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2A_DCC82276.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FA_FF5EE806.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93" r:id="rId4"/>
  </p:sldMasterIdLst>
  <p:notesMasterIdLst>
    <p:notesMasterId r:id="rId50"/>
  </p:notesMasterIdLst>
  <p:sldIdLst>
    <p:sldId id="291" r:id="rId5"/>
    <p:sldId id="261" r:id="rId6"/>
    <p:sldId id="258" r:id="rId7"/>
    <p:sldId id="260" r:id="rId8"/>
    <p:sldId id="266" r:id="rId9"/>
    <p:sldId id="575" r:id="rId10"/>
    <p:sldId id="296" r:id="rId11"/>
    <p:sldId id="297" r:id="rId12"/>
    <p:sldId id="265" r:id="rId13"/>
    <p:sldId id="298" r:id="rId14"/>
    <p:sldId id="542" r:id="rId15"/>
    <p:sldId id="544" r:id="rId16"/>
    <p:sldId id="543" r:id="rId17"/>
    <p:sldId id="504" r:id="rId18"/>
    <p:sldId id="505" r:id="rId19"/>
    <p:sldId id="301" r:id="rId20"/>
    <p:sldId id="278" r:id="rId21"/>
    <p:sldId id="506" r:id="rId22"/>
    <p:sldId id="507" r:id="rId23"/>
    <p:sldId id="529" r:id="rId24"/>
    <p:sldId id="530" r:id="rId25"/>
    <p:sldId id="303" r:id="rId26"/>
    <p:sldId id="528" r:id="rId27"/>
    <p:sldId id="531" r:id="rId28"/>
    <p:sldId id="513" r:id="rId29"/>
    <p:sldId id="532" r:id="rId30"/>
    <p:sldId id="533" r:id="rId31"/>
    <p:sldId id="516" r:id="rId32"/>
    <p:sldId id="534" r:id="rId33"/>
    <p:sldId id="535" r:id="rId34"/>
    <p:sldId id="536" r:id="rId35"/>
    <p:sldId id="300" r:id="rId36"/>
    <p:sldId id="519" r:id="rId37"/>
    <p:sldId id="509" r:id="rId38"/>
    <p:sldId id="272" r:id="rId39"/>
    <p:sldId id="537" r:id="rId40"/>
    <p:sldId id="522" r:id="rId41"/>
    <p:sldId id="523" r:id="rId42"/>
    <p:sldId id="524" r:id="rId43"/>
    <p:sldId id="525" r:id="rId44"/>
    <p:sldId id="499" r:id="rId45"/>
    <p:sldId id="540" r:id="rId46"/>
    <p:sldId id="538" r:id="rId47"/>
    <p:sldId id="539" r:id="rId48"/>
    <p:sldId id="339" r:id="rId49"/>
  </p:sldIdLst>
  <p:sldSz cx="12192000" cy="6858000"/>
  <p:notesSz cx="6858000" cy="9144000"/>
  <p:embeddedFontLst>
    <p:embeddedFont>
      <p:font typeface="Inter-Regular" panose="020B0604020202020204" charset="0"/>
      <p:regular r:id="rId51"/>
      <p:bold r:id="rId52"/>
    </p:embeddedFont>
    <p:embeddedFont>
      <p:font typeface="Playfair Display Regular" panose="020B0604020202020204" charset="0"/>
      <p:regular r:id="rId53"/>
    </p:embeddedFont>
  </p:embeddedFontLst>
  <p:defaultTex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423757-609A-7EBC-9CEA-884FDC6C292D}" name="Birdi, Amber" initials="BA" userId="S::ab1220@ic.ac.uk::47b082eb-cd59-4925-994b-b8462c63b1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3C6"/>
    <a:srgbClr val="FBF7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73CF98-0140-471E-A103-0595C82D255B}" v="1" dt="2024-08-08T15:07:43.461"/>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35" autoAdjust="0"/>
    <p:restoredTop sz="85109" autoAdjust="0"/>
  </p:normalViewPr>
  <p:slideViewPr>
    <p:cSldViewPr snapToGrid="0" showGuides="1">
      <p:cViewPr varScale="1">
        <p:scale>
          <a:sx n="53" d="100"/>
          <a:sy n="53" d="100"/>
        </p:scale>
        <p:origin x="1216" y="32"/>
      </p:cViewPr>
      <p:guideLst>
        <p:guide orient="horz" pos="2160"/>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rdi, Amber" userId="47b082eb-cd59-4925-994b-b8462c63b10c" providerId="ADAL" clId="{DF73CF98-0140-471E-A103-0595C82D255B}"/>
    <pc:docChg chg="addSld modSld">
      <pc:chgData name="Birdi, Amber" userId="47b082eb-cd59-4925-994b-b8462c63b10c" providerId="ADAL" clId="{DF73CF98-0140-471E-A103-0595C82D255B}" dt="2024-08-08T15:07:43.455" v="0"/>
      <pc:docMkLst>
        <pc:docMk/>
      </pc:docMkLst>
      <pc:sldChg chg="add">
        <pc:chgData name="Birdi, Amber" userId="47b082eb-cd59-4925-994b-b8462c63b10c" providerId="ADAL" clId="{DF73CF98-0140-471E-A103-0595C82D255B}" dt="2024-08-08T15:07:43.455" v="0"/>
        <pc:sldMkLst>
          <pc:docMk/>
          <pc:sldMk cId="3032087480" sldId="339"/>
        </pc:sldMkLst>
      </pc:sldChg>
    </pc:docChg>
  </pc:docChgLst>
  <pc:docChgLst>
    <pc:chgData name="Birdi, Amber" userId="47b082eb-cd59-4925-994b-b8462c63b10c" providerId="ADAL" clId="{BD3E7DE7-28A8-4697-BCF9-EBDB0A3F64EC}"/>
    <pc:docChg chg="undo custSel addSld delSld modSld modMainMaster">
      <pc:chgData name="Birdi, Amber" userId="47b082eb-cd59-4925-994b-b8462c63b10c" providerId="ADAL" clId="{BD3E7DE7-28A8-4697-BCF9-EBDB0A3F64EC}" dt="2024-07-15T08:00:46.553" v="1035" actId="478"/>
      <pc:docMkLst>
        <pc:docMk/>
      </pc:docMkLst>
      <pc:sldChg chg="add del setBg">
        <pc:chgData name="Birdi, Amber" userId="47b082eb-cd59-4925-994b-b8462c63b10c" providerId="ADAL" clId="{BD3E7DE7-28A8-4697-BCF9-EBDB0A3F64EC}" dt="2024-07-11T14:08:30.125" v="80" actId="47"/>
        <pc:sldMkLst>
          <pc:docMk/>
          <pc:sldMk cId="0" sldId="256"/>
        </pc:sldMkLst>
      </pc:sldChg>
      <pc:sldChg chg="addSp delSp modSp add mod">
        <pc:chgData name="Birdi, Amber" userId="47b082eb-cd59-4925-994b-b8462c63b10c" providerId="ADAL" clId="{BD3E7DE7-28A8-4697-BCF9-EBDB0A3F64EC}" dt="2024-07-14T10:46:23.291" v="694" actId="1076"/>
        <pc:sldMkLst>
          <pc:docMk/>
          <pc:sldMk cId="0" sldId="258"/>
        </pc:sldMkLst>
        <pc:spChg chg="del mod">
          <ac:chgData name="Birdi, Amber" userId="47b082eb-cd59-4925-994b-b8462c63b10c" providerId="ADAL" clId="{BD3E7DE7-28A8-4697-BCF9-EBDB0A3F64EC}" dt="2024-07-11T14:10:26.022" v="95" actId="478"/>
          <ac:spMkLst>
            <pc:docMk/>
            <pc:sldMk cId="0" sldId="258"/>
            <ac:spMk id="93" creationId="{00000000-0000-0000-0000-000000000000}"/>
          </ac:spMkLst>
        </pc:spChg>
        <pc:spChg chg="mod">
          <ac:chgData name="Birdi, Amber" userId="47b082eb-cd59-4925-994b-b8462c63b10c" providerId="ADAL" clId="{BD3E7DE7-28A8-4697-BCF9-EBDB0A3F64EC}" dt="2024-07-11T14:10:35.543" v="98" actId="1076"/>
          <ac:spMkLst>
            <pc:docMk/>
            <pc:sldMk cId="0" sldId="258"/>
            <ac:spMk id="94" creationId="{00000000-0000-0000-0000-000000000000}"/>
          </ac:spMkLst>
        </pc:spChg>
        <pc:picChg chg="add mod">
          <ac:chgData name="Birdi, Amber" userId="47b082eb-cd59-4925-994b-b8462c63b10c" providerId="ADAL" clId="{BD3E7DE7-28A8-4697-BCF9-EBDB0A3F64EC}" dt="2024-07-14T10:46:23.291" v="694" actId="1076"/>
          <ac:picMkLst>
            <pc:docMk/>
            <pc:sldMk cId="0" sldId="258"/>
            <ac:picMk id="3" creationId="{0B510EF5-F3CC-7671-87D7-4CB358D08D5E}"/>
          </ac:picMkLst>
        </pc:picChg>
      </pc:sldChg>
      <pc:sldChg chg="addSp delSp modSp add mod addCm delCm">
        <pc:chgData name="Birdi, Amber" userId="47b082eb-cd59-4925-994b-b8462c63b10c" providerId="ADAL" clId="{BD3E7DE7-28A8-4697-BCF9-EBDB0A3F64EC}" dt="2024-07-15T07:46:32.937" v="908"/>
        <pc:sldMkLst>
          <pc:docMk/>
          <pc:sldMk cId="0" sldId="260"/>
        </pc:sldMkLst>
        <pc:spChg chg="del">
          <ac:chgData name="Birdi, Amber" userId="47b082eb-cd59-4925-994b-b8462c63b10c" providerId="ADAL" clId="{BD3E7DE7-28A8-4697-BCF9-EBDB0A3F64EC}" dt="2024-07-11T14:10:46.240" v="99" actId="478"/>
          <ac:spMkLst>
            <pc:docMk/>
            <pc:sldMk cId="0" sldId="260"/>
            <ac:spMk id="2" creationId="{980A45E2-7AA5-4040-950E-BFEE4D5EDEF6}"/>
          </ac:spMkLst>
        </pc:spChg>
        <pc:spChg chg="mod">
          <ac:chgData name="Birdi, Amber" userId="47b082eb-cd59-4925-994b-b8462c63b10c" providerId="ADAL" clId="{BD3E7DE7-28A8-4697-BCF9-EBDB0A3F64EC}" dt="2024-07-11T14:11:11.224" v="103" actId="20577"/>
          <ac:spMkLst>
            <pc:docMk/>
            <pc:sldMk cId="0" sldId="260"/>
            <ac:spMk id="109" creationId="{00000000-0000-0000-0000-000000000000}"/>
          </ac:spMkLst>
        </pc:spChg>
        <pc:spChg chg="mod">
          <ac:chgData name="Birdi, Amber" userId="47b082eb-cd59-4925-994b-b8462c63b10c" providerId="ADAL" clId="{BD3E7DE7-28A8-4697-BCF9-EBDB0A3F64EC}" dt="2024-07-11T14:07:35.669" v="37"/>
          <ac:spMkLst>
            <pc:docMk/>
            <pc:sldMk cId="0" sldId="260"/>
            <ac:spMk id="110" creationId="{00000000-0000-0000-0000-000000000000}"/>
          </ac:spMkLst>
        </pc:spChg>
        <pc:picChg chg="add mod">
          <ac:chgData name="Birdi, Amber" userId="47b082eb-cd59-4925-994b-b8462c63b10c" providerId="ADAL" clId="{BD3E7DE7-28A8-4697-BCF9-EBDB0A3F64EC}" dt="2024-07-11T14:12:09.301" v="120" actId="1076"/>
          <ac:picMkLst>
            <pc:docMk/>
            <pc:sldMk cId="0" sldId="260"/>
            <ac:picMk id="4" creationId="{E9587926-78E2-9DCD-1E27-91CDA1E72E9D}"/>
          </ac:picMkLst>
        </pc:picChg>
        <pc:picChg chg="add mod">
          <ac:chgData name="Birdi, Amber" userId="47b082eb-cd59-4925-994b-b8462c63b10c" providerId="ADAL" clId="{BD3E7DE7-28A8-4697-BCF9-EBDB0A3F64EC}" dt="2024-07-11T14:12:05.731" v="119" actId="688"/>
          <ac:picMkLst>
            <pc:docMk/>
            <pc:sldMk cId="0" sldId="260"/>
            <ac:picMk id="5" creationId="{5E588D22-1C26-BA0B-91EB-73411B38F175}"/>
          </ac:picMkLst>
        </pc:picChg>
        <pc:extLst>
          <p:ext xmlns:p="http://schemas.openxmlformats.org/presentationml/2006/main" uri="{D6D511B9-2390-475A-947B-AFAB55BFBCF1}">
            <pc226:cmChg xmlns:pc226="http://schemas.microsoft.com/office/powerpoint/2022/06/main/command" chg="add del">
              <pc226:chgData name="Birdi, Amber" userId="47b082eb-cd59-4925-994b-b8462c63b10c" providerId="ADAL" clId="{BD3E7DE7-28A8-4697-BCF9-EBDB0A3F64EC}" dt="2024-07-15T07:46:32.937" v="908"/>
              <pc2:cmMkLst xmlns:pc2="http://schemas.microsoft.com/office/powerpoint/2019/9/main/command">
                <pc:docMk/>
                <pc:sldMk cId="0" sldId="260"/>
                <pc2:cmMk id="{2D748E5A-4FBC-43BB-AC1E-D3039AA24346}"/>
              </pc2:cmMkLst>
            </pc226:cmChg>
          </p:ext>
        </pc:extLst>
      </pc:sldChg>
      <pc:sldChg chg="addSp modSp add mod setBg modNotesTx">
        <pc:chgData name="Birdi, Amber" userId="47b082eb-cd59-4925-994b-b8462c63b10c" providerId="ADAL" clId="{BD3E7DE7-28A8-4697-BCF9-EBDB0A3F64EC}" dt="2024-07-14T10:45:41.902" v="692" actId="1076"/>
        <pc:sldMkLst>
          <pc:docMk/>
          <pc:sldMk cId="0" sldId="261"/>
        </pc:sldMkLst>
        <pc:spChg chg="mod">
          <ac:chgData name="Birdi, Amber" userId="47b082eb-cd59-4925-994b-b8462c63b10c" providerId="ADAL" clId="{BD3E7DE7-28A8-4697-BCF9-EBDB0A3F64EC}" dt="2024-07-11T14:08:58.879" v="87" actId="403"/>
          <ac:spMkLst>
            <pc:docMk/>
            <pc:sldMk cId="0" sldId="261"/>
            <ac:spMk id="115" creationId="{00000000-0000-0000-0000-000000000000}"/>
          </ac:spMkLst>
        </pc:spChg>
        <pc:spChg chg="mod">
          <ac:chgData name="Birdi, Amber" userId="47b082eb-cd59-4925-994b-b8462c63b10c" providerId="ADAL" clId="{BD3E7DE7-28A8-4697-BCF9-EBDB0A3F64EC}" dt="2024-07-11T14:09:08.653" v="92" actId="14100"/>
          <ac:spMkLst>
            <pc:docMk/>
            <pc:sldMk cId="0" sldId="261"/>
            <ac:spMk id="116" creationId="{00000000-0000-0000-0000-000000000000}"/>
          </ac:spMkLst>
        </pc:spChg>
        <pc:spChg chg="mod">
          <ac:chgData name="Birdi, Amber" userId="47b082eb-cd59-4925-994b-b8462c63b10c" providerId="ADAL" clId="{BD3E7DE7-28A8-4697-BCF9-EBDB0A3F64EC}" dt="2024-07-11T14:07:35.669" v="37"/>
          <ac:spMkLst>
            <pc:docMk/>
            <pc:sldMk cId="0" sldId="261"/>
            <ac:spMk id="117" creationId="{00000000-0000-0000-0000-000000000000}"/>
          </ac:spMkLst>
        </pc:spChg>
        <pc:picChg chg="add mod">
          <ac:chgData name="Birdi, Amber" userId="47b082eb-cd59-4925-994b-b8462c63b10c" providerId="ADAL" clId="{BD3E7DE7-28A8-4697-BCF9-EBDB0A3F64EC}" dt="2024-07-14T10:45:41.902" v="692" actId="1076"/>
          <ac:picMkLst>
            <pc:docMk/>
            <pc:sldMk cId="0" sldId="261"/>
            <ac:picMk id="3" creationId="{84AF0344-C134-942E-3F25-06B70FFDD983}"/>
          </ac:picMkLst>
        </pc:picChg>
      </pc:sldChg>
      <pc:sldChg chg="addSp delSp modSp add mod modTransition">
        <pc:chgData name="Birdi, Amber" userId="47b082eb-cd59-4925-994b-b8462c63b10c" providerId="ADAL" clId="{BD3E7DE7-28A8-4697-BCF9-EBDB0A3F64EC}" dt="2024-07-14T10:48:43.138" v="703" actId="1076"/>
        <pc:sldMkLst>
          <pc:docMk/>
          <pc:sldMk cId="0" sldId="265"/>
        </pc:sldMkLst>
        <pc:spChg chg="mod">
          <ac:chgData name="Birdi, Amber" userId="47b082eb-cd59-4925-994b-b8462c63b10c" providerId="ADAL" clId="{BD3E7DE7-28A8-4697-BCF9-EBDB0A3F64EC}" dt="2024-07-11T14:22:43.578" v="141" actId="1076"/>
          <ac:spMkLst>
            <pc:docMk/>
            <pc:sldMk cId="0" sldId="265"/>
            <ac:spMk id="2" creationId="{8ED2466C-58CE-4C95-B821-194A94EDBD3C}"/>
          </ac:spMkLst>
        </pc:spChg>
        <pc:spChg chg="del">
          <ac:chgData name="Birdi, Amber" userId="47b082eb-cd59-4925-994b-b8462c63b10c" providerId="ADAL" clId="{BD3E7DE7-28A8-4697-BCF9-EBDB0A3F64EC}" dt="2024-07-11T14:21:31.328" v="131" actId="478"/>
          <ac:spMkLst>
            <pc:docMk/>
            <pc:sldMk cId="0" sldId="265"/>
            <ac:spMk id="151" creationId="{00000000-0000-0000-0000-000000000000}"/>
          </ac:spMkLst>
        </pc:spChg>
        <pc:spChg chg="mod">
          <ac:chgData name="Birdi, Amber" userId="47b082eb-cd59-4925-994b-b8462c63b10c" providerId="ADAL" clId="{BD3E7DE7-28A8-4697-BCF9-EBDB0A3F64EC}" dt="2024-07-11T14:21:52.565" v="136" actId="1076"/>
          <ac:spMkLst>
            <pc:docMk/>
            <pc:sldMk cId="0" sldId="265"/>
            <ac:spMk id="152" creationId="{00000000-0000-0000-0000-000000000000}"/>
          </ac:spMkLst>
        </pc:spChg>
        <pc:spChg chg="mod">
          <ac:chgData name="Birdi, Amber" userId="47b082eb-cd59-4925-994b-b8462c63b10c" providerId="ADAL" clId="{BD3E7DE7-28A8-4697-BCF9-EBDB0A3F64EC}" dt="2024-07-11T14:22:32.921" v="139" actId="207"/>
          <ac:spMkLst>
            <pc:docMk/>
            <pc:sldMk cId="0" sldId="265"/>
            <ac:spMk id="153" creationId="{00000000-0000-0000-0000-000000000000}"/>
          </ac:spMkLst>
        </pc:spChg>
        <pc:picChg chg="add del mod">
          <ac:chgData name="Birdi, Amber" userId="47b082eb-cd59-4925-994b-b8462c63b10c" providerId="ADAL" clId="{BD3E7DE7-28A8-4697-BCF9-EBDB0A3F64EC}" dt="2024-07-14T10:48:40.282" v="701" actId="478"/>
          <ac:picMkLst>
            <pc:docMk/>
            <pc:sldMk cId="0" sldId="265"/>
            <ac:picMk id="4" creationId="{84B12577-4EAB-E6D4-428B-D23293265AAF}"/>
          </ac:picMkLst>
        </pc:picChg>
        <pc:picChg chg="del mod">
          <ac:chgData name="Birdi, Amber" userId="47b082eb-cd59-4925-994b-b8462c63b10c" providerId="ADAL" clId="{BD3E7DE7-28A8-4697-BCF9-EBDB0A3F64EC}" dt="2024-07-11T14:22:58.467" v="142" actId="478"/>
          <ac:picMkLst>
            <pc:docMk/>
            <pc:sldMk cId="0" sldId="265"/>
            <ac:picMk id="155" creationId="{00000000-0000-0000-0000-000000000000}"/>
          </ac:picMkLst>
        </pc:picChg>
        <pc:picChg chg="add mod">
          <ac:chgData name="Birdi, Amber" userId="47b082eb-cd59-4925-994b-b8462c63b10c" providerId="ADAL" clId="{BD3E7DE7-28A8-4697-BCF9-EBDB0A3F64EC}" dt="2024-07-14T10:48:43.138" v="703" actId="1076"/>
          <ac:picMkLst>
            <pc:docMk/>
            <pc:sldMk cId="0" sldId="265"/>
            <ac:picMk id="1026" creationId="{C29B4BEC-1732-A2CE-CB81-E09F681173C6}"/>
          </ac:picMkLst>
        </pc:picChg>
      </pc:sldChg>
      <pc:sldChg chg="addSp modSp add mod">
        <pc:chgData name="Birdi, Amber" userId="47b082eb-cd59-4925-994b-b8462c63b10c" providerId="ADAL" clId="{BD3E7DE7-28A8-4697-BCF9-EBDB0A3F64EC}" dt="2024-07-15T07:55:12.682" v="961" actId="207"/>
        <pc:sldMkLst>
          <pc:docMk/>
          <pc:sldMk cId="0" sldId="266"/>
        </pc:sldMkLst>
        <pc:spChg chg="mod">
          <ac:chgData name="Birdi, Amber" userId="47b082eb-cd59-4925-994b-b8462c63b10c" providerId="ADAL" clId="{BD3E7DE7-28A8-4697-BCF9-EBDB0A3F64EC}" dt="2024-07-15T07:55:12.682" v="961" actId="207"/>
          <ac:spMkLst>
            <pc:docMk/>
            <pc:sldMk cId="0" sldId="266"/>
            <ac:spMk id="162" creationId="{00000000-0000-0000-0000-000000000000}"/>
          </ac:spMkLst>
        </pc:spChg>
        <pc:picChg chg="add mod">
          <ac:chgData name="Birdi, Amber" userId="47b082eb-cd59-4925-994b-b8462c63b10c" providerId="ADAL" clId="{BD3E7DE7-28A8-4697-BCF9-EBDB0A3F64EC}" dt="2024-07-14T10:47:21.827" v="698" actId="1076"/>
          <ac:picMkLst>
            <pc:docMk/>
            <pc:sldMk cId="0" sldId="266"/>
            <ac:picMk id="3" creationId="{A007BBA8-4838-1B61-3E68-9DF990890629}"/>
          </ac:picMkLst>
        </pc:picChg>
      </pc:sldChg>
      <pc:sldChg chg="delSp modSp add mod">
        <pc:chgData name="Birdi, Amber" userId="47b082eb-cd59-4925-994b-b8462c63b10c" providerId="ADAL" clId="{BD3E7DE7-28A8-4697-BCF9-EBDB0A3F64EC}" dt="2024-07-14T18:50:05.776" v="897" actId="207"/>
        <pc:sldMkLst>
          <pc:docMk/>
          <pc:sldMk cId="0" sldId="272"/>
        </pc:sldMkLst>
        <pc:spChg chg="del">
          <ac:chgData name="Birdi, Amber" userId="47b082eb-cd59-4925-994b-b8462c63b10c" providerId="ADAL" clId="{BD3E7DE7-28A8-4697-BCF9-EBDB0A3F64EC}" dt="2024-07-11T14:57:47.324" v="583" actId="478"/>
          <ac:spMkLst>
            <pc:docMk/>
            <pc:sldMk cId="0" sldId="272"/>
            <ac:spMk id="2" creationId="{BF9684ED-0F63-8D6D-E82B-6F9D5251CFC7}"/>
          </ac:spMkLst>
        </pc:spChg>
        <pc:spChg chg="mod">
          <ac:chgData name="Birdi, Amber" userId="47b082eb-cd59-4925-994b-b8462c63b10c" providerId="ADAL" clId="{BD3E7DE7-28A8-4697-BCF9-EBDB0A3F64EC}" dt="2024-07-14T18:49:47.987" v="895" actId="207"/>
          <ac:spMkLst>
            <pc:docMk/>
            <pc:sldMk cId="0" sldId="272"/>
            <ac:spMk id="20" creationId="{23B29244-DA04-684F-B9C9-19C0201C8307}"/>
          </ac:spMkLst>
        </pc:spChg>
        <pc:spChg chg="mod">
          <ac:chgData name="Birdi, Amber" userId="47b082eb-cd59-4925-994b-b8462c63b10c" providerId="ADAL" clId="{BD3E7DE7-28A8-4697-BCF9-EBDB0A3F64EC}" dt="2024-07-14T18:49:47.987" v="895" actId="207"/>
          <ac:spMkLst>
            <pc:docMk/>
            <pc:sldMk cId="0" sldId="272"/>
            <ac:spMk id="21" creationId="{F31690FF-564E-8A4A-9536-0C749DA86F8F}"/>
          </ac:spMkLst>
        </pc:spChg>
        <pc:spChg chg="mod">
          <ac:chgData name="Birdi, Amber" userId="47b082eb-cd59-4925-994b-b8462c63b10c" providerId="ADAL" clId="{BD3E7DE7-28A8-4697-BCF9-EBDB0A3F64EC}" dt="2024-07-14T18:49:47.987" v="895" actId="207"/>
          <ac:spMkLst>
            <pc:docMk/>
            <pc:sldMk cId="0" sldId="272"/>
            <ac:spMk id="22" creationId="{597441BF-777F-5849-AEA4-1D06D0AF4FFC}"/>
          </ac:spMkLst>
        </pc:spChg>
        <pc:spChg chg="mod">
          <ac:chgData name="Birdi, Amber" userId="47b082eb-cd59-4925-994b-b8462c63b10c" providerId="ADAL" clId="{BD3E7DE7-28A8-4697-BCF9-EBDB0A3F64EC}" dt="2024-07-14T18:49:54.773" v="896" actId="207"/>
          <ac:spMkLst>
            <pc:docMk/>
            <pc:sldMk cId="0" sldId="272"/>
            <ac:spMk id="24" creationId="{426D6BA8-575F-CC4F-83AA-9228F05B3782}"/>
          </ac:spMkLst>
        </pc:spChg>
        <pc:spChg chg="mod">
          <ac:chgData name="Birdi, Amber" userId="47b082eb-cd59-4925-994b-b8462c63b10c" providerId="ADAL" clId="{BD3E7DE7-28A8-4697-BCF9-EBDB0A3F64EC}" dt="2024-07-14T18:49:54.773" v="896" actId="207"/>
          <ac:spMkLst>
            <pc:docMk/>
            <pc:sldMk cId="0" sldId="272"/>
            <ac:spMk id="25" creationId="{72799425-B326-3F40-B54C-1E22E1BD9041}"/>
          </ac:spMkLst>
        </pc:spChg>
        <pc:spChg chg="mod">
          <ac:chgData name="Birdi, Amber" userId="47b082eb-cd59-4925-994b-b8462c63b10c" providerId="ADAL" clId="{BD3E7DE7-28A8-4697-BCF9-EBDB0A3F64EC}" dt="2024-07-14T18:49:54.773" v="896" actId="207"/>
          <ac:spMkLst>
            <pc:docMk/>
            <pc:sldMk cId="0" sldId="272"/>
            <ac:spMk id="26" creationId="{659E310A-7637-6342-B494-BCCB1A0F9E96}"/>
          </ac:spMkLst>
        </pc:spChg>
        <pc:spChg chg="mod">
          <ac:chgData name="Birdi, Amber" userId="47b082eb-cd59-4925-994b-b8462c63b10c" providerId="ADAL" clId="{BD3E7DE7-28A8-4697-BCF9-EBDB0A3F64EC}" dt="2024-07-14T18:50:05.776" v="897" actId="207"/>
          <ac:spMkLst>
            <pc:docMk/>
            <pc:sldMk cId="0" sldId="272"/>
            <ac:spMk id="28" creationId="{339BE326-577F-264F-B272-2EAD5DCB1DAD}"/>
          </ac:spMkLst>
        </pc:spChg>
        <pc:spChg chg="mod">
          <ac:chgData name="Birdi, Amber" userId="47b082eb-cd59-4925-994b-b8462c63b10c" providerId="ADAL" clId="{BD3E7DE7-28A8-4697-BCF9-EBDB0A3F64EC}" dt="2024-07-14T18:50:05.776" v="897" actId="207"/>
          <ac:spMkLst>
            <pc:docMk/>
            <pc:sldMk cId="0" sldId="272"/>
            <ac:spMk id="29" creationId="{681B2440-B055-B34D-8C87-B0791F9C294B}"/>
          </ac:spMkLst>
        </pc:spChg>
        <pc:spChg chg="mod">
          <ac:chgData name="Birdi, Amber" userId="47b082eb-cd59-4925-994b-b8462c63b10c" providerId="ADAL" clId="{BD3E7DE7-28A8-4697-BCF9-EBDB0A3F64EC}" dt="2024-07-14T18:50:05.776" v="897" actId="207"/>
          <ac:spMkLst>
            <pc:docMk/>
            <pc:sldMk cId="0" sldId="272"/>
            <ac:spMk id="30" creationId="{6F49F7D2-D0DC-CC43-8EE5-12F963954822}"/>
          </ac:spMkLst>
        </pc:spChg>
        <pc:spChg chg="mod">
          <ac:chgData name="Birdi, Amber" userId="47b082eb-cd59-4925-994b-b8462c63b10c" providerId="ADAL" clId="{BD3E7DE7-28A8-4697-BCF9-EBDB0A3F64EC}" dt="2024-07-11T14:57:52.508" v="586" actId="403"/>
          <ac:spMkLst>
            <pc:docMk/>
            <pc:sldMk cId="0" sldId="272"/>
            <ac:spMk id="238" creationId="{00000000-0000-0000-0000-000000000000}"/>
          </ac:spMkLst>
        </pc:spChg>
        <pc:spChg chg="mod">
          <ac:chgData name="Birdi, Amber" userId="47b082eb-cd59-4925-994b-b8462c63b10c" providerId="ADAL" clId="{BD3E7DE7-28A8-4697-BCF9-EBDB0A3F64EC}" dt="2024-07-11T14:07:35.669" v="37"/>
          <ac:spMkLst>
            <pc:docMk/>
            <pc:sldMk cId="0" sldId="272"/>
            <ac:spMk id="239" creationId="{00000000-0000-0000-0000-000000000000}"/>
          </ac:spMkLst>
        </pc:spChg>
        <pc:spChg chg="mod">
          <ac:chgData name="Birdi, Amber" userId="47b082eb-cd59-4925-994b-b8462c63b10c" providerId="ADAL" clId="{BD3E7DE7-28A8-4697-BCF9-EBDB0A3F64EC}" dt="2024-07-14T18:49:47.987" v="895" actId="207"/>
          <ac:spMkLst>
            <pc:docMk/>
            <pc:sldMk cId="0" sldId="272"/>
            <ac:spMk id="241" creationId="{00000000-0000-0000-0000-000000000000}"/>
          </ac:spMkLst>
        </pc:spChg>
        <pc:spChg chg="mod">
          <ac:chgData name="Birdi, Amber" userId="47b082eb-cd59-4925-994b-b8462c63b10c" providerId="ADAL" clId="{BD3E7DE7-28A8-4697-BCF9-EBDB0A3F64EC}" dt="2024-07-14T18:49:47.987" v="895" actId="207"/>
          <ac:spMkLst>
            <pc:docMk/>
            <pc:sldMk cId="0" sldId="272"/>
            <ac:spMk id="242" creationId="{00000000-0000-0000-0000-000000000000}"/>
          </ac:spMkLst>
        </pc:spChg>
        <pc:spChg chg="mod">
          <ac:chgData name="Birdi, Amber" userId="47b082eb-cd59-4925-994b-b8462c63b10c" providerId="ADAL" clId="{BD3E7DE7-28A8-4697-BCF9-EBDB0A3F64EC}" dt="2024-07-14T18:49:47.987" v="895" actId="207"/>
          <ac:spMkLst>
            <pc:docMk/>
            <pc:sldMk cId="0" sldId="272"/>
            <ac:spMk id="243" creationId="{00000000-0000-0000-0000-000000000000}"/>
          </ac:spMkLst>
        </pc:spChg>
        <pc:spChg chg="mod">
          <ac:chgData name="Birdi, Amber" userId="47b082eb-cd59-4925-994b-b8462c63b10c" providerId="ADAL" clId="{BD3E7DE7-28A8-4697-BCF9-EBDB0A3F64EC}" dt="2024-07-14T18:49:54.773" v="896" actId="207"/>
          <ac:spMkLst>
            <pc:docMk/>
            <pc:sldMk cId="0" sldId="272"/>
            <ac:spMk id="246" creationId="{00000000-0000-0000-0000-000000000000}"/>
          </ac:spMkLst>
        </pc:spChg>
        <pc:spChg chg="mod">
          <ac:chgData name="Birdi, Amber" userId="47b082eb-cd59-4925-994b-b8462c63b10c" providerId="ADAL" clId="{BD3E7DE7-28A8-4697-BCF9-EBDB0A3F64EC}" dt="2024-07-14T18:49:54.773" v="896" actId="207"/>
          <ac:spMkLst>
            <pc:docMk/>
            <pc:sldMk cId="0" sldId="272"/>
            <ac:spMk id="247" creationId="{00000000-0000-0000-0000-000000000000}"/>
          </ac:spMkLst>
        </pc:spChg>
        <pc:spChg chg="mod">
          <ac:chgData name="Birdi, Amber" userId="47b082eb-cd59-4925-994b-b8462c63b10c" providerId="ADAL" clId="{BD3E7DE7-28A8-4697-BCF9-EBDB0A3F64EC}" dt="2024-07-14T18:49:54.773" v="896" actId="207"/>
          <ac:spMkLst>
            <pc:docMk/>
            <pc:sldMk cId="0" sldId="272"/>
            <ac:spMk id="248" creationId="{00000000-0000-0000-0000-000000000000}"/>
          </ac:spMkLst>
        </pc:spChg>
        <pc:spChg chg="mod">
          <ac:chgData name="Birdi, Amber" userId="47b082eb-cd59-4925-994b-b8462c63b10c" providerId="ADAL" clId="{BD3E7DE7-28A8-4697-BCF9-EBDB0A3F64EC}" dt="2024-07-14T18:50:05.776" v="897" actId="207"/>
          <ac:spMkLst>
            <pc:docMk/>
            <pc:sldMk cId="0" sldId="272"/>
            <ac:spMk id="251" creationId="{00000000-0000-0000-0000-000000000000}"/>
          </ac:spMkLst>
        </pc:spChg>
        <pc:spChg chg="mod">
          <ac:chgData name="Birdi, Amber" userId="47b082eb-cd59-4925-994b-b8462c63b10c" providerId="ADAL" clId="{BD3E7DE7-28A8-4697-BCF9-EBDB0A3F64EC}" dt="2024-07-14T18:50:05.776" v="897" actId="207"/>
          <ac:spMkLst>
            <pc:docMk/>
            <pc:sldMk cId="0" sldId="272"/>
            <ac:spMk id="252" creationId="{00000000-0000-0000-0000-000000000000}"/>
          </ac:spMkLst>
        </pc:spChg>
        <pc:spChg chg="mod">
          <ac:chgData name="Birdi, Amber" userId="47b082eb-cd59-4925-994b-b8462c63b10c" providerId="ADAL" clId="{BD3E7DE7-28A8-4697-BCF9-EBDB0A3F64EC}" dt="2024-07-14T18:50:05.776" v="897" actId="207"/>
          <ac:spMkLst>
            <pc:docMk/>
            <pc:sldMk cId="0" sldId="272"/>
            <ac:spMk id="253" creationId="{00000000-0000-0000-0000-000000000000}"/>
          </ac:spMkLst>
        </pc:spChg>
        <pc:grpChg chg="mod">
          <ac:chgData name="Birdi, Amber" userId="47b082eb-cd59-4925-994b-b8462c63b10c" providerId="ADAL" clId="{BD3E7DE7-28A8-4697-BCF9-EBDB0A3F64EC}" dt="2024-07-14T18:49:47.987" v="895" actId="207"/>
          <ac:grpSpMkLst>
            <pc:docMk/>
            <pc:sldMk cId="0" sldId="272"/>
            <ac:grpSpMk id="19" creationId="{6263AC77-5154-EF40-A9B3-00E1D697535F}"/>
          </ac:grpSpMkLst>
        </pc:grpChg>
        <pc:grpChg chg="mod">
          <ac:chgData name="Birdi, Amber" userId="47b082eb-cd59-4925-994b-b8462c63b10c" providerId="ADAL" clId="{BD3E7DE7-28A8-4697-BCF9-EBDB0A3F64EC}" dt="2024-07-14T18:49:54.773" v="896" actId="207"/>
          <ac:grpSpMkLst>
            <pc:docMk/>
            <pc:sldMk cId="0" sldId="272"/>
            <ac:grpSpMk id="23" creationId="{A0FBBF33-D550-4F4F-A3AC-0F507C7CE6F3}"/>
          </ac:grpSpMkLst>
        </pc:grpChg>
        <pc:grpChg chg="mod">
          <ac:chgData name="Birdi, Amber" userId="47b082eb-cd59-4925-994b-b8462c63b10c" providerId="ADAL" clId="{BD3E7DE7-28A8-4697-BCF9-EBDB0A3F64EC}" dt="2024-07-14T18:50:05.776" v="897" actId="207"/>
          <ac:grpSpMkLst>
            <pc:docMk/>
            <pc:sldMk cId="0" sldId="272"/>
            <ac:grpSpMk id="27" creationId="{D3EEB1DA-2550-1C4B-9EAC-5B7DAFC7E9D3}"/>
          </ac:grpSpMkLst>
        </pc:grpChg>
        <pc:grpChg chg="mod">
          <ac:chgData name="Birdi, Amber" userId="47b082eb-cd59-4925-994b-b8462c63b10c" providerId="ADAL" clId="{BD3E7DE7-28A8-4697-BCF9-EBDB0A3F64EC}" dt="2024-07-14T18:49:47.987" v="895" actId="207"/>
          <ac:grpSpMkLst>
            <pc:docMk/>
            <pc:sldMk cId="0" sldId="272"/>
            <ac:grpSpMk id="240" creationId="{00000000-0000-0000-0000-000000000000}"/>
          </ac:grpSpMkLst>
        </pc:grpChg>
        <pc:grpChg chg="mod">
          <ac:chgData name="Birdi, Amber" userId="47b082eb-cd59-4925-994b-b8462c63b10c" providerId="ADAL" clId="{BD3E7DE7-28A8-4697-BCF9-EBDB0A3F64EC}" dt="2024-07-14T18:49:54.773" v="896" actId="207"/>
          <ac:grpSpMkLst>
            <pc:docMk/>
            <pc:sldMk cId="0" sldId="272"/>
            <ac:grpSpMk id="245" creationId="{00000000-0000-0000-0000-000000000000}"/>
          </ac:grpSpMkLst>
        </pc:grpChg>
        <pc:grpChg chg="mod">
          <ac:chgData name="Birdi, Amber" userId="47b082eb-cd59-4925-994b-b8462c63b10c" providerId="ADAL" clId="{BD3E7DE7-28A8-4697-BCF9-EBDB0A3F64EC}" dt="2024-07-14T18:50:05.776" v="897" actId="207"/>
          <ac:grpSpMkLst>
            <pc:docMk/>
            <pc:sldMk cId="0" sldId="272"/>
            <ac:grpSpMk id="250" creationId="{00000000-0000-0000-0000-000000000000}"/>
          </ac:grpSpMkLst>
        </pc:grpChg>
      </pc:sldChg>
      <pc:sldChg chg="addSp delSp modSp add mod modTransition">
        <pc:chgData name="Birdi, Amber" userId="47b082eb-cd59-4925-994b-b8462c63b10c" providerId="ADAL" clId="{BD3E7DE7-28A8-4697-BCF9-EBDB0A3F64EC}" dt="2024-07-15T07:56:49.251" v="976"/>
        <pc:sldMkLst>
          <pc:docMk/>
          <pc:sldMk cId="0" sldId="278"/>
        </pc:sldMkLst>
        <pc:spChg chg="add del mod">
          <ac:chgData name="Birdi, Amber" userId="47b082eb-cd59-4925-994b-b8462c63b10c" providerId="ADAL" clId="{BD3E7DE7-28A8-4697-BCF9-EBDB0A3F64EC}" dt="2024-07-11T14:33:28.274" v="340" actId="478"/>
          <ac:spMkLst>
            <pc:docMk/>
            <pc:sldMk cId="0" sldId="278"/>
            <ac:spMk id="4" creationId="{D235CDE4-8FD4-D68D-9BD8-946BB86A9DEF}"/>
          </ac:spMkLst>
        </pc:spChg>
        <pc:spChg chg="mod">
          <ac:chgData name="Birdi, Amber" userId="47b082eb-cd59-4925-994b-b8462c63b10c" providerId="ADAL" clId="{BD3E7DE7-28A8-4697-BCF9-EBDB0A3F64EC}" dt="2024-07-11T14:33:25.820" v="337"/>
          <ac:spMkLst>
            <pc:docMk/>
            <pc:sldMk cId="0" sldId="278"/>
            <ac:spMk id="5" creationId="{682CEC83-68E9-FEA9-BBB8-C470D12AD64B}"/>
          </ac:spMkLst>
        </pc:spChg>
        <pc:spChg chg="add del mod">
          <ac:chgData name="Birdi, Amber" userId="47b082eb-cd59-4925-994b-b8462c63b10c" providerId="ADAL" clId="{BD3E7DE7-28A8-4697-BCF9-EBDB0A3F64EC}" dt="2024-07-11T14:34:46.381" v="361" actId="11529"/>
          <ac:spMkLst>
            <pc:docMk/>
            <pc:sldMk cId="0" sldId="278"/>
            <ac:spMk id="6" creationId="{0BC37107-87D8-8B62-C4FA-79059BCA0648}"/>
          </ac:spMkLst>
        </pc:spChg>
        <pc:spChg chg="add mod">
          <ac:chgData name="Birdi, Amber" userId="47b082eb-cd59-4925-994b-b8462c63b10c" providerId="ADAL" clId="{BD3E7DE7-28A8-4697-BCF9-EBDB0A3F64EC}" dt="2024-07-15T07:56:49.251" v="976"/>
          <ac:spMkLst>
            <pc:docMk/>
            <pc:sldMk cId="0" sldId="278"/>
            <ac:spMk id="7" creationId="{1102F634-C958-93F0-433A-718934459022}"/>
          </ac:spMkLst>
        </pc:spChg>
        <pc:spChg chg="del mod">
          <ac:chgData name="Birdi, Amber" userId="47b082eb-cd59-4925-994b-b8462c63b10c" providerId="ADAL" clId="{BD3E7DE7-28A8-4697-BCF9-EBDB0A3F64EC}" dt="2024-07-11T14:31:39.331" v="322" actId="478"/>
          <ac:spMkLst>
            <pc:docMk/>
            <pc:sldMk cId="0" sldId="278"/>
            <ac:spMk id="338" creationId="{00000000-0000-0000-0000-000000000000}"/>
          </ac:spMkLst>
        </pc:spChg>
        <pc:spChg chg="mod">
          <ac:chgData name="Birdi, Amber" userId="47b082eb-cd59-4925-994b-b8462c63b10c" providerId="ADAL" clId="{BD3E7DE7-28A8-4697-BCF9-EBDB0A3F64EC}" dt="2024-07-11T14:31:42.145" v="323" actId="1076"/>
          <ac:spMkLst>
            <pc:docMk/>
            <pc:sldMk cId="0" sldId="278"/>
            <ac:spMk id="339" creationId="{00000000-0000-0000-0000-000000000000}"/>
          </ac:spMkLst>
        </pc:spChg>
        <pc:spChg chg="mod">
          <ac:chgData name="Birdi, Amber" userId="47b082eb-cd59-4925-994b-b8462c63b10c" providerId="ADAL" clId="{BD3E7DE7-28A8-4697-BCF9-EBDB0A3F64EC}" dt="2024-07-11T14:31:48.087" v="325" actId="207"/>
          <ac:spMkLst>
            <pc:docMk/>
            <pc:sldMk cId="0" sldId="278"/>
            <ac:spMk id="340" creationId="{00000000-0000-0000-0000-000000000000}"/>
          </ac:spMkLst>
        </pc:spChg>
        <pc:spChg chg="del">
          <ac:chgData name="Birdi, Amber" userId="47b082eb-cd59-4925-994b-b8462c63b10c" providerId="ADAL" clId="{BD3E7DE7-28A8-4697-BCF9-EBDB0A3F64EC}" dt="2024-07-15T07:56:49.045" v="975" actId="478"/>
          <ac:spMkLst>
            <pc:docMk/>
            <pc:sldMk cId="0" sldId="278"/>
            <ac:spMk id="341" creationId="{00000000-0000-0000-0000-000000000000}"/>
          </ac:spMkLst>
        </pc:spChg>
        <pc:picChg chg="add del mod">
          <ac:chgData name="Birdi, Amber" userId="47b082eb-cd59-4925-994b-b8462c63b10c" providerId="ADAL" clId="{BD3E7DE7-28A8-4697-BCF9-EBDB0A3F64EC}" dt="2024-07-11T14:34:49.093" v="364" actId="478"/>
          <ac:picMkLst>
            <pc:docMk/>
            <pc:sldMk cId="0" sldId="278"/>
            <ac:picMk id="3" creationId="{AA2C4D34-A593-3561-9855-3D0D79E2778C}"/>
          </ac:picMkLst>
        </pc:picChg>
        <pc:picChg chg="add del">
          <ac:chgData name="Birdi, Amber" userId="47b082eb-cd59-4925-994b-b8462c63b10c" providerId="ADAL" clId="{BD3E7DE7-28A8-4697-BCF9-EBDB0A3F64EC}" dt="2024-07-11T14:34:47.171" v="363" actId="478"/>
          <ac:picMkLst>
            <pc:docMk/>
            <pc:sldMk cId="0" sldId="278"/>
            <ac:picMk id="342" creationId="{00000000-0000-0000-0000-000000000000}"/>
          </ac:picMkLst>
        </pc:picChg>
      </pc:sldChg>
      <pc:sldChg chg="modSp add del mod">
        <pc:chgData name="Birdi, Amber" userId="47b082eb-cd59-4925-994b-b8462c63b10c" providerId="ADAL" clId="{BD3E7DE7-28A8-4697-BCF9-EBDB0A3F64EC}" dt="2024-07-11T14:08:10.415" v="76" actId="20577"/>
        <pc:sldMkLst>
          <pc:docMk/>
          <pc:sldMk cId="2724072112" sldId="291"/>
        </pc:sldMkLst>
        <pc:spChg chg="mod">
          <ac:chgData name="Birdi, Amber" userId="47b082eb-cd59-4925-994b-b8462c63b10c" providerId="ADAL" clId="{BD3E7DE7-28A8-4697-BCF9-EBDB0A3F64EC}" dt="2024-07-11T14:08:10.415" v="76" actId="20577"/>
          <ac:spMkLst>
            <pc:docMk/>
            <pc:sldMk cId="2724072112" sldId="291"/>
            <ac:spMk id="2" creationId="{1039F7E3-F68C-EAF3-0915-A4AA9A327F14}"/>
          </ac:spMkLst>
        </pc:spChg>
        <pc:spChg chg="mod">
          <ac:chgData name="Birdi, Amber" userId="47b082eb-cd59-4925-994b-b8462c63b10c" providerId="ADAL" clId="{BD3E7DE7-28A8-4697-BCF9-EBDB0A3F64EC}" dt="2024-07-11T14:07:35.669" v="37"/>
          <ac:spMkLst>
            <pc:docMk/>
            <pc:sldMk cId="2724072112" sldId="291"/>
            <ac:spMk id="3" creationId="{C52BD528-A09E-5EC1-4705-D425C72CAD2A}"/>
          </ac:spMkLst>
        </pc:spChg>
        <pc:spChg chg="mod">
          <ac:chgData name="Birdi, Amber" userId="47b082eb-cd59-4925-994b-b8462c63b10c" providerId="ADAL" clId="{BD3E7DE7-28A8-4697-BCF9-EBDB0A3F64EC}" dt="2024-07-11T14:07:35.669" v="37"/>
          <ac:spMkLst>
            <pc:docMk/>
            <pc:sldMk cId="2724072112" sldId="291"/>
            <ac:spMk id="6" creationId="{463FC606-34B4-6329-6EA6-1F5995C61C98}"/>
          </ac:spMkLst>
        </pc:spChg>
      </pc:sldChg>
      <pc:sldChg chg="modSp add del">
        <pc:chgData name="Birdi, Amber" userId="47b082eb-cd59-4925-994b-b8462c63b10c" providerId="ADAL" clId="{BD3E7DE7-28A8-4697-BCF9-EBDB0A3F64EC}" dt="2024-07-11T14:08:22.729" v="77" actId="47"/>
        <pc:sldMkLst>
          <pc:docMk/>
          <pc:sldMk cId="3031389964" sldId="295"/>
        </pc:sldMkLst>
        <pc:spChg chg="mod">
          <ac:chgData name="Birdi, Amber" userId="47b082eb-cd59-4925-994b-b8462c63b10c" providerId="ADAL" clId="{BD3E7DE7-28A8-4697-BCF9-EBDB0A3F64EC}" dt="2024-07-11T14:07:35.669" v="37"/>
          <ac:spMkLst>
            <pc:docMk/>
            <pc:sldMk cId="3031389964" sldId="295"/>
            <ac:spMk id="14" creationId="{105C5318-59E9-5188-3C6D-E57BD57E586A}"/>
          </ac:spMkLst>
        </pc:spChg>
      </pc:sldChg>
      <pc:sldChg chg="addSp modSp add mod">
        <pc:chgData name="Birdi, Amber" userId="47b082eb-cd59-4925-994b-b8462c63b10c" providerId="ADAL" clId="{BD3E7DE7-28A8-4697-BCF9-EBDB0A3F64EC}" dt="2024-07-14T10:48:51.589" v="705" actId="1076"/>
        <pc:sldMkLst>
          <pc:docMk/>
          <pc:sldMk cId="2985508758" sldId="296"/>
        </pc:sldMkLst>
        <pc:spChg chg="mod">
          <ac:chgData name="Birdi, Amber" userId="47b082eb-cd59-4925-994b-b8462c63b10c" providerId="ADAL" clId="{BD3E7DE7-28A8-4697-BCF9-EBDB0A3F64EC}" dt="2024-07-11T14:07:35.669" v="37"/>
          <ac:spMkLst>
            <pc:docMk/>
            <pc:sldMk cId="2985508758" sldId="296"/>
            <ac:spMk id="2" creationId="{FCBEE759-2D35-D940-8D07-EB5A4D65C20B}"/>
          </ac:spMkLst>
        </pc:spChg>
        <pc:spChg chg="mod">
          <ac:chgData name="Birdi, Amber" userId="47b082eb-cd59-4925-994b-b8462c63b10c" providerId="ADAL" clId="{BD3E7DE7-28A8-4697-BCF9-EBDB0A3F64EC}" dt="2024-07-11T14:14:17.411" v="126" actId="113"/>
          <ac:spMkLst>
            <pc:docMk/>
            <pc:sldMk cId="2985508758" sldId="296"/>
            <ac:spMk id="6" creationId="{D31C7B95-A405-A34B-8B1E-A3C882213396}"/>
          </ac:spMkLst>
        </pc:spChg>
        <pc:picChg chg="add mod">
          <ac:chgData name="Birdi, Amber" userId="47b082eb-cd59-4925-994b-b8462c63b10c" providerId="ADAL" clId="{BD3E7DE7-28A8-4697-BCF9-EBDB0A3F64EC}" dt="2024-07-14T10:48:51.589" v="705" actId="1076"/>
          <ac:picMkLst>
            <pc:docMk/>
            <pc:sldMk cId="2985508758" sldId="296"/>
            <ac:picMk id="4" creationId="{2D152832-CCB9-87AC-EBA4-30198775BD2B}"/>
          </ac:picMkLst>
        </pc:picChg>
      </pc:sldChg>
      <pc:sldChg chg="addSp delSp modSp add mod">
        <pc:chgData name="Birdi, Amber" userId="47b082eb-cd59-4925-994b-b8462c63b10c" providerId="ADAL" clId="{BD3E7DE7-28A8-4697-BCF9-EBDB0A3F64EC}" dt="2024-07-14T10:49:31.840" v="711" actId="1076"/>
        <pc:sldMkLst>
          <pc:docMk/>
          <pc:sldMk cId="2511876846" sldId="297"/>
        </pc:sldMkLst>
        <pc:spChg chg="mod">
          <ac:chgData name="Birdi, Amber" userId="47b082eb-cd59-4925-994b-b8462c63b10c" providerId="ADAL" clId="{BD3E7DE7-28A8-4697-BCF9-EBDB0A3F64EC}" dt="2024-07-11T14:07:35.669" v="37"/>
          <ac:spMkLst>
            <pc:docMk/>
            <pc:sldMk cId="2511876846" sldId="297"/>
            <ac:spMk id="2" creationId="{FCBEE759-2D35-D940-8D07-EB5A4D65C20B}"/>
          </ac:spMkLst>
        </pc:spChg>
        <pc:spChg chg="add mod">
          <ac:chgData name="Birdi, Amber" userId="47b082eb-cd59-4925-994b-b8462c63b10c" providerId="ADAL" clId="{BD3E7DE7-28A8-4697-BCF9-EBDB0A3F64EC}" dt="2024-07-11T14:14:39.834" v="129" actId="14100"/>
          <ac:spMkLst>
            <pc:docMk/>
            <pc:sldMk cId="2511876846" sldId="297"/>
            <ac:spMk id="3" creationId="{DE3A069E-EFC3-C79D-7D9A-796B7F4C47B1}"/>
          </ac:spMkLst>
        </pc:spChg>
        <pc:spChg chg="del mod">
          <ac:chgData name="Birdi, Amber" userId="47b082eb-cd59-4925-994b-b8462c63b10c" providerId="ADAL" clId="{BD3E7DE7-28A8-4697-BCF9-EBDB0A3F64EC}" dt="2024-07-11T14:14:36.534" v="127" actId="478"/>
          <ac:spMkLst>
            <pc:docMk/>
            <pc:sldMk cId="2511876846" sldId="297"/>
            <ac:spMk id="6" creationId="{D31C7B95-A405-A34B-8B1E-A3C882213396}"/>
          </ac:spMkLst>
        </pc:spChg>
        <pc:spChg chg="mod">
          <ac:chgData name="Birdi, Amber" userId="47b082eb-cd59-4925-994b-b8462c63b10c" providerId="ADAL" clId="{BD3E7DE7-28A8-4697-BCF9-EBDB0A3F64EC}" dt="2024-07-11T14:14:43.133" v="130" actId="14100"/>
          <ac:spMkLst>
            <pc:docMk/>
            <pc:sldMk cId="2511876846" sldId="297"/>
            <ac:spMk id="7" creationId="{00DACD88-42FE-944F-9F84-1B5B782BCD96}"/>
          </ac:spMkLst>
        </pc:spChg>
        <pc:picChg chg="add mod">
          <ac:chgData name="Birdi, Amber" userId="47b082eb-cd59-4925-994b-b8462c63b10c" providerId="ADAL" clId="{BD3E7DE7-28A8-4697-BCF9-EBDB0A3F64EC}" dt="2024-07-14T10:49:31.840" v="711" actId="1076"/>
          <ac:picMkLst>
            <pc:docMk/>
            <pc:sldMk cId="2511876846" sldId="297"/>
            <ac:picMk id="5" creationId="{270105EA-C56A-AF90-D8B3-0FF9AD7DCEEF}"/>
          </ac:picMkLst>
        </pc:picChg>
      </pc:sldChg>
      <pc:sldChg chg="del">
        <pc:chgData name="Birdi, Amber" userId="47b082eb-cd59-4925-994b-b8462c63b10c" providerId="ADAL" clId="{BD3E7DE7-28A8-4697-BCF9-EBDB0A3F64EC}" dt="2024-07-11T14:06:58.202" v="1" actId="47"/>
        <pc:sldMkLst>
          <pc:docMk/>
          <pc:sldMk cId="3329594451" sldId="297"/>
        </pc:sldMkLst>
      </pc:sldChg>
      <pc:sldChg chg="addSp delSp modSp add mod addCm">
        <pc:chgData name="Birdi, Amber" userId="47b082eb-cd59-4925-994b-b8462c63b10c" providerId="ADAL" clId="{BD3E7DE7-28A8-4697-BCF9-EBDB0A3F64EC}" dt="2024-07-15T07:58:36.626" v="1019" actId="20577"/>
        <pc:sldMkLst>
          <pc:docMk/>
          <pc:sldMk cId="3704103542" sldId="298"/>
        </pc:sldMkLst>
        <pc:spChg chg="mod">
          <ac:chgData name="Birdi, Amber" userId="47b082eb-cd59-4925-994b-b8462c63b10c" providerId="ADAL" clId="{BD3E7DE7-28A8-4697-BCF9-EBDB0A3F64EC}" dt="2024-07-11T14:24:49.773" v="158" actId="14100"/>
          <ac:spMkLst>
            <pc:docMk/>
            <pc:sldMk cId="3704103542" sldId="298"/>
            <ac:spMk id="2" creationId="{B42DCA02-D3E5-4875-B67D-0B118B456FE3}"/>
          </ac:spMkLst>
        </pc:spChg>
        <pc:spChg chg="mod">
          <ac:chgData name="Birdi, Amber" userId="47b082eb-cd59-4925-994b-b8462c63b10c" providerId="ADAL" clId="{BD3E7DE7-28A8-4697-BCF9-EBDB0A3F64EC}" dt="2024-07-15T07:58:36.626" v="1019" actId="20577"/>
          <ac:spMkLst>
            <pc:docMk/>
            <pc:sldMk cId="3704103542" sldId="298"/>
            <ac:spMk id="4" creationId="{EA2C3F88-8C64-4860-A81E-A2F86287B3E2}"/>
          </ac:spMkLst>
        </pc:spChg>
        <pc:spChg chg="add mod">
          <ac:chgData name="Birdi, Amber" userId="47b082eb-cd59-4925-994b-b8462c63b10c" providerId="ADAL" clId="{BD3E7DE7-28A8-4697-BCF9-EBDB0A3F64EC}" dt="2024-07-15T07:58:28.297" v="1009" actId="14100"/>
          <ac:spMkLst>
            <pc:docMk/>
            <pc:sldMk cId="3704103542" sldId="298"/>
            <ac:spMk id="7" creationId="{6A1E5F15-781E-A88D-FB0D-CBDB16BD997C}"/>
          </ac:spMkLst>
        </pc:spChg>
        <pc:picChg chg="mod">
          <ac:chgData name="Birdi, Amber" userId="47b082eb-cd59-4925-994b-b8462c63b10c" providerId="ADAL" clId="{BD3E7DE7-28A8-4697-BCF9-EBDB0A3F64EC}" dt="2024-07-15T07:51:58.258" v="912" actId="1076"/>
          <ac:picMkLst>
            <pc:docMk/>
            <pc:sldMk cId="3704103542" sldId="298"/>
            <ac:picMk id="5" creationId="{7899E996-1DC5-4ED2-8E39-09EE16210D8E}"/>
          </ac:picMkLst>
        </pc:picChg>
        <pc:picChg chg="del mod">
          <ac:chgData name="Birdi, Amber" userId="47b082eb-cd59-4925-994b-b8462c63b10c" providerId="ADAL" clId="{BD3E7DE7-28A8-4697-BCF9-EBDB0A3F64EC}" dt="2024-07-15T07:51:53.989" v="909" actId="478"/>
          <ac:picMkLst>
            <pc:docMk/>
            <pc:sldMk cId="3704103542" sldId="298"/>
            <ac:picMk id="6" creationId="{62A145B6-7E37-460B-A739-FE1798237B64}"/>
          </ac:picMkLst>
        </pc:picChg>
        <pc:extLst>
          <p:ext xmlns:p="http://schemas.openxmlformats.org/presentationml/2006/main" uri="{D6D511B9-2390-475A-947B-AFAB55BFBCF1}">
            <pc226:cmChg xmlns:pc226="http://schemas.microsoft.com/office/powerpoint/2022/06/main/command" chg="add">
              <pc226:chgData name="Birdi, Amber" userId="47b082eb-cd59-4925-994b-b8462c63b10c" providerId="ADAL" clId="{BD3E7DE7-28A8-4697-BCF9-EBDB0A3F64EC}" dt="2024-07-11T14:24:37.308" v="157"/>
              <pc2:cmMkLst xmlns:pc2="http://schemas.microsoft.com/office/powerpoint/2019/9/main/command">
                <pc:docMk/>
                <pc:sldMk cId="3704103542" sldId="298"/>
                <pc2:cmMk id="{816EAAE2-AF2C-4034-B3B3-A3F20355AA35}"/>
              </pc2:cmMkLst>
            </pc226:cmChg>
          </p:ext>
        </pc:extLst>
      </pc:sldChg>
      <pc:sldChg chg="addSp delSp modSp add mod">
        <pc:chgData name="Birdi, Amber" userId="47b082eb-cd59-4925-994b-b8462c63b10c" providerId="ADAL" clId="{BD3E7DE7-28A8-4697-BCF9-EBDB0A3F64EC}" dt="2024-07-15T07:57:32.383" v="992" actId="1036"/>
        <pc:sldMkLst>
          <pc:docMk/>
          <pc:sldMk cId="1878712638" sldId="300"/>
        </pc:sldMkLst>
        <pc:spChg chg="add mod">
          <ac:chgData name="Birdi, Amber" userId="47b082eb-cd59-4925-994b-b8462c63b10c" providerId="ADAL" clId="{BD3E7DE7-28A8-4697-BCF9-EBDB0A3F64EC}" dt="2024-07-15T07:57:32.383" v="992" actId="1036"/>
          <ac:spMkLst>
            <pc:docMk/>
            <pc:sldMk cId="1878712638" sldId="300"/>
            <ac:spMk id="4" creationId="{46B679D6-36FB-6824-E3B8-47A4E3DD2B3A}"/>
          </ac:spMkLst>
        </pc:spChg>
        <pc:spChg chg="mod">
          <ac:chgData name="Birdi, Amber" userId="47b082eb-cd59-4925-994b-b8462c63b10c" providerId="ADAL" clId="{BD3E7DE7-28A8-4697-BCF9-EBDB0A3F64EC}" dt="2024-07-11T14:53:20.056" v="557" actId="20577"/>
          <ac:spMkLst>
            <pc:docMk/>
            <pc:sldMk cId="1878712638" sldId="300"/>
            <ac:spMk id="5" creationId="{EAD1411F-996A-4042-8C41-1B0D685B7595}"/>
          </ac:spMkLst>
        </pc:spChg>
        <pc:spChg chg="del">
          <ac:chgData name="Birdi, Amber" userId="47b082eb-cd59-4925-994b-b8462c63b10c" providerId="ADAL" clId="{BD3E7DE7-28A8-4697-BCF9-EBDB0A3F64EC}" dt="2024-07-11T14:53:08.338" v="548" actId="478"/>
          <ac:spMkLst>
            <pc:docMk/>
            <pc:sldMk cId="1878712638" sldId="300"/>
            <ac:spMk id="6" creationId="{1FAFEC7A-F723-684D-9A93-D39531B8DEDC}"/>
          </ac:spMkLst>
        </pc:spChg>
        <pc:spChg chg="mod">
          <ac:chgData name="Birdi, Amber" userId="47b082eb-cd59-4925-994b-b8462c63b10c" providerId="ADAL" clId="{BD3E7DE7-28A8-4697-BCF9-EBDB0A3F64EC}" dt="2024-07-11T14:59:03.256" v="590" actId="207"/>
          <ac:spMkLst>
            <pc:docMk/>
            <pc:sldMk cId="1878712638" sldId="300"/>
            <ac:spMk id="9" creationId="{552F9944-BDA6-3B42-88C6-8313DED8ACF4}"/>
          </ac:spMkLst>
        </pc:spChg>
        <pc:grpChg chg="mod">
          <ac:chgData name="Birdi, Amber" userId="47b082eb-cd59-4925-994b-b8462c63b10c" providerId="ADAL" clId="{BD3E7DE7-28A8-4697-BCF9-EBDB0A3F64EC}" dt="2024-07-11T14:53:28.318" v="561" actId="1035"/>
          <ac:grpSpMkLst>
            <pc:docMk/>
            <pc:sldMk cId="1878712638" sldId="300"/>
            <ac:grpSpMk id="3" creationId="{7736B483-4182-B144-AD47-325B55E716C1}"/>
          </ac:grpSpMkLst>
        </pc:grpChg>
      </pc:sldChg>
      <pc:sldChg chg="addSp delSp modSp add mod">
        <pc:chgData name="Birdi, Amber" userId="47b082eb-cd59-4925-994b-b8462c63b10c" providerId="ADAL" clId="{BD3E7DE7-28A8-4697-BCF9-EBDB0A3F64EC}" dt="2024-07-15T07:56:44.673" v="974"/>
        <pc:sldMkLst>
          <pc:docMk/>
          <pc:sldMk cId="2379037340" sldId="301"/>
        </pc:sldMkLst>
        <pc:spChg chg="mod">
          <ac:chgData name="Birdi, Amber" userId="47b082eb-cd59-4925-994b-b8462c63b10c" providerId="ADAL" clId="{BD3E7DE7-28A8-4697-BCF9-EBDB0A3F64EC}" dt="2024-07-11T14:30:27.558" v="310" actId="207"/>
          <ac:spMkLst>
            <pc:docMk/>
            <pc:sldMk cId="2379037340" sldId="301"/>
            <ac:spMk id="2" creationId="{00000000-0000-0000-0000-000000000000}"/>
          </ac:spMkLst>
        </pc:spChg>
        <pc:spChg chg="mod">
          <ac:chgData name="Birdi, Amber" userId="47b082eb-cd59-4925-994b-b8462c63b10c" providerId="ADAL" clId="{BD3E7DE7-28A8-4697-BCF9-EBDB0A3F64EC}" dt="2024-07-11T14:30:53.356" v="315" actId="12"/>
          <ac:spMkLst>
            <pc:docMk/>
            <pc:sldMk cId="2379037340" sldId="301"/>
            <ac:spMk id="5" creationId="{EAD1411F-996A-4042-8C41-1B0D685B7595}"/>
          </ac:spMkLst>
        </pc:spChg>
        <pc:spChg chg="del">
          <ac:chgData name="Birdi, Amber" userId="47b082eb-cd59-4925-994b-b8462c63b10c" providerId="ADAL" clId="{BD3E7DE7-28A8-4697-BCF9-EBDB0A3F64EC}" dt="2024-07-11T14:30:17.537" v="309" actId="478"/>
          <ac:spMkLst>
            <pc:docMk/>
            <pc:sldMk cId="2379037340" sldId="301"/>
            <ac:spMk id="6" creationId="{3E2F8FE1-3506-5142-999D-5FCB20E699B2}"/>
          </ac:spMkLst>
        </pc:spChg>
        <pc:spChg chg="del mod">
          <ac:chgData name="Birdi, Amber" userId="47b082eb-cd59-4925-994b-b8462c63b10c" providerId="ADAL" clId="{BD3E7DE7-28A8-4697-BCF9-EBDB0A3F64EC}" dt="2024-07-11T14:31:21.002" v="320" actId="478"/>
          <ac:spMkLst>
            <pc:docMk/>
            <pc:sldMk cId="2379037340" sldId="301"/>
            <ac:spMk id="7" creationId="{600257DA-E104-6A46-85D2-1A7C01992EB2}"/>
          </ac:spMkLst>
        </pc:spChg>
        <pc:spChg chg="del">
          <ac:chgData name="Birdi, Amber" userId="47b082eb-cd59-4925-994b-b8462c63b10c" providerId="ADAL" clId="{BD3E7DE7-28A8-4697-BCF9-EBDB0A3F64EC}" dt="2024-07-11T14:30:34.698" v="312" actId="478"/>
          <ac:spMkLst>
            <pc:docMk/>
            <pc:sldMk cId="2379037340" sldId="301"/>
            <ac:spMk id="8" creationId="{51C41931-5878-B74D-9ACF-58A96BDE9EF3}"/>
          </ac:spMkLst>
        </pc:spChg>
        <pc:spChg chg="add mod">
          <ac:chgData name="Birdi, Amber" userId="47b082eb-cd59-4925-994b-b8462c63b10c" providerId="ADAL" clId="{BD3E7DE7-28A8-4697-BCF9-EBDB0A3F64EC}" dt="2024-07-15T07:56:44.673" v="974"/>
          <ac:spMkLst>
            <pc:docMk/>
            <pc:sldMk cId="2379037340" sldId="301"/>
            <ac:spMk id="10" creationId="{5CC76017-3148-CCBE-2AAD-85BDF05B7BD9}"/>
          </ac:spMkLst>
        </pc:spChg>
        <pc:picChg chg="del">
          <ac:chgData name="Birdi, Amber" userId="47b082eb-cd59-4925-994b-b8462c63b10c" providerId="ADAL" clId="{BD3E7DE7-28A8-4697-BCF9-EBDB0A3F64EC}" dt="2024-07-11T14:30:32.259" v="311" actId="478"/>
          <ac:picMkLst>
            <pc:docMk/>
            <pc:sldMk cId="2379037340" sldId="301"/>
            <ac:picMk id="3" creationId="{D0939957-F812-F144-BBE6-5E20D2B8FC25}"/>
          </ac:picMkLst>
        </pc:picChg>
        <pc:picChg chg="add mod modCrop">
          <ac:chgData name="Birdi, Amber" userId="47b082eb-cd59-4925-994b-b8462c63b10c" providerId="ADAL" clId="{BD3E7DE7-28A8-4697-BCF9-EBDB0A3F64EC}" dt="2024-07-15T07:52:32.252" v="919" actId="1076"/>
          <ac:picMkLst>
            <pc:docMk/>
            <pc:sldMk cId="2379037340" sldId="301"/>
            <ac:picMk id="9" creationId="{D7486D34-674F-AFB6-267E-7D88FF45EB6B}"/>
          </ac:picMkLst>
        </pc:picChg>
      </pc:sldChg>
      <pc:sldChg chg="addSp modSp add mod">
        <pc:chgData name="Birdi, Amber" userId="47b082eb-cd59-4925-994b-b8462c63b10c" providerId="ADAL" clId="{BD3E7DE7-28A8-4697-BCF9-EBDB0A3F64EC}" dt="2024-07-15T07:59:15.075" v="1028" actId="20577"/>
        <pc:sldMkLst>
          <pc:docMk/>
          <pc:sldMk cId="885489549" sldId="303"/>
        </pc:sldMkLst>
        <pc:spChg chg="mod">
          <ac:chgData name="Birdi, Amber" userId="47b082eb-cd59-4925-994b-b8462c63b10c" providerId="ADAL" clId="{BD3E7DE7-28A8-4697-BCF9-EBDB0A3F64EC}" dt="2024-07-11T14:41:08.453" v="425" actId="1076"/>
          <ac:spMkLst>
            <pc:docMk/>
            <pc:sldMk cId="885489549" sldId="303"/>
            <ac:spMk id="2" creationId="{00000000-0000-0000-0000-000000000000}"/>
          </ac:spMkLst>
        </pc:spChg>
        <pc:spChg chg="mod">
          <ac:chgData name="Birdi, Amber" userId="47b082eb-cd59-4925-994b-b8462c63b10c" providerId="ADAL" clId="{BD3E7DE7-28A8-4697-BCF9-EBDB0A3F64EC}" dt="2024-07-15T07:59:07.476" v="1026" actId="20577"/>
          <ac:spMkLst>
            <pc:docMk/>
            <pc:sldMk cId="885489549" sldId="303"/>
            <ac:spMk id="3" creationId="{00000000-0000-0000-0000-000000000000}"/>
          </ac:spMkLst>
        </pc:spChg>
        <pc:spChg chg="mod">
          <ac:chgData name="Birdi, Amber" userId="47b082eb-cd59-4925-994b-b8462c63b10c" providerId="ADAL" clId="{BD3E7DE7-28A8-4697-BCF9-EBDB0A3F64EC}" dt="2024-07-11T14:44:30.225" v="450" actId="404"/>
          <ac:spMkLst>
            <pc:docMk/>
            <pc:sldMk cId="885489549" sldId="303"/>
            <ac:spMk id="5" creationId="{59AA1D3E-EB50-BE49-BCEE-0B657237703C}"/>
          </ac:spMkLst>
        </pc:spChg>
        <pc:graphicFrameChg chg="add mod modGraphic">
          <ac:chgData name="Birdi, Amber" userId="47b082eb-cd59-4925-994b-b8462c63b10c" providerId="ADAL" clId="{BD3E7DE7-28A8-4697-BCF9-EBDB0A3F64EC}" dt="2024-07-15T07:59:15.075" v="1028" actId="20577"/>
          <ac:graphicFrameMkLst>
            <pc:docMk/>
            <pc:sldMk cId="885489549" sldId="303"/>
            <ac:graphicFrameMk id="6" creationId="{DD9287FD-A6BE-3105-8FB9-17A72AB7C719}"/>
          </ac:graphicFrameMkLst>
        </pc:graphicFrameChg>
        <pc:picChg chg="mod">
          <ac:chgData name="Birdi, Amber" userId="47b082eb-cd59-4925-994b-b8462c63b10c" providerId="ADAL" clId="{BD3E7DE7-28A8-4697-BCF9-EBDB0A3F64EC}" dt="2024-07-11T14:41:27.779" v="433" actId="14100"/>
          <ac:picMkLst>
            <pc:docMk/>
            <pc:sldMk cId="885489549" sldId="303"/>
            <ac:picMk id="4" creationId="{507E9193-5755-A74F-B389-E56D09D163F2}"/>
          </ac:picMkLst>
        </pc:picChg>
      </pc:sldChg>
      <pc:sldChg chg="modSp add del">
        <pc:chgData name="Birdi, Amber" userId="47b082eb-cd59-4925-994b-b8462c63b10c" providerId="ADAL" clId="{BD3E7DE7-28A8-4697-BCF9-EBDB0A3F64EC}" dt="2024-07-11T14:08:23.641" v="78" actId="47"/>
        <pc:sldMkLst>
          <pc:docMk/>
          <pc:sldMk cId="2945982086" sldId="319"/>
        </pc:sldMkLst>
        <pc:spChg chg="mod">
          <ac:chgData name="Birdi, Amber" userId="47b082eb-cd59-4925-994b-b8462c63b10c" providerId="ADAL" clId="{BD3E7DE7-28A8-4697-BCF9-EBDB0A3F64EC}" dt="2024-07-11T14:07:35.669" v="37"/>
          <ac:spMkLst>
            <pc:docMk/>
            <pc:sldMk cId="2945982086" sldId="319"/>
            <ac:spMk id="4" creationId="{89A4AE59-D439-8369-7A9A-CA075904DB12}"/>
          </ac:spMkLst>
        </pc:spChg>
      </pc:sldChg>
      <pc:sldChg chg="del">
        <pc:chgData name="Birdi, Amber" userId="47b082eb-cd59-4925-994b-b8462c63b10c" providerId="ADAL" clId="{BD3E7DE7-28A8-4697-BCF9-EBDB0A3F64EC}" dt="2024-07-11T14:06:58.842" v="2" actId="47"/>
        <pc:sldMkLst>
          <pc:docMk/>
          <pc:sldMk cId="1146407863" sldId="320"/>
        </pc:sldMkLst>
      </pc:sldChg>
      <pc:sldChg chg="del">
        <pc:chgData name="Birdi, Amber" userId="47b082eb-cd59-4925-994b-b8462c63b10c" providerId="ADAL" clId="{BD3E7DE7-28A8-4697-BCF9-EBDB0A3F64EC}" dt="2024-07-11T14:06:58.879" v="3" actId="47"/>
        <pc:sldMkLst>
          <pc:docMk/>
          <pc:sldMk cId="2712798226" sldId="321"/>
        </pc:sldMkLst>
      </pc:sldChg>
      <pc:sldChg chg="del">
        <pc:chgData name="Birdi, Amber" userId="47b082eb-cd59-4925-994b-b8462c63b10c" providerId="ADAL" clId="{BD3E7DE7-28A8-4697-BCF9-EBDB0A3F64EC}" dt="2024-07-11T14:06:58.905" v="4" actId="47"/>
        <pc:sldMkLst>
          <pc:docMk/>
          <pc:sldMk cId="508619978" sldId="322"/>
        </pc:sldMkLst>
      </pc:sldChg>
      <pc:sldChg chg="del">
        <pc:chgData name="Birdi, Amber" userId="47b082eb-cd59-4925-994b-b8462c63b10c" providerId="ADAL" clId="{BD3E7DE7-28A8-4697-BCF9-EBDB0A3F64EC}" dt="2024-07-11T14:05:16.393" v="0" actId="47"/>
        <pc:sldMkLst>
          <pc:docMk/>
          <pc:sldMk cId="2749828381" sldId="323"/>
        </pc:sldMkLst>
      </pc:sldChg>
      <pc:sldChg chg="del">
        <pc:chgData name="Birdi, Amber" userId="47b082eb-cd59-4925-994b-b8462c63b10c" providerId="ADAL" clId="{BD3E7DE7-28A8-4697-BCF9-EBDB0A3F64EC}" dt="2024-07-11T14:06:58.941" v="5" actId="47"/>
        <pc:sldMkLst>
          <pc:docMk/>
          <pc:sldMk cId="1235677319" sldId="324"/>
        </pc:sldMkLst>
      </pc:sldChg>
      <pc:sldChg chg="del">
        <pc:chgData name="Birdi, Amber" userId="47b082eb-cd59-4925-994b-b8462c63b10c" providerId="ADAL" clId="{BD3E7DE7-28A8-4697-BCF9-EBDB0A3F64EC}" dt="2024-07-11T14:06:58.982" v="6" actId="47"/>
        <pc:sldMkLst>
          <pc:docMk/>
          <pc:sldMk cId="157628288" sldId="325"/>
        </pc:sldMkLst>
      </pc:sldChg>
      <pc:sldChg chg="del">
        <pc:chgData name="Birdi, Amber" userId="47b082eb-cd59-4925-994b-b8462c63b10c" providerId="ADAL" clId="{BD3E7DE7-28A8-4697-BCF9-EBDB0A3F64EC}" dt="2024-07-11T14:06:59.048" v="7" actId="47"/>
        <pc:sldMkLst>
          <pc:docMk/>
          <pc:sldMk cId="3277404020" sldId="326"/>
        </pc:sldMkLst>
      </pc:sldChg>
      <pc:sldChg chg="del">
        <pc:chgData name="Birdi, Amber" userId="47b082eb-cd59-4925-994b-b8462c63b10c" providerId="ADAL" clId="{BD3E7DE7-28A8-4697-BCF9-EBDB0A3F64EC}" dt="2024-07-11T14:06:59.063" v="8" actId="47"/>
        <pc:sldMkLst>
          <pc:docMk/>
          <pc:sldMk cId="1481197213" sldId="327"/>
        </pc:sldMkLst>
      </pc:sldChg>
      <pc:sldChg chg="delSp modSp add mod">
        <pc:chgData name="Birdi, Amber" userId="47b082eb-cd59-4925-994b-b8462c63b10c" providerId="ADAL" clId="{BD3E7DE7-28A8-4697-BCF9-EBDB0A3F64EC}" dt="2024-07-11T16:02:23.771" v="690" actId="1035"/>
        <pc:sldMkLst>
          <pc:docMk/>
          <pc:sldMk cId="3993668542" sldId="499"/>
        </pc:sldMkLst>
        <pc:spChg chg="mod">
          <ac:chgData name="Birdi, Amber" userId="47b082eb-cd59-4925-994b-b8462c63b10c" providerId="ADAL" clId="{BD3E7DE7-28A8-4697-BCF9-EBDB0A3F64EC}" dt="2024-07-11T15:04:20.064" v="654" actId="404"/>
          <ac:spMkLst>
            <pc:docMk/>
            <pc:sldMk cId="3993668542" sldId="499"/>
            <ac:spMk id="2" creationId="{00000000-0000-0000-0000-000000000000}"/>
          </ac:spMkLst>
        </pc:spChg>
        <pc:spChg chg="mod">
          <ac:chgData name="Birdi, Amber" userId="47b082eb-cd59-4925-994b-b8462c63b10c" providerId="ADAL" clId="{BD3E7DE7-28A8-4697-BCF9-EBDB0A3F64EC}" dt="2024-07-11T15:03:29.223" v="652" actId="207"/>
          <ac:spMkLst>
            <pc:docMk/>
            <pc:sldMk cId="3993668542" sldId="499"/>
            <ac:spMk id="3" creationId="{6A4B25D7-EEE2-EB49-A422-EF1751F5114D}"/>
          </ac:spMkLst>
        </pc:spChg>
        <pc:spChg chg="mod">
          <ac:chgData name="Birdi, Amber" userId="47b082eb-cd59-4925-994b-b8462c63b10c" providerId="ADAL" clId="{BD3E7DE7-28A8-4697-BCF9-EBDB0A3F64EC}" dt="2024-07-11T16:01:13.921" v="669" actId="948"/>
          <ac:spMkLst>
            <pc:docMk/>
            <pc:sldMk cId="3993668542" sldId="499"/>
            <ac:spMk id="4" creationId="{40881007-4789-6446-B541-05C8074A544D}"/>
          </ac:spMkLst>
        </pc:spChg>
        <pc:spChg chg="del">
          <ac:chgData name="Birdi, Amber" userId="47b082eb-cd59-4925-994b-b8462c63b10c" providerId="ADAL" clId="{BD3E7DE7-28A8-4697-BCF9-EBDB0A3F64EC}" dt="2024-07-11T15:02:07.636" v="648" actId="478"/>
          <ac:spMkLst>
            <pc:docMk/>
            <pc:sldMk cId="3993668542" sldId="499"/>
            <ac:spMk id="5" creationId="{E7B26370-D579-B347-AAB9-4CD10D2EFF8F}"/>
          </ac:spMkLst>
        </pc:spChg>
        <pc:spChg chg="mod">
          <ac:chgData name="Birdi, Amber" userId="47b082eb-cd59-4925-994b-b8462c63b10c" providerId="ADAL" clId="{BD3E7DE7-28A8-4697-BCF9-EBDB0A3F64EC}" dt="2024-07-11T16:00:53.069" v="667" actId="207"/>
          <ac:spMkLst>
            <pc:docMk/>
            <pc:sldMk cId="3993668542" sldId="499"/>
            <ac:spMk id="6" creationId="{E80393E7-8C62-434D-9044-035CE7C5EAF7}"/>
          </ac:spMkLst>
        </pc:spChg>
        <pc:spChg chg="del">
          <ac:chgData name="Birdi, Amber" userId="47b082eb-cd59-4925-994b-b8462c63b10c" providerId="ADAL" clId="{BD3E7DE7-28A8-4697-BCF9-EBDB0A3F64EC}" dt="2024-07-11T15:02:10.886" v="649" actId="478"/>
          <ac:spMkLst>
            <pc:docMk/>
            <pc:sldMk cId="3993668542" sldId="499"/>
            <ac:spMk id="7" creationId="{7E43B6CF-C44D-B9EB-551D-93A6ECA136F7}"/>
          </ac:spMkLst>
        </pc:spChg>
        <pc:spChg chg="mod">
          <ac:chgData name="Birdi, Amber" userId="47b082eb-cd59-4925-994b-b8462c63b10c" providerId="ADAL" clId="{BD3E7DE7-28A8-4697-BCF9-EBDB0A3F64EC}" dt="2024-07-11T16:02:23.771" v="690" actId="1035"/>
          <ac:spMkLst>
            <pc:docMk/>
            <pc:sldMk cId="3993668542" sldId="499"/>
            <ac:spMk id="10" creationId="{56FD88AA-EE46-A544-AC16-90554822CF45}"/>
          </ac:spMkLst>
        </pc:spChg>
      </pc:sldChg>
      <pc:sldChg chg="addSp delSp modSp add mod">
        <pc:chgData name="Birdi, Amber" userId="47b082eb-cd59-4925-994b-b8462c63b10c" providerId="ADAL" clId="{BD3E7DE7-28A8-4697-BCF9-EBDB0A3F64EC}" dt="2024-07-15T07:56:37.691" v="972" actId="207"/>
        <pc:sldMkLst>
          <pc:docMk/>
          <pc:sldMk cId="906199434" sldId="504"/>
        </pc:sldMkLst>
        <pc:spChg chg="mod">
          <ac:chgData name="Birdi, Amber" userId="47b082eb-cd59-4925-994b-b8462c63b10c" providerId="ADAL" clId="{BD3E7DE7-28A8-4697-BCF9-EBDB0A3F64EC}" dt="2024-07-11T14:29:09.369" v="288" actId="1076"/>
          <ac:spMkLst>
            <pc:docMk/>
            <pc:sldMk cId="906199434" sldId="504"/>
            <ac:spMk id="2" creationId="{00000000-0000-0000-0000-000000000000}"/>
          </ac:spMkLst>
        </pc:spChg>
        <pc:spChg chg="add mod">
          <ac:chgData name="Birdi, Amber" userId="47b082eb-cd59-4925-994b-b8462c63b10c" providerId="ADAL" clId="{BD3E7DE7-28A8-4697-BCF9-EBDB0A3F64EC}" dt="2024-07-15T07:56:37.691" v="972" actId="207"/>
          <ac:spMkLst>
            <pc:docMk/>
            <pc:sldMk cId="906199434" sldId="504"/>
            <ac:spMk id="4" creationId="{281CF503-BD2E-06B4-2268-3D20BB1F09F1}"/>
          </ac:spMkLst>
        </pc:spChg>
        <pc:spChg chg="mod">
          <ac:chgData name="Birdi, Amber" userId="47b082eb-cd59-4925-994b-b8462c63b10c" providerId="ADAL" clId="{BD3E7DE7-28A8-4697-BCF9-EBDB0A3F64EC}" dt="2024-07-11T14:29:09.369" v="288" actId="1076"/>
          <ac:spMkLst>
            <pc:docMk/>
            <pc:sldMk cId="906199434" sldId="504"/>
            <ac:spMk id="9" creationId="{00000000-0000-0000-0000-000000000000}"/>
          </ac:spMkLst>
        </pc:spChg>
        <pc:spChg chg="mod">
          <ac:chgData name="Birdi, Amber" userId="47b082eb-cd59-4925-994b-b8462c63b10c" providerId="ADAL" clId="{BD3E7DE7-28A8-4697-BCF9-EBDB0A3F64EC}" dt="2024-07-14T10:50:49.014" v="727" actId="14100"/>
          <ac:spMkLst>
            <pc:docMk/>
            <pc:sldMk cId="906199434" sldId="504"/>
            <ac:spMk id="15" creationId="{A6934695-6A04-8648-BA72-B6EE584AE7B9}"/>
          </ac:spMkLst>
        </pc:spChg>
        <pc:spChg chg="mod">
          <ac:chgData name="Birdi, Amber" userId="47b082eb-cd59-4925-994b-b8462c63b10c" providerId="ADAL" clId="{BD3E7DE7-28A8-4697-BCF9-EBDB0A3F64EC}" dt="2024-07-11T14:29:01.400" v="287" actId="14100"/>
          <ac:spMkLst>
            <pc:docMk/>
            <pc:sldMk cId="906199434" sldId="504"/>
            <ac:spMk id="32" creationId="{4DFE3C7E-8758-4EAA-8D55-71C391129664}"/>
          </ac:spMkLst>
        </pc:spChg>
        <pc:grpChg chg="del">
          <ac:chgData name="Birdi, Amber" userId="47b082eb-cd59-4925-994b-b8462c63b10c" providerId="ADAL" clId="{BD3E7DE7-28A8-4697-BCF9-EBDB0A3F64EC}" dt="2024-07-14T10:50:31.014" v="723" actId="478"/>
          <ac:grpSpMkLst>
            <pc:docMk/>
            <pc:sldMk cId="906199434" sldId="504"/>
            <ac:grpSpMk id="26" creationId="{2A7CA9C8-FDF5-4E96-A012-E8E524C9AF6B}"/>
          </ac:grpSpMkLst>
        </pc:grpChg>
        <pc:graphicFrameChg chg="del mod modGraphic">
          <ac:chgData name="Birdi, Amber" userId="47b082eb-cd59-4925-994b-b8462c63b10c" providerId="ADAL" clId="{BD3E7DE7-28A8-4697-BCF9-EBDB0A3F64EC}" dt="2024-07-11T14:28:10.424" v="262" actId="478"/>
          <ac:graphicFrameMkLst>
            <pc:docMk/>
            <pc:sldMk cId="906199434" sldId="504"/>
            <ac:graphicFrameMk id="3" creationId="{4907556B-AC8F-CF45-BDA1-B4D24677ACB8}"/>
          </ac:graphicFrameMkLst>
        </pc:graphicFrameChg>
        <pc:graphicFrameChg chg="mod modGraphic">
          <ac:chgData name="Birdi, Amber" userId="47b082eb-cd59-4925-994b-b8462c63b10c" providerId="ADAL" clId="{BD3E7DE7-28A8-4697-BCF9-EBDB0A3F64EC}" dt="2024-07-11T14:29:45.469" v="307" actId="14734"/>
          <ac:graphicFrameMkLst>
            <pc:docMk/>
            <pc:sldMk cId="906199434" sldId="504"/>
            <ac:graphicFrameMk id="12" creationId="{8A50376C-7170-6641-9A00-644BD8E5A265}"/>
          </ac:graphicFrameMkLst>
        </pc:graphicFrameChg>
      </pc:sldChg>
      <pc:sldChg chg="addSp delSp modSp add mod modNotesTx">
        <pc:chgData name="Birdi, Amber" userId="47b082eb-cd59-4925-994b-b8462c63b10c" providerId="ADAL" clId="{BD3E7DE7-28A8-4697-BCF9-EBDB0A3F64EC}" dt="2024-07-15T07:56:42.072" v="973"/>
        <pc:sldMkLst>
          <pc:docMk/>
          <pc:sldMk cId="4171358313" sldId="505"/>
        </pc:sldMkLst>
        <pc:spChg chg="add mod">
          <ac:chgData name="Birdi, Amber" userId="47b082eb-cd59-4925-994b-b8462c63b10c" providerId="ADAL" clId="{BD3E7DE7-28A8-4697-BCF9-EBDB0A3F64EC}" dt="2024-07-15T07:56:42.072" v="973"/>
          <ac:spMkLst>
            <pc:docMk/>
            <pc:sldMk cId="4171358313" sldId="505"/>
            <ac:spMk id="3" creationId="{D957F01E-0B62-5DEA-33F9-90AAD0013F4F}"/>
          </ac:spMkLst>
        </pc:spChg>
        <pc:spChg chg="mod">
          <ac:chgData name="Birdi, Amber" userId="47b082eb-cd59-4925-994b-b8462c63b10c" providerId="ADAL" clId="{BD3E7DE7-28A8-4697-BCF9-EBDB0A3F64EC}" dt="2024-07-14T10:50:54.090" v="728" actId="14100"/>
          <ac:spMkLst>
            <pc:docMk/>
            <pc:sldMk cId="4171358313" sldId="505"/>
            <ac:spMk id="15" creationId="{A6934695-6A04-8648-BA72-B6EE584AE7B9}"/>
          </ac:spMkLst>
        </pc:spChg>
        <pc:grpChg chg="del">
          <ac:chgData name="Birdi, Amber" userId="47b082eb-cd59-4925-994b-b8462c63b10c" providerId="ADAL" clId="{BD3E7DE7-28A8-4697-BCF9-EBDB0A3F64EC}" dt="2024-07-14T10:50:40.562" v="725" actId="478"/>
          <ac:grpSpMkLst>
            <pc:docMk/>
            <pc:sldMk cId="4171358313" sldId="505"/>
            <ac:grpSpMk id="26" creationId="{2A7CA9C8-FDF5-4E96-A012-E8E524C9AF6B}"/>
          </ac:grpSpMkLst>
        </pc:grpChg>
      </pc:sldChg>
      <pc:sldChg chg="addSp delSp modSp add mod modTransition addCm">
        <pc:chgData name="Birdi, Amber" userId="47b082eb-cd59-4925-994b-b8462c63b10c" providerId="ADAL" clId="{BD3E7DE7-28A8-4697-BCF9-EBDB0A3F64EC}" dt="2024-07-15T07:58:59.010" v="1024" actId="113"/>
        <pc:sldMkLst>
          <pc:docMk/>
          <pc:sldMk cId="4284409862" sldId="506"/>
        </pc:sldMkLst>
        <pc:spChg chg="del mod">
          <ac:chgData name="Birdi, Amber" userId="47b082eb-cd59-4925-994b-b8462c63b10c" providerId="ADAL" clId="{BD3E7DE7-28A8-4697-BCF9-EBDB0A3F64EC}" dt="2024-07-15T07:56:53.175" v="977" actId="478"/>
          <ac:spMkLst>
            <pc:docMk/>
            <pc:sldMk cId="4284409862" sldId="506"/>
            <ac:spMk id="2" creationId="{2DBC116C-CA43-6847-8ABB-D6E44B0BC3AB}"/>
          </ac:spMkLst>
        </pc:spChg>
        <pc:spChg chg="add mod">
          <ac:chgData name="Birdi, Amber" userId="47b082eb-cd59-4925-994b-b8462c63b10c" providerId="ADAL" clId="{BD3E7DE7-28A8-4697-BCF9-EBDB0A3F64EC}" dt="2024-07-15T07:58:59.010" v="1024" actId="113"/>
          <ac:spMkLst>
            <pc:docMk/>
            <pc:sldMk cId="4284409862" sldId="506"/>
            <ac:spMk id="3" creationId="{F207114B-1C36-6BC9-B9AA-1BAEEF920DB6}"/>
          </ac:spMkLst>
        </pc:spChg>
        <pc:spChg chg="add mod">
          <ac:chgData name="Birdi, Amber" userId="47b082eb-cd59-4925-994b-b8462c63b10c" providerId="ADAL" clId="{BD3E7DE7-28A8-4697-BCF9-EBDB0A3F64EC}" dt="2024-07-15T07:56:53.344" v="978"/>
          <ac:spMkLst>
            <pc:docMk/>
            <pc:sldMk cId="4284409862" sldId="506"/>
            <ac:spMk id="5" creationId="{82F37D7B-CCFE-1BE0-EA52-05951CB63CB7}"/>
          </ac:spMkLst>
        </pc:spChg>
        <pc:spChg chg="mod">
          <ac:chgData name="Birdi, Amber" userId="47b082eb-cd59-4925-994b-b8462c63b10c" providerId="ADAL" clId="{BD3E7DE7-28A8-4697-BCF9-EBDB0A3F64EC}" dt="2024-07-15T07:58:52.854" v="1021" actId="20577"/>
          <ac:spMkLst>
            <pc:docMk/>
            <pc:sldMk cId="4284409862" sldId="506"/>
            <ac:spMk id="7" creationId="{B1BE2B97-6C17-1A43-9B7F-2FD887D426AE}"/>
          </ac:spMkLst>
        </pc:spChg>
        <pc:spChg chg="del">
          <ac:chgData name="Birdi, Amber" userId="47b082eb-cd59-4925-994b-b8462c63b10c" providerId="ADAL" clId="{BD3E7DE7-28A8-4697-BCF9-EBDB0A3F64EC}" dt="2024-07-14T10:59:34.422" v="757" actId="478"/>
          <ac:spMkLst>
            <pc:docMk/>
            <pc:sldMk cId="4284409862" sldId="506"/>
            <ac:spMk id="8" creationId="{C79C9EDC-4A86-F54C-A9E7-946FD8A94398}"/>
          </ac:spMkLst>
        </pc:spChg>
        <pc:graphicFrameChg chg="add del mod">
          <ac:chgData name="Birdi, Amber" userId="47b082eb-cd59-4925-994b-b8462c63b10c" providerId="ADAL" clId="{BD3E7DE7-28A8-4697-BCF9-EBDB0A3F64EC}" dt="2024-07-14T11:00:31.484" v="780"/>
          <ac:graphicFrameMkLst>
            <pc:docMk/>
            <pc:sldMk cId="4284409862" sldId="506"/>
            <ac:graphicFrameMk id="4" creationId="{EFAC1780-AE9E-1033-E09C-5A81FD7410C2}"/>
          </ac:graphicFrameMkLst>
        </pc:graphicFrameChg>
        <pc:picChg chg="mod modCrop">
          <ac:chgData name="Birdi, Amber" userId="47b082eb-cd59-4925-994b-b8462c63b10c" providerId="ADAL" clId="{BD3E7DE7-28A8-4697-BCF9-EBDB0A3F64EC}" dt="2024-07-14T10:59:49.993" v="763" actId="14100"/>
          <ac:picMkLst>
            <pc:docMk/>
            <pc:sldMk cId="4284409862" sldId="506"/>
            <ac:picMk id="10" creationId="{7D820DDF-B034-AB47-BC8B-4ADDCBF7C62E}"/>
          </ac:picMkLst>
        </pc:picChg>
        <pc:extLst>
          <p:ext xmlns:p="http://schemas.openxmlformats.org/presentationml/2006/main" uri="{D6D511B9-2390-475A-947B-AFAB55BFBCF1}">
            <pc226:cmChg xmlns:pc226="http://schemas.microsoft.com/office/powerpoint/2022/06/main/command" chg="add">
              <pc226:chgData name="Birdi, Amber" userId="47b082eb-cd59-4925-994b-b8462c63b10c" providerId="ADAL" clId="{BD3E7DE7-28A8-4697-BCF9-EBDB0A3F64EC}" dt="2024-07-11T14:35:26.060" v="365"/>
              <pc2:cmMkLst xmlns:pc2="http://schemas.microsoft.com/office/powerpoint/2019/9/main/command">
                <pc:docMk/>
                <pc:sldMk cId="4284409862" sldId="506"/>
                <pc2:cmMk id="{86AACC84-E798-402C-948A-1727E22AA0D1}"/>
              </pc2:cmMkLst>
            </pc226:cmChg>
          </p:ext>
        </pc:extLst>
      </pc:sldChg>
      <pc:sldChg chg="addSp modSp add mod">
        <pc:chgData name="Birdi, Amber" userId="47b082eb-cd59-4925-994b-b8462c63b10c" providerId="ADAL" clId="{BD3E7DE7-28A8-4697-BCF9-EBDB0A3F64EC}" dt="2024-07-14T11:01:36.452" v="790" actId="14100"/>
        <pc:sldMkLst>
          <pc:docMk/>
          <pc:sldMk cId="437024385" sldId="507"/>
        </pc:sldMkLst>
        <pc:spChg chg="mod">
          <ac:chgData name="Birdi, Amber" userId="47b082eb-cd59-4925-994b-b8462c63b10c" providerId="ADAL" clId="{BD3E7DE7-28A8-4697-BCF9-EBDB0A3F64EC}" dt="2024-07-11T14:37:04.854" v="376" actId="20577"/>
          <ac:spMkLst>
            <pc:docMk/>
            <pc:sldMk cId="437024385" sldId="507"/>
            <ac:spMk id="2" creationId="{BFCEDCF5-28C9-F344-BBE6-BA6BF60522DD}"/>
          </ac:spMkLst>
        </pc:spChg>
        <pc:spChg chg="mod">
          <ac:chgData name="Birdi, Amber" userId="47b082eb-cd59-4925-994b-b8462c63b10c" providerId="ADAL" clId="{BD3E7DE7-28A8-4697-BCF9-EBDB0A3F64EC}" dt="2024-07-11T14:37:27.485" v="385" actId="14100"/>
          <ac:spMkLst>
            <pc:docMk/>
            <pc:sldMk cId="437024385" sldId="507"/>
            <ac:spMk id="79" creationId="{00000000-0000-0000-0000-000000000000}"/>
          </ac:spMkLst>
        </pc:spChg>
        <pc:picChg chg="add mod">
          <ac:chgData name="Birdi, Amber" userId="47b082eb-cd59-4925-994b-b8462c63b10c" providerId="ADAL" clId="{BD3E7DE7-28A8-4697-BCF9-EBDB0A3F64EC}" dt="2024-07-11T14:37:03.574" v="375" actId="1076"/>
          <ac:picMkLst>
            <pc:docMk/>
            <pc:sldMk cId="437024385" sldId="507"/>
            <ac:picMk id="3" creationId="{9F795DAE-7417-7431-3110-A6DB9F15E24D}"/>
          </ac:picMkLst>
        </pc:picChg>
        <pc:picChg chg="add mod">
          <ac:chgData name="Birdi, Amber" userId="47b082eb-cd59-4925-994b-b8462c63b10c" providerId="ADAL" clId="{BD3E7DE7-28A8-4697-BCF9-EBDB0A3F64EC}" dt="2024-07-11T14:37:41.098" v="399" actId="1038"/>
          <ac:picMkLst>
            <pc:docMk/>
            <pc:sldMk cId="437024385" sldId="507"/>
            <ac:picMk id="4" creationId="{3EB888CB-C294-6B90-0AAC-0609810B507B}"/>
          </ac:picMkLst>
        </pc:picChg>
        <pc:picChg chg="add mod">
          <ac:chgData name="Birdi, Amber" userId="47b082eb-cd59-4925-994b-b8462c63b10c" providerId="ADAL" clId="{BD3E7DE7-28A8-4697-BCF9-EBDB0A3F64EC}" dt="2024-07-14T11:01:36.452" v="790" actId="14100"/>
          <ac:picMkLst>
            <pc:docMk/>
            <pc:sldMk cId="437024385" sldId="507"/>
            <ac:picMk id="6" creationId="{0173A55A-B000-7B0F-A813-A66CBFDFA6D8}"/>
          </ac:picMkLst>
        </pc:picChg>
      </pc:sldChg>
      <pc:sldChg chg="addSp delSp modSp add mod modNotesTx">
        <pc:chgData name="Birdi, Amber" userId="47b082eb-cd59-4925-994b-b8462c63b10c" providerId="ADAL" clId="{BD3E7DE7-28A8-4697-BCF9-EBDB0A3F64EC}" dt="2024-07-15T07:57:37.434" v="994"/>
        <pc:sldMkLst>
          <pc:docMk/>
          <pc:sldMk cId="3125315031" sldId="509"/>
        </pc:sldMkLst>
        <pc:spChg chg="add mod">
          <ac:chgData name="Birdi, Amber" userId="47b082eb-cd59-4925-994b-b8462c63b10c" providerId="ADAL" clId="{BD3E7DE7-28A8-4697-BCF9-EBDB0A3F64EC}" dt="2024-07-15T07:57:37.434" v="994"/>
          <ac:spMkLst>
            <pc:docMk/>
            <pc:sldMk cId="3125315031" sldId="509"/>
            <ac:spMk id="2" creationId="{D96DB04F-550C-98BF-F72C-21BF5ACA020F}"/>
          </ac:spMkLst>
        </pc:spChg>
        <pc:spChg chg="del">
          <ac:chgData name="Birdi, Amber" userId="47b082eb-cd59-4925-994b-b8462c63b10c" providerId="ADAL" clId="{BD3E7DE7-28A8-4697-BCF9-EBDB0A3F64EC}" dt="2024-07-11T14:55:54.899" v="564" actId="478"/>
          <ac:spMkLst>
            <pc:docMk/>
            <pc:sldMk cId="3125315031" sldId="509"/>
            <ac:spMk id="6" creationId="{2A2C1DBE-3D20-B34C-8356-AFAF434928D4}"/>
          </ac:spMkLst>
        </pc:spChg>
        <pc:spChg chg="mod">
          <ac:chgData name="Birdi, Amber" userId="47b082eb-cd59-4925-994b-b8462c63b10c" providerId="ADAL" clId="{BD3E7DE7-28A8-4697-BCF9-EBDB0A3F64EC}" dt="2024-07-14T18:48:10.846" v="873" actId="255"/>
          <ac:spMkLst>
            <pc:docMk/>
            <pc:sldMk cId="3125315031" sldId="509"/>
            <ac:spMk id="9" creationId="{34CCB5B2-A16F-0842-A291-12F6F39EF661}"/>
          </ac:spMkLst>
        </pc:spChg>
      </pc:sldChg>
      <pc:sldChg chg="addSp delSp modSp add mod">
        <pc:chgData name="Birdi, Amber" userId="47b082eb-cd59-4925-994b-b8462c63b10c" providerId="ADAL" clId="{BD3E7DE7-28A8-4697-BCF9-EBDB0A3F64EC}" dt="2024-07-15T07:59:26.775" v="1032" actId="20577"/>
        <pc:sldMkLst>
          <pc:docMk/>
          <pc:sldMk cId="3261600488" sldId="513"/>
        </pc:sldMkLst>
        <pc:spChg chg="mod">
          <ac:chgData name="Birdi, Amber" userId="47b082eb-cd59-4925-994b-b8462c63b10c" providerId="ADAL" clId="{BD3E7DE7-28A8-4697-BCF9-EBDB0A3F64EC}" dt="2024-07-11T14:46:30.232" v="508" actId="1035"/>
          <ac:spMkLst>
            <pc:docMk/>
            <pc:sldMk cId="3261600488" sldId="513"/>
            <ac:spMk id="2" creationId="{00000000-0000-0000-0000-000000000000}"/>
          </ac:spMkLst>
        </pc:spChg>
        <pc:spChg chg="add del mod">
          <ac:chgData name="Birdi, Amber" userId="47b082eb-cd59-4925-994b-b8462c63b10c" providerId="ADAL" clId="{BD3E7DE7-28A8-4697-BCF9-EBDB0A3F64EC}" dt="2024-07-11T14:46:50.995" v="515" actId="1076"/>
          <ac:spMkLst>
            <pc:docMk/>
            <pc:sldMk cId="3261600488" sldId="513"/>
            <ac:spMk id="3" creationId="{00000000-0000-0000-0000-000000000000}"/>
          </ac:spMkLst>
        </pc:spChg>
        <pc:spChg chg="add mod ord">
          <ac:chgData name="Birdi, Amber" userId="47b082eb-cd59-4925-994b-b8462c63b10c" providerId="ADAL" clId="{BD3E7DE7-28A8-4697-BCF9-EBDB0A3F64EC}" dt="2024-07-11T14:49:12.211" v="521" actId="113"/>
          <ac:spMkLst>
            <pc:docMk/>
            <pc:sldMk cId="3261600488" sldId="513"/>
            <ac:spMk id="4" creationId="{725EE350-B828-94F7-2C49-ACFF3F3CFFAC}"/>
          </ac:spMkLst>
        </pc:spChg>
        <pc:spChg chg="del">
          <ac:chgData name="Birdi, Amber" userId="47b082eb-cd59-4925-994b-b8462c63b10c" providerId="ADAL" clId="{BD3E7DE7-28A8-4697-BCF9-EBDB0A3F64EC}" dt="2024-07-11T14:45:12.752" v="472" actId="478"/>
          <ac:spMkLst>
            <pc:docMk/>
            <pc:sldMk cId="3261600488" sldId="513"/>
            <ac:spMk id="6" creationId="{1BE9E070-F2A9-8B40-8BCB-A5B50CE4E3F0}"/>
          </ac:spMkLst>
        </pc:spChg>
        <pc:spChg chg="del mod">
          <ac:chgData name="Birdi, Amber" userId="47b082eb-cd59-4925-994b-b8462c63b10c" providerId="ADAL" clId="{BD3E7DE7-28A8-4697-BCF9-EBDB0A3F64EC}" dt="2024-07-11T14:45:26.834" v="476" actId="478"/>
          <ac:spMkLst>
            <pc:docMk/>
            <pc:sldMk cId="3261600488" sldId="513"/>
            <ac:spMk id="8" creationId="{936E1BA0-D010-384B-B245-6B48915D2767}"/>
          </ac:spMkLst>
        </pc:spChg>
        <pc:spChg chg="add mod">
          <ac:chgData name="Birdi, Amber" userId="47b082eb-cd59-4925-994b-b8462c63b10c" providerId="ADAL" clId="{BD3E7DE7-28A8-4697-BCF9-EBDB0A3F64EC}" dt="2024-07-15T07:59:26.775" v="1032" actId="20577"/>
          <ac:spMkLst>
            <pc:docMk/>
            <pc:sldMk cId="3261600488" sldId="513"/>
            <ac:spMk id="9" creationId="{C19EE24E-37ED-B517-B7D3-C4F744BE83FA}"/>
          </ac:spMkLst>
        </pc:spChg>
        <pc:spChg chg="del">
          <ac:chgData name="Birdi, Amber" userId="47b082eb-cd59-4925-994b-b8462c63b10c" providerId="ADAL" clId="{BD3E7DE7-28A8-4697-BCF9-EBDB0A3F64EC}" dt="2024-07-15T07:57:10.143" v="981" actId="478"/>
          <ac:spMkLst>
            <pc:docMk/>
            <pc:sldMk cId="3261600488" sldId="513"/>
            <ac:spMk id="10" creationId="{4D367130-D6AD-C087-670B-42FBD56CB11B}"/>
          </ac:spMkLst>
        </pc:spChg>
        <pc:spChg chg="add mod">
          <ac:chgData name="Birdi, Amber" userId="47b082eb-cd59-4925-994b-b8462c63b10c" providerId="ADAL" clId="{BD3E7DE7-28A8-4697-BCF9-EBDB0A3F64EC}" dt="2024-07-15T07:57:10.343" v="982"/>
          <ac:spMkLst>
            <pc:docMk/>
            <pc:sldMk cId="3261600488" sldId="513"/>
            <ac:spMk id="11" creationId="{ED94A851-A24F-3BF9-CFEA-2D0BF05344A7}"/>
          </ac:spMkLst>
        </pc:spChg>
        <pc:picChg chg="mod">
          <ac:chgData name="Birdi, Amber" userId="47b082eb-cd59-4925-994b-b8462c63b10c" providerId="ADAL" clId="{BD3E7DE7-28A8-4697-BCF9-EBDB0A3F64EC}" dt="2024-07-15T07:53:52.367" v="951" actId="1035"/>
          <ac:picMkLst>
            <pc:docMk/>
            <pc:sldMk cId="3261600488" sldId="513"/>
            <ac:picMk id="5" creationId="{B7705080-4AC4-CC4D-B1C9-60FB4C724EEA}"/>
          </ac:picMkLst>
        </pc:picChg>
      </pc:sldChg>
      <pc:sldChg chg="addSp delSp modSp add mod">
        <pc:chgData name="Birdi, Amber" userId="47b082eb-cd59-4925-994b-b8462c63b10c" providerId="ADAL" clId="{BD3E7DE7-28A8-4697-BCF9-EBDB0A3F64EC}" dt="2024-07-15T08:00:46.553" v="1035" actId="478"/>
        <pc:sldMkLst>
          <pc:docMk/>
          <pc:sldMk cId="1127348722" sldId="516"/>
        </pc:sldMkLst>
        <pc:spChg chg="mod">
          <ac:chgData name="Birdi, Amber" userId="47b082eb-cd59-4925-994b-b8462c63b10c" providerId="ADAL" clId="{BD3E7DE7-28A8-4697-BCF9-EBDB0A3F64EC}" dt="2024-07-11T14:49:37.822" v="523" actId="1076"/>
          <ac:spMkLst>
            <pc:docMk/>
            <pc:sldMk cId="1127348722" sldId="516"/>
            <ac:spMk id="2" creationId="{00000000-0000-0000-0000-000000000000}"/>
          </ac:spMkLst>
        </pc:spChg>
        <pc:spChg chg="mod">
          <ac:chgData name="Birdi, Amber" userId="47b082eb-cd59-4925-994b-b8462c63b10c" providerId="ADAL" clId="{BD3E7DE7-28A8-4697-BCF9-EBDB0A3F64EC}" dt="2024-07-14T18:46:43.193" v="850"/>
          <ac:spMkLst>
            <pc:docMk/>
            <pc:sldMk cId="1127348722" sldId="516"/>
            <ac:spMk id="3" creationId="{00000000-0000-0000-0000-000000000000}"/>
          </ac:spMkLst>
        </pc:spChg>
        <pc:spChg chg="del">
          <ac:chgData name="Birdi, Amber" userId="47b082eb-cd59-4925-994b-b8462c63b10c" providerId="ADAL" clId="{BD3E7DE7-28A8-4697-BCF9-EBDB0A3F64EC}" dt="2024-07-11T14:49:34.256" v="522" actId="478"/>
          <ac:spMkLst>
            <pc:docMk/>
            <pc:sldMk cId="1127348722" sldId="516"/>
            <ac:spMk id="6" creationId="{94F61586-EFF9-6946-AE26-77E383E8A58D}"/>
          </ac:spMkLst>
        </pc:spChg>
        <pc:spChg chg="del">
          <ac:chgData name="Birdi, Amber" userId="47b082eb-cd59-4925-994b-b8462c63b10c" providerId="ADAL" clId="{BD3E7DE7-28A8-4697-BCF9-EBDB0A3F64EC}" dt="2024-07-15T08:00:46.553" v="1035" actId="478"/>
          <ac:spMkLst>
            <pc:docMk/>
            <pc:sldMk cId="1127348722" sldId="516"/>
            <ac:spMk id="7" creationId="{6DF5F8EC-09C2-C647-9D8F-8F5C82094E96}"/>
          </ac:spMkLst>
        </pc:spChg>
        <pc:spChg chg="add mod">
          <ac:chgData name="Birdi, Amber" userId="47b082eb-cd59-4925-994b-b8462c63b10c" providerId="ADAL" clId="{BD3E7DE7-28A8-4697-BCF9-EBDB0A3F64EC}" dt="2024-07-15T07:59:35.709" v="1034" actId="20577"/>
          <ac:spMkLst>
            <pc:docMk/>
            <pc:sldMk cId="1127348722" sldId="516"/>
            <ac:spMk id="8" creationId="{23C79E67-9235-3212-2C79-557E9949E4F9}"/>
          </ac:spMkLst>
        </pc:spChg>
        <pc:spChg chg="del">
          <ac:chgData name="Birdi, Amber" userId="47b082eb-cd59-4925-994b-b8462c63b10c" providerId="ADAL" clId="{BD3E7DE7-28A8-4697-BCF9-EBDB0A3F64EC}" dt="2024-07-15T07:57:20.650" v="987" actId="478"/>
          <ac:spMkLst>
            <pc:docMk/>
            <pc:sldMk cId="1127348722" sldId="516"/>
            <ac:spMk id="9" creationId="{A60F9BBA-FBAD-4E41-9C04-C9B9D37CAC02}"/>
          </ac:spMkLst>
        </pc:spChg>
        <pc:spChg chg="add mod">
          <ac:chgData name="Birdi, Amber" userId="47b082eb-cd59-4925-994b-b8462c63b10c" providerId="ADAL" clId="{BD3E7DE7-28A8-4697-BCF9-EBDB0A3F64EC}" dt="2024-07-15T07:57:20.772" v="988"/>
          <ac:spMkLst>
            <pc:docMk/>
            <pc:sldMk cId="1127348722" sldId="516"/>
            <ac:spMk id="10" creationId="{6B127538-02C6-A6E5-874D-B5852C30A000}"/>
          </ac:spMkLst>
        </pc:spChg>
        <pc:picChg chg="mod">
          <ac:chgData name="Birdi, Amber" userId="47b082eb-cd59-4925-994b-b8462c63b10c" providerId="ADAL" clId="{BD3E7DE7-28A8-4697-BCF9-EBDB0A3F64EC}" dt="2024-07-15T07:54:15.369" v="958" actId="14100"/>
          <ac:picMkLst>
            <pc:docMk/>
            <pc:sldMk cId="1127348722" sldId="516"/>
            <ac:picMk id="4" creationId="{051415C1-95A9-9F43-AE85-477851760CBF}"/>
          </ac:picMkLst>
        </pc:picChg>
      </pc:sldChg>
      <pc:sldChg chg="addSp modSp add mod">
        <pc:chgData name="Birdi, Amber" userId="47b082eb-cd59-4925-994b-b8462c63b10c" providerId="ADAL" clId="{BD3E7DE7-28A8-4697-BCF9-EBDB0A3F64EC}" dt="2024-07-15T07:57:34.407" v="993"/>
        <pc:sldMkLst>
          <pc:docMk/>
          <pc:sldMk cId="2718911267" sldId="519"/>
        </pc:sldMkLst>
        <pc:spChg chg="mod">
          <ac:chgData name="Birdi, Amber" userId="47b082eb-cd59-4925-994b-b8462c63b10c" providerId="ADAL" clId="{BD3E7DE7-28A8-4697-BCF9-EBDB0A3F64EC}" dt="2024-07-11T14:55:41.582" v="563" actId="14100"/>
          <ac:spMkLst>
            <pc:docMk/>
            <pc:sldMk cId="2718911267" sldId="519"/>
            <ac:spMk id="3" creationId="{00000000-0000-0000-0000-000000000000}"/>
          </ac:spMkLst>
        </pc:spChg>
        <pc:spChg chg="add mod">
          <ac:chgData name="Birdi, Amber" userId="47b082eb-cd59-4925-994b-b8462c63b10c" providerId="ADAL" clId="{BD3E7DE7-28A8-4697-BCF9-EBDB0A3F64EC}" dt="2024-07-15T07:57:34.407" v="993"/>
          <ac:spMkLst>
            <pc:docMk/>
            <pc:sldMk cId="2718911267" sldId="519"/>
            <ac:spMk id="5" creationId="{50544FFE-BA24-A67B-99B6-F8C9AEFED270}"/>
          </ac:spMkLst>
        </pc:spChg>
        <pc:picChg chg="add mod">
          <ac:chgData name="Birdi, Amber" userId="47b082eb-cd59-4925-994b-b8462c63b10c" providerId="ADAL" clId="{BD3E7DE7-28A8-4697-BCF9-EBDB0A3F64EC}" dt="2024-07-14T18:47:49.400" v="870" actId="1076"/>
          <ac:picMkLst>
            <pc:docMk/>
            <pc:sldMk cId="2718911267" sldId="519"/>
            <ac:picMk id="4" creationId="{73C450B8-CC52-1760-F774-BBE1D51D7812}"/>
          </ac:picMkLst>
        </pc:picChg>
      </pc:sldChg>
      <pc:sldChg chg="addSp delSp modSp add mod modNotesTx">
        <pc:chgData name="Birdi, Amber" userId="47b082eb-cd59-4925-994b-b8462c63b10c" providerId="ADAL" clId="{BD3E7DE7-28A8-4697-BCF9-EBDB0A3F64EC}" dt="2024-07-15T07:57:49.308" v="999"/>
        <pc:sldMkLst>
          <pc:docMk/>
          <pc:sldMk cId="2908659165" sldId="522"/>
        </pc:sldMkLst>
        <pc:spChg chg="del">
          <ac:chgData name="Birdi, Amber" userId="47b082eb-cd59-4925-994b-b8462c63b10c" providerId="ADAL" clId="{BD3E7DE7-28A8-4697-BCF9-EBDB0A3F64EC}" dt="2024-07-11T14:59:38.542" v="594" actId="478"/>
          <ac:spMkLst>
            <pc:docMk/>
            <pc:sldMk cId="2908659165" sldId="522"/>
            <ac:spMk id="2" creationId="{1B898D3A-7FB2-7A4A-2209-682115851C58}"/>
          </ac:spMkLst>
        </pc:spChg>
        <pc:spChg chg="mod">
          <ac:chgData name="Birdi, Amber" userId="47b082eb-cd59-4925-994b-b8462c63b10c" providerId="ADAL" clId="{BD3E7DE7-28A8-4697-BCF9-EBDB0A3F64EC}" dt="2024-07-11T14:59:36.876" v="593" actId="1076"/>
          <ac:spMkLst>
            <pc:docMk/>
            <pc:sldMk cId="2908659165" sldId="522"/>
            <ac:spMk id="3" creationId="{00000000-0000-0000-0000-000000000000}"/>
          </ac:spMkLst>
        </pc:spChg>
        <pc:spChg chg="add del mod">
          <ac:chgData name="Birdi, Amber" userId="47b082eb-cd59-4925-994b-b8462c63b10c" providerId="ADAL" clId="{BD3E7DE7-28A8-4697-BCF9-EBDB0A3F64EC}" dt="2024-07-15T07:57:48.877" v="998" actId="478"/>
          <ac:spMkLst>
            <pc:docMk/>
            <pc:sldMk cId="2908659165" sldId="522"/>
            <ac:spMk id="4" creationId="{4B22A0BF-AF1A-DC74-CAB6-AE2CF028D142}"/>
          </ac:spMkLst>
        </pc:spChg>
        <pc:spChg chg="add del mod">
          <ac:chgData name="Birdi, Amber" userId="47b082eb-cd59-4925-994b-b8462c63b10c" providerId="ADAL" clId="{BD3E7DE7-28A8-4697-BCF9-EBDB0A3F64EC}" dt="2024-07-15T07:57:47.481" v="997"/>
          <ac:spMkLst>
            <pc:docMk/>
            <pc:sldMk cId="2908659165" sldId="522"/>
            <ac:spMk id="5" creationId="{0AE52FD6-602D-CAED-4287-ACA90159169F}"/>
          </ac:spMkLst>
        </pc:spChg>
        <pc:spChg chg="mod">
          <ac:chgData name="Birdi, Amber" userId="47b082eb-cd59-4925-994b-b8462c63b10c" providerId="ADAL" clId="{BD3E7DE7-28A8-4697-BCF9-EBDB0A3F64EC}" dt="2024-07-11T15:00:38.973" v="599" actId="113"/>
          <ac:spMkLst>
            <pc:docMk/>
            <pc:sldMk cId="2908659165" sldId="522"/>
            <ac:spMk id="7" creationId="{FCA4F525-F6E2-D748-9117-3EF3D5B16E0C}"/>
          </ac:spMkLst>
        </pc:spChg>
        <pc:spChg chg="add mod">
          <ac:chgData name="Birdi, Amber" userId="47b082eb-cd59-4925-994b-b8462c63b10c" providerId="ADAL" clId="{BD3E7DE7-28A8-4697-BCF9-EBDB0A3F64EC}" dt="2024-07-15T07:57:49.308" v="999"/>
          <ac:spMkLst>
            <pc:docMk/>
            <pc:sldMk cId="2908659165" sldId="522"/>
            <ac:spMk id="9" creationId="{A6F8F726-971A-6306-D50B-6B7EB3C67C85}"/>
          </ac:spMkLst>
        </pc:spChg>
        <pc:grpChg chg="mod">
          <ac:chgData name="Birdi, Amber" userId="47b082eb-cd59-4925-994b-b8462c63b10c" providerId="ADAL" clId="{BD3E7DE7-28A8-4697-BCF9-EBDB0A3F64EC}" dt="2024-07-11T15:00:10.457" v="595" actId="1076"/>
          <ac:grpSpMkLst>
            <pc:docMk/>
            <pc:sldMk cId="2908659165" sldId="522"/>
            <ac:grpSpMk id="8" creationId="{0D0229CD-F208-1141-B77E-83333335FCCF}"/>
          </ac:grpSpMkLst>
        </pc:grpChg>
        <pc:picChg chg="mod">
          <ac:chgData name="Birdi, Amber" userId="47b082eb-cd59-4925-994b-b8462c63b10c" providerId="ADAL" clId="{BD3E7DE7-28A8-4697-BCF9-EBDB0A3F64EC}" dt="2024-07-11T15:00:31.862" v="597" actId="27349"/>
          <ac:picMkLst>
            <pc:docMk/>
            <pc:sldMk cId="2908659165" sldId="522"/>
            <ac:picMk id="6" creationId="{0B297F8F-5D14-2A45-AF2B-3002363D6352}"/>
          </ac:picMkLst>
        </pc:picChg>
      </pc:sldChg>
      <pc:sldChg chg="addSp delSp modSp add mod">
        <pc:chgData name="Birdi, Amber" userId="47b082eb-cd59-4925-994b-b8462c63b10c" providerId="ADAL" clId="{BD3E7DE7-28A8-4697-BCF9-EBDB0A3F64EC}" dt="2024-07-15T07:57:53.214" v="1001"/>
        <pc:sldMkLst>
          <pc:docMk/>
          <pc:sldMk cId="3504685656" sldId="523"/>
        </pc:sldMkLst>
        <pc:spChg chg="mod">
          <ac:chgData name="Birdi, Amber" userId="47b082eb-cd59-4925-994b-b8462c63b10c" providerId="ADAL" clId="{BD3E7DE7-28A8-4697-BCF9-EBDB0A3F64EC}" dt="2024-07-11T15:01:12.906" v="632" actId="1035"/>
          <ac:spMkLst>
            <pc:docMk/>
            <pc:sldMk cId="3504685656" sldId="523"/>
            <ac:spMk id="2" creationId="{00000000-0000-0000-0000-000000000000}"/>
          </ac:spMkLst>
        </pc:spChg>
        <pc:spChg chg="del">
          <ac:chgData name="Birdi, Amber" userId="47b082eb-cd59-4925-994b-b8462c63b10c" providerId="ADAL" clId="{BD3E7DE7-28A8-4697-BCF9-EBDB0A3F64EC}" dt="2024-07-11T15:01:03.191" v="603" actId="478"/>
          <ac:spMkLst>
            <pc:docMk/>
            <pc:sldMk cId="3504685656" sldId="523"/>
            <ac:spMk id="3" creationId="{62457034-885F-8AB8-1417-F2B2F0AB8E0C}"/>
          </ac:spMkLst>
        </pc:spChg>
        <pc:spChg chg="del">
          <ac:chgData name="Birdi, Amber" userId="47b082eb-cd59-4925-994b-b8462c63b10c" providerId="ADAL" clId="{BD3E7DE7-28A8-4697-BCF9-EBDB0A3F64EC}" dt="2024-07-11T15:00:57.964" v="601" actId="478"/>
          <ac:spMkLst>
            <pc:docMk/>
            <pc:sldMk cId="3504685656" sldId="523"/>
            <ac:spMk id="4" creationId="{8C1AC311-67F1-4F44-93D1-B20D4117734C}"/>
          </ac:spMkLst>
        </pc:spChg>
        <pc:spChg chg="del">
          <ac:chgData name="Birdi, Amber" userId="47b082eb-cd59-4925-994b-b8462c63b10c" providerId="ADAL" clId="{BD3E7DE7-28A8-4697-BCF9-EBDB0A3F64EC}" dt="2024-07-11T15:00:56.212" v="600" actId="478"/>
          <ac:spMkLst>
            <pc:docMk/>
            <pc:sldMk cId="3504685656" sldId="523"/>
            <ac:spMk id="6" creationId="{A07F112D-79ED-E547-B633-03F86E8FE92D}"/>
          </ac:spMkLst>
        </pc:spChg>
        <pc:spChg chg="del">
          <ac:chgData name="Birdi, Amber" userId="47b082eb-cd59-4925-994b-b8462c63b10c" providerId="ADAL" clId="{BD3E7DE7-28A8-4697-BCF9-EBDB0A3F64EC}" dt="2024-07-15T07:57:53.080" v="1000" actId="478"/>
          <ac:spMkLst>
            <pc:docMk/>
            <pc:sldMk cId="3504685656" sldId="523"/>
            <ac:spMk id="7" creationId="{3D7530E0-8DA6-47CE-7C32-06B5ECF31661}"/>
          </ac:spMkLst>
        </pc:spChg>
        <pc:spChg chg="add mod">
          <ac:chgData name="Birdi, Amber" userId="47b082eb-cd59-4925-994b-b8462c63b10c" providerId="ADAL" clId="{BD3E7DE7-28A8-4697-BCF9-EBDB0A3F64EC}" dt="2024-07-15T07:57:53.214" v="1001"/>
          <ac:spMkLst>
            <pc:docMk/>
            <pc:sldMk cId="3504685656" sldId="523"/>
            <ac:spMk id="8" creationId="{16460601-6DFA-9263-3251-ACE64328808F}"/>
          </ac:spMkLst>
        </pc:spChg>
        <pc:picChg chg="mod">
          <ac:chgData name="Birdi, Amber" userId="47b082eb-cd59-4925-994b-b8462c63b10c" providerId="ADAL" clId="{BD3E7DE7-28A8-4697-BCF9-EBDB0A3F64EC}" dt="2024-07-11T15:01:15.419" v="639" actId="1035"/>
          <ac:picMkLst>
            <pc:docMk/>
            <pc:sldMk cId="3504685656" sldId="523"/>
            <ac:picMk id="5" creationId="{73ADF93F-E001-ED4A-8D4F-C9E8A8FE2D8B}"/>
          </ac:picMkLst>
        </pc:picChg>
      </pc:sldChg>
      <pc:sldChg chg="addSp delSp modSp add mod">
        <pc:chgData name="Birdi, Amber" userId="47b082eb-cd59-4925-994b-b8462c63b10c" providerId="ADAL" clId="{BD3E7DE7-28A8-4697-BCF9-EBDB0A3F64EC}" dt="2024-07-15T07:57:56.407" v="1003"/>
        <pc:sldMkLst>
          <pc:docMk/>
          <pc:sldMk cId="1650729652" sldId="524"/>
        </pc:sldMkLst>
        <pc:spChg chg="del">
          <ac:chgData name="Birdi, Amber" userId="47b082eb-cd59-4925-994b-b8462c63b10c" providerId="ADAL" clId="{BD3E7DE7-28A8-4697-BCF9-EBDB0A3F64EC}" dt="2024-07-11T15:01:38.009" v="646" actId="478"/>
          <ac:spMkLst>
            <pc:docMk/>
            <pc:sldMk cId="1650729652" sldId="524"/>
            <ac:spMk id="2" creationId="{47C11905-7E2D-F298-00E7-F099CE054EAF}"/>
          </ac:spMkLst>
        </pc:spChg>
        <pc:spChg chg="del">
          <ac:chgData name="Birdi, Amber" userId="47b082eb-cd59-4925-994b-b8462c63b10c" providerId="ADAL" clId="{BD3E7DE7-28A8-4697-BCF9-EBDB0A3F64EC}" dt="2024-07-15T07:57:56.217" v="1002" actId="478"/>
          <ac:spMkLst>
            <pc:docMk/>
            <pc:sldMk cId="1650729652" sldId="524"/>
            <ac:spMk id="3" creationId="{DA56EB3D-39FA-78CE-54C7-677DA3631620}"/>
          </ac:spMkLst>
        </pc:spChg>
        <pc:spChg chg="add mod">
          <ac:chgData name="Birdi, Amber" userId="47b082eb-cd59-4925-994b-b8462c63b10c" providerId="ADAL" clId="{BD3E7DE7-28A8-4697-BCF9-EBDB0A3F64EC}" dt="2024-07-15T07:57:56.407" v="1003"/>
          <ac:spMkLst>
            <pc:docMk/>
            <pc:sldMk cId="1650729652" sldId="524"/>
            <ac:spMk id="4" creationId="{54EAAF26-F5E3-8DFD-2572-1A6A68023B80}"/>
          </ac:spMkLst>
        </pc:spChg>
        <pc:picChg chg="mod">
          <ac:chgData name="Birdi, Amber" userId="47b082eb-cd59-4925-994b-b8462c63b10c" providerId="ADAL" clId="{BD3E7DE7-28A8-4697-BCF9-EBDB0A3F64EC}" dt="2024-07-11T15:01:26.281" v="645" actId="1035"/>
          <ac:picMkLst>
            <pc:docMk/>
            <pc:sldMk cId="1650729652" sldId="524"/>
            <ac:picMk id="6" creationId="{C7E3FB66-B52F-014C-BCD5-0F18828F3C78}"/>
          </ac:picMkLst>
        </pc:picChg>
      </pc:sldChg>
      <pc:sldChg chg="addSp delSp modSp add mod">
        <pc:chgData name="Birdi, Amber" userId="47b082eb-cd59-4925-994b-b8462c63b10c" providerId="ADAL" clId="{BD3E7DE7-28A8-4697-BCF9-EBDB0A3F64EC}" dt="2024-07-15T07:54:29.630" v="959" actId="478"/>
        <pc:sldMkLst>
          <pc:docMk/>
          <pc:sldMk cId="3767904697" sldId="525"/>
        </pc:sldMkLst>
        <pc:spChg chg="del">
          <ac:chgData name="Birdi, Amber" userId="47b082eb-cd59-4925-994b-b8462c63b10c" providerId="ADAL" clId="{BD3E7DE7-28A8-4697-BCF9-EBDB0A3F64EC}" dt="2024-07-15T07:54:29.630" v="959" actId="478"/>
          <ac:spMkLst>
            <pc:docMk/>
            <pc:sldMk cId="3767904697" sldId="525"/>
            <ac:spMk id="3" creationId="{4D4E7D1C-3EF5-30FD-B886-36F6ECDF3FE4}"/>
          </ac:spMkLst>
        </pc:spChg>
        <pc:picChg chg="add mod">
          <ac:chgData name="Birdi, Amber" userId="47b082eb-cd59-4925-994b-b8462c63b10c" providerId="ADAL" clId="{BD3E7DE7-28A8-4697-BCF9-EBDB0A3F64EC}" dt="2024-07-14T18:51:14.235" v="900" actId="1076"/>
          <ac:picMkLst>
            <pc:docMk/>
            <pc:sldMk cId="3767904697" sldId="525"/>
            <ac:picMk id="5" creationId="{C2D96242-36E7-CAF5-3888-F7AE4DE85B77}"/>
          </ac:picMkLst>
        </pc:picChg>
        <pc:picChg chg="mod">
          <ac:chgData name="Birdi, Amber" userId="47b082eb-cd59-4925-994b-b8462c63b10c" providerId="ADAL" clId="{BD3E7DE7-28A8-4697-BCF9-EBDB0A3F64EC}" dt="2024-07-11T15:01:53.851" v="647" actId="14100"/>
          <ac:picMkLst>
            <pc:docMk/>
            <pc:sldMk cId="3767904697" sldId="525"/>
            <ac:picMk id="7" creationId="{7D61EB28-3A42-DE43-81D9-ADC4A2A86AAB}"/>
          </ac:picMkLst>
        </pc:picChg>
      </pc:sldChg>
      <pc:sldChg chg="addSp delSp modSp add mod">
        <pc:chgData name="Birdi, Amber" userId="47b082eb-cd59-4925-994b-b8462c63b10c" providerId="ADAL" clId="{BD3E7DE7-28A8-4697-BCF9-EBDB0A3F64EC}" dt="2024-07-15T07:57:04.097" v="980"/>
        <pc:sldMkLst>
          <pc:docMk/>
          <pc:sldMk cId="3038578037" sldId="528"/>
        </pc:sldMkLst>
        <pc:spChg chg="add mod">
          <ac:chgData name="Birdi, Amber" userId="47b082eb-cd59-4925-994b-b8462c63b10c" providerId="ADAL" clId="{BD3E7DE7-28A8-4697-BCF9-EBDB0A3F64EC}" dt="2024-07-15T07:57:04.097" v="980"/>
          <ac:spMkLst>
            <pc:docMk/>
            <pc:sldMk cId="3038578037" sldId="528"/>
            <ac:spMk id="3" creationId="{9EAE89D2-25C6-50AB-E81B-507756AEA924}"/>
          </ac:spMkLst>
        </pc:spChg>
        <pc:spChg chg="mod">
          <ac:chgData name="Birdi, Amber" userId="47b082eb-cd59-4925-994b-b8462c63b10c" providerId="ADAL" clId="{BD3E7DE7-28A8-4697-BCF9-EBDB0A3F64EC}" dt="2024-07-14T11:05:48.822" v="812" actId="1076"/>
          <ac:spMkLst>
            <pc:docMk/>
            <pc:sldMk cId="3038578037" sldId="528"/>
            <ac:spMk id="15" creationId="{A6934695-6A04-8648-BA72-B6EE584AE7B9}"/>
          </ac:spMkLst>
        </pc:spChg>
        <pc:grpChg chg="del">
          <ac:chgData name="Birdi, Amber" userId="47b082eb-cd59-4925-994b-b8462c63b10c" providerId="ADAL" clId="{BD3E7DE7-28A8-4697-BCF9-EBDB0A3F64EC}" dt="2024-07-14T11:05:41.430" v="810" actId="478"/>
          <ac:grpSpMkLst>
            <pc:docMk/>
            <pc:sldMk cId="3038578037" sldId="528"/>
            <ac:grpSpMk id="26" creationId="{2A7CA9C8-FDF5-4E96-A012-E8E524C9AF6B}"/>
          </ac:grpSpMkLst>
        </pc:grpChg>
      </pc:sldChg>
      <pc:sldChg chg="delSp modSp add mod modTransition">
        <pc:chgData name="Birdi, Amber" userId="47b082eb-cd59-4925-994b-b8462c63b10c" providerId="ADAL" clId="{BD3E7DE7-28A8-4697-BCF9-EBDB0A3F64EC}" dt="2024-07-11T14:38:53.283" v="409" actId="207"/>
        <pc:sldMkLst>
          <pc:docMk/>
          <pc:sldMk cId="90395219" sldId="529"/>
        </pc:sldMkLst>
        <pc:spChg chg="del">
          <ac:chgData name="Birdi, Amber" userId="47b082eb-cd59-4925-994b-b8462c63b10c" providerId="ADAL" clId="{BD3E7DE7-28A8-4697-BCF9-EBDB0A3F64EC}" dt="2024-07-11T14:38:30.005" v="400" actId="478"/>
          <ac:spMkLst>
            <pc:docMk/>
            <pc:sldMk cId="90395219" sldId="529"/>
            <ac:spMk id="151" creationId="{00000000-0000-0000-0000-000000000000}"/>
          </ac:spMkLst>
        </pc:spChg>
        <pc:spChg chg="mod">
          <ac:chgData name="Birdi, Amber" userId="47b082eb-cd59-4925-994b-b8462c63b10c" providerId="ADAL" clId="{BD3E7DE7-28A8-4697-BCF9-EBDB0A3F64EC}" dt="2024-07-11T14:38:40.686" v="404" actId="403"/>
          <ac:spMkLst>
            <pc:docMk/>
            <pc:sldMk cId="90395219" sldId="529"/>
            <ac:spMk id="152" creationId="{00000000-0000-0000-0000-000000000000}"/>
          </ac:spMkLst>
        </pc:spChg>
        <pc:spChg chg="mod">
          <ac:chgData name="Birdi, Amber" userId="47b082eb-cd59-4925-994b-b8462c63b10c" providerId="ADAL" clId="{BD3E7DE7-28A8-4697-BCF9-EBDB0A3F64EC}" dt="2024-07-11T14:38:53.283" v="409" actId="207"/>
          <ac:spMkLst>
            <pc:docMk/>
            <pc:sldMk cId="90395219" sldId="529"/>
            <ac:spMk id="153" creationId="{00000000-0000-0000-0000-000000000000}"/>
          </ac:spMkLst>
        </pc:spChg>
      </pc:sldChg>
      <pc:sldChg chg="addSp modSp add mod">
        <pc:chgData name="Birdi, Amber" userId="47b082eb-cd59-4925-994b-b8462c63b10c" providerId="ADAL" clId="{BD3E7DE7-28A8-4697-BCF9-EBDB0A3F64EC}" dt="2024-07-15T07:56:59.450" v="979"/>
        <pc:sldMkLst>
          <pc:docMk/>
          <pc:sldMk cId="3200284177" sldId="530"/>
        </pc:sldMkLst>
        <pc:spChg chg="add mod">
          <ac:chgData name="Birdi, Amber" userId="47b082eb-cd59-4925-994b-b8462c63b10c" providerId="ADAL" clId="{BD3E7DE7-28A8-4697-BCF9-EBDB0A3F64EC}" dt="2024-07-15T07:56:59.450" v="979"/>
          <ac:spMkLst>
            <pc:docMk/>
            <pc:sldMk cId="3200284177" sldId="530"/>
            <ac:spMk id="4" creationId="{053F6E82-4AC0-4164-18F7-0053EB8EDE10}"/>
          </ac:spMkLst>
        </pc:spChg>
        <pc:spChg chg="mod">
          <ac:chgData name="Birdi, Amber" userId="47b082eb-cd59-4925-994b-b8462c63b10c" providerId="ADAL" clId="{BD3E7DE7-28A8-4697-BCF9-EBDB0A3F64EC}" dt="2024-07-11T14:39:06.906" v="411" actId="113"/>
          <ac:spMkLst>
            <pc:docMk/>
            <pc:sldMk cId="3200284177" sldId="530"/>
            <ac:spMk id="363" creationId="{00000000-0000-0000-0000-000000000000}"/>
          </ac:spMkLst>
        </pc:spChg>
        <pc:picChg chg="add mod">
          <ac:chgData name="Birdi, Amber" userId="47b082eb-cd59-4925-994b-b8462c63b10c" providerId="ADAL" clId="{BD3E7DE7-28A8-4697-BCF9-EBDB0A3F64EC}" dt="2024-07-14T11:02:15.856" v="794" actId="1076"/>
          <ac:picMkLst>
            <pc:docMk/>
            <pc:sldMk cId="3200284177" sldId="530"/>
            <ac:picMk id="3" creationId="{4E15CF1D-F92E-A585-D14B-80595C5DF278}"/>
          </ac:picMkLst>
        </pc:picChg>
      </pc:sldChg>
      <pc:sldChg chg="addSp delSp modSp add mod modTransition addCm delCm">
        <pc:chgData name="Birdi, Amber" userId="47b082eb-cd59-4925-994b-b8462c63b10c" providerId="ADAL" clId="{BD3E7DE7-28A8-4697-BCF9-EBDB0A3F64EC}" dt="2024-07-15T07:59:21.420" v="1030" actId="20577"/>
        <pc:sldMkLst>
          <pc:docMk/>
          <pc:sldMk cId="1148724200" sldId="531"/>
        </pc:sldMkLst>
        <pc:spChg chg="add mod">
          <ac:chgData name="Birdi, Amber" userId="47b082eb-cd59-4925-994b-b8462c63b10c" providerId="ADAL" clId="{BD3E7DE7-28A8-4697-BCF9-EBDB0A3F64EC}" dt="2024-07-11T14:49:06.025" v="520" actId="113"/>
          <ac:spMkLst>
            <pc:docMk/>
            <pc:sldMk cId="1148724200" sldId="531"/>
            <ac:spMk id="2" creationId="{7A1327A8-27B1-3C70-208D-15BB1BCE397B}"/>
          </ac:spMkLst>
        </pc:spChg>
        <pc:spChg chg="add mod">
          <ac:chgData name="Birdi, Amber" userId="47b082eb-cd59-4925-994b-b8462c63b10c" providerId="ADAL" clId="{BD3E7DE7-28A8-4697-BCF9-EBDB0A3F64EC}" dt="2024-07-15T07:59:21.420" v="1030" actId="20577"/>
          <ac:spMkLst>
            <pc:docMk/>
            <pc:sldMk cId="1148724200" sldId="531"/>
            <ac:spMk id="5" creationId="{695E7943-3DFC-5706-71A4-CAD81267EC4A}"/>
          </ac:spMkLst>
        </pc:spChg>
        <pc:spChg chg="mod">
          <ac:chgData name="Birdi, Amber" userId="47b082eb-cd59-4925-994b-b8462c63b10c" providerId="ADAL" clId="{BD3E7DE7-28A8-4697-BCF9-EBDB0A3F64EC}" dt="2024-07-11T14:45:42.334" v="483" actId="20577"/>
          <ac:spMkLst>
            <pc:docMk/>
            <pc:sldMk cId="1148724200" sldId="531"/>
            <ac:spMk id="12" creationId="{164CA582-04E7-CF4F-BE91-F072522BA3ED}"/>
          </ac:spMkLst>
        </pc:spChg>
        <pc:spChg chg="del">
          <ac:chgData name="Birdi, Amber" userId="47b082eb-cd59-4925-994b-b8462c63b10c" providerId="ADAL" clId="{BD3E7DE7-28A8-4697-BCF9-EBDB0A3F64EC}" dt="2024-07-11T14:44:08.790" v="444" actId="478"/>
          <ac:spMkLst>
            <pc:docMk/>
            <pc:sldMk cId="1148724200" sldId="531"/>
            <ac:spMk id="19" creationId="{B9E25FDB-7A32-C247-8E65-DCAE97787A19}"/>
          </ac:spMkLst>
        </pc:spChg>
        <pc:spChg chg="del">
          <ac:chgData name="Birdi, Amber" userId="47b082eb-cd59-4925-994b-b8462c63b10c" providerId="ADAL" clId="{BD3E7DE7-28A8-4697-BCF9-EBDB0A3F64EC}" dt="2024-07-11T14:43:57.934" v="440" actId="478"/>
          <ac:spMkLst>
            <pc:docMk/>
            <pc:sldMk cId="1148724200" sldId="531"/>
            <ac:spMk id="324" creationId="{00000000-0000-0000-0000-000000000000}"/>
          </ac:spMkLst>
        </pc:spChg>
        <pc:picChg chg="mod">
          <ac:chgData name="Birdi, Amber" userId="47b082eb-cd59-4925-994b-b8462c63b10c" providerId="ADAL" clId="{BD3E7DE7-28A8-4697-BCF9-EBDB0A3F64EC}" dt="2024-07-15T07:53:46.461" v="945" actId="1035"/>
          <ac:picMkLst>
            <pc:docMk/>
            <pc:sldMk cId="1148724200" sldId="531"/>
            <ac:picMk id="3" creationId="{68722132-F899-8644-9C71-60A80CD323DF}"/>
          </ac:picMkLst>
        </pc:picChg>
        <pc:picChg chg="mod">
          <ac:chgData name="Birdi, Amber" userId="47b082eb-cd59-4925-994b-b8462c63b10c" providerId="ADAL" clId="{BD3E7DE7-28A8-4697-BCF9-EBDB0A3F64EC}" dt="2024-07-15T07:53:46.461" v="945" actId="1035"/>
          <ac:picMkLst>
            <pc:docMk/>
            <pc:sldMk cId="1148724200" sldId="531"/>
            <ac:picMk id="7" creationId="{412CA485-E2F1-DA45-99E2-04C751B37844}"/>
          </ac:picMkLst>
        </pc:picChg>
        <pc:extLst>
          <p:ext xmlns:p="http://schemas.openxmlformats.org/presentationml/2006/main" uri="{D6D511B9-2390-475A-947B-AFAB55BFBCF1}">
            <pc226:cmChg xmlns:pc226="http://schemas.microsoft.com/office/powerpoint/2022/06/main/command" chg="add del">
              <pc226:chgData name="Birdi, Amber" userId="47b082eb-cd59-4925-994b-b8462c63b10c" providerId="ADAL" clId="{BD3E7DE7-28A8-4697-BCF9-EBDB0A3F64EC}" dt="2024-07-14T18:34:10.057" v="831"/>
              <pc2:cmMkLst xmlns:pc2="http://schemas.microsoft.com/office/powerpoint/2019/9/main/command">
                <pc:docMk/>
                <pc:sldMk cId="1148724200" sldId="531"/>
                <pc2:cmMk id="{377CDFF2-31FA-4102-879B-05A9A0E5EEF2}"/>
              </pc2:cmMkLst>
            </pc226:cmChg>
          </p:ext>
        </pc:extLst>
      </pc:sldChg>
      <pc:sldChg chg="addSp delSp modSp add mod">
        <pc:chgData name="Birdi, Amber" userId="47b082eb-cd59-4925-994b-b8462c63b10c" providerId="ADAL" clId="{BD3E7DE7-28A8-4697-BCF9-EBDB0A3F64EC}" dt="2024-07-15T07:57:14.772" v="984"/>
        <pc:sldMkLst>
          <pc:docMk/>
          <pc:sldMk cId="3536537332" sldId="532"/>
        </pc:sldMkLst>
        <pc:spChg chg="del">
          <ac:chgData name="Birdi, Amber" userId="47b082eb-cd59-4925-994b-b8462c63b10c" providerId="ADAL" clId="{BD3E7DE7-28A8-4697-BCF9-EBDB0A3F64EC}" dt="2024-07-15T07:57:14.379" v="983" actId="478"/>
          <ac:spMkLst>
            <pc:docMk/>
            <pc:sldMk cId="3536537332" sldId="532"/>
            <ac:spMk id="3" creationId="{840A5199-798C-C7A5-C3E4-FABE732F21DD}"/>
          </ac:spMkLst>
        </pc:spChg>
        <pc:spChg chg="add mod">
          <ac:chgData name="Birdi, Amber" userId="47b082eb-cd59-4925-994b-b8462c63b10c" providerId="ADAL" clId="{BD3E7DE7-28A8-4697-BCF9-EBDB0A3F64EC}" dt="2024-07-15T07:57:14.772" v="984"/>
          <ac:spMkLst>
            <pc:docMk/>
            <pc:sldMk cId="3536537332" sldId="532"/>
            <ac:spMk id="4" creationId="{A7F4B159-E541-45F2-4C0E-816911E86DD1}"/>
          </ac:spMkLst>
        </pc:spChg>
        <pc:spChg chg="add del mod">
          <ac:chgData name="Birdi, Amber" userId="47b082eb-cd59-4925-994b-b8462c63b10c" providerId="ADAL" clId="{BD3E7DE7-28A8-4697-BCF9-EBDB0A3F64EC}" dt="2024-07-15T07:54:03.640" v="954" actId="478"/>
          <ac:spMkLst>
            <pc:docMk/>
            <pc:sldMk cId="3536537332" sldId="532"/>
            <ac:spMk id="15" creationId="{A6934695-6A04-8648-BA72-B6EE584AE7B9}"/>
          </ac:spMkLst>
        </pc:spChg>
        <pc:grpChg chg="del">
          <ac:chgData name="Birdi, Amber" userId="47b082eb-cd59-4925-994b-b8462c63b10c" providerId="ADAL" clId="{BD3E7DE7-28A8-4697-BCF9-EBDB0A3F64EC}" dt="2024-07-14T18:42:14.908" v="845" actId="478"/>
          <ac:grpSpMkLst>
            <pc:docMk/>
            <pc:sldMk cId="3536537332" sldId="532"/>
            <ac:grpSpMk id="26" creationId="{2A7CA9C8-FDF5-4E96-A012-E8E524C9AF6B}"/>
          </ac:grpSpMkLst>
        </pc:grpChg>
      </pc:sldChg>
      <pc:sldChg chg="addSp delSp modSp add mod">
        <pc:chgData name="Birdi, Amber" userId="47b082eb-cd59-4925-994b-b8462c63b10c" providerId="ADAL" clId="{BD3E7DE7-28A8-4697-BCF9-EBDB0A3F64EC}" dt="2024-07-15T07:57:17.928" v="986"/>
        <pc:sldMkLst>
          <pc:docMk/>
          <pc:sldMk cId="3944938294" sldId="533"/>
        </pc:sldMkLst>
        <pc:spChg chg="add mod ord">
          <ac:chgData name="Birdi, Amber" userId="47b082eb-cd59-4925-994b-b8462c63b10c" providerId="ADAL" clId="{BD3E7DE7-28A8-4697-BCF9-EBDB0A3F64EC}" dt="2024-07-15T07:54:09.536" v="957" actId="167"/>
          <ac:spMkLst>
            <pc:docMk/>
            <pc:sldMk cId="3944938294" sldId="533"/>
            <ac:spMk id="3" creationId="{591619DA-DE23-0054-0F37-F1BB4BECF3FC}"/>
          </ac:spMkLst>
        </pc:spChg>
        <pc:spChg chg="del">
          <ac:chgData name="Birdi, Amber" userId="47b082eb-cd59-4925-994b-b8462c63b10c" providerId="ADAL" clId="{BD3E7DE7-28A8-4697-BCF9-EBDB0A3F64EC}" dt="2024-07-15T07:57:17.760" v="985" actId="478"/>
          <ac:spMkLst>
            <pc:docMk/>
            <pc:sldMk cId="3944938294" sldId="533"/>
            <ac:spMk id="4" creationId="{807359AD-B6ED-6866-6552-7FE22B48FA34}"/>
          </ac:spMkLst>
        </pc:spChg>
        <pc:spChg chg="add mod">
          <ac:chgData name="Birdi, Amber" userId="47b082eb-cd59-4925-994b-b8462c63b10c" providerId="ADAL" clId="{BD3E7DE7-28A8-4697-BCF9-EBDB0A3F64EC}" dt="2024-07-15T07:57:17.928" v="986"/>
          <ac:spMkLst>
            <pc:docMk/>
            <pc:sldMk cId="3944938294" sldId="533"/>
            <ac:spMk id="5" creationId="{8BCD7BD5-3595-0C81-9E16-65C0E11044F3}"/>
          </ac:spMkLst>
        </pc:spChg>
        <pc:spChg chg="del mod">
          <ac:chgData name="Birdi, Amber" userId="47b082eb-cd59-4925-994b-b8462c63b10c" providerId="ADAL" clId="{BD3E7DE7-28A8-4697-BCF9-EBDB0A3F64EC}" dt="2024-07-15T07:54:06.356" v="955" actId="478"/>
          <ac:spMkLst>
            <pc:docMk/>
            <pc:sldMk cId="3944938294" sldId="533"/>
            <ac:spMk id="15" creationId="{A6934695-6A04-8648-BA72-B6EE584AE7B9}"/>
          </ac:spMkLst>
        </pc:spChg>
        <pc:grpChg chg="del">
          <ac:chgData name="Birdi, Amber" userId="47b082eb-cd59-4925-994b-b8462c63b10c" providerId="ADAL" clId="{BD3E7DE7-28A8-4697-BCF9-EBDB0A3F64EC}" dt="2024-07-14T18:42:20.298" v="847" actId="478"/>
          <ac:grpSpMkLst>
            <pc:docMk/>
            <pc:sldMk cId="3944938294" sldId="533"/>
            <ac:grpSpMk id="26" creationId="{2A7CA9C8-FDF5-4E96-A012-E8E524C9AF6B}"/>
          </ac:grpSpMkLst>
        </pc:grpChg>
      </pc:sldChg>
      <pc:sldChg chg="modSp add mod">
        <pc:chgData name="Birdi, Amber" userId="47b082eb-cd59-4925-994b-b8462c63b10c" providerId="ADAL" clId="{BD3E7DE7-28A8-4697-BCF9-EBDB0A3F64EC}" dt="2024-07-11T14:50:59.172" v="533" actId="14100"/>
        <pc:sldMkLst>
          <pc:docMk/>
          <pc:sldMk cId="204690580" sldId="534"/>
        </pc:sldMkLst>
        <pc:spChg chg="mod">
          <ac:chgData name="Birdi, Amber" userId="47b082eb-cd59-4925-994b-b8462c63b10c" providerId="ADAL" clId="{BD3E7DE7-28A8-4697-BCF9-EBDB0A3F64EC}" dt="2024-07-11T14:50:23.462" v="528" actId="1076"/>
          <ac:spMkLst>
            <pc:docMk/>
            <pc:sldMk cId="204690580" sldId="534"/>
            <ac:spMk id="115" creationId="{00000000-0000-0000-0000-000000000000}"/>
          </ac:spMkLst>
        </pc:spChg>
        <pc:spChg chg="mod">
          <ac:chgData name="Birdi, Amber" userId="47b082eb-cd59-4925-994b-b8462c63b10c" providerId="ADAL" clId="{BD3E7DE7-28A8-4697-BCF9-EBDB0A3F64EC}" dt="2024-07-11T14:50:59.172" v="533" actId="14100"/>
          <ac:spMkLst>
            <pc:docMk/>
            <pc:sldMk cId="204690580" sldId="534"/>
            <ac:spMk id="116" creationId="{00000000-0000-0000-0000-000000000000}"/>
          </ac:spMkLst>
        </pc:spChg>
        <pc:spChg chg="mod">
          <ac:chgData name="Birdi, Amber" userId="47b082eb-cd59-4925-994b-b8462c63b10c" providerId="ADAL" clId="{BD3E7DE7-28A8-4697-BCF9-EBDB0A3F64EC}" dt="2024-07-11T14:07:35.669" v="37"/>
          <ac:spMkLst>
            <pc:docMk/>
            <pc:sldMk cId="204690580" sldId="534"/>
            <ac:spMk id="117" creationId="{00000000-0000-0000-0000-000000000000}"/>
          </ac:spMkLst>
        </pc:spChg>
      </pc:sldChg>
      <pc:sldChg chg="addSp delSp modSp add mod">
        <pc:chgData name="Birdi, Amber" userId="47b082eb-cd59-4925-994b-b8462c63b10c" providerId="ADAL" clId="{BD3E7DE7-28A8-4697-BCF9-EBDB0A3F64EC}" dt="2024-07-15T07:57:27.215" v="990"/>
        <pc:sldMkLst>
          <pc:docMk/>
          <pc:sldMk cId="2238634430" sldId="535"/>
        </pc:sldMkLst>
        <pc:spChg chg="del">
          <ac:chgData name="Birdi, Amber" userId="47b082eb-cd59-4925-994b-b8462c63b10c" providerId="ADAL" clId="{BD3E7DE7-28A8-4697-BCF9-EBDB0A3F64EC}" dt="2024-07-15T07:57:26.976" v="989" actId="478"/>
          <ac:spMkLst>
            <pc:docMk/>
            <pc:sldMk cId="2238634430" sldId="535"/>
            <ac:spMk id="2" creationId="{874E9294-1216-1FD0-4279-A9F936CA43AF}"/>
          </ac:spMkLst>
        </pc:spChg>
        <pc:spChg chg="add mod">
          <ac:chgData name="Birdi, Amber" userId="47b082eb-cd59-4925-994b-b8462c63b10c" providerId="ADAL" clId="{BD3E7DE7-28A8-4697-BCF9-EBDB0A3F64EC}" dt="2024-07-15T07:57:27.215" v="990"/>
          <ac:spMkLst>
            <pc:docMk/>
            <pc:sldMk cId="2238634430" sldId="535"/>
            <ac:spMk id="3" creationId="{0ECAE4CC-07C9-F2E1-4A6B-DD53AC6B1533}"/>
          </ac:spMkLst>
        </pc:spChg>
        <pc:spChg chg="mod">
          <ac:chgData name="Birdi, Amber" userId="47b082eb-cd59-4925-994b-b8462c63b10c" providerId="ADAL" clId="{BD3E7DE7-28A8-4697-BCF9-EBDB0A3F64EC}" dt="2024-07-14T18:47:17.146" v="865" actId="1076"/>
          <ac:spMkLst>
            <pc:docMk/>
            <pc:sldMk cId="2238634430" sldId="535"/>
            <ac:spMk id="15" creationId="{A6934695-6A04-8648-BA72-B6EE584AE7B9}"/>
          </ac:spMkLst>
        </pc:spChg>
        <pc:grpChg chg="del">
          <ac:chgData name="Birdi, Amber" userId="47b082eb-cd59-4925-994b-b8462c63b10c" providerId="ADAL" clId="{BD3E7DE7-28A8-4697-BCF9-EBDB0A3F64EC}" dt="2024-07-14T18:47:18.651" v="866" actId="478"/>
          <ac:grpSpMkLst>
            <pc:docMk/>
            <pc:sldMk cId="2238634430" sldId="535"/>
            <ac:grpSpMk id="26" creationId="{2A7CA9C8-FDF5-4E96-A012-E8E524C9AF6B}"/>
          </ac:grpSpMkLst>
        </pc:grpChg>
      </pc:sldChg>
      <pc:sldChg chg="modSp add mod">
        <pc:chgData name="Birdi, Amber" userId="47b082eb-cd59-4925-994b-b8462c63b10c" providerId="ADAL" clId="{BD3E7DE7-28A8-4697-BCF9-EBDB0A3F64EC}" dt="2024-07-11T14:52:55.410" v="547" actId="1036"/>
        <pc:sldMkLst>
          <pc:docMk/>
          <pc:sldMk cId="2972043191" sldId="536"/>
        </pc:sldMkLst>
        <pc:spChg chg="mod">
          <ac:chgData name="Birdi, Amber" userId="47b082eb-cd59-4925-994b-b8462c63b10c" providerId="ADAL" clId="{BD3E7DE7-28A8-4697-BCF9-EBDB0A3F64EC}" dt="2024-07-11T14:52:55.410" v="547" actId="1036"/>
          <ac:spMkLst>
            <pc:docMk/>
            <pc:sldMk cId="2972043191" sldId="536"/>
            <ac:spMk id="115" creationId="{00000000-0000-0000-0000-000000000000}"/>
          </ac:spMkLst>
        </pc:spChg>
        <pc:spChg chg="mod">
          <ac:chgData name="Birdi, Amber" userId="47b082eb-cd59-4925-994b-b8462c63b10c" providerId="ADAL" clId="{BD3E7DE7-28A8-4697-BCF9-EBDB0A3F64EC}" dt="2024-07-11T14:52:52.306" v="543" actId="14100"/>
          <ac:spMkLst>
            <pc:docMk/>
            <pc:sldMk cId="2972043191" sldId="536"/>
            <ac:spMk id="116" creationId="{00000000-0000-0000-0000-000000000000}"/>
          </ac:spMkLst>
        </pc:spChg>
        <pc:spChg chg="mod">
          <ac:chgData name="Birdi, Amber" userId="47b082eb-cd59-4925-994b-b8462c63b10c" providerId="ADAL" clId="{BD3E7DE7-28A8-4697-BCF9-EBDB0A3F64EC}" dt="2024-07-11T14:07:35.669" v="37"/>
          <ac:spMkLst>
            <pc:docMk/>
            <pc:sldMk cId="2972043191" sldId="536"/>
            <ac:spMk id="117" creationId="{00000000-0000-0000-0000-000000000000}"/>
          </ac:spMkLst>
        </pc:spChg>
      </pc:sldChg>
      <pc:sldChg chg="addSp delSp modSp add mod">
        <pc:chgData name="Birdi, Amber" userId="47b082eb-cd59-4925-994b-b8462c63b10c" providerId="ADAL" clId="{BD3E7DE7-28A8-4697-BCF9-EBDB0A3F64EC}" dt="2024-07-14T18:50:13.927" v="898" actId="14100"/>
        <pc:sldMkLst>
          <pc:docMk/>
          <pc:sldMk cId="2151758795" sldId="537"/>
        </pc:sldMkLst>
        <pc:spChg chg="del">
          <ac:chgData name="Birdi, Amber" userId="47b082eb-cd59-4925-994b-b8462c63b10c" providerId="ADAL" clId="{BD3E7DE7-28A8-4697-BCF9-EBDB0A3F64EC}" dt="2024-07-11T14:57:40.554" v="582" actId="478"/>
          <ac:spMkLst>
            <pc:docMk/>
            <pc:sldMk cId="2151758795" sldId="537"/>
            <ac:spMk id="2" creationId="{64504A2E-E2B9-71EF-19D4-F21A01FB499B}"/>
          </ac:spMkLst>
        </pc:spChg>
        <pc:spChg chg="add del mod">
          <ac:chgData name="Birdi, Amber" userId="47b082eb-cd59-4925-994b-b8462c63b10c" providerId="ADAL" clId="{BD3E7DE7-28A8-4697-BCF9-EBDB0A3F64EC}" dt="2024-07-11T14:58:37.407" v="589" actId="478"/>
          <ac:spMkLst>
            <pc:docMk/>
            <pc:sldMk cId="2151758795" sldId="537"/>
            <ac:spMk id="5" creationId="{F518E5C1-007B-3E4C-AFA5-684DC168B5C7}"/>
          </ac:spMkLst>
        </pc:spChg>
        <pc:spChg chg="mod">
          <ac:chgData name="Birdi, Amber" userId="47b082eb-cd59-4925-994b-b8462c63b10c" providerId="ADAL" clId="{BD3E7DE7-28A8-4697-BCF9-EBDB0A3F64EC}" dt="2024-07-11T14:57:37.833" v="581" actId="1076"/>
          <ac:spMkLst>
            <pc:docMk/>
            <pc:sldMk cId="2151758795" sldId="537"/>
            <ac:spMk id="115" creationId="{00000000-0000-0000-0000-000000000000}"/>
          </ac:spMkLst>
        </pc:spChg>
        <pc:spChg chg="mod">
          <ac:chgData name="Birdi, Amber" userId="47b082eb-cd59-4925-994b-b8462c63b10c" providerId="ADAL" clId="{BD3E7DE7-28A8-4697-BCF9-EBDB0A3F64EC}" dt="2024-07-14T18:50:13.927" v="898" actId="14100"/>
          <ac:spMkLst>
            <pc:docMk/>
            <pc:sldMk cId="2151758795" sldId="537"/>
            <ac:spMk id="116" creationId="{00000000-0000-0000-0000-000000000000}"/>
          </ac:spMkLst>
        </pc:spChg>
        <pc:spChg chg="mod">
          <ac:chgData name="Birdi, Amber" userId="47b082eb-cd59-4925-994b-b8462c63b10c" providerId="ADAL" clId="{BD3E7DE7-28A8-4697-BCF9-EBDB0A3F64EC}" dt="2024-07-11T14:07:35.669" v="37"/>
          <ac:spMkLst>
            <pc:docMk/>
            <pc:sldMk cId="2151758795" sldId="537"/>
            <ac:spMk id="117" creationId="{00000000-0000-0000-0000-000000000000}"/>
          </ac:spMkLst>
        </pc:spChg>
      </pc:sldChg>
      <pc:sldChg chg="delSp modSp add mod">
        <pc:chgData name="Birdi, Amber" userId="47b082eb-cd59-4925-994b-b8462c63b10c" providerId="ADAL" clId="{BD3E7DE7-28A8-4697-BCF9-EBDB0A3F64EC}" dt="2024-07-11T16:00:24.422" v="663" actId="478"/>
        <pc:sldMkLst>
          <pc:docMk/>
          <pc:sldMk cId="3049997696" sldId="538"/>
        </pc:sldMkLst>
        <pc:spChg chg="del">
          <ac:chgData name="Birdi, Amber" userId="47b082eb-cd59-4925-994b-b8462c63b10c" providerId="ADAL" clId="{BD3E7DE7-28A8-4697-BCF9-EBDB0A3F64EC}" dt="2024-07-11T16:00:24.422" v="663" actId="478"/>
          <ac:spMkLst>
            <pc:docMk/>
            <pc:sldMk cId="3049997696" sldId="538"/>
            <ac:spMk id="2" creationId="{683EECE0-82A1-E849-EC1D-99DBE6972710}"/>
          </ac:spMkLst>
        </pc:spChg>
        <pc:spChg chg="mod">
          <ac:chgData name="Birdi, Amber" userId="47b082eb-cd59-4925-994b-b8462c63b10c" providerId="ADAL" clId="{BD3E7DE7-28A8-4697-BCF9-EBDB0A3F64EC}" dt="2024-07-11T16:00:02.395" v="662" actId="403"/>
          <ac:spMkLst>
            <pc:docMk/>
            <pc:sldMk cId="3049997696" sldId="538"/>
            <ac:spMk id="115" creationId="{00000000-0000-0000-0000-000000000000}"/>
          </ac:spMkLst>
        </pc:spChg>
        <pc:spChg chg="mod">
          <ac:chgData name="Birdi, Amber" userId="47b082eb-cd59-4925-994b-b8462c63b10c" providerId="ADAL" clId="{BD3E7DE7-28A8-4697-BCF9-EBDB0A3F64EC}" dt="2024-07-11T15:59:54.977" v="658" actId="403"/>
          <ac:spMkLst>
            <pc:docMk/>
            <pc:sldMk cId="3049997696" sldId="538"/>
            <ac:spMk id="116" creationId="{00000000-0000-0000-0000-000000000000}"/>
          </ac:spMkLst>
        </pc:spChg>
        <pc:spChg chg="mod">
          <ac:chgData name="Birdi, Amber" userId="47b082eb-cd59-4925-994b-b8462c63b10c" providerId="ADAL" clId="{BD3E7DE7-28A8-4697-BCF9-EBDB0A3F64EC}" dt="2024-07-11T14:07:35.669" v="37"/>
          <ac:spMkLst>
            <pc:docMk/>
            <pc:sldMk cId="3049997696" sldId="538"/>
            <ac:spMk id="117" creationId="{00000000-0000-0000-0000-000000000000}"/>
          </ac:spMkLst>
        </pc:spChg>
        <pc:picChg chg="mod">
          <ac:chgData name="Birdi, Amber" userId="47b082eb-cd59-4925-994b-b8462c63b10c" providerId="ADAL" clId="{BD3E7DE7-28A8-4697-BCF9-EBDB0A3F64EC}" dt="2024-07-11T15:59:42.302" v="656" actId="1076"/>
          <ac:picMkLst>
            <pc:docMk/>
            <pc:sldMk cId="3049997696" sldId="538"/>
            <ac:picMk id="5" creationId="{CBCB3E22-5456-9E46-BA63-2E9E2A2BCF39}"/>
          </ac:picMkLst>
        </pc:picChg>
      </pc:sldChg>
      <pc:sldChg chg="delSp modSp add mod setBg">
        <pc:chgData name="Birdi, Amber" userId="47b082eb-cd59-4925-994b-b8462c63b10c" providerId="ADAL" clId="{BD3E7DE7-28A8-4697-BCF9-EBDB0A3F64EC}" dt="2024-07-15T07:46:25.505" v="907" actId="478"/>
        <pc:sldMkLst>
          <pc:docMk/>
          <pc:sldMk cId="0" sldId="539"/>
        </pc:sldMkLst>
        <pc:spChg chg="del">
          <ac:chgData name="Birdi, Amber" userId="47b082eb-cd59-4925-994b-b8462c63b10c" providerId="ADAL" clId="{BD3E7DE7-28A8-4697-BCF9-EBDB0A3F64EC}" dt="2024-07-15T07:46:25.505" v="907" actId="478"/>
          <ac:spMkLst>
            <pc:docMk/>
            <pc:sldMk cId="0" sldId="539"/>
            <ac:spMk id="2" creationId="{E966EE4C-70D6-D8FA-4779-26305076C51D}"/>
          </ac:spMkLst>
        </pc:spChg>
        <pc:spChg chg="mod">
          <ac:chgData name="Birdi, Amber" userId="47b082eb-cd59-4925-994b-b8462c63b10c" providerId="ADAL" clId="{BD3E7DE7-28A8-4697-BCF9-EBDB0A3F64EC}" dt="2024-07-15T07:46:15.630" v="905" actId="14100"/>
          <ac:spMkLst>
            <pc:docMk/>
            <pc:sldMk cId="0" sldId="539"/>
            <ac:spMk id="101" creationId="{00000000-0000-0000-0000-000000000000}"/>
          </ac:spMkLst>
        </pc:spChg>
        <pc:spChg chg="del mod">
          <ac:chgData name="Birdi, Amber" userId="47b082eb-cd59-4925-994b-b8462c63b10c" providerId="ADAL" clId="{BD3E7DE7-28A8-4697-BCF9-EBDB0A3F64EC}" dt="2024-07-15T07:46:23.385" v="906" actId="478"/>
          <ac:spMkLst>
            <pc:docMk/>
            <pc:sldMk cId="0" sldId="539"/>
            <ac:spMk id="103" creationId="{00000000-0000-0000-0000-000000000000}"/>
          </ac:spMkLst>
        </pc:spChg>
      </pc:sldChg>
      <pc:sldChg chg="addSp delSp modSp add mod">
        <pc:chgData name="Birdi, Amber" userId="47b082eb-cd59-4925-994b-b8462c63b10c" providerId="ADAL" clId="{BD3E7DE7-28A8-4697-BCF9-EBDB0A3F64EC}" dt="2024-07-15T07:58:00.985" v="1004"/>
        <pc:sldMkLst>
          <pc:docMk/>
          <pc:sldMk cId="4167832862" sldId="540"/>
        </pc:sldMkLst>
        <pc:spChg chg="del">
          <ac:chgData name="Birdi, Amber" userId="47b082eb-cd59-4925-994b-b8462c63b10c" providerId="ADAL" clId="{BD3E7DE7-28A8-4697-BCF9-EBDB0A3F64EC}" dt="2024-07-11T16:00:27.998" v="664" actId="478"/>
          <ac:spMkLst>
            <pc:docMk/>
            <pc:sldMk cId="4167832862" sldId="540"/>
            <ac:spMk id="3" creationId="{AE6927AC-8324-3608-2285-7FBB66648DE6}"/>
          </ac:spMkLst>
        </pc:spChg>
        <pc:spChg chg="add mod">
          <ac:chgData name="Birdi, Amber" userId="47b082eb-cd59-4925-994b-b8462c63b10c" providerId="ADAL" clId="{BD3E7DE7-28A8-4697-BCF9-EBDB0A3F64EC}" dt="2024-07-15T07:58:00.985" v="1004"/>
          <ac:spMkLst>
            <pc:docMk/>
            <pc:sldMk cId="4167832862" sldId="540"/>
            <ac:spMk id="4" creationId="{FA5A8E74-6690-6E33-003D-1F0B05EE1D1F}"/>
          </ac:spMkLst>
        </pc:spChg>
        <pc:spChg chg="mod">
          <ac:chgData name="Birdi, Amber" userId="47b082eb-cd59-4925-994b-b8462c63b10c" providerId="ADAL" clId="{BD3E7DE7-28A8-4697-BCF9-EBDB0A3F64EC}" dt="2024-07-14T18:51:35.892" v="902" actId="207"/>
          <ac:spMkLst>
            <pc:docMk/>
            <pc:sldMk cId="4167832862" sldId="540"/>
            <ac:spMk id="15" creationId="{A6934695-6A04-8648-BA72-B6EE584AE7B9}"/>
          </ac:spMkLst>
        </pc:spChg>
        <pc:grpChg chg="del">
          <ac:chgData name="Birdi, Amber" userId="47b082eb-cd59-4925-994b-b8462c63b10c" providerId="ADAL" clId="{BD3E7DE7-28A8-4697-BCF9-EBDB0A3F64EC}" dt="2024-07-15T07:46:01.672" v="903" actId="478"/>
          <ac:grpSpMkLst>
            <pc:docMk/>
            <pc:sldMk cId="4167832862" sldId="540"/>
            <ac:grpSpMk id="26" creationId="{2A7CA9C8-FDF5-4E96-A012-E8E524C9AF6B}"/>
          </ac:grpSpMkLst>
        </pc:grpChg>
      </pc:sldChg>
      <pc:sldChg chg="addSp delSp modSp add mod">
        <pc:chgData name="Birdi, Amber" userId="47b082eb-cd59-4925-994b-b8462c63b10c" providerId="ADAL" clId="{BD3E7DE7-28A8-4697-BCF9-EBDB0A3F64EC}" dt="2024-07-15T07:52:14.803" v="918" actId="14100"/>
        <pc:sldMkLst>
          <pc:docMk/>
          <pc:sldMk cId="3759544982" sldId="542"/>
        </pc:sldMkLst>
        <pc:spChg chg="mod">
          <ac:chgData name="Birdi, Amber" userId="47b082eb-cd59-4925-994b-b8462c63b10c" providerId="ADAL" clId="{BD3E7DE7-28A8-4697-BCF9-EBDB0A3F64EC}" dt="2024-07-11T14:07:35.669" v="37"/>
          <ac:spMkLst>
            <pc:docMk/>
            <pc:sldMk cId="3759544982" sldId="542"/>
            <ac:spMk id="2" creationId="{A9FFA05D-0176-9C09-662F-08A683D7C9A5}"/>
          </ac:spMkLst>
        </pc:spChg>
        <pc:spChg chg="del mod">
          <ac:chgData name="Birdi, Amber" userId="47b082eb-cd59-4925-994b-b8462c63b10c" providerId="ADAL" clId="{BD3E7DE7-28A8-4697-BCF9-EBDB0A3F64EC}" dt="2024-07-11T14:25:06.701" v="161" actId="478"/>
          <ac:spMkLst>
            <pc:docMk/>
            <pc:sldMk cId="3759544982" sldId="542"/>
            <ac:spMk id="3" creationId="{14A08CC2-F5D3-D0C6-2A3F-502E9B3BC17A}"/>
          </ac:spMkLst>
        </pc:spChg>
        <pc:spChg chg="mod">
          <ac:chgData name="Birdi, Amber" userId="47b082eb-cd59-4925-994b-b8462c63b10c" providerId="ADAL" clId="{BD3E7DE7-28A8-4697-BCF9-EBDB0A3F64EC}" dt="2024-07-15T07:52:14.803" v="918" actId="14100"/>
          <ac:spMkLst>
            <pc:docMk/>
            <pc:sldMk cId="3759544982" sldId="542"/>
            <ac:spMk id="4" creationId="{92CC05BE-61BF-AE9A-5CD1-A918478FD8C2}"/>
          </ac:spMkLst>
        </pc:spChg>
        <pc:spChg chg="mod">
          <ac:chgData name="Birdi, Amber" userId="47b082eb-cd59-4925-994b-b8462c63b10c" providerId="ADAL" clId="{BD3E7DE7-28A8-4697-BCF9-EBDB0A3F64EC}" dt="2024-07-11T14:25:51.541" v="198" actId="1076"/>
          <ac:spMkLst>
            <pc:docMk/>
            <pc:sldMk cId="3759544982" sldId="542"/>
            <ac:spMk id="6" creationId="{2611F324-FDAE-4A33-EA23-C941840B502B}"/>
          </ac:spMkLst>
        </pc:spChg>
        <pc:spChg chg="add del mod">
          <ac:chgData name="Birdi, Amber" userId="47b082eb-cd59-4925-994b-b8462c63b10c" providerId="ADAL" clId="{BD3E7DE7-28A8-4697-BCF9-EBDB0A3F64EC}" dt="2024-07-11T14:25:08.627" v="162" actId="478"/>
          <ac:spMkLst>
            <pc:docMk/>
            <pc:sldMk cId="3759544982" sldId="542"/>
            <ac:spMk id="7" creationId="{760E7AD0-47FA-295E-9157-1E3D238CD1B3}"/>
          </ac:spMkLst>
        </pc:spChg>
        <pc:spChg chg="add mod">
          <ac:chgData name="Birdi, Amber" userId="47b082eb-cd59-4925-994b-b8462c63b10c" providerId="ADAL" clId="{BD3E7DE7-28A8-4697-BCF9-EBDB0A3F64EC}" dt="2024-07-11T14:25:23.034" v="191" actId="20577"/>
          <ac:spMkLst>
            <pc:docMk/>
            <pc:sldMk cId="3759544982" sldId="542"/>
            <ac:spMk id="8" creationId="{3172DBAE-A2AD-B580-41D6-B43668D6AFF7}"/>
          </ac:spMkLst>
        </pc:spChg>
      </pc:sldChg>
      <pc:sldChg chg="modSp add mod">
        <pc:chgData name="Birdi, Amber" userId="47b082eb-cd59-4925-994b-b8462c63b10c" providerId="ADAL" clId="{BD3E7DE7-28A8-4697-BCF9-EBDB0A3F64EC}" dt="2024-07-14T10:50:21.389" v="722" actId="20577"/>
        <pc:sldMkLst>
          <pc:docMk/>
          <pc:sldMk cId="732085852" sldId="543"/>
        </pc:sldMkLst>
        <pc:spChg chg="mod">
          <ac:chgData name="Birdi, Amber" userId="47b082eb-cd59-4925-994b-b8462c63b10c" providerId="ADAL" clId="{BD3E7DE7-28A8-4697-BCF9-EBDB0A3F64EC}" dt="2024-07-11T14:07:35.669" v="37"/>
          <ac:spMkLst>
            <pc:docMk/>
            <pc:sldMk cId="732085852" sldId="543"/>
            <ac:spMk id="5" creationId="{35F0594B-524A-01E0-1050-E9B963F7E986}"/>
          </ac:spMkLst>
        </pc:spChg>
        <pc:spChg chg="mod">
          <ac:chgData name="Birdi, Amber" userId="47b082eb-cd59-4925-994b-b8462c63b10c" providerId="ADAL" clId="{BD3E7DE7-28A8-4697-BCF9-EBDB0A3F64EC}" dt="2024-07-14T10:50:21.389" v="722" actId="20577"/>
          <ac:spMkLst>
            <pc:docMk/>
            <pc:sldMk cId="732085852" sldId="543"/>
            <ac:spMk id="6" creationId="{287E25B9-7DB3-4845-98B5-387945C4AC76}"/>
          </ac:spMkLst>
        </pc:spChg>
      </pc:sldChg>
      <pc:sldChg chg="addSp delSp modSp add mod">
        <pc:chgData name="Birdi, Amber" userId="47b082eb-cd59-4925-994b-b8462c63b10c" providerId="ADAL" clId="{BD3E7DE7-28A8-4697-BCF9-EBDB0A3F64EC}" dt="2024-07-14T10:50:04.991" v="715" actId="1076"/>
        <pc:sldMkLst>
          <pc:docMk/>
          <pc:sldMk cId="1405863120" sldId="544"/>
        </pc:sldMkLst>
        <pc:spChg chg="add del mod">
          <ac:chgData name="Birdi, Amber" userId="47b082eb-cd59-4925-994b-b8462c63b10c" providerId="ADAL" clId="{BD3E7DE7-28A8-4697-BCF9-EBDB0A3F64EC}" dt="2024-07-11T14:26:31.328" v="203" actId="478"/>
          <ac:spMkLst>
            <pc:docMk/>
            <pc:sldMk cId="1405863120" sldId="544"/>
            <ac:spMk id="3" creationId="{9D315DCF-93BC-641D-A93A-01ED4BFD7E11}"/>
          </ac:spMkLst>
        </pc:spChg>
        <pc:spChg chg="add mod">
          <ac:chgData name="Birdi, Amber" userId="47b082eb-cd59-4925-994b-b8462c63b10c" providerId="ADAL" clId="{BD3E7DE7-28A8-4697-BCF9-EBDB0A3F64EC}" dt="2024-07-11T14:26:37.862" v="224" actId="5793"/>
          <ac:spMkLst>
            <pc:docMk/>
            <pc:sldMk cId="1405863120" sldId="544"/>
            <ac:spMk id="4" creationId="{5743E240-36AA-05BA-8115-ABEB18E19A5F}"/>
          </ac:spMkLst>
        </pc:spChg>
        <pc:spChg chg="mod">
          <ac:chgData name="Birdi, Amber" userId="47b082eb-cd59-4925-994b-b8462c63b10c" providerId="ADAL" clId="{BD3E7DE7-28A8-4697-BCF9-EBDB0A3F64EC}" dt="2024-07-11T14:07:35.669" v="37"/>
          <ac:spMkLst>
            <pc:docMk/>
            <pc:sldMk cId="1405863120" sldId="544"/>
            <ac:spMk id="5" creationId="{BD35E023-A284-BBC1-CA51-95B27324C227}"/>
          </ac:spMkLst>
        </pc:spChg>
        <pc:spChg chg="del">
          <ac:chgData name="Birdi, Amber" userId="47b082eb-cd59-4925-994b-b8462c63b10c" providerId="ADAL" clId="{BD3E7DE7-28A8-4697-BCF9-EBDB0A3F64EC}" dt="2024-07-11T14:26:28.378" v="202" actId="478"/>
          <ac:spMkLst>
            <pc:docMk/>
            <pc:sldMk cId="1405863120" sldId="544"/>
            <ac:spMk id="6" creationId="{10CE1D9F-80CB-88F7-9634-F87E3E693126}"/>
          </ac:spMkLst>
        </pc:spChg>
        <pc:spChg chg="mod">
          <ac:chgData name="Birdi, Amber" userId="47b082eb-cd59-4925-994b-b8462c63b10c" providerId="ADAL" clId="{BD3E7DE7-28A8-4697-BCF9-EBDB0A3F64EC}" dt="2024-07-11T14:26:43.846" v="225" actId="1076"/>
          <ac:spMkLst>
            <pc:docMk/>
            <pc:sldMk cId="1405863120" sldId="544"/>
            <ac:spMk id="7" creationId="{332CFFF8-D847-6EAD-5D2D-C0BDB3233BC3}"/>
          </ac:spMkLst>
        </pc:spChg>
        <pc:picChg chg="add mod">
          <ac:chgData name="Birdi, Amber" userId="47b082eb-cd59-4925-994b-b8462c63b10c" providerId="ADAL" clId="{BD3E7DE7-28A8-4697-BCF9-EBDB0A3F64EC}" dt="2024-07-14T10:50:04.991" v="715" actId="1076"/>
          <ac:picMkLst>
            <pc:docMk/>
            <pc:sldMk cId="1405863120" sldId="544"/>
            <ac:picMk id="9" creationId="{73FE1A06-26D5-6794-4F83-A6D61B50BB14}"/>
          </ac:picMkLst>
        </pc:picChg>
      </pc:sldChg>
      <pc:sldChg chg="del">
        <pc:chgData name="Birdi, Amber" userId="47b082eb-cd59-4925-994b-b8462c63b10c" providerId="ADAL" clId="{BD3E7DE7-28A8-4697-BCF9-EBDB0A3F64EC}" dt="2024-07-11T14:06:59.688" v="23" actId="47"/>
        <pc:sldMkLst>
          <pc:docMk/>
          <pc:sldMk cId="1735044998" sldId="544"/>
        </pc:sldMkLst>
      </pc:sldChg>
      <pc:sldChg chg="del">
        <pc:chgData name="Birdi, Amber" userId="47b082eb-cd59-4925-994b-b8462c63b10c" providerId="ADAL" clId="{BD3E7DE7-28A8-4697-BCF9-EBDB0A3F64EC}" dt="2024-07-11T14:06:59.257" v="13" actId="47"/>
        <pc:sldMkLst>
          <pc:docMk/>
          <pc:sldMk cId="3711276373" sldId="556"/>
        </pc:sldMkLst>
      </pc:sldChg>
      <pc:sldChg chg="del">
        <pc:chgData name="Birdi, Amber" userId="47b082eb-cd59-4925-994b-b8462c63b10c" providerId="ADAL" clId="{BD3E7DE7-28A8-4697-BCF9-EBDB0A3F64EC}" dt="2024-07-11T14:06:59.097" v="9" actId="47"/>
        <pc:sldMkLst>
          <pc:docMk/>
          <pc:sldMk cId="483062887" sldId="559"/>
        </pc:sldMkLst>
      </pc:sldChg>
      <pc:sldChg chg="del">
        <pc:chgData name="Birdi, Amber" userId="47b082eb-cd59-4925-994b-b8462c63b10c" providerId="ADAL" clId="{BD3E7DE7-28A8-4697-BCF9-EBDB0A3F64EC}" dt="2024-07-11T14:06:59.142" v="10" actId="47"/>
        <pc:sldMkLst>
          <pc:docMk/>
          <pc:sldMk cId="1919195470" sldId="560"/>
        </pc:sldMkLst>
      </pc:sldChg>
      <pc:sldChg chg="del">
        <pc:chgData name="Birdi, Amber" userId="47b082eb-cd59-4925-994b-b8462c63b10c" providerId="ADAL" clId="{BD3E7DE7-28A8-4697-BCF9-EBDB0A3F64EC}" dt="2024-07-11T14:06:59.218" v="12" actId="47"/>
        <pc:sldMkLst>
          <pc:docMk/>
          <pc:sldMk cId="1061715840" sldId="561"/>
        </pc:sldMkLst>
      </pc:sldChg>
      <pc:sldChg chg="del">
        <pc:chgData name="Birdi, Amber" userId="47b082eb-cd59-4925-994b-b8462c63b10c" providerId="ADAL" clId="{BD3E7DE7-28A8-4697-BCF9-EBDB0A3F64EC}" dt="2024-07-11T14:06:59.300" v="14" actId="47"/>
        <pc:sldMkLst>
          <pc:docMk/>
          <pc:sldMk cId="4139521531" sldId="562"/>
        </pc:sldMkLst>
      </pc:sldChg>
      <pc:sldChg chg="del">
        <pc:chgData name="Birdi, Amber" userId="47b082eb-cd59-4925-994b-b8462c63b10c" providerId="ADAL" clId="{BD3E7DE7-28A8-4697-BCF9-EBDB0A3F64EC}" dt="2024-07-11T14:06:59.385" v="15" actId="47"/>
        <pc:sldMkLst>
          <pc:docMk/>
          <pc:sldMk cId="2416917225" sldId="563"/>
        </pc:sldMkLst>
      </pc:sldChg>
      <pc:sldChg chg="del">
        <pc:chgData name="Birdi, Amber" userId="47b082eb-cd59-4925-994b-b8462c63b10c" providerId="ADAL" clId="{BD3E7DE7-28A8-4697-BCF9-EBDB0A3F64EC}" dt="2024-07-11T14:06:59.395" v="16" actId="47"/>
        <pc:sldMkLst>
          <pc:docMk/>
          <pc:sldMk cId="99730161" sldId="564"/>
        </pc:sldMkLst>
      </pc:sldChg>
      <pc:sldChg chg="del">
        <pc:chgData name="Birdi, Amber" userId="47b082eb-cd59-4925-994b-b8462c63b10c" providerId="ADAL" clId="{BD3E7DE7-28A8-4697-BCF9-EBDB0A3F64EC}" dt="2024-07-11T14:06:59.412" v="17" actId="47"/>
        <pc:sldMkLst>
          <pc:docMk/>
          <pc:sldMk cId="3483655476" sldId="565"/>
        </pc:sldMkLst>
      </pc:sldChg>
      <pc:sldChg chg="del">
        <pc:chgData name="Birdi, Amber" userId="47b082eb-cd59-4925-994b-b8462c63b10c" providerId="ADAL" clId="{BD3E7DE7-28A8-4697-BCF9-EBDB0A3F64EC}" dt="2024-07-11T14:06:59.461" v="18" actId="47"/>
        <pc:sldMkLst>
          <pc:docMk/>
          <pc:sldMk cId="3613184668" sldId="566"/>
        </pc:sldMkLst>
      </pc:sldChg>
      <pc:sldChg chg="del">
        <pc:chgData name="Birdi, Amber" userId="47b082eb-cd59-4925-994b-b8462c63b10c" providerId="ADAL" clId="{BD3E7DE7-28A8-4697-BCF9-EBDB0A3F64EC}" dt="2024-07-11T14:06:59.489" v="19" actId="47"/>
        <pc:sldMkLst>
          <pc:docMk/>
          <pc:sldMk cId="3288749598" sldId="567"/>
        </pc:sldMkLst>
      </pc:sldChg>
      <pc:sldChg chg="del">
        <pc:chgData name="Birdi, Amber" userId="47b082eb-cd59-4925-994b-b8462c63b10c" providerId="ADAL" clId="{BD3E7DE7-28A8-4697-BCF9-EBDB0A3F64EC}" dt="2024-07-11T14:06:59.529" v="20" actId="47"/>
        <pc:sldMkLst>
          <pc:docMk/>
          <pc:sldMk cId="622011868" sldId="568"/>
        </pc:sldMkLst>
      </pc:sldChg>
      <pc:sldChg chg="del">
        <pc:chgData name="Birdi, Amber" userId="47b082eb-cd59-4925-994b-b8462c63b10c" providerId="ADAL" clId="{BD3E7DE7-28A8-4697-BCF9-EBDB0A3F64EC}" dt="2024-07-11T14:06:59.569" v="21" actId="47"/>
        <pc:sldMkLst>
          <pc:docMk/>
          <pc:sldMk cId="4228818798" sldId="569"/>
        </pc:sldMkLst>
      </pc:sldChg>
      <pc:sldChg chg="del">
        <pc:chgData name="Birdi, Amber" userId="47b082eb-cd59-4925-994b-b8462c63b10c" providerId="ADAL" clId="{BD3E7DE7-28A8-4697-BCF9-EBDB0A3F64EC}" dt="2024-07-11T14:06:59.612" v="22" actId="47"/>
        <pc:sldMkLst>
          <pc:docMk/>
          <pc:sldMk cId="1851403601" sldId="570"/>
        </pc:sldMkLst>
      </pc:sldChg>
      <pc:sldChg chg="del">
        <pc:chgData name="Birdi, Amber" userId="47b082eb-cd59-4925-994b-b8462c63b10c" providerId="ADAL" clId="{BD3E7DE7-28A8-4697-BCF9-EBDB0A3F64EC}" dt="2024-07-11T14:06:59.698" v="24" actId="47"/>
        <pc:sldMkLst>
          <pc:docMk/>
          <pc:sldMk cId="958405708" sldId="571"/>
        </pc:sldMkLst>
      </pc:sldChg>
      <pc:sldChg chg="del">
        <pc:chgData name="Birdi, Amber" userId="47b082eb-cd59-4925-994b-b8462c63b10c" providerId="ADAL" clId="{BD3E7DE7-28A8-4697-BCF9-EBDB0A3F64EC}" dt="2024-07-11T14:06:59.743" v="25" actId="47"/>
        <pc:sldMkLst>
          <pc:docMk/>
          <pc:sldMk cId="2043988726" sldId="572"/>
        </pc:sldMkLst>
      </pc:sldChg>
      <pc:sldChg chg="del">
        <pc:chgData name="Birdi, Amber" userId="47b082eb-cd59-4925-994b-b8462c63b10c" providerId="ADAL" clId="{BD3E7DE7-28A8-4697-BCF9-EBDB0A3F64EC}" dt="2024-07-11T14:06:59.765" v="26" actId="47"/>
        <pc:sldMkLst>
          <pc:docMk/>
          <pc:sldMk cId="2215031196" sldId="573"/>
        </pc:sldMkLst>
      </pc:sldChg>
      <pc:sldChg chg="modSp add del">
        <pc:chgData name="Birdi, Amber" userId="47b082eb-cd59-4925-994b-b8462c63b10c" providerId="ADAL" clId="{BD3E7DE7-28A8-4697-BCF9-EBDB0A3F64EC}" dt="2024-07-11T14:08:24.915" v="79" actId="47"/>
        <pc:sldMkLst>
          <pc:docMk/>
          <pc:sldMk cId="2277984358" sldId="574"/>
        </pc:sldMkLst>
        <pc:spChg chg="mod">
          <ac:chgData name="Birdi, Amber" userId="47b082eb-cd59-4925-994b-b8462c63b10c" providerId="ADAL" clId="{BD3E7DE7-28A8-4697-BCF9-EBDB0A3F64EC}" dt="2024-07-11T14:07:35.669" v="37"/>
          <ac:spMkLst>
            <pc:docMk/>
            <pc:sldMk cId="2277984358" sldId="574"/>
            <ac:spMk id="3" creationId="{C52BD528-A09E-5EC1-4705-D425C72CAD2A}"/>
          </ac:spMkLst>
        </pc:spChg>
        <pc:spChg chg="mod">
          <ac:chgData name="Birdi, Amber" userId="47b082eb-cd59-4925-994b-b8462c63b10c" providerId="ADAL" clId="{BD3E7DE7-28A8-4697-BCF9-EBDB0A3F64EC}" dt="2024-07-11T14:07:35.669" v="37"/>
          <ac:spMkLst>
            <pc:docMk/>
            <pc:sldMk cId="2277984358" sldId="574"/>
            <ac:spMk id="6" creationId="{463FC606-34B4-6329-6EA6-1F5995C61C98}"/>
          </ac:spMkLst>
        </pc:spChg>
      </pc:sldChg>
      <pc:sldChg chg="modSp add">
        <pc:chgData name="Birdi, Amber" userId="47b082eb-cd59-4925-994b-b8462c63b10c" providerId="ADAL" clId="{BD3E7DE7-28A8-4697-BCF9-EBDB0A3F64EC}" dt="2024-07-11T14:07:35.669" v="37"/>
        <pc:sldMkLst>
          <pc:docMk/>
          <pc:sldMk cId="1006204891" sldId="575"/>
        </pc:sldMkLst>
        <pc:spChg chg="mod">
          <ac:chgData name="Birdi, Amber" userId="47b082eb-cd59-4925-994b-b8462c63b10c" providerId="ADAL" clId="{BD3E7DE7-28A8-4697-BCF9-EBDB0A3F64EC}" dt="2024-07-11T14:07:35.669" v="37"/>
          <ac:spMkLst>
            <pc:docMk/>
            <pc:sldMk cId="1006204891" sldId="575"/>
            <ac:spMk id="2" creationId="{816D344C-44C2-6344-AA7E-7DFD38224738}"/>
          </ac:spMkLst>
        </pc:spChg>
        <pc:spChg chg="mod">
          <ac:chgData name="Birdi, Amber" userId="47b082eb-cd59-4925-994b-b8462c63b10c" providerId="ADAL" clId="{BD3E7DE7-28A8-4697-BCF9-EBDB0A3F64EC}" dt="2024-07-11T14:07:35.669" v="37"/>
          <ac:spMkLst>
            <pc:docMk/>
            <pc:sldMk cId="1006204891" sldId="575"/>
            <ac:spMk id="3" creationId="{BD1C2540-39E4-6049-B067-6C6D2B4ED195}"/>
          </ac:spMkLst>
        </pc:spChg>
      </pc:sldChg>
      <pc:sldChg chg="del">
        <pc:chgData name="Birdi, Amber" userId="47b082eb-cd59-4925-994b-b8462c63b10c" providerId="ADAL" clId="{BD3E7DE7-28A8-4697-BCF9-EBDB0A3F64EC}" dt="2024-07-11T14:06:59.181" v="11" actId="47"/>
        <pc:sldMkLst>
          <pc:docMk/>
          <pc:sldMk cId="2662850820" sldId="575"/>
        </pc:sldMkLst>
      </pc:sldChg>
      <pc:sldMasterChg chg="delSldLayout">
        <pc:chgData name="Birdi, Amber" userId="47b082eb-cd59-4925-994b-b8462c63b10c" providerId="ADAL" clId="{BD3E7DE7-28A8-4697-BCF9-EBDB0A3F64EC}" dt="2024-07-11T14:06:59.688" v="23" actId="47"/>
        <pc:sldMasterMkLst>
          <pc:docMk/>
          <pc:sldMasterMk cId="1313577874" sldId="2147483718"/>
        </pc:sldMasterMkLst>
        <pc:sldLayoutChg chg="del">
          <pc:chgData name="Birdi, Amber" userId="47b082eb-cd59-4925-994b-b8462c63b10c" providerId="ADAL" clId="{BD3E7DE7-28A8-4697-BCF9-EBDB0A3F64EC}" dt="2024-07-11T14:06:59.688" v="23" actId="47"/>
          <pc:sldLayoutMkLst>
            <pc:docMk/>
            <pc:sldMasterMk cId="1313577874" sldId="2147483718"/>
            <pc:sldLayoutMk cId="1790395179" sldId="2147483784"/>
          </pc:sldLayoutMkLst>
        </pc:sldLayoutChg>
      </pc:sldMasterChg>
      <pc:sldMasterChg chg="addSp setBg modSldLayout">
        <pc:chgData name="Birdi, Amber" userId="47b082eb-cd59-4925-994b-b8462c63b10c" providerId="ADAL" clId="{BD3E7DE7-28A8-4697-BCF9-EBDB0A3F64EC}" dt="2024-07-11T14:08:42.517" v="83"/>
        <pc:sldMasterMkLst>
          <pc:docMk/>
          <pc:sldMasterMk cId="3163430362" sldId="2147483793"/>
        </pc:sldMasterMkLst>
        <pc:spChg chg="add">
          <ac:chgData name="Birdi, Amber" userId="47b082eb-cd59-4925-994b-b8462c63b10c" providerId="ADAL" clId="{BD3E7DE7-28A8-4697-BCF9-EBDB0A3F64EC}" dt="2024-07-11T14:07:35.669" v="37"/>
          <ac:spMkLst>
            <pc:docMk/>
            <pc:sldMasterMk cId="3163430362" sldId="2147483793"/>
            <ac:spMk id="8" creationId="{81647CD8-3E40-B509-BD6D-ECF7A61018A2}"/>
          </ac:spMkLst>
        </pc:spChg>
        <pc:sldLayoutChg chg="setBg">
          <pc:chgData name="Birdi, Amber" userId="47b082eb-cd59-4925-994b-b8462c63b10c" providerId="ADAL" clId="{BD3E7DE7-28A8-4697-BCF9-EBDB0A3F64EC}" dt="2024-07-11T14:08:42.517" v="83"/>
          <pc:sldLayoutMkLst>
            <pc:docMk/>
            <pc:sldMasterMk cId="3163430362" sldId="2147483793"/>
            <pc:sldLayoutMk cId="62882915" sldId="2147483649"/>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3174669" sldId="2147483650"/>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090358580" sldId="2147483652"/>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711818251" sldId="2147483654"/>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433033340" sldId="2147483656"/>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4079999131" sldId="2147483657"/>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884756086" sldId="2147483659"/>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037066738" sldId="2147483660"/>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939635899" sldId="2147483661"/>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339553058" sldId="2147483662"/>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785877609" sldId="2147483663"/>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306752833" sldId="2147483664"/>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673995235" sldId="2147483666"/>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673696074" sldId="2147483667"/>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465065361" sldId="2147483669"/>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4250105972" sldId="2147483670"/>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148999050" sldId="2147483671"/>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216125896" sldId="2147483672"/>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000926829" sldId="2147483673"/>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761819100" sldId="2147483674"/>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751618283" sldId="2147483675"/>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467749574" sldId="2147483676"/>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200704966" sldId="2147483678"/>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497264879" sldId="2147483679"/>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606689727" sldId="2147483680"/>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218463841" sldId="2147483683"/>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685261070" sldId="2147483684"/>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020195970" sldId="2147483685"/>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180747767" sldId="2147483686"/>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68663662" sldId="2147483687"/>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536248034" sldId="2147483688"/>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160980370" sldId="2147483689"/>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814231540" sldId="2147483690"/>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949257883" sldId="2147483693"/>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886803618" sldId="2147483694"/>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206395976" sldId="2147483695"/>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773322227" sldId="2147483696"/>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293569060" sldId="2147483697"/>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863226118" sldId="2147483698"/>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188784684" sldId="2147483699"/>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041354154" sldId="2147483700"/>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640183430" sldId="2147483701"/>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974509294" sldId="2147483702"/>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4240842164" sldId="2147483703"/>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782778189" sldId="2147483704"/>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115991555" sldId="2147483705"/>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859685012" sldId="2147483706"/>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658548261" sldId="2147483707"/>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11696665" sldId="2147483708"/>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408184500" sldId="2147483709"/>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595170055" sldId="2147483710"/>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437015067" sldId="2147483711"/>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58909866" sldId="2147483712"/>
          </pc:sldLayoutMkLst>
        </pc:sldLayoutChg>
        <pc:sldLayoutChg chg="addSp setBg">
          <pc:chgData name="Birdi, Amber" userId="47b082eb-cd59-4925-994b-b8462c63b10c" providerId="ADAL" clId="{BD3E7DE7-28A8-4697-BCF9-EBDB0A3F64EC}" dt="2024-07-11T14:08:42.517" v="83"/>
          <pc:sldLayoutMkLst>
            <pc:docMk/>
            <pc:sldMasterMk cId="3163430362" sldId="2147483793"/>
            <pc:sldLayoutMk cId="3595980508" sldId="2147483794"/>
          </pc:sldLayoutMkLst>
          <pc:grpChg chg="add">
            <ac:chgData name="Birdi, Amber" userId="47b082eb-cd59-4925-994b-b8462c63b10c" providerId="ADAL" clId="{BD3E7DE7-28A8-4697-BCF9-EBDB0A3F64EC}" dt="2024-07-11T14:07:35.669" v="37"/>
            <ac:grpSpMkLst>
              <pc:docMk/>
              <pc:sldMasterMk cId="3163430362" sldId="2147483793"/>
              <pc:sldLayoutMk cId="3595980508" sldId="2147483794"/>
              <ac:grpSpMk id="2" creationId="{8D9607AD-7AAF-2EDF-C412-812FF7F3B582}"/>
            </ac:grpSpMkLst>
          </pc:grpChg>
        </pc:sldLayoutChg>
        <pc:sldLayoutChg chg="addSp setBg">
          <pc:chgData name="Birdi, Amber" userId="47b082eb-cd59-4925-994b-b8462c63b10c" providerId="ADAL" clId="{BD3E7DE7-28A8-4697-BCF9-EBDB0A3F64EC}" dt="2024-07-11T14:08:42.517" v="83"/>
          <pc:sldLayoutMkLst>
            <pc:docMk/>
            <pc:sldMasterMk cId="3163430362" sldId="2147483793"/>
            <pc:sldLayoutMk cId="3226500886" sldId="2147483795"/>
          </pc:sldLayoutMkLst>
          <pc:grpChg chg="add">
            <ac:chgData name="Birdi, Amber" userId="47b082eb-cd59-4925-994b-b8462c63b10c" providerId="ADAL" clId="{BD3E7DE7-28A8-4697-BCF9-EBDB0A3F64EC}" dt="2024-07-11T14:07:35.669" v="37"/>
            <ac:grpSpMkLst>
              <pc:docMk/>
              <pc:sldMasterMk cId="3163430362" sldId="2147483793"/>
              <pc:sldLayoutMk cId="3226500886" sldId="2147483795"/>
              <ac:grpSpMk id="3" creationId="{71DEBE8B-294B-FA17-D02A-AFA82C332B3A}"/>
            </ac:grpSpMkLst>
          </pc:grpChg>
        </pc:sldLayoutChg>
        <pc:sldLayoutChg chg="addSp setBg">
          <pc:chgData name="Birdi, Amber" userId="47b082eb-cd59-4925-994b-b8462c63b10c" providerId="ADAL" clId="{BD3E7DE7-28A8-4697-BCF9-EBDB0A3F64EC}" dt="2024-07-11T14:08:42.517" v="83"/>
          <pc:sldLayoutMkLst>
            <pc:docMk/>
            <pc:sldMasterMk cId="3163430362" sldId="2147483793"/>
            <pc:sldLayoutMk cId="4208719903" sldId="2147483796"/>
          </pc:sldLayoutMkLst>
          <pc:grpChg chg="add">
            <ac:chgData name="Birdi, Amber" userId="47b082eb-cd59-4925-994b-b8462c63b10c" providerId="ADAL" clId="{BD3E7DE7-28A8-4697-BCF9-EBDB0A3F64EC}" dt="2024-07-11T14:07:35.669" v="37"/>
            <ac:grpSpMkLst>
              <pc:docMk/>
              <pc:sldMasterMk cId="3163430362" sldId="2147483793"/>
              <pc:sldLayoutMk cId="4208719903" sldId="2147483796"/>
              <ac:grpSpMk id="3" creationId="{C85514D7-7F47-0912-8FC2-5C9EC394AC5E}"/>
            </ac:grpSpMkLst>
          </pc:grpChg>
        </pc:sldLayoutChg>
        <pc:sldLayoutChg chg="addSp setBg">
          <pc:chgData name="Birdi, Amber" userId="47b082eb-cd59-4925-994b-b8462c63b10c" providerId="ADAL" clId="{BD3E7DE7-28A8-4697-BCF9-EBDB0A3F64EC}" dt="2024-07-11T14:08:42.517" v="83"/>
          <pc:sldLayoutMkLst>
            <pc:docMk/>
            <pc:sldMasterMk cId="3163430362" sldId="2147483793"/>
            <pc:sldLayoutMk cId="2143247845" sldId="2147483797"/>
          </pc:sldLayoutMkLst>
          <pc:grpChg chg="add">
            <ac:chgData name="Birdi, Amber" userId="47b082eb-cd59-4925-994b-b8462c63b10c" providerId="ADAL" clId="{BD3E7DE7-28A8-4697-BCF9-EBDB0A3F64EC}" dt="2024-07-11T14:07:35.669" v="37"/>
            <ac:grpSpMkLst>
              <pc:docMk/>
              <pc:sldMasterMk cId="3163430362" sldId="2147483793"/>
              <pc:sldLayoutMk cId="2143247845" sldId="2147483797"/>
              <ac:grpSpMk id="5" creationId="{5A8795E0-FDDC-656B-D54B-28408A306765}"/>
            </ac:grpSpMkLst>
          </pc:grpChg>
        </pc:sldLayoutChg>
        <pc:sldLayoutChg chg="addSp setBg">
          <pc:chgData name="Birdi, Amber" userId="47b082eb-cd59-4925-994b-b8462c63b10c" providerId="ADAL" clId="{BD3E7DE7-28A8-4697-BCF9-EBDB0A3F64EC}" dt="2024-07-11T14:08:42.517" v="83"/>
          <pc:sldLayoutMkLst>
            <pc:docMk/>
            <pc:sldMasterMk cId="3163430362" sldId="2147483793"/>
            <pc:sldLayoutMk cId="2777267197" sldId="2147483798"/>
          </pc:sldLayoutMkLst>
          <pc:grpChg chg="add">
            <ac:chgData name="Birdi, Amber" userId="47b082eb-cd59-4925-994b-b8462c63b10c" providerId="ADAL" clId="{BD3E7DE7-28A8-4697-BCF9-EBDB0A3F64EC}" dt="2024-07-11T14:07:35.669" v="37"/>
            <ac:grpSpMkLst>
              <pc:docMk/>
              <pc:sldMasterMk cId="3163430362" sldId="2147483793"/>
              <pc:sldLayoutMk cId="2777267197" sldId="2147483798"/>
              <ac:grpSpMk id="3" creationId="{8E4E9E1E-1F50-0445-0600-84E5E564A4ED}"/>
            </ac:grpSpMkLst>
          </pc:grpChg>
        </pc:sldLayoutChg>
        <pc:sldLayoutChg chg="setBg">
          <pc:chgData name="Birdi, Amber" userId="47b082eb-cd59-4925-994b-b8462c63b10c" providerId="ADAL" clId="{BD3E7DE7-28A8-4697-BCF9-EBDB0A3F64EC}" dt="2024-07-11T14:08:42.517" v="83"/>
          <pc:sldLayoutMkLst>
            <pc:docMk/>
            <pc:sldMasterMk cId="3163430362" sldId="2147483793"/>
            <pc:sldLayoutMk cId="248452652" sldId="2147483799"/>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26678939" sldId="2147483800"/>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113393689" sldId="2147483801"/>
          </pc:sldLayoutMkLst>
        </pc:sldLayoutChg>
        <pc:sldLayoutChg chg="addSp setBg">
          <pc:chgData name="Birdi, Amber" userId="47b082eb-cd59-4925-994b-b8462c63b10c" providerId="ADAL" clId="{BD3E7DE7-28A8-4697-BCF9-EBDB0A3F64EC}" dt="2024-07-11T14:08:42.517" v="83"/>
          <pc:sldLayoutMkLst>
            <pc:docMk/>
            <pc:sldMasterMk cId="3163430362" sldId="2147483793"/>
            <pc:sldLayoutMk cId="2114277937" sldId="2147483802"/>
          </pc:sldLayoutMkLst>
          <pc:spChg chg="add">
            <ac:chgData name="Birdi, Amber" userId="47b082eb-cd59-4925-994b-b8462c63b10c" providerId="ADAL" clId="{BD3E7DE7-28A8-4697-BCF9-EBDB0A3F64EC}" dt="2024-07-11T14:07:35.669" v="37"/>
            <ac:spMkLst>
              <pc:docMk/>
              <pc:sldMasterMk cId="3163430362" sldId="2147483793"/>
              <pc:sldLayoutMk cId="2114277937" sldId="2147483802"/>
              <ac:spMk id="6" creationId="{EFB57AF5-1C0C-CA22-2452-DD2857C481EA}"/>
            </ac:spMkLst>
          </pc:spChg>
        </pc:sldLayoutChg>
        <pc:sldLayoutChg chg="setBg">
          <pc:chgData name="Birdi, Amber" userId="47b082eb-cd59-4925-994b-b8462c63b10c" providerId="ADAL" clId="{BD3E7DE7-28A8-4697-BCF9-EBDB0A3F64EC}" dt="2024-07-11T14:08:42.517" v="83"/>
          <pc:sldLayoutMkLst>
            <pc:docMk/>
            <pc:sldMasterMk cId="3163430362" sldId="2147483793"/>
            <pc:sldLayoutMk cId="2105812569" sldId="2147483803"/>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895886867" sldId="2147483804"/>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356599374" sldId="2147483805"/>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112561836" sldId="2147483806"/>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599998316" sldId="2147483807"/>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837072641" sldId="2147483808"/>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680683271" sldId="2147483809"/>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662804760" sldId="2147483810"/>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714979176" sldId="2147483811"/>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1643495" sldId="2147483812"/>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534685270" sldId="2147483813"/>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425616534" sldId="2147483814"/>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4104425728" sldId="2147483815"/>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4141429302" sldId="2147483816"/>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682827509" sldId="2147483817"/>
          </pc:sldLayoutMkLst>
        </pc:sldLayoutChg>
        <pc:sldLayoutChg chg="addSp setBg">
          <pc:chgData name="Birdi, Amber" userId="47b082eb-cd59-4925-994b-b8462c63b10c" providerId="ADAL" clId="{BD3E7DE7-28A8-4697-BCF9-EBDB0A3F64EC}" dt="2024-07-11T14:08:42.517" v="83"/>
          <pc:sldLayoutMkLst>
            <pc:docMk/>
            <pc:sldMasterMk cId="3163430362" sldId="2147483793"/>
            <pc:sldLayoutMk cId="4040123425" sldId="2147483818"/>
          </pc:sldLayoutMkLst>
          <pc:spChg chg="add">
            <ac:chgData name="Birdi, Amber" userId="47b082eb-cd59-4925-994b-b8462c63b10c" providerId="ADAL" clId="{BD3E7DE7-28A8-4697-BCF9-EBDB0A3F64EC}" dt="2024-07-11T14:07:35.669" v="37"/>
            <ac:spMkLst>
              <pc:docMk/>
              <pc:sldMasterMk cId="3163430362" sldId="2147483793"/>
              <pc:sldLayoutMk cId="4040123425" sldId="2147483818"/>
              <ac:spMk id="6" creationId="{A6BC3AA3-583A-FAA0-FA77-B90005143B11}"/>
            </ac:spMkLst>
          </pc:spChg>
        </pc:sldLayoutChg>
        <pc:sldLayoutChg chg="setBg">
          <pc:chgData name="Birdi, Amber" userId="47b082eb-cd59-4925-994b-b8462c63b10c" providerId="ADAL" clId="{BD3E7DE7-28A8-4697-BCF9-EBDB0A3F64EC}" dt="2024-07-11T14:08:42.517" v="83"/>
          <pc:sldLayoutMkLst>
            <pc:docMk/>
            <pc:sldMasterMk cId="3163430362" sldId="2147483793"/>
            <pc:sldLayoutMk cId="1233296322" sldId="2147483819"/>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522306732" sldId="2147483820"/>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994351590" sldId="2147483821"/>
          </pc:sldLayoutMkLst>
        </pc:sldLayoutChg>
        <pc:sldLayoutChg chg="addSp setBg">
          <pc:chgData name="Birdi, Amber" userId="47b082eb-cd59-4925-994b-b8462c63b10c" providerId="ADAL" clId="{BD3E7DE7-28A8-4697-BCF9-EBDB0A3F64EC}" dt="2024-07-11T14:08:42.517" v="83"/>
          <pc:sldLayoutMkLst>
            <pc:docMk/>
            <pc:sldMasterMk cId="3163430362" sldId="2147483793"/>
            <pc:sldLayoutMk cId="952244482" sldId="2147483822"/>
          </pc:sldLayoutMkLst>
          <pc:spChg chg="add">
            <ac:chgData name="Birdi, Amber" userId="47b082eb-cd59-4925-994b-b8462c63b10c" providerId="ADAL" clId="{BD3E7DE7-28A8-4697-BCF9-EBDB0A3F64EC}" dt="2024-07-11T14:07:35.669" v="37"/>
            <ac:spMkLst>
              <pc:docMk/>
              <pc:sldMasterMk cId="3163430362" sldId="2147483793"/>
              <pc:sldLayoutMk cId="952244482" sldId="2147483822"/>
              <ac:spMk id="2" creationId="{C0C5D4D1-4EA3-2919-A16F-9B86255865E6}"/>
            </ac:spMkLst>
          </pc:spChg>
        </pc:sldLayoutChg>
        <pc:sldLayoutChg chg="setBg">
          <pc:chgData name="Birdi, Amber" userId="47b082eb-cd59-4925-994b-b8462c63b10c" providerId="ADAL" clId="{BD3E7DE7-28A8-4697-BCF9-EBDB0A3F64EC}" dt="2024-07-11T14:08:42.517" v="83"/>
          <pc:sldLayoutMkLst>
            <pc:docMk/>
            <pc:sldMasterMk cId="3163430362" sldId="2147483793"/>
            <pc:sldLayoutMk cId="2159797512" sldId="2147483823"/>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983733123" sldId="2147483824"/>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443916338" sldId="2147483825"/>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568836392" sldId="2147483826"/>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062518964" sldId="2147483827"/>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598648958" sldId="2147483828"/>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222616032" sldId="2147483829"/>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807104361" sldId="2147483830"/>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523593967" sldId="2147483831"/>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790136802" sldId="2147483832"/>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295045986" sldId="2147483833"/>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167960346" sldId="2147483834"/>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810885519" sldId="2147483835"/>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890258254" sldId="2147483836"/>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386172757" sldId="2147483837"/>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672990585" sldId="2147483838"/>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4189879034" sldId="2147483839"/>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392217721" sldId="2147483840"/>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2140614198" sldId="2147483841"/>
          </pc:sldLayoutMkLst>
        </pc:sldLayoutChg>
        <pc:sldLayoutChg chg="addSp setBg">
          <pc:chgData name="Birdi, Amber" userId="47b082eb-cd59-4925-994b-b8462c63b10c" providerId="ADAL" clId="{BD3E7DE7-28A8-4697-BCF9-EBDB0A3F64EC}" dt="2024-07-11T14:08:42.517" v="83"/>
          <pc:sldLayoutMkLst>
            <pc:docMk/>
            <pc:sldMasterMk cId="3163430362" sldId="2147483793"/>
            <pc:sldLayoutMk cId="1075252359" sldId="2147483842"/>
          </pc:sldLayoutMkLst>
          <pc:grpChg chg="add">
            <ac:chgData name="Birdi, Amber" userId="47b082eb-cd59-4925-994b-b8462c63b10c" providerId="ADAL" clId="{BD3E7DE7-28A8-4697-BCF9-EBDB0A3F64EC}" dt="2024-07-11T14:07:35.669" v="37"/>
            <ac:grpSpMkLst>
              <pc:docMk/>
              <pc:sldMasterMk cId="3163430362" sldId="2147483793"/>
              <pc:sldLayoutMk cId="1075252359" sldId="2147483842"/>
              <ac:grpSpMk id="6" creationId="{F7F50A8E-5675-FDF5-081E-59475E265CD3}"/>
            </ac:grpSpMkLst>
          </pc:grpChg>
        </pc:sldLayoutChg>
        <pc:sldLayoutChg chg="addSp setBg">
          <pc:chgData name="Birdi, Amber" userId="47b082eb-cd59-4925-994b-b8462c63b10c" providerId="ADAL" clId="{BD3E7DE7-28A8-4697-BCF9-EBDB0A3F64EC}" dt="2024-07-11T14:08:42.517" v="83"/>
          <pc:sldLayoutMkLst>
            <pc:docMk/>
            <pc:sldMasterMk cId="3163430362" sldId="2147483793"/>
            <pc:sldLayoutMk cId="1291056722" sldId="2147483843"/>
          </pc:sldLayoutMkLst>
          <pc:grpChg chg="add">
            <ac:chgData name="Birdi, Amber" userId="47b082eb-cd59-4925-994b-b8462c63b10c" providerId="ADAL" clId="{BD3E7DE7-28A8-4697-BCF9-EBDB0A3F64EC}" dt="2024-07-11T14:07:35.669" v="37"/>
            <ac:grpSpMkLst>
              <pc:docMk/>
              <pc:sldMasterMk cId="3163430362" sldId="2147483793"/>
              <pc:sldLayoutMk cId="1291056722" sldId="2147483843"/>
              <ac:grpSpMk id="6" creationId="{FC9E98DC-CE77-0C6B-A77B-CD4E2E7D4ABF}"/>
            </ac:grpSpMkLst>
          </pc:grpChg>
        </pc:sldLayoutChg>
        <pc:sldLayoutChg chg="addSp setBg">
          <pc:chgData name="Birdi, Amber" userId="47b082eb-cd59-4925-994b-b8462c63b10c" providerId="ADAL" clId="{BD3E7DE7-28A8-4697-BCF9-EBDB0A3F64EC}" dt="2024-07-11T14:08:42.517" v="83"/>
          <pc:sldLayoutMkLst>
            <pc:docMk/>
            <pc:sldMasterMk cId="3163430362" sldId="2147483793"/>
            <pc:sldLayoutMk cId="2495803956" sldId="2147483844"/>
          </pc:sldLayoutMkLst>
          <pc:grpChg chg="add">
            <ac:chgData name="Birdi, Amber" userId="47b082eb-cd59-4925-994b-b8462c63b10c" providerId="ADAL" clId="{BD3E7DE7-28A8-4697-BCF9-EBDB0A3F64EC}" dt="2024-07-11T14:07:35.669" v="37"/>
            <ac:grpSpMkLst>
              <pc:docMk/>
              <pc:sldMasterMk cId="3163430362" sldId="2147483793"/>
              <pc:sldLayoutMk cId="2495803956" sldId="2147483844"/>
              <ac:grpSpMk id="6" creationId="{DB761486-7A68-2BC1-5083-A15A4C58AD30}"/>
            </ac:grpSpMkLst>
          </pc:grpChg>
        </pc:sldLayoutChg>
        <pc:sldLayoutChg chg="addSp setBg">
          <pc:chgData name="Birdi, Amber" userId="47b082eb-cd59-4925-994b-b8462c63b10c" providerId="ADAL" clId="{BD3E7DE7-28A8-4697-BCF9-EBDB0A3F64EC}" dt="2024-07-11T14:08:42.517" v="83"/>
          <pc:sldLayoutMkLst>
            <pc:docMk/>
            <pc:sldMasterMk cId="3163430362" sldId="2147483793"/>
            <pc:sldLayoutMk cId="204420734" sldId="2147483845"/>
          </pc:sldLayoutMkLst>
          <pc:grpChg chg="add">
            <ac:chgData name="Birdi, Amber" userId="47b082eb-cd59-4925-994b-b8462c63b10c" providerId="ADAL" clId="{BD3E7DE7-28A8-4697-BCF9-EBDB0A3F64EC}" dt="2024-07-11T14:07:35.669" v="37"/>
            <ac:grpSpMkLst>
              <pc:docMk/>
              <pc:sldMasterMk cId="3163430362" sldId="2147483793"/>
              <pc:sldLayoutMk cId="204420734" sldId="2147483845"/>
              <ac:grpSpMk id="6" creationId="{1063D08B-C972-F169-2B73-CFEDC6030C89}"/>
            </ac:grpSpMkLst>
          </pc:grpChg>
        </pc:sldLayoutChg>
        <pc:sldLayoutChg chg="addSp setBg">
          <pc:chgData name="Birdi, Amber" userId="47b082eb-cd59-4925-994b-b8462c63b10c" providerId="ADAL" clId="{BD3E7DE7-28A8-4697-BCF9-EBDB0A3F64EC}" dt="2024-07-11T14:08:42.517" v="83"/>
          <pc:sldLayoutMkLst>
            <pc:docMk/>
            <pc:sldMasterMk cId="3163430362" sldId="2147483793"/>
            <pc:sldLayoutMk cId="1761291695" sldId="2147483846"/>
          </pc:sldLayoutMkLst>
          <pc:grpChg chg="add">
            <ac:chgData name="Birdi, Amber" userId="47b082eb-cd59-4925-994b-b8462c63b10c" providerId="ADAL" clId="{BD3E7DE7-28A8-4697-BCF9-EBDB0A3F64EC}" dt="2024-07-11T14:07:35.669" v="37"/>
            <ac:grpSpMkLst>
              <pc:docMk/>
              <pc:sldMasterMk cId="3163430362" sldId="2147483793"/>
              <pc:sldLayoutMk cId="1761291695" sldId="2147483846"/>
              <ac:grpSpMk id="6" creationId="{5A885236-BEFA-5B58-5978-804689B010BE}"/>
            </ac:grpSpMkLst>
          </pc:grpChg>
        </pc:sldLayoutChg>
        <pc:sldLayoutChg chg="addSp setBg">
          <pc:chgData name="Birdi, Amber" userId="47b082eb-cd59-4925-994b-b8462c63b10c" providerId="ADAL" clId="{BD3E7DE7-28A8-4697-BCF9-EBDB0A3F64EC}" dt="2024-07-11T14:08:42.517" v="83"/>
          <pc:sldLayoutMkLst>
            <pc:docMk/>
            <pc:sldMasterMk cId="3163430362" sldId="2147483793"/>
            <pc:sldLayoutMk cId="340326834" sldId="2147483847"/>
          </pc:sldLayoutMkLst>
          <pc:grpChg chg="add">
            <ac:chgData name="Birdi, Amber" userId="47b082eb-cd59-4925-994b-b8462c63b10c" providerId="ADAL" clId="{BD3E7DE7-28A8-4697-BCF9-EBDB0A3F64EC}" dt="2024-07-11T14:07:35.669" v="37"/>
            <ac:grpSpMkLst>
              <pc:docMk/>
              <pc:sldMasterMk cId="3163430362" sldId="2147483793"/>
              <pc:sldLayoutMk cId="340326834" sldId="2147483847"/>
              <ac:grpSpMk id="9" creationId="{7EA1C465-0DA2-C25C-28A6-88DAA5CEEC2D}"/>
            </ac:grpSpMkLst>
          </pc:grpChg>
        </pc:sldLayoutChg>
        <pc:sldLayoutChg chg="addSp setBg">
          <pc:chgData name="Birdi, Amber" userId="47b082eb-cd59-4925-994b-b8462c63b10c" providerId="ADAL" clId="{BD3E7DE7-28A8-4697-BCF9-EBDB0A3F64EC}" dt="2024-07-11T14:08:42.517" v="83"/>
          <pc:sldLayoutMkLst>
            <pc:docMk/>
            <pc:sldMasterMk cId="3163430362" sldId="2147483793"/>
            <pc:sldLayoutMk cId="3369323245" sldId="2147483848"/>
          </pc:sldLayoutMkLst>
          <pc:grpChg chg="add">
            <ac:chgData name="Birdi, Amber" userId="47b082eb-cd59-4925-994b-b8462c63b10c" providerId="ADAL" clId="{BD3E7DE7-28A8-4697-BCF9-EBDB0A3F64EC}" dt="2024-07-11T14:07:35.669" v="37"/>
            <ac:grpSpMkLst>
              <pc:docMk/>
              <pc:sldMasterMk cId="3163430362" sldId="2147483793"/>
              <pc:sldLayoutMk cId="3369323245" sldId="2147483848"/>
              <ac:grpSpMk id="7" creationId="{B5FE95BC-A510-AFC3-AB66-629DCB1E1A68}"/>
            </ac:grpSpMkLst>
          </pc:grpChg>
        </pc:sldLayoutChg>
        <pc:sldLayoutChg chg="addSp setBg">
          <pc:chgData name="Birdi, Amber" userId="47b082eb-cd59-4925-994b-b8462c63b10c" providerId="ADAL" clId="{BD3E7DE7-28A8-4697-BCF9-EBDB0A3F64EC}" dt="2024-07-11T14:08:42.517" v="83"/>
          <pc:sldLayoutMkLst>
            <pc:docMk/>
            <pc:sldMasterMk cId="3163430362" sldId="2147483793"/>
            <pc:sldLayoutMk cId="2861647863" sldId="2147483849"/>
          </pc:sldLayoutMkLst>
          <pc:grpChg chg="add">
            <ac:chgData name="Birdi, Amber" userId="47b082eb-cd59-4925-994b-b8462c63b10c" providerId="ADAL" clId="{BD3E7DE7-28A8-4697-BCF9-EBDB0A3F64EC}" dt="2024-07-11T14:07:35.669" v="37"/>
            <ac:grpSpMkLst>
              <pc:docMk/>
              <pc:sldMasterMk cId="3163430362" sldId="2147483793"/>
              <pc:sldLayoutMk cId="2861647863" sldId="2147483849"/>
              <ac:grpSpMk id="9" creationId="{265F1D5D-F297-D45A-8F06-07A8A5D3E704}"/>
            </ac:grpSpMkLst>
          </pc:grpChg>
        </pc:sldLayoutChg>
        <pc:sldLayoutChg chg="addSp setBg">
          <pc:chgData name="Birdi, Amber" userId="47b082eb-cd59-4925-994b-b8462c63b10c" providerId="ADAL" clId="{BD3E7DE7-28A8-4697-BCF9-EBDB0A3F64EC}" dt="2024-07-11T14:08:42.517" v="83"/>
          <pc:sldLayoutMkLst>
            <pc:docMk/>
            <pc:sldMasterMk cId="3163430362" sldId="2147483793"/>
            <pc:sldLayoutMk cId="3383371753" sldId="2147483850"/>
          </pc:sldLayoutMkLst>
          <pc:grpChg chg="add">
            <ac:chgData name="Birdi, Amber" userId="47b082eb-cd59-4925-994b-b8462c63b10c" providerId="ADAL" clId="{BD3E7DE7-28A8-4697-BCF9-EBDB0A3F64EC}" dt="2024-07-11T14:07:35.669" v="37"/>
            <ac:grpSpMkLst>
              <pc:docMk/>
              <pc:sldMasterMk cId="3163430362" sldId="2147483793"/>
              <pc:sldLayoutMk cId="3383371753" sldId="2147483850"/>
              <ac:grpSpMk id="9" creationId="{6A85CE3D-DB93-CB85-1685-3B58C80F2E81}"/>
            </ac:grpSpMkLst>
          </pc:grpChg>
        </pc:sldLayoutChg>
        <pc:sldLayoutChg chg="setBg">
          <pc:chgData name="Birdi, Amber" userId="47b082eb-cd59-4925-994b-b8462c63b10c" providerId="ADAL" clId="{BD3E7DE7-28A8-4697-BCF9-EBDB0A3F64EC}" dt="2024-07-11T14:08:42.517" v="83"/>
          <pc:sldLayoutMkLst>
            <pc:docMk/>
            <pc:sldMasterMk cId="3163430362" sldId="2147483793"/>
            <pc:sldLayoutMk cId="35434430" sldId="2147483851"/>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055993918" sldId="2147483852"/>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828288558" sldId="2147483853"/>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223896719" sldId="2147483854"/>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1485226486" sldId="2147483855"/>
          </pc:sldLayoutMkLst>
        </pc:sldLayoutChg>
        <pc:sldLayoutChg chg="setBg">
          <pc:chgData name="Birdi, Amber" userId="47b082eb-cd59-4925-994b-b8462c63b10c" providerId="ADAL" clId="{BD3E7DE7-28A8-4697-BCF9-EBDB0A3F64EC}" dt="2024-07-11T14:08:42.517" v="83"/>
          <pc:sldLayoutMkLst>
            <pc:docMk/>
            <pc:sldMasterMk cId="3163430362" sldId="2147483793"/>
            <pc:sldLayoutMk cId="3183229024" sldId="2147483856"/>
          </pc:sldLayoutMkLst>
        </pc:sldLayoutChg>
        <pc:sldLayoutChg chg="delSp setBg">
          <pc:chgData name="Birdi, Amber" userId="47b082eb-cd59-4925-994b-b8462c63b10c" providerId="ADAL" clId="{BD3E7DE7-28A8-4697-BCF9-EBDB0A3F64EC}" dt="2024-07-11T14:08:42.517" v="83"/>
          <pc:sldLayoutMkLst>
            <pc:docMk/>
            <pc:sldMasterMk cId="3163430362" sldId="2147483793"/>
            <pc:sldLayoutMk cId="2804087343" sldId="2147483857"/>
          </pc:sldLayoutMkLst>
          <pc:spChg chg="del">
            <ac:chgData name="Birdi, Amber" userId="47b082eb-cd59-4925-994b-b8462c63b10c" providerId="ADAL" clId="{BD3E7DE7-28A8-4697-BCF9-EBDB0A3F64EC}" dt="2024-07-11T14:07:35.669" v="37"/>
            <ac:spMkLst>
              <pc:docMk/>
              <pc:sldMasterMk cId="3163430362" sldId="2147483793"/>
              <pc:sldLayoutMk cId="2804087343" sldId="2147483857"/>
              <ac:spMk id="10" creationId="{00000000-0000-0000-0000-000000000000}"/>
            </ac:spMkLst>
          </pc:spChg>
          <pc:picChg chg="del">
            <ac:chgData name="Birdi, Amber" userId="47b082eb-cd59-4925-994b-b8462c63b10c" providerId="ADAL" clId="{BD3E7DE7-28A8-4697-BCF9-EBDB0A3F64EC}" dt="2024-07-11T14:07:35.669" v="37"/>
            <ac:picMkLst>
              <pc:docMk/>
              <pc:sldMasterMk cId="3163430362" sldId="2147483793"/>
              <pc:sldLayoutMk cId="2804087343" sldId="2147483857"/>
              <ac:picMk id="11" creationId="{00000000-0000-0000-0000-000000000000}"/>
            </ac:picMkLst>
          </pc:picChg>
        </pc:sldLayoutChg>
        <pc:sldLayoutChg chg="delSp setBg">
          <pc:chgData name="Birdi, Amber" userId="47b082eb-cd59-4925-994b-b8462c63b10c" providerId="ADAL" clId="{BD3E7DE7-28A8-4697-BCF9-EBDB0A3F64EC}" dt="2024-07-11T14:08:42.517" v="83"/>
          <pc:sldLayoutMkLst>
            <pc:docMk/>
            <pc:sldMasterMk cId="3163430362" sldId="2147483793"/>
            <pc:sldLayoutMk cId="3649512368" sldId="2147483858"/>
          </pc:sldLayoutMkLst>
          <pc:spChg chg="del">
            <ac:chgData name="Birdi, Amber" userId="47b082eb-cd59-4925-994b-b8462c63b10c" providerId="ADAL" clId="{BD3E7DE7-28A8-4697-BCF9-EBDB0A3F64EC}" dt="2024-07-11T14:07:35.669" v="37"/>
            <ac:spMkLst>
              <pc:docMk/>
              <pc:sldMasterMk cId="3163430362" sldId="2147483793"/>
              <pc:sldLayoutMk cId="3649512368" sldId="2147483858"/>
              <ac:spMk id="25" creationId="{00000000-0000-0000-0000-000000000000}"/>
            </ac:spMkLst>
          </pc:spChg>
          <pc:spChg chg="del">
            <ac:chgData name="Birdi, Amber" userId="47b082eb-cd59-4925-994b-b8462c63b10c" providerId="ADAL" clId="{BD3E7DE7-28A8-4697-BCF9-EBDB0A3F64EC}" dt="2024-07-11T14:07:35.669" v="37"/>
            <ac:spMkLst>
              <pc:docMk/>
              <pc:sldMasterMk cId="3163430362" sldId="2147483793"/>
              <pc:sldLayoutMk cId="3649512368" sldId="2147483858"/>
              <ac:spMk id="26" creationId="{00000000-0000-0000-0000-000000000000}"/>
            </ac:spMkLst>
          </pc:spChg>
          <pc:picChg chg="del">
            <ac:chgData name="Birdi, Amber" userId="47b082eb-cd59-4925-994b-b8462c63b10c" providerId="ADAL" clId="{BD3E7DE7-28A8-4697-BCF9-EBDB0A3F64EC}" dt="2024-07-11T14:07:35.669" v="37"/>
            <ac:picMkLst>
              <pc:docMk/>
              <pc:sldMasterMk cId="3163430362" sldId="2147483793"/>
              <pc:sldLayoutMk cId="3649512368" sldId="2147483858"/>
              <ac:picMk id="30" creationId="{00000000-0000-0000-0000-000000000000}"/>
            </ac:picMkLst>
          </pc:picChg>
        </pc:sldLayoutChg>
        <pc:sldLayoutChg chg="delSp setBg">
          <pc:chgData name="Birdi, Amber" userId="47b082eb-cd59-4925-994b-b8462c63b10c" providerId="ADAL" clId="{BD3E7DE7-28A8-4697-BCF9-EBDB0A3F64EC}" dt="2024-07-11T14:08:42.517" v="83"/>
          <pc:sldLayoutMkLst>
            <pc:docMk/>
            <pc:sldMasterMk cId="3163430362" sldId="2147483793"/>
            <pc:sldLayoutMk cId="498683436" sldId="2147483859"/>
          </pc:sldLayoutMkLst>
          <pc:spChg chg="del">
            <ac:chgData name="Birdi, Amber" userId="47b082eb-cd59-4925-994b-b8462c63b10c" providerId="ADAL" clId="{BD3E7DE7-28A8-4697-BCF9-EBDB0A3F64EC}" dt="2024-07-11T14:07:35.669" v="37"/>
            <ac:spMkLst>
              <pc:docMk/>
              <pc:sldMasterMk cId="3163430362" sldId="2147483793"/>
              <pc:sldLayoutMk cId="498683436" sldId="2147483859"/>
              <ac:spMk id="64" creationId="{00000000-0000-0000-0000-000000000000}"/>
            </ac:spMkLst>
          </pc:spChg>
          <pc:picChg chg="del">
            <ac:chgData name="Birdi, Amber" userId="47b082eb-cd59-4925-994b-b8462c63b10c" providerId="ADAL" clId="{BD3E7DE7-28A8-4697-BCF9-EBDB0A3F64EC}" dt="2024-07-11T14:07:35.669" v="37"/>
            <ac:picMkLst>
              <pc:docMk/>
              <pc:sldMasterMk cId="3163430362" sldId="2147483793"/>
              <pc:sldLayoutMk cId="498683436" sldId="2147483859"/>
              <ac:picMk id="66" creationId="{00000000-0000-0000-0000-000000000000}"/>
            </ac:picMkLst>
          </pc:picChg>
        </pc:sldLayoutChg>
        <pc:sldLayoutChg chg="delSp setBg">
          <pc:chgData name="Birdi, Amber" userId="47b082eb-cd59-4925-994b-b8462c63b10c" providerId="ADAL" clId="{BD3E7DE7-28A8-4697-BCF9-EBDB0A3F64EC}" dt="2024-07-11T14:08:42.517" v="83"/>
          <pc:sldLayoutMkLst>
            <pc:docMk/>
            <pc:sldMasterMk cId="3163430362" sldId="2147483793"/>
            <pc:sldLayoutMk cId="3715214423" sldId="2147483860"/>
          </pc:sldLayoutMkLst>
          <pc:spChg chg="del">
            <ac:chgData name="Birdi, Amber" userId="47b082eb-cd59-4925-994b-b8462c63b10c" providerId="ADAL" clId="{BD3E7DE7-28A8-4697-BCF9-EBDB0A3F64EC}" dt="2024-07-11T14:07:35.669" v="37"/>
            <ac:spMkLst>
              <pc:docMk/>
              <pc:sldMasterMk cId="3163430362" sldId="2147483793"/>
              <pc:sldLayoutMk cId="3715214423" sldId="2147483860"/>
              <ac:spMk id="19" creationId="{00000000-0000-0000-0000-000000000000}"/>
            </ac:spMkLst>
          </pc:spChg>
          <pc:spChg chg="del">
            <ac:chgData name="Birdi, Amber" userId="47b082eb-cd59-4925-994b-b8462c63b10c" providerId="ADAL" clId="{BD3E7DE7-28A8-4697-BCF9-EBDB0A3F64EC}" dt="2024-07-11T14:07:35.669" v="37"/>
            <ac:spMkLst>
              <pc:docMk/>
              <pc:sldMasterMk cId="3163430362" sldId="2147483793"/>
              <pc:sldLayoutMk cId="3715214423" sldId="2147483860"/>
              <ac:spMk id="23" creationId="{00000000-0000-0000-0000-000000000000}"/>
            </ac:spMkLst>
          </pc:spChg>
          <pc:picChg chg="del">
            <ac:chgData name="Birdi, Amber" userId="47b082eb-cd59-4925-994b-b8462c63b10c" providerId="ADAL" clId="{BD3E7DE7-28A8-4697-BCF9-EBDB0A3F64EC}" dt="2024-07-11T14:07:35.669" v="37"/>
            <ac:picMkLst>
              <pc:docMk/>
              <pc:sldMasterMk cId="3163430362" sldId="2147483793"/>
              <pc:sldLayoutMk cId="3715214423" sldId="2147483860"/>
              <ac:picMk id="21" creationId="{00000000-0000-0000-0000-000000000000}"/>
            </ac:picMkLst>
          </pc:picChg>
        </pc:sldLayoutChg>
        <pc:sldLayoutChg chg="delSp setBg">
          <pc:chgData name="Birdi, Amber" userId="47b082eb-cd59-4925-994b-b8462c63b10c" providerId="ADAL" clId="{BD3E7DE7-28A8-4697-BCF9-EBDB0A3F64EC}" dt="2024-07-11T14:08:42.517" v="83"/>
          <pc:sldLayoutMkLst>
            <pc:docMk/>
            <pc:sldMasterMk cId="3163430362" sldId="2147483793"/>
            <pc:sldLayoutMk cId="893866135" sldId="2147483861"/>
          </pc:sldLayoutMkLst>
          <pc:spChg chg="del">
            <ac:chgData name="Birdi, Amber" userId="47b082eb-cd59-4925-994b-b8462c63b10c" providerId="ADAL" clId="{BD3E7DE7-28A8-4697-BCF9-EBDB0A3F64EC}" dt="2024-07-11T14:07:35.669" v="37"/>
            <ac:spMkLst>
              <pc:docMk/>
              <pc:sldMasterMk cId="3163430362" sldId="2147483793"/>
              <pc:sldLayoutMk cId="893866135" sldId="2147483861"/>
              <ac:spMk id="57" creationId="{00000000-0000-0000-0000-000000000000}"/>
            </ac:spMkLst>
          </pc:spChg>
          <pc:picChg chg="del">
            <ac:chgData name="Birdi, Amber" userId="47b082eb-cd59-4925-994b-b8462c63b10c" providerId="ADAL" clId="{BD3E7DE7-28A8-4697-BCF9-EBDB0A3F64EC}" dt="2024-07-11T14:07:35.669" v="37"/>
            <ac:picMkLst>
              <pc:docMk/>
              <pc:sldMasterMk cId="3163430362" sldId="2147483793"/>
              <pc:sldLayoutMk cId="893866135" sldId="2147483861"/>
              <ac:picMk id="56" creationId="{00000000-0000-0000-0000-000000000000}"/>
            </ac:picMkLst>
          </pc:picChg>
        </pc:sldLayoutChg>
        <pc:sldLayoutChg chg="delSp setBg">
          <pc:chgData name="Birdi, Amber" userId="47b082eb-cd59-4925-994b-b8462c63b10c" providerId="ADAL" clId="{BD3E7DE7-28A8-4697-BCF9-EBDB0A3F64EC}" dt="2024-07-11T14:08:42.517" v="83"/>
          <pc:sldLayoutMkLst>
            <pc:docMk/>
            <pc:sldMasterMk cId="3163430362" sldId="2147483793"/>
            <pc:sldLayoutMk cId="66213770" sldId="2147483862"/>
          </pc:sldLayoutMkLst>
          <pc:spChg chg="del">
            <ac:chgData name="Birdi, Amber" userId="47b082eb-cd59-4925-994b-b8462c63b10c" providerId="ADAL" clId="{BD3E7DE7-28A8-4697-BCF9-EBDB0A3F64EC}" dt="2024-07-11T14:07:35.669" v="37"/>
            <ac:spMkLst>
              <pc:docMk/>
              <pc:sldMasterMk cId="3163430362" sldId="2147483793"/>
              <pc:sldLayoutMk cId="66213770" sldId="2147483862"/>
              <ac:spMk id="49" creationId="{00000000-0000-0000-0000-000000000000}"/>
            </ac:spMkLst>
          </pc:spChg>
          <pc:spChg chg="del">
            <ac:chgData name="Birdi, Amber" userId="47b082eb-cd59-4925-994b-b8462c63b10c" providerId="ADAL" clId="{BD3E7DE7-28A8-4697-BCF9-EBDB0A3F64EC}" dt="2024-07-11T14:07:35.669" v="37"/>
            <ac:spMkLst>
              <pc:docMk/>
              <pc:sldMasterMk cId="3163430362" sldId="2147483793"/>
              <pc:sldLayoutMk cId="66213770" sldId="2147483862"/>
              <ac:spMk id="50" creationId="{00000000-0000-0000-0000-000000000000}"/>
            </ac:spMkLst>
          </pc:spChg>
          <pc:picChg chg="del">
            <ac:chgData name="Birdi, Amber" userId="47b082eb-cd59-4925-994b-b8462c63b10c" providerId="ADAL" clId="{BD3E7DE7-28A8-4697-BCF9-EBDB0A3F64EC}" dt="2024-07-11T14:07:35.669" v="37"/>
            <ac:picMkLst>
              <pc:docMk/>
              <pc:sldMasterMk cId="3163430362" sldId="2147483793"/>
              <pc:sldLayoutMk cId="66213770" sldId="2147483862"/>
              <ac:picMk id="53" creationId="{00000000-0000-0000-0000-000000000000}"/>
            </ac:picMkLst>
          </pc:picChg>
        </pc:sldLayoutChg>
        <pc:sldLayoutChg chg="delSp setBg">
          <pc:chgData name="Birdi, Amber" userId="47b082eb-cd59-4925-994b-b8462c63b10c" providerId="ADAL" clId="{BD3E7DE7-28A8-4697-BCF9-EBDB0A3F64EC}" dt="2024-07-11T14:08:42.517" v="83"/>
          <pc:sldLayoutMkLst>
            <pc:docMk/>
            <pc:sldMasterMk cId="3163430362" sldId="2147483793"/>
            <pc:sldLayoutMk cId="4093816219" sldId="2147483863"/>
          </pc:sldLayoutMkLst>
          <pc:picChg chg="del">
            <ac:chgData name="Birdi, Amber" userId="47b082eb-cd59-4925-994b-b8462c63b10c" providerId="ADAL" clId="{BD3E7DE7-28A8-4697-BCF9-EBDB0A3F64EC}" dt="2024-07-11T14:07:35.669" v="37"/>
            <ac:picMkLst>
              <pc:docMk/>
              <pc:sldMasterMk cId="3163430362" sldId="2147483793"/>
              <pc:sldLayoutMk cId="4093816219" sldId="2147483863"/>
              <ac:picMk id="69" creationId="{00000000-0000-0000-0000-000000000000}"/>
            </ac:picMkLst>
          </pc:picChg>
        </pc:sldLayoutChg>
        <pc:sldLayoutChg chg="delSp setBg">
          <pc:chgData name="Birdi, Amber" userId="47b082eb-cd59-4925-994b-b8462c63b10c" providerId="ADAL" clId="{BD3E7DE7-28A8-4697-BCF9-EBDB0A3F64EC}" dt="2024-07-11T14:08:42.517" v="83"/>
          <pc:sldLayoutMkLst>
            <pc:docMk/>
            <pc:sldMasterMk cId="3163430362" sldId="2147483793"/>
            <pc:sldLayoutMk cId="519417135" sldId="2147483864"/>
          </pc:sldLayoutMkLst>
          <pc:spChg chg="del">
            <ac:chgData name="Birdi, Amber" userId="47b082eb-cd59-4925-994b-b8462c63b10c" providerId="ADAL" clId="{BD3E7DE7-28A8-4697-BCF9-EBDB0A3F64EC}" dt="2024-07-11T14:07:35.669" v="37"/>
            <ac:spMkLst>
              <pc:docMk/>
              <pc:sldMasterMk cId="3163430362" sldId="2147483793"/>
              <pc:sldLayoutMk cId="519417135" sldId="2147483864"/>
              <ac:spMk id="32" creationId="{00000000-0000-0000-0000-000000000000}"/>
            </ac:spMkLst>
          </pc:spChg>
          <pc:spChg chg="del">
            <ac:chgData name="Birdi, Amber" userId="47b082eb-cd59-4925-994b-b8462c63b10c" providerId="ADAL" clId="{BD3E7DE7-28A8-4697-BCF9-EBDB0A3F64EC}" dt="2024-07-11T14:07:35.669" v="37"/>
            <ac:spMkLst>
              <pc:docMk/>
              <pc:sldMasterMk cId="3163430362" sldId="2147483793"/>
              <pc:sldLayoutMk cId="519417135" sldId="2147483864"/>
              <ac:spMk id="33" creationId="{00000000-0000-0000-0000-000000000000}"/>
            </ac:spMkLst>
          </pc:spChg>
          <pc:picChg chg="del">
            <ac:chgData name="Birdi, Amber" userId="47b082eb-cd59-4925-994b-b8462c63b10c" providerId="ADAL" clId="{BD3E7DE7-28A8-4697-BCF9-EBDB0A3F64EC}" dt="2024-07-11T14:07:35.669" v="37"/>
            <ac:picMkLst>
              <pc:docMk/>
              <pc:sldMasterMk cId="3163430362" sldId="2147483793"/>
              <pc:sldLayoutMk cId="519417135" sldId="2147483864"/>
              <ac:picMk id="38" creationId="{00000000-0000-0000-0000-000000000000}"/>
            </ac:picMkLst>
          </pc:picChg>
        </pc:sldLayoutChg>
        <pc:sldLayoutChg chg="delSp setBg">
          <pc:chgData name="Birdi, Amber" userId="47b082eb-cd59-4925-994b-b8462c63b10c" providerId="ADAL" clId="{BD3E7DE7-28A8-4697-BCF9-EBDB0A3F64EC}" dt="2024-07-11T14:08:42.517" v="83"/>
          <pc:sldLayoutMkLst>
            <pc:docMk/>
            <pc:sldMasterMk cId="3163430362" sldId="2147483793"/>
            <pc:sldLayoutMk cId="2429239168" sldId="2147483865"/>
          </pc:sldLayoutMkLst>
          <pc:spChg chg="del">
            <ac:chgData name="Birdi, Amber" userId="47b082eb-cd59-4925-994b-b8462c63b10c" providerId="ADAL" clId="{BD3E7DE7-28A8-4697-BCF9-EBDB0A3F64EC}" dt="2024-07-11T14:07:35.669" v="37"/>
            <ac:spMkLst>
              <pc:docMk/>
              <pc:sldMasterMk cId="3163430362" sldId="2147483793"/>
              <pc:sldLayoutMk cId="2429239168" sldId="2147483865"/>
              <ac:spMk id="14" creationId="{00000000-0000-0000-0000-000000000000}"/>
            </ac:spMkLst>
          </pc:spChg>
          <pc:picChg chg="del">
            <ac:chgData name="Birdi, Amber" userId="47b082eb-cd59-4925-994b-b8462c63b10c" providerId="ADAL" clId="{BD3E7DE7-28A8-4697-BCF9-EBDB0A3F64EC}" dt="2024-07-11T14:07:35.669" v="37"/>
            <ac:picMkLst>
              <pc:docMk/>
              <pc:sldMasterMk cId="3163430362" sldId="2147483793"/>
              <pc:sldLayoutMk cId="2429239168" sldId="2147483865"/>
              <ac:picMk id="17" creationId="{00000000-0000-0000-0000-000000000000}"/>
            </ac:picMkLst>
          </pc:picChg>
        </pc:sldLayoutChg>
        <pc:sldLayoutChg chg="setBg">
          <pc:chgData name="Birdi, Amber" userId="47b082eb-cd59-4925-994b-b8462c63b10c" providerId="ADAL" clId="{BD3E7DE7-28A8-4697-BCF9-EBDB0A3F64EC}" dt="2024-07-11T14:08:42.517" v="83"/>
          <pc:sldLayoutMkLst>
            <pc:docMk/>
            <pc:sldMasterMk cId="3163430362" sldId="2147483793"/>
            <pc:sldLayoutMk cId="1238855543" sldId="2147483866"/>
          </pc:sldLayoutMkLst>
        </pc:sldLayoutChg>
        <pc:sldLayoutChg chg="delSp setBg">
          <pc:chgData name="Birdi, Amber" userId="47b082eb-cd59-4925-994b-b8462c63b10c" providerId="ADAL" clId="{BD3E7DE7-28A8-4697-BCF9-EBDB0A3F64EC}" dt="2024-07-11T14:08:42.517" v="83"/>
          <pc:sldLayoutMkLst>
            <pc:docMk/>
            <pc:sldMasterMk cId="3163430362" sldId="2147483793"/>
            <pc:sldLayoutMk cId="3843837540" sldId="2147483867"/>
          </pc:sldLayoutMkLst>
          <pc:picChg chg="del">
            <ac:chgData name="Birdi, Amber" userId="47b082eb-cd59-4925-994b-b8462c63b10c" providerId="ADAL" clId="{BD3E7DE7-28A8-4697-BCF9-EBDB0A3F64EC}" dt="2024-07-11T14:07:35.669" v="37"/>
            <ac:picMkLst>
              <pc:docMk/>
              <pc:sldMasterMk cId="3163430362" sldId="2147483793"/>
              <pc:sldLayoutMk cId="3843837540" sldId="2147483867"/>
              <ac:picMk id="72" creationId="{00000000-0000-0000-0000-000000000000}"/>
            </ac:picMkLst>
          </pc:picChg>
        </pc:sldLayoutChg>
      </pc:sldMasterChg>
    </pc:docChg>
  </pc:docChgLst>
</pc:chgInfo>
</file>

<file path=ppt/comments/modernComment_12A_DCC82276.xml><?xml version="1.0" encoding="utf-8"?>
<p188:cmLst xmlns:a="http://schemas.openxmlformats.org/drawingml/2006/main" xmlns:r="http://schemas.openxmlformats.org/officeDocument/2006/relationships" xmlns:p188="http://schemas.microsoft.com/office/powerpoint/2018/8/main">
  <p188:cm id="{816EAAE2-AF2C-4034-B3B3-A3F20355AA35}" authorId="{A4423757-609A-7EBC-9CEA-884FDC6C292D}" created="2024-07-11T14:24:37.243">
    <pc:sldMkLst xmlns:pc="http://schemas.microsoft.com/office/powerpoint/2013/main/command">
      <pc:docMk/>
      <pc:sldMk cId="3704103542" sldId="298"/>
    </pc:sldMkLst>
    <p188:txBody>
      <a:bodyPr/>
      <a:lstStyle/>
      <a:p>
        <a:r>
          <a:rPr lang="en-GB"/>
          <a:t>Reference this image</a:t>
        </a:r>
      </a:p>
    </p188:txBody>
  </p188:cm>
</p188:cmLst>
</file>

<file path=ppt/comments/modernComment_1FA_FF5EE806.xml><?xml version="1.0" encoding="utf-8"?>
<p188:cmLst xmlns:a="http://schemas.openxmlformats.org/drawingml/2006/main" xmlns:r="http://schemas.openxmlformats.org/officeDocument/2006/relationships" xmlns:p188="http://schemas.microsoft.com/office/powerpoint/2018/8/main">
  <p188:cm id="{86AACC84-E798-402C-948A-1727E22AA0D1}" authorId="{A4423757-609A-7EBC-9CEA-884FDC6C292D}" created="2024-07-11T14:35:25.977">
    <pc:sldMkLst xmlns:pc="http://schemas.microsoft.com/office/powerpoint/2013/main/command">
      <pc:docMk/>
      <pc:sldMk cId="4284409862" sldId="506"/>
    </pc:sldMkLst>
    <p188:txBody>
      <a:bodyPr/>
      <a:lstStyle/>
      <a:p>
        <a:r>
          <a:rPr lang="en-GB"/>
          <a:t>Reference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0D2A8-8F95-47C2-ABE1-A779F5A43C98}" type="datetimeFigureOut">
              <a:rPr lang="en-US" smtClean="0"/>
              <a:t>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663E2-27CE-4C79-91D3-7F5C4262D57F}" type="slidenum">
              <a:rPr lang="en-US" smtClean="0"/>
              <a:t>‹#›</a:t>
            </a:fld>
            <a:endParaRPr lang="en-US"/>
          </a:p>
        </p:txBody>
      </p:sp>
    </p:spTree>
    <p:extLst>
      <p:ext uri="{BB962C8B-B14F-4D97-AF65-F5344CB8AC3E}">
        <p14:creationId xmlns:p14="http://schemas.microsoft.com/office/powerpoint/2010/main" val="1230559577"/>
      </p:ext>
    </p:extLst>
  </p:cSld>
  <p:clrMap bg1="lt1" tx1="dk1" bg2="lt2" tx2="dk2" accent1="accent1" accent2="accent2" accent3="accent3" accent4="accent4" accent5="accent5" accent6="accent6" hlink="hlink" folHlink="folHlink"/>
  <p:notesStyle>
    <a:lvl1pPr marL="0" algn="l" defTabSz="914353" rtl="0" eaLnBrk="1" latinLnBrk="0" hangingPunct="1">
      <a:defRPr sz="1200" kern="1200">
        <a:solidFill>
          <a:schemeClr val="tx1"/>
        </a:solidFill>
        <a:latin typeface="+mn-lt"/>
        <a:ea typeface="+mn-ea"/>
        <a:cs typeface="+mn-cs"/>
      </a:defRPr>
    </a:lvl1pPr>
    <a:lvl2pPr marL="457177" algn="l" defTabSz="914353" rtl="0" eaLnBrk="1" latinLnBrk="0" hangingPunct="1">
      <a:defRPr sz="1200" kern="1200">
        <a:solidFill>
          <a:schemeClr val="tx1"/>
        </a:solidFill>
        <a:latin typeface="+mn-lt"/>
        <a:ea typeface="+mn-ea"/>
        <a:cs typeface="+mn-cs"/>
      </a:defRPr>
    </a:lvl2pPr>
    <a:lvl3pPr marL="914353" algn="l" defTabSz="914353" rtl="0" eaLnBrk="1" latinLnBrk="0" hangingPunct="1">
      <a:defRPr sz="1200" kern="1200">
        <a:solidFill>
          <a:schemeClr val="tx1"/>
        </a:solidFill>
        <a:latin typeface="+mn-lt"/>
        <a:ea typeface="+mn-ea"/>
        <a:cs typeface="+mn-cs"/>
      </a:defRPr>
    </a:lvl3pPr>
    <a:lvl4pPr marL="1371530" algn="l" defTabSz="914353" rtl="0" eaLnBrk="1" latinLnBrk="0" hangingPunct="1">
      <a:defRPr sz="1200" kern="1200">
        <a:solidFill>
          <a:schemeClr val="tx1"/>
        </a:solidFill>
        <a:latin typeface="+mn-lt"/>
        <a:ea typeface="+mn-ea"/>
        <a:cs typeface="+mn-cs"/>
      </a:defRPr>
    </a:lvl4pPr>
    <a:lvl5pPr marL="1828706" algn="l" defTabSz="914353" rtl="0" eaLnBrk="1" latinLnBrk="0" hangingPunct="1">
      <a:defRPr sz="1200" kern="1200">
        <a:solidFill>
          <a:schemeClr val="tx1"/>
        </a:solidFill>
        <a:latin typeface="+mn-lt"/>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heguardian.com/law/2020/sep/24/investigation-launched-after-black-barrister-mistaken-for-defendant-three-times-in-a-day)"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royalsociety.org/~/media/policy/publications/2015/unconscious-bias-briefing-2015.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implicit.harvard.edu/implicit/takeatest.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implicit.harvard.edu/implicit/takeatest.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oyalsociety.org/topics-policy/publications/2015/unconscious-bia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sychologytoday.com/gb/blog/stretching-theory/201809/how-many-decisions-do-we-make-each-da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learning objectives for this session are as follows:</a:t>
            </a:r>
          </a:p>
          <a:p>
            <a:pPr marL="171450" lvl="0" indent="-171450" algn="l" rtl="0">
              <a:spcBef>
                <a:spcPts val="0"/>
              </a:spcBef>
              <a:spcAft>
                <a:spcPts val="0"/>
              </a:spcAft>
              <a:buFont typeface="Arial" panose="020B0604020202020204" pitchFamily="34" charset="0"/>
              <a:buChar char="•"/>
            </a:pPr>
            <a:r>
              <a:rPr lang="en-GB" dirty="0"/>
              <a:t>To introduce the different types of bias and learn how to spot your own</a:t>
            </a:r>
          </a:p>
          <a:p>
            <a:pPr marL="171450" lvl="0" indent="-171450" algn="l" rtl="0">
              <a:spcBef>
                <a:spcPts val="0"/>
              </a:spcBef>
              <a:spcAft>
                <a:spcPts val="0"/>
              </a:spcAft>
              <a:buFont typeface="Arial" panose="020B0604020202020204" pitchFamily="34" charset="0"/>
              <a:buChar char="•"/>
            </a:pPr>
            <a:r>
              <a:rPr lang="en-GB" dirty="0"/>
              <a:t>To understand the importance of being aware of your unconscious biases</a:t>
            </a:r>
          </a:p>
          <a:p>
            <a:pPr marL="171450" lvl="0" indent="-171450" algn="l" rtl="0">
              <a:spcBef>
                <a:spcPts val="0"/>
              </a:spcBef>
              <a:spcAft>
                <a:spcPts val="0"/>
              </a:spcAft>
              <a:buFont typeface="Arial" panose="020B0604020202020204" pitchFamily="34" charset="0"/>
              <a:buChar char="•"/>
            </a:pPr>
            <a:r>
              <a:rPr lang="en-GB" dirty="0"/>
              <a:t>To learn how to apply good practice around unconscious bias in both social and professional environments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ONLINE DELIVERY: If you have any questions you can raise your hand or use the chat function. </a:t>
            </a:r>
          </a:p>
          <a:p>
            <a:pPr marL="0" lvl="0" indent="0" algn="l" rtl="0">
              <a:spcBef>
                <a:spcPts val="0"/>
              </a:spcBef>
              <a:spcAft>
                <a:spcPts val="0"/>
              </a:spcAft>
              <a:buNone/>
            </a:pPr>
            <a:r>
              <a:rPr lang="en-GB" dirty="0"/>
              <a:t>You will need something to write with (and on) for some of the tasks during this 50-minute session. </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I’m now going to give you a minute or two to write a list of 10 people who you really trust that are not members of your family. This could be friends, your doctor, a teacher, someone who works at the supermarket that you chat with every day, etc. People who you trust. You won’t have to share the names with anyone but the next part of the task relies on you having written something down. </a:t>
            </a:r>
          </a:p>
          <a:p>
            <a:endParaRPr lang="en-US" dirty="0"/>
          </a:p>
          <a:p>
            <a:pPr marL="139700" indent="0">
              <a:buNone/>
            </a:pPr>
            <a:r>
              <a:rPr lang="en-US" dirty="0"/>
              <a:t>[CLICK] Now I want you to complete the rest of these columns. I will give you a minute or so to do that. </a:t>
            </a:r>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C06AD049-E538-FD4B-A00D-842BE2F89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749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 you notice any trends – any similarities or differences? </a:t>
            </a:r>
          </a:p>
          <a:p>
            <a:pPr marL="171450" indent="-171450">
              <a:buFont typeface="Arial" panose="020B0604020202020204" pitchFamily="34" charset="0"/>
              <a:buChar char="•"/>
            </a:pPr>
            <a:r>
              <a:rPr lang="en-US" dirty="0"/>
              <a:t>Some of you might have noticed that everyone on your list is of the same gender? Or they’re all the same ethnicity? </a:t>
            </a:r>
          </a:p>
          <a:p>
            <a:pPr marL="171450" indent="-171450">
              <a:buFont typeface="Arial" panose="020B0604020202020204" pitchFamily="34" charset="0"/>
              <a:buChar char="•"/>
            </a:pPr>
            <a:r>
              <a:rPr lang="en-US" dirty="0"/>
              <a:t>You may find that you are unconsciously bias or implicitly biased to certain ages, ethnicities, educational backgrounds, etc. </a:t>
            </a:r>
          </a:p>
          <a:p>
            <a:pPr marL="139700" indent="0">
              <a:buNone/>
            </a:pPr>
            <a:endParaRPr lang="en-US" dirty="0"/>
          </a:p>
          <a:p>
            <a:pPr marL="139700" indent="0">
              <a:buNone/>
            </a:pPr>
            <a:r>
              <a:rPr lang="en-US" dirty="0"/>
              <a:t>[Give students opportunity/time to feed back OR pair together to discuss OR use embedded Microsoft forms on Panopto if pre-recording session]</a:t>
            </a:r>
          </a:p>
          <a:p>
            <a:pPr marL="139700" indent="0">
              <a:buNone/>
            </a:pPr>
            <a:endParaRPr lang="en-US" dirty="0"/>
          </a:p>
          <a:p>
            <a:pPr marL="139700" indent="0">
              <a:buNone/>
            </a:pPr>
            <a:r>
              <a:rPr lang="en-US" dirty="0"/>
              <a:t>It’s not uncommon for us to want to be around people who look and act like ourselves…</a:t>
            </a:r>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C06AD049-E538-FD4B-A00D-842BE2F89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194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a:prstGeom prst="rect">
            <a:avLst/>
          </a:prstGeom>
        </p:spPr>
        <p:txBody>
          <a:bodyPr/>
          <a:lstStyle/>
          <a:p>
            <a:pPr marL="139700" indent="0">
              <a:buNone/>
            </a:pPr>
            <a:r>
              <a:rPr lang="en-US" dirty="0"/>
              <a:t>What you've discovered from your lists is known as having an ingroup and an outgroup.</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t>We have a positive bias towards our in-group, and negative bias towards our outgroup.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dirty="0"/>
          </a:p>
          <a:p>
            <a:pPr marL="0" indent="0" defTabSz="457200">
              <a:buClrTx/>
              <a:buSzTx/>
              <a:buNone/>
              <a:defRPr/>
            </a:pPr>
            <a:r>
              <a:rPr lang="en-GB" sz="1200" dirty="0"/>
              <a:t>We can have an automatic dislike towards people who are not in our ingroup. This is important to be mindful of when you are sitting on an interview panel, for example. A lot of you will go on to work in industry or develop your own companies and what you want to make sure of is that you are not being biased to people who are like you – for example graduates who have studied at Imperial, went to the same school as you, grew up in your home town, like the same interests, have the same accents or family background – all of this means that you will be more favourable towards them and you might not end up making the right choice on who to hire, because you have let your biases influence your decision. </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a:p>
        </p:txBody>
      </p:sp>
    </p:spTree>
    <p:extLst>
      <p:ext uri="{BB962C8B-B14F-4D97-AF65-F5344CB8AC3E}">
        <p14:creationId xmlns:p14="http://schemas.microsoft.com/office/powerpoint/2010/main" val="2612930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87d137f743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87d137f743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GB"/>
              <a:t>Our biases can however change over time, depending on new experiences. </a:t>
            </a:r>
            <a:endParaRPr lang="en-US"/>
          </a:p>
          <a:p>
            <a:pPr marL="0" indent="0">
              <a:buNone/>
            </a:pPr>
            <a:r>
              <a:rPr lang="en-GB"/>
              <a:t>When we travel to new places and come into contact with other cultures we can develop or dispel biases depending on how those experiences went. </a:t>
            </a:r>
          </a:p>
          <a:p>
            <a:pPr marL="0" lvl="0" indent="0" algn="l" rtl="0">
              <a:spcBef>
                <a:spcPts val="0"/>
              </a:spcBef>
              <a:spcAft>
                <a:spcPts val="0"/>
              </a:spcAft>
              <a:buNone/>
            </a:pPr>
            <a:endParaRPr lang="en-GB"/>
          </a:p>
          <a:p>
            <a:pPr marL="0" indent="0">
              <a:buNone/>
              <a:defRPr/>
            </a:pPr>
            <a:r>
              <a:rPr lang="en-GB"/>
              <a:t>Stereotypes are also quite interesting. </a:t>
            </a:r>
          </a:p>
          <a:p>
            <a:pPr marL="0" indent="0">
              <a:buNone/>
              <a:defRPr/>
            </a:pPr>
            <a:r>
              <a:rPr lang="en-GB"/>
              <a:t>We see them everywhere – in films, books, popular culture. </a:t>
            </a:r>
          </a:p>
          <a:p>
            <a:pPr marL="0" indent="0">
              <a:buNone/>
              <a:defRPr/>
            </a:pPr>
            <a:r>
              <a:rPr lang="en-GB"/>
              <a:t>They can be drilled into us so much that even if we personally don’t believe in them they can still heavily affect our judgement.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defRPr/>
            </a:pPr>
            <a:r>
              <a:rPr lang="en-US" dirty="0"/>
              <a:t>These unconscious biases can create gender imbalances and cause lack of diversity - which is something we see in engineering and in the tech industry as a whole.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139700" indent="0">
              <a:buNone/>
              <a:defRPr/>
            </a:pPr>
            <a:r>
              <a:rPr lang="en-US" dirty="0"/>
              <a:t>Only 12% of the UK’s engineering workforce are women. There can be many causes for this, but we cannot downplay the negative effect that stereotyping has on our field. </a:t>
            </a:r>
          </a:p>
          <a:p>
            <a:pPr marL="139700" indent="0">
              <a:buNone/>
              <a:defRPr/>
            </a:pPr>
            <a:endParaRPr lang="en-US" dirty="0"/>
          </a:p>
          <a:p>
            <a:pPr marL="139700" indent="0">
              <a:buNone/>
              <a:defRPr/>
            </a:pPr>
            <a:r>
              <a:rPr lang="en-US" dirty="0"/>
              <a:t>Stereotyping [subject, e.g. computing] as a male subject and developing an unconscious bias that men are better at [subject, e.g. computing] than women can steer girls away from choosing the subject at school. Of course for us here, we know that this is only a stereotype, and that men and women are equally as good at [subject, e.g. computing]. </a:t>
            </a:r>
          </a:p>
          <a:p>
            <a:pPr marL="139700" indent="0">
              <a:buNone/>
              <a:defRPr/>
            </a:pPr>
            <a:endParaRPr lang="en-US" dirty="0"/>
          </a:p>
          <a:p>
            <a:pPr marL="139700" indent="0">
              <a:buNone/>
              <a:defRPr/>
            </a:pPr>
            <a:r>
              <a:rPr lang="en-US" dirty="0"/>
              <a:t>But what we see around us (i.e. more men than women, especially in leadership roles within engineering) can heavily reinforce that view. </a:t>
            </a:r>
          </a:p>
        </p:txBody>
      </p:sp>
    </p:spTree>
    <p:extLst>
      <p:ext uri="{BB962C8B-B14F-4D97-AF65-F5344CB8AC3E}">
        <p14:creationId xmlns:p14="http://schemas.microsoft.com/office/powerpoint/2010/main" val="3018477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GB" dirty="0"/>
              <a:t>Diversity in any field is extremely important. </a:t>
            </a:r>
            <a:endParaRPr lang="en-US" dirty="0"/>
          </a:p>
          <a:p>
            <a:pPr marL="0" indent="0">
              <a:buNone/>
            </a:pPr>
            <a:endParaRPr lang="en-GB" dirty="0"/>
          </a:p>
          <a:p>
            <a:pPr marL="0" indent="0">
              <a:buNone/>
            </a:pPr>
            <a:r>
              <a:rPr lang="en-GB" dirty="0"/>
              <a:t>Research has proven that Increasing the diversity in leadership teams leads to more and better innovation. </a:t>
            </a:r>
          </a:p>
          <a:p>
            <a:pPr marL="0" indent="0">
              <a:buNone/>
            </a:pPr>
            <a:r>
              <a:rPr lang="en-GB" dirty="0"/>
              <a:t>Tech companies with mixed management boards are more successful, and those companies make more money overall.</a:t>
            </a:r>
          </a:p>
        </p:txBody>
      </p:sp>
    </p:spTree>
    <p:extLst>
      <p:ext uri="{BB962C8B-B14F-4D97-AF65-F5344CB8AC3E}">
        <p14:creationId xmlns:p14="http://schemas.microsoft.com/office/powerpoint/2010/main" val="3974186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GB" dirty="0"/>
              <a:t>Having a diverse team gives you a competitive advantage. </a:t>
            </a:r>
            <a:endParaRPr lang="en-US" dirty="0"/>
          </a:p>
          <a:p>
            <a:pPr marL="0" indent="0">
              <a:buNone/>
            </a:pPr>
            <a:endParaRPr lang="en-GB" dirty="0"/>
          </a:p>
          <a:p>
            <a:pPr marL="0" indent="0">
              <a:buNone/>
            </a:pPr>
            <a:r>
              <a:rPr lang="en-GB" b="1" dirty="0"/>
              <a:t>[Add subject/course specific example here]</a:t>
            </a:r>
          </a:p>
          <a:p>
            <a:pPr marL="0" indent="0">
              <a:buNone/>
            </a:pPr>
            <a:endParaRPr lang="en-GB" dirty="0"/>
          </a:p>
          <a:p>
            <a:pPr marL="0" indent="0">
              <a:buNone/>
            </a:pPr>
            <a:r>
              <a:rPr lang="en-GB" dirty="0"/>
              <a:t>Later on in the year when you are working in teams, carrying out your group projects remember this when you’re choosing who to work with. </a:t>
            </a:r>
          </a:p>
          <a:p>
            <a:pPr marL="0" indent="0">
              <a:buNone/>
            </a:pPr>
            <a:r>
              <a:rPr lang="en-GB" dirty="0"/>
              <a:t>It is hardly ever the strongest strategy to go for a team of people who all act and think like you, complex problems are best approached by teams with a variety of perspectives.</a:t>
            </a:r>
          </a:p>
        </p:txBody>
      </p:sp>
    </p:spTree>
    <p:extLst>
      <p:ext uri="{BB962C8B-B14F-4D97-AF65-F5344CB8AC3E}">
        <p14:creationId xmlns:p14="http://schemas.microsoft.com/office/powerpoint/2010/main" val="1558200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c52b6f6c1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c52b6f6c1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There are many different forms that bias can take</a:t>
            </a:r>
          </a:p>
          <a:p>
            <a:pPr marL="0" lvl="0" indent="0" algn="l" rtl="0">
              <a:spcBef>
                <a:spcPts val="0"/>
              </a:spcBef>
              <a:spcAft>
                <a:spcPts val="0"/>
              </a:spcAft>
              <a:buNone/>
            </a:pPr>
            <a:endParaRPr/>
          </a:p>
        </p:txBody>
      </p:sp>
    </p:spTree>
    <p:extLst>
      <p:ext uri="{BB962C8B-B14F-4D97-AF65-F5344CB8AC3E}">
        <p14:creationId xmlns:p14="http://schemas.microsoft.com/office/powerpoint/2010/main" val="73699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Confirmation bias. Many of you will have come across confirmation bias before.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indent="0" defTabSz="457200">
              <a:buClrTx/>
              <a:buSzTx/>
              <a:buNone/>
              <a:defRPr/>
            </a:pPr>
            <a:r>
              <a:rPr lang="en-US" b="1" u="sng" dirty="0"/>
              <a:t>This is a form of cognitive bias, based on expectations and experience. </a:t>
            </a:r>
          </a:p>
          <a:p>
            <a:pPr marL="0" indent="0" defTabSz="457200">
              <a:buClrTx/>
              <a:buSzTx/>
              <a:buNone/>
              <a:defRPr/>
            </a:pPr>
            <a:r>
              <a:rPr lang="en-US" dirty="0"/>
              <a:t>For example, you believe that the earth is flat. You google flat earth and the first thing you see is a blog by another flat-earther that completely agrees with your viewpoint and strengthens the argument that the earth must be flat. Because you have had your view confirmed you don’t bother looking for other information that gives evidence for why the earth is round. Your mind is made up, the evidence you found confirms it and no one can persuade you otherwise. </a:t>
            </a:r>
            <a:br>
              <a:rPr lang="en-US" dirty="0"/>
            </a:br>
            <a:br>
              <a:rPr lang="en-US" dirty="0"/>
            </a:br>
            <a:r>
              <a:rPr lang="en-US" dirty="0"/>
              <a:t>Now you might think that having an ever-increasing number of flat-earthers may not seem very damaging to society, but if we think about confirmation bias throughout our history we know it can lead to mass genocide and a hatred of certain people and cultures. We need to be extremely careful. The more we educate ourselves on this and other types of bias the better. </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a:p>
        </p:txBody>
      </p:sp>
    </p:spTree>
    <p:extLst>
      <p:ext uri="{BB962C8B-B14F-4D97-AF65-F5344CB8AC3E}">
        <p14:creationId xmlns:p14="http://schemas.microsoft.com/office/powerpoint/2010/main" val="2103134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If you were to make a split second judgement, which light blue dot would you say was bigger? [CLICK]</a:t>
            </a:r>
          </a:p>
          <a:p>
            <a:pPr marL="139700" indent="0">
              <a:buNone/>
            </a:pPr>
            <a:endParaRPr lang="en-US"/>
          </a:p>
          <a:p>
            <a:pPr marL="139700" indent="0">
              <a:buNone/>
            </a:pPr>
            <a:r>
              <a:rPr lang="en-US"/>
              <a:t>Some of you may have seen this before. If we let our unconscious decide for us it might say that the dot on the left is bigger, when in fact [CLICK] they are both the same size. </a:t>
            </a:r>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C06AD049-E538-FD4B-A00D-842BE2F89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28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8926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GB" dirty="0"/>
              <a:t>[Ask students ‘What is unconscious bias?” and discuss answers]</a:t>
            </a:r>
            <a:endParaRPr lang="en-US"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Throughout our lives, every conversation we’ve had, film we’ve watched, and article we’ve read has influenced how we make decisions. Based on our own individual experiences, we will have formed impressions or stereotypes about people from certain cultures, educational backgrounds, gender or age. We may have found ourselves in situations that only reinforce the stereotypes that we have formed, whether we have wanted to or not.</a:t>
            </a:r>
          </a:p>
          <a:p>
            <a:pPr marL="0" lvl="0" indent="0" algn="l" rtl="0">
              <a:spcBef>
                <a:spcPts val="0"/>
              </a:spcBef>
              <a:spcAft>
                <a:spcPts val="0"/>
              </a:spcAft>
              <a:buNone/>
            </a:pPr>
            <a:endParaRPr lang="en-GB" dirty="0"/>
          </a:p>
          <a:p>
            <a:pPr marL="0" indent="0">
              <a:buNone/>
            </a:pPr>
            <a:r>
              <a:rPr lang="en-GB" dirty="0"/>
              <a:t>A lot of this stereotyping happens subconsciously without us even knowing – and this is known as unconscious bias.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GB" b="1" u="sng" dirty="0"/>
              <a:t>This is known as contract bias or the contrast effect and is a technique typically used in sales. </a:t>
            </a:r>
            <a:endParaRPr lang="en-US" u="sng" dirty="0"/>
          </a:p>
          <a:p>
            <a:pPr marL="0" indent="0">
              <a:buNone/>
            </a:pPr>
            <a:r>
              <a:rPr lang="en-GB" dirty="0"/>
              <a:t>Sales people will often use the contrast effect by showing you a poor quality product alongside the one that they want you to buy. </a:t>
            </a:r>
          </a:p>
          <a:p>
            <a:pPr marL="0" indent="0">
              <a:buNone/>
            </a:pPr>
            <a:r>
              <a:rPr lang="en-GB" dirty="0"/>
              <a:t>They might also show you a wonderful product that is way beyond your reach. When you compare your ideal purchase with this, you are then likely to re-evaluate it upwards. </a:t>
            </a:r>
          </a:p>
          <a:p>
            <a:pPr marL="0" lvl="0" indent="0" algn="l" rtl="0">
              <a:spcBef>
                <a:spcPts val="0"/>
              </a:spcBef>
              <a:spcAft>
                <a:spcPts val="0"/>
              </a:spcAft>
              <a:buNone/>
            </a:pPr>
            <a:endParaRPr lang="en-GB" dirty="0"/>
          </a:p>
          <a:p>
            <a:pPr marL="0" indent="0">
              <a:buNone/>
              <a:defRPr/>
            </a:pPr>
            <a:r>
              <a:rPr lang="en-GB" b="1" dirty="0"/>
              <a:t>Sometimes this happens to you and you don’t even realise. </a:t>
            </a:r>
          </a:p>
          <a:p>
            <a:pPr marL="0" indent="0">
              <a:buNone/>
              <a:defRPr/>
            </a:pPr>
            <a:r>
              <a:rPr lang="en-GB" dirty="0"/>
              <a:t>For example [CLICK] (example adapted from Dan </a:t>
            </a:r>
            <a:r>
              <a:rPr lang="en-GB" dirty="0" err="1"/>
              <a:t>Ariely‘s</a:t>
            </a:r>
            <a:r>
              <a:rPr lang="en-GB" dirty="0"/>
              <a:t> book, Predictably Irrational) take a look at this advert for a New Scientist magazine subscription. Almost all of us will agree that the best value deal is the one where you get print, app and web versions of the magazine for just a fraction of the cost more. We don’t have an inbuilt system of what constitutes as value, “we focus on the relative advantage of one thing over another, and estimate value accordingly.”  (Dan </a:t>
            </a:r>
            <a:r>
              <a:rPr lang="en-GB" dirty="0" err="1"/>
              <a:t>Ariely</a:t>
            </a:r>
            <a:r>
              <a:rPr lang="en-GB" dirty="0"/>
              <a:t>)</a:t>
            </a:r>
          </a:p>
        </p:txBody>
      </p:sp>
    </p:spTree>
    <p:extLst>
      <p:ext uri="{BB962C8B-B14F-4D97-AF65-F5344CB8AC3E}">
        <p14:creationId xmlns:p14="http://schemas.microsoft.com/office/powerpoint/2010/main" val="2088095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buNone/>
            </a:pPr>
            <a:r>
              <a:rPr lang="en-US" dirty="0"/>
              <a:t>A very common type of bias is groupthink, and we see this all the time. </a:t>
            </a:r>
          </a:p>
          <a:p>
            <a:pPr marL="0" indent="0">
              <a:buNone/>
            </a:pPr>
            <a:endParaRPr lang="en-US" dirty="0"/>
          </a:p>
          <a:p>
            <a:pPr marL="0" indent="0">
              <a:buNone/>
            </a:pPr>
            <a:r>
              <a:rPr lang="en-US" dirty="0"/>
              <a:t>This is when everyone is in a meeting for example and one person says they agree. Now, you're thinking that you don’t agree at all, but by the time it gets to you to share your thoughts the four people before you have agreed that they agree and now you’re questioning your decision. </a:t>
            </a:r>
          </a:p>
          <a:p>
            <a:pPr marL="0" indent="0">
              <a:buNone/>
            </a:pPr>
            <a:endParaRPr lang="en-US" dirty="0"/>
          </a:p>
          <a:p>
            <a:pPr marL="0" indent="0">
              <a:buNone/>
            </a:pPr>
            <a:r>
              <a:rPr lang="en-US" b="1" dirty="0"/>
              <a:t>Groupthink is the social pressure for the consensus and can cause massive problems.</a:t>
            </a:r>
          </a:p>
          <a:p>
            <a:pPr marL="0" indent="0">
              <a:buNone/>
            </a:pPr>
            <a:endParaRPr lang="en-US" dirty="0"/>
          </a:p>
          <a:p>
            <a:pPr marL="0" indent="0">
              <a:buNone/>
            </a:pPr>
            <a:r>
              <a:rPr lang="en-US" dirty="0"/>
              <a:t>When working in groups throughout your degree please consider this and try not to let groupthink affect your work. This is honestly how so many people go along with something they don’t agree with for so long and it never ends well. Good practice would be to each write down your thoughts or share them using an anonymous platform and then have the discussion. </a:t>
            </a:r>
          </a:p>
          <a:p>
            <a:endParaRPr lang="en-US" dirty="0"/>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a:p>
        </p:txBody>
      </p:sp>
    </p:spTree>
    <p:extLst>
      <p:ext uri="{BB962C8B-B14F-4D97-AF65-F5344CB8AC3E}">
        <p14:creationId xmlns:p14="http://schemas.microsoft.com/office/powerpoint/2010/main" val="2716633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Read out loud the words in order on this slide [Click] </a:t>
            </a:r>
          </a:p>
          <a:p>
            <a:pPr marL="139700" indent="0">
              <a:buNone/>
            </a:pPr>
            <a:r>
              <a:rPr lang="en-US"/>
              <a:t>Easy right? Now do the exact same thing with the next slide but this time reading out the </a:t>
            </a:r>
            <a:r>
              <a:rPr lang="en-US" err="1"/>
              <a:t>colours</a:t>
            </a:r>
            <a:r>
              <a:rPr lang="en-US"/>
              <a:t> rather than the words. Ready? [Next slide]</a:t>
            </a:r>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C06AD049-E538-FD4B-A00D-842BE2F89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286"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01355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Go! [Read along with students (out loud)]</a:t>
            </a:r>
          </a:p>
          <a:p>
            <a:pPr marL="139700" indent="0">
              <a:buNone/>
            </a:pPr>
            <a:endParaRPr lang="en-US"/>
          </a:p>
          <a:p>
            <a:pPr marL="139700" indent="0">
              <a:buNone/>
            </a:pPr>
            <a:r>
              <a:rPr lang="en-US"/>
              <a:t>For this one you should have felt that a different level of effort was required. </a:t>
            </a:r>
          </a:p>
          <a:p>
            <a:pPr marL="139700" indent="0">
              <a:buNone/>
            </a:pPr>
            <a:r>
              <a:rPr lang="en-US"/>
              <a:t>Even if it was only small, more effort was needed to stop your brain being distracted by the redundant information. </a:t>
            </a:r>
          </a:p>
          <a:p>
            <a:pPr marL="139700" indent="0">
              <a:buNone/>
            </a:pPr>
            <a:r>
              <a:rPr lang="en-US" b="1"/>
              <a:t>We call this selective attention.</a:t>
            </a:r>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C06AD049-E538-FD4B-A00D-842BE2F89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286"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31268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a:prstGeom prst="rect">
            <a:avLst/>
          </a:prstGeom>
        </p:spPr>
        <p:txBody>
          <a:bodyPr/>
          <a:lstStyle/>
          <a:p>
            <a:pPr marL="139700" indent="0">
              <a:buNone/>
            </a:pPr>
            <a:r>
              <a:rPr lang="en-US" dirty="0"/>
              <a:t>Even though you might have found the last task effortless, your brain had to switch a gear to really pay attention to what was happening.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t>Attentional bias involves the tendency to pay attention to some things while simultaneously ignoring others.</a:t>
            </a:r>
          </a:p>
          <a:p>
            <a:endParaRPr lang="en-US" dirty="0"/>
          </a:p>
          <a:p>
            <a:pPr marL="139700" indent="0">
              <a:buNone/>
            </a:pPr>
            <a:r>
              <a:rPr lang="en-US" dirty="0"/>
              <a:t>So this could be as innocent as not hearing your parents call you down for dinner when you’re playing on your games console to as damaging as only considering the opinions of your male colleagues - or your white colleagues - and not paying attention or selecting not to pay attention to your black or female peers. </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a:p>
        </p:txBody>
      </p:sp>
    </p:spTree>
    <p:extLst>
      <p:ext uri="{BB962C8B-B14F-4D97-AF65-F5344CB8AC3E}">
        <p14:creationId xmlns:p14="http://schemas.microsoft.com/office/powerpoint/2010/main" val="3530768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11150" indent="-171450" defTabSz="457200">
              <a:defRPr/>
            </a:pPr>
            <a:r>
              <a:rPr lang="en-US" dirty="0"/>
              <a:t>I’ve mentioned before that </a:t>
            </a:r>
            <a:r>
              <a:rPr lang="en-GB" dirty="0"/>
              <a:t>our attitudes are shaped by cultural values, listening to conversations, reading stories, the media, etc.</a:t>
            </a:r>
            <a:endParaRPr lang="en-US" dirty="0"/>
          </a:p>
          <a:p>
            <a:pPr marL="311150" indent="-171450" defTabSz="457200">
              <a:defRPr/>
            </a:pPr>
            <a:r>
              <a:rPr lang="en-GB" dirty="0"/>
              <a:t>Our unconscious brain is constantly looking for patterns because it wants to speed up decision making for us – which is great! </a:t>
            </a:r>
            <a:endParaRPr lang="en-US" dirty="0"/>
          </a:p>
          <a:p>
            <a:pPr marL="311150" indent="-171450" defTabSz="457200">
              <a:defRPr/>
            </a:pPr>
            <a:r>
              <a:rPr lang="en-GB" dirty="0"/>
              <a:t>When the unconscious brain experiences two things occurring together (e.g. many male senior managers or many female nurses), it begins to expect them to be seen together all the time. As a result, other patterns or combinations feel less ‘normal’ and become more challenging to process. </a:t>
            </a:r>
            <a:endParaRPr lang="en-US" dirty="0"/>
          </a:p>
          <a:p>
            <a:pPr marL="311150" indent="-171450" defTabSz="457200">
              <a:defRPr/>
            </a:pPr>
            <a:r>
              <a:rPr lang="en-GB" dirty="0"/>
              <a:t>If we ignore this and we don’t acknowledge our unconscious biases it can lead to lazy stereotypes and discriminatory behaviour.</a:t>
            </a:r>
            <a:endParaRPr lang="en-US" dirty="0"/>
          </a:p>
        </p:txBody>
      </p:sp>
    </p:spTree>
    <p:extLst>
      <p:ext uri="{BB962C8B-B14F-4D97-AF65-F5344CB8AC3E}">
        <p14:creationId xmlns:p14="http://schemas.microsoft.com/office/powerpoint/2010/main" val="300250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This is Alexandra Wilson. Last year while she was trying to do her job she got stopped on three separate occasions while trying to walk into a courtroom. </a:t>
            </a:r>
          </a:p>
          <a:p>
            <a:pPr marL="368300" indent="-228600">
              <a:buAutoNum type="arabicPeriod"/>
            </a:pPr>
            <a:r>
              <a:rPr lang="en-US" dirty="0"/>
              <a:t>Upon arrival, a security officer asked for her name and then searched for it on a list of defendants. </a:t>
            </a:r>
          </a:p>
          <a:p>
            <a:pPr marL="368300" indent="-228600">
              <a:buAutoNum type="arabicPeriod"/>
            </a:pPr>
            <a:r>
              <a:rPr lang="en-US" dirty="0"/>
              <a:t>After meeting her client, she tried to enter a courtroom to discuss the case with the prosecutor, and another barrister sitting at the back of the court told her to go outside and wait and to sign in with the usher for her case. </a:t>
            </a:r>
          </a:p>
          <a:p>
            <a:pPr marL="368300" indent="-228600">
              <a:buAutoNum type="arabicPeriod"/>
            </a:pPr>
            <a:r>
              <a:rPr lang="en-US" dirty="0"/>
              <a:t>She was then stopped and questioned a third time when trying to enter the room again. </a:t>
            </a:r>
          </a:p>
          <a:p>
            <a:pPr marL="139700" indent="0">
              <a:buNone/>
            </a:pPr>
            <a:endParaRPr lang="en-US" dirty="0"/>
          </a:p>
          <a:p>
            <a:pPr marL="139700" indent="0">
              <a:buNone/>
            </a:pPr>
            <a:r>
              <a:rPr lang="en-US" dirty="0"/>
              <a:t>This is a classic example of a lazy stereotype. Assuming that because she is a Black woman she cannot possibly be the lawyer. </a:t>
            </a:r>
          </a:p>
          <a:p>
            <a:pPr marL="139700" indent="0">
              <a:buNone/>
            </a:pPr>
            <a:endParaRPr lang="en-US" dirty="0"/>
          </a:p>
          <a:p>
            <a:pPr marL="139700" indent="0">
              <a:buNone/>
            </a:pPr>
            <a:r>
              <a:rPr lang="en-US" dirty="0"/>
              <a:t>(link to article: </a:t>
            </a:r>
            <a:r>
              <a:rPr lang="en-US" dirty="0">
                <a:hlinkClick r:id="rId3"/>
              </a:rPr>
              <a:t>https://www.theguardian.com/law/2020/sep/24/investigation-launched-after-black-barrister-mistaken-for-defendant-three-times-in-a-day)</a:t>
            </a:r>
            <a:endParaRPr lang="en-US" dirty="0"/>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C06AD049-E538-FD4B-A00D-842BE2F89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286"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09482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GB" dirty="0"/>
              <a:t>First impressions and stereotypes can be extremely unhelpful and exhausting for the people who are continuously targeted</a:t>
            </a:r>
            <a:endParaRPr lang="en-US" dirty="0"/>
          </a:p>
          <a:p>
            <a:pPr marL="139700" indent="0">
              <a:buNone/>
            </a:pPr>
            <a:endParaRPr lang="en-GB" dirty="0"/>
          </a:p>
          <a:p>
            <a:pPr marL="139700" indent="0">
              <a:buNone/>
            </a:pPr>
            <a:r>
              <a:rPr lang="en-GB" dirty="0"/>
              <a:t>Just a few things for you to think about: </a:t>
            </a:r>
          </a:p>
          <a:p>
            <a:pPr marL="139700" indent="0">
              <a:buNone/>
            </a:pPr>
            <a:r>
              <a:rPr lang="en-GB" dirty="0"/>
              <a:t>[CLICK EACH ONE INDIVIDUALLY AND DESCRIBE]</a:t>
            </a:r>
          </a:p>
          <a:p>
            <a:pPr marL="457200" indent="-317500"/>
            <a:r>
              <a:rPr lang="en-GB" dirty="0"/>
              <a:t>Have you ever experienced someone making an assumption about you? </a:t>
            </a:r>
          </a:p>
          <a:p>
            <a:pPr marL="457200" indent="-317500"/>
            <a:r>
              <a:rPr lang="en-GB" dirty="0"/>
              <a:t>What do you think the assumption was based on?  Your accent, the colour of your skin, the way you dress?</a:t>
            </a:r>
          </a:p>
          <a:p>
            <a:pPr marL="457200" indent="-317500"/>
            <a:r>
              <a:rPr lang="en-GB" dirty="0"/>
              <a:t>Can you think of any examples of stereotyping you have encountered, either professionally or personally? If you haven't you’re either very lucky or you are using your attention bias to ignore what is happening around you, in other words you’re not tuned in. </a:t>
            </a:r>
          </a:p>
          <a:p>
            <a:r>
              <a:rPr lang="en-GB" dirty="0"/>
              <a:t>Is there such as thing as a positive stereotype? No, although there is positive role modelling or positive action to encourage more people from underrepresented groups to pursue certain careers for example, by seeing someone like them. </a:t>
            </a:r>
          </a:p>
        </p:txBody>
      </p:sp>
    </p:spTree>
    <p:extLst>
      <p:ext uri="{BB962C8B-B14F-4D97-AF65-F5344CB8AC3E}">
        <p14:creationId xmlns:p14="http://schemas.microsoft.com/office/powerpoint/2010/main" val="4055373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a:prstGeom prst="rect">
            <a:avLst/>
          </a:prstGeom>
        </p:spPr>
        <p:txBody>
          <a:bodyPr/>
          <a:lstStyle/>
          <a:p>
            <a:pPr marL="139700" indent="0">
              <a:buNone/>
            </a:pPr>
            <a:r>
              <a:rPr lang="en-US" dirty="0"/>
              <a:t>You might think that you are the most unbiased person in the world, that this session is not for you and that you are a perfect little angel. Unfortunately everyone is affected by unconscious bias.</a:t>
            </a:r>
          </a:p>
          <a:p>
            <a:endParaRPr lang="en-US" dirty="0"/>
          </a:p>
          <a:p>
            <a:pPr marL="139700" indent="0">
              <a:buNone/>
            </a:pPr>
            <a:r>
              <a:rPr lang="en-US" dirty="0"/>
              <a:t>As humans, we like to </a:t>
            </a:r>
            <a:r>
              <a:rPr lang="en-US" dirty="0" err="1"/>
              <a:t>categorise</a:t>
            </a:r>
            <a:r>
              <a:rPr lang="en-US" dirty="0"/>
              <a:t> things, and this includes people. Putting them into boxes that make sense to us. </a:t>
            </a:r>
          </a:p>
          <a:p>
            <a:pPr marL="139700" indent="0">
              <a:buNone/>
            </a:pPr>
            <a:r>
              <a:rPr lang="en-US" dirty="0"/>
              <a:t>With your age, gender, ethnicity, and this goes all the way back to the times of Sir Frances Galton, the brother of Charles Darwin, who came up with the concept of eugenics and looked for a way to </a:t>
            </a:r>
            <a:r>
              <a:rPr lang="en-US" dirty="0" err="1"/>
              <a:t>categorise</a:t>
            </a:r>
            <a:r>
              <a:rPr lang="en-US" dirty="0"/>
              <a:t> us all.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The ability to quickly and </a:t>
            </a:r>
            <a:r>
              <a:rPr lang="en-GB" b="1" dirty="0"/>
              <a:t>automatically categorise people according to social and other characteristics</a:t>
            </a:r>
            <a:r>
              <a:rPr lang="en-GB" dirty="0"/>
              <a:t> is a fundamental quality of the human mind. Although we all like to think we are openminded and objective, we are heavily influenced in ways that are completely hidden from our conscious mind in how we view and evaluate both others and ourselves.</a:t>
            </a:r>
            <a:endParaRPr lang="en-US" dirty="0"/>
          </a:p>
          <a:p>
            <a:endParaRPr lang="en-US" dirty="0"/>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a:p>
        </p:txBody>
      </p:sp>
    </p:spTree>
    <p:extLst>
      <p:ext uri="{BB962C8B-B14F-4D97-AF65-F5344CB8AC3E}">
        <p14:creationId xmlns:p14="http://schemas.microsoft.com/office/powerpoint/2010/main" val="432878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a:prstGeom prst="rect">
            <a:avLst/>
          </a:prstGeom>
        </p:spPr>
        <p:txBody>
          <a:bodyPr/>
          <a:lstStyle/>
          <a:p>
            <a:pPr marL="139700" indent="0">
              <a:buNone/>
            </a:pPr>
            <a:r>
              <a:rPr lang="en-US"/>
              <a:t>So we’ve heard about the different types of bias and how these impact our decisions and opinions of ourselves and others, and hopefully you’ll leave this lecture with a motivation to explore your own biases in more depth, but having done that, what are the practical steps that we can take to reduce the impact of our biases and the biases of others? </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a:p>
        </p:txBody>
      </p:sp>
    </p:spTree>
    <p:extLst>
      <p:ext uri="{BB962C8B-B14F-4D97-AF65-F5344CB8AC3E}">
        <p14:creationId xmlns:p14="http://schemas.microsoft.com/office/powerpoint/2010/main" val="1860939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GB" dirty="0"/>
              <a:t>The definition of unconscious bias by the Royal Society is this: "Unconscious bias is when we make judgments or decisions on the basis of our prior experiences, our own personal deep-rooted thought patterns, assumptions or interpretations, and we are not aware that we are doing it". (</a:t>
            </a:r>
            <a:r>
              <a:rPr lang="en-GB" dirty="0">
                <a:hlinkClick r:id="rId3"/>
              </a:rPr>
              <a:t>https://royalsociety.org/~/media/policy/publications/2015/unconscious-bias-briefing-2015.pdf</a:t>
            </a:r>
            <a:r>
              <a:rPr lang="en-GB" dirty="0"/>
              <a:t>) </a:t>
            </a:r>
          </a:p>
          <a:p>
            <a:pPr marL="0" lvl="0" indent="0" algn="l" rtl="0">
              <a:spcBef>
                <a:spcPts val="0"/>
              </a:spcBef>
              <a:spcAft>
                <a:spcPts val="0"/>
              </a:spcAft>
              <a:buNone/>
            </a:pPr>
            <a:endParaRPr lang="en-GB" dirty="0"/>
          </a:p>
          <a:p>
            <a:pPr marL="0" indent="0">
              <a:buNone/>
            </a:pPr>
            <a:r>
              <a:rPr lang="en-GB" dirty="0"/>
              <a:t>Everyone has at one point or another experienced unconscious bias, whether as the victim of the perpetrator, and that is what we are going to talk about today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lnSpc>
                <a:spcPct val="150000"/>
              </a:lnSpc>
              <a:buNone/>
            </a:pPr>
            <a:r>
              <a:rPr lang="en-US" b="1" dirty="0"/>
              <a:t>We can take action to change our </a:t>
            </a:r>
            <a:r>
              <a:rPr lang="en-US" b="1" dirty="0" err="1"/>
              <a:t>behaviours</a:t>
            </a:r>
            <a:r>
              <a:rPr lang="en-US" b="1" dirty="0"/>
              <a:t>:</a:t>
            </a:r>
          </a:p>
          <a:p>
            <a:pPr marL="171450" indent="-171450">
              <a:lnSpc>
                <a:spcPct val="150000"/>
              </a:lnSpc>
              <a:buFont typeface="Arial" panose="020B0604020202020204" pitchFamily="34" charset="0"/>
              <a:buChar char="•"/>
            </a:pPr>
            <a:r>
              <a:rPr lang="en-US" dirty="0"/>
              <a:t>how we see people and perceive reality.</a:t>
            </a:r>
          </a:p>
          <a:p>
            <a:pPr marL="171450" indent="-171450">
              <a:lnSpc>
                <a:spcPct val="150000"/>
              </a:lnSpc>
              <a:buFont typeface="Arial" panose="020B0604020202020204" pitchFamily="34" charset="0"/>
              <a:buChar char="•"/>
            </a:pPr>
            <a:r>
              <a:rPr lang="en-US" dirty="0"/>
              <a:t>how we react towards certain people.</a:t>
            </a:r>
          </a:p>
          <a:p>
            <a:pPr marL="171450" indent="-171450">
              <a:lnSpc>
                <a:spcPct val="150000"/>
              </a:lnSpc>
              <a:buFont typeface="Arial" panose="020B0604020202020204" pitchFamily="34" charset="0"/>
              <a:buChar char="•"/>
            </a:pPr>
            <a:r>
              <a:rPr lang="en-US" dirty="0"/>
              <a:t>how receptive/friendly we are towards certain people. (the different reactions we have to our ingroup and our outgroup) – this we might not even know we are doing and sometimes we need to hear this from a friend or peer to realize our behaviour is different. </a:t>
            </a:r>
          </a:p>
          <a:p>
            <a:pPr marL="171450" indent="-171450">
              <a:lnSpc>
                <a:spcPct val="150000"/>
              </a:lnSpc>
              <a:buFont typeface="Arial" panose="020B0604020202020204" pitchFamily="34" charset="0"/>
              <a:buChar char="•"/>
            </a:pPr>
            <a:r>
              <a:rPr lang="en-US" dirty="0"/>
              <a:t>which aspects of a person we pay most attention to.</a:t>
            </a:r>
          </a:p>
          <a:p>
            <a:pPr marL="171450" indent="-171450">
              <a:lnSpc>
                <a:spcPct val="150000"/>
              </a:lnSpc>
              <a:buFont typeface="Arial" panose="020B0604020202020204" pitchFamily="34" charset="0"/>
              <a:buChar char="•"/>
            </a:pPr>
            <a:r>
              <a:rPr lang="en-US" dirty="0"/>
              <a:t>how much we actively listen to what certain people say.</a:t>
            </a:r>
          </a:p>
          <a:p>
            <a:pPr marL="171450" indent="-171450">
              <a:lnSpc>
                <a:spcPct val="150000"/>
              </a:lnSpc>
              <a:buFont typeface="Arial" panose="020B0604020202020204" pitchFamily="34" charset="0"/>
              <a:buChar char="•"/>
            </a:pPr>
            <a:r>
              <a:rPr lang="en-US" dirty="0"/>
              <a:t>how much we comfort certain people in certain situations. (If your female friend is upset for example you might put an arm around them to comfort them, or give them a hug, but would you automatically do the same for your male friend? Or would your reaction be different? Why is this?) </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a:p>
        </p:txBody>
      </p:sp>
    </p:spTree>
    <p:extLst>
      <p:ext uri="{BB962C8B-B14F-4D97-AF65-F5344CB8AC3E}">
        <p14:creationId xmlns:p14="http://schemas.microsoft.com/office/powerpoint/2010/main" val="1313979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GB"/>
              <a:t>Sometimes we become overworked, tired, under a lot of pressure, and the more we try to multitask and cram things in the more our unconscious tries to help us and it can lead to bias. </a:t>
            </a:r>
            <a:endParaRPr lang="en-US"/>
          </a:p>
          <a:p>
            <a:pPr marL="0" indent="0">
              <a:buNone/>
            </a:pPr>
            <a:endParaRPr lang="en-GB"/>
          </a:p>
          <a:p>
            <a:pPr marL="0" indent="0">
              <a:buNone/>
            </a:pPr>
            <a:r>
              <a:rPr lang="en-GB"/>
              <a:t>The need to reach a decision very quickly, especially when it is coming up to lunch or dinner time can make your bias kick in. </a:t>
            </a:r>
          </a:p>
          <a:p>
            <a:pPr marL="0" indent="0">
              <a:buNone/>
            </a:pPr>
            <a:endParaRPr lang="en-GB"/>
          </a:p>
          <a:p>
            <a:pPr marL="0" indent="0">
              <a:buNone/>
            </a:pPr>
            <a:r>
              <a:rPr lang="en-GB"/>
              <a:t>These conditions are when your biases are most likely to kick in so if we are aware of that we can compensate and make sure we get enough sleep, food or time to make those important decisions. </a:t>
            </a: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a:t>You can reduce the chance you will act on bias by:</a:t>
            </a:r>
          </a:p>
          <a:p>
            <a:r>
              <a:rPr lang="en-US" dirty="0"/>
              <a:t>Taking your time to make decisions</a:t>
            </a:r>
          </a:p>
          <a:p>
            <a:r>
              <a:rPr lang="en-US" dirty="0"/>
              <a:t>Avoid multitasking when trying to make a decision about someone/something</a:t>
            </a:r>
          </a:p>
          <a:p>
            <a:r>
              <a:rPr lang="en-US" dirty="0"/>
              <a:t>Avoid acting on your gut instinct when making a decision about someone</a:t>
            </a:r>
          </a:p>
          <a:p>
            <a:r>
              <a:rPr lang="en-US" dirty="0"/>
              <a:t>Spend a bit more time getting to know people before you judge them</a:t>
            </a:r>
          </a:p>
          <a:p>
            <a:r>
              <a:rPr lang="en-US" dirty="0"/>
              <a:t>Avoid making important decisions when you’re tired</a:t>
            </a:r>
          </a:p>
          <a:p>
            <a:r>
              <a:rPr lang="en-GB" dirty="0"/>
              <a:t>Question cultural stereotypes that seem truthful. Don’t take things at face value. Be open to seeing what is new and unfamiliar and increase your knowledge of other groups. Have open conversations to help understand. </a:t>
            </a:r>
          </a:p>
          <a:p>
            <a:r>
              <a:rPr lang="en-GB" dirty="0"/>
              <a:t>You can detect unconscious bias more easily in others than in yourself so be prepared to call out bias when you see it</a:t>
            </a:r>
            <a:endParaRPr lang="en-US" dirty="0"/>
          </a:p>
        </p:txBody>
      </p:sp>
    </p:spTree>
    <p:extLst>
      <p:ext uri="{BB962C8B-B14F-4D97-AF65-F5344CB8AC3E}">
        <p14:creationId xmlns:p14="http://schemas.microsoft.com/office/powerpoint/2010/main" val="245614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 typeface="Arial" panose="020B0604020202020204" pitchFamily="34" charset="0"/>
              <a:buChar char="•"/>
            </a:pPr>
            <a:r>
              <a:rPr lang="en-US" dirty="0"/>
              <a:t>The point of this lecture is not to agree to whether you think you are biased or not, or to feel like a bad person, [CLICK] it is to acknowledge your biases and act on them to reduce any impact they might have on your life, both personal and professional. </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a:p>
        </p:txBody>
      </p:sp>
    </p:spTree>
    <p:extLst>
      <p:ext uri="{BB962C8B-B14F-4D97-AF65-F5344CB8AC3E}">
        <p14:creationId xmlns:p14="http://schemas.microsoft.com/office/powerpoint/2010/main" val="1213722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a:prstGeom prst="rect">
            <a:avLst/>
          </a:prstGeom>
        </p:spPr>
        <p:txBody>
          <a:bodyPr/>
          <a:lstStyle/>
          <a:p>
            <a:pPr marL="139700" indent="0">
              <a:buNone/>
            </a:pPr>
            <a:r>
              <a:rPr lang="en-US"/>
              <a:t>You can get to know your biases by taking an implicit association test, and there are many of these about. And it might be that you find you only have a slight bias towards young people for example, and a huge bias against people who are carrying a bit of extra weight.</a:t>
            </a:r>
          </a:p>
          <a:p>
            <a:endParaRPr lang="en-US"/>
          </a:p>
          <a:p>
            <a:pPr marL="139700" indent="0">
              <a:buNone/>
            </a:pPr>
            <a:r>
              <a:rPr lang="en-US"/>
              <a:t>[If running online, pause video and take test(s) – report back using MS Forms whether anything surprised you]</a:t>
            </a:r>
          </a:p>
          <a:p>
            <a:pPr marL="139700" indent="0">
              <a:buNone/>
            </a:pPr>
            <a:r>
              <a:rPr lang="en-US"/>
              <a:t>(link to test: </a:t>
            </a:r>
            <a:r>
              <a:rPr lang="en-US">
                <a:hlinkClick r:id="rId3"/>
              </a:rPr>
              <a:t>https://implicit.harvard.edu/implicit/takeatest.html)</a:t>
            </a:r>
            <a:endParaRPr lang="en-US"/>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a:p>
        </p:txBody>
      </p:sp>
    </p:spTree>
    <p:extLst>
      <p:ext uri="{BB962C8B-B14F-4D97-AF65-F5344CB8AC3E}">
        <p14:creationId xmlns:p14="http://schemas.microsoft.com/office/powerpoint/2010/main" val="3351610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a:prstGeom prst="rect">
            <a:avLst/>
          </a:prstGeom>
        </p:spPr>
        <p:txBody>
          <a:bodyPr/>
          <a:lstStyle/>
          <a:p>
            <a:pPr marL="139700" indent="0">
              <a:buNone/>
            </a:pPr>
            <a:r>
              <a:rPr lang="en-US" dirty="0"/>
              <a:t>These tests will help you determine where your areas for improvement lie. </a:t>
            </a:r>
          </a:p>
          <a:p>
            <a:pPr marL="139700" indent="0">
              <a:buNone/>
            </a:pPr>
            <a:r>
              <a:rPr lang="en-US" dirty="0"/>
              <a:t>It’s quite interesting to check really so I would definitely advise to have a look</a:t>
            </a:r>
          </a:p>
          <a:p>
            <a:pPr marL="139700" indent="0">
              <a:buNone/>
            </a:pPr>
            <a:endParaRPr lang="en-US" dirty="0"/>
          </a:p>
          <a:p>
            <a:pPr marL="139700" indent="0">
              <a:buNone/>
            </a:pPr>
            <a:r>
              <a:rPr lang="en-US" dirty="0"/>
              <a:t>(link to test: </a:t>
            </a:r>
            <a:r>
              <a:rPr lang="en-US" dirty="0">
                <a:hlinkClick r:id="rId3"/>
              </a:rPr>
              <a:t>https://implicit.harvard.edu/implicit/takeatest.html</a:t>
            </a:r>
            <a:r>
              <a:rPr lang="en-US" dirty="0"/>
              <a:t>) </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a:p>
        </p:txBody>
      </p:sp>
    </p:spTree>
    <p:extLst>
      <p:ext uri="{BB962C8B-B14F-4D97-AF65-F5344CB8AC3E}">
        <p14:creationId xmlns:p14="http://schemas.microsoft.com/office/powerpoint/2010/main" val="3584948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a:prstGeom prst="rect">
            <a:avLst/>
          </a:prstGeom>
        </p:spPr>
        <p:txBody>
          <a:bodyPr/>
          <a:lstStyle/>
          <a:p>
            <a:pPr marL="139700" indent="0">
              <a:buNone/>
            </a:pPr>
            <a:r>
              <a:rPr lang="en-US" dirty="0"/>
              <a:t>If you found from the task earlier that you have a very narrow diversity of trusted friends, perhaps you can </a:t>
            </a:r>
            <a:r>
              <a:rPr lang="en-GB" dirty="0"/>
              <a:t>try developing a diverse personal network and avoid simply talking to the same people all the time. </a:t>
            </a:r>
            <a:endParaRPr lang="en-US" dirty="0"/>
          </a:p>
          <a:p>
            <a:pPr marL="139700" indent="0">
              <a:buNone/>
            </a:pPr>
            <a:endParaRPr lang="en-US" dirty="0"/>
          </a:p>
          <a:p>
            <a:pPr marL="139700" indent="0">
              <a:buNone/>
            </a:pPr>
            <a:r>
              <a:rPr lang="en-US" dirty="0"/>
              <a:t>This is something you can improve by joining different societies, clubs, trying something new and out of your comfort zone, meeting people from other cultures and when choosing who to work with on joint assignments perhaps go for someone you haven’t worked with before, who is a little different from yourself. </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a:p>
        </p:txBody>
      </p:sp>
    </p:spTree>
    <p:extLst>
      <p:ext uri="{BB962C8B-B14F-4D97-AF65-F5344CB8AC3E}">
        <p14:creationId xmlns:p14="http://schemas.microsoft.com/office/powerpoint/2010/main" val="4165948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buNone/>
            </a:pPr>
            <a:r>
              <a:rPr lang="en-US" dirty="0"/>
              <a:t>In summary, bias is unavoidable. </a:t>
            </a:r>
          </a:p>
          <a:p>
            <a:pPr marL="0" indent="0">
              <a:buNone/>
            </a:pPr>
            <a:endParaRPr lang="en-US" dirty="0"/>
          </a:p>
          <a:p>
            <a:pPr marL="0" indent="0">
              <a:buNone/>
            </a:pPr>
            <a:r>
              <a:rPr lang="en-US" dirty="0"/>
              <a:t>HOWEVER, as we’ve discussed you can make an effort to acknowledge your unconscious biases and transform these into implicit ones - then you can work towards fixing these using some of the techniques we have discussed and will develop further throughout the year. </a:t>
            </a:r>
          </a:p>
          <a:p>
            <a:pPr marL="0" indent="0">
              <a:buNone/>
            </a:pPr>
            <a:endParaRPr lang="en-US" dirty="0"/>
          </a:p>
          <a:p>
            <a:pPr marL="0" indent="0">
              <a:buNone/>
            </a:pPr>
            <a:r>
              <a:rPr lang="en-US" dirty="0"/>
              <a:t>A first step is to </a:t>
            </a:r>
            <a:r>
              <a:rPr lang="en-US" b="1" dirty="0"/>
              <a:t>hold yourself accountable</a:t>
            </a:r>
            <a:r>
              <a:rPr lang="en-US" dirty="0"/>
              <a:t>: </a:t>
            </a:r>
            <a:r>
              <a:rPr lang="en-GB" dirty="0"/>
              <a:t>Question first impressions, justify your decisions and ask for feedback from friends and peers.</a:t>
            </a:r>
          </a:p>
          <a:p>
            <a:pPr marL="0" indent="0">
              <a:buNone/>
            </a:pPr>
            <a:endParaRPr lang="en-US" dirty="0"/>
          </a:p>
          <a:p>
            <a:pPr marL="0" indent="0" defTabSz="457200">
              <a:buClrTx/>
              <a:buSzTx/>
              <a:buNone/>
              <a:defRPr/>
            </a:pPr>
            <a:r>
              <a:rPr lang="en-US" dirty="0"/>
              <a:t>At the same time, </a:t>
            </a:r>
            <a:r>
              <a:rPr lang="en-US" b="1" dirty="0"/>
              <a:t>hold others accountable for their biases and actions too</a:t>
            </a:r>
            <a:r>
              <a:rPr lang="en-US" dirty="0"/>
              <a:t>. You might be the one to bring an unconscious bias to their attention. </a:t>
            </a:r>
          </a:p>
          <a:p>
            <a:pPr marL="171450" marR="0" lvl="0" indent="-171450" algn="l" defTabSz="457200" rtl="0" eaLnBrk="1" fontAlgn="auto" latinLnBrk="0" hangingPunct="1">
              <a:lnSpc>
                <a:spcPct val="100000"/>
              </a:lnSpc>
              <a:spcBef>
                <a:spcPts val="0"/>
              </a:spcBef>
              <a:spcAft>
                <a:spcPts val="0"/>
              </a:spcAft>
              <a:buClrTx/>
              <a:buSzTx/>
              <a:tabLst/>
              <a:defRPr/>
            </a:pPr>
            <a:r>
              <a:rPr lang="en-US" dirty="0"/>
              <a:t>Make others justify decisions so both you and they know they haven’t been made on the basis of bias. </a:t>
            </a:r>
          </a:p>
          <a:p>
            <a:pPr marL="171450" marR="0" lvl="0" indent="-171450" algn="l" defTabSz="457200" rtl="0" eaLnBrk="1" fontAlgn="auto" latinLnBrk="0" hangingPunct="1">
              <a:lnSpc>
                <a:spcPct val="100000"/>
              </a:lnSpc>
              <a:spcBef>
                <a:spcPts val="0"/>
              </a:spcBef>
              <a:spcAft>
                <a:spcPts val="0"/>
              </a:spcAft>
              <a:buClrTx/>
              <a:buSzTx/>
              <a:tabLst/>
              <a:defRPr/>
            </a:pPr>
            <a:r>
              <a:rPr lang="en-US" dirty="0"/>
              <a:t>Make decisions collectively (remembering best practice to acknowledge and eliminate group think where possible)</a:t>
            </a:r>
          </a:p>
          <a:p>
            <a:pPr marL="171450" marR="0" lvl="0" indent="-171450" algn="l" defTabSz="457200" rtl="0" eaLnBrk="1" fontAlgn="auto" latinLnBrk="0" hangingPunct="1">
              <a:lnSpc>
                <a:spcPct val="100000"/>
              </a:lnSpc>
              <a:spcBef>
                <a:spcPts val="0"/>
              </a:spcBef>
              <a:spcAft>
                <a:spcPts val="0"/>
              </a:spcAft>
              <a:buClrTx/>
              <a:buSzTx/>
              <a:tabLst/>
              <a:defRPr/>
            </a:pPr>
            <a:r>
              <a:rPr lang="en-US" dirty="0"/>
              <a:t>Create a culture of calling out unconscious bias – become an ‘active bystander’ – if you see something uncomfortable you have a duty to step in and do something about it. However not everyone feels comfortable doing this and there are a range of techniques that you can use - this is something that we will meet again to discuss later in the year. </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a:p>
        </p:txBody>
      </p:sp>
    </p:spTree>
    <p:extLst>
      <p:ext uri="{BB962C8B-B14F-4D97-AF65-F5344CB8AC3E}">
        <p14:creationId xmlns:p14="http://schemas.microsoft.com/office/powerpoint/2010/main" val="30535261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[If pre-recording, can also use an embedded MS form to collect results – then follow up in Spring Term to see if any action has been taken]] </a:t>
            </a:r>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C06AD049-E538-FD4B-A00D-842BE2F89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540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GB" dirty="0"/>
              <a:t>Today we covered the following learning objectives: </a:t>
            </a:r>
          </a:p>
          <a:p>
            <a:pPr marL="228600" indent="-228600">
              <a:lnSpc>
                <a:spcPct val="114999"/>
              </a:lnSpc>
              <a:spcBef>
                <a:spcPts val="600"/>
              </a:spcBef>
              <a:buAutoNum type="arabicPeriod"/>
            </a:pPr>
            <a:r>
              <a:rPr lang="en-GB" dirty="0"/>
              <a:t>To introduce the different types of bias and learn how to spot your own</a:t>
            </a:r>
          </a:p>
          <a:p>
            <a:pPr marL="228600" indent="-228600">
              <a:lnSpc>
                <a:spcPct val="114999"/>
              </a:lnSpc>
              <a:spcBef>
                <a:spcPts val="600"/>
              </a:spcBef>
              <a:buAutoNum type="arabicPeriod"/>
            </a:pPr>
            <a:r>
              <a:rPr lang="en-GB" dirty="0"/>
              <a:t>To understand the importance of being aware of your unconscious biases</a:t>
            </a:r>
          </a:p>
          <a:p>
            <a:pPr marL="228600" indent="-228600">
              <a:lnSpc>
                <a:spcPct val="114999"/>
              </a:lnSpc>
              <a:spcBef>
                <a:spcPts val="600"/>
              </a:spcBef>
              <a:buAutoNum type="arabicPeriod"/>
            </a:pPr>
            <a:r>
              <a:rPr lang="en-GB" dirty="0"/>
              <a:t>To learn how to apply good practice around unconscious bias in both social and professional environments</a:t>
            </a:r>
            <a:endParaRPr lang="en-US" dirty="0"/>
          </a:p>
          <a:p>
            <a:pPr marL="228600" indent="-228600">
              <a:lnSpc>
                <a:spcPct val="114999"/>
              </a:lnSpc>
              <a:spcBef>
                <a:spcPts val="600"/>
              </a:spcBef>
              <a:buAutoNum type="arabicPeriod"/>
            </a:pPr>
            <a:endParaRPr lang="en-GB" dirty="0"/>
          </a:p>
          <a:p>
            <a:pPr marL="0" indent="0">
              <a:lnSpc>
                <a:spcPct val="114999"/>
              </a:lnSpc>
              <a:spcBef>
                <a:spcPts val="600"/>
              </a:spcBef>
              <a:buNone/>
            </a:pPr>
            <a:r>
              <a:rPr lang="en-GB" dirty="0"/>
              <a:t>Hopefully, you have found that this session has provided an introduction to each of these objectives.</a:t>
            </a:r>
          </a:p>
        </p:txBody>
      </p:sp>
    </p:spTree>
    <p:extLst>
      <p:ext uri="{BB962C8B-B14F-4D97-AF65-F5344CB8AC3E}">
        <p14:creationId xmlns:p14="http://schemas.microsoft.com/office/powerpoint/2010/main" val="1886976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GB" dirty="0"/>
              <a:t>To put this into perspective:</a:t>
            </a:r>
            <a:endParaRPr lang="en-US" dirty="0"/>
          </a:p>
          <a:p>
            <a:pPr marL="228600" indent="-228600">
              <a:buAutoNum type="arabicPeriod"/>
            </a:pPr>
            <a:r>
              <a:rPr lang="en-GB" dirty="0"/>
              <a:t>Can you think of a time when you have made a snap judgement about someone that you later found to be correct? </a:t>
            </a:r>
          </a:p>
          <a:p>
            <a:pPr marL="228600" indent="-228600">
              <a:buAutoNum type="arabicPeriod"/>
            </a:pPr>
            <a:r>
              <a:rPr lang="en-GB" dirty="0"/>
              <a:t>[CLICK] On the flip side, can you think of a time when you have made a snap judgement about someone that you later found to be incorrect?</a:t>
            </a:r>
          </a:p>
          <a:p>
            <a:pPr marL="228600" indent="-228600">
              <a:buAutoNum type="arabicPeriod"/>
            </a:pPr>
            <a:r>
              <a:rPr lang="en-GB" dirty="0"/>
              <a:t>[CLICK] How did this make you or them feel?</a:t>
            </a:r>
          </a:p>
          <a:p>
            <a:pPr marL="0" indent="0">
              <a:buNone/>
            </a:pPr>
            <a:endParaRPr lang="en-GB" dirty="0"/>
          </a:p>
          <a:p>
            <a:pPr marL="0" indent="0">
              <a:buNone/>
            </a:pPr>
            <a:r>
              <a:rPr lang="en-GB" dirty="0"/>
              <a:t>These snap judgements are based upon our experiences of the world so far, and can change over time depending on our experiences.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GB"/>
              <a:t>Thank you for listening. If you have any questions please do not hesitate to reach out to me on the contact details displayed.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Unconscious Bias video – The Royal Society</a:t>
            </a:r>
          </a:p>
          <a:p>
            <a:pPr marL="139700" indent="0">
              <a:buNone/>
            </a:pPr>
            <a:r>
              <a:rPr lang="en-US" dirty="0">
                <a:hlinkClick r:id="rId3"/>
              </a:rPr>
              <a:t>https://royalsociety.org/topics-policy/publications/2015/unconscious-bias/</a:t>
            </a:r>
            <a:r>
              <a:rPr lang="en-US" dirty="0"/>
              <a:t>  </a:t>
            </a:r>
          </a:p>
          <a:p>
            <a:pPr marL="139700" indent="0">
              <a:buNone/>
            </a:pPr>
            <a:endParaRPr lang="en-US" dirty="0"/>
          </a:p>
        </p:txBody>
      </p:sp>
    </p:spTree>
    <p:extLst>
      <p:ext uri="{BB962C8B-B14F-4D97-AF65-F5344CB8AC3E}">
        <p14:creationId xmlns:p14="http://schemas.microsoft.com/office/powerpoint/2010/main" val="1920451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u="none" strike="noStrike" kern="1200" cap="none" dirty="0">
                <a:solidFill>
                  <a:schemeClr val="tx1"/>
                </a:solidFill>
                <a:effectLst/>
                <a:latin typeface="Arial"/>
                <a:ea typeface="Arial"/>
                <a:cs typeface="Arial"/>
                <a:sym typeface="Arial"/>
              </a:rPr>
              <a:t>There are two main categories of bias – unconscious bias and implicit bias.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b="0" i="0" u="none" strike="noStrike" kern="1200" cap="none" dirty="0">
              <a:solidFill>
                <a:schemeClr val="tx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100" u="sng" dirty="0"/>
              <a:t>Unconscious bias</a:t>
            </a:r>
            <a:r>
              <a:rPr lang="en-GB" sz="1100" dirty="0"/>
              <a:t> refers to a bias that we are unaware of, and which happens outside of our control. It is a bias that happens automatically and is triggered by our brain making quick judgments and assessments of people and situations, influenced by our background, cultural environment and personal experiences. </a:t>
            </a:r>
            <a:endParaRPr lang="en-US" sz="11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p>
          <a:p>
            <a:pPr marL="0" indent="0" defTabSz="457200">
              <a:buClrTx/>
              <a:buSzTx/>
              <a:buNone/>
              <a:defRPr/>
            </a:pPr>
            <a:r>
              <a:rPr lang="en-US" sz="1100" dirty="0"/>
              <a:t>An example of this is making the unconscious assumption that when you go to see a doctor they are going to be male</a:t>
            </a:r>
            <a:r>
              <a:rPr lang="en-US" dirty="0"/>
              <a:t>. Or </a:t>
            </a:r>
            <a:r>
              <a:rPr lang="en-US" sz="1100" dirty="0"/>
              <a:t>being surprised when you hear a female voice announce that they are the captain of the flight you are on.</a:t>
            </a:r>
            <a:r>
              <a:rPr lang="en-US" dirty="0"/>
              <a:t> </a:t>
            </a:r>
            <a:endParaRPr lang="en-GB" sz="1100" dirty="0"/>
          </a:p>
        </p:txBody>
      </p:sp>
    </p:spTree>
    <p:extLst>
      <p:ext uri="{BB962C8B-B14F-4D97-AF65-F5344CB8AC3E}">
        <p14:creationId xmlns:p14="http://schemas.microsoft.com/office/powerpoint/2010/main" val="147512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defTabSz="457200">
              <a:buClrTx/>
              <a:buSzTx/>
              <a:buNone/>
              <a:defRPr/>
            </a:pPr>
            <a:r>
              <a:rPr lang="en-GB" sz="1100" b="0" i="0" u="sng" strike="noStrike" kern="1200" cap="none" dirty="0">
                <a:solidFill>
                  <a:schemeClr val="tx1"/>
                </a:solidFill>
                <a:effectLst/>
                <a:latin typeface="Arial"/>
                <a:ea typeface="Arial"/>
                <a:cs typeface="Arial"/>
                <a:sym typeface="Arial"/>
              </a:rPr>
              <a:t>Implicit bias </a:t>
            </a:r>
            <a:r>
              <a:rPr lang="en-GB" sz="1100" b="0" i="0" u="none" strike="noStrike" kern="1200" cap="none" dirty="0">
                <a:solidFill>
                  <a:schemeClr val="tx1"/>
                </a:solidFill>
                <a:effectLst/>
                <a:latin typeface="Arial"/>
                <a:ea typeface="Arial"/>
                <a:cs typeface="Arial"/>
                <a:sym typeface="Arial"/>
              </a:rPr>
              <a:t>refers to the same area</a:t>
            </a:r>
            <a:r>
              <a:rPr lang="en-GB" kern="1200" dirty="0">
                <a:solidFill>
                  <a:schemeClr val="tx1"/>
                </a:solidFill>
              </a:rPr>
              <a:t>,</a:t>
            </a:r>
            <a:r>
              <a:rPr lang="en-GB" sz="1100" b="0" i="0" u="none" strike="noStrike" kern="1200" cap="none" dirty="0">
                <a:solidFill>
                  <a:schemeClr val="tx1"/>
                </a:solidFill>
                <a:effectLst/>
                <a:latin typeface="Arial"/>
                <a:ea typeface="Arial"/>
                <a:cs typeface="Arial"/>
                <a:sym typeface="Arial"/>
              </a:rPr>
              <a:t> but questions the level to which these biases are unconscious, especially as we are being made increasingly aware of them. </a:t>
            </a:r>
            <a:endParaRPr lang="en-US" dirty="0"/>
          </a:p>
          <a:p>
            <a:pPr marL="0" indent="0" defTabSz="457200">
              <a:buClrTx/>
              <a:buSzTx/>
              <a:buNone/>
              <a:defRPr/>
            </a:pPr>
            <a:r>
              <a:rPr lang="en-GB" sz="1100" b="0" i="0" u="none" strike="noStrike" kern="1200" cap="none" dirty="0">
                <a:solidFill>
                  <a:schemeClr val="tx1"/>
                </a:solidFill>
                <a:effectLst/>
                <a:latin typeface="Arial"/>
                <a:ea typeface="Arial"/>
                <a:cs typeface="Arial"/>
                <a:sym typeface="Arial"/>
              </a:rPr>
              <a:t>Once we know that biases are not always explicit, we are responsible for them.</a:t>
            </a:r>
            <a:r>
              <a:rPr lang="en-GB" kern="1200" dirty="0">
                <a:solidFill>
                  <a:schemeClr val="tx1"/>
                </a:solidFill>
              </a:rPr>
              <a:t> </a:t>
            </a:r>
            <a:r>
              <a:rPr lang="en-GB" sz="1100" b="0" i="0" u="none" strike="noStrike" kern="1200" cap="none" dirty="0">
                <a:solidFill>
                  <a:schemeClr val="tx1"/>
                </a:solidFill>
                <a:effectLst/>
                <a:latin typeface="Arial"/>
                <a:ea typeface="Arial"/>
                <a:cs typeface="Arial"/>
                <a:sym typeface="Arial"/>
              </a:rPr>
              <a:t>We need to recognise and acknowledge our biases and find ways to mitigate their impact on our behaviour and decisions.</a:t>
            </a:r>
            <a:endParaRPr lang="en-GB" dirty="0"/>
          </a:p>
        </p:txBody>
      </p:sp>
    </p:spTree>
    <p:extLst>
      <p:ext uri="{BB962C8B-B14F-4D97-AF65-F5344CB8AC3E}">
        <p14:creationId xmlns:p14="http://schemas.microsoft.com/office/powerpoint/2010/main" val="1290934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Unconscious bias isn’t all bad. It’s what’s helped our species to survive for so long. That gut feeling we get as to whether something is dangerous for us, where is safest to walk at night, whether we should be wary of that person who comes up to us on a night out, our unconscious bias is the thing that kicks in first. </a:t>
            </a:r>
          </a:p>
          <a:p>
            <a:pPr marL="0" indent="0">
              <a:buNone/>
            </a:pPr>
            <a:endParaRPr lang="en-GB" dirty="0"/>
          </a:p>
          <a:p>
            <a:pPr marL="0" indent="0">
              <a:buNone/>
            </a:pPr>
            <a:r>
              <a:rPr lang="en-GB" dirty="0"/>
              <a:t>We rely on our subconscious to make decisions quickly. [CLICK] If you do any google search you will find that on average we humans make 35,000 decisions per day. We need our subconscious or our unconscious to make a lot of these decisions on our behalf, otherwise we would never get anything done! </a:t>
            </a:r>
          </a:p>
          <a:p>
            <a:pPr marL="0" indent="0">
              <a:buNone/>
            </a:pPr>
            <a:r>
              <a:rPr lang="en-GB" dirty="0">
                <a:hlinkClick r:id="rId3"/>
              </a:rPr>
              <a:t>https://www.psychologytoday.com/gb/blog/stretching-theory/201809/how-many-decisions-do-we-make-each-day</a:t>
            </a:r>
            <a:r>
              <a:rPr lang="en-GB" dirty="0"/>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 all unconscious bias happens as a result of malicious behavior. Sometimes biases happen by accident or come from a place of ignorance. </a:t>
            </a:r>
            <a:r>
              <a:rPr lang="en-GB" dirty="0"/>
              <a:t>When YouTube launched its first app for Apple's iOS, for example, 5-10% of videos appeared upside-down because the engineers had unconsciously optimised the app for right-handed users.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indent="0" defTabSz="457200">
              <a:buClrTx/>
              <a:buSzTx/>
              <a:buNone/>
              <a:defRPr/>
            </a:pPr>
            <a:r>
              <a:rPr lang="en-GB" dirty="0"/>
              <a:t>This is why it is important that your team is diverse when developing any new product. What this tells us about the developers of that app is that all of them were right-handed, when in fact around 10% of the population worldwide is lefthanded. </a:t>
            </a:r>
          </a:p>
        </p:txBody>
      </p:sp>
    </p:spTree>
    <p:extLst>
      <p:ext uri="{BB962C8B-B14F-4D97-AF65-F5344CB8AC3E}">
        <p14:creationId xmlns:p14="http://schemas.microsoft.com/office/powerpoint/2010/main" val="272450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34" name="Text Placeholder 17">
            <a:extLst>
              <a:ext uri="{FF2B5EF4-FFF2-40B4-BE49-F238E27FC236}">
                <a16:creationId xmlns:a16="http://schemas.microsoft.com/office/drawing/2014/main" id="{C53F61BD-18EB-B863-761D-89639D8806F9}"/>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2" name="Group 4">
            <a:extLst>
              <a:ext uri="{FF2B5EF4-FFF2-40B4-BE49-F238E27FC236}">
                <a16:creationId xmlns:a16="http://schemas.microsoft.com/office/drawing/2014/main" id="{8D9607AD-7AAF-2EDF-C412-812FF7F3B58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3" name="Freeform 5">
              <a:extLst>
                <a:ext uri="{FF2B5EF4-FFF2-40B4-BE49-F238E27FC236}">
                  <a16:creationId xmlns:a16="http://schemas.microsoft.com/office/drawing/2014/main" id="{BC046806-B888-EA54-A7F7-EC485E779E1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434DD393-B7DE-B376-27BE-92D1E7CEB380}"/>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736DA9D2-098A-01E4-69A3-A7C3A0EEC36D}"/>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8">
              <a:extLst>
                <a:ext uri="{FF2B5EF4-FFF2-40B4-BE49-F238E27FC236}">
                  <a16:creationId xmlns:a16="http://schemas.microsoft.com/office/drawing/2014/main" id="{4E904ECC-5757-97B1-2C86-F5470E51B5B1}"/>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7" name="Freeform 9">
              <a:extLst>
                <a:ext uri="{FF2B5EF4-FFF2-40B4-BE49-F238E27FC236}">
                  <a16:creationId xmlns:a16="http://schemas.microsoft.com/office/drawing/2014/main" id="{187C6513-5AC6-28D7-6A7C-C3FCEC0262FB}"/>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10">
              <a:extLst>
                <a:ext uri="{FF2B5EF4-FFF2-40B4-BE49-F238E27FC236}">
                  <a16:creationId xmlns:a16="http://schemas.microsoft.com/office/drawing/2014/main" id="{2AAEA4F0-9A40-134F-A28C-B0F65D2E7CC9}"/>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11">
              <a:extLst>
                <a:ext uri="{FF2B5EF4-FFF2-40B4-BE49-F238E27FC236}">
                  <a16:creationId xmlns:a16="http://schemas.microsoft.com/office/drawing/2014/main" id="{6F73866A-497F-8BA0-122F-CF73972BB033}"/>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12">
              <a:extLst>
                <a:ext uri="{FF2B5EF4-FFF2-40B4-BE49-F238E27FC236}">
                  <a16:creationId xmlns:a16="http://schemas.microsoft.com/office/drawing/2014/main" id="{360604E4-4CC6-3C71-F886-C7198BF52D96}"/>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59598050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10581256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Text and Conten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1" y="252000"/>
            <a:ext cx="5583671"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1" y="620198"/>
            <a:ext cx="5583671"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1" y="1394621"/>
            <a:ext cx="5583671"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773322227"/>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Content and Four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465065361"/>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Content and Four Images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29356906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Content and Four Images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86322611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Content and Nine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20070496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Content and Nine Images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18878468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Content and Nine Images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041354154"/>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3" y="327821"/>
            <a:ext cx="5583239"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13395530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ext and Conten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3" y="327821"/>
            <a:ext cx="5583239"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64018343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ext and Conten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3" y="327821"/>
            <a:ext cx="5583239"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7450929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895886867"/>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 and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21"/>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4"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785877609"/>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ontent and Tex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21"/>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4"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424084216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ontent and Tex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21"/>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4"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78277818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Large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3" y="327821"/>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306752833"/>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Large Image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3" y="327821"/>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11599155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Large Image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3" y="327821"/>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2859685012"/>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148999050"/>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End Slide Smok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658548261"/>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End Slide Khaki">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11696665"/>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End Slide Blu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8F1E4B3C-5470-00F2-B8CB-BB4906CF439D}"/>
              </a:ext>
            </a:extLst>
          </p:cNvPr>
          <p:cNvGrpSpPr>
            <a:grpSpLocks noChangeAspect="1"/>
          </p:cNvGrpSpPr>
          <p:nvPr userDrawn="1"/>
        </p:nvGrpSpPr>
        <p:grpSpPr bwMode="auto">
          <a:xfrm>
            <a:off x="330271" y="327821"/>
            <a:ext cx="11536292" cy="1272297"/>
            <a:chOff x="0" y="3473"/>
            <a:chExt cx="15360" cy="1694"/>
          </a:xfrm>
        </p:grpSpPr>
        <p:sp>
          <p:nvSpPr>
            <p:cNvPr id="3" name="Freeform 5">
              <a:extLst>
                <a:ext uri="{FF2B5EF4-FFF2-40B4-BE49-F238E27FC236}">
                  <a16:creationId xmlns:a16="http://schemas.microsoft.com/office/drawing/2014/main" id="{7D7A316D-6FA6-8EBE-A7B4-43071E70A86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11C06CEA-028D-9197-2DEF-67878595AE6C}"/>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DEA93E8D-A827-0EF8-FC25-4EDF7B194E8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F359F29-A6DD-FD4C-F807-701DEA41EDF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2468BF6B-AEBB-4CAA-244D-9EBE80B9A1DB}"/>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CC60AC05-547F-FA65-604E-4ED4912EA9E4}"/>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7632E58E-1400-1E6E-BB60-7A9B794F41F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4D65D159-581D-F29B-BBD4-C1C5BACCEEF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425010597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35659937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End Slide Imag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A87AD45-2D2F-D96C-947C-BAE35BFEBEE3}"/>
              </a:ext>
            </a:extLst>
          </p:cNvPr>
          <p:cNvGrpSpPr>
            <a:grpSpLocks noChangeAspect="1"/>
          </p:cNvGrpSpPr>
          <p:nvPr userDrawn="1"/>
        </p:nvGrpSpPr>
        <p:grpSpPr bwMode="auto">
          <a:xfrm>
            <a:off x="330271" y="327821"/>
            <a:ext cx="11536292" cy="1272297"/>
            <a:chOff x="0" y="3473"/>
            <a:chExt cx="15360" cy="1694"/>
          </a:xfrm>
        </p:grpSpPr>
        <p:sp>
          <p:nvSpPr>
            <p:cNvPr id="3" name="Freeform 5">
              <a:extLst>
                <a:ext uri="{FF2B5EF4-FFF2-40B4-BE49-F238E27FC236}">
                  <a16:creationId xmlns:a16="http://schemas.microsoft.com/office/drawing/2014/main" id="{31EDC35F-4F2D-B2A7-1ECD-0CF19D1AD285}"/>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97F4776F-4E5E-13DF-F11A-A6808FFFC980}"/>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BA993AE1-6A24-5C17-7FE2-A16589D9C4A6}"/>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A87F8EF-CDAD-15A2-A361-88921E1CAF7E}"/>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E90186DB-2300-A8AA-8FAD-2C609649A61A}"/>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31922286-E237-1114-3A54-E1731611D66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1B4DA78C-0EF6-B05D-F2D2-EFEDA343E39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A00F92FE-6EB2-0D0E-BFC9-559AD1E7A4E7}"/>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216125896"/>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8941CFE3-E9FE-BA73-2A08-4753061CC43F}"/>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1761819100"/>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losing Slide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9" name="Text Placeholder 17">
            <a:extLst>
              <a:ext uri="{FF2B5EF4-FFF2-40B4-BE49-F238E27FC236}">
                <a16:creationId xmlns:a16="http://schemas.microsoft.com/office/drawing/2014/main" id="{92BEE681-8AB7-A062-C6CA-FCE05129827F}"/>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2408184500"/>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losing Slide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16624136-4B10-E87C-09E8-F602B21AB53E}"/>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159517005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losing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bg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49CC1682-CCAA-5EE1-585E-F7C4434F1C5E}"/>
              </a:ext>
            </a:extLst>
          </p:cNvPr>
          <p:cNvGrpSpPr>
            <a:grpSpLocks noChangeAspect="1"/>
          </p:cNvGrpSpPr>
          <p:nvPr userDrawn="1"/>
        </p:nvGrpSpPr>
        <p:grpSpPr bwMode="auto">
          <a:xfrm>
            <a:off x="330271" y="327819"/>
            <a:ext cx="3972600" cy="438124"/>
            <a:chOff x="0" y="3473"/>
            <a:chExt cx="15360" cy="1694"/>
          </a:xfrm>
        </p:grpSpPr>
        <p:sp>
          <p:nvSpPr>
            <p:cNvPr id="4" name="Freeform 5">
              <a:extLst>
                <a:ext uri="{FF2B5EF4-FFF2-40B4-BE49-F238E27FC236}">
                  <a16:creationId xmlns:a16="http://schemas.microsoft.com/office/drawing/2014/main" id="{770403FB-3386-A0FE-3E9D-A2925EF0E8F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C2CDC1DE-179E-04D4-B493-BF069DE85D67}"/>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B9A68412-C85B-6332-8B98-2635795BBA0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D9ECB875-34C4-65FF-6CDA-1356F6BC767F}"/>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D3B5B848-7A8D-931B-DFC2-C5B37B8DB6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361AABDF-9542-DBC6-6388-ABE2035BE7B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57C10C3-A39D-D1F6-3C50-91EC9A5E76EF}"/>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E4DD9B4A-92B0-0B9A-755B-A13B032A85A5}"/>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DC194134-A515-0C24-CB74-92DACB0FDC9F}"/>
              </a:ext>
            </a:extLst>
          </p:cNvPr>
          <p:cNvSpPr>
            <a:spLocks noGrp="1"/>
          </p:cNvSpPr>
          <p:nvPr>
            <p:ph type="body" sz="quarter" idx="10"/>
          </p:nvPr>
        </p:nvSpPr>
        <p:spPr>
          <a:xfrm>
            <a:off x="330271" y="5789338"/>
            <a:ext cx="5579199"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300092682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711818251"/>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Only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437015067"/>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Only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589098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1125618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5999983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83707264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8068327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ree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6280476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ree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71497917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16434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Smok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11F185D0-AFD5-29A8-8DBA-63C332F2594A}"/>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3" name="Group 4">
            <a:extLst>
              <a:ext uri="{FF2B5EF4-FFF2-40B4-BE49-F238E27FC236}">
                <a16:creationId xmlns:a16="http://schemas.microsoft.com/office/drawing/2014/main" id="{71DEBE8B-294B-FA17-D02A-AFA82C332B3A}"/>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12D78D2C-B9D5-3478-8A89-F302449DB03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B78D9C07-5B10-7A38-DB54-3AE5E71DFD31}"/>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A8E70677-7A24-ECC3-CAE5-56E0522D03B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7" name="Freeform 8">
              <a:extLst>
                <a:ext uri="{FF2B5EF4-FFF2-40B4-BE49-F238E27FC236}">
                  <a16:creationId xmlns:a16="http://schemas.microsoft.com/office/drawing/2014/main" id="{0507E5D9-1949-B156-40AD-B363103537D4}"/>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9">
              <a:extLst>
                <a:ext uri="{FF2B5EF4-FFF2-40B4-BE49-F238E27FC236}">
                  <a16:creationId xmlns:a16="http://schemas.microsoft.com/office/drawing/2014/main" id="{20BEDCB1-A5A2-B9D2-2000-38168529DEDF}"/>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10">
              <a:extLst>
                <a:ext uri="{FF2B5EF4-FFF2-40B4-BE49-F238E27FC236}">
                  <a16:creationId xmlns:a16="http://schemas.microsoft.com/office/drawing/2014/main" id="{78B00D67-BFD2-9564-BDA5-0C453781BCC0}"/>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11">
              <a:extLst>
                <a:ext uri="{FF2B5EF4-FFF2-40B4-BE49-F238E27FC236}">
                  <a16:creationId xmlns:a16="http://schemas.microsoft.com/office/drawing/2014/main" id="{C1F1A2C8-E37D-D20D-7251-59C621635C36}"/>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12">
              <a:extLst>
                <a:ext uri="{FF2B5EF4-FFF2-40B4-BE49-F238E27FC236}">
                  <a16:creationId xmlns:a16="http://schemas.microsoft.com/office/drawing/2014/main" id="{7B714AC2-8B52-B67E-D93D-F901FA26A1B0}"/>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22650088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Images and Captions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5346852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Images and Captions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42561653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410442572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arge Tex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414142930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arge Tex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168282750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rge Tex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025"/>
            <a:ext cx="9984000" cy="5934075"/>
          </a:xfrm>
        </p:spPr>
        <p:txBody>
          <a:bodyPr/>
          <a:lstStyle>
            <a:lvl1pPr>
              <a:defRPr sz="48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8" name="TextBox 7">
            <a:extLst>
              <a:ext uri="{FF2B5EF4-FFF2-40B4-BE49-F238E27FC236}">
                <a16:creationId xmlns:a16="http://schemas.microsoft.com/office/drawing/2014/main" id="{24A8D6E0-472D-9B14-F3A6-BC2F23E87040}"/>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
        <p:nvSpPr>
          <p:cNvPr id="6" name="TextBox 5">
            <a:extLst>
              <a:ext uri="{FF2B5EF4-FFF2-40B4-BE49-F238E27FC236}">
                <a16:creationId xmlns:a16="http://schemas.microsoft.com/office/drawing/2014/main" id="{A6BC3AA3-583A-FAA0-FA77-B90005143B11}"/>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404012342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23329632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Smok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52230673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Khaki">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99435159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Blu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p:nvPr>
        </p:nvSpPr>
        <p:spPr>
          <a:xfrm>
            <a:off x="31725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10" name="Subtitle 2">
            <a:extLst>
              <a:ext uri="{FF2B5EF4-FFF2-40B4-BE49-F238E27FC236}">
                <a16:creationId xmlns:a16="http://schemas.microsoft.com/office/drawing/2014/main" id="{01609BCD-EF9A-DF89-AAD2-167090C57F54}"/>
              </a:ext>
            </a:extLst>
          </p:cNvPr>
          <p:cNvSpPr>
            <a:spLocks noGrp="1"/>
          </p:cNvSpPr>
          <p:nvPr>
            <p:ph type="subTitle" idx="1"/>
          </p:nvPr>
        </p:nvSpPr>
        <p:spPr>
          <a:xfrm>
            <a:off x="31725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Box 1">
            <a:extLst>
              <a:ext uri="{FF2B5EF4-FFF2-40B4-BE49-F238E27FC236}">
                <a16:creationId xmlns:a16="http://schemas.microsoft.com/office/drawing/2014/main" id="{C0C5D4D1-4EA3-2919-A16F-9B86255865E6}"/>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95224448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Khaki">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32F34A56-64A7-7D06-2C13-DE870A6B3F5B}"/>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3" name="Group 4">
            <a:extLst>
              <a:ext uri="{FF2B5EF4-FFF2-40B4-BE49-F238E27FC236}">
                <a16:creationId xmlns:a16="http://schemas.microsoft.com/office/drawing/2014/main" id="{C85514D7-7F47-0912-8FC2-5C9EC394AC5E}"/>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44CD4C7E-3FC5-D5E5-AB9F-F46590E6900C}"/>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0CEBE554-C2D2-3534-68E0-A5BB92623807}"/>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031ACB12-1737-ADB6-91AB-1110D13E7E4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7" name="Freeform 8">
              <a:extLst>
                <a:ext uri="{FF2B5EF4-FFF2-40B4-BE49-F238E27FC236}">
                  <a16:creationId xmlns:a16="http://schemas.microsoft.com/office/drawing/2014/main" id="{4395CA0D-F844-E5A9-54E6-11FC05F5499F}"/>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9">
              <a:extLst>
                <a:ext uri="{FF2B5EF4-FFF2-40B4-BE49-F238E27FC236}">
                  <a16:creationId xmlns:a16="http://schemas.microsoft.com/office/drawing/2014/main" id="{E40864C2-21FB-E7CD-7009-949B01BAD4A4}"/>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10">
              <a:extLst>
                <a:ext uri="{FF2B5EF4-FFF2-40B4-BE49-F238E27FC236}">
                  <a16:creationId xmlns:a16="http://schemas.microsoft.com/office/drawing/2014/main" id="{9D190E13-E075-FD66-DCE2-1F252F31F2BB}"/>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11">
              <a:extLst>
                <a:ext uri="{FF2B5EF4-FFF2-40B4-BE49-F238E27FC236}">
                  <a16:creationId xmlns:a16="http://schemas.microsoft.com/office/drawing/2014/main" id="{F0265570-2A81-7901-B41A-026BE6276BE8}"/>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12">
              <a:extLst>
                <a:ext uri="{FF2B5EF4-FFF2-40B4-BE49-F238E27FC236}">
                  <a16:creationId xmlns:a16="http://schemas.microsoft.com/office/drawing/2014/main" id="{FECC2667-0AAC-41FD-7614-2ED15A7C2D1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420871990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15979751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Text and Conten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837331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Text and Conten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44391633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Content and Four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56883639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Content and Four Images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06251896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Content and Four Images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59864895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Content and Nine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22261603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Content and Nine Images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80710436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Content and Nine Images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52359396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17901368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grpSp>
        <p:nvGrpSpPr>
          <p:cNvPr id="6" name="Group 4">
            <a:extLst>
              <a:ext uri="{FF2B5EF4-FFF2-40B4-BE49-F238E27FC236}">
                <a16:creationId xmlns:a16="http://schemas.microsoft.com/office/drawing/2014/main" id="{714C7637-5E21-BDDB-D675-718E58535D6D}"/>
              </a:ext>
            </a:extLst>
          </p:cNvPr>
          <p:cNvGrpSpPr>
            <a:grpSpLocks noChangeAspect="1"/>
          </p:cNvGrpSpPr>
          <p:nvPr/>
        </p:nvGrpSpPr>
        <p:grpSpPr bwMode="auto">
          <a:xfrm>
            <a:off x="330271" y="327819"/>
            <a:ext cx="3972600" cy="438124"/>
            <a:chOff x="0" y="3473"/>
            <a:chExt cx="15360" cy="1694"/>
          </a:xfrm>
        </p:grpSpPr>
        <p:sp>
          <p:nvSpPr>
            <p:cNvPr id="17" name="Freeform 5">
              <a:extLst>
                <a:ext uri="{FF2B5EF4-FFF2-40B4-BE49-F238E27FC236}">
                  <a16:creationId xmlns:a16="http://schemas.microsoft.com/office/drawing/2014/main" id="{A57B56D4-851E-7242-EAB1-CD5B53E8B9A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6">
              <a:extLst>
                <a:ext uri="{FF2B5EF4-FFF2-40B4-BE49-F238E27FC236}">
                  <a16:creationId xmlns:a16="http://schemas.microsoft.com/office/drawing/2014/main" id="{525FF1F4-36F0-A184-7B99-8F5F4A49C89F}"/>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7">
              <a:extLst>
                <a:ext uri="{FF2B5EF4-FFF2-40B4-BE49-F238E27FC236}">
                  <a16:creationId xmlns:a16="http://schemas.microsoft.com/office/drawing/2014/main" id="{F198715B-A90B-9B06-A055-401A84B0921B}"/>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8">
              <a:extLst>
                <a:ext uri="{FF2B5EF4-FFF2-40B4-BE49-F238E27FC236}">
                  <a16:creationId xmlns:a16="http://schemas.microsoft.com/office/drawing/2014/main" id="{9D2E04D5-A2EE-135D-A8C9-6E695F9BCF31}"/>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9">
              <a:extLst>
                <a:ext uri="{FF2B5EF4-FFF2-40B4-BE49-F238E27FC236}">
                  <a16:creationId xmlns:a16="http://schemas.microsoft.com/office/drawing/2014/main" id="{8CE0DC1F-799B-3F7A-3A71-D20337A4746C}"/>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3" name="Freeform 10">
              <a:extLst>
                <a:ext uri="{FF2B5EF4-FFF2-40B4-BE49-F238E27FC236}">
                  <a16:creationId xmlns:a16="http://schemas.microsoft.com/office/drawing/2014/main" id="{E8EAEE22-055F-6869-D50D-D9C8C9082FDC}"/>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4" name="Freeform 11">
              <a:extLst>
                <a:ext uri="{FF2B5EF4-FFF2-40B4-BE49-F238E27FC236}">
                  <a16:creationId xmlns:a16="http://schemas.microsoft.com/office/drawing/2014/main" id="{EADAC67C-850F-96D3-0962-09E1B4CC3ECB}"/>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12">
              <a:extLst>
                <a:ext uri="{FF2B5EF4-FFF2-40B4-BE49-F238E27FC236}">
                  <a16:creationId xmlns:a16="http://schemas.microsoft.com/office/drawing/2014/main" id="{683187A0-2E68-170D-55EF-0FA20E7A75B8}"/>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4" name="Text Placeholder 17">
            <a:extLst>
              <a:ext uri="{FF2B5EF4-FFF2-40B4-BE49-F238E27FC236}">
                <a16:creationId xmlns:a16="http://schemas.microsoft.com/office/drawing/2014/main" id="{DE35EBC5-835C-E753-0718-4DC94AE7D1D6}"/>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5" name="Group 4">
            <a:extLst>
              <a:ext uri="{FF2B5EF4-FFF2-40B4-BE49-F238E27FC236}">
                <a16:creationId xmlns:a16="http://schemas.microsoft.com/office/drawing/2014/main" id="{5A8795E0-FDDC-656B-D54B-28408A306765}"/>
              </a:ext>
            </a:extLst>
          </p:cNvPr>
          <p:cNvGrpSpPr>
            <a:grpSpLocks noChangeAspect="1"/>
          </p:cNvGrpSpPr>
          <p:nvPr userDrawn="1"/>
        </p:nvGrpSpPr>
        <p:grpSpPr bwMode="auto">
          <a:xfrm>
            <a:off x="330271" y="327819"/>
            <a:ext cx="3972600" cy="438124"/>
            <a:chOff x="0" y="3473"/>
            <a:chExt cx="15360" cy="1694"/>
          </a:xfrm>
        </p:grpSpPr>
        <p:sp>
          <p:nvSpPr>
            <p:cNvPr id="7" name="Freeform 5">
              <a:extLst>
                <a:ext uri="{FF2B5EF4-FFF2-40B4-BE49-F238E27FC236}">
                  <a16:creationId xmlns:a16="http://schemas.microsoft.com/office/drawing/2014/main" id="{E5F1DFE7-CD24-AC75-9E54-7A3433A7A9A5}"/>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37AA4285-7F5C-0AAD-093B-748F713C9373}"/>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A7749835-377E-F31F-EB28-12F6BDFD6945}"/>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65B4CE89-C942-754B-7656-2F79F581F0E3}"/>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D59261D6-9C04-69C8-05C2-EB91ACB3981D}"/>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8E23D8A7-A01C-D7F0-5CCE-EAFD1205C8F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F98B97FB-E808-D80C-711D-5CFB3C6014A7}"/>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A5BEDAD8-7AB1-9F6C-AE37-ED2099FC7EDE}"/>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14324784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nd Conten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29504598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nd Conten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16796034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and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81088551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and Tex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89025825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and Tex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38617275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67299058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rge Image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418987903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arge Image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39221772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Blee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1" y="3"/>
            <a:ext cx="12193489" cy="6857999"/>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14061419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F7F50A8E-5675-FDF5-081E-59475E265CD3}"/>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7" name="Freeform 5">
              <a:extLst>
                <a:ext uri="{FF2B5EF4-FFF2-40B4-BE49-F238E27FC236}">
                  <a16:creationId xmlns:a16="http://schemas.microsoft.com/office/drawing/2014/main" id="{9DDA4901-DFD7-6B8E-6D7B-D54575D79AA4}"/>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597D099C-3689-A286-21A2-60166ADC543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DD12DCAF-6016-8C54-0BAE-B0488FB3E26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1CD79449-F541-6DE5-AFB4-24865364F30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467C5FD0-E91D-FCD8-C3FE-FE81EFB34CE4}"/>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0F9D9D2A-EF46-256B-6F2F-F0C2E311B2BB}"/>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D73DC1FE-CF39-4054-8DBB-BDCF9BFCAB6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9A7C4218-B0E9-F37C-149E-EBCAFA66E3A9}"/>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07525235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Imag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98F30683-44FB-4995-47C3-43A7DE5523C7}"/>
              </a:ext>
            </a:extLst>
          </p:cNvPr>
          <p:cNvGrpSpPr>
            <a:grpSpLocks noChangeAspect="1"/>
          </p:cNvGrpSpPr>
          <p:nvPr/>
        </p:nvGrpSpPr>
        <p:grpSpPr bwMode="auto">
          <a:xfrm>
            <a:off x="330271" y="327819"/>
            <a:ext cx="3972600" cy="438124"/>
            <a:chOff x="0" y="3473"/>
            <a:chExt cx="15360" cy="1694"/>
          </a:xfrm>
        </p:grpSpPr>
        <p:sp>
          <p:nvSpPr>
            <p:cNvPr id="5" name="Freeform 5">
              <a:extLst>
                <a:ext uri="{FF2B5EF4-FFF2-40B4-BE49-F238E27FC236}">
                  <a16:creationId xmlns:a16="http://schemas.microsoft.com/office/drawing/2014/main" id="{77A24E86-91AA-6A9B-314A-752B77481A0D}"/>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6">
              <a:extLst>
                <a:ext uri="{FF2B5EF4-FFF2-40B4-BE49-F238E27FC236}">
                  <a16:creationId xmlns:a16="http://schemas.microsoft.com/office/drawing/2014/main" id="{A879B37A-F4A9-2DDA-3FC3-9FC52384AE62}"/>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7">
              <a:extLst>
                <a:ext uri="{FF2B5EF4-FFF2-40B4-BE49-F238E27FC236}">
                  <a16:creationId xmlns:a16="http://schemas.microsoft.com/office/drawing/2014/main" id="{93DABC58-132F-2F2F-EB5B-78B30A3D448C}"/>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8">
              <a:extLst>
                <a:ext uri="{FF2B5EF4-FFF2-40B4-BE49-F238E27FC236}">
                  <a16:creationId xmlns:a16="http://schemas.microsoft.com/office/drawing/2014/main" id="{DFE51362-844C-B4F1-1A83-A287F312E94A}"/>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9">
              <a:extLst>
                <a:ext uri="{FF2B5EF4-FFF2-40B4-BE49-F238E27FC236}">
                  <a16:creationId xmlns:a16="http://schemas.microsoft.com/office/drawing/2014/main" id="{E0F57AAB-C462-6A3A-9686-048341EA78B1}"/>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0">
              <a:extLst>
                <a:ext uri="{FF2B5EF4-FFF2-40B4-BE49-F238E27FC236}">
                  <a16:creationId xmlns:a16="http://schemas.microsoft.com/office/drawing/2014/main" id="{8A0D371A-82CE-1829-AA32-FB790C7A60A1}"/>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1">
              <a:extLst>
                <a:ext uri="{FF2B5EF4-FFF2-40B4-BE49-F238E27FC236}">
                  <a16:creationId xmlns:a16="http://schemas.microsoft.com/office/drawing/2014/main" id="{EA0DE082-4D8F-8158-56B4-AF85C4A0FA22}"/>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12">
              <a:extLst>
                <a:ext uri="{FF2B5EF4-FFF2-40B4-BE49-F238E27FC236}">
                  <a16:creationId xmlns:a16="http://schemas.microsoft.com/office/drawing/2014/main" id="{530CFB56-59E9-38CF-519A-B532B32547AB}"/>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23" name="Title 1">
            <a:extLst>
              <a:ext uri="{FF2B5EF4-FFF2-40B4-BE49-F238E27FC236}">
                <a16:creationId xmlns:a16="http://schemas.microsoft.com/office/drawing/2014/main" id="{FB5434B5-DD4C-F988-6EBA-085A7DD4940D}"/>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24" name="Subtitle 2">
            <a:extLst>
              <a:ext uri="{FF2B5EF4-FFF2-40B4-BE49-F238E27FC236}">
                <a16:creationId xmlns:a16="http://schemas.microsoft.com/office/drawing/2014/main" id="{1E34748E-CBEF-26E7-AB9F-696FA5D599DC}"/>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B1788887-B968-8C8D-9236-5F4F1A1842F1}"/>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3" name="Group 4">
            <a:extLst>
              <a:ext uri="{FF2B5EF4-FFF2-40B4-BE49-F238E27FC236}">
                <a16:creationId xmlns:a16="http://schemas.microsoft.com/office/drawing/2014/main" id="{8E4E9E1E-1F50-0445-0600-84E5E564A4ED}"/>
              </a:ext>
            </a:extLst>
          </p:cNvPr>
          <p:cNvGrpSpPr>
            <a:grpSpLocks noChangeAspect="1"/>
          </p:cNvGrpSpPr>
          <p:nvPr userDrawn="1"/>
        </p:nvGrpSpPr>
        <p:grpSpPr bwMode="auto">
          <a:xfrm>
            <a:off x="330271" y="327819"/>
            <a:ext cx="3972600" cy="438124"/>
            <a:chOff x="0" y="3473"/>
            <a:chExt cx="15360" cy="1694"/>
          </a:xfrm>
        </p:grpSpPr>
        <p:sp>
          <p:nvSpPr>
            <p:cNvPr id="7" name="Freeform 5">
              <a:extLst>
                <a:ext uri="{FF2B5EF4-FFF2-40B4-BE49-F238E27FC236}">
                  <a16:creationId xmlns:a16="http://schemas.microsoft.com/office/drawing/2014/main" id="{B6DCE05D-5B9B-6B98-B381-11EC1EFA61F6}"/>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6">
              <a:extLst>
                <a:ext uri="{FF2B5EF4-FFF2-40B4-BE49-F238E27FC236}">
                  <a16:creationId xmlns:a16="http://schemas.microsoft.com/office/drawing/2014/main" id="{9EF0E946-1E84-C217-7023-508C530405C5}"/>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7">
              <a:extLst>
                <a:ext uri="{FF2B5EF4-FFF2-40B4-BE49-F238E27FC236}">
                  <a16:creationId xmlns:a16="http://schemas.microsoft.com/office/drawing/2014/main" id="{E66994E5-9316-13A2-8F82-90982A343BD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8">
              <a:extLst>
                <a:ext uri="{FF2B5EF4-FFF2-40B4-BE49-F238E27FC236}">
                  <a16:creationId xmlns:a16="http://schemas.microsoft.com/office/drawing/2014/main" id="{24729AAD-A07B-EF49-ADBE-C3B685FBF524}"/>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9">
              <a:extLst>
                <a:ext uri="{FF2B5EF4-FFF2-40B4-BE49-F238E27FC236}">
                  <a16:creationId xmlns:a16="http://schemas.microsoft.com/office/drawing/2014/main" id="{972E487F-C364-0A27-B22F-363588A07242}"/>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0">
              <a:extLst>
                <a:ext uri="{FF2B5EF4-FFF2-40B4-BE49-F238E27FC236}">
                  <a16:creationId xmlns:a16="http://schemas.microsoft.com/office/drawing/2014/main" id="{D502D58C-4030-E5CD-3967-0B5416E4D752}"/>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1">
              <a:extLst>
                <a:ext uri="{FF2B5EF4-FFF2-40B4-BE49-F238E27FC236}">
                  <a16:creationId xmlns:a16="http://schemas.microsoft.com/office/drawing/2014/main" id="{2FF06C1A-44C2-9B61-A16E-1AF175CC5777}"/>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2">
              <a:extLst>
                <a:ext uri="{FF2B5EF4-FFF2-40B4-BE49-F238E27FC236}">
                  <a16:creationId xmlns:a16="http://schemas.microsoft.com/office/drawing/2014/main" id="{5727D33C-008A-B952-F9EB-EDF2D5E874F4}"/>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77726719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End Slide Smok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FC9E98DC-CE77-0C6B-A77B-CD4E2E7D4ABF}"/>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7" name="Freeform 5">
              <a:extLst>
                <a:ext uri="{FF2B5EF4-FFF2-40B4-BE49-F238E27FC236}">
                  <a16:creationId xmlns:a16="http://schemas.microsoft.com/office/drawing/2014/main" id="{759BC67B-ADC0-0751-B0EE-0C7FDB0EDC8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8E8BCD8A-F4F6-FC37-96FB-8B96CFEBFD9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7CB0AA7C-1083-A40A-B1A0-04B4B96CAE5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17C5E5E6-EFF3-D9D7-2075-0D5D3CF0F5C5}"/>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473AC0DD-486E-839E-5DF0-CDDA4859355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79F8C841-ED49-998D-B323-70913E188938}"/>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1F854E00-9301-71E5-8178-2037933D7FE8}"/>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BB134630-68E3-7E72-31B5-00174B010AF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29105672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End Slide Khaki">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DB761486-7A68-2BC1-5083-A15A4C58AD30}"/>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7" name="Freeform 5">
              <a:extLst>
                <a:ext uri="{FF2B5EF4-FFF2-40B4-BE49-F238E27FC236}">
                  <a16:creationId xmlns:a16="http://schemas.microsoft.com/office/drawing/2014/main" id="{FF5F36C8-DFD4-313D-437B-DF7A8DC7A91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E774A7A0-658B-95E8-37FD-45DFD2E9F85E}"/>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203915DD-54A2-FC90-704D-09FC31902D5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B4736A40-CF01-9B24-680B-FE622EE2ED90}"/>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482F76D9-C5F5-4635-4734-BECF3401AD47}"/>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A48ADA05-3FD7-C19E-387E-C41E978D6B02}"/>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23B21FA7-F404-6D2C-710D-1D60FF14D773}"/>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FF1CD37D-3E1E-0806-971A-B31FA2E0FAF5}"/>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49580395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End Slide Blu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8F1E4B3C-5470-00F2-B8CB-BB4906CF439D}"/>
              </a:ext>
            </a:extLst>
          </p:cNvPr>
          <p:cNvGrpSpPr>
            <a:grpSpLocks noChangeAspect="1"/>
          </p:cNvGrpSpPr>
          <p:nvPr/>
        </p:nvGrpSpPr>
        <p:grpSpPr bwMode="auto">
          <a:xfrm>
            <a:off x="330271" y="327819"/>
            <a:ext cx="11536292" cy="1272297"/>
            <a:chOff x="0" y="3473"/>
            <a:chExt cx="15360" cy="1694"/>
          </a:xfrm>
        </p:grpSpPr>
        <p:sp>
          <p:nvSpPr>
            <p:cNvPr id="3" name="Freeform 5">
              <a:extLst>
                <a:ext uri="{FF2B5EF4-FFF2-40B4-BE49-F238E27FC236}">
                  <a16:creationId xmlns:a16="http://schemas.microsoft.com/office/drawing/2014/main" id="{7D7A316D-6FA6-8EBE-A7B4-43071E70A86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11C06CEA-028D-9197-2DEF-67878595AE6C}"/>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DEA93E8D-A827-0EF8-FC25-4EDF7B194E88}"/>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F359F29-A6DD-FD4C-F807-701DEA41EDF2}"/>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2468BF6B-AEBB-4CAA-244D-9EBE80B9A1DB}"/>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CC60AC05-547F-FA65-604E-4ED4912EA9E4}"/>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7632E58E-1400-1E6E-BB60-7A9B794F41F4}"/>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4D65D159-581D-F29B-BBD4-C1C5BACCEEFB}"/>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1063D08B-C972-F169-2B73-CFEDC6030C89}"/>
              </a:ext>
            </a:extLst>
          </p:cNvPr>
          <p:cNvGrpSpPr>
            <a:grpSpLocks noChangeAspect="1"/>
          </p:cNvGrpSpPr>
          <p:nvPr userDrawn="1"/>
        </p:nvGrpSpPr>
        <p:grpSpPr bwMode="auto">
          <a:xfrm>
            <a:off x="330271" y="327821"/>
            <a:ext cx="11536292" cy="1272297"/>
            <a:chOff x="0" y="3473"/>
            <a:chExt cx="15360" cy="1694"/>
          </a:xfrm>
        </p:grpSpPr>
        <p:sp>
          <p:nvSpPr>
            <p:cNvPr id="7" name="Freeform 5">
              <a:extLst>
                <a:ext uri="{FF2B5EF4-FFF2-40B4-BE49-F238E27FC236}">
                  <a16:creationId xmlns:a16="http://schemas.microsoft.com/office/drawing/2014/main" id="{ED81535D-2A46-5A20-01CF-5DD2DA7C086F}"/>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BB018223-E299-3738-CBF0-693AFCB9190A}"/>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2F610301-635F-3AF6-4A25-95D8769C2717}"/>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81382C11-B8EA-0898-0941-915848B821A5}"/>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91C3A4F7-A25C-5D72-7228-7BFBA762EFD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C40CFFCC-11D3-8CCC-CC49-A3AE1D870BA0}"/>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51E6DAD5-05B6-75DF-85EE-AD075C1BE939}"/>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AECC2F0C-5669-5402-DFFD-28E8C412E4D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0442073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End Slide Imag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A87AD45-2D2F-D96C-947C-BAE35BFEBEE3}"/>
              </a:ext>
            </a:extLst>
          </p:cNvPr>
          <p:cNvGrpSpPr>
            <a:grpSpLocks noChangeAspect="1"/>
          </p:cNvGrpSpPr>
          <p:nvPr/>
        </p:nvGrpSpPr>
        <p:grpSpPr bwMode="auto">
          <a:xfrm>
            <a:off x="330271" y="327819"/>
            <a:ext cx="11536292" cy="1272297"/>
            <a:chOff x="0" y="3473"/>
            <a:chExt cx="15360" cy="1694"/>
          </a:xfrm>
        </p:grpSpPr>
        <p:sp>
          <p:nvSpPr>
            <p:cNvPr id="3" name="Freeform 5">
              <a:extLst>
                <a:ext uri="{FF2B5EF4-FFF2-40B4-BE49-F238E27FC236}">
                  <a16:creationId xmlns:a16="http://schemas.microsoft.com/office/drawing/2014/main" id="{31EDC35F-4F2D-B2A7-1ECD-0CF19D1AD285}"/>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97F4776F-4E5E-13DF-F11A-A6808FFFC980}"/>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BA993AE1-6A24-5C17-7FE2-A16589D9C4A6}"/>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A87F8EF-CDAD-15A2-A361-88921E1CAF7E}"/>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E90186DB-2300-A8AA-8FAD-2C609649A61A}"/>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31922286-E237-1114-3A54-E1731611D66C}"/>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1B4DA78C-0EF6-B05D-F2D2-EFEDA343E394}"/>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A00F92FE-6EB2-0D0E-BFC9-559AD1E7A4E7}"/>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5A885236-BEFA-5B58-5978-804689B010BE}"/>
              </a:ext>
            </a:extLst>
          </p:cNvPr>
          <p:cNvGrpSpPr>
            <a:grpSpLocks noChangeAspect="1"/>
          </p:cNvGrpSpPr>
          <p:nvPr userDrawn="1"/>
        </p:nvGrpSpPr>
        <p:grpSpPr bwMode="auto">
          <a:xfrm>
            <a:off x="330271" y="327821"/>
            <a:ext cx="11536292" cy="1272297"/>
            <a:chOff x="0" y="3473"/>
            <a:chExt cx="15360" cy="1694"/>
          </a:xfrm>
        </p:grpSpPr>
        <p:sp>
          <p:nvSpPr>
            <p:cNvPr id="7" name="Freeform 5">
              <a:extLst>
                <a:ext uri="{FF2B5EF4-FFF2-40B4-BE49-F238E27FC236}">
                  <a16:creationId xmlns:a16="http://schemas.microsoft.com/office/drawing/2014/main" id="{1D9A764F-BA2B-E58A-5366-C8E24647975C}"/>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6CBDF6B1-6FA6-32B1-AB6D-94745AFFEB01}"/>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5D394840-561A-120B-C0CC-261CB4EDB8B6}"/>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E41FA9CD-9423-B21B-564E-B1C53E1BFA6A}"/>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146480F1-0E1E-5A43-6599-0ECF26BB5834}"/>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F3CC2FA2-0B50-6D56-DDA1-51F1D60B51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7C12C966-2C08-EF14-147C-186059B3D49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40F765AD-048A-5F45-3174-385EDBB80219}"/>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76129169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8941CFE3-E9FE-BA73-2A08-4753061CC43F}"/>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9" name="Group 4">
            <a:extLst>
              <a:ext uri="{FF2B5EF4-FFF2-40B4-BE49-F238E27FC236}">
                <a16:creationId xmlns:a16="http://schemas.microsoft.com/office/drawing/2014/main" id="{7EA1C465-0DA2-C25C-28A6-88DAA5CEEC2D}"/>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10" name="Freeform 5">
              <a:extLst>
                <a:ext uri="{FF2B5EF4-FFF2-40B4-BE49-F238E27FC236}">
                  <a16:creationId xmlns:a16="http://schemas.microsoft.com/office/drawing/2014/main" id="{51BC4387-0469-F9FA-15D9-E3E33816BA63}"/>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6">
              <a:extLst>
                <a:ext uri="{FF2B5EF4-FFF2-40B4-BE49-F238E27FC236}">
                  <a16:creationId xmlns:a16="http://schemas.microsoft.com/office/drawing/2014/main" id="{91AD462A-A321-9DE1-3589-DCF0C0C0F19C}"/>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7">
              <a:extLst>
                <a:ext uri="{FF2B5EF4-FFF2-40B4-BE49-F238E27FC236}">
                  <a16:creationId xmlns:a16="http://schemas.microsoft.com/office/drawing/2014/main" id="{B13D842F-FA61-C0A0-D468-35C1B26C04EA}"/>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8">
              <a:extLst>
                <a:ext uri="{FF2B5EF4-FFF2-40B4-BE49-F238E27FC236}">
                  <a16:creationId xmlns:a16="http://schemas.microsoft.com/office/drawing/2014/main" id="{BDD896D6-C273-B454-658D-766784493D0A}"/>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9">
              <a:extLst>
                <a:ext uri="{FF2B5EF4-FFF2-40B4-BE49-F238E27FC236}">
                  <a16:creationId xmlns:a16="http://schemas.microsoft.com/office/drawing/2014/main" id="{EC1BB505-E455-9C0E-ED96-9949CF9C97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0">
              <a:extLst>
                <a:ext uri="{FF2B5EF4-FFF2-40B4-BE49-F238E27FC236}">
                  <a16:creationId xmlns:a16="http://schemas.microsoft.com/office/drawing/2014/main" id="{CCCB9683-9567-CD39-B53F-C113CF37BA42}"/>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11">
              <a:extLst>
                <a:ext uri="{FF2B5EF4-FFF2-40B4-BE49-F238E27FC236}">
                  <a16:creationId xmlns:a16="http://schemas.microsoft.com/office/drawing/2014/main" id="{A3A35C3D-3589-B558-DF63-CC0A67CC7447}"/>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2">
              <a:extLst>
                <a:ext uri="{FF2B5EF4-FFF2-40B4-BE49-F238E27FC236}">
                  <a16:creationId xmlns:a16="http://schemas.microsoft.com/office/drawing/2014/main" id="{17A74747-5687-A282-8FB4-9179877A30F7}"/>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4032683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losing Slide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9" name="Text Placeholder 17">
            <a:extLst>
              <a:ext uri="{FF2B5EF4-FFF2-40B4-BE49-F238E27FC236}">
                <a16:creationId xmlns:a16="http://schemas.microsoft.com/office/drawing/2014/main" id="{92BEE681-8AB7-A062-C6CA-FCE05129827F}"/>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7" name="Group 4">
            <a:extLst>
              <a:ext uri="{FF2B5EF4-FFF2-40B4-BE49-F238E27FC236}">
                <a16:creationId xmlns:a16="http://schemas.microsoft.com/office/drawing/2014/main" id="{B5FE95BC-A510-AFC3-AB66-629DCB1E1A68}"/>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10" name="Freeform 5">
              <a:extLst>
                <a:ext uri="{FF2B5EF4-FFF2-40B4-BE49-F238E27FC236}">
                  <a16:creationId xmlns:a16="http://schemas.microsoft.com/office/drawing/2014/main" id="{FEF98960-532D-2943-03E7-66666250BF4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6">
              <a:extLst>
                <a:ext uri="{FF2B5EF4-FFF2-40B4-BE49-F238E27FC236}">
                  <a16:creationId xmlns:a16="http://schemas.microsoft.com/office/drawing/2014/main" id="{81AB4266-C708-D507-D728-05FCC3B6ABAA}"/>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7">
              <a:extLst>
                <a:ext uri="{FF2B5EF4-FFF2-40B4-BE49-F238E27FC236}">
                  <a16:creationId xmlns:a16="http://schemas.microsoft.com/office/drawing/2014/main" id="{C8CD9836-330B-EA93-D4CF-E26DEF80725E}"/>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8">
              <a:extLst>
                <a:ext uri="{FF2B5EF4-FFF2-40B4-BE49-F238E27FC236}">
                  <a16:creationId xmlns:a16="http://schemas.microsoft.com/office/drawing/2014/main" id="{CE677EBE-1D8A-7ACA-4BA2-610E320C6E99}"/>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9">
              <a:extLst>
                <a:ext uri="{FF2B5EF4-FFF2-40B4-BE49-F238E27FC236}">
                  <a16:creationId xmlns:a16="http://schemas.microsoft.com/office/drawing/2014/main" id="{5FF2B21E-85E3-11EA-F25F-0D71EE625F7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0">
              <a:extLst>
                <a:ext uri="{FF2B5EF4-FFF2-40B4-BE49-F238E27FC236}">
                  <a16:creationId xmlns:a16="http://schemas.microsoft.com/office/drawing/2014/main" id="{B5D32E5A-0C3E-5D9F-B05A-6BF8235D5305}"/>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11">
              <a:extLst>
                <a:ext uri="{FF2B5EF4-FFF2-40B4-BE49-F238E27FC236}">
                  <a16:creationId xmlns:a16="http://schemas.microsoft.com/office/drawing/2014/main" id="{E59C3AC8-65A2-BCC1-1AD5-F78CE907AB12}"/>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2">
              <a:extLst>
                <a:ext uri="{FF2B5EF4-FFF2-40B4-BE49-F238E27FC236}">
                  <a16:creationId xmlns:a16="http://schemas.microsoft.com/office/drawing/2014/main" id="{8BE1F1BD-9614-9A9A-F185-D4D671D588BE}"/>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36932324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losing Slide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16624136-4B10-E87C-09E8-F602B21AB53E}"/>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9" name="Group 4">
            <a:extLst>
              <a:ext uri="{FF2B5EF4-FFF2-40B4-BE49-F238E27FC236}">
                <a16:creationId xmlns:a16="http://schemas.microsoft.com/office/drawing/2014/main" id="{265F1D5D-F297-D45A-8F06-07A8A5D3E704}"/>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10" name="Freeform 5">
              <a:extLst>
                <a:ext uri="{FF2B5EF4-FFF2-40B4-BE49-F238E27FC236}">
                  <a16:creationId xmlns:a16="http://schemas.microsoft.com/office/drawing/2014/main" id="{BDEF0B70-8BE5-8607-8440-0C680A8A26C4}"/>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6">
              <a:extLst>
                <a:ext uri="{FF2B5EF4-FFF2-40B4-BE49-F238E27FC236}">
                  <a16:creationId xmlns:a16="http://schemas.microsoft.com/office/drawing/2014/main" id="{AD55EFDB-485B-9F71-DABD-A410A1222FC1}"/>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7">
              <a:extLst>
                <a:ext uri="{FF2B5EF4-FFF2-40B4-BE49-F238E27FC236}">
                  <a16:creationId xmlns:a16="http://schemas.microsoft.com/office/drawing/2014/main" id="{59DFCFA6-C20E-01D0-AFE2-D3C184FB2D5F}"/>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8">
              <a:extLst>
                <a:ext uri="{FF2B5EF4-FFF2-40B4-BE49-F238E27FC236}">
                  <a16:creationId xmlns:a16="http://schemas.microsoft.com/office/drawing/2014/main" id="{4A9ACAEC-2A3C-6E91-175D-EF28F720BF07}"/>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9">
              <a:extLst>
                <a:ext uri="{FF2B5EF4-FFF2-40B4-BE49-F238E27FC236}">
                  <a16:creationId xmlns:a16="http://schemas.microsoft.com/office/drawing/2014/main" id="{E7BC33D3-E092-0FD2-A075-B543847A19C4}"/>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0">
              <a:extLst>
                <a:ext uri="{FF2B5EF4-FFF2-40B4-BE49-F238E27FC236}">
                  <a16:creationId xmlns:a16="http://schemas.microsoft.com/office/drawing/2014/main" id="{DFEAE05E-424E-A2A5-96FA-3B5705C3E9D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11">
              <a:extLst>
                <a:ext uri="{FF2B5EF4-FFF2-40B4-BE49-F238E27FC236}">
                  <a16:creationId xmlns:a16="http://schemas.microsoft.com/office/drawing/2014/main" id="{657AE428-93A3-2994-C96C-822EDBF43EB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2">
              <a:extLst>
                <a:ext uri="{FF2B5EF4-FFF2-40B4-BE49-F238E27FC236}">
                  <a16:creationId xmlns:a16="http://schemas.microsoft.com/office/drawing/2014/main" id="{8A600D29-EA28-3159-DDE8-8C1C867CFB5D}"/>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86164786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losing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bg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49CC1682-CCAA-5EE1-585E-F7C4434F1C5E}"/>
              </a:ext>
            </a:extLst>
          </p:cNvPr>
          <p:cNvGrpSpPr>
            <a:grpSpLocks noChangeAspect="1"/>
          </p:cNvGrpSpPr>
          <p:nvPr/>
        </p:nvGrpSpPr>
        <p:grpSpPr bwMode="auto">
          <a:xfrm>
            <a:off x="330271" y="327819"/>
            <a:ext cx="3972600" cy="438124"/>
            <a:chOff x="0" y="3473"/>
            <a:chExt cx="15360" cy="1694"/>
          </a:xfrm>
        </p:grpSpPr>
        <p:sp>
          <p:nvSpPr>
            <p:cNvPr id="4" name="Freeform 5">
              <a:extLst>
                <a:ext uri="{FF2B5EF4-FFF2-40B4-BE49-F238E27FC236}">
                  <a16:creationId xmlns:a16="http://schemas.microsoft.com/office/drawing/2014/main" id="{770403FB-3386-A0FE-3E9D-A2925EF0E8F0}"/>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C2CDC1DE-179E-04D4-B493-BF069DE85D67}"/>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B9A68412-C85B-6332-8B98-2635795BBA04}"/>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D9ECB875-34C4-65FF-6CDA-1356F6BC767F}"/>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D3B5B848-7A8D-931B-DFC2-C5B37B8DB6F5}"/>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361AABDF-9542-DBC6-6388-ABE2035BE7BC}"/>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57C10C3-A39D-D1F6-3C50-91EC9A5E76EF}"/>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E4DD9B4A-92B0-0B9A-755B-A13B032A85A5}"/>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DC194134-A515-0C24-CB74-92DACB0FDC9F}"/>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9" name="Group 4">
            <a:extLst>
              <a:ext uri="{FF2B5EF4-FFF2-40B4-BE49-F238E27FC236}">
                <a16:creationId xmlns:a16="http://schemas.microsoft.com/office/drawing/2014/main" id="{6A85CE3D-DB93-CB85-1685-3B58C80F2E81}"/>
              </a:ext>
            </a:extLst>
          </p:cNvPr>
          <p:cNvGrpSpPr>
            <a:grpSpLocks noChangeAspect="1"/>
          </p:cNvGrpSpPr>
          <p:nvPr userDrawn="1"/>
        </p:nvGrpSpPr>
        <p:grpSpPr bwMode="auto">
          <a:xfrm>
            <a:off x="330271" y="327819"/>
            <a:ext cx="3972600" cy="438124"/>
            <a:chOff x="0" y="3473"/>
            <a:chExt cx="15360" cy="1694"/>
          </a:xfrm>
        </p:grpSpPr>
        <p:sp>
          <p:nvSpPr>
            <p:cNvPr id="10" name="Freeform 5">
              <a:extLst>
                <a:ext uri="{FF2B5EF4-FFF2-40B4-BE49-F238E27FC236}">
                  <a16:creationId xmlns:a16="http://schemas.microsoft.com/office/drawing/2014/main" id="{7B04679C-6ACA-D423-88F0-53639369475A}"/>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6">
              <a:extLst>
                <a:ext uri="{FF2B5EF4-FFF2-40B4-BE49-F238E27FC236}">
                  <a16:creationId xmlns:a16="http://schemas.microsoft.com/office/drawing/2014/main" id="{1ACB45F6-6422-F1FC-AB78-BB520C409808}"/>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7">
              <a:extLst>
                <a:ext uri="{FF2B5EF4-FFF2-40B4-BE49-F238E27FC236}">
                  <a16:creationId xmlns:a16="http://schemas.microsoft.com/office/drawing/2014/main" id="{EC77A9FF-8E61-8C6F-60E4-16B24BD1EA47}"/>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8">
              <a:extLst>
                <a:ext uri="{FF2B5EF4-FFF2-40B4-BE49-F238E27FC236}">
                  <a16:creationId xmlns:a16="http://schemas.microsoft.com/office/drawing/2014/main" id="{0ACB1718-5170-6375-CC14-7F1A3F6DA64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9">
              <a:extLst>
                <a:ext uri="{FF2B5EF4-FFF2-40B4-BE49-F238E27FC236}">
                  <a16:creationId xmlns:a16="http://schemas.microsoft.com/office/drawing/2014/main" id="{78370B32-8D5C-3B28-E18C-CEB2E03474DC}"/>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0">
              <a:extLst>
                <a:ext uri="{FF2B5EF4-FFF2-40B4-BE49-F238E27FC236}">
                  <a16:creationId xmlns:a16="http://schemas.microsoft.com/office/drawing/2014/main" id="{94C62E6A-D4D3-1193-A10D-9AAF1F08E023}"/>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11">
              <a:extLst>
                <a:ext uri="{FF2B5EF4-FFF2-40B4-BE49-F238E27FC236}">
                  <a16:creationId xmlns:a16="http://schemas.microsoft.com/office/drawing/2014/main" id="{F9DB91E4-9289-28BE-EDCC-D4BA96D06F5F}"/>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2">
              <a:extLst>
                <a:ext uri="{FF2B5EF4-FFF2-40B4-BE49-F238E27FC236}">
                  <a16:creationId xmlns:a16="http://schemas.microsoft.com/office/drawing/2014/main" id="{7422A333-2FAF-15FD-FC43-B229F442A3F1}"/>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38337175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543443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Only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05599391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45265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Only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82828855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122389671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mok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148522648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Khaki">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318322902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2" name="Google Shape;12;p2"/>
          <p:cNvSpPr txBox="1">
            <a:spLocks noGrp="1"/>
          </p:cNvSpPr>
          <p:nvPr>
            <p:ph type="ctrTitle"/>
          </p:nvPr>
        </p:nvSpPr>
        <p:spPr>
          <a:xfrm>
            <a:off x="914400" y="2092500"/>
            <a:ext cx="5256400" cy="2672800"/>
          </a:xfrm>
          <a:prstGeom prst="rect">
            <a:avLst/>
          </a:prstGeom>
        </p:spPr>
        <p:txBody>
          <a:bodyPr spcFirstLastPara="1" wrap="square" lIns="0" tIns="0" rIns="0" bIns="0" anchor="ctr" anchorCtr="0">
            <a:noAutofit/>
          </a:bodyPr>
          <a:lstStyle>
            <a:lvl1pPr lvl="0" rtl="0">
              <a:spcBef>
                <a:spcPts val="0"/>
              </a:spcBef>
              <a:spcAft>
                <a:spcPts val="0"/>
              </a:spcAft>
              <a:buSzPts val="5000"/>
              <a:buNone/>
              <a:defRPr sz="6667" b="0" i="0">
                <a:latin typeface="Arial" panose="020B0604020202020204" pitchFamily="34" charset="0"/>
                <a:cs typeface="Arial" panose="020B0604020202020204" pitchFamily="34" charset="0"/>
              </a:defRPr>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endParaRPr/>
          </a:p>
        </p:txBody>
      </p:sp>
    </p:spTree>
    <p:extLst>
      <p:ext uri="{BB962C8B-B14F-4D97-AF65-F5344CB8AC3E}">
        <p14:creationId xmlns:p14="http://schemas.microsoft.com/office/powerpoint/2010/main" val="28040873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4"/>
        <p:cNvGrpSpPr/>
        <p:nvPr/>
      </p:nvGrpSpPr>
      <p:grpSpPr>
        <a:xfrm>
          <a:off x="0" y="0"/>
          <a:ext cx="0" cy="0"/>
          <a:chOff x="0" y="0"/>
          <a:chExt cx="0" cy="0"/>
        </a:xfrm>
      </p:grpSpPr>
      <p:sp>
        <p:nvSpPr>
          <p:cNvPr id="27" name="Google Shape;27;p5"/>
          <p:cNvSpPr txBox="1">
            <a:spLocks noGrp="1"/>
          </p:cNvSpPr>
          <p:nvPr>
            <p:ph type="title"/>
          </p:nvPr>
        </p:nvSpPr>
        <p:spPr>
          <a:xfrm>
            <a:off x="1140400" y="998600"/>
            <a:ext cx="6066000" cy="6500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b="0" i="0">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1140400" y="2008464"/>
            <a:ext cx="6066000" cy="40452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b="0" i="0">
                <a:latin typeface="Arial" panose="020B0604020202020204" pitchFamily="34" charset="0"/>
                <a:cs typeface="Arial" panose="020B0604020202020204" pitchFamily="34" charset="0"/>
              </a:defRPr>
            </a:lvl1pPr>
            <a:lvl2pPr marL="1219170" lvl="1" indent="-474121" rtl="0">
              <a:spcBef>
                <a:spcPts val="800"/>
              </a:spcBef>
              <a:spcAft>
                <a:spcPts val="0"/>
              </a:spcAft>
              <a:buSzPts val="2000"/>
              <a:buChar char="○"/>
              <a:defRPr/>
            </a:lvl2pPr>
            <a:lvl3pPr marL="1828754" lvl="2" indent="-474121" rtl="0">
              <a:spcBef>
                <a:spcPts val="800"/>
              </a:spcBef>
              <a:spcAft>
                <a:spcPts val="0"/>
              </a:spcAft>
              <a:buSzPts val="2000"/>
              <a:buChar char="●"/>
              <a:defRPr/>
            </a:lvl3pPr>
            <a:lvl4pPr marL="2438339" lvl="3" indent="-474121" rtl="0">
              <a:spcBef>
                <a:spcPts val="800"/>
              </a:spcBef>
              <a:spcAft>
                <a:spcPts val="0"/>
              </a:spcAft>
              <a:buSzPts val="2000"/>
              <a:buChar char="●"/>
              <a:defRPr/>
            </a:lvl4pPr>
            <a:lvl5pPr marL="3047924" lvl="4" indent="-474121" rtl="0">
              <a:spcBef>
                <a:spcPts val="800"/>
              </a:spcBef>
              <a:spcAft>
                <a:spcPts val="0"/>
              </a:spcAft>
              <a:buSzPts val="2000"/>
              <a:buChar char="○"/>
              <a:defRPr/>
            </a:lvl5pPr>
            <a:lvl6pPr marL="3657509" lvl="5" indent="-474121" rtl="0">
              <a:spcBef>
                <a:spcPts val="800"/>
              </a:spcBef>
              <a:spcAft>
                <a:spcPts val="0"/>
              </a:spcAft>
              <a:buSzPts val="2000"/>
              <a:buChar char="■"/>
              <a:defRPr/>
            </a:lvl6pPr>
            <a:lvl7pPr marL="4267093" lvl="6" indent="-474121" rtl="0">
              <a:spcBef>
                <a:spcPts val="800"/>
              </a:spcBef>
              <a:spcAft>
                <a:spcPts val="0"/>
              </a:spcAft>
              <a:buSzPts val="2000"/>
              <a:buChar char="●"/>
              <a:defRPr/>
            </a:lvl7pPr>
            <a:lvl8pPr marL="4876678" lvl="7" indent="-474121" rtl="0">
              <a:spcBef>
                <a:spcPts val="800"/>
              </a:spcBef>
              <a:spcAft>
                <a:spcPts val="0"/>
              </a:spcAft>
              <a:buSzPts val="2000"/>
              <a:buChar char="○"/>
              <a:defRPr/>
            </a:lvl8pPr>
            <a:lvl9pPr marL="5486263" lvl="8" indent="-474121" rtl="0">
              <a:spcBef>
                <a:spcPts val="800"/>
              </a:spcBef>
              <a:spcAft>
                <a:spcPts val="800"/>
              </a:spcAft>
              <a:buSzPts val="2000"/>
              <a:buChar char="■"/>
              <a:defRPr/>
            </a:lvl9pPr>
          </a:lstStyle>
          <a:p>
            <a:endParaRPr/>
          </a:p>
        </p:txBody>
      </p:sp>
      <p:sp>
        <p:nvSpPr>
          <p:cNvPr id="29" name="Google Shape;29;p5"/>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b="0" i="0"/>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95123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 Illustration 2">
  <p:cSld name="Blank - Illustration 2">
    <p:spTree>
      <p:nvGrpSpPr>
        <p:cNvPr id="1" name="Shape 63"/>
        <p:cNvGrpSpPr/>
        <p:nvPr/>
      </p:nvGrpSpPr>
      <p:grpSpPr>
        <a:xfrm>
          <a:off x="0" y="0"/>
          <a:ext cx="0" cy="0"/>
          <a:chOff x="0" y="0"/>
          <a:chExt cx="0" cy="0"/>
        </a:xfrm>
      </p:grpSpPr>
      <p:sp>
        <p:nvSpPr>
          <p:cNvPr id="65" name="Google Shape;65;p11"/>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b="0" i="0"/>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86834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
        <p:cNvGrpSpPr/>
        <p:nvPr/>
      </p:nvGrpSpPr>
      <p:grpSpPr>
        <a:xfrm>
          <a:off x="0" y="0"/>
          <a:ext cx="0" cy="0"/>
          <a:chOff x="0" y="0"/>
          <a:chExt cx="0" cy="0"/>
        </a:xfrm>
      </p:grpSpPr>
      <p:sp>
        <p:nvSpPr>
          <p:cNvPr id="20" name="Google Shape;20;p4"/>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b="0" i="0">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fld id="{00000000-1234-1234-1234-123412341234}" type="slidenum">
              <a:rPr lang="en" smtClean="0"/>
              <a:pPr/>
              <a:t>‹#›</a:t>
            </a:fld>
            <a:endParaRPr lang="en"/>
          </a:p>
        </p:txBody>
      </p:sp>
      <p:sp>
        <p:nvSpPr>
          <p:cNvPr id="22" name="Google Shape;22;p4"/>
          <p:cNvSpPr txBox="1">
            <a:spLocks noGrp="1"/>
          </p:cNvSpPr>
          <p:nvPr>
            <p:ph type="body" idx="1"/>
          </p:nvPr>
        </p:nvSpPr>
        <p:spPr>
          <a:xfrm>
            <a:off x="1625600" y="1053600"/>
            <a:ext cx="5876400" cy="4188000"/>
          </a:xfrm>
          <a:prstGeom prst="rect">
            <a:avLst/>
          </a:prstGeom>
        </p:spPr>
        <p:txBody>
          <a:bodyPr spcFirstLastPara="1" wrap="square" lIns="0" tIns="0" rIns="0" bIns="0" anchor="t" anchorCtr="0">
            <a:noAutofit/>
          </a:bodyPr>
          <a:lstStyle>
            <a:lvl1pPr marL="609585" lvl="0" indent="-541853" rtl="0">
              <a:spcBef>
                <a:spcPts val="800"/>
              </a:spcBef>
              <a:spcAft>
                <a:spcPts val="0"/>
              </a:spcAft>
              <a:buClr>
                <a:schemeClr val="lt1"/>
              </a:buClr>
              <a:buSzPts val="2800"/>
              <a:buFont typeface="Inter-Regular"/>
              <a:buChar char="✓"/>
              <a:defRPr sz="3733" b="0" i="0">
                <a:solidFill>
                  <a:schemeClr val="lt1"/>
                </a:solidFill>
                <a:latin typeface="Arial" panose="020B0604020202020204" pitchFamily="34" charset="0"/>
                <a:ea typeface="Inter-Regular"/>
                <a:cs typeface="Arial" panose="020B0604020202020204" pitchFamily="34" charset="0"/>
                <a:sym typeface="Inter-Regular"/>
              </a:defRPr>
            </a:lvl1pPr>
            <a:lvl2pPr marL="1219170" lvl="1" indent="-541853" rtl="0">
              <a:spcBef>
                <a:spcPts val="800"/>
              </a:spcBef>
              <a:spcAft>
                <a:spcPts val="0"/>
              </a:spcAft>
              <a:buClr>
                <a:schemeClr val="lt1"/>
              </a:buClr>
              <a:buSzPts val="2800"/>
              <a:buFont typeface="Inter-Regular"/>
              <a:buChar char="○"/>
              <a:defRPr sz="3733">
                <a:solidFill>
                  <a:schemeClr val="lt1"/>
                </a:solidFill>
                <a:latin typeface="Inter-Regular"/>
                <a:ea typeface="Inter-Regular"/>
                <a:cs typeface="Inter-Regular"/>
                <a:sym typeface="Inter-Regular"/>
              </a:defRPr>
            </a:lvl2pPr>
            <a:lvl3pPr marL="1828754" lvl="2" indent="-541853" rtl="0">
              <a:spcBef>
                <a:spcPts val="800"/>
              </a:spcBef>
              <a:spcAft>
                <a:spcPts val="0"/>
              </a:spcAft>
              <a:buClr>
                <a:schemeClr val="lt1"/>
              </a:buClr>
              <a:buSzPts val="2800"/>
              <a:buFont typeface="Inter-Regular"/>
              <a:buChar char="●"/>
              <a:defRPr sz="3733">
                <a:solidFill>
                  <a:schemeClr val="lt1"/>
                </a:solidFill>
                <a:latin typeface="Inter-Regular"/>
                <a:ea typeface="Inter-Regular"/>
                <a:cs typeface="Inter-Regular"/>
                <a:sym typeface="Inter-Regular"/>
              </a:defRPr>
            </a:lvl3pPr>
            <a:lvl4pPr marL="2438339" lvl="3" indent="-541853" rtl="0">
              <a:spcBef>
                <a:spcPts val="800"/>
              </a:spcBef>
              <a:spcAft>
                <a:spcPts val="0"/>
              </a:spcAft>
              <a:buClr>
                <a:schemeClr val="lt1"/>
              </a:buClr>
              <a:buSzPts val="2800"/>
              <a:buFont typeface="Inter-Regular"/>
              <a:buChar char="●"/>
              <a:defRPr sz="3733">
                <a:solidFill>
                  <a:schemeClr val="lt1"/>
                </a:solidFill>
                <a:latin typeface="Inter-Regular"/>
                <a:ea typeface="Inter-Regular"/>
                <a:cs typeface="Inter-Regular"/>
                <a:sym typeface="Inter-Regular"/>
              </a:defRPr>
            </a:lvl4pPr>
            <a:lvl5pPr marL="3047924" lvl="4" indent="-541853" rtl="0">
              <a:spcBef>
                <a:spcPts val="800"/>
              </a:spcBef>
              <a:spcAft>
                <a:spcPts val="0"/>
              </a:spcAft>
              <a:buClr>
                <a:schemeClr val="lt1"/>
              </a:buClr>
              <a:buSzPts val="2800"/>
              <a:buFont typeface="Inter-Regular"/>
              <a:buChar char="○"/>
              <a:defRPr sz="3733">
                <a:solidFill>
                  <a:schemeClr val="lt1"/>
                </a:solidFill>
                <a:latin typeface="Inter-Regular"/>
                <a:ea typeface="Inter-Regular"/>
                <a:cs typeface="Inter-Regular"/>
                <a:sym typeface="Inter-Regular"/>
              </a:defRPr>
            </a:lvl5pPr>
            <a:lvl6pPr marL="3657509" lvl="5" indent="-541853" rtl="0">
              <a:spcBef>
                <a:spcPts val="800"/>
              </a:spcBef>
              <a:spcAft>
                <a:spcPts val="0"/>
              </a:spcAft>
              <a:buClr>
                <a:schemeClr val="lt1"/>
              </a:buClr>
              <a:buSzPts val="2800"/>
              <a:buFont typeface="Inter-Regular"/>
              <a:buChar char="■"/>
              <a:defRPr sz="3733">
                <a:solidFill>
                  <a:schemeClr val="lt1"/>
                </a:solidFill>
                <a:latin typeface="Inter-Regular"/>
                <a:ea typeface="Inter-Regular"/>
                <a:cs typeface="Inter-Regular"/>
                <a:sym typeface="Inter-Regular"/>
              </a:defRPr>
            </a:lvl6pPr>
            <a:lvl7pPr marL="4267093" lvl="6" indent="-541853" rtl="0">
              <a:spcBef>
                <a:spcPts val="800"/>
              </a:spcBef>
              <a:spcAft>
                <a:spcPts val="0"/>
              </a:spcAft>
              <a:buClr>
                <a:schemeClr val="lt1"/>
              </a:buClr>
              <a:buSzPts val="2800"/>
              <a:buFont typeface="Inter-Regular"/>
              <a:buChar char="●"/>
              <a:defRPr sz="3733">
                <a:solidFill>
                  <a:schemeClr val="lt1"/>
                </a:solidFill>
                <a:latin typeface="Inter-Regular"/>
                <a:ea typeface="Inter-Regular"/>
                <a:cs typeface="Inter-Regular"/>
                <a:sym typeface="Inter-Regular"/>
              </a:defRPr>
            </a:lvl7pPr>
            <a:lvl8pPr marL="4876678" lvl="7" indent="-541853" rtl="0">
              <a:spcBef>
                <a:spcPts val="800"/>
              </a:spcBef>
              <a:spcAft>
                <a:spcPts val="0"/>
              </a:spcAft>
              <a:buClr>
                <a:schemeClr val="lt1"/>
              </a:buClr>
              <a:buSzPts val="2800"/>
              <a:buFont typeface="Inter-Regular"/>
              <a:buChar char="○"/>
              <a:defRPr sz="3733">
                <a:solidFill>
                  <a:schemeClr val="lt1"/>
                </a:solidFill>
                <a:latin typeface="Inter-Regular"/>
                <a:ea typeface="Inter-Regular"/>
                <a:cs typeface="Inter-Regular"/>
                <a:sym typeface="Inter-Regular"/>
              </a:defRPr>
            </a:lvl8pPr>
            <a:lvl9pPr marL="5486263" lvl="8" indent="-541853" rtl="0">
              <a:spcBef>
                <a:spcPts val="800"/>
              </a:spcBef>
              <a:spcAft>
                <a:spcPts val="800"/>
              </a:spcAft>
              <a:buClr>
                <a:schemeClr val="lt1"/>
              </a:buClr>
              <a:buSzPts val="2800"/>
              <a:buFont typeface="Inter-Regular"/>
              <a:buChar char="■"/>
              <a:defRPr sz="3733">
                <a:solidFill>
                  <a:schemeClr val="lt1"/>
                </a:solidFill>
                <a:latin typeface="Inter-Regular"/>
                <a:ea typeface="Inter-Regular"/>
                <a:cs typeface="Inter-Regular"/>
                <a:sym typeface="Inter-Regular"/>
              </a:defRPr>
            </a:lvl9pPr>
          </a:lstStyle>
          <a:p>
            <a:endParaRPr/>
          </a:p>
        </p:txBody>
      </p:sp>
    </p:spTree>
    <p:extLst>
      <p:ext uri="{BB962C8B-B14F-4D97-AF65-F5344CB8AC3E}">
        <p14:creationId xmlns:p14="http://schemas.microsoft.com/office/powerpoint/2010/main" val="3715214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9"/>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b="0" i="0"/>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8" name="Google Shape;58;p9"/>
          <p:cNvSpPr txBox="1">
            <a:spLocks noGrp="1"/>
          </p:cNvSpPr>
          <p:nvPr>
            <p:ph type="body" idx="1"/>
          </p:nvPr>
        </p:nvSpPr>
        <p:spPr>
          <a:xfrm>
            <a:off x="1140400" y="5348733"/>
            <a:ext cx="10442000" cy="478800"/>
          </a:xfrm>
          <a:prstGeom prst="rect">
            <a:avLst/>
          </a:prstGeom>
        </p:spPr>
        <p:txBody>
          <a:bodyPr spcFirstLastPara="1" wrap="square" lIns="0" tIns="0" rIns="0" bIns="0" anchor="t" anchorCtr="0">
            <a:noAutofit/>
          </a:bodyPr>
          <a:lstStyle>
            <a:lvl1pPr marL="609585" lvl="0" indent="-304792" rtl="0">
              <a:spcBef>
                <a:spcPts val="480"/>
              </a:spcBef>
              <a:spcAft>
                <a:spcPts val="800"/>
              </a:spcAft>
              <a:buClr>
                <a:schemeClr val="dk1"/>
              </a:buClr>
              <a:buSzPts val="1600"/>
              <a:buNone/>
              <a:defRPr sz="2133" b="0" i="0">
                <a:solidFill>
                  <a:schemeClr val="dk1"/>
                </a:solidFill>
                <a:latin typeface="Arial" panose="020B0604020202020204" pitchFamily="34" charset="0"/>
                <a:cs typeface="Arial" panose="020B0604020202020204" pitchFamily="34" charset="0"/>
              </a:defRPr>
            </a:lvl1pPr>
          </a:lstStyle>
          <a:p>
            <a:endParaRPr/>
          </a:p>
        </p:txBody>
      </p:sp>
    </p:spTree>
    <p:extLst>
      <p:ext uri="{BB962C8B-B14F-4D97-AF65-F5344CB8AC3E}">
        <p14:creationId xmlns:p14="http://schemas.microsoft.com/office/powerpoint/2010/main" val="8938661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8"/>
        <p:cNvGrpSpPr/>
        <p:nvPr/>
      </p:nvGrpSpPr>
      <p:grpSpPr>
        <a:xfrm>
          <a:off x="0" y="0"/>
          <a:ext cx="0" cy="0"/>
          <a:chOff x="0" y="0"/>
          <a:chExt cx="0" cy="0"/>
        </a:xfrm>
      </p:grpSpPr>
      <p:sp>
        <p:nvSpPr>
          <p:cNvPr id="51" name="Google Shape;51;p8"/>
          <p:cNvSpPr txBox="1">
            <a:spLocks noGrp="1"/>
          </p:cNvSpPr>
          <p:nvPr>
            <p:ph type="title"/>
          </p:nvPr>
        </p:nvSpPr>
        <p:spPr>
          <a:xfrm>
            <a:off x="1140400" y="998600"/>
            <a:ext cx="6066000" cy="6500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b="0" i="0">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2" name="Google Shape;52;p8"/>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b="0" i="0"/>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621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67893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 Illustration 3">
  <p:cSld name="Blank - Illustration 3">
    <p:spTree>
      <p:nvGrpSpPr>
        <p:cNvPr id="1" name="Shape 67"/>
        <p:cNvGrpSpPr/>
        <p:nvPr/>
      </p:nvGrpSpPr>
      <p:grpSpPr>
        <a:xfrm>
          <a:off x="0" y="0"/>
          <a:ext cx="0" cy="0"/>
          <a:chOff x="0" y="0"/>
          <a:chExt cx="0" cy="0"/>
        </a:xfrm>
      </p:grpSpPr>
      <p:sp>
        <p:nvSpPr>
          <p:cNvPr id="68" name="Google Shape;68;p12"/>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b="0" i="0"/>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38162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1"/>
        <p:cNvGrpSpPr/>
        <p:nvPr/>
      </p:nvGrpSpPr>
      <p:grpSpPr>
        <a:xfrm>
          <a:off x="0" y="0"/>
          <a:ext cx="0" cy="0"/>
          <a:chOff x="0" y="0"/>
          <a:chExt cx="0" cy="0"/>
        </a:xfrm>
      </p:grpSpPr>
      <p:sp>
        <p:nvSpPr>
          <p:cNvPr id="34" name="Google Shape;34;p6"/>
          <p:cNvSpPr txBox="1">
            <a:spLocks noGrp="1"/>
          </p:cNvSpPr>
          <p:nvPr>
            <p:ph type="title"/>
          </p:nvPr>
        </p:nvSpPr>
        <p:spPr>
          <a:xfrm>
            <a:off x="1140400" y="998600"/>
            <a:ext cx="6066000" cy="6500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b="0" i="0">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5" name="Google Shape;35;p6"/>
          <p:cNvSpPr txBox="1">
            <a:spLocks noGrp="1"/>
          </p:cNvSpPr>
          <p:nvPr>
            <p:ph type="body" idx="1"/>
          </p:nvPr>
        </p:nvSpPr>
        <p:spPr>
          <a:xfrm>
            <a:off x="1140367" y="2008467"/>
            <a:ext cx="2834400" cy="38192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b="0" i="0">
                <a:latin typeface="Arial" panose="020B0604020202020204" pitchFamily="34" charset="0"/>
                <a:cs typeface="Arial" panose="020B0604020202020204" pitchFamily="34" charset="0"/>
              </a:defRPr>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800"/>
              </a:spcAft>
              <a:buSzPts val="1600"/>
              <a:buChar char="■"/>
              <a:defRPr sz="2133"/>
            </a:lvl9pPr>
          </a:lstStyle>
          <a:p>
            <a:endParaRPr/>
          </a:p>
        </p:txBody>
      </p:sp>
      <p:sp>
        <p:nvSpPr>
          <p:cNvPr id="36" name="Google Shape;36;p6"/>
          <p:cNvSpPr txBox="1">
            <a:spLocks noGrp="1"/>
          </p:cNvSpPr>
          <p:nvPr>
            <p:ph type="body" idx="2"/>
          </p:nvPr>
        </p:nvSpPr>
        <p:spPr>
          <a:xfrm>
            <a:off x="4372167" y="2008467"/>
            <a:ext cx="2834400" cy="38192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b="0" i="0">
                <a:latin typeface="Arial" panose="020B0604020202020204" pitchFamily="34" charset="0"/>
                <a:cs typeface="Arial" panose="020B0604020202020204" pitchFamily="34" charset="0"/>
              </a:defRPr>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800"/>
              </a:spcAft>
              <a:buSzPts val="1600"/>
              <a:buChar char="■"/>
              <a:defRPr sz="2133"/>
            </a:lvl9pPr>
          </a:lstStyle>
          <a:p>
            <a:endParaRPr/>
          </a:p>
        </p:txBody>
      </p:sp>
      <p:sp>
        <p:nvSpPr>
          <p:cNvPr id="37" name="Google Shape;37;p6"/>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b="0" i="0"/>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94171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5" name="Google Shape;15;p3"/>
          <p:cNvSpPr txBox="1">
            <a:spLocks noGrp="1"/>
          </p:cNvSpPr>
          <p:nvPr>
            <p:ph type="ctrTitle"/>
          </p:nvPr>
        </p:nvSpPr>
        <p:spPr>
          <a:xfrm>
            <a:off x="914400" y="2889784"/>
            <a:ext cx="5470000" cy="582800"/>
          </a:xfrm>
          <a:prstGeom prst="rect">
            <a:avLst/>
          </a:prstGeom>
        </p:spPr>
        <p:txBody>
          <a:bodyPr spcFirstLastPara="1" wrap="square" lIns="0" tIns="0" rIns="0" bIns="0" anchor="b" anchorCtr="0">
            <a:noAutofit/>
          </a:bodyPr>
          <a:lstStyle>
            <a:lvl1pPr lvl="0" rtl="0">
              <a:spcBef>
                <a:spcPts val="0"/>
              </a:spcBef>
              <a:spcAft>
                <a:spcPts val="0"/>
              </a:spcAft>
              <a:buSzPts val="3000"/>
              <a:buNone/>
              <a:defRPr sz="4000" b="0" i="0">
                <a:latin typeface="Arial" panose="020B0604020202020204" pitchFamily="34" charset="0"/>
                <a:cs typeface="Arial" panose="020B0604020202020204" pitchFamily="34" charset="0"/>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6" name="Google Shape;16;p3"/>
          <p:cNvSpPr txBox="1">
            <a:spLocks noGrp="1"/>
          </p:cNvSpPr>
          <p:nvPr>
            <p:ph type="subTitle" idx="1"/>
          </p:nvPr>
        </p:nvSpPr>
        <p:spPr>
          <a:xfrm>
            <a:off x="914400" y="3601817"/>
            <a:ext cx="5470000" cy="366400"/>
          </a:xfrm>
          <a:prstGeom prst="rect">
            <a:avLst/>
          </a:prstGeom>
        </p:spPr>
        <p:txBody>
          <a:bodyPr spcFirstLastPara="1" wrap="square" lIns="0" tIns="0" rIns="0" bIns="0" anchor="t" anchorCtr="0">
            <a:noAutofit/>
          </a:bodyPr>
          <a:lstStyle>
            <a:lvl1pPr lvl="0" rtl="0">
              <a:spcBef>
                <a:spcPts val="0"/>
              </a:spcBef>
              <a:spcAft>
                <a:spcPts val="0"/>
              </a:spcAft>
              <a:buSzPts val="1600"/>
              <a:buNone/>
              <a:defRPr sz="2133" b="0" i="0">
                <a:solidFill>
                  <a:schemeClr val="accent2"/>
                </a:solidFill>
                <a:latin typeface="Arial" panose="020B0604020202020204" pitchFamily="34" charset="0"/>
                <a:cs typeface="Arial" panose="020B0604020202020204" pitchFamily="34" charset="0"/>
              </a:defRPr>
            </a:lvl1pPr>
            <a:lvl2pPr lvl="1" rtl="0">
              <a:spcBef>
                <a:spcPts val="800"/>
              </a:spcBef>
              <a:spcAft>
                <a:spcPts val="0"/>
              </a:spcAft>
              <a:buSzPts val="1600"/>
              <a:buNone/>
              <a:defRPr sz="2133">
                <a:solidFill>
                  <a:schemeClr val="accent2"/>
                </a:solidFill>
              </a:defRPr>
            </a:lvl2pPr>
            <a:lvl3pPr lvl="2" rtl="0">
              <a:spcBef>
                <a:spcPts val="800"/>
              </a:spcBef>
              <a:spcAft>
                <a:spcPts val="0"/>
              </a:spcAft>
              <a:buClr>
                <a:schemeClr val="accent2"/>
              </a:buClr>
              <a:buSzPts val="1600"/>
              <a:buNone/>
              <a:defRPr sz="2133">
                <a:solidFill>
                  <a:schemeClr val="accent2"/>
                </a:solidFill>
              </a:defRPr>
            </a:lvl3pPr>
            <a:lvl4pPr lvl="3" rtl="0">
              <a:spcBef>
                <a:spcPts val="800"/>
              </a:spcBef>
              <a:spcAft>
                <a:spcPts val="0"/>
              </a:spcAft>
              <a:buClr>
                <a:schemeClr val="accent2"/>
              </a:buClr>
              <a:buSzPts val="1600"/>
              <a:buNone/>
              <a:defRPr sz="2133">
                <a:solidFill>
                  <a:schemeClr val="accent2"/>
                </a:solidFill>
              </a:defRPr>
            </a:lvl4pPr>
            <a:lvl5pPr lvl="4" rtl="0">
              <a:spcBef>
                <a:spcPts val="800"/>
              </a:spcBef>
              <a:spcAft>
                <a:spcPts val="0"/>
              </a:spcAft>
              <a:buClr>
                <a:schemeClr val="accent2"/>
              </a:buClr>
              <a:buSzPts val="1600"/>
              <a:buNone/>
              <a:defRPr sz="2133">
                <a:solidFill>
                  <a:schemeClr val="accent2"/>
                </a:solidFill>
              </a:defRPr>
            </a:lvl5pPr>
            <a:lvl6pPr lvl="5" rtl="0">
              <a:spcBef>
                <a:spcPts val="800"/>
              </a:spcBef>
              <a:spcAft>
                <a:spcPts val="0"/>
              </a:spcAft>
              <a:buClr>
                <a:schemeClr val="accent2"/>
              </a:buClr>
              <a:buSzPts val="1600"/>
              <a:buNone/>
              <a:defRPr sz="2133">
                <a:solidFill>
                  <a:schemeClr val="accent2"/>
                </a:solidFill>
              </a:defRPr>
            </a:lvl6pPr>
            <a:lvl7pPr lvl="6" rtl="0">
              <a:spcBef>
                <a:spcPts val="800"/>
              </a:spcBef>
              <a:spcAft>
                <a:spcPts val="0"/>
              </a:spcAft>
              <a:buClr>
                <a:schemeClr val="accent2"/>
              </a:buClr>
              <a:buSzPts val="1600"/>
              <a:buNone/>
              <a:defRPr sz="2133">
                <a:solidFill>
                  <a:schemeClr val="accent2"/>
                </a:solidFill>
              </a:defRPr>
            </a:lvl7pPr>
            <a:lvl8pPr lvl="7" rtl="0">
              <a:spcBef>
                <a:spcPts val="800"/>
              </a:spcBef>
              <a:spcAft>
                <a:spcPts val="0"/>
              </a:spcAft>
              <a:buClr>
                <a:schemeClr val="accent2"/>
              </a:buClr>
              <a:buSzPts val="1600"/>
              <a:buNone/>
              <a:defRPr sz="2133">
                <a:solidFill>
                  <a:schemeClr val="accent2"/>
                </a:solidFill>
              </a:defRPr>
            </a:lvl8pPr>
            <a:lvl9pPr lvl="8" rtl="0">
              <a:spcBef>
                <a:spcPts val="800"/>
              </a:spcBef>
              <a:spcAft>
                <a:spcPts val="800"/>
              </a:spcAft>
              <a:buClr>
                <a:schemeClr val="accent2"/>
              </a:buClr>
              <a:buSzPts val="1600"/>
              <a:buNone/>
              <a:defRPr sz="2133">
                <a:solidFill>
                  <a:schemeClr val="accent2"/>
                </a:solidFill>
              </a:defRPr>
            </a:lvl9pPr>
          </a:lstStyle>
          <a:p>
            <a:endParaRPr/>
          </a:p>
        </p:txBody>
      </p:sp>
    </p:spTree>
    <p:extLst>
      <p:ext uri="{BB962C8B-B14F-4D97-AF65-F5344CB8AC3E}">
        <p14:creationId xmlns:p14="http://schemas.microsoft.com/office/powerpoint/2010/main" val="24292391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 (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609600" y="2346582"/>
            <a:ext cx="10972800" cy="3484580"/>
          </a:xfrm>
        </p:spPr>
        <p:txBody>
          <a:bodyPr/>
          <a:lstStyle>
            <a:lvl1pPr>
              <a:buClr>
                <a:srgbClr val="0085CA"/>
              </a:buClr>
              <a:defRPr/>
            </a:lvl1pPr>
            <a:lvl2pPr>
              <a:buClr>
                <a:srgbClr val="0085CA"/>
              </a:buClr>
              <a:defRPr/>
            </a:lvl2pPr>
            <a:lvl3pPr>
              <a:buClr>
                <a:srgbClr val="0085CA"/>
              </a:buClr>
              <a:defRPr sz="1600"/>
            </a:lvl3pPr>
            <a:lvl4pPr>
              <a:buClr>
                <a:srgbClr val="0085CA"/>
              </a:buClr>
              <a:defRPr sz="1600"/>
            </a:lvl4pPr>
            <a:lvl5pPr>
              <a:buClr>
                <a:srgbClr val="0085CA"/>
              </a:buClr>
              <a:defRPr sz="1600">
                <a:latin typeface="+mn-lt"/>
              </a:defRPr>
            </a:lvl5pPr>
            <a:lvl6pPr marL="3047924" indent="0">
              <a:buNone/>
              <a:defRPr sz="1867" baseline="0">
                <a:latin typeface="+mn-lt"/>
              </a:defRPr>
            </a:lvl6pPr>
            <a:lvl7pPr>
              <a:defRPr/>
            </a:lvl7pPr>
            <a:lvl8pPr>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7"/>
          <p:cNvSpPr>
            <a:spLocks noGrp="1"/>
          </p:cNvSpPr>
          <p:nvPr>
            <p:ph type="body" sz="quarter" idx="10" hasCustomPrompt="1"/>
          </p:nvPr>
        </p:nvSpPr>
        <p:spPr>
          <a:xfrm>
            <a:off x="8738568" y="662859"/>
            <a:ext cx="2843833" cy="312291"/>
          </a:xfrm>
        </p:spPr>
        <p:txBody>
          <a:bodyPr/>
          <a:lstStyle>
            <a:lvl1pPr marL="0" indent="0" algn="r">
              <a:buNone/>
              <a:defRPr sz="1333" b="1">
                <a:solidFill>
                  <a:srgbClr val="003E74"/>
                </a:solidFill>
              </a:defRPr>
            </a:lvl1pPr>
            <a:lvl2pPr marL="609585" indent="0">
              <a:buNone/>
              <a:defRPr sz="1600">
                <a:solidFill>
                  <a:srgbClr val="003E74"/>
                </a:solidFill>
              </a:defRPr>
            </a:lvl2pPr>
            <a:lvl3pPr marL="1219170" indent="0">
              <a:buNone/>
              <a:defRPr sz="1600">
                <a:solidFill>
                  <a:srgbClr val="003E74"/>
                </a:solidFill>
              </a:defRPr>
            </a:lvl3pPr>
            <a:lvl4pPr marL="1828754" indent="0">
              <a:buNone/>
              <a:defRPr sz="1600">
                <a:solidFill>
                  <a:srgbClr val="003E74"/>
                </a:solidFill>
              </a:defRPr>
            </a:lvl4pPr>
            <a:lvl5pPr marL="2438339" indent="0">
              <a:buNone/>
              <a:defRPr sz="1600">
                <a:solidFill>
                  <a:srgbClr val="003E74"/>
                </a:solidFill>
              </a:defRPr>
            </a:lvl5pPr>
          </a:lstStyle>
          <a:p>
            <a:pPr lvl="0"/>
            <a:r>
              <a:rPr lang="en-GB"/>
              <a:t>Click to edit presentation title</a:t>
            </a:r>
            <a:endParaRPr lang="en-US"/>
          </a:p>
        </p:txBody>
      </p:sp>
      <p:sp>
        <p:nvSpPr>
          <p:cNvPr id="9" name="Text Placeholder 3"/>
          <p:cNvSpPr>
            <a:spLocks noGrp="1"/>
          </p:cNvSpPr>
          <p:nvPr>
            <p:ph type="body" sz="quarter" idx="12" hasCustomPrompt="1"/>
          </p:nvPr>
        </p:nvSpPr>
        <p:spPr>
          <a:xfrm>
            <a:off x="9653256" y="984350"/>
            <a:ext cx="1929145" cy="257175"/>
          </a:xfrm>
        </p:spPr>
        <p:txBody>
          <a:bodyPr/>
          <a:lstStyle>
            <a:lvl1pPr marL="0" indent="0" algn="r">
              <a:buNone/>
              <a:defRPr sz="1333">
                <a:solidFill>
                  <a:srgbClr val="003E74"/>
                </a:solidFill>
              </a:defRPr>
            </a:lvl1pPr>
          </a:lstStyle>
          <a:p>
            <a:pPr lvl="0"/>
            <a:r>
              <a:rPr lang="en-US"/>
              <a:t>Click to add the date</a:t>
            </a:r>
          </a:p>
        </p:txBody>
      </p:sp>
    </p:spTree>
    <p:extLst>
      <p:ext uri="{BB962C8B-B14F-4D97-AF65-F5344CB8AC3E}">
        <p14:creationId xmlns:p14="http://schemas.microsoft.com/office/powerpoint/2010/main" val="12388555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 Illustration 4">
  <p:cSld name="Blank - Illustration 4">
    <p:spTree>
      <p:nvGrpSpPr>
        <p:cNvPr id="1" name="Shape 70"/>
        <p:cNvGrpSpPr/>
        <p:nvPr/>
      </p:nvGrpSpPr>
      <p:grpSpPr>
        <a:xfrm>
          <a:off x="0" y="0"/>
          <a:ext cx="0" cy="0"/>
          <a:chOff x="0" y="0"/>
          <a:chExt cx="0" cy="0"/>
        </a:xfrm>
      </p:grpSpPr>
      <p:sp>
        <p:nvSpPr>
          <p:cNvPr id="71" name="Google Shape;71;p13"/>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b="0" i="0"/>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38375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34" name="Text Placeholder 17">
            <a:extLst>
              <a:ext uri="{FF2B5EF4-FFF2-40B4-BE49-F238E27FC236}">
                <a16:creationId xmlns:a16="http://schemas.microsoft.com/office/drawing/2014/main" id="{C53F61BD-18EB-B863-761D-89639D8806F9}"/>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243303334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lide Smok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11F185D0-AFD5-29A8-8DBA-63C332F2594A}"/>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249726487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lide Khaki">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32F34A56-64A7-7D06-2C13-DE870A6B3F5B}"/>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60668972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grpSp>
        <p:nvGrpSpPr>
          <p:cNvPr id="6" name="Group 4">
            <a:extLst>
              <a:ext uri="{FF2B5EF4-FFF2-40B4-BE49-F238E27FC236}">
                <a16:creationId xmlns:a16="http://schemas.microsoft.com/office/drawing/2014/main" id="{714C7637-5E21-BDDB-D675-718E58535D6D}"/>
              </a:ext>
            </a:extLst>
          </p:cNvPr>
          <p:cNvGrpSpPr>
            <a:grpSpLocks noChangeAspect="1"/>
          </p:cNvGrpSpPr>
          <p:nvPr userDrawn="1"/>
        </p:nvGrpSpPr>
        <p:grpSpPr bwMode="auto">
          <a:xfrm>
            <a:off x="330271" y="327819"/>
            <a:ext cx="3972600" cy="438124"/>
            <a:chOff x="0" y="3473"/>
            <a:chExt cx="15360" cy="1694"/>
          </a:xfrm>
        </p:grpSpPr>
        <p:sp>
          <p:nvSpPr>
            <p:cNvPr id="17" name="Freeform 5">
              <a:extLst>
                <a:ext uri="{FF2B5EF4-FFF2-40B4-BE49-F238E27FC236}">
                  <a16:creationId xmlns:a16="http://schemas.microsoft.com/office/drawing/2014/main" id="{A57B56D4-851E-7242-EAB1-CD5B53E8B9A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6">
              <a:extLst>
                <a:ext uri="{FF2B5EF4-FFF2-40B4-BE49-F238E27FC236}">
                  <a16:creationId xmlns:a16="http://schemas.microsoft.com/office/drawing/2014/main" id="{525FF1F4-36F0-A184-7B99-8F5F4A49C89F}"/>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7">
              <a:extLst>
                <a:ext uri="{FF2B5EF4-FFF2-40B4-BE49-F238E27FC236}">
                  <a16:creationId xmlns:a16="http://schemas.microsoft.com/office/drawing/2014/main" id="{F198715B-A90B-9B06-A055-401A84B0921B}"/>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8">
              <a:extLst>
                <a:ext uri="{FF2B5EF4-FFF2-40B4-BE49-F238E27FC236}">
                  <a16:creationId xmlns:a16="http://schemas.microsoft.com/office/drawing/2014/main" id="{9D2E04D5-A2EE-135D-A8C9-6E695F9BCF31}"/>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9">
              <a:extLst>
                <a:ext uri="{FF2B5EF4-FFF2-40B4-BE49-F238E27FC236}">
                  <a16:creationId xmlns:a16="http://schemas.microsoft.com/office/drawing/2014/main" id="{8CE0DC1F-799B-3F7A-3A71-D20337A4746C}"/>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3" name="Freeform 10">
              <a:extLst>
                <a:ext uri="{FF2B5EF4-FFF2-40B4-BE49-F238E27FC236}">
                  <a16:creationId xmlns:a16="http://schemas.microsoft.com/office/drawing/2014/main" id="{E8EAEE22-055F-6869-D50D-D9C8C9082FD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4" name="Freeform 11">
              <a:extLst>
                <a:ext uri="{FF2B5EF4-FFF2-40B4-BE49-F238E27FC236}">
                  <a16:creationId xmlns:a16="http://schemas.microsoft.com/office/drawing/2014/main" id="{EADAC67C-850F-96D3-0962-09E1B4CC3ECB}"/>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12">
              <a:extLst>
                <a:ext uri="{FF2B5EF4-FFF2-40B4-BE49-F238E27FC236}">
                  <a16:creationId xmlns:a16="http://schemas.microsoft.com/office/drawing/2014/main" id="{683187A0-2E68-170D-55EF-0FA20E7A75B8}"/>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4" name="Text Placeholder 17">
            <a:extLst>
              <a:ext uri="{FF2B5EF4-FFF2-40B4-BE49-F238E27FC236}">
                <a16:creationId xmlns:a16="http://schemas.microsoft.com/office/drawing/2014/main" id="{DE35EBC5-835C-E753-0718-4DC94AE7D1D6}"/>
              </a:ext>
            </a:extLst>
          </p:cNvPr>
          <p:cNvSpPr>
            <a:spLocks noGrp="1"/>
          </p:cNvSpPr>
          <p:nvPr>
            <p:ph type="body" sz="quarter" idx="10"/>
          </p:nvPr>
        </p:nvSpPr>
        <p:spPr>
          <a:xfrm>
            <a:off x="330271" y="5789338"/>
            <a:ext cx="5579199"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6288291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Imag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98F30683-44FB-4995-47C3-43A7DE5523C7}"/>
              </a:ext>
            </a:extLst>
          </p:cNvPr>
          <p:cNvGrpSpPr>
            <a:grpSpLocks noChangeAspect="1"/>
          </p:cNvGrpSpPr>
          <p:nvPr userDrawn="1"/>
        </p:nvGrpSpPr>
        <p:grpSpPr bwMode="auto">
          <a:xfrm>
            <a:off x="330271" y="327819"/>
            <a:ext cx="3972600" cy="438124"/>
            <a:chOff x="0" y="3473"/>
            <a:chExt cx="15360" cy="1694"/>
          </a:xfrm>
        </p:grpSpPr>
        <p:sp>
          <p:nvSpPr>
            <p:cNvPr id="5" name="Freeform 5">
              <a:extLst>
                <a:ext uri="{FF2B5EF4-FFF2-40B4-BE49-F238E27FC236}">
                  <a16:creationId xmlns:a16="http://schemas.microsoft.com/office/drawing/2014/main" id="{77A24E86-91AA-6A9B-314A-752B77481A0D}"/>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6">
              <a:extLst>
                <a:ext uri="{FF2B5EF4-FFF2-40B4-BE49-F238E27FC236}">
                  <a16:creationId xmlns:a16="http://schemas.microsoft.com/office/drawing/2014/main" id="{A879B37A-F4A9-2DDA-3FC3-9FC52384AE62}"/>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7">
              <a:extLst>
                <a:ext uri="{FF2B5EF4-FFF2-40B4-BE49-F238E27FC236}">
                  <a16:creationId xmlns:a16="http://schemas.microsoft.com/office/drawing/2014/main" id="{93DABC58-132F-2F2F-EB5B-78B30A3D448C}"/>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8">
              <a:extLst>
                <a:ext uri="{FF2B5EF4-FFF2-40B4-BE49-F238E27FC236}">
                  <a16:creationId xmlns:a16="http://schemas.microsoft.com/office/drawing/2014/main" id="{DFE51362-844C-B4F1-1A83-A287F312E94A}"/>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9">
              <a:extLst>
                <a:ext uri="{FF2B5EF4-FFF2-40B4-BE49-F238E27FC236}">
                  <a16:creationId xmlns:a16="http://schemas.microsoft.com/office/drawing/2014/main" id="{E0F57AAB-C462-6A3A-9686-048341EA78B1}"/>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0">
              <a:extLst>
                <a:ext uri="{FF2B5EF4-FFF2-40B4-BE49-F238E27FC236}">
                  <a16:creationId xmlns:a16="http://schemas.microsoft.com/office/drawing/2014/main" id="{8A0D371A-82CE-1829-AA32-FB790C7A60A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1">
              <a:extLst>
                <a:ext uri="{FF2B5EF4-FFF2-40B4-BE49-F238E27FC236}">
                  <a16:creationId xmlns:a16="http://schemas.microsoft.com/office/drawing/2014/main" id="{EA0DE082-4D8F-8158-56B4-AF85C4A0FA22}"/>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12">
              <a:extLst>
                <a:ext uri="{FF2B5EF4-FFF2-40B4-BE49-F238E27FC236}">
                  <a16:creationId xmlns:a16="http://schemas.microsoft.com/office/drawing/2014/main" id="{530CFB56-59E9-38CF-519A-B532B32547A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23" name="Title 1">
            <a:extLst>
              <a:ext uri="{FF2B5EF4-FFF2-40B4-BE49-F238E27FC236}">
                <a16:creationId xmlns:a16="http://schemas.microsoft.com/office/drawing/2014/main" id="{FB5434B5-DD4C-F988-6EBA-085A7DD4940D}"/>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24" name="Subtitle 2">
            <a:extLst>
              <a:ext uri="{FF2B5EF4-FFF2-40B4-BE49-F238E27FC236}">
                <a16:creationId xmlns:a16="http://schemas.microsoft.com/office/drawing/2014/main" id="{1E34748E-CBEF-26E7-AB9F-696FA5D599DC}"/>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B1788887-B968-8C8D-9236-5F4F1A1842F1}"/>
              </a:ext>
            </a:extLst>
          </p:cNvPr>
          <p:cNvSpPr>
            <a:spLocks noGrp="1"/>
          </p:cNvSpPr>
          <p:nvPr>
            <p:ph type="body" sz="quarter" idx="10"/>
          </p:nvPr>
        </p:nvSpPr>
        <p:spPr>
          <a:xfrm>
            <a:off x="330271" y="5789338"/>
            <a:ext cx="5579199"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407999913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339368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Agenda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5" y="238870"/>
            <a:ext cx="5163243" cy="3190130"/>
          </a:xfrm>
        </p:spPr>
        <p:txBody>
          <a:bodyPr/>
          <a:lstStyle>
            <a:lvl1pPr>
              <a:defRPr sz="64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2" y="327820"/>
            <a:ext cx="5777508" cy="31011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F9C35426-417C-E41E-5A03-5974D3C79A08}"/>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75161828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1"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1" y="1394621"/>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317466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1"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1" y="1394621"/>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21846384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1"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1" y="1394621"/>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8526107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3"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3"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6"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09035858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wo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3"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3"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6"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020195970"/>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wo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3"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3"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6"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18074776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3"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88475608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hree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3"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68663662"/>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hree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3"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53624803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238870"/>
            <a:ext cx="5163243" cy="3190130"/>
          </a:xfrm>
        </p:spPr>
        <p:txBody>
          <a:bodyPr/>
          <a:lstStyle>
            <a:lvl1pPr>
              <a:defRPr sz="64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819"/>
            <a:ext cx="5777508" cy="31011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F9C35426-417C-E41E-5A03-5974D3C79A08}"/>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
        <p:nvSpPr>
          <p:cNvPr id="6" name="TextBox 5">
            <a:extLst>
              <a:ext uri="{FF2B5EF4-FFF2-40B4-BE49-F238E27FC236}">
                <a16:creationId xmlns:a16="http://schemas.microsoft.com/office/drawing/2014/main" id="{EFB57AF5-1C0C-CA22-2452-DD2857C481EA}"/>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21142779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9"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1"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03706673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hree Images and Captions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9"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1"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160980370"/>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hree Images and Captions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9"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1"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81423154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Large Tex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027"/>
            <a:ext cx="9984000" cy="5934075"/>
          </a:xfrm>
        </p:spPr>
        <p:txBody>
          <a:bodyPr/>
          <a:lstStyle>
            <a:lvl1pPr>
              <a:defRPr sz="48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8" name="TextBox 7">
            <a:extLst>
              <a:ext uri="{FF2B5EF4-FFF2-40B4-BE49-F238E27FC236}">
                <a16:creationId xmlns:a16="http://schemas.microsoft.com/office/drawing/2014/main" id="{24A8D6E0-472D-9B14-F3A6-BC2F23E87040}"/>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146774957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1">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67369607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ection Header Smok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1">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94925788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Section Header Khaki">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1">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88680361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Section Header Blu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p:nvPr>
        </p:nvSpPr>
        <p:spPr>
          <a:xfrm>
            <a:off x="31725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10" name="Subtitle 2">
            <a:extLst>
              <a:ext uri="{FF2B5EF4-FFF2-40B4-BE49-F238E27FC236}">
                <a16:creationId xmlns:a16="http://schemas.microsoft.com/office/drawing/2014/main" id="{01609BCD-EF9A-DF89-AAD2-167090C57F54}"/>
              </a:ext>
            </a:extLst>
          </p:cNvPr>
          <p:cNvSpPr>
            <a:spLocks noGrp="1"/>
          </p:cNvSpPr>
          <p:nvPr>
            <p:ph type="subTitle" idx="1"/>
          </p:nvPr>
        </p:nvSpPr>
        <p:spPr>
          <a:xfrm>
            <a:off x="31725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67399523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1" y="252000"/>
            <a:ext cx="5583671"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1" y="620198"/>
            <a:ext cx="5583671"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1" y="1394621"/>
            <a:ext cx="5583671"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3963589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Text and Conten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1" y="252000"/>
            <a:ext cx="5583671"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1" y="620198"/>
            <a:ext cx="5583671"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1" y="1394621"/>
            <a:ext cx="5583671"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20639597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slideLayout" Target="../slideLayouts/slideLayout124.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7D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F4440-CEDC-0D92-E0D5-5C1E3B59B1DA}"/>
              </a:ext>
            </a:extLst>
          </p:cNvPr>
          <p:cNvSpPr>
            <a:spLocks noGrp="1"/>
          </p:cNvSpPr>
          <p:nvPr>
            <p:ph type="title"/>
          </p:nvPr>
        </p:nvSpPr>
        <p:spPr>
          <a:xfrm>
            <a:off x="325800" y="252000"/>
            <a:ext cx="11540763" cy="378044"/>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BCA021F-8558-9528-DA3D-486CCDBEB58F}"/>
              </a:ext>
            </a:extLst>
          </p:cNvPr>
          <p:cNvSpPr>
            <a:spLocks noGrp="1"/>
          </p:cNvSpPr>
          <p:nvPr>
            <p:ph type="body" idx="1"/>
          </p:nvPr>
        </p:nvSpPr>
        <p:spPr>
          <a:xfrm>
            <a:off x="326232" y="1394619"/>
            <a:ext cx="11541025" cy="486648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CD1A8F0-AC4B-E4A0-94D0-99C4BFD973A7}"/>
              </a:ext>
            </a:extLst>
          </p:cNvPr>
          <p:cNvSpPr>
            <a:spLocks noGrp="1"/>
          </p:cNvSpPr>
          <p:nvPr>
            <p:ph type="dt" sz="half" idx="2"/>
          </p:nvPr>
        </p:nvSpPr>
        <p:spPr>
          <a:xfrm>
            <a:off x="10641349" y="6393702"/>
            <a:ext cx="1233647" cy="137270"/>
          </a:xfrm>
          <a:prstGeom prst="rect">
            <a:avLst/>
          </a:prstGeom>
        </p:spPr>
        <p:txBody>
          <a:bodyPr vert="horz" lIns="0" tIns="0" rIns="0" bIns="0" rtlCol="0" anchor="b">
            <a:noAutofit/>
          </a:bodyPr>
          <a:lstStyle>
            <a:lvl1pPr algn="r">
              <a:defRPr sz="850">
                <a:solidFill>
                  <a:schemeClr val="accent1"/>
                </a:solidFill>
              </a:defRPr>
            </a:lvl1pPr>
          </a:lstStyle>
          <a:p>
            <a:endParaRPr lang="en-GB"/>
          </a:p>
        </p:txBody>
      </p:sp>
      <p:sp>
        <p:nvSpPr>
          <p:cNvPr id="5" name="Footer Placeholder 4">
            <a:extLst>
              <a:ext uri="{FF2B5EF4-FFF2-40B4-BE49-F238E27FC236}">
                <a16:creationId xmlns:a16="http://schemas.microsoft.com/office/drawing/2014/main" id="{5EC0FC7A-298A-77A0-6596-56B0B3FD8C37}"/>
              </a:ext>
            </a:extLst>
          </p:cNvPr>
          <p:cNvSpPr>
            <a:spLocks noGrp="1"/>
          </p:cNvSpPr>
          <p:nvPr>
            <p:ph type="ftr" sz="quarter" idx="3"/>
          </p:nvPr>
        </p:nvSpPr>
        <p:spPr>
          <a:xfrm>
            <a:off x="1965261" y="6393702"/>
            <a:ext cx="3423452" cy="137272"/>
          </a:xfrm>
          <a:prstGeom prst="rect">
            <a:avLst/>
          </a:prstGeom>
        </p:spPr>
        <p:txBody>
          <a:bodyPr vert="horz" lIns="0" tIns="0" rIns="0" bIns="0" rtlCol="0" anchor="b">
            <a:noAutofit/>
          </a:bodyPr>
          <a:lstStyle>
            <a:lvl1pPr algn="l">
              <a:defRPr sz="850">
                <a:solidFill>
                  <a:schemeClr val="accent1"/>
                </a:solidFill>
              </a:defRPr>
            </a:lvl1pPr>
          </a:lstStyle>
          <a:p>
            <a:endParaRPr lang="en-GB" dirty="0"/>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5936755" y="6393702"/>
            <a:ext cx="318491" cy="137272"/>
          </a:xfrm>
          <a:prstGeom prst="rect">
            <a:avLst/>
          </a:prstGeom>
        </p:spPr>
        <p:txBody>
          <a:bodyPr vert="horz" lIns="0" tIns="0" rIns="0" bIns="0" rtlCol="0" anchor="b">
            <a:noAutofit/>
          </a:bodyPr>
          <a:lstStyle>
            <a:lvl1pPr algn="ctr">
              <a:defRPr sz="850" b="1">
                <a:solidFill>
                  <a:schemeClr val="accent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D296CDD9-97E9-735B-8549-0F3AE3CCAC58}"/>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accent1"/>
                </a:solidFill>
                <a:latin typeface="+mj-lt"/>
              </a:rPr>
              <a:t>Imperial College London</a:t>
            </a:r>
          </a:p>
        </p:txBody>
      </p:sp>
      <p:sp>
        <p:nvSpPr>
          <p:cNvPr id="8" name="TextBox 7">
            <a:extLst>
              <a:ext uri="{FF2B5EF4-FFF2-40B4-BE49-F238E27FC236}">
                <a16:creationId xmlns:a16="http://schemas.microsoft.com/office/drawing/2014/main" id="{81647CD8-3E40-B509-BD6D-ECF7A61018A2}"/>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accent1"/>
                </a:solidFill>
                <a:latin typeface="+mj-lt"/>
              </a:rPr>
              <a:t>Imperial College London</a:t>
            </a:r>
          </a:p>
        </p:txBody>
      </p:sp>
    </p:spTree>
    <p:extLst>
      <p:ext uri="{BB962C8B-B14F-4D97-AF65-F5344CB8AC3E}">
        <p14:creationId xmlns:p14="http://schemas.microsoft.com/office/powerpoint/2010/main" val="316343036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 id="2147483837" r:id="rId44"/>
    <p:sldLayoutId id="2147483838" r:id="rId45"/>
    <p:sldLayoutId id="2147483839" r:id="rId46"/>
    <p:sldLayoutId id="2147483840" r:id="rId47"/>
    <p:sldLayoutId id="2147483841" r:id="rId48"/>
    <p:sldLayoutId id="2147483842" r:id="rId49"/>
    <p:sldLayoutId id="2147483843" r:id="rId50"/>
    <p:sldLayoutId id="2147483844" r:id="rId51"/>
    <p:sldLayoutId id="2147483845" r:id="rId52"/>
    <p:sldLayoutId id="2147483846" r:id="rId53"/>
    <p:sldLayoutId id="2147483847" r:id="rId54"/>
    <p:sldLayoutId id="2147483848" r:id="rId55"/>
    <p:sldLayoutId id="2147483849" r:id="rId56"/>
    <p:sldLayoutId id="2147483850" r:id="rId57"/>
    <p:sldLayoutId id="2147483851" r:id="rId58"/>
    <p:sldLayoutId id="2147483852" r:id="rId59"/>
    <p:sldLayoutId id="2147483853" r:id="rId60"/>
    <p:sldLayoutId id="2147483854" r:id="rId61"/>
    <p:sldLayoutId id="2147483855" r:id="rId62"/>
    <p:sldLayoutId id="2147483856" r:id="rId63"/>
    <p:sldLayoutId id="2147483857" r:id="rId64"/>
    <p:sldLayoutId id="2147483858" r:id="rId65"/>
    <p:sldLayoutId id="2147483859" r:id="rId66"/>
    <p:sldLayoutId id="2147483860" r:id="rId67"/>
    <p:sldLayoutId id="2147483861" r:id="rId68"/>
    <p:sldLayoutId id="2147483862" r:id="rId69"/>
    <p:sldLayoutId id="2147483863" r:id="rId70"/>
    <p:sldLayoutId id="2147483864" r:id="rId71"/>
    <p:sldLayoutId id="2147483865" r:id="rId72"/>
    <p:sldLayoutId id="2147483866" r:id="rId73"/>
    <p:sldLayoutId id="2147483867" r:id="rId74"/>
    <p:sldLayoutId id="2147483656" r:id="rId75"/>
    <p:sldLayoutId id="2147483679" r:id="rId76"/>
    <p:sldLayoutId id="2147483680" r:id="rId77"/>
    <p:sldLayoutId id="2147483649" r:id="rId78"/>
    <p:sldLayoutId id="2147483657" r:id="rId79"/>
    <p:sldLayoutId id="2147483675" r:id="rId80"/>
    <p:sldLayoutId id="2147483650" r:id="rId81"/>
    <p:sldLayoutId id="2147483683" r:id="rId82"/>
    <p:sldLayoutId id="2147483684" r:id="rId83"/>
    <p:sldLayoutId id="2147483652" r:id="rId84"/>
    <p:sldLayoutId id="2147483685" r:id="rId85"/>
    <p:sldLayoutId id="2147483686" r:id="rId86"/>
    <p:sldLayoutId id="2147483659" r:id="rId87"/>
    <p:sldLayoutId id="2147483687" r:id="rId88"/>
    <p:sldLayoutId id="2147483688" r:id="rId89"/>
    <p:sldLayoutId id="2147483660" r:id="rId90"/>
    <p:sldLayoutId id="2147483689" r:id="rId91"/>
    <p:sldLayoutId id="2147483690" r:id="rId92"/>
    <p:sldLayoutId id="2147483676" r:id="rId93"/>
    <p:sldLayoutId id="2147483667" r:id="rId94"/>
    <p:sldLayoutId id="2147483693" r:id="rId95"/>
    <p:sldLayoutId id="2147483694" r:id="rId96"/>
    <p:sldLayoutId id="2147483666" r:id="rId97"/>
    <p:sldLayoutId id="2147483661" r:id="rId98"/>
    <p:sldLayoutId id="2147483695" r:id="rId99"/>
    <p:sldLayoutId id="2147483696" r:id="rId100"/>
    <p:sldLayoutId id="2147483669" r:id="rId101"/>
    <p:sldLayoutId id="2147483697" r:id="rId102"/>
    <p:sldLayoutId id="2147483698" r:id="rId103"/>
    <p:sldLayoutId id="2147483678" r:id="rId104"/>
    <p:sldLayoutId id="2147483699" r:id="rId105"/>
    <p:sldLayoutId id="2147483700" r:id="rId106"/>
    <p:sldLayoutId id="2147483662" r:id="rId107"/>
    <p:sldLayoutId id="2147483701" r:id="rId108"/>
    <p:sldLayoutId id="2147483702" r:id="rId109"/>
    <p:sldLayoutId id="2147483663" r:id="rId110"/>
    <p:sldLayoutId id="2147483703" r:id="rId111"/>
    <p:sldLayoutId id="2147483704" r:id="rId112"/>
    <p:sldLayoutId id="2147483664" r:id="rId113"/>
    <p:sldLayoutId id="2147483705" r:id="rId114"/>
    <p:sldLayoutId id="2147483706" r:id="rId115"/>
    <p:sldLayoutId id="2147483671" r:id="rId116"/>
    <p:sldLayoutId id="2147483707" r:id="rId117"/>
    <p:sldLayoutId id="2147483708" r:id="rId118"/>
    <p:sldLayoutId id="2147483670" r:id="rId119"/>
    <p:sldLayoutId id="2147483672" r:id="rId120"/>
    <p:sldLayoutId id="2147483674" r:id="rId121"/>
    <p:sldLayoutId id="2147483709" r:id="rId122"/>
    <p:sldLayoutId id="2147483710" r:id="rId123"/>
    <p:sldLayoutId id="2147483673" r:id="rId124"/>
    <p:sldLayoutId id="2147483654" r:id="rId125"/>
    <p:sldLayoutId id="2147483711" r:id="rId126"/>
    <p:sldLayoutId id="2147483712" r:id="rId127"/>
  </p:sldLayoutIdLst>
  <p:transition>
    <p:fade/>
  </p:transition>
  <p:hf hdr="0" ftr="0" dt="0"/>
  <p:txStyles>
    <p:titleStyle>
      <a:lvl1pPr algn="l" defTabSz="685765" rtl="0" eaLnBrk="1" latinLnBrk="0" hangingPunct="1">
        <a:lnSpc>
          <a:spcPct val="90000"/>
        </a:lnSpc>
        <a:spcBef>
          <a:spcPct val="0"/>
        </a:spcBef>
        <a:buNone/>
        <a:defRPr sz="2600" b="1" kern="1200">
          <a:solidFill>
            <a:schemeClr val="accent1"/>
          </a:solidFill>
          <a:latin typeface="+mj-lt"/>
          <a:ea typeface="+mj-ea"/>
          <a:cs typeface="+mj-cs"/>
        </a:defRPr>
      </a:lvl1pPr>
    </p:titleStyle>
    <p:body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765" rtl="0" eaLnBrk="1" latinLnBrk="0" hangingPunct="1">
        <a:defRPr sz="1600" kern="1200">
          <a:solidFill>
            <a:schemeClr val="tx1"/>
          </a:solidFill>
          <a:latin typeface="+mn-lt"/>
          <a:ea typeface="+mn-ea"/>
          <a:cs typeface="+mn-cs"/>
        </a:defRPr>
      </a:lvl1pPr>
      <a:lvl2pPr marL="342882" algn="l" defTabSz="685765" rtl="0" eaLnBrk="1" latinLnBrk="0" hangingPunct="1">
        <a:defRPr sz="1600" kern="1200">
          <a:solidFill>
            <a:schemeClr val="tx1"/>
          </a:solidFill>
          <a:latin typeface="+mn-lt"/>
          <a:ea typeface="+mn-ea"/>
          <a:cs typeface="+mn-cs"/>
        </a:defRPr>
      </a:lvl2pPr>
      <a:lvl3pPr marL="685765" algn="l" defTabSz="685765" rtl="0" eaLnBrk="1" latinLnBrk="0" hangingPunct="1">
        <a:defRPr sz="1600" kern="1200">
          <a:solidFill>
            <a:schemeClr val="tx1"/>
          </a:solidFill>
          <a:latin typeface="+mn-lt"/>
          <a:ea typeface="+mn-ea"/>
          <a:cs typeface="+mn-cs"/>
        </a:defRPr>
      </a:lvl3pPr>
      <a:lvl4pPr marL="1028647" algn="l" defTabSz="685765" rtl="0" eaLnBrk="1" latinLnBrk="0" hangingPunct="1">
        <a:defRPr sz="1600" kern="1200">
          <a:solidFill>
            <a:schemeClr val="tx1"/>
          </a:solidFill>
          <a:latin typeface="+mn-lt"/>
          <a:ea typeface="+mn-ea"/>
          <a:cs typeface="+mn-cs"/>
        </a:defRPr>
      </a:lvl4pPr>
      <a:lvl5pPr marL="1371530" algn="l" defTabSz="685765" rtl="0" eaLnBrk="1" latinLnBrk="0" hangingPunct="1">
        <a:defRPr sz="1600" kern="1200">
          <a:solidFill>
            <a:schemeClr val="tx1"/>
          </a:solidFill>
          <a:latin typeface="+mn-lt"/>
          <a:ea typeface="+mn-ea"/>
          <a:cs typeface="+mn-cs"/>
        </a:defRPr>
      </a:lvl5pPr>
      <a:lvl6pPr marL="1714412" algn="l" defTabSz="685765" rtl="0" eaLnBrk="1" latinLnBrk="0" hangingPunct="1">
        <a:defRPr sz="1600" kern="1200">
          <a:solidFill>
            <a:schemeClr val="tx1"/>
          </a:solidFill>
          <a:latin typeface="+mn-lt"/>
          <a:ea typeface="+mn-ea"/>
          <a:cs typeface="+mn-cs"/>
        </a:defRPr>
      </a:lvl6pPr>
      <a:lvl7pPr marL="2057295" algn="l" defTabSz="685765" rtl="0" eaLnBrk="1" latinLnBrk="0" hangingPunct="1">
        <a:defRPr sz="1600" kern="1200">
          <a:solidFill>
            <a:schemeClr val="tx1"/>
          </a:solidFill>
          <a:latin typeface="+mn-lt"/>
          <a:ea typeface="+mn-ea"/>
          <a:cs typeface="+mn-cs"/>
        </a:defRPr>
      </a:lvl7pPr>
      <a:lvl8pPr marL="2400177" algn="l" defTabSz="685765" rtl="0" eaLnBrk="1" latinLnBrk="0" hangingPunct="1">
        <a:defRPr sz="1600" kern="1200">
          <a:solidFill>
            <a:schemeClr val="tx1"/>
          </a:solidFill>
          <a:latin typeface="+mn-lt"/>
          <a:ea typeface="+mn-ea"/>
          <a:cs typeface="+mn-cs"/>
        </a:defRPr>
      </a:lvl8pPr>
      <a:lvl9pPr marL="2743060" algn="l" defTabSz="685765"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06">
          <p15:clr>
            <a:srgbClr val="F26B43"/>
          </p15:clr>
        </p15:guide>
        <p15:guide id="4" pos="7475">
          <p15:clr>
            <a:srgbClr val="F26B43"/>
          </p15:clr>
        </p15:guide>
        <p15:guide id="5" orient="horz" pos="207">
          <p15:clr>
            <a:srgbClr val="F26B43"/>
          </p15:clr>
        </p15:guide>
        <p15:guide id="6" orient="horz" pos="4114">
          <p15:clr>
            <a:srgbClr val="F26B43"/>
          </p15:clr>
        </p15:guide>
        <p15:guide id="7" orient="horz" pos="3944">
          <p15:clr>
            <a:srgbClr val="F26B43"/>
          </p15:clr>
        </p15:guide>
        <p15:guide id="8" orient="horz" pos="879">
          <p15:clr>
            <a:srgbClr val="F26B43"/>
          </p15:clr>
        </p15:guide>
        <p15:guide id="9" pos="3723">
          <p15:clr>
            <a:srgbClr val="F26B43"/>
          </p15:clr>
        </p15:guide>
        <p15:guide id="10" pos="395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2A_DCC82276.xml"/><Relationship Id="rId2" Type="http://schemas.openxmlformats.org/officeDocument/2006/relationships/notesSlide" Target="../notesSlides/notesSlide9.xml"/><Relationship Id="rId1" Type="http://schemas.openxmlformats.org/officeDocument/2006/relationships/slideLayout" Target="../slideLayouts/slideLayout70.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hyperlink" Target="https://sitn.hms.harvard.edu/flash/2020/racial-discrimination-in-face-recognition-technology/" TargetMode="External"/><Relationship Id="rId2" Type="http://schemas.openxmlformats.org/officeDocument/2006/relationships/hyperlink" Target="https://reporter.rit.edu/tech/bigotry-encoded-racial-bias-technology" TargetMode="External"/><Relationship Id="rId1" Type="http://schemas.openxmlformats.org/officeDocument/2006/relationships/slideLayout" Target="../slideLayouts/slideLayout72.xml"/><Relationship Id="rId5" Type="http://schemas.openxmlformats.org/officeDocument/2006/relationships/image" Target="../media/image10.png"/><Relationship Id="rId4" Type="http://schemas.openxmlformats.org/officeDocument/2006/relationships/hyperlink" Target="https://www.wired.com/story/can-apples-iphone-x-beat-facial-recognitions-bias-proble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4.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3" Type="http://schemas.microsoft.com/office/2018/10/relationships/comments" Target="../comments/modernComment_1FA_FF5EE806.xml"/><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7.xml"/><Relationship Id="rId5" Type="http://schemas.openxmlformats.org/officeDocument/2006/relationships/image" Target="../media/image2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4.xml"/><Relationship Id="rId5" Type="http://schemas.openxmlformats.org/officeDocument/2006/relationships/image" Target="../media/image26.png"/><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1.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61.xml"/><Relationship Id="rId5" Type="http://schemas.openxmlformats.org/officeDocument/2006/relationships/image" Target="../media/image30.tiff"/><Relationship Id="rId4" Type="http://schemas.openxmlformats.org/officeDocument/2006/relationships/image" Target="../media/image12.sv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61.xml"/><Relationship Id="rId5" Type="http://schemas.openxmlformats.org/officeDocument/2006/relationships/image" Target="../media/image30.tiff"/><Relationship Id="rId4" Type="http://schemas.openxmlformats.org/officeDocument/2006/relationships/image" Target="../media/image12.svg"/></Relationships>
</file>

<file path=ppt/slides/_rels/slide2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61.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61.xml"/><Relationship Id="rId4" Type="http://schemas.openxmlformats.org/officeDocument/2006/relationships/image" Target="../media/image38.sv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hyperlink" Target="https://royalsociety.org/~/media/policy/publications/2015/unconscious-bias-briefing-2015.pdf" TargetMode="External"/><Relationship Id="rId2" Type="http://schemas.openxmlformats.org/officeDocument/2006/relationships/notesSlide" Target="../notesSlides/notesSlide3.xml"/><Relationship Id="rId1" Type="http://schemas.openxmlformats.org/officeDocument/2006/relationships/slideLayout" Target="../slideLayouts/slideLayout67.xml"/><Relationship Id="rId5" Type="http://schemas.microsoft.com/office/2007/relationships/hdphoto" Target="../media/hdphoto1.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71.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64.xml"/><Relationship Id="rId4" Type="http://schemas.openxmlformats.org/officeDocument/2006/relationships/image" Target="../media/image12.sv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56.xml"/><Relationship Id="rId4" Type="http://schemas.openxmlformats.org/officeDocument/2006/relationships/hyperlink" Target="mailto:c.agg@imperial.ac.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15BAE-720F-1314-442B-170561ACAE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9F7E3-F68C-EAF3-0915-A4AA9A327F14}"/>
              </a:ext>
            </a:extLst>
          </p:cNvPr>
          <p:cNvSpPr>
            <a:spLocks noGrp="1"/>
          </p:cNvSpPr>
          <p:nvPr>
            <p:ph type="ctrTitle"/>
          </p:nvPr>
        </p:nvSpPr>
        <p:spPr>
          <a:xfrm>
            <a:off x="330271" y="2417401"/>
            <a:ext cx="11716587" cy="1847943"/>
          </a:xfrm>
        </p:spPr>
        <p:txBody>
          <a:bodyPr/>
          <a:lstStyle/>
          <a:p>
            <a:r>
              <a:rPr lang="en-GB" dirty="0"/>
              <a:t>An Introduction to Unconscious Bias</a:t>
            </a:r>
          </a:p>
        </p:txBody>
      </p:sp>
      <p:sp>
        <p:nvSpPr>
          <p:cNvPr id="3" name="Subtitle 2">
            <a:extLst>
              <a:ext uri="{FF2B5EF4-FFF2-40B4-BE49-F238E27FC236}">
                <a16:creationId xmlns:a16="http://schemas.microsoft.com/office/drawing/2014/main" id="{C52BD528-A09E-5EC1-4705-D425C72CAD2A}"/>
              </a:ext>
            </a:extLst>
          </p:cNvPr>
          <p:cNvSpPr>
            <a:spLocks noGrp="1"/>
          </p:cNvSpPr>
          <p:nvPr>
            <p:ph type="subTitle" idx="1"/>
          </p:nvPr>
        </p:nvSpPr>
        <p:spPr/>
        <p:txBody>
          <a:bodyPr/>
          <a:lstStyle/>
          <a:p>
            <a:r>
              <a:rPr lang="en-GB" b="1" dirty="0">
                <a:highlight>
                  <a:srgbClr val="FFFF00"/>
                </a:highlight>
              </a:rPr>
              <a:t>[Insert speaker’s names]</a:t>
            </a:r>
          </a:p>
        </p:txBody>
      </p:sp>
      <p:sp>
        <p:nvSpPr>
          <p:cNvPr id="6" name="Text Placeholder 5">
            <a:extLst>
              <a:ext uri="{FF2B5EF4-FFF2-40B4-BE49-F238E27FC236}">
                <a16:creationId xmlns:a16="http://schemas.microsoft.com/office/drawing/2014/main" id="{463FC606-34B4-6329-6EA6-1F5995C61C98}"/>
              </a:ext>
            </a:extLst>
          </p:cNvPr>
          <p:cNvSpPr>
            <a:spLocks noGrp="1"/>
          </p:cNvSpPr>
          <p:nvPr>
            <p:ph type="body" sz="quarter" idx="10"/>
          </p:nvPr>
        </p:nvSpPr>
        <p:spPr/>
        <p:txBody>
          <a:bodyPr/>
          <a:lstStyle/>
          <a:p>
            <a:r>
              <a:rPr lang="en-US" b="1" dirty="0">
                <a:highlight>
                  <a:srgbClr val="FFFF00"/>
                </a:highlight>
              </a:rPr>
              <a:t>DD/MM/YYYY</a:t>
            </a:r>
          </a:p>
        </p:txBody>
      </p:sp>
    </p:spTree>
    <p:extLst>
      <p:ext uri="{BB962C8B-B14F-4D97-AF65-F5344CB8AC3E}">
        <p14:creationId xmlns:p14="http://schemas.microsoft.com/office/powerpoint/2010/main" val="272407211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DCA02-D3E5-4875-B67D-0B118B456FE3}"/>
              </a:ext>
            </a:extLst>
          </p:cNvPr>
          <p:cNvSpPr>
            <a:spLocks noGrp="1"/>
          </p:cNvSpPr>
          <p:nvPr>
            <p:ph type="ctrTitle" idx="4294967295"/>
          </p:nvPr>
        </p:nvSpPr>
        <p:spPr>
          <a:xfrm>
            <a:off x="477230" y="558883"/>
            <a:ext cx="11875191" cy="852821"/>
          </a:xfrm>
        </p:spPr>
        <p:txBody>
          <a:bodyPr/>
          <a:lstStyle/>
          <a:p>
            <a:r>
              <a:rPr lang="en-US" sz="3600" dirty="0">
                <a:latin typeface="Arial"/>
                <a:cs typeface="Arial"/>
              </a:rPr>
              <a:t>Unconscious bias is often manifested in non-malicious ways </a:t>
            </a:r>
            <a:endParaRPr lang="en-US" sz="3600" dirty="0"/>
          </a:p>
        </p:txBody>
      </p:sp>
      <p:sp>
        <p:nvSpPr>
          <p:cNvPr id="4" name="TextBox 3">
            <a:extLst>
              <a:ext uri="{FF2B5EF4-FFF2-40B4-BE49-F238E27FC236}">
                <a16:creationId xmlns:a16="http://schemas.microsoft.com/office/drawing/2014/main" id="{EA2C3F88-8C64-4860-A81E-A2F86287B3E2}"/>
              </a:ext>
            </a:extLst>
          </p:cNvPr>
          <p:cNvSpPr txBox="1"/>
          <p:nvPr/>
        </p:nvSpPr>
        <p:spPr>
          <a:xfrm>
            <a:off x="477230" y="1709740"/>
            <a:ext cx="10992875" cy="12311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400" dirty="0"/>
              <a:t>Example: When YouTube launched its first app for Apple's iOS, 5-10% of videos appeared upside-down because the engineers had unconsciously </a:t>
            </a:r>
            <a:r>
              <a:rPr lang="en-US" sz="2400" dirty="0" err="1"/>
              <a:t>optimised</a:t>
            </a:r>
            <a:r>
              <a:rPr lang="en-US" sz="2400" dirty="0"/>
              <a:t> the app for right-handed users [1].</a:t>
            </a:r>
          </a:p>
        </p:txBody>
      </p:sp>
      <p:pic>
        <p:nvPicPr>
          <p:cNvPr id="5" name="Picture 5">
            <a:extLst>
              <a:ext uri="{FF2B5EF4-FFF2-40B4-BE49-F238E27FC236}">
                <a16:creationId xmlns:a16="http://schemas.microsoft.com/office/drawing/2014/main" id="{7899E996-1DC5-4ED2-8E39-09EE16210D8E}"/>
              </a:ext>
            </a:extLst>
          </p:cNvPr>
          <p:cNvPicPr>
            <a:picLocks noChangeAspect="1"/>
          </p:cNvPicPr>
          <p:nvPr/>
        </p:nvPicPr>
        <p:blipFill>
          <a:blip r:embed="rId4"/>
          <a:stretch>
            <a:fillRect/>
          </a:stretch>
        </p:blipFill>
        <p:spPr>
          <a:xfrm>
            <a:off x="2499843" y="3254607"/>
            <a:ext cx="6947648" cy="2426823"/>
          </a:xfrm>
          <a:prstGeom prst="rect">
            <a:avLst/>
          </a:prstGeom>
        </p:spPr>
      </p:pic>
      <p:sp>
        <p:nvSpPr>
          <p:cNvPr id="7" name="TextBox 6">
            <a:extLst>
              <a:ext uri="{FF2B5EF4-FFF2-40B4-BE49-F238E27FC236}">
                <a16:creationId xmlns:a16="http://schemas.microsoft.com/office/drawing/2014/main" id="{6A1E5F15-781E-A88D-FB0D-CBDB16BD997C}"/>
              </a:ext>
            </a:extLst>
          </p:cNvPr>
          <p:cNvSpPr txBox="1"/>
          <p:nvPr/>
        </p:nvSpPr>
        <p:spPr>
          <a:xfrm>
            <a:off x="346074" y="5995191"/>
            <a:ext cx="11757026" cy="276999"/>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[1] N. Serra, "Unconscious Bias Agile Indy," 17 July 2017. [Online]. Available: https://www.slideshare.net/slideshow/unconscious-bias-agile-indy/77815328#13. [Accessed 15 July 2024].</a:t>
            </a:r>
            <a:endParaRPr lang="en-GB" sz="1200" dirty="0"/>
          </a:p>
        </p:txBody>
      </p:sp>
      <p:sp>
        <p:nvSpPr>
          <p:cNvPr id="8" name="Slide Number Placeholder 7">
            <a:extLst>
              <a:ext uri="{FF2B5EF4-FFF2-40B4-BE49-F238E27FC236}">
                <a16:creationId xmlns:a16="http://schemas.microsoft.com/office/drawing/2014/main" id="{A7D79CBB-CDFA-B0D2-D8FF-3345CDBC5A73}"/>
              </a:ext>
            </a:extLst>
          </p:cNvPr>
          <p:cNvSpPr>
            <a:spLocks noGrp="1"/>
          </p:cNvSpPr>
          <p:nvPr>
            <p:ph type="sldNum" idx="12"/>
          </p:nvPr>
        </p:nvSpPr>
        <p:spPr/>
        <p:txBody>
          <a:bodyPr/>
          <a:lstStyle/>
          <a:p>
            <a:fld id="{00000000-1234-1234-1234-123412341234}" type="slidenum">
              <a:rPr lang="en" smtClean="0"/>
              <a:pPr/>
              <a:t>10</a:t>
            </a:fld>
            <a:endParaRPr lang="en"/>
          </a:p>
        </p:txBody>
      </p:sp>
    </p:spTree>
    <p:extLst>
      <p:ext uri="{BB962C8B-B14F-4D97-AF65-F5344CB8AC3E}">
        <p14:creationId xmlns:p14="http://schemas.microsoft.com/office/powerpoint/2010/main" val="3704103542"/>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2CC05BE-61BF-AE9A-5CD1-A918478FD8C2}"/>
              </a:ext>
            </a:extLst>
          </p:cNvPr>
          <p:cNvSpPr>
            <a:spLocks noGrp="1"/>
          </p:cNvSpPr>
          <p:nvPr>
            <p:ph type="body" idx="1"/>
          </p:nvPr>
        </p:nvSpPr>
        <p:spPr>
          <a:xfrm>
            <a:off x="620355" y="1733077"/>
            <a:ext cx="10708045" cy="3819200"/>
          </a:xfrm>
        </p:spPr>
        <p:txBody>
          <a:bodyPr/>
          <a:lstStyle/>
          <a:p>
            <a:r>
              <a:rPr lang="en-GB" sz="2800" dirty="0"/>
              <a:t>Women are 47% more likely to be seriously injured in a car crash</a:t>
            </a:r>
          </a:p>
          <a:p>
            <a:r>
              <a:rPr lang="en-GB" sz="2800" dirty="0"/>
              <a:t>Women are 17% more likely to die in a car crash</a:t>
            </a:r>
          </a:p>
          <a:p>
            <a:r>
              <a:rPr lang="en-GB" sz="2800" dirty="0"/>
              <a:t>69% of single person pedestrian injuries (in Sweden) were women</a:t>
            </a:r>
          </a:p>
        </p:txBody>
      </p:sp>
      <p:sp>
        <p:nvSpPr>
          <p:cNvPr id="2" name="Slide Number Placeholder 1">
            <a:extLst>
              <a:ext uri="{FF2B5EF4-FFF2-40B4-BE49-F238E27FC236}">
                <a16:creationId xmlns:a16="http://schemas.microsoft.com/office/drawing/2014/main" id="{A9FFA05D-0176-9C09-662F-08A683D7C9A5}"/>
              </a:ext>
            </a:extLst>
          </p:cNvPr>
          <p:cNvSpPr>
            <a:spLocks noGrp="1"/>
          </p:cNvSpPr>
          <p:nvPr>
            <p:ph type="sldNum" idx="12"/>
          </p:nvPr>
        </p:nvSpPr>
        <p:spPr/>
        <p:txBody>
          <a:bodyPr/>
          <a:lstStyle/>
          <a:p>
            <a:fld id="{00000000-1234-1234-1234-123412341234}" type="slidenum">
              <a:rPr lang="en" smtClean="0"/>
              <a:pPr/>
              <a:t>11</a:t>
            </a:fld>
            <a:endParaRPr lang="en"/>
          </a:p>
        </p:txBody>
      </p:sp>
      <p:sp>
        <p:nvSpPr>
          <p:cNvPr id="6" name="TextBox 5">
            <a:extLst>
              <a:ext uri="{FF2B5EF4-FFF2-40B4-BE49-F238E27FC236}">
                <a16:creationId xmlns:a16="http://schemas.microsoft.com/office/drawing/2014/main" id="{2611F324-FDAE-4A33-EA23-C941840B502B}"/>
              </a:ext>
            </a:extLst>
          </p:cNvPr>
          <p:cNvSpPr txBox="1"/>
          <p:nvPr/>
        </p:nvSpPr>
        <p:spPr>
          <a:xfrm>
            <a:off x="598845" y="5293606"/>
            <a:ext cx="10972800" cy="1200329"/>
          </a:xfrm>
          <a:prstGeom prst="rect">
            <a:avLst/>
          </a:prstGeom>
          <a:noFill/>
        </p:spPr>
        <p:txBody>
          <a:bodyPr wrap="square" rtlCol="0">
            <a:spAutoFit/>
          </a:bodyPr>
          <a:lstStyle/>
          <a:p>
            <a:pPr marL="60958"/>
            <a:r>
              <a:rPr lang="en-GB" sz="2400" dirty="0"/>
              <a:t>Invisible women : exposing data bias in a world designed for men: Caroline </a:t>
            </a:r>
            <a:r>
              <a:rPr lang="en-GB" sz="2400" dirty="0" err="1"/>
              <a:t>Criando</a:t>
            </a:r>
            <a:r>
              <a:rPr lang="en-GB" sz="2400" dirty="0"/>
              <a:t>-Perez, 2019</a:t>
            </a:r>
          </a:p>
          <a:p>
            <a:endParaRPr lang="en-GB" sz="2400" dirty="0"/>
          </a:p>
        </p:txBody>
      </p:sp>
      <p:sp>
        <p:nvSpPr>
          <p:cNvPr id="8" name="Title 1">
            <a:extLst>
              <a:ext uri="{FF2B5EF4-FFF2-40B4-BE49-F238E27FC236}">
                <a16:creationId xmlns:a16="http://schemas.microsoft.com/office/drawing/2014/main" id="{3172DBAE-A2AD-B580-41D6-B43668D6AFF7}"/>
              </a:ext>
            </a:extLst>
          </p:cNvPr>
          <p:cNvSpPr txBox="1">
            <a:spLocks/>
          </p:cNvSpPr>
          <p:nvPr/>
        </p:nvSpPr>
        <p:spPr>
          <a:xfrm>
            <a:off x="477230" y="558883"/>
            <a:ext cx="11875191" cy="852821"/>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600" b="1" kern="1200">
                <a:solidFill>
                  <a:schemeClr val="accent1"/>
                </a:solidFill>
                <a:latin typeface="+mj-lt"/>
                <a:ea typeface="+mj-ea"/>
                <a:cs typeface="+mj-cs"/>
              </a:defRPr>
            </a:lvl1pPr>
          </a:lstStyle>
          <a:p>
            <a:r>
              <a:rPr lang="en-US" sz="3600" dirty="0">
                <a:latin typeface="Arial"/>
                <a:cs typeface="Arial"/>
              </a:rPr>
              <a:t>Non-malicious, Still Fatal</a:t>
            </a:r>
            <a:endParaRPr lang="en-US" sz="3600" dirty="0"/>
          </a:p>
        </p:txBody>
      </p:sp>
    </p:spTree>
    <p:extLst>
      <p:ext uri="{BB962C8B-B14F-4D97-AF65-F5344CB8AC3E}">
        <p14:creationId xmlns:p14="http://schemas.microsoft.com/office/powerpoint/2010/main" val="3759544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332CFFF8-D847-6EAD-5D2D-C0BDB3233BC3}"/>
              </a:ext>
            </a:extLst>
          </p:cNvPr>
          <p:cNvSpPr>
            <a:spLocks noGrp="1"/>
          </p:cNvSpPr>
          <p:nvPr>
            <p:ph type="subTitle" idx="1"/>
          </p:nvPr>
        </p:nvSpPr>
        <p:spPr>
          <a:xfrm>
            <a:off x="477230" y="1549898"/>
            <a:ext cx="5470000" cy="4248431"/>
          </a:xfrm>
        </p:spPr>
        <p:txBody>
          <a:bodyPr/>
          <a:lstStyle/>
          <a:p>
            <a:r>
              <a:rPr lang="en-GB" dirty="0">
                <a:solidFill>
                  <a:schemeClr val="accent1"/>
                </a:solidFill>
              </a:rPr>
              <a:t>Soap for light skin only: </a:t>
            </a:r>
            <a:r>
              <a:rPr lang="en-GB" dirty="0">
                <a:hlinkClick r:id="rId2"/>
              </a:rPr>
              <a:t>https://reporter.rit.edu/tech/bigotry-encoded-racial-bias-technology</a:t>
            </a:r>
            <a:r>
              <a:rPr lang="en-GB" dirty="0"/>
              <a:t> </a:t>
            </a:r>
          </a:p>
          <a:p>
            <a:endParaRPr lang="en-GB" dirty="0"/>
          </a:p>
          <a:p>
            <a:r>
              <a:rPr lang="en-GB" dirty="0">
                <a:solidFill>
                  <a:schemeClr val="accent1"/>
                </a:solidFill>
              </a:rPr>
              <a:t>Facial recognition:</a:t>
            </a:r>
          </a:p>
          <a:p>
            <a:r>
              <a:rPr lang="en-GB" dirty="0">
                <a:hlinkClick r:id="rId3"/>
              </a:rPr>
              <a:t>https://sitn.hms.harvard.edu/flash/2020/racial-discrimination-in-face-recognition-technology/</a:t>
            </a:r>
            <a:r>
              <a:rPr lang="en-GB" dirty="0"/>
              <a:t> </a:t>
            </a:r>
          </a:p>
          <a:p>
            <a:endParaRPr lang="en-GB" dirty="0"/>
          </a:p>
          <a:p>
            <a:r>
              <a:rPr lang="en-GB" dirty="0">
                <a:hlinkClick r:id="rId4"/>
              </a:rPr>
              <a:t>https://www.wired.com/story/can-apples-iphone-x-beat-facial-recognitions-bias-problem/</a:t>
            </a:r>
            <a:r>
              <a:rPr lang="en-GB" dirty="0"/>
              <a:t> </a:t>
            </a:r>
          </a:p>
          <a:p>
            <a:endParaRPr lang="en-GB" dirty="0"/>
          </a:p>
          <a:p>
            <a:endParaRPr lang="en-GB" dirty="0"/>
          </a:p>
        </p:txBody>
      </p:sp>
      <p:sp>
        <p:nvSpPr>
          <p:cNvPr id="5" name="Slide Number Placeholder 4">
            <a:extLst>
              <a:ext uri="{FF2B5EF4-FFF2-40B4-BE49-F238E27FC236}">
                <a16:creationId xmlns:a16="http://schemas.microsoft.com/office/drawing/2014/main" id="{BD35E023-A284-BBC1-CA51-95B27324C227}"/>
              </a:ext>
            </a:extLst>
          </p:cNvPr>
          <p:cNvSpPr>
            <a:spLocks noGrp="1"/>
          </p:cNvSpPr>
          <p:nvPr>
            <p:ph type="sldNum" idx="4294967295"/>
          </p:nvPr>
        </p:nvSpPr>
        <p:spPr>
          <a:xfrm>
            <a:off x="11460163" y="6230938"/>
            <a:ext cx="731837" cy="525462"/>
          </a:xfrm>
        </p:spPr>
        <p:txBody>
          <a:bodyPr/>
          <a:lstStyle/>
          <a:p>
            <a:fld id="{00000000-1234-1234-1234-123412341234}" type="slidenum">
              <a:rPr lang="en" smtClean="0"/>
              <a:pPr/>
              <a:t>12</a:t>
            </a:fld>
            <a:endParaRPr lang="en"/>
          </a:p>
        </p:txBody>
      </p:sp>
      <p:sp>
        <p:nvSpPr>
          <p:cNvPr id="4" name="Title 1">
            <a:extLst>
              <a:ext uri="{FF2B5EF4-FFF2-40B4-BE49-F238E27FC236}">
                <a16:creationId xmlns:a16="http://schemas.microsoft.com/office/drawing/2014/main" id="{5743E240-36AA-05BA-8115-ABEB18E19A5F}"/>
              </a:ext>
            </a:extLst>
          </p:cNvPr>
          <p:cNvSpPr txBox="1">
            <a:spLocks/>
          </p:cNvSpPr>
          <p:nvPr/>
        </p:nvSpPr>
        <p:spPr>
          <a:xfrm>
            <a:off x="477230" y="558883"/>
            <a:ext cx="11875191" cy="852821"/>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600" b="1" kern="1200">
                <a:solidFill>
                  <a:schemeClr val="accent1"/>
                </a:solidFill>
                <a:latin typeface="+mj-lt"/>
                <a:ea typeface="+mj-ea"/>
                <a:cs typeface="+mj-cs"/>
              </a:defRPr>
            </a:lvl1pPr>
          </a:lstStyle>
          <a:p>
            <a:r>
              <a:rPr lang="en-US" sz="3600" dirty="0">
                <a:latin typeface="Arial"/>
                <a:cs typeface="Arial"/>
              </a:rPr>
              <a:t>Data continued…</a:t>
            </a:r>
            <a:endParaRPr lang="en-US" sz="3600" dirty="0"/>
          </a:p>
        </p:txBody>
      </p:sp>
      <p:pic>
        <p:nvPicPr>
          <p:cNvPr id="9" name="Picture 8">
            <a:extLst>
              <a:ext uri="{FF2B5EF4-FFF2-40B4-BE49-F238E27FC236}">
                <a16:creationId xmlns:a16="http://schemas.microsoft.com/office/drawing/2014/main" id="{73FE1A06-26D5-6794-4F83-A6D61B50BB14}"/>
              </a:ext>
            </a:extLst>
          </p:cNvPr>
          <p:cNvPicPr>
            <a:picLocks noChangeAspect="1"/>
          </p:cNvPicPr>
          <p:nvPr/>
        </p:nvPicPr>
        <p:blipFill>
          <a:blip r:embed="rId5"/>
          <a:stretch>
            <a:fillRect/>
          </a:stretch>
        </p:blipFill>
        <p:spPr>
          <a:xfrm>
            <a:off x="7523747" y="851025"/>
            <a:ext cx="3102275" cy="4560344"/>
          </a:xfrm>
          <a:prstGeom prst="rect">
            <a:avLst/>
          </a:prstGeom>
        </p:spPr>
      </p:pic>
    </p:spTree>
    <p:extLst>
      <p:ext uri="{BB962C8B-B14F-4D97-AF65-F5344CB8AC3E}">
        <p14:creationId xmlns:p14="http://schemas.microsoft.com/office/powerpoint/2010/main" val="1405863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F0594B-524A-01E0-1050-E9B963F7E986}"/>
              </a:ext>
            </a:extLst>
          </p:cNvPr>
          <p:cNvSpPr>
            <a:spLocks noGrp="1"/>
          </p:cNvSpPr>
          <p:nvPr>
            <p:ph type="sldNum" idx="12"/>
          </p:nvPr>
        </p:nvSpPr>
        <p:spPr/>
        <p:txBody>
          <a:bodyPr/>
          <a:lstStyle/>
          <a:p>
            <a:fld id="{00000000-1234-1234-1234-123412341234}" type="slidenum">
              <a:rPr lang="en" smtClean="0"/>
              <a:pPr/>
              <a:t>13</a:t>
            </a:fld>
            <a:endParaRPr lang="en" dirty="0"/>
          </a:p>
        </p:txBody>
      </p:sp>
      <p:sp>
        <p:nvSpPr>
          <p:cNvPr id="6" name="Title 2">
            <a:extLst>
              <a:ext uri="{FF2B5EF4-FFF2-40B4-BE49-F238E27FC236}">
                <a16:creationId xmlns:a16="http://schemas.microsoft.com/office/drawing/2014/main" id="{287E25B9-7DB3-4845-98B5-387945C4AC76}"/>
              </a:ext>
            </a:extLst>
          </p:cNvPr>
          <p:cNvSpPr txBox="1">
            <a:spLocks/>
          </p:cNvSpPr>
          <p:nvPr/>
        </p:nvSpPr>
        <p:spPr>
          <a:xfrm>
            <a:off x="1124357" y="998600"/>
            <a:ext cx="9367179" cy="650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4267" b="1" dirty="0">
                <a:solidFill>
                  <a:schemeClr val="dk1"/>
                </a:solidFill>
                <a:highlight>
                  <a:srgbClr val="FFFF00"/>
                </a:highlight>
                <a:sym typeface="Playfair Display Regular"/>
              </a:rPr>
              <a:t>[Insert your department/course] </a:t>
            </a:r>
            <a:r>
              <a:rPr lang="en-GB" sz="4267" dirty="0">
                <a:solidFill>
                  <a:schemeClr val="dk1"/>
                </a:solidFill>
                <a:sym typeface="Playfair Display Regular"/>
              </a:rPr>
              <a:t>Examples</a:t>
            </a:r>
          </a:p>
        </p:txBody>
      </p:sp>
      <p:sp>
        <p:nvSpPr>
          <p:cNvPr id="7" name="Text Placeholder 3">
            <a:extLst>
              <a:ext uri="{FF2B5EF4-FFF2-40B4-BE49-F238E27FC236}">
                <a16:creationId xmlns:a16="http://schemas.microsoft.com/office/drawing/2014/main" id="{45F32A1A-0FA0-A918-FEA7-AFAD046AB06C}"/>
              </a:ext>
            </a:extLst>
          </p:cNvPr>
          <p:cNvSpPr txBox="1">
            <a:spLocks/>
          </p:cNvSpPr>
          <p:nvPr/>
        </p:nvSpPr>
        <p:spPr>
          <a:xfrm>
            <a:off x="1140366" y="2636107"/>
            <a:ext cx="6065999" cy="319155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t>Who is the secretary?</a:t>
            </a:r>
          </a:p>
          <a:p>
            <a:endParaRPr lang="en-GB" sz="2400" dirty="0"/>
          </a:p>
          <a:p>
            <a:r>
              <a:rPr lang="en-GB" sz="2400" dirty="0"/>
              <a:t>Who is the project leader?</a:t>
            </a:r>
          </a:p>
          <a:p>
            <a:endParaRPr lang="en-GB" sz="2400" dirty="0"/>
          </a:p>
          <a:p>
            <a:r>
              <a:rPr lang="en-GB" sz="2400" dirty="0"/>
              <a:t>Who gets heard and trusted?...</a:t>
            </a:r>
          </a:p>
        </p:txBody>
      </p:sp>
    </p:spTree>
    <p:extLst>
      <p:ext uri="{BB962C8B-B14F-4D97-AF65-F5344CB8AC3E}">
        <p14:creationId xmlns:p14="http://schemas.microsoft.com/office/powerpoint/2010/main" val="732085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51;p24">
            <a:extLst>
              <a:ext uri="{FF2B5EF4-FFF2-40B4-BE49-F238E27FC236}">
                <a16:creationId xmlns:a16="http://schemas.microsoft.com/office/drawing/2014/main" id="{A6934695-6A04-8648-BA72-B6EE584AE7B9}"/>
              </a:ext>
            </a:extLst>
          </p:cNvPr>
          <p:cNvSpPr/>
          <p:nvPr/>
        </p:nvSpPr>
        <p:spPr>
          <a:xfrm rot="10800000">
            <a:off x="-1189911" y="61624"/>
            <a:ext cx="6580057" cy="6082274"/>
          </a:xfrm>
          <a:prstGeom prst="chord">
            <a:avLst>
              <a:gd name="adj1" fmla="val 2673960"/>
              <a:gd name="adj2" fmla="val 18921779"/>
            </a:avLst>
          </a:pr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32" name="Rectangle 31">
            <a:extLst>
              <a:ext uri="{FF2B5EF4-FFF2-40B4-BE49-F238E27FC236}">
                <a16:creationId xmlns:a16="http://schemas.microsoft.com/office/drawing/2014/main" id="{4DFE3C7E-8758-4EAA-8D55-71C391129664}"/>
              </a:ext>
            </a:extLst>
          </p:cNvPr>
          <p:cNvSpPr/>
          <p:nvPr/>
        </p:nvSpPr>
        <p:spPr>
          <a:xfrm>
            <a:off x="411808" y="760120"/>
            <a:ext cx="11375197" cy="5367268"/>
          </a:xfrm>
          <a:prstGeom prst="rect">
            <a:avLst/>
          </a:prstGeom>
          <a:solidFill>
            <a:schemeClr val="bg1">
              <a:alpha val="88000"/>
            </a:schemeClr>
          </a:solidFill>
          <a:ln>
            <a:solidFill>
              <a:srgbClr val="BB5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ko-KR" altLang="en-US">
              <a:solidFill>
                <a:prstClr val="white"/>
              </a:solidFill>
              <a:latin typeface="Arial"/>
              <a:ea typeface="Arial Unicode MS"/>
            </a:endParaRPr>
          </a:p>
        </p:txBody>
      </p:sp>
      <p:sp>
        <p:nvSpPr>
          <p:cNvPr id="2" name="TextBox 1"/>
          <p:cNvSpPr txBox="1"/>
          <p:nvPr/>
        </p:nvSpPr>
        <p:spPr>
          <a:xfrm>
            <a:off x="766334" y="1050410"/>
            <a:ext cx="6191673" cy="707886"/>
          </a:xfrm>
          <a:prstGeom prst="rect">
            <a:avLst/>
          </a:prstGeom>
          <a:noFill/>
        </p:spPr>
        <p:txBody>
          <a:bodyPr wrap="square" rtlCol="0" anchor="ctr">
            <a:spAutoFit/>
          </a:bodyPr>
          <a:lstStyle/>
          <a:p>
            <a:pPr defTabSz="914264">
              <a:defRPr/>
            </a:pPr>
            <a:r>
              <a:rPr lang="en-GB" altLang="ko-KR" sz="4000" b="1" dirty="0">
                <a:latin typeface="Arial"/>
                <a:ea typeface="Arial Unicode MS"/>
                <a:cs typeface="Arial" pitchFamily="34" charset="0"/>
              </a:rPr>
              <a:t>Activity 1</a:t>
            </a:r>
            <a:endParaRPr lang="ko-KR" altLang="en-US" sz="4000" b="1" dirty="0">
              <a:latin typeface="Arial"/>
              <a:ea typeface="Arial Unicode MS"/>
              <a:cs typeface="Arial" pitchFamily="34" charset="0"/>
            </a:endParaRPr>
          </a:p>
        </p:txBody>
      </p:sp>
      <p:sp>
        <p:nvSpPr>
          <p:cNvPr id="9" name="TextBox 8"/>
          <p:cNvSpPr txBox="1"/>
          <p:nvPr/>
        </p:nvSpPr>
        <p:spPr>
          <a:xfrm>
            <a:off x="766334" y="1858924"/>
            <a:ext cx="9671420" cy="461665"/>
          </a:xfrm>
          <a:prstGeom prst="rect">
            <a:avLst/>
          </a:prstGeom>
          <a:noFill/>
        </p:spPr>
        <p:txBody>
          <a:bodyPr wrap="square" lIns="108000" rIns="108000" rtlCol="0">
            <a:spAutoFit/>
          </a:bodyPr>
          <a:lstStyle/>
          <a:p>
            <a:pPr defTabSz="914264">
              <a:defRPr/>
            </a:pPr>
            <a:r>
              <a:rPr lang="en-GB" sz="2400"/>
              <a:t>Write a list of 10 people who you really trust (not including family)</a:t>
            </a:r>
          </a:p>
        </p:txBody>
      </p:sp>
      <p:graphicFrame>
        <p:nvGraphicFramePr>
          <p:cNvPr id="12" name="Table 11">
            <a:extLst>
              <a:ext uri="{FF2B5EF4-FFF2-40B4-BE49-F238E27FC236}">
                <a16:creationId xmlns:a16="http://schemas.microsoft.com/office/drawing/2014/main" id="{8A50376C-7170-6641-9A00-644BD8E5A265}"/>
              </a:ext>
            </a:extLst>
          </p:cNvPr>
          <p:cNvGraphicFramePr>
            <a:graphicFrameLocks noGrp="1"/>
          </p:cNvGraphicFramePr>
          <p:nvPr>
            <p:extLst>
              <p:ext uri="{D42A27DB-BD31-4B8C-83A1-F6EECF244321}">
                <p14:modId xmlns:p14="http://schemas.microsoft.com/office/powerpoint/2010/main" val="770353158"/>
              </p:ext>
            </p:extLst>
          </p:nvPr>
        </p:nvGraphicFramePr>
        <p:xfrm>
          <a:off x="570400" y="2636422"/>
          <a:ext cx="10610947" cy="3142825"/>
        </p:xfrm>
        <a:graphic>
          <a:graphicData uri="http://schemas.openxmlformats.org/drawingml/2006/table">
            <a:tbl>
              <a:tblPr firstRow="1" bandRow="1">
                <a:tableStyleId>{93296810-A885-4BE3-A3E7-6D5BEEA58F35}</a:tableStyleId>
              </a:tblPr>
              <a:tblGrid>
                <a:gridCol w="1290484">
                  <a:extLst>
                    <a:ext uri="{9D8B030D-6E8A-4147-A177-3AD203B41FA5}">
                      <a16:colId xmlns:a16="http://schemas.microsoft.com/office/drawing/2014/main" val="2921332458"/>
                    </a:ext>
                  </a:extLst>
                </a:gridCol>
                <a:gridCol w="1078344">
                  <a:extLst>
                    <a:ext uri="{9D8B030D-6E8A-4147-A177-3AD203B41FA5}">
                      <a16:colId xmlns:a16="http://schemas.microsoft.com/office/drawing/2014/main" val="4173796612"/>
                    </a:ext>
                  </a:extLst>
                </a:gridCol>
                <a:gridCol w="820111">
                  <a:extLst>
                    <a:ext uri="{9D8B030D-6E8A-4147-A177-3AD203B41FA5}">
                      <a16:colId xmlns:a16="http://schemas.microsoft.com/office/drawing/2014/main" val="3052050257"/>
                    </a:ext>
                  </a:extLst>
                </a:gridCol>
                <a:gridCol w="1312179">
                  <a:extLst>
                    <a:ext uri="{9D8B030D-6E8A-4147-A177-3AD203B41FA5}">
                      <a16:colId xmlns:a16="http://schemas.microsoft.com/office/drawing/2014/main" val="3132843477"/>
                    </a:ext>
                  </a:extLst>
                </a:gridCol>
                <a:gridCol w="2328845">
                  <a:extLst>
                    <a:ext uri="{9D8B030D-6E8A-4147-A177-3AD203B41FA5}">
                      <a16:colId xmlns:a16="http://schemas.microsoft.com/office/drawing/2014/main" val="2010007442"/>
                    </a:ext>
                  </a:extLst>
                </a:gridCol>
                <a:gridCol w="2376256">
                  <a:extLst>
                    <a:ext uri="{9D8B030D-6E8A-4147-A177-3AD203B41FA5}">
                      <a16:colId xmlns:a16="http://schemas.microsoft.com/office/drawing/2014/main" val="1740052783"/>
                    </a:ext>
                  </a:extLst>
                </a:gridCol>
                <a:gridCol w="1404728">
                  <a:extLst>
                    <a:ext uri="{9D8B030D-6E8A-4147-A177-3AD203B41FA5}">
                      <a16:colId xmlns:a16="http://schemas.microsoft.com/office/drawing/2014/main" val="3938395003"/>
                    </a:ext>
                  </a:extLst>
                </a:gridCol>
              </a:tblGrid>
              <a:tr h="494453">
                <a:tc>
                  <a:txBody>
                    <a:bodyPr/>
                    <a:lstStyle/>
                    <a:p>
                      <a:r>
                        <a:rPr lang="en-US" sz="1800" b="1" dirty="0"/>
                        <a:t>Most Trusted</a:t>
                      </a:r>
                    </a:p>
                  </a:txBody>
                  <a:tcPr marL="121920" marR="121920" marT="60960" marB="60960"/>
                </a:tc>
                <a:tc>
                  <a:txBody>
                    <a:bodyPr/>
                    <a:lstStyle/>
                    <a:p>
                      <a:r>
                        <a:rPr lang="en-US" sz="1800" b="1"/>
                        <a:t>Gender</a:t>
                      </a:r>
                    </a:p>
                  </a:txBody>
                  <a:tcPr marL="121920" marR="121920" marT="60960" marB="60960"/>
                </a:tc>
                <a:tc>
                  <a:txBody>
                    <a:bodyPr/>
                    <a:lstStyle/>
                    <a:p>
                      <a:r>
                        <a:rPr lang="en-US" sz="1800" b="1"/>
                        <a:t>Age</a:t>
                      </a:r>
                    </a:p>
                  </a:txBody>
                  <a:tcPr marL="121920" marR="121920" marT="60960" marB="60960"/>
                </a:tc>
                <a:tc>
                  <a:txBody>
                    <a:bodyPr/>
                    <a:lstStyle/>
                    <a:p>
                      <a:r>
                        <a:rPr lang="en-US" sz="1800" b="1"/>
                        <a:t>Ethnicity</a:t>
                      </a:r>
                    </a:p>
                  </a:txBody>
                  <a:tcPr marL="121920" marR="121920" marT="60960" marB="60960"/>
                </a:tc>
                <a:tc>
                  <a:txBody>
                    <a:bodyPr/>
                    <a:lstStyle/>
                    <a:p>
                      <a:r>
                        <a:rPr lang="en-US" sz="1800" b="1"/>
                        <a:t>Level of Education</a:t>
                      </a:r>
                    </a:p>
                  </a:txBody>
                  <a:tcPr marL="121920" marR="121920" marT="60960" marB="60960"/>
                </a:tc>
                <a:tc>
                  <a:txBody>
                    <a:bodyPr/>
                    <a:lstStyle/>
                    <a:p>
                      <a:r>
                        <a:rPr lang="en-US" sz="1800" b="1"/>
                        <a:t>Sexual Orientation</a:t>
                      </a:r>
                    </a:p>
                  </a:txBody>
                  <a:tcPr marL="121920" marR="121920" marT="60960" marB="60960"/>
                </a:tc>
                <a:tc>
                  <a:txBody>
                    <a:bodyPr/>
                    <a:lstStyle/>
                    <a:p>
                      <a:r>
                        <a:rPr lang="en-US" sz="1800" b="1" dirty="0"/>
                        <a:t>Disability?</a:t>
                      </a:r>
                    </a:p>
                  </a:txBody>
                  <a:tcPr marL="121920" marR="121920" marT="60960" marB="60960"/>
                </a:tc>
                <a:extLst>
                  <a:ext uri="{0D108BD9-81ED-4DB2-BD59-A6C34878D82A}">
                    <a16:rowId xmlns:a16="http://schemas.microsoft.com/office/drawing/2014/main" val="3601573649"/>
                  </a:ext>
                </a:extLst>
              </a:tr>
              <a:tr h="494453">
                <a:tc>
                  <a:txBody>
                    <a:bodyPr/>
                    <a:lstStyle/>
                    <a:p>
                      <a:r>
                        <a:rPr lang="en-US" sz="1800" dirty="0"/>
                        <a:t>Jennifer</a:t>
                      </a:r>
                    </a:p>
                  </a:txBody>
                  <a:tcPr marL="121920" marR="121920" marT="60960" marB="60960"/>
                </a:tc>
                <a:tc>
                  <a:txBody>
                    <a:bodyPr/>
                    <a:lstStyle/>
                    <a:p>
                      <a:endParaRPr lang="en-US" sz="1800"/>
                    </a:p>
                  </a:txBody>
                  <a:tcPr marL="121920" marR="121920" marT="60960" marB="60960"/>
                </a:tc>
                <a:tc>
                  <a:txBody>
                    <a:bodyPr/>
                    <a:lstStyle/>
                    <a:p>
                      <a:endParaRPr lang="en-US" sz="1800" dirty="0"/>
                    </a:p>
                  </a:txBody>
                  <a:tcPr marL="121920" marR="121920" marT="60960" marB="60960"/>
                </a:tc>
                <a:tc>
                  <a:txBody>
                    <a:bodyPr/>
                    <a:lstStyle/>
                    <a:p>
                      <a:endParaRPr lang="en-US" sz="1800"/>
                    </a:p>
                  </a:txBody>
                  <a:tcPr marL="121920" marR="121920" marT="60960" marB="60960"/>
                </a:tc>
                <a:tc>
                  <a:txBody>
                    <a:bodyPr/>
                    <a:lstStyle/>
                    <a:p>
                      <a:endParaRPr lang="en-US" sz="1800" dirty="0"/>
                    </a:p>
                  </a:txBody>
                  <a:tcPr marL="121920" marR="121920" marT="60960" marB="60960"/>
                </a:tc>
                <a:tc>
                  <a:txBody>
                    <a:bodyPr/>
                    <a:lstStyle/>
                    <a:p>
                      <a:endParaRPr lang="en-US" sz="1800"/>
                    </a:p>
                  </a:txBody>
                  <a:tcPr marL="121920" marR="121920" marT="60960" marB="60960"/>
                </a:tc>
                <a:tc>
                  <a:txBody>
                    <a:bodyPr/>
                    <a:lstStyle/>
                    <a:p>
                      <a:endParaRPr lang="en-US" sz="1800"/>
                    </a:p>
                  </a:txBody>
                  <a:tcPr marL="121920" marR="121920" marT="60960" marB="60960"/>
                </a:tc>
                <a:extLst>
                  <a:ext uri="{0D108BD9-81ED-4DB2-BD59-A6C34878D82A}">
                    <a16:rowId xmlns:a16="http://schemas.microsoft.com/office/drawing/2014/main" val="411022794"/>
                  </a:ext>
                </a:extLst>
              </a:tr>
              <a:tr h="494453">
                <a:tc>
                  <a:txBody>
                    <a:bodyPr/>
                    <a:lstStyle/>
                    <a:p>
                      <a:r>
                        <a:rPr lang="en-US" sz="1800" dirty="0"/>
                        <a:t>Omar</a:t>
                      </a:r>
                    </a:p>
                  </a:txBody>
                  <a:tcPr marL="121920" marR="121920" marT="60960" marB="60960"/>
                </a:tc>
                <a:tc>
                  <a:txBody>
                    <a:bodyPr/>
                    <a:lstStyle/>
                    <a:p>
                      <a:endParaRPr lang="en-US" sz="1800" dirty="0"/>
                    </a:p>
                  </a:txBody>
                  <a:tcPr marL="121920" marR="121920" marT="60960" marB="60960"/>
                </a:tc>
                <a:tc>
                  <a:txBody>
                    <a:bodyPr/>
                    <a:lstStyle/>
                    <a:p>
                      <a:endParaRPr lang="en-US" sz="1800"/>
                    </a:p>
                  </a:txBody>
                  <a:tcPr marL="121920" marR="121920" marT="60960" marB="60960"/>
                </a:tc>
                <a:tc>
                  <a:txBody>
                    <a:bodyPr/>
                    <a:lstStyle/>
                    <a:p>
                      <a:endParaRPr lang="en-US" sz="1800"/>
                    </a:p>
                  </a:txBody>
                  <a:tcPr marL="121920" marR="121920" marT="60960" marB="60960"/>
                </a:tc>
                <a:tc>
                  <a:txBody>
                    <a:bodyPr/>
                    <a:lstStyle/>
                    <a:p>
                      <a:endParaRPr lang="en-US" sz="1800" dirty="0"/>
                    </a:p>
                  </a:txBody>
                  <a:tcPr marL="121920" marR="121920" marT="60960" marB="60960"/>
                </a:tc>
                <a:tc>
                  <a:txBody>
                    <a:bodyPr/>
                    <a:lstStyle/>
                    <a:p>
                      <a:endParaRPr lang="en-US" sz="1800" dirty="0"/>
                    </a:p>
                  </a:txBody>
                  <a:tcPr marL="121920" marR="121920" marT="60960" marB="60960"/>
                </a:tc>
                <a:tc>
                  <a:txBody>
                    <a:bodyPr/>
                    <a:lstStyle/>
                    <a:p>
                      <a:endParaRPr lang="en-US" sz="1800" dirty="0"/>
                    </a:p>
                  </a:txBody>
                  <a:tcPr marL="121920" marR="121920" marT="60960" marB="60960"/>
                </a:tc>
                <a:extLst>
                  <a:ext uri="{0D108BD9-81ED-4DB2-BD59-A6C34878D82A}">
                    <a16:rowId xmlns:a16="http://schemas.microsoft.com/office/drawing/2014/main" val="2265490663"/>
                  </a:ext>
                </a:extLst>
              </a:tr>
              <a:tr h="494453">
                <a:tc>
                  <a:txBody>
                    <a:bodyPr/>
                    <a:lstStyle/>
                    <a:p>
                      <a:r>
                        <a:rPr lang="en-US" sz="1800" dirty="0"/>
                        <a:t>Marianna</a:t>
                      </a:r>
                    </a:p>
                  </a:txBody>
                  <a:tcPr marL="121920" marR="121920" marT="60960" marB="60960"/>
                </a:tc>
                <a:tc>
                  <a:txBody>
                    <a:bodyPr/>
                    <a:lstStyle/>
                    <a:p>
                      <a:endParaRPr lang="en-US" sz="1800"/>
                    </a:p>
                  </a:txBody>
                  <a:tcPr marL="121920" marR="121920" marT="60960" marB="60960"/>
                </a:tc>
                <a:tc>
                  <a:txBody>
                    <a:bodyPr/>
                    <a:lstStyle/>
                    <a:p>
                      <a:endParaRPr lang="en-US" sz="1800"/>
                    </a:p>
                  </a:txBody>
                  <a:tcPr marL="121920" marR="121920" marT="60960" marB="60960"/>
                </a:tc>
                <a:tc>
                  <a:txBody>
                    <a:bodyPr/>
                    <a:lstStyle/>
                    <a:p>
                      <a:endParaRPr lang="en-US" sz="1800"/>
                    </a:p>
                  </a:txBody>
                  <a:tcPr marL="121920" marR="121920" marT="60960" marB="60960"/>
                </a:tc>
                <a:tc>
                  <a:txBody>
                    <a:bodyPr/>
                    <a:lstStyle/>
                    <a:p>
                      <a:endParaRPr lang="en-US" sz="1800"/>
                    </a:p>
                  </a:txBody>
                  <a:tcPr marL="121920" marR="121920" marT="60960" marB="60960"/>
                </a:tc>
                <a:tc>
                  <a:txBody>
                    <a:bodyPr/>
                    <a:lstStyle/>
                    <a:p>
                      <a:endParaRPr lang="en-US" sz="1800" dirty="0"/>
                    </a:p>
                  </a:txBody>
                  <a:tcPr marL="121920" marR="121920" marT="60960" marB="60960"/>
                </a:tc>
                <a:tc>
                  <a:txBody>
                    <a:bodyPr/>
                    <a:lstStyle/>
                    <a:p>
                      <a:endParaRPr lang="en-US" sz="1800"/>
                    </a:p>
                  </a:txBody>
                  <a:tcPr marL="121920" marR="121920" marT="60960" marB="60960"/>
                </a:tc>
                <a:extLst>
                  <a:ext uri="{0D108BD9-81ED-4DB2-BD59-A6C34878D82A}">
                    <a16:rowId xmlns:a16="http://schemas.microsoft.com/office/drawing/2014/main" val="1321351262"/>
                  </a:ext>
                </a:extLst>
              </a:tr>
              <a:tr h="494453">
                <a:tc>
                  <a:txBody>
                    <a:bodyPr/>
                    <a:lstStyle/>
                    <a:p>
                      <a:endParaRPr lang="en-US" sz="1800"/>
                    </a:p>
                  </a:txBody>
                  <a:tcPr marL="121920" marR="121920" marT="60960" marB="60960"/>
                </a:tc>
                <a:tc>
                  <a:txBody>
                    <a:bodyPr/>
                    <a:lstStyle/>
                    <a:p>
                      <a:endParaRPr lang="en-US" sz="1800"/>
                    </a:p>
                  </a:txBody>
                  <a:tcPr marL="121920" marR="121920" marT="60960" marB="60960"/>
                </a:tc>
                <a:tc>
                  <a:txBody>
                    <a:bodyPr/>
                    <a:lstStyle/>
                    <a:p>
                      <a:endParaRPr lang="en-US" sz="1800"/>
                    </a:p>
                  </a:txBody>
                  <a:tcPr marL="121920" marR="121920" marT="60960" marB="60960"/>
                </a:tc>
                <a:tc>
                  <a:txBody>
                    <a:bodyPr/>
                    <a:lstStyle/>
                    <a:p>
                      <a:endParaRPr lang="en-US" sz="1800"/>
                    </a:p>
                  </a:txBody>
                  <a:tcPr marL="121920" marR="121920" marT="60960" marB="60960"/>
                </a:tc>
                <a:tc>
                  <a:txBody>
                    <a:bodyPr/>
                    <a:lstStyle/>
                    <a:p>
                      <a:endParaRPr lang="en-US" sz="1800"/>
                    </a:p>
                  </a:txBody>
                  <a:tcPr marL="121920" marR="121920" marT="60960" marB="60960"/>
                </a:tc>
                <a:tc>
                  <a:txBody>
                    <a:bodyPr/>
                    <a:lstStyle/>
                    <a:p>
                      <a:endParaRPr lang="en-US" sz="1800" dirty="0"/>
                    </a:p>
                  </a:txBody>
                  <a:tcPr marL="121920" marR="121920" marT="60960" marB="60960"/>
                </a:tc>
                <a:tc>
                  <a:txBody>
                    <a:bodyPr/>
                    <a:lstStyle/>
                    <a:p>
                      <a:endParaRPr lang="en-US" sz="1800" dirty="0"/>
                    </a:p>
                  </a:txBody>
                  <a:tcPr marL="121920" marR="121920" marT="60960" marB="60960"/>
                </a:tc>
                <a:extLst>
                  <a:ext uri="{0D108BD9-81ED-4DB2-BD59-A6C34878D82A}">
                    <a16:rowId xmlns:a16="http://schemas.microsoft.com/office/drawing/2014/main" val="1078365093"/>
                  </a:ext>
                </a:extLst>
              </a:tr>
              <a:tr h="494453">
                <a:tc>
                  <a:txBody>
                    <a:bodyPr/>
                    <a:lstStyle/>
                    <a:p>
                      <a:endParaRPr lang="en-US" sz="1800" dirty="0"/>
                    </a:p>
                  </a:txBody>
                  <a:tcPr marL="121920" marR="121920" marT="60960" marB="60960"/>
                </a:tc>
                <a:tc>
                  <a:txBody>
                    <a:bodyPr/>
                    <a:lstStyle/>
                    <a:p>
                      <a:endParaRPr lang="en-US" sz="1800" dirty="0"/>
                    </a:p>
                  </a:txBody>
                  <a:tcPr marL="121920" marR="121920" marT="60960" marB="60960"/>
                </a:tc>
                <a:tc>
                  <a:txBody>
                    <a:bodyPr/>
                    <a:lstStyle/>
                    <a:p>
                      <a:endParaRPr lang="en-US" sz="1800"/>
                    </a:p>
                  </a:txBody>
                  <a:tcPr marL="121920" marR="121920" marT="60960" marB="60960"/>
                </a:tc>
                <a:tc>
                  <a:txBody>
                    <a:bodyPr/>
                    <a:lstStyle/>
                    <a:p>
                      <a:endParaRPr lang="en-US" sz="1800"/>
                    </a:p>
                  </a:txBody>
                  <a:tcPr marL="121920" marR="121920" marT="60960" marB="60960"/>
                </a:tc>
                <a:tc>
                  <a:txBody>
                    <a:bodyPr/>
                    <a:lstStyle/>
                    <a:p>
                      <a:endParaRPr lang="en-US" sz="1800"/>
                    </a:p>
                  </a:txBody>
                  <a:tcPr marL="121920" marR="121920" marT="60960" marB="60960"/>
                </a:tc>
                <a:tc>
                  <a:txBody>
                    <a:bodyPr/>
                    <a:lstStyle/>
                    <a:p>
                      <a:endParaRPr lang="en-US" sz="1800"/>
                    </a:p>
                  </a:txBody>
                  <a:tcPr marL="121920" marR="121920" marT="60960" marB="60960"/>
                </a:tc>
                <a:tc>
                  <a:txBody>
                    <a:bodyPr/>
                    <a:lstStyle/>
                    <a:p>
                      <a:endParaRPr lang="en-US" sz="1800" dirty="0"/>
                    </a:p>
                  </a:txBody>
                  <a:tcPr marL="121920" marR="121920" marT="60960" marB="60960"/>
                </a:tc>
                <a:extLst>
                  <a:ext uri="{0D108BD9-81ED-4DB2-BD59-A6C34878D82A}">
                    <a16:rowId xmlns:a16="http://schemas.microsoft.com/office/drawing/2014/main" val="4193903414"/>
                  </a:ext>
                </a:extLst>
              </a:tr>
            </a:tbl>
          </a:graphicData>
        </a:graphic>
      </p:graphicFrame>
      <p:pic>
        <p:nvPicPr>
          <p:cNvPr id="13" name="Graphic 12" descr="Document outline">
            <a:extLst>
              <a:ext uri="{FF2B5EF4-FFF2-40B4-BE49-F238E27FC236}">
                <a16:creationId xmlns:a16="http://schemas.microsoft.com/office/drawing/2014/main" id="{B0E8198C-CF64-FD40-9659-D9B137151A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6774" y="1259317"/>
            <a:ext cx="599607" cy="599607"/>
          </a:xfrm>
          <a:prstGeom prst="rect">
            <a:avLst/>
          </a:prstGeom>
        </p:spPr>
      </p:pic>
      <p:sp>
        <p:nvSpPr>
          <p:cNvPr id="4" name="Slide Number Placeholder 4">
            <a:extLst>
              <a:ext uri="{FF2B5EF4-FFF2-40B4-BE49-F238E27FC236}">
                <a16:creationId xmlns:a16="http://schemas.microsoft.com/office/drawing/2014/main" id="{281CF503-BD2E-06B4-2268-3D20BB1F09F1}"/>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14</a:t>
            </a:fld>
            <a:endParaRPr lang="en" sz="850" dirty="0">
              <a:solidFill>
                <a:schemeClr val="tx2"/>
              </a:solidFill>
            </a:endParaRPr>
          </a:p>
        </p:txBody>
      </p:sp>
    </p:spTree>
    <p:extLst>
      <p:ext uri="{BB962C8B-B14F-4D97-AF65-F5344CB8AC3E}">
        <p14:creationId xmlns:p14="http://schemas.microsoft.com/office/powerpoint/2010/main" val="90619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51;p24">
            <a:extLst>
              <a:ext uri="{FF2B5EF4-FFF2-40B4-BE49-F238E27FC236}">
                <a16:creationId xmlns:a16="http://schemas.microsoft.com/office/drawing/2014/main" id="{A6934695-6A04-8648-BA72-B6EE584AE7B9}"/>
              </a:ext>
            </a:extLst>
          </p:cNvPr>
          <p:cNvSpPr/>
          <p:nvPr/>
        </p:nvSpPr>
        <p:spPr>
          <a:xfrm rot="10800000">
            <a:off x="-1189910" y="61624"/>
            <a:ext cx="6805920" cy="6291050"/>
          </a:xfrm>
          <a:prstGeom prst="chord">
            <a:avLst>
              <a:gd name="adj1" fmla="val 2673960"/>
              <a:gd name="adj2" fmla="val 18921779"/>
            </a:avLst>
          </a:pr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32" name="Rectangle 31">
            <a:extLst>
              <a:ext uri="{FF2B5EF4-FFF2-40B4-BE49-F238E27FC236}">
                <a16:creationId xmlns:a16="http://schemas.microsoft.com/office/drawing/2014/main" id="{4DFE3C7E-8758-4EAA-8D55-71C391129664}"/>
              </a:ext>
            </a:extLst>
          </p:cNvPr>
          <p:cNvSpPr/>
          <p:nvPr/>
        </p:nvSpPr>
        <p:spPr>
          <a:xfrm>
            <a:off x="845313" y="969966"/>
            <a:ext cx="10941692" cy="5157421"/>
          </a:xfrm>
          <a:prstGeom prst="rect">
            <a:avLst/>
          </a:prstGeom>
          <a:solidFill>
            <a:schemeClr val="bg1">
              <a:alpha val="88000"/>
            </a:schemeClr>
          </a:solidFill>
          <a:ln>
            <a:solidFill>
              <a:srgbClr val="BB5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ko-KR" altLang="en-US">
              <a:solidFill>
                <a:prstClr val="white"/>
              </a:solidFill>
              <a:latin typeface="Arial"/>
              <a:ea typeface="Arial Unicode MS"/>
            </a:endParaRPr>
          </a:p>
        </p:txBody>
      </p:sp>
      <p:sp>
        <p:nvSpPr>
          <p:cNvPr id="2" name="TextBox 1"/>
          <p:cNvSpPr txBox="1"/>
          <p:nvPr/>
        </p:nvSpPr>
        <p:spPr>
          <a:xfrm>
            <a:off x="1190545" y="1192937"/>
            <a:ext cx="6191673" cy="707886"/>
          </a:xfrm>
          <a:prstGeom prst="rect">
            <a:avLst/>
          </a:prstGeom>
          <a:noFill/>
        </p:spPr>
        <p:txBody>
          <a:bodyPr wrap="square" rtlCol="0" anchor="ctr">
            <a:spAutoFit/>
          </a:bodyPr>
          <a:lstStyle/>
          <a:p>
            <a:pPr defTabSz="914264">
              <a:defRPr/>
            </a:pPr>
            <a:r>
              <a:rPr lang="en-GB" altLang="ko-KR" sz="4000" b="1">
                <a:latin typeface="Arial"/>
                <a:ea typeface="Arial Unicode MS"/>
                <a:cs typeface="Arial" pitchFamily="34" charset="0"/>
              </a:rPr>
              <a:t>Activity 1 </a:t>
            </a:r>
            <a:endParaRPr lang="ko-KR" altLang="en-US" sz="4000" b="1">
              <a:latin typeface="Arial"/>
              <a:ea typeface="Arial Unicode MS"/>
              <a:cs typeface="Arial" pitchFamily="34" charset="0"/>
            </a:endParaRPr>
          </a:p>
        </p:txBody>
      </p:sp>
      <p:sp>
        <p:nvSpPr>
          <p:cNvPr id="9" name="TextBox 8"/>
          <p:cNvSpPr txBox="1"/>
          <p:nvPr/>
        </p:nvSpPr>
        <p:spPr>
          <a:xfrm>
            <a:off x="1190545" y="2001451"/>
            <a:ext cx="9671420" cy="3879075"/>
          </a:xfrm>
          <a:prstGeom prst="rect">
            <a:avLst/>
          </a:prstGeom>
          <a:noFill/>
        </p:spPr>
        <p:txBody>
          <a:bodyPr wrap="square" lIns="108000" rIns="108000" rtlCol="0">
            <a:spAutoFit/>
          </a:bodyPr>
          <a:lstStyle/>
          <a:p>
            <a:pPr defTabSz="914264">
              <a:lnSpc>
                <a:spcPct val="200000"/>
              </a:lnSpc>
              <a:defRPr/>
            </a:pPr>
            <a:r>
              <a:rPr lang="en-GB" sz="3200"/>
              <a:t>Do you notice any trends?</a:t>
            </a:r>
          </a:p>
          <a:p>
            <a:pPr defTabSz="914264">
              <a:lnSpc>
                <a:spcPct val="200000"/>
              </a:lnSpc>
              <a:defRPr/>
            </a:pPr>
            <a:r>
              <a:rPr lang="en-GB" sz="3200"/>
              <a:t>Are the people on your list all the same gender?</a:t>
            </a:r>
          </a:p>
          <a:p>
            <a:pPr defTabSz="914264">
              <a:lnSpc>
                <a:spcPct val="200000"/>
              </a:lnSpc>
              <a:defRPr/>
            </a:pPr>
            <a:r>
              <a:rPr lang="en-GB" sz="3200"/>
              <a:t>Are they all of the same ethnicity? </a:t>
            </a:r>
          </a:p>
          <a:p>
            <a:pPr defTabSz="914264">
              <a:lnSpc>
                <a:spcPct val="200000"/>
              </a:lnSpc>
              <a:defRPr/>
            </a:pPr>
            <a:r>
              <a:rPr lang="en-GB" sz="3200"/>
              <a:t>Or educational background?</a:t>
            </a:r>
          </a:p>
        </p:txBody>
      </p:sp>
      <p:pic>
        <p:nvPicPr>
          <p:cNvPr id="5" name="Graphic 4" descr="Thought bubble outline">
            <a:extLst>
              <a:ext uri="{FF2B5EF4-FFF2-40B4-BE49-F238E27FC236}">
                <a16:creationId xmlns:a16="http://schemas.microsoft.com/office/drawing/2014/main" id="{D4D2E035-2FAE-8147-B30F-1A8D9C91F5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61573" y="1148686"/>
            <a:ext cx="1902703" cy="1902703"/>
          </a:xfrm>
          <a:prstGeom prst="rect">
            <a:avLst/>
          </a:prstGeom>
        </p:spPr>
      </p:pic>
      <p:pic>
        <p:nvPicPr>
          <p:cNvPr id="16" name="Graphic 15" descr="Document outline">
            <a:extLst>
              <a:ext uri="{FF2B5EF4-FFF2-40B4-BE49-F238E27FC236}">
                <a16:creationId xmlns:a16="http://schemas.microsoft.com/office/drawing/2014/main" id="{09C0E612-BB1A-1A41-98B8-203BD3795E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6774" y="1259317"/>
            <a:ext cx="599607" cy="599607"/>
          </a:xfrm>
          <a:prstGeom prst="rect">
            <a:avLst/>
          </a:prstGeom>
        </p:spPr>
      </p:pic>
      <p:sp>
        <p:nvSpPr>
          <p:cNvPr id="3" name="Slide Number Placeholder 4">
            <a:extLst>
              <a:ext uri="{FF2B5EF4-FFF2-40B4-BE49-F238E27FC236}">
                <a16:creationId xmlns:a16="http://schemas.microsoft.com/office/drawing/2014/main" id="{D957F01E-0B62-5DEA-33F9-90AAD0013F4F}"/>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15</a:t>
            </a:fld>
            <a:endParaRPr lang="en" sz="850" dirty="0">
              <a:solidFill>
                <a:schemeClr val="tx2"/>
              </a:solidFill>
            </a:endParaRPr>
          </a:p>
        </p:txBody>
      </p:sp>
    </p:spTree>
    <p:extLst>
      <p:ext uri="{BB962C8B-B14F-4D97-AF65-F5344CB8AC3E}">
        <p14:creationId xmlns:p14="http://schemas.microsoft.com/office/powerpoint/2010/main" val="417135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091" y="1227555"/>
            <a:ext cx="10972800" cy="507556"/>
          </a:xfrm>
        </p:spPr>
        <p:txBody>
          <a:bodyPr/>
          <a:lstStyle/>
          <a:p>
            <a:r>
              <a:rPr lang="en-GB" sz="4267" dirty="0"/>
              <a:t>Ingroup and Outgroup</a:t>
            </a:r>
            <a:br>
              <a:rPr lang="en-US" sz="4267" dirty="0"/>
            </a:br>
            <a:endParaRPr lang="en-US" sz="4267" dirty="0"/>
          </a:p>
        </p:txBody>
      </p:sp>
      <p:sp>
        <p:nvSpPr>
          <p:cNvPr id="5" name="Content Placeholder 4">
            <a:extLst>
              <a:ext uri="{FF2B5EF4-FFF2-40B4-BE49-F238E27FC236}">
                <a16:creationId xmlns:a16="http://schemas.microsoft.com/office/drawing/2014/main" id="{EAD1411F-996A-4042-8C41-1B0D685B7595}"/>
              </a:ext>
            </a:extLst>
          </p:cNvPr>
          <p:cNvSpPr>
            <a:spLocks noGrp="1"/>
          </p:cNvSpPr>
          <p:nvPr>
            <p:ph idx="1"/>
          </p:nvPr>
        </p:nvSpPr>
        <p:spPr>
          <a:xfrm>
            <a:off x="785091" y="2145865"/>
            <a:ext cx="8206643" cy="3484580"/>
          </a:xfrm>
        </p:spPr>
        <p:txBody>
          <a:bodyPr/>
          <a:lstStyle/>
          <a:p>
            <a:pPr marL="457200" indent="-457200">
              <a:buClr>
                <a:schemeClr val="accent2"/>
              </a:buClr>
              <a:buFont typeface="Wingdings" panose="05000000000000000000" pitchFamily="2" charset="2"/>
              <a:buChar char="ü"/>
            </a:pPr>
            <a:r>
              <a:rPr lang="en-GB" sz="2667" dirty="0"/>
              <a:t>We have a positive bias towards our ingroup, and negative bias towards our outgroup. </a:t>
            </a:r>
          </a:p>
          <a:p>
            <a:pPr marL="171450" indent="-171450">
              <a:buFont typeface="Wingdings" panose="05000000000000000000" pitchFamily="2" charset="2"/>
              <a:buChar char="ü"/>
            </a:pPr>
            <a:endParaRPr lang="en-GB" sz="1200" dirty="0"/>
          </a:p>
          <a:p>
            <a:pPr marL="457200" indent="-457200">
              <a:buClr>
                <a:schemeClr val="accent2"/>
              </a:buClr>
              <a:buFont typeface="Wingdings" panose="05000000000000000000" pitchFamily="2" charset="2"/>
              <a:buChar char="ü"/>
            </a:pPr>
            <a:r>
              <a:rPr lang="en-GB" sz="2667" dirty="0"/>
              <a:t>We are familiar with members of our ingroup and feel on firm ground when judging their excellence and trustworthiness.</a:t>
            </a:r>
            <a:endParaRPr lang="en-US" sz="2667" dirty="0"/>
          </a:p>
        </p:txBody>
      </p:sp>
      <p:pic>
        <p:nvPicPr>
          <p:cNvPr id="9" name="Picture 8">
            <a:extLst>
              <a:ext uri="{FF2B5EF4-FFF2-40B4-BE49-F238E27FC236}">
                <a16:creationId xmlns:a16="http://schemas.microsoft.com/office/drawing/2014/main" id="{D7486D34-674F-AFB6-267E-7D88FF45EB6B}"/>
              </a:ext>
            </a:extLst>
          </p:cNvPr>
          <p:cNvPicPr>
            <a:picLocks noChangeAspect="1"/>
          </p:cNvPicPr>
          <p:nvPr/>
        </p:nvPicPr>
        <p:blipFill rotWithShape="1">
          <a:blip r:embed="rId3"/>
          <a:srcRect b="10264"/>
          <a:stretch/>
        </p:blipFill>
        <p:spPr>
          <a:xfrm>
            <a:off x="5360877" y="4403224"/>
            <a:ext cx="5091223" cy="2454442"/>
          </a:xfrm>
          <a:prstGeom prst="rect">
            <a:avLst/>
          </a:prstGeom>
        </p:spPr>
      </p:pic>
      <p:sp>
        <p:nvSpPr>
          <p:cNvPr id="10" name="Slide Number Placeholder 4">
            <a:extLst>
              <a:ext uri="{FF2B5EF4-FFF2-40B4-BE49-F238E27FC236}">
                <a16:creationId xmlns:a16="http://schemas.microsoft.com/office/drawing/2014/main" id="{5CC76017-3148-CCBE-2AAD-85BDF05B7BD9}"/>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16</a:t>
            </a:fld>
            <a:endParaRPr lang="en" sz="850" dirty="0">
              <a:solidFill>
                <a:schemeClr val="tx2"/>
              </a:solidFill>
            </a:endParaRPr>
          </a:p>
        </p:txBody>
      </p:sp>
    </p:spTree>
    <p:extLst>
      <p:ext uri="{BB962C8B-B14F-4D97-AF65-F5344CB8AC3E}">
        <p14:creationId xmlns:p14="http://schemas.microsoft.com/office/powerpoint/2010/main" val="237903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9" name="Google Shape;339;p37"/>
          <p:cNvSpPr txBox="1">
            <a:spLocks noGrp="1"/>
          </p:cNvSpPr>
          <p:nvPr>
            <p:ph type="ctrTitle" idx="4294967295"/>
          </p:nvPr>
        </p:nvSpPr>
        <p:spPr>
          <a:xfrm>
            <a:off x="529390" y="801687"/>
            <a:ext cx="6561138" cy="1546225"/>
          </a:xfrm>
          <a:prstGeom prst="rect">
            <a:avLst/>
          </a:prstGeom>
        </p:spPr>
        <p:txBody>
          <a:bodyPr spcFirstLastPara="1" vert="horz" wrap="square" lIns="0" tIns="0" rIns="0" bIns="0" rtlCol="0" anchor="ctr" anchorCtr="0">
            <a:noAutofit/>
          </a:bodyPr>
          <a:lstStyle/>
          <a:p>
            <a:pPr lvl="0"/>
            <a:r>
              <a:rPr lang="en-GB" sz="3200" dirty="0">
                <a:latin typeface="Arial" panose="020B0604020202020204" pitchFamily="34" charset="0"/>
                <a:cs typeface="Arial" panose="020B0604020202020204" pitchFamily="34" charset="0"/>
              </a:rPr>
              <a:t>Bias is dynamic; it can be generated by exposure to new experiences, situations, images and narratives.</a:t>
            </a:r>
          </a:p>
        </p:txBody>
      </p:sp>
      <p:sp>
        <p:nvSpPr>
          <p:cNvPr id="340" name="Google Shape;340;p37"/>
          <p:cNvSpPr txBox="1">
            <a:spLocks noGrp="1"/>
          </p:cNvSpPr>
          <p:nvPr>
            <p:ph type="subTitle" idx="4294967295"/>
          </p:nvPr>
        </p:nvSpPr>
        <p:spPr>
          <a:xfrm>
            <a:off x="529390" y="3429000"/>
            <a:ext cx="6280150" cy="2309813"/>
          </a:xfrm>
          <a:prstGeom prst="rect">
            <a:avLst/>
          </a:prstGeom>
        </p:spPr>
        <p:txBody>
          <a:bodyPr spcFirstLastPara="1" vert="horz" wrap="square" lIns="0" tIns="0" rIns="0" bIns="0" rtlCol="0" anchor="t" anchorCtr="0">
            <a:noAutofit/>
          </a:bodyPr>
          <a:lstStyle/>
          <a:p>
            <a:pPr>
              <a:lnSpc>
                <a:spcPct val="100000"/>
              </a:lnSpc>
              <a:spcBef>
                <a:spcPts val="800"/>
              </a:spcBef>
            </a:pPr>
            <a:r>
              <a:rPr lang="en-GB" sz="3200" dirty="0">
                <a:latin typeface="Arial" panose="020B0604020202020204" pitchFamily="34" charset="0"/>
                <a:cs typeface="Arial" panose="020B0604020202020204" pitchFamily="34" charset="0"/>
                <a:sym typeface="Inter-Regular"/>
              </a:rPr>
              <a:t>Stereotypes can also impact on our behaviour, even if we don’t believe in them…</a:t>
            </a:r>
            <a:endParaRPr sz="3200" dirty="0">
              <a:latin typeface="Arial" panose="020B0604020202020204" pitchFamily="34" charset="0"/>
              <a:cs typeface="Arial" panose="020B0604020202020204" pitchFamily="34" charset="0"/>
            </a:endParaRPr>
          </a:p>
        </p:txBody>
      </p:sp>
      <p:pic>
        <p:nvPicPr>
          <p:cNvPr id="342" name="Google Shape;342;p37" descr="Person looking through glass"/>
          <p:cNvPicPr preferRelativeResize="0"/>
          <p:nvPr/>
        </p:nvPicPr>
        <p:blipFill>
          <a:blip r:embed="rId3"/>
          <a:srcRect l="16364" r="16364"/>
          <a:stretch/>
        </p:blipFill>
        <p:spPr>
          <a:xfrm>
            <a:off x="7666067" y="760200"/>
            <a:ext cx="5295600" cy="5295600"/>
          </a:xfrm>
          <a:prstGeom prst="chord">
            <a:avLst>
              <a:gd name="adj1" fmla="val 2658481"/>
              <a:gd name="adj2" fmla="val 18942614"/>
            </a:avLst>
          </a:prstGeom>
          <a:noFill/>
          <a:ln>
            <a:noFill/>
          </a:ln>
        </p:spPr>
      </p:pic>
      <p:sp>
        <p:nvSpPr>
          <p:cNvPr id="7" name="Slide Number Placeholder 4">
            <a:extLst>
              <a:ext uri="{FF2B5EF4-FFF2-40B4-BE49-F238E27FC236}">
                <a16:creationId xmlns:a16="http://schemas.microsoft.com/office/drawing/2014/main" id="{1102F634-C958-93F0-433A-718934459022}"/>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17</a:t>
            </a:fld>
            <a:endParaRPr lang="en" sz="850" dirty="0">
              <a:solidFill>
                <a:schemeClr val="tx2"/>
              </a:solidFill>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10;&#10;Description automatically generated with low confidence">
            <a:extLst>
              <a:ext uri="{FF2B5EF4-FFF2-40B4-BE49-F238E27FC236}">
                <a16:creationId xmlns:a16="http://schemas.microsoft.com/office/drawing/2014/main" id="{7D820DDF-B034-AB47-BC8B-4ADDCBF7C62E}"/>
              </a:ext>
            </a:extLst>
          </p:cNvPr>
          <p:cNvPicPr>
            <a:picLocks noChangeAspect="1"/>
          </p:cNvPicPr>
          <p:nvPr/>
        </p:nvPicPr>
        <p:blipFill rotWithShape="1">
          <a:blip r:embed="rId4"/>
          <a:srcRect b="7669"/>
          <a:stretch/>
        </p:blipFill>
        <p:spPr>
          <a:xfrm>
            <a:off x="5872202" y="237868"/>
            <a:ext cx="5635535" cy="5681669"/>
          </a:xfrm>
          <a:prstGeom prst="rect">
            <a:avLst/>
          </a:prstGeom>
        </p:spPr>
      </p:pic>
      <p:sp>
        <p:nvSpPr>
          <p:cNvPr id="7" name="Rectangle 6">
            <a:extLst>
              <a:ext uri="{FF2B5EF4-FFF2-40B4-BE49-F238E27FC236}">
                <a16:creationId xmlns:a16="http://schemas.microsoft.com/office/drawing/2014/main" id="{B1BE2B97-6C17-1A43-9B7F-2FD887D426AE}"/>
              </a:ext>
            </a:extLst>
          </p:cNvPr>
          <p:cNvSpPr/>
          <p:nvPr/>
        </p:nvSpPr>
        <p:spPr>
          <a:xfrm>
            <a:off x="394617" y="474915"/>
            <a:ext cx="5353041" cy="2308324"/>
          </a:xfrm>
          <a:prstGeom prst="rect">
            <a:avLst/>
          </a:prstGeom>
        </p:spPr>
        <p:txBody>
          <a:bodyPr wrap="square">
            <a:spAutoFit/>
          </a:bodyPr>
          <a:lstStyle/>
          <a:p>
            <a:r>
              <a:rPr lang="en-GB" sz="2400" b="1" dirty="0"/>
              <a:t>Just 12% of those working in engineering occupations were women compared with 47% of the overall UK workforce [2].</a:t>
            </a:r>
          </a:p>
          <a:p>
            <a:endParaRPr lang="en-GB" sz="2400" b="1" dirty="0"/>
          </a:p>
          <a:p>
            <a:endParaRPr lang="en-US" sz="2400" b="1" dirty="0"/>
          </a:p>
        </p:txBody>
      </p:sp>
      <p:grpSp>
        <p:nvGrpSpPr>
          <p:cNvPr id="59" name="Group 58">
            <a:extLst>
              <a:ext uri="{FF2B5EF4-FFF2-40B4-BE49-F238E27FC236}">
                <a16:creationId xmlns:a16="http://schemas.microsoft.com/office/drawing/2014/main" id="{0F6B6C8B-5990-4743-A7B8-9B372260486D}"/>
              </a:ext>
            </a:extLst>
          </p:cNvPr>
          <p:cNvGrpSpPr/>
          <p:nvPr/>
        </p:nvGrpSpPr>
        <p:grpSpPr>
          <a:xfrm>
            <a:off x="394615" y="2340718"/>
            <a:ext cx="4821005" cy="3225401"/>
            <a:chOff x="295961" y="1755538"/>
            <a:chExt cx="3615754" cy="2419051"/>
          </a:xfrm>
        </p:grpSpPr>
        <p:pic>
          <p:nvPicPr>
            <p:cNvPr id="21" name="Graphic 20" descr="Man with solid fill">
              <a:extLst>
                <a:ext uri="{FF2B5EF4-FFF2-40B4-BE49-F238E27FC236}">
                  <a16:creationId xmlns:a16="http://schemas.microsoft.com/office/drawing/2014/main" id="{0420C14F-2881-AB47-90D5-9A14C0BE3D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9141" y="1757518"/>
              <a:ext cx="817406" cy="799121"/>
            </a:xfrm>
            <a:prstGeom prst="rect">
              <a:avLst/>
            </a:prstGeom>
          </p:spPr>
        </p:pic>
        <p:pic>
          <p:nvPicPr>
            <p:cNvPr id="50" name="Graphic 49" descr="Man with solid fill">
              <a:extLst>
                <a:ext uri="{FF2B5EF4-FFF2-40B4-BE49-F238E27FC236}">
                  <a16:creationId xmlns:a16="http://schemas.microsoft.com/office/drawing/2014/main" id="{6D9C4E24-1605-184F-AB92-423BD42756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3084" y="3360193"/>
              <a:ext cx="817406" cy="799121"/>
            </a:xfrm>
            <a:prstGeom prst="rect">
              <a:avLst/>
            </a:prstGeom>
          </p:spPr>
        </p:pic>
        <p:pic>
          <p:nvPicPr>
            <p:cNvPr id="38" name="Graphic 37" descr="Man with solid fill">
              <a:extLst>
                <a:ext uri="{FF2B5EF4-FFF2-40B4-BE49-F238E27FC236}">
                  <a16:creationId xmlns:a16="http://schemas.microsoft.com/office/drawing/2014/main" id="{50ECE980-4F60-5943-AA74-D7683AD699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5754" y="2554063"/>
              <a:ext cx="817406" cy="799121"/>
            </a:xfrm>
            <a:prstGeom prst="rect">
              <a:avLst/>
            </a:prstGeom>
          </p:spPr>
        </p:pic>
        <p:pic>
          <p:nvPicPr>
            <p:cNvPr id="49" name="Graphic 48" descr="Man with solid fill">
              <a:extLst>
                <a:ext uri="{FF2B5EF4-FFF2-40B4-BE49-F238E27FC236}">
                  <a16:creationId xmlns:a16="http://schemas.microsoft.com/office/drawing/2014/main" id="{96FE1E74-28B4-934B-8FCA-D2E9F6F6D4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125" y="3367799"/>
              <a:ext cx="817406" cy="799121"/>
            </a:xfrm>
            <a:prstGeom prst="rect">
              <a:avLst/>
            </a:prstGeom>
          </p:spPr>
        </p:pic>
        <p:pic>
          <p:nvPicPr>
            <p:cNvPr id="41" name="Graphic 40" descr="Man with solid fill">
              <a:extLst>
                <a:ext uri="{FF2B5EF4-FFF2-40B4-BE49-F238E27FC236}">
                  <a16:creationId xmlns:a16="http://schemas.microsoft.com/office/drawing/2014/main" id="{FD630971-B17A-EF49-B2F4-C18227589D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3036" y="2563649"/>
              <a:ext cx="817406" cy="799121"/>
            </a:xfrm>
            <a:prstGeom prst="rect">
              <a:avLst/>
            </a:prstGeom>
          </p:spPr>
        </p:pic>
        <p:pic>
          <p:nvPicPr>
            <p:cNvPr id="39" name="Graphic 38" descr="Man with solid fill">
              <a:extLst>
                <a:ext uri="{FF2B5EF4-FFF2-40B4-BE49-F238E27FC236}">
                  <a16:creationId xmlns:a16="http://schemas.microsoft.com/office/drawing/2014/main" id="{752096BF-18CF-604B-9CED-FA47B2AD14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2702" y="1755538"/>
              <a:ext cx="817406" cy="799121"/>
            </a:xfrm>
            <a:prstGeom prst="rect">
              <a:avLst/>
            </a:prstGeom>
          </p:spPr>
        </p:pic>
        <p:pic>
          <p:nvPicPr>
            <p:cNvPr id="15" name="Graphic 14" descr="Man with solid fill">
              <a:extLst>
                <a:ext uri="{FF2B5EF4-FFF2-40B4-BE49-F238E27FC236}">
                  <a16:creationId xmlns:a16="http://schemas.microsoft.com/office/drawing/2014/main" id="{7574687B-F4A1-F547-9BC0-B84041CF52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2214" y="1760630"/>
              <a:ext cx="817406" cy="799121"/>
            </a:xfrm>
            <a:prstGeom prst="rect">
              <a:avLst/>
            </a:prstGeom>
          </p:spPr>
        </p:pic>
        <p:pic>
          <p:nvPicPr>
            <p:cNvPr id="16" name="Graphic 15" descr="Man with solid fill">
              <a:extLst>
                <a:ext uri="{FF2B5EF4-FFF2-40B4-BE49-F238E27FC236}">
                  <a16:creationId xmlns:a16="http://schemas.microsoft.com/office/drawing/2014/main" id="{E2B01BDA-35AE-FF45-9857-BA75D55A90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6619" y="1755538"/>
              <a:ext cx="817406" cy="799121"/>
            </a:xfrm>
            <a:prstGeom prst="rect">
              <a:avLst/>
            </a:prstGeom>
          </p:spPr>
        </p:pic>
        <p:pic>
          <p:nvPicPr>
            <p:cNvPr id="17" name="Graphic 16" descr="Man with solid fill">
              <a:extLst>
                <a:ext uri="{FF2B5EF4-FFF2-40B4-BE49-F238E27FC236}">
                  <a16:creationId xmlns:a16="http://schemas.microsoft.com/office/drawing/2014/main" id="{830B4ABF-CCE0-5848-B382-2CADB3166F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464" y="1755538"/>
              <a:ext cx="817406" cy="799121"/>
            </a:xfrm>
            <a:prstGeom prst="rect">
              <a:avLst/>
            </a:prstGeom>
          </p:spPr>
        </p:pic>
        <p:pic>
          <p:nvPicPr>
            <p:cNvPr id="20" name="Graphic 19" descr="Man with solid fill">
              <a:extLst>
                <a:ext uri="{FF2B5EF4-FFF2-40B4-BE49-F238E27FC236}">
                  <a16:creationId xmlns:a16="http://schemas.microsoft.com/office/drawing/2014/main" id="{99E7E10B-6092-E746-8768-0B7926B28C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1059" y="1760630"/>
              <a:ext cx="817406" cy="799121"/>
            </a:xfrm>
            <a:prstGeom prst="rect">
              <a:avLst/>
            </a:prstGeom>
          </p:spPr>
        </p:pic>
        <p:pic>
          <p:nvPicPr>
            <p:cNvPr id="34" name="Graphic 33" descr="Man with solid fill">
              <a:extLst>
                <a:ext uri="{FF2B5EF4-FFF2-40B4-BE49-F238E27FC236}">
                  <a16:creationId xmlns:a16="http://schemas.microsoft.com/office/drawing/2014/main" id="{F0D678C5-0321-BE44-B3EC-DDBEE338EB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2214" y="2556577"/>
              <a:ext cx="817406" cy="799121"/>
            </a:xfrm>
            <a:prstGeom prst="rect">
              <a:avLst/>
            </a:prstGeom>
          </p:spPr>
        </p:pic>
        <p:pic>
          <p:nvPicPr>
            <p:cNvPr id="35" name="Graphic 34" descr="Man with solid fill">
              <a:extLst>
                <a:ext uri="{FF2B5EF4-FFF2-40B4-BE49-F238E27FC236}">
                  <a16:creationId xmlns:a16="http://schemas.microsoft.com/office/drawing/2014/main" id="{0F58D7CA-B3F1-4240-8529-DEFC605DBD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464" y="2551486"/>
              <a:ext cx="817406" cy="799121"/>
            </a:xfrm>
            <a:prstGeom prst="rect">
              <a:avLst/>
            </a:prstGeom>
          </p:spPr>
        </p:pic>
        <p:pic>
          <p:nvPicPr>
            <p:cNvPr id="36" name="Graphic 35" descr="Man with solid fill">
              <a:extLst>
                <a:ext uri="{FF2B5EF4-FFF2-40B4-BE49-F238E27FC236}">
                  <a16:creationId xmlns:a16="http://schemas.microsoft.com/office/drawing/2014/main" id="{2E1B6748-8004-1E42-8E2C-1007F14CD7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1059" y="2556577"/>
              <a:ext cx="817406" cy="799121"/>
            </a:xfrm>
            <a:prstGeom prst="rect">
              <a:avLst/>
            </a:prstGeom>
          </p:spPr>
        </p:pic>
        <p:pic>
          <p:nvPicPr>
            <p:cNvPr id="37" name="Graphic 36" descr="Man with solid fill">
              <a:extLst>
                <a:ext uri="{FF2B5EF4-FFF2-40B4-BE49-F238E27FC236}">
                  <a16:creationId xmlns:a16="http://schemas.microsoft.com/office/drawing/2014/main" id="{4F5803A1-B13A-1640-8165-DA423B2CB6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9141" y="2553466"/>
              <a:ext cx="817406" cy="799121"/>
            </a:xfrm>
            <a:prstGeom prst="rect">
              <a:avLst/>
            </a:prstGeom>
          </p:spPr>
        </p:pic>
        <p:pic>
          <p:nvPicPr>
            <p:cNvPr id="40" name="Graphic 39" descr="Man with solid fill">
              <a:extLst>
                <a:ext uri="{FF2B5EF4-FFF2-40B4-BE49-F238E27FC236}">
                  <a16:creationId xmlns:a16="http://schemas.microsoft.com/office/drawing/2014/main" id="{423BCDDF-F761-7841-988A-69EA9C280F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954" y="2566760"/>
              <a:ext cx="817406" cy="799121"/>
            </a:xfrm>
            <a:prstGeom prst="rect">
              <a:avLst/>
            </a:prstGeom>
          </p:spPr>
        </p:pic>
        <p:pic>
          <p:nvPicPr>
            <p:cNvPr id="42" name="Graphic 41" descr="Man with solid fill">
              <a:extLst>
                <a:ext uri="{FF2B5EF4-FFF2-40B4-BE49-F238E27FC236}">
                  <a16:creationId xmlns:a16="http://schemas.microsoft.com/office/drawing/2014/main" id="{15124D90-D70C-604C-A08C-1FDD91C96E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620" y="1757094"/>
              <a:ext cx="817406" cy="799121"/>
            </a:xfrm>
            <a:prstGeom prst="rect">
              <a:avLst/>
            </a:prstGeom>
          </p:spPr>
        </p:pic>
        <p:pic>
          <p:nvPicPr>
            <p:cNvPr id="43" name="Graphic 42" descr="Man with solid fill">
              <a:extLst>
                <a:ext uri="{FF2B5EF4-FFF2-40B4-BE49-F238E27FC236}">
                  <a16:creationId xmlns:a16="http://schemas.microsoft.com/office/drawing/2014/main" id="{1F238B4C-B1F8-1743-86A8-5A617E18B2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6471" y="3360193"/>
              <a:ext cx="817406" cy="799121"/>
            </a:xfrm>
            <a:prstGeom prst="rect">
              <a:avLst/>
            </a:prstGeom>
          </p:spPr>
        </p:pic>
        <p:pic>
          <p:nvPicPr>
            <p:cNvPr id="44" name="Graphic 43" descr="Man with solid fill">
              <a:extLst>
                <a:ext uri="{FF2B5EF4-FFF2-40B4-BE49-F238E27FC236}">
                  <a16:creationId xmlns:a16="http://schemas.microsoft.com/office/drawing/2014/main" id="{EA3A8168-32BA-4245-B69F-F0207BCCD7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2066" y="3365285"/>
              <a:ext cx="817406" cy="799121"/>
            </a:xfrm>
            <a:prstGeom prst="rect">
              <a:avLst/>
            </a:prstGeom>
          </p:spPr>
        </p:pic>
        <p:pic>
          <p:nvPicPr>
            <p:cNvPr id="45" name="Graphic 44" descr="Man with solid fill">
              <a:extLst>
                <a:ext uri="{FF2B5EF4-FFF2-40B4-BE49-F238E27FC236}">
                  <a16:creationId xmlns:a16="http://schemas.microsoft.com/office/drawing/2014/main" id="{92EA40DE-5B5E-E94A-BBBA-7886A08591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0148" y="3362174"/>
              <a:ext cx="817406" cy="799121"/>
            </a:xfrm>
            <a:prstGeom prst="rect">
              <a:avLst/>
            </a:prstGeom>
          </p:spPr>
        </p:pic>
        <p:pic>
          <p:nvPicPr>
            <p:cNvPr id="46" name="Graphic 45" descr="Man with solid fill">
              <a:extLst>
                <a:ext uri="{FF2B5EF4-FFF2-40B4-BE49-F238E27FC236}">
                  <a16:creationId xmlns:a16="http://schemas.microsoft.com/office/drawing/2014/main" id="{8A9F730C-7AB9-0A4D-A417-39BB79CC7D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6761" y="3362770"/>
              <a:ext cx="817406" cy="799121"/>
            </a:xfrm>
            <a:prstGeom prst="rect">
              <a:avLst/>
            </a:prstGeom>
          </p:spPr>
        </p:pic>
        <p:pic>
          <p:nvPicPr>
            <p:cNvPr id="47" name="Graphic 46" descr="Man with solid fill">
              <a:extLst>
                <a:ext uri="{FF2B5EF4-FFF2-40B4-BE49-F238E27FC236}">
                  <a16:creationId xmlns:a16="http://schemas.microsoft.com/office/drawing/2014/main" id="{C3A4374B-0A6B-1D4A-8194-7E483011E9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961" y="3375468"/>
              <a:ext cx="817406" cy="799121"/>
            </a:xfrm>
            <a:prstGeom prst="rect">
              <a:avLst/>
            </a:prstGeom>
          </p:spPr>
        </p:pic>
        <p:pic>
          <p:nvPicPr>
            <p:cNvPr id="48" name="Graphic 47" descr="Man with solid fill">
              <a:extLst>
                <a:ext uri="{FF2B5EF4-FFF2-40B4-BE49-F238E27FC236}">
                  <a16:creationId xmlns:a16="http://schemas.microsoft.com/office/drawing/2014/main" id="{7C8EE33D-A344-B646-995D-9CCB0A6930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4043" y="3372357"/>
              <a:ext cx="817406" cy="799121"/>
            </a:xfrm>
            <a:prstGeom prst="rect">
              <a:avLst/>
            </a:prstGeom>
          </p:spPr>
        </p:pic>
        <p:pic>
          <p:nvPicPr>
            <p:cNvPr id="54" name="Graphic 53" descr="Woman with solid fill">
              <a:extLst>
                <a:ext uri="{FF2B5EF4-FFF2-40B4-BE49-F238E27FC236}">
                  <a16:creationId xmlns:a16="http://schemas.microsoft.com/office/drawing/2014/main" id="{D27C734A-4E25-CB47-8ACF-7E75317C8F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94309" y="2551486"/>
              <a:ext cx="817406" cy="799121"/>
            </a:xfrm>
            <a:prstGeom prst="rect">
              <a:avLst/>
            </a:prstGeom>
          </p:spPr>
        </p:pic>
        <p:pic>
          <p:nvPicPr>
            <p:cNvPr id="55" name="Graphic 54" descr="Woman with solid fill">
              <a:extLst>
                <a:ext uri="{FF2B5EF4-FFF2-40B4-BE49-F238E27FC236}">
                  <a16:creationId xmlns:a16="http://schemas.microsoft.com/office/drawing/2014/main" id="{BDE318CA-2760-D94B-B278-05A029C4F8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92681" y="1762547"/>
              <a:ext cx="817406" cy="799121"/>
            </a:xfrm>
            <a:prstGeom prst="rect">
              <a:avLst/>
            </a:prstGeom>
          </p:spPr>
        </p:pic>
      </p:grpSp>
      <p:pic>
        <p:nvPicPr>
          <p:cNvPr id="56" name="Graphic 55" descr="Woman with solid fill">
            <a:extLst>
              <a:ext uri="{FF2B5EF4-FFF2-40B4-BE49-F238E27FC236}">
                <a16:creationId xmlns:a16="http://schemas.microsoft.com/office/drawing/2014/main" id="{D86D90CE-C282-BC41-BBC5-965026AB28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39596" y="4486453"/>
            <a:ext cx="1089875" cy="1065495"/>
          </a:xfrm>
          <a:prstGeom prst="rect">
            <a:avLst/>
          </a:prstGeom>
        </p:spPr>
      </p:pic>
      <p:sp>
        <p:nvSpPr>
          <p:cNvPr id="3" name="Rectangle 2">
            <a:extLst>
              <a:ext uri="{FF2B5EF4-FFF2-40B4-BE49-F238E27FC236}">
                <a16:creationId xmlns:a16="http://schemas.microsoft.com/office/drawing/2014/main" id="{F207114B-1C36-6BC9-B9AA-1BAEEF920DB6}"/>
              </a:ext>
            </a:extLst>
          </p:cNvPr>
          <p:cNvSpPr/>
          <p:nvPr/>
        </p:nvSpPr>
        <p:spPr>
          <a:xfrm>
            <a:off x="208559" y="6145414"/>
            <a:ext cx="11456392" cy="600164"/>
          </a:xfrm>
          <a:prstGeom prst="rect">
            <a:avLst/>
          </a:prstGeom>
        </p:spPr>
        <p:txBody>
          <a:bodyPr wrap="square">
            <a:spAutoFit/>
          </a:bodyPr>
          <a:lstStyle/>
          <a:p>
            <a:r>
              <a:rPr lang="en-GB" sz="1100" dirty="0"/>
              <a:t>[2] </a:t>
            </a:r>
            <a:r>
              <a:rPr lang="en-US" sz="1100" dirty="0" err="1">
                <a:effectLst/>
                <a:ea typeface="Calibri" panose="020F0502020204030204" pitchFamily="34" charset="0"/>
                <a:cs typeface="Times New Roman" panose="02020603050405020304" pitchFamily="18" charset="0"/>
              </a:rPr>
              <a:t>EngineeringUK</a:t>
            </a:r>
            <a:r>
              <a:rPr lang="en-US" sz="1100" dirty="0">
                <a:effectLst/>
                <a:ea typeface="Calibri" panose="020F0502020204030204" pitchFamily="34" charset="0"/>
                <a:cs typeface="Times New Roman" panose="02020603050405020304" pitchFamily="18" charset="0"/>
              </a:rPr>
              <a:t>, "Gender disparity in engineering," 2018.</a:t>
            </a:r>
            <a:r>
              <a:rPr lang="en-GB" sz="1100" dirty="0"/>
              <a:t> </a:t>
            </a:r>
          </a:p>
          <a:p>
            <a:endParaRPr lang="en-GB" sz="1100" b="1" dirty="0"/>
          </a:p>
          <a:p>
            <a:endParaRPr lang="en-US" sz="1100" b="1" dirty="0"/>
          </a:p>
        </p:txBody>
      </p:sp>
      <p:sp>
        <p:nvSpPr>
          <p:cNvPr id="5" name="Slide Number Placeholder 4">
            <a:extLst>
              <a:ext uri="{FF2B5EF4-FFF2-40B4-BE49-F238E27FC236}">
                <a16:creationId xmlns:a16="http://schemas.microsoft.com/office/drawing/2014/main" id="{82F37D7B-CCFE-1BE0-EA52-05951CB63CB7}"/>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18</a:t>
            </a:fld>
            <a:endParaRPr lang="en" sz="850" dirty="0">
              <a:solidFill>
                <a:schemeClr val="tx2"/>
              </a:solidFill>
            </a:endParaRPr>
          </a:p>
        </p:txBody>
      </p:sp>
    </p:spTree>
    <p:extLst>
      <p:ext uri="{BB962C8B-B14F-4D97-AF65-F5344CB8AC3E}">
        <p14:creationId xmlns:p14="http://schemas.microsoft.com/office/powerpoint/2010/main" val="4284409862"/>
      </p:ext>
    </p:extLst>
  </p:cSld>
  <p:clrMapOvr>
    <a:masterClrMapping/>
  </p:clrMapOvr>
  <p:transition>
    <p:fade/>
  </p:transition>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2" name="Text Placeholder 1">
            <a:extLst>
              <a:ext uri="{FF2B5EF4-FFF2-40B4-BE49-F238E27FC236}">
                <a16:creationId xmlns:a16="http://schemas.microsoft.com/office/drawing/2014/main" id="{BFCEDCF5-28C9-F344-BBE6-BA6BF60522DD}"/>
              </a:ext>
            </a:extLst>
          </p:cNvPr>
          <p:cNvSpPr>
            <a:spLocks noGrp="1"/>
          </p:cNvSpPr>
          <p:nvPr>
            <p:ph type="body" idx="1"/>
          </p:nvPr>
        </p:nvSpPr>
        <p:spPr>
          <a:xfrm>
            <a:off x="1625600" y="1053600"/>
            <a:ext cx="5673558" cy="4188000"/>
          </a:xfrm>
        </p:spPr>
        <p:txBody>
          <a:bodyPr/>
          <a:lstStyle/>
          <a:p>
            <a:pPr marL="67732" indent="0">
              <a:buNone/>
            </a:pPr>
            <a:r>
              <a:rPr lang="en-US" b="1" dirty="0">
                <a:solidFill>
                  <a:schemeClr val="accent1"/>
                </a:solidFill>
              </a:rPr>
              <a:t>Increasing the diversity of leadership teams leads to more and better innovation</a:t>
            </a:r>
          </a:p>
          <a:p>
            <a:endParaRPr lang="en-US" dirty="0"/>
          </a:p>
        </p:txBody>
      </p:sp>
      <p:sp>
        <p:nvSpPr>
          <p:cNvPr id="79" name="Google Shape;79;p15"/>
          <p:cNvSpPr txBox="1">
            <a:spLocks noGrp="1"/>
          </p:cNvSpPr>
          <p:nvPr>
            <p:ph type="ctrTitle" idx="4294967295"/>
          </p:nvPr>
        </p:nvSpPr>
        <p:spPr>
          <a:xfrm>
            <a:off x="4131430" y="4174800"/>
            <a:ext cx="5317369" cy="1066800"/>
          </a:xfrm>
          <a:prstGeom prst="rect">
            <a:avLst/>
          </a:prstGeom>
        </p:spPr>
        <p:txBody>
          <a:bodyPr spcFirstLastPara="1" vert="horz" wrap="square" lIns="0" tIns="0" rIns="0" bIns="0" rtlCol="0" anchor="ctr" anchorCtr="0">
            <a:noAutofit/>
          </a:bodyPr>
          <a:lstStyle/>
          <a:p>
            <a:r>
              <a:rPr lang="en" sz="3200" b="0" dirty="0">
                <a:solidFill>
                  <a:schemeClr val="tx1"/>
                </a:solidFill>
                <a:latin typeface="Arial"/>
                <a:cs typeface="Arial"/>
              </a:rPr>
              <a:t>Diversity isn’t just ‘nice to have’…</a:t>
            </a:r>
          </a:p>
        </p:txBody>
      </p:sp>
      <p:pic>
        <p:nvPicPr>
          <p:cNvPr id="3" name="Picture 2">
            <a:extLst>
              <a:ext uri="{FF2B5EF4-FFF2-40B4-BE49-F238E27FC236}">
                <a16:creationId xmlns:a16="http://schemas.microsoft.com/office/drawing/2014/main" id="{9F795DAE-7417-7431-3110-A6DB9F15E2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39" b="89157" l="7240" r="91403">
                        <a14:foregroundMark x1="91403" y1="67470" x2="91403" y2="67470"/>
                        <a14:foregroundMark x1="19457" y1="61446" x2="19457" y2="61446"/>
                        <a14:foregroundMark x1="7240" y1="51807" x2="7240" y2="51807"/>
                      </a14:backgroundRemoval>
                    </a14:imgEffect>
                    <a14:imgEffect>
                      <a14:sharpenSoften amount="50000"/>
                    </a14:imgEffect>
                  </a14:imgLayer>
                </a14:imgProps>
              </a:ext>
            </a:extLst>
          </a:blip>
          <a:stretch>
            <a:fillRect/>
          </a:stretch>
        </p:blipFill>
        <p:spPr>
          <a:xfrm>
            <a:off x="911870" y="785548"/>
            <a:ext cx="713730" cy="536104"/>
          </a:xfrm>
          <a:prstGeom prst="rect">
            <a:avLst/>
          </a:prstGeom>
        </p:spPr>
      </p:pic>
      <p:pic>
        <p:nvPicPr>
          <p:cNvPr id="4" name="Picture 3">
            <a:extLst>
              <a:ext uri="{FF2B5EF4-FFF2-40B4-BE49-F238E27FC236}">
                <a16:creationId xmlns:a16="http://schemas.microsoft.com/office/drawing/2014/main" id="{3EB888CB-C294-6B90-0AAC-0609810B50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39" b="89157" l="7240" r="91403">
                        <a14:foregroundMark x1="91403" y1="67470" x2="91403" y2="67470"/>
                        <a14:foregroundMark x1="19457" y1="61446" x2="19457" y2="61446"/>
                        <a14:foregroundMark x1="7240" y1="51807" x2="7240" y2="51807"/>
                      </a14:backgroundRemoval>
                    </a14:imgEffect>
                    <a14:imgEffect>
                      <a14:sharpenSoften amount="50000"/>
                    </a14:imgEffect>
                  </a14:imgLayer>
                </a14:imgProps>
              </a:ext>
            </a:extLst>
          </a:blip>
          <a:stretch>
            <a:fillRect/>
          </a:stretch>
        </p:blipFill>
        <p:spPr>
          <a:xfrm rot="10800000">
            <a:off x="4147472" y="2882242"/>
            <a:ext cx="749270" cy="562800"/>
          </a:xfrm>
          <a:prstGeom prst="rect">
            <a:avLst/>
          </a:prstGeom>
        </p:spPr>
      </p:pic>
      <p:pic>
        <p:nvPicPr>
          <p:cNvPr id="6" name="Picture 5">
            <a:extLst>
              <a:ext uri="{FF2B5EF4-FFF2-40B4-BE49-F238E27FC236}">
                <a16:creationId xmlns:a16="http://schemas.microsoft.com/office/drawing/2014/main" id="{0173A55A-B000-7B0F-A813-A66CBFDFA6D8}"/>
              </a:ext>
            </a:extLst>
          </p:cNvPr>
          <p:cNvPicPr>
            <a:picLocks noChangeAspect="1"/>
          </p:cNvPicPr>
          <p:nvPr/>
        </p:nvPicPr>
        <p:blipFill>
          <a:blip r:embed="rId5"/>
          <a:stretch>
            <a:fillRect/>
          </a:stretch>
        </p:blipFill>
        <p:spPr>
          <a:xfrm>
            <a:off x="7676901" y="735341"/>
            <a:ext cx="3969667" cy="2966579"/>
          </a:xfrm>
          <a:prstGeom prst="rect">
            <a:avLst/>
          </a:prstGeom>
        </p:spPr>
      </p:pic>
      <p:sp>
        <p:nvSpPr>
          <p:cNvPr id="7" name="Slide Number Placeholder 6">
            <a:extLst>
              <a:ext uri="{FF2B5EF4-FFF2-40B4-BE49-F238E27FC236}">
                <a16:creationId xmlns:a16="http://schemas.microsoft.com/office/drawing/2014/main" id="{CAD7DBD2-73AD-1D2E-C79A-DC283F2E4692}"/>
              </a:ext>
            </a:extLst>
          </p:cNvPr>
          <p:cNvSpPr>
            <a:spLocks noGrp="1"/>
          </p:cNvSpPr>
          <p:nvPr>
            <p:ph type="sldNum" idx="12"/>
          </p:nvPr>
        </p:nvSpPr>
        <p:spPr/>
        <p:txBody>
          <a:bodyPr/>
          <a:lstStyle/>
          <a:p>
            <a:fld id="{00000000-1234-1234-1234-123412341234}" type="slidenum">
              <a:rPr lang="en" smtClean="0"/>
              <a:pPr/>
              <a:t>19</a:t>
            </a:fld>
            <a:endParaRPr lang="en"/>
          </a:p>
        </p:txBody>
      </p:sp>
    </p:spTree>
    <p:extLst>
      <p:ext uri="{BB962C8B-B14F-4D97-AF65-F5344CB8AC3E}">
        <p14:creationId xmlns:p14="http://schemas.microsoft.com/office/powerpoint/2010/main" val="437024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prstGeom prst="rect">
            <a:avLst/>
          </a:prstGeom>
        </p:spPr>
        <p:txBody>
          <a:bodyPr spcFirstLastPara="1" vert="horz" wrap="square" lIns="0" tIns="0" rIns="0" bIns="0" rtlCol="0" anchor="ctr" anchorCtr="0">
            <a:noAutofit/>
          </a:bodyPr>
          <a:lstStyle/>
          <a:p>
            <a:r>
              <a:rPr lang="en" sz="3600" b="1" dirty="0">
                <a:latin typeface="+mj-lt"/>
              </a:rPr>
              <a:t>Learning objectives</a:t>
            </a:r>
            <a:endParaRPr sz="3600" b="1" dirty="0">
              <a:latin typeface="+mj-lt"/>
            </a:endParaRPr>
          </a:p>
        </p:txBody>
      </p:sp>
      <p:sp>
        <p:nvSpPr>
          <p:cNvPr id="116" name="Google Shape;116;p20"/>
          <p:cNvSpPr txBox="1">
            <a:spLocks noGrp="1"/>
          </p:cNvSpPr>
          <p:nvPr>
            <p:ph type="body" idx="1"/>
          </p:nvPr>
        </p:nvSpPr>
        <p:spPr>
          <a:xfrm>
            <a:off x="832391" y="2186335"/>
            <a:ext cx="6996155" cy="4045200"/>
          </a:xfrm>
          <a:prstGeom prst="rect">
            <a:avLst/>
          </a:prstGeom>
        </p:spPr>
        <p:txBody>
          <a:bodyPr spcFirstLastPara="1" vert="horz" wrap="square" lIns="0" tIns="0" rIns="0" bIns="0" rtlCol="0" anchor="t" anchorCtr="0">
            <a:noAutofit/>
          </a:bodyPr>
          <a:lstStyle/>
          <a:p>
            <a:r>
              <a:rPr lang="en-GB" sz="2800" dirty="0"/>
              <a:t>To introduce the different types of bias and learn how to spot your own</a:t>
            </a:r>
            <a:endParaRPr lang="en-GB" sz="1600" dirty="0"/>
          </a:p>
          <a:p>
            <a:r>
              <a:rPr lang="en-GB" sz="2800" dirty="0"/>
              <a:t>To understand the importance of being aware of your unconscious biases</a:t>
            </a:r>
            <a:endParaRPr lang="en-GB" sz="1600" dirty="0"/>
          </a:p>
          <a:p>
            <a:r>
              <a:rPr lang="en-GB" sz="2800" dirty="0"/>
              <a:t>To learn how to apply good practice around unconscious bias in both social and professional environments</a:t>
            </a:r>
            <a:endParaRPr lang="en-US" sz="2800" dirty="0"/>
          </a:p>
        </p:txBody>
      </p:sp>
      <p:sp>
        <p:nvSpPr>
          <p:cNvPr id="117" name="Google Shape;117;p20"/>
          <p:cNvSpPr txBox="1">
            <a:spLocks noGrp="1"/>
          </p:cNvSpPr>
          <p:nvPr>
            <p:ph type="sldNum" idx="12"/>
          </p:nvPr>
        </p:nvSpPr>
        <p:spPr>
          <a:prstGeom prst="rect">
            <a:avLst/>
          </a:prstGeom>
        </p:spPr>
        <p:txBody>
          <a:bodyPr spcFirstLastPara="1" vert="horz" wrap="square" lIns="0" tIns="0" rIns="0" bIns="0" rtlCol="0" anchor="ctr" anchorCtr="0">
            <a:noAutofit/>
          </a:bodyPr>
          <a:lstStyle/>
          <a:p>
            <a:pPr algn="r"/>
            <a:fld id="{00000000-1234-1234-1234-123412341234}" type="slidenum">
              <a:rPr lang="en"/>
              <a:pPr algn="r"/>
              <a:t>2</a:t>
            </a:fld>
            <a:endParaRPr dirty="0"/>
          </a:p>
        </p:txBody>
      </p:sp>
      <p:pic>
        <p:nvPicPr>
          <p:cNvPr id="3" name="Picture 2">
            <a:extLst>
              <a:ext uri="{FF2B5EF4-FFF2-40B4-BE49-F238E27FC236}">
                <a16:creationId xmlns:a16="http://schemas.microsoft.com/office/drawing/2014/main" id="{84AF0344-C134-942E-3F25-06B70FFDD983}"/>
              </a:ext>
            </a:extLst>
          </p:cNvPr>
          <p:cNvPicPr>
            <a:picLocks noChangeAspect="1"/>
          </p:cNvPicPr>
          <p:nvPr/>
        </p:nvPicPr>
        <p:blipFill>
          <a:blip r:embed="rId3"/>
          <a:stretch>
            <a:fillRect/>
          </a:stretch>
        </p:blipFill>
        <p:spPr>
          <a:xfrm>
            <a:off x="8266009" y="1523734"/>
            <a:ext cx="3305636" cy="381053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4" name="Google Shape;154;p24"/>
          <p:cNvSpPr txBox="1">
            <a:spLocks noGrp="1"/>
          </p:cNvSpPr>
          <p:nvPr>
            <p:ph type="sldNum" sz="quarter" idx="12"/>
          </p:nvPr>
        </p:nvSpPr>
        <p:spPr>
          <a:xfrm>
            <a:off x="11205845" y="6231535"/>
            <a:ext cx="731600" cy="524800"/>
          </a:xfrm>
          <a:prstGeom prst="rect">
            <a:avLst/>
          </a:prstGeom>
        </p:spPr>
        <p:txBody>
          <a:bodyPr spcFirstLastPara="1" vert="horz" wrap="square" lIns="0" tIns="0" rIns="0" bIns="0" rtlCol="0" anchor="ctr" anchorCtr="0">
            <a:noAutofit/>
          </a:bodyPr>
          <a:lstStyle/>
          <a:p>
            <a:pPr algn="r"/>
            <a:fld id="{00000000-1234-1234-1234-123412341234}" type="slidenum">
              <a:rPr lang="en"/>
              <a:pPr algn="r"/>
              <a:t>20</a:t>
            </a:fld>
            <a:endParaRPr/>
          </a:p>
        </p:txBody>
      </p:sp>
      <p:sp>
        <p:nvSpPr>
          <p:cNvPr id="152" name="Google Shape;152;p24"/>
          <p:cNvSpPr txBox="1">
            <a:spLocks noGrp="1"/>
          </p:cNvSpPr>
          <p:nvPr>
            <p:ph type="title" idx="4294967295"/>
          </p:nvPr>
        </p:nvSpPr>
        <p:spPr>
          <a:xfrm>
            <a:off x="465221" y="808094"/>
            <a:ext cx="6359525" cy="1141413"/>
          </a:xfrm>
          <a:prstGeom prst="rect">
            <a:avLst/>
          </a:prstGeom>
        </p:spPr>
        <p:txBody>
          <a:bodyPr spcFirstLastPara="1" vert="horz" wrap="square" lIns="0" tIns="0" rIns="0" bIns="0" rtlCol="0" anchor="ctr" anchorCtr="0">
            <a:noAutofit/>
          </a:bodyPr>
          <a:lstStyle/>
          <a:p>
            <a:pPr lvl="0"/>
            <a:r>
              <a:rPr lang="en-GB" sz="3600" dirty="0">
                <a:latin typeface="Arial" panose="020B0604020202020204" pitchFamily="34" charset="0"/>
                <a:cs typeface="Arial" panose="020B0604020202020204" pitchFamily="34" charset="0"/>
              </a:rPr>
              <a:t>Diversity is a </a:t>
            </a:r>
            <a:br>
              <a:rPr lang="en-GB" sz="3600" dirty="0">
                <a:latin typeface="Arial" panose="020B0604020202020204" pitchFamily="34" charset="0"/>
                <a:cs typeface="Arial" panose="020B0604020202020204" pitchFamily="34" charset="0"/>
              </a:rPr>
            </a:br>
            <a:r>
              <a:rPr lang="en-GB" sz="3600" dirty="0">
                <a:latin typeface="Arial" panose="020B0604020202020204" pitchFamily="34" charset="0"/>
                <a:cs typeface="Arial" panose="020B0604020202020204" pitchFamily="34" charset="0"/>
              </a:rPr>
              <a:t>competitive advantage</a:t>
            </a:r>
            <a:endParaRPr sz="3600" dirty="0">
              <a:latin typeface="Arial" panose="020B0604020202020204" pitchFamily="34" charset="0"/>
              <a:cs typeface="Arial" panose="020B0604020202020204" pitchFamily="34" charset="0"/>
            </a:endParaRPr>
          </a:p>
        </p:txBody>
      </p:sp>
      <p:sp>
        <p:nvSpPr>
          <p:cNvPr id="153" name="Google Shape;153;p24"/>
          <p:cNvSpPr txBox="1">
            <a:spLocks noGrp="1"/>
          </p:cNvSpPr>
          <p:nvPr>
            <p:ph type="body" idx="4294967295"/>
          </p:nvPr>
        </p:nvSpPr>
        <p:spPr>
          <a:xfrm>
            <a:off x="465221" y="2643188"/>
            <a:ext cx="6359525" cy="2092325"/>
          </a:xfrm>
          <a:prstGeom prst="rect">
            <a:avLst/>
          </a:prstGeom>
        </p:spPr>
        <p:txBody>
          <a:bodyPr spcFirstLastPara="1" vert="horz" wrap="square" lIns="0" tIns="0" rIns="0" bIns="0" rtlCol="0" anchor="t" anchorCtr="0">
            <a:noAutofit/>
          </a:bodyPr>
          <a:lstStyle/>
          <a:p>
            <a:pPr>
              <a:spcAft>
                <a:spcPts val="800"/>
              </a:spcAft>
            </a:pPr>
            <a:r>
              <a:rPr lang="en-GB" sz="2400" dirty="0">
                <a:latin typeface="Arial" panose="020B0604020202020204" pitchFamily="34" charset="0"/>
                <a:cs typeface="Arial" panose="020B0604020202020204" pitchFamily="34" charset="0"/>
              </a:rPr>
              <a:t>Complex problems are best approached by teams with a variety of perspectives</a:t>
            </a:r>
          </a:p>
        </p:txBody>
      </p:sp>
      <p:pic>
        <p:nvPicPr>
          <p:cNvPr id="155" name="Google Shape;155;p24" descr="Business people near a whiteboard"/>
          <p:cNvPicPr preferRelativeResize="0"/>
          <p:nvPr/>
        </p:nvPicPr>
        <p:blipFill rotWithShape="1">
          <a:blip r:embed="rId3"/>
          <a:srcRect l="14661" t="809" r="24985" b="809"/>
          <a:stretch/>
        </p:blipFill>
        <p:spPr>
          <a:xfrm>
            <a:off x="7642303" y="808094"/>
            <a:ext cx="5376000" cy="5241812"/>
          </a:xfrm>
          <a:prstGeom prst="chord">
            <a:avLst>
              <a:gd name="adj1" fmla="val 2658481"/>
              <a:gd name="adj2" fmla="val 18942614"/>
            </a:avLst>
          </a:prstGeom>
          <a:noFill/>
          <a:ln>
            <a:noFill/>
          </a:ln>
        </p:spPr>
      </p:pic>
    </p:spTree>
    <p:extLst>
      <p:ext uri="{BB962C8B-B14F-4D97-AF65-F5344CB8AC3E}">
        <p14:creationId xmlns:p14="http://schemas.microsoft.com/office/powerpoint/2010/main" val="9039521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0"/>
          <p:cNvSpPr txBox="1"/>
          <p:nvPr/>
        </p:nvSpPr>
        <p:spPr>
          <a:xfrm>
            <a:off x="673467" y="0"/>
            <a:ext cx="3195600" cy="6858000"/>
          </a:xfrm>
          <a:prstGeom prst="rect">
            <a:avLst/>
          </a:prstGeom>
          <a:noFill/>
          <a:ln>
            <a:noFill/>
          </a:ln>
        </p:spPr>
        <p:txBody>
          <a:bodyPr spcFirstLastPara="1" wrap="square" lIns="0" tIns="0" rIns="0" bIns="0" anchor="ctr" anchorCtr="0">
            <a:noAutofit/>
          </a:bodyPr>
          <a:lstStyle/>
          <a:p>
            <a:endParaRPr sz="39999">
              <a:solidFill>
                <a:schemeClr val="lt2"/>
              </a:solidFill>
              <a:latin typeface="Arial" panose="020B0604020202020204" pitchFamily="34" charset="0"/>
              <a:ea typeface="Inter-Regular"/>
              <a:cs typeface="Arial" panose="020B0604020202020204" pitchFamily="34" charset="0"/>
              <a:sym typeface="Inter-Regular"/>
            </a:endParaRPr>
          </a:p>
        </p:txBody>
      </p:sp>
      <p:sp>
        <p:nvSpPr>
          <p:cNvPr id="363" name="Google Shape;363;p40"/>
          <p:cNvSpPr txBox="1">
            <a:spLocks noGrp="1"/>
          </p:cNvSpPr>
          <p:nvPr>
            <p:ph type="ctrTitle"/>
          </p:nvPr>
        </p:nvSpPr>
        <p:spPr>
          <a:xfrm>
            <a:off x="950558" y="4759037"/>
            <a:ext cx="4757516" cy="582800"/>
          </a:xfrm>
          <a:prstGeom prst="rect">
            <a:avLst/>
          </a:prstGeom>
        </p:spPr>
        <p:txBody>
          <a:bodyPr spcFirstLastPara="1" vert="horz" wrap="square" lIns="0" tIns="0" rIns="0" bIns="0" rtlCol="0" anchor="b" anchorCtr="0">
            <a:noAutofit/>
          </a:bodyPr>
          <a:lstStyle/>
          <a:p>
            <a:pPr lvl="0"/>
            <a:r>
              <a:rPr lang="en-GB" sz="4667" dirty="0"/>
              <a:t>There are multiple ways that unconscious bias can creep into our decision-making processes…</a:t>
            </a:r>
            <a:endParaRPr sz="4667" dirty="0"/>
          </a:p>
        </p:txBody>
      </p:sp>
      <p:pic>
        <p:nvPicPr>
          <p:cNvPr id="3" name="Picture 2">
            <a:extLst>
              <a:ext uri="{FF2B5EF4-FFF2-40B4-BE49-F238E27FC236}">
                <a16:creationId xmlns:a16="http://schemas.microsoft.com/office/drawing/2014/main" id="{4E15CF1D-F92E-A585-D14B-80595C5DF278}"/>
              </a:ext>
            </a:extLst>
          </p:cNvPr>
          <p:cNvPicPr>
            <a:picLocks noChangeAspect="1"/>
          </p:cNvPicPr>
          <p:nvPr/>
        </p:nvPicPr>
        <p:blipFill>
          <a:blip r:embed="rId3"/>
          <a:stretch>
            <a:fillRect/>
          </a:stretch>
        </p:blipFill>
        <p:spPr>
          <a:xfrm>
            <a:off x="7267075" y="1515641"/>
            <a:ext cx="3771855" cy="3826718"/>
          </a:xfrm>
          <a:prstGeom prst="rect">
            <a:avLst/>
          </a:prstGeom>
        </p:spPr>
      </p:pic>
      <p:sp>
        <p:nvSpPr>
          <p:cNvPr id="4" name="Slide Number Placeholder 4">
            <a:extLst>
              <a:ext uri="{FF2B5EF4-FFF2-40B4-BE49-F238E27FC236}">
                <a16:creationId xmlns:a16="http://schemas.microsoft.com/office/drawing/2014/main" id="{053F6E82-4AC0-4164-18F7-0053EB8EDE10}"/>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21</a:t>
            </a:fld>
            <a:endParaRPr lang="en" sz="850" dirty="0">
              <a:solidFill>
                <a:schemeClr val="tx2"/>
              </a:solidFill>
            </a:endParaRPr>
          </a:p>
        </p:txBody>
      </p:sp>
    </p:spTree>
    <p:extLst>
      <p:ext uri="{BB962C8B-B14F-4D97-AF65-F5344CB8AC3E}">
        <p14:creationId xmlns:p14="http://schemas.microsoft.com/office/powerpoint/2010/main" val="3200284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3;p17">
            <a:extLst>
              <a:ext uri="{FF2B5EF4-FFF2-40B4-BE49-F238E27FC236}">
                <a16:creationId xmlns:a16="http://schemas.microsoft.com/office/drawing/2014/main" id="{59AA1D3E-EB50-BE49-BCEE-0B657237703C}"/>
              </a:ext>
            </a:extLst>
          </p:cNvPr>
          <p:cNvSpPr txBox="1"/>
          <p:nvPr/>
        </p:nvSpPr>
        <p:spPr>
          <a:xfrm>
            <a:off x="897868" y="-264329"/>
            <a:ext cx="3195600" cy="2898444"/>
          </a:xfrm>
          <a:prstGeom prst="rect">
            <a:avLst/>
          </a:prstGeom>
          <a:noFill/>
          <a:ln>
            <a:noFill/>
          </a:ln>
        </p:spPr>
        <p:txBody>
          <a:bodyPr spcFirstLastPara="1" wrap="square" lIns="0" tIns="0" rIns="0" bIns="0" anchor="ctr" anchorCtr="0">
            <a:noAutofit/>
          </a:bodyPr>
          <a:lstStyle/>
          <a:p>
            <a:r>
              <a:rPr lang="en" sz="3600" dirty="0">
                <a:solidFill>
                  <a:schemeClr val="bg2">
                    <a:lumMod val="50000"/>
                  </a:schemeClr>
                </a:solidFill>
                <a:latin typeface="Arial" panose="020B0604020202020204" pitchFamily="34" charset="0"/>
                <a:ea typeface="Inter-Regular"/>
                <a:cs typeface="Arial" panose="020B0604020202020204" pitchFamily="34" charset="0"/>
                <a:sym typeface="Inter-Regular"/>
              </a:rPr>
              <a:t>1.</a:t>
            </a:r>
            <a:endParaRPr sz="7200" dirty="0">
              <a:solidFill>
                <a:schemeClr val="bg2">
                  <a:lumMod val="50000"/>
                </a:schemeClr>
              </a:solidFill>
              <a:latin typeface="Arial" panose="020B0604020202020204" pitchFamily="34" charset="0"/>
              <a:ea typeface="Inter-Regular"/>
              <a:cs typeface="Arial" panose="020B0604020202020204" pitchFamily="34" charset="0"/>
              <a:sym typeface="Inter-Regular"/>
            </a:endParaRPr>
          </a:p>
        </p:txBody>
      </p:sp>
      <p:sp>
        <p:nvSpPr>
          <p:cNvPr id="3" name="Content Placeholder 2"/>
          <p:cNvSpPr>
            <a:spLocks noGrp="1"/>
          </p:cNvSpPr>
          <p:nvPr>
            <p:ph type="body" idx="1"/>
          </p:nvPr>
        </p:nvSpPr>
        <p:spPr>
          <a:xfrm>
            <a:off x="2383373" y="5344540"/>
            <a:ext cx="10442000" cy="478800"/>
          </a:xfrm>
        </p:spPr>
        <p:txBody>
          <a:bodyPr/>
          <a:lstStyle/>
          <a:p>
            <a:pPr marL="0" indent="0"/>
            <a:r>
              <a:rPr lang="en-US" dirty="0"/>
              <a:t>A form of cognitive bias, based on expectations and experience [3]</a:t>
            </a:r>
          </a:p>
          <a:p>
            <a:pPr marL="0" indent="0"/>
            <a:endParaRPr lang="en-US" dirty="0"/>
          </a:p>
        </p:txBody>
      </p:sp>
      <p:sp>
        <p:nvSpPr>
          <p:cNvPr id="2" name="Title 1"/>
          <p:cNvSpPr>
            <a:spLocks noGrp="1"/>
          </p:cNvSpPr>
          <p:nvPr>
            <p:ph type="title" idx="4294967295"/>
          </p:nvPr>
        </p:nvSpPr>
        <p:spPr>
          <a:xfrm>
            <a:off x="1346144" y="996777"/>
            <a:ext cx="8612188" cy="650875"/>
          </a:xfrm>
        </p:spPr>
        <p:txBody>
          <a:bodyPr/>
          <a:lstStyle/>
          <a:p>
            <a:r>
              <a:rPr lang="en-US" sz="3200" dirty="0">
                <a:latin typeface="+mj-lt"/>
              </a:rPr>
              <a:t>Confirmatory / Confirmation Bias</a:t>
            </a:r>
          </a:p>
        </p:txBody>
      </p:sp>
      <p:pic>
        <p:nvPicPr>
          <p:cNvPr id="4" name="Picture 3">
            <a:extLst>
              <a:ext uri="{FF2B5EF4-FFF2-40B4-BE49-F238E27FC236}">
                <a16:creationId xmlns:a16="http://schemas.microsoft.com/office/drawing/2014/main" id="{507E9193-5755-A74F-B389-E56D09D163F2}"/>
              </a:ext>
            </a:extLst>
          </p:cNvPr>
          <p:cNvPicPr>
            <a:picLocks noChangeAspect="1"/>
          </p:cNvPicPr>
          <p:nvPr/>
        </p:nvPicPr>
        <p:blipFill>
          <a:blip r:embed="rId3"/>
          <a:stretch>
            <a:fillRect/>
          </a:stretch>
        </p:blipFill>
        <p:spPr>
          <a:xfrm>
            <a:off x="1475421" y="1788694"/>
            <a:ext cx="9241158" cy="3280612"/>
          </a:xfrm>
          <a:prstGeom prst="rect">
            <a:avLst/>
          </a:prstGeom>
        </p:spPr>
      </p:pic>
      <p:graphicFrame>
        <p:nvGraphicFramePr>
          <p:cNvPr id="6" name="Table 5">
            <a:extLst>
              <a:ext uri="{FF2B5EF4-FFF2-40B4-BE49-F238E27FC236}">
                <a16:creationId xmlns:a16="http://schemas.microsoft.com/office/drawing/2014/main" id="{DD9287FD-A6BE-3105-8FB9-17A72AB7C719}"/>
              </a:ext>
            </a:extLst>
          </p:cNvPr>
          <p:cNvGraphicFramePr>
            <a:graphicFrameLocks noGrp="1"/>
          </p:cNvGraphicFramePr>
          <p:nvPr>
            <p:extLst>
              <p:ext uri="{D42A27DB-BD31-4B8C-83A1-F6EECF244321}">
                <p14:modId xmlns:p14="http://schemas.microsoft.com/office/powerpoint/2010/main" val="1717175390"/>
              </p:ext>
            </p:extLst>
          </p:nvPr>
        </p:nvGraphicFramePr>
        <p:xfrm>
          <a:off x="326231" y="6126638"/>
          <a:ext cx="11539538" cy="426772"/>
        </p:xfrm>
        <a:graphic>
          <a:graphicData uri="http://schemas.openxmlformats.org/drawingml/2006/table">
            <a:tbl>
              <a:tblPr firstRow="1" firstCol="1" bandRow="1">
                <a:tableStyleId>{69012ECD-51FC-41F1-AA8D-1B2483CD663E}</a:tableStyleId>
              </a:tblPr>
              <a:tblGrid>
                <a:gridCol w="11539538">
                  <a:extLst>
                    <a:ext uri="{9D8B030D-6E8A-4147-A177-3AD203B41FA5}">
                      <a16:colId xmlns:a16="http://schemas.microsoft.com/office/drawing/2014/main" val="2815659655"/>
                    </a:ext>
                  </a:extLst>
                </a:gridCol>
              </a:tblGrid>
              <a:tr h="426772">
                <a:tc>
                  <a:txBody>
                    <a:bodyPr/>
                    <a:lstStyle/>
                    <a:p>
                      <a:pPr>
                        <a:lnSpc>
                          <a:spcPct val="107000"/>
                        </a:lnSpc>
                        <a:spcAft>
                          <a:spcPts val="800"/>
                        </a:spcAft>
                      </a:pPr>
                      <a:r>
                        <a:rPr lang="en-US" sz="1100" b="0" kern="100" dirty="0">
                          <a:solidFill>
                            <a:schemeClr val="tx1"/>
                          </a:solidFill>
                          <a:effectLst/>
                        </a:rPr>
                        <a:t>[23 K. Straub, "</a:t>
                      </a:r>
                      <a:r>
                        <a:rPr lang="en-US" sz="1100" b="0" kern="100" dirty="0" err="1">
                          <a:solidFill>
                            <a:schemeClr val="tx1"/>
                          </a:solidFill>
                          <a:effectLst/>
                        </a:rPr>
                        <a:t>Chainsawsuit</a:t>
                      </a:r>
                      <a:r>
                        <a:rPr lang="en-US" sz="1100" b="0" kern="100" dirty="0">
                          <a:solidFill>
                            <a:schemeClr val="tx1"/>
                          </a:solidFill>
                          <a:effectLst/>
                        </a:rPr>
                        <a:t>," 16 September 2014. [Online]. Available: https://chainsawsuit.krisstraub.com/20140916.shtml. [Accessed 14 July 2024].</a:t>
                      </a:r>
                      <a:endParaRPr lang="en-GB" sz="11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043910751"/>
                  </a:ext>
                </a:extLst>
              </a:tr>
            </a:tbl>
          </a:graphicData>
        </a:graphic>
      </p:graphicFrame>
      <p:sp>
        <p:nvSpPr>
          <p:cNvPr id="7" name="Slide Number Placeholder 6">
            <a:extLst>
              <a:ext uri="{FF2B5EF4-FFF2-40B4-BE49-F238E27FC236}">
                <a16:creationId xmlns:a16="http://schemas.microsoft.com/office/drawing/2014/main" id="{15CF7C36-EBD8-F3DE-9DF7-EAC474D0E4ED}"/>
              </a:ext>
            </a:extLst>
          </p:cNvPr>
          <p:cNvSpPr>
            <a:spLocks noGrp="1"/>
          </p:cNvSpPr>
          <p:nvPr>
            <p:ph type="sldNum" idx="12"/>
          </p:nvPr>
        </p:nvSpPr>
        <p:spPr/>
        <p:txBody>
          <a:bodyPr/>
          <a:lstStyle/>
          <a:p>
            <a:fld id="{00000000-1234-1234-1234-123412341234}" type="slidenum">
              <a:rPr lang="en" smtClean="0"/>
              <a:pPr/>
              <a:t>22</a:t>
            </a:fld>
            <a:endParaRPr lang="en"/>
          </a:p>
        </p:txBody>
      </p:sp>
    </p:spTree>
    <p:extLst>
      <p:ext uri="{BB962C8B-B14F-4D97-AF65-F5344CB8AC3E}">
        <p14:creationId xmlns:p14="http://schemas.microsoft.com/office/powerpoint/2010/main" val="88548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51;p24">
            <a:extLst>
              <a:ext uri="{FF2B5EF4-FFF2-40B4-BE49-F238E27FC236}">
                <a16:creationId xmlns:a16="http://schemas.microsoft.com/office/drawing/2014/main" id="{A6934695-6A04-8648-BA72-B6EE584AE7B9}"/>
              </a:ext>
            </a:extLst>
          </p:cNvPr>
          <p:cNvSpPr/>
          <p:nvPr/>
        </p:nvSpPr>
        <p:spPr>
          <a:xfrm rot="10800000">
            <a:off x="-1189935" y="-355471"/>
            <a:ext cx="7285935" cy="6734752"/>
          </a:xfrm>
          <a:prstGeom prst="chord">
            <a:avLst>
              <a:gd name="adj1" fmla="val 2673960"/>
              <a:gd name="adj2" fmla="val 18921779"/>
            </a:avLst>
          </a:prstGeom>
          <a:solidFill>
            <a:schemeClr val="accent5">
              <a:lumMod val="20000"/>
              <a:lumOff val="8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Rectangle 31">
            <a:extLst>
              <a:ext uri="{FF2B5EF4-FFF2-40B4-BE49-F238E27FC236}">
                <a16:creationId xmlns:a16="http://schemas.microsoft.com/office/drawing/2014/main" id="{4DFE3C7E-8758-4EAA-8D55-71C391129664}"/>
              </a:ext>
            </a:extLst>
          </p:cNvPr>
          <p:cNvSpPr/>
          <p:nvPr/>
        </p:nvSpPr>
        <p:spPr>
          <a:xfrm>
            <a:off x="845313" y="969966"/>
            <a:ext cx="10941692" cy="5157421"/>
          </a:xfrm>
          <a:prstGeom prst="rect">
            <a:avLst/>
          </a:prstGeom>
          <a:solidFill>
            <a:schemeClr val="bg1">
              <a:alpha val="88000"/>
            </a:schemeClr>
          </a:solidFill>
          <a:ln>
            <a:solidFill>
              <a:srgbClr val="BB5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ko-KR" altLang="en-US">
              <a:solidFill>
                <a:prstClr val="white"/>
              </a:solidFill>
              <a:latin typeface="Arial"/>
              <a:ea typeface="Arial Unicode MS"/>
              <a:sym typeface="Arial"/>
            </a:endParaRPr>
          </a:p>
        </p:txBody>
      </p:sp>
      <p:sp>
        <p:nvSpPr>
          <p:cNvPr id="2" name="TextBox 1"/>
          <p:cNvSpPr txBox="1"/>
          <p:nvPr/>
        </p:nvSpPr>
        <p:spPr>
          <a:xfrm>
            <a:off x="1190545" y="1192937"/>
            <a:ext cx="6191673" cy="707886"/>
          </a:xfrm>
          <a:prstGeom prst="rect">
            <a:avLst/>
          </a:prstGeom>
          <a:noFill/>
        </p:spPr>
        <p:txBody>
          <a:bodyPr wrap="square" rtlCol="0" anchor="ctr">
            <a:spAutoFit/>
          </a:bodyPr>
          <a:lstStyle/>
          <a:p>
            <a:pPr defTabSz="914264">
              <a:defRPr/>
            </a:pPr>
            <a:r>
              <a:rPr lang="en-GB" altLang="ko-KR" sz="4000" b="1" kern="0">
                <a:solidFill>
                  <a:srgbClr val="333A47"/>
                </a:solidFill>
                <a:latin typeface="Arial"/>
                <a:ea typeface="Arial Unicode MS"/>
                <a:cs typeface="Arial" pitchFamily="34" charset="0"/>
                <a:sym typeface="Arial"/>
              </a:rPr>
              <a:t>Activity 2 </a:t>
            </a:r>
            <a:endParaRPr lang="ko-KR" altLang="en-US" sz="4000" b="1">
              <a:solidFill>
                <a:srgbClr val="333A47"/>
              </a:solidFill>
              <a:latin typeface="Arial"/>
              <a:ea typeface="Arial Unicode MS"/>
              <a:cs typeface="Arial" pitchFamily="34" charset="0"/>
              <a:sym typeface="Arial"/>
            </a:endParaRPr>
          </a:p>
        </p:txBody>
      </p:sp>
      <p:sp>
        <p:nvSpPr>
          <p:cNvPr id="9" name="TextBox 8"/>
          <p:cNvSpPr txBox="1"/>
          <p:nvPr/>
        </p:nvSpPr>
        <p:spPr>
          <a:xfrm>
            <a:off x="1190545" y="1646228"/>
            <a:ext cx="9671420" cy="924420"/>
          </a:xfrm>
          <a:prstGeom prst="rect">
            <a:avLst/>
          </a:prstGeom>
          <a:noFill/>
        </p:spPr>
        <p:txBody>
          <a:bodyPr wrap="square" lIns="108000" rIns="108000" rtlCol="0">
            <a:spAutoFit/>
          </a:bodyPr>
          <a:lstStyle/>
          <a:p>
            <a:pPr defTabSz="914264">
              <a:lnSpc>
                <a:spcPct val="200000"/>
              </a:lnSpc>
              <a:defRPr/>
            </a:pPr>
            <a:r>
              <a:rPr lang="en-GB" sz="3200"/>
              <a:t>Which light blue dot is bigger? </a:t>
            </a:r>
          </a:p>
        </p:txBody>
      </p:sp>
      <p:pic>
        <p:nvPicPr>
          <p:cNvPr id="16" name="Graphic 15" descr="Document outline">
            <a:extLst>
              <a:ext uri="{FF2B5EF4-FFF2-40B4-BE49-F238E27FC236}">
                <a16:creationId xmlns:a16="http://schemas.microsoft.com/office/drawing/2014/main" id="{09C0E612-BB1A-1A41-98B8-203BD3795E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6774" y="1259317"/>
            <a:ext cx="599607" cy="599607"/>
          </a:xfrm>
          <a:prstGeom prst="rect">
            <a:avLst/>
          </a:prstGeom>
        </p:spPr>
      </p:pic>
      <p:pic>
        <p:nvPicPr>
          <p:cNvPr id="4" name="Picture 3" descr="Background pattern, bubble chart&#10;&#10;Description automatically generated with medium confidence">
            <a:extLst>
              <a:ext uri="{FF2B5EF4-FFF2-40B4-BE49-F238E27FC236}">
                <a16:creationId xmlns:a16="http://schemas.microsoft.com/office/drawing/2014/main" id="{A17D2D05-7C12-7D44-AF38-79C229A98792}"/>
              </a:ext>
            </a:extLst>
          </p:cNvPr>
          <p:cNvPicPr>
            <a:picLocks noChangeAspect="1"/>
          </p:cNvPicPr>
          <p:nvPr/>
        </p:nvPicPr>
        <p:blipFill>
          <a:blip r:embed="rId5"/>
          <a:stretch>
            <a:fillRect/>
          </a:stretch>
        </p:blipFill>
        <p:spPr>
          <a:xfrm>
            <a:off x="4539996" y="1860227"/>
            <a:ext cx="6374907" cy="4151103"/>
          </a:xfrm>
          <a:prstGeom prst="rect">
            <a:avLst/>
          </a:prstGeom>
        </p:spPr>
      </p:pic>
      <p:sp>
        <p:nvSpPr>
          <p:cNvPr id="3" name="Slide Number Placeholder 4">
            <a:extLst>
              <a:ext uri="{FF2B5EF4-FFF2-40B4-BE49-F238E27FC236}">
                <a16:creationId xmlns:a16="http://schemas.microsoft.com/office/drawing/2014/main" id="{9EAE89D2-25C6-50AB-E81B-507756AEA924}"/>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23</a:t>
            </a:fld>
            <a:endParaRPr lang="en" sz="850" dirty="0">
              <a:solidFill>
                <a:schemeClr val="tx2"/>
              </a:solidFill>
            </a:endParaRPr>
          </a:p>
        </p:txBody>
      </p:sp>
    </p:spTree>
    <p:extLst>
      <p:ext uri="{BB962C8B-B14F-4D97-AF65-F5344CB8AC3E}">
        <p14:creationId xmlns:p14="http://schemas.microsoft.com/office/powerpoint/2010/main" val="303857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7" name="Google Shape;327;p36"/>
          <p:cNvSpPr txBox="1">
            <a:spLocks noGrp="1"/>
          </p:cNvSpPr>
          <p:nvPr>
            <p:ph type="sldNum" sz="quarter" idx="12"/>
          </p:nvPr>
        </p:nvSpPr>
        <p:spPr>
          <a:xfrm>
            <a:off x="11205845" y="6231535"/>
            <a:ext cx="731600" cy="524800"/>
          </a:xfrm>
          <a:prstGeom prst="rect">
            <a:avLst/>
          </a:prstGeom>
        </p:spPr>
        <p:txBody>
          <a:bodyPr spcFirstLastPara="1" vert="horz" wrap="square" lIns="0" tIns="0" rIns="0" bIns="0" rtlCol="0" anchor="ctr" anchorCtr="0">
            <a:noAutofit/>
          </a:bodyPr>
          <a:lstStyle/>
          <a:p>
            <a:pPr algn="r"/>
            <a:fld id="{00000000-1234-1234-1234-123412341234}" type="slidenum">
              <a:rPr lang="en"/>
              <a:pPr algn="r"/>
              <a:t>24</a:t>
            </a:fld>
            <a:endParaRPr/>
          </a:p>
        </p:txBody>
      </p:sp>
      <p:sp>
        <p:nvSpPr>
          <p:cNvPr id="12" name="Title 1">
            <a:extLst>
              <a:ext uri="{FF2B5EF4-FFF2-40B4-BE49-F238E27FC236}">
                <a16:creationId xmlns:a16="http://schemas.microsoft.com/office/drawing/2014/main" id="{164CA582-04E7-CF4F-BE91-F072522BA3ED}"/>
              </a:ext>
            </a:extLst>
          </p:cNvPr>
          <p:cNvSpPr txBox="1">
            <a:spLocks/>
          </p:cNvSpPr>
          <p:nvPr/>
        </p:nvSpPr>
        <p:spPr>
          <a:xfrm>
            <a:off x="1363647" y="843851"/>
            <a:ext cx="9464705" cy="650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dirty="0">
                <a:solidFill>
                  <a:schemeClr val="accent1"/>
                </a:solidFill>
                <a:latin typeface="+mj-lt"/>
              </a:rPr>
              <a:t>Contrast Bias (The Contrast Effect)</a:t>
            </a:r>
          </a:p>
        </p:txBody>
      </p:sp>
      <p:pic>
        <p:nvPicPr>
          <p:cNvPr id="3" name="Picture 2" descr="Graphical user interface, application, website&#10;&#10;Description automatically generated">
            <a:extLst>
              <a:ext uri="{FF2B5EF4-FFF2-40B4-BE49-F238E27FC236}">
                <a16:creationId xmlns:a16="http://schemas.microsoft.com/office/drawing/2014/main" id="{68722132-F899-8644-9C71-60A80CD323DF}"/>
              </a:ext>
            </a:extLst>
          </p:cNvPr>
          <p:cNvPicPr>
            <a:picLocks noChangeAspect="1"/>
          </p:cNvPicPr>
          <p:nvPr/>
        </p:nvPicPr>
        <p:blipFill>
          <a:blip r:embed="rId3"/>
          <a:stretch>
            <a:fillRect/>
          </a:stretch>
        </p:blipFill>
        <p:spPr>
          <a:xfrm>
            <a:off x="5873556" y="1885473"/>
            <a:ext cx="5337059" cy="3861347"/>
          </a:xfrm>
          <a:prstGeom prst="rect">
            <a:avLst/>
          </a:prstGeom>
        </p:spPr>
      </p:pic>
      <p:pic>
        <p:nvPicPr>
          <p:cNvPr id="7" name="Picture 6" descr="A group of people standing next to a car&#10;&#10;Description automatically generated with medium confidence">
            <a:extLst>
              <a:ext uri="{FF2B5EF4-FFF2-40B4-BE49-F238E27FC236}">
                <a16:creationId xmlns:a16="http://schemas.microsoft.com/office/drawing/2014/main" id="{412CA485-E2F1-DA45-99E2-04C751B37844}"/>
              </a:ext>
            </a:extLst>
          </p:cNvPr>
          <p:cNvPicPr>
            <a:picLocks noChangeAspect="1"/>
          </p:cNvPicPr>
          <p:nvPr/>
        </p:nvPicPr>
        <p:blipFill rotWithShape="1">
          <a:blip r:embed="rId4"/>
          <a:srcRect l="6730" r="11372"/>
          <a:stretch/>
        </p:blipFill>
        <p:spPr>
          <a:xfrm>
            <a:off x="805367" y="1850201"/>
            <a:ext cx="4589684" cy="3736109"/>
          </a:xfrm>
          <a:prstGeom prst="rect">
            <a:avLst/>
          </a:prstGeom>
        </p:spPr>
      </p:pic>
      <p:sp>
        <p:nvSpPr>
          <p:cNvPr id="2" name="Google Shape;93;p17">
            <a:extLst>
              <a:ext uri="{FF2B5EF4-FFF2-40B4-BE49-F238E27FC236}">
                <a16:creationId xmlns:a16="http://schemas.microsoft.com/office/drawing/2014/main" id="{7A1327A8-27B1-3C70-208D-15BB1BCE397B}"/>
              </a:ext>
            </a:extLst>
          </p:cNvPr>
          <p:cNvSpPr txBox="1"/>
          <p:nvPr/>
        </p:nvSpPr>
        <p:spPr>
          <a:xfrm>
            <a:off x="897868" y="-264329"/>
            <a:ext cx="3195600" cy="2898444"/>
          </a:xfrm>
          <a:prstGeom prst="rect">
            <a:avLst/>
          </a:prstGeom>
          <a:noFill/>
          <a:ln>
            <a:noFill/>
          </a:ln>
        </p:spPr>
        <p:txBody>
          <a:bodyPr spcFirstLastPara="1" wrap="square" lIns="0" tIns="0" rIns="0" bIns="0" anchor="ctr" anchorCtr="0">
            <a:noAutofit/>
          </a:bodyPr>
          <a:lstStyle/>
          <a:p>
            <a:r>
              <a:rPr lang="en" sz="3600" b="1" dirty="0">
                <a:solidFill>
                  <a:schemeClr val="bg2">
                    <a:lumMod val="50000"/>
                  </a:schemeClr>
                </a:solidFill>
                <a:latin typeface="Arial" panose="020B0604020202020204" pitchFamily="34" charset="0"/>
                <a:ea typeface="Inter-Regular"/>
                <a:cs typeface="Arial" panose="020B0604020202020204" pitchFamily="34" charset="0"/>
                <a:sym typeface="Inter-Regular"/>
              </a:rPr>
              <a:t>2</a:t>
            </a:r>
            <a:r>
              <a:rPr lang="en" sz="3600" dirty="0">
                <a:solidFill>
                  <a:schemeClr val="bg2">
                    <a:lumMod val="50000"/>
                  </a:schemeClr>
                </a:solidFill>
                <a:latin typeface="Arial" panose="020B0604020202020204" pitchFamily="34" charset="0"/>
                <a:ea typeface="Inter-Regular"/>
                <a:cs typeface="Arial" panose="020B0604020202020204" pitchFamily="34" charset="0"/>
                <a:sym typeface="Inter-Regular"/>
              </a:rPr>
              <a:t>.</a:t>
            </a:r>
            <a:endParaRPr sz="7200" dirty="0">
              <a:solidFill>
                <a:schemeClr val="bg2">
                  <a:lumMod val="50000"/>
                </a:schemeClr>
              </a:solidFill>
              <a:latin typeface="Arial" panose="020B0604020202020204" pitchFamily="34" charset="0"/>
              <a:ea typeface="Inter-Regular"/>
              <a:cs typeface="Arial" panose="020B0604020202020204" pitchFamily="34" charset="0"/>
              <a:sym typeface="Inter-Regular"/>
            </a:endParaRPr>
          </a:p>
        </p:txBody>
      </p:sp>
      <p:sp>
        <p:nvSpPr>
          <p:cNvPr id="5" name="TextBox 4">
            <a:extLst>
              <a:ext uri="{FF2B5EF4-FFF2-40B4-BE49-F238E27FC236}">
                <a16:creationId xmlns:a16="http://schemas.microsoft.com/office/drawing/2014/main" id="{695E7943-3DFC-5706-71A4-CAD81267EC4A}"/>
              </a:ext>
            </a:extLst>
          </p:cNvPr>
          <p:cNvSpPr txBox="1"/>
          <p:nvPr/>
        </p:nvSpPr>
        <p:spPr>
          <a:xfrm>
            <a:off x="254555" y="5840735"/>
            <a:ext cx="11682889" cy="553998"/>
          </a:xfrm>
          <a:prstGeom prst="rect">
            <a:avLst/>
          </a:prstGeom>
          <a:noFill/>
        </p:spPr>
        <p:txBody>
          <a:bodyPr wrap="square">
            <a:spAutoFit/>
          </a:bodyPr>
          <a:lstStyle/>
          <a:p>
            <a:r>
              <a:rPr lang="en-US" sz="1000" dirty="0">
                <a:effectLst/>
                <a:latin typeface="Calibri" panose="020F0502020204030204" pitchFamily="34" charset="0"/>
                <a:ea typeface="Calibri" panose="020F0502020204030204" pitchFamily="34" charset="0"/>
                <a:cs typeface="Times New Roman" panose="02020603050405020304" pitchFamily="18" charset="0"/>
              </a:rPr>
              <a:t>[4]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NewScientist</a:t>
            </a:r>
            <a:r>
              <a:rPr lang="en-US" sz="1000" dirty="0">
                <a:effectLst/>
                <a:latin typeface="Calibri" panose="020F0502020204030204" pitchFamily="34" charset="0"/>
                <a:ea typeface="Calibri" panose="020F0502020204030204" pitchFamily="34" charset="0"/>
                <a:cs typeface="Times New Roman" panose="02020603050405020304" pitchFamily="18" charset="0"/>
              </a:rPr>
              <a:t>, "Begin your journey of discovery," 2024. [Online]. Available: https://subscription.newscientist.com/packages/summer2024?promCode=21457,21488&amp;packageCodes=TAP&amp;offerCodes=51I,6M&amp;skipTerms=51I,6M&amp;gad_source=1&amp;gclid=EAIaIQobChMI3JG0lLKmhwMVTJRQBh3p4AaWEAAYASAAEgJrQfD_BwE. [Accessed 14 July 2024].</a:t>
            </a:r>
            <a:endParaRPr lang="en-GB" sz="1000" dirty="0"/>
          </a:p>
        </p:txBody>
      </p:sp>
    </p:spTree>
    <p:extLst>
      <p:ext uri="{BB962C8B-B14F-4D97-AF65-F5344CB8AC3E}">
        <p14:creationId xmlns:p14="http://schemas.microsoft.com/office/powerpoint/2010/main" val="114872420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3;p17">
            <a:extLst>
              <a:ext uri="{FF2B5EF4-FFF2-40B4-BE49-F238E27FC236}">
                <a16:creationId xmlns:a16="http://schemas.microsoft.com/office/drawing/2014/main" id="{725EE350-B828-94F7-2C49-ACFF3F3CFFAC}"/>
              </a:ext>
            </a:extLst>
          </p:cNvPr>
          <p:cNvSpPr txBox="1"/>
          <p:nvPr/>
        </p:nvSpPr>
        <p:spPr>
          <a:xfrm>
            <a:off x="275233" y="216933"/>
            <a:ext cx="3195600" cy="2898444"/>
          </a:xfrm>
          <a:prstGeom prst="rect">
            <a:avLst/>
          </a:prstGeom>
          <a:noFill/>
          <a:ln>
            <a:noFill/>
          </a:ln>
        </p:spPr>
        <p:txBody>
          <a:bodyPr spcFirstLastPara="1" wrap="square" lIns="0" tIns="0" rIns="0" bIns="0" anchor="ctr" anchorCtr="0">
            <a:noAutofit/>
          </a:bodyPr>
          <a:lstStyle/>
          <a:p>
            <a:r>
              <a:rPr lang="en" sz="3600" b="1" dirty="0">
                <a:solidFill>
                  <a:schemeClr val="bg2">
                    <a:lumMod val="50000"/>
                  </a:schemeClr>
                </a:solidFill>
                <a:latin typeface="Arial" panose="020B0604020202020204" pitchFamily="34" charset="0"/>
                <a:ea typeface="Inter-Regular"/>
                <a:cs typeface="Arial" panose="020B0604020202020204" pitchFamily="34" charset="0"/>
                <a:sym typeface="Inter-Regular"/>
              </a:rPr>
              <a:t>3.</a:t>
            </a:r>
            <a:endParaRPr sz="7200" b="1" dirty="0">
              <a:solidFill>
                <a:schemeClr val="bg2">
                  <a:lumMod val="50000"/>
                </a:schemeClr>
              </a:solidFill>
              <a:latin typeface="Arial" panose="020B0604020202020204" pitchFamily="34" charset="0"/>
              <a:ea typeface="Inter-Regular"/>
              <a:cs typeface="Arial" panose="020B0604020202020204" pitchFamily="34" charset="0"/>
              <a:sym typeface="Inter-Regular"/>
            </a:endParaRPr>
          </a:p>
        </p:txBody>
      </p:sp>
      <p:sp>
        <p:nvSpPr>
          <p:cNvPr id="2" name="Title 1"/>
          <p:cNvSpPr>
            <a:spLocks noGrp="1"/>
          </p:cNvSpPr>
          <p:nvPr>
            <p:ph type="title" idx="4294967295"/>
          </p:nvPr>
        </p:nvSpPr>
        <p:spPr>
          <a:xfrm>
            <a:off x="737936" y="1469357"/>
            <a:ext cx="6067425" cy="649288"/>
          </a:xfrm>
        </p:spPr>
        <p:txBody>
          <a:bodyPr/>
          <a:lstStyle/>
          <a:p>
            <a:r>
              <a:rPr lang="en-US" sz="3200" dirty="0">
                <a:latin typeface="+mj-lt"/>
              </a:rPr>
              <a:t>Groupthink</a:t>
            </a:r>
          </a:p>
        </p:txBody>
      </p:sp>
      <p:sp>
        <p:nvSpPr>
          <p:cNvPr id="3" name="Content Placeholder 2"/>
          <p:cNvSpPr>
            <a:spLocks noGrp="1"/>
          </p:cNvSpPr>
          <p:nvPr>
            <p:ph idx="4294967295"/>
          </p:nvPr>
        </p:nvSpPr>
        <p:spPr>
          <a:xfrm>
            <a:off x="485558" y="2501491"/>
            <a:ext cx="2774950" cy="3482975"/>
          </a:xfrm>
        </p:spPr>
        <p:txBody>
          <a:bodyPr/>
          <a:lstStyle/>
          <a:p>
            <a:r>
              <a:rPr lang="en-US" sz="2800" dirty="0">
                <a:latin typeface="+mn-lt"/>
              </a:rPr>
              <a:t>Social pressure </a:t>
            </a:r>
          </a:p>
          <a:p>
            <a:r>
              <a:rPr lang="en-US" sz="2800" dirty="0">
                <a:latin typeface="+mn-lt"/>
              </a:rPr>
              <a:t>for the consensus </a:t>
            </a:r>
          </a:p>
          <a:p>
            <a:endParaRPr lang="en-US" sz="2800" dirty="0">
              <a:latin typeface="+mn-lt"/>
            </a:endParaRPr>
          </a:p>
        </p:txBody>
      </p:sp>
      <p:pic>
        <p:nvPicPr>
          <p:cNvPr id="5" name="Picture 4">
            <a:extLst>
              <a:ext uri="{FF2B5EF4-FFF2-40B4-BE49-F238E27FC236}">
                <a16:creationId xmlns:a16="http://schemas.microsoft.com/office/drawing/2014/main" id="{B7705080-4AC4-CC4D-B1C9-60FB4C724EEA}"/>
              </a:ext>
            </a:extLst>
          </p:cNvPr>
          <p:cNvPicPr>
            <a:picLocks noChangeAspect="1"/>
          </p:cNvPicPr>
          <p:nvPr/>
        </p:nvPicPr>
        <p:blipFill>
          <a:blip r:embed="rId3"/>
          <a:stretch>
            <a:fillRect/>
          </a:stretch>
        </p:blipFill>
        <p:spPr>
          <a:xfrm>
            <a:off x="3819902" y="797331"/>
            <a:ext cx="8006687" cy="5110935"/>
          </a:xfrm>
          <a:prstGeom prst="rect">
            <a:avLst/>
          </a:prstGeom>
        </p:spPr>
      </p:pic>
      <p:sp>
        <p:nvSpPr>
          <p:cNvPr id="9" name="TextBox 8">
            <a:extLst>
              <a:ext uri="{FF2B5EF4-FFF2-40B4-BE49-F238E27FC236}">
                <a16:creationId xmlns:a16="http://schemas.microsoft.com/office/drawing/2014/main" id="{C19EE24E-37ED-B517-B7D3-C4F744BE83FA}"/>
              </a:ext>
            </a:extLst>
          </p:cNvPr>
          <p:cNvSpPr txBox="1"/>
          <p:nvPr/>
        </p:nvSpPr>
        <p:spPr>
          <a:xfrm>
            <a:off x="275233" y="5999932"/>
            <a:ext cx="11403756" cy="430887"/>
          </a:xfrm>
          <a:prstGeom prst="rect">
            <a:avLst/>
          </a:prstGeom>
          <a:noFill/>
        </p:spPr>
        <p:txBody>
          <a:bodyPr wrap="square">
            <a:spAutoFit/>
          </a:bodyPr>
          <a:lstStyle/>
          <a:p>
            <a:r>
              <a:rPr lang="en-US" sz="1100" dirty="0">
                <a:effectLst/>
                <a:latin typeface="Calibri" panose="020F0502020204030204" pitchFamily="34" charset="0"/>
                <a:ea typeface="Calibri" panose="020F0502020204030204" pitchFamily="34" charset="0"/>
                <a:cs typeface="Times New Roman" panose="02020603050405020304" pitchFamily="18" charset="0"/>
              </a:rPr>
              <a:t>[5] R. Kilmann, "Break the Vicious Cycle of Groupthink Using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Assumptional</a:t>
            </a:r>
            <a:r>
              <a:rPr lang="en-US" sz="1100" dirty="0">
                <a:effectLst/>
                <a:latin typeface="Calibri" panose="020F0502020204030204" pitchFamily="34" charset="0"/>
                <a:ea typeface="Calibri" panose="020F0502020204030204" pitchFamily="34" charset="0"/>
                <a:cs typeface="Times New Roman" panose="02020603050405020304" pitchFamily="18" charset="0"/>
              </a:rPr>
              <a:t> Analysis," [Online]. Available: https://kilmanndiagnostics.com/break-groupthink-with-assumptional-analysis/. [Accessed 14 July 2024].</a:t>
            </a:r>
            <a:endParaRPr lang="en-GB" sz="1100" dirty="0"/>
          </a:p>
        </p:txBody>
      </p:sp>
      <p:sp>
        <p:nvSpPr>
          <p:cNvPr id="11" name="Slide Number Placeholder 4">
            <a:extLst>
              <a:ext uri="{FF2B5EF4-FFF2-40B4-BE49-F238E27FC236}">
                <a16:creationId xmlns:a16="http://schemas.microsoft.com/office/drawing/2014/main" id="{ED94A851-A24F-3BF9-CFEA-2D0BF05344A7}"/>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25</a:t>
            </a:fld>
            <a:endParaRPr lang="en" sz="850" dirty="0">
              <a:solidFill>
                <a:schemeClr val="tx2"/>
              </a:solidFill>
            </a:endParaRPr>
          </a:p>
        </p:txBody>
      </p:sp>
    </p:spTree>
    <p:extLst>
      <p:ext uri="{BB962C8B-B14F-4D97-AF65-F5344CB8AC3E}">
        <p14:creationId xmlns:p14="http://schemas.microsoft.com/office/powerpoint/2010/main" val="326160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51;p24">
            <a:extLst>
              <a:ext uri="{FF2B5EF4-FFF2-40B4-BE49-F238E27FC236}">
                <a16:creationId xmlns:a16="http://schemas.microsoft.com/office/drawing/2014/main" id="{A6934695-6A04-8648-BA72-B6EE584AE7B9}"/>
              </a:ext>
            </a:extLst>
          </p:cNvPr>
          <p:cNvSpPr/>
          <p:nvPr/>
        </p:nvSpPr>
        <p:spPr>
          <a:xfrm rot="10800000">
            <a:off x="-1189910" y="61624"/>
            <a:ext cx="6714410" cy="6206463"/>
          </a:xfrm>
          <a:prstGeom prst="chord">
            <a:avLst>
              <a:gd name="adj1" fmla="val 2673960"/>
              <a:gd name="adj2" fmla="val 18921779"/>
            </a:avLst>
          </a:prstGeom>
          <a:solidFill>
            <a:schemeClr val="accent5">
              <a:lumMod val="20000"/>
              <a:lumOff val="8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Rectangle 31">
            <a:extLst>
              <a:ext uri="{FF2B5EF4-FFF2-40B4-BE49-F238E27FC236}">
                <a16:creationId xmlns:a16="http://schemas.microsoft.com/office/drawing/2014/main" id="{4DFE3C7E-8758-4EAA-8D55-71C391129664}"/>
              </a:ext>
            </a:extLst>
          </p:cNvPr>
          <p:cNvSpPr/>
          <p:nvPr/>
        </p:nvSpPr>
        <p:spPr>
          <a:xfrm>
            <a:off x="845313" y="969966"/>
            <a:ext cx="10941692" cy="5157421"/>
          </a:xfrm>
          <a:prstGeom prst="rect">
            <a:avLst/>
          </a:prstGeom>
          <a:solidFill>
            <a:schemeClr val="bg1">
              <a:alpha val="88000"/>
            </a:schemeClr>
          </a:solidFill>
          <a:ln>
            <a:solidFill>
              <a:srgbClr val="BB5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ko-KR" altLang="en-US">
              <a:solidFill>
                <a:prstClr val="white"/>
              </a:solidFill>
              <a:latin typeface="Arial"/>
              <a:ea typeface="Arial Unicode MS"/>
              <a:sym typeface="Arial"/>
            </a:endParaRPr>
          </a:p>
        </p:txBody>
      </p:sp>
      <p:sp>
        <p:nvSpPr>
          <p:cNvPr id="2" name="TextBox 1"/>
          <p:cNvSpPr txBox="1"/>
          <p:nvPr/>
        </p:nvSpPr>
        <p:spPr>
          <a:xfrm>
            <a:off x="1190545" y="1192937"/>
            <a:ext cx="6191673" cy="707886"/>
          </a:xfrm>
          <a:prstGeom prst="rect">
            <a:avLst/>
          </a:prstGeom>
          <a:noFill/>
        </p:spPr>
        <p:txBody>
          <a:bodyPr wrap="square" rtlCol="0" anchor="ctr">
            <a:spAutoFit/>
          </a:bodyPr>
          <a:lstStyle/>
          <a:p>
            <a:pPr defTabSz="914264">
              <a:defRPr/>
            </a:pPr>
            <a:r>
              <a:rPr lang="en-GB" altLang="ko-KR" sz="4000" b="1" kern="0">
                <a:solidFill>
                  <a:srgbClr val="333A47"/>
                </a:solidFill>
                <a:latin typeface="Arial"/>
                <a:ea typeface="Arial Unicode MS"/>
                <a:cs typeface="Arial" pitchFamily="34" charset="0"/>
                <a:sym typeface="Arial"/>
              </a:rPr>
              <a:t>Activity 3 </a:t>
            </a:r>
            <a:endParaRPr lang="ko-KR" altLang="en-US" sz="4000" b="1">
              <a:solidFill>
                <a:srgbClr val="333A47"/>
              </a:solidFill>
              <a:latin typeface="Arial"/>
              <a:ea typeface="Arial Unicode MS"/>
              <a:cs typeface="Arial" pitchFamily="34" charset="0"/>
              <a:sym typeface="Arial"/>
            </a:endParaRPr>
          </a:p>
        </p:txBody>
      </p:sp>
      <p:pic>
        <p:nvPicPr>
          <p:cNvPr id="16" name="Graphic 15" descr="Document outline">
            <a:extLst>
              <a:ext uri="{FF2B5EF4-FFF2-40B4-BE49-F238E27FC236}">
                <a16:creationId xmlns:a16="http://schemas.microsoft.com/office/drawing/2014/main" id="{09C0E612-BB1A-1A41-98B8-203BD3795E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6774" y="1259317"/>
            <a:ext cx="599607" cy="599607"/>
          </a:xfrm>
          <a:prstGeom prst="rect">
            <a:avLst/>
          </a:prstGeom>
        </p:spPr>
      </p:pic>
      <p:pic>
        <p:nvPicPr>
          <p:cNvPr id="14" name="Picture 13">
            <a:extLst>
              <a:ext uri="{FF2B5EF4-FFF2-40B4-BE49-F238E27FC236}">
                <a16:creationId xmlns:a16="http://schemas.microsoft.com/office/drawing/2014/main" id="{42D63428-7BDB-EF4A-A8C5-42D8033077E8}"/>
              </a:ext>
            </a:extLst>
          </p:cNvPr>
          <p:cNvPicPr>
            <a:picLocks noChangeAspect="1"/>
          </p:cNvPicPr>
          <p:nvPr/>
        </p:nvPicPr>
        <p:blipFill rotWithShape="1">
          <a:blip r:embed="rId5"/>
          <a:srcRect l="1078" t="2680" r="1524" b="59921"/>
          <a:stretch/>
        </p:blipFill>
        <p:spPr>
          <a:xfrm>
            <a:off x="1524564" y="2517189"/>
            <a:ext cx="9147545" cy="21290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Slide Number Placeholder 4">
            <a:extLst>
              <a:ext uri="{FF2B5EF4-FFF2-40B4-BE49-F238E27FC236}">
                <a16:creationId xmlns:a16="http://schemas.microsoft.com/office/drawing/2014/main" id="{A7F4B159-E541-45F2-4C0E-816911E86DD1}"/>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26</a:t>
            </a:fld>
            <a:endParaRPr lang="en" sz="850" dirty="0">
              <a:solidFill>
                <a:schemeClr val="tx2"/>
              </a:solidFill>
            </a:endParaRPr>
          </a:p>
        </p:txBody>
      </p:sp>
    </p:spTree>
    <p:extLst>
      <p:ext uri="{BB962C8B-B14F-4D97-AF65-F5344CB8AC3E}">
        <p14:creationId xmlns:p14="http://schemas.microsoft.com/office/powerpoint/2010/main" val="353653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1;p24">
            <a:extLst>
              <a:ext uri="{FF2B5EF4-FFF2-40B4-BE49-F238E27FC236}">
                <a16:creationId xmlns:a16="http://schemas.microsoft.com/office/drawing/2014/main" id="{591619DA-DE23-0054-0F37-F1BB4BECF3FC}"/>
              </a:ext>
            </a:extLst>
          </p:cNvPr>
          <p:cNvSpPr/>
          <p:nvPr/>
        </p:nvSpPr>
        <p:spPr>
          <a:xfrm rot="10800000">
            <a:off x="-1189910" y="61624"/>
            <a:ext cx="6714410" cy="6206463"/>
          </a:xfrm>
          <a:prstGeom prst="chord">
            <a:avLst>
              <a:gd name="adj1" fmla="val 2673960"/>
              <a:gd name="adj2" fmla="val 18921779"/>
            </a:avLst>
          </a:prstGeom>
          <a:solidFill>
            <a:schemeClr val="accent5">
              <a:lumMod val="20000"/>
              <a:lumOff val="8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Rectangle 31">
            <a:extLst>
              <a:ext uri="{FF2B5EF4-FFF2-40B4-BE49-F238E27FC236}">
                <a16:creationId xmlns:a16="http://schemas.microsoft.com/office/drawing/2014/main" id="{4DFE3C7E-8758-4EAA-8D55-71C391129664}"/>
              </a:ext>
            </a:extLst>
          </p:cNvPr>
          <p:cNvSpPr/>
          <p:nvPr/>
        </p:nvSpPr>
        <p:spPr>
          <a:xfrm>
            <a:off x="845313" y="969966"/>
            <a:ext cx="10941692" cy="5157421"/>
          </a:xfrm>
          <a:prstGeom prst="rect">
            <a:avLst/>
          </a:prstGeom>
          <a:solidFill>
            <a:schemeClr val="bg1">
              <a:alpha val="88000"/>
            </a:schemeClr>
          </a:solidFill>
          <a:ln>
            <a:solidFill>
              <a:srgbClr val="BB5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ko-KR" altLang="en-US">
              <a:solidFill>
                <a:prstClr val="white"/>
              </a:solidFill>
              <a:latin typeface="Arial"/>
              <a:ea typeface="Arial Unicode MS"/>
              <a:sym typeface="Arial"/>
            </a:endParaRPr>
          </a:p>
        </p:txBody>
      </p:sp>
      <p:sp>
        <p:nvSpPr>
          <p:cNvPr id="2" name="TextBox 1"/>
          <p:cNvSpPr txBox="1"/>
          <p:nvPr/>
        </p:nvSpPr>
        <p:spPr>
          <a:xfrm>
            <a:off x="1190545" y="1192937"/>
            <a:ext cx="6191673" cy="707886"/>
          </a:xfrm>
          <a:prstGeom prst="rect">
            <a:avLst/>
          </a:prstGeom>
          <a:noFill/>
        </p:spPr>
        <p:txBody>
          <a:bodyPr wrap="square" rtlCol="0" anchor="ctr">
            <a:spAutoFit/>
          </a:bodyPr>
          <a:lstStyle/>
          <a:p>
            <a:pPr defTabSz="914264">
              <a:defRPr/>
            </a:pPr>
            <a:r>
              <a:rPr lang="en-GB" altLang="ko-KR" sz="4000" b="1" kern="0">
                <a:solidFill>
                  <a:srgbClr val="333A47"/>
                </a:solidFill>
                <a:latin typeface="Arial"/>
                <a:ea typeface="Arial Unicode MS"/>
                <a:cs typeface="Arial" pitchFamily="34" charset="0"/>
                <a:sym typeface="Arial"/>
              </a:rPr>
              <a:t>Activity 3 </a:t>
            </a:r>
            <a:endParaRPr lang="ko-KR" altLang="en-US" sz="4000" b="1">
              <a:solidFill>
                <a:srgbClr val="333A47"/>
              </a:solidFill>
              <a:latin typeface="Arial"/>
              <a:ea typeface="Arial Unicode MS"/>
              <a:cs typeface="Arial" pitchFamily="34" charset="0"/>
              <a:sym typeface="Arial"/>
            </a:endParaRPr>
          </a:p>
        </p:txBody>
      </p:sp>
      <p:pic>
        <p:nvPicPr>
          <p:cNvPr id="16" name="Graphic 15" descr="Document outline">
            <a:extLst>
              <a:ext uri="{FF2B5EF4-FFF2-40B4-BE49-F238E27FC236}">
                <a16:creationId xmlns:a16="http://schemas.microsoft.com/office/drawing/2014/main" id="{09C0E612-BB1A-1A41-98B8-203BD3795E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6774" y="1259317"/>
            <a:ext cx="599607" cy="599607"/>
          </a:xfrm>
          <a:prstGeom prst="rect">
            <a:avLst/>
          </a:prstGeom>
        </p:spPr>
      </p:pic>
      <p:pic>
        <p:nvPicPr>
          <p:cNvPr id="12" name="Picture 11">
            <a:extLst>
              <a:ext uri="{FF2B5EF4-FFF2-40B4-BE49-F238E27FC236}">
                <a16:creationId xmlns:a16="http://schemas.microsoft.com/office/drawing/2014/main" id="{89D84D08-F0F4-C74F-A868-52EA6EFBB618}"/>
              </a:ext>
            </a:extLst>
          </p:cNvPr>
          <p:cNvPicPr>
            <a:picLocks noChangeAspect="1"/>
          </p:cNvPicPr>
          <p:nvPr/>
        </p:nvPicPr>
        <p:blipFill rotWithShape="1">
          <a:blip r:embed="rId5"/>
          <a:srcRect t="59859"/>
          <a:stretch/>
        </p:blipFill>
        <p:spPr>
          <a:xfrm>
            <a:off x="1616093" y="2705840"/>
            <a:ext cx="9189400" cy="223594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Slide Number Placeholder 4">
            <a:extLst>
              <a:ext uri="{FF2B5EF4-FFF2-40B4-BE49-F238E27FC236}">
                <a16:creationId xmlns:a16="http://schemas.microsoft.com/office/drawing/2014/main" id="{8BCD7BD5-3595-0C81-9E16-65C0E11044F3}"/>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27</a:t>
            </a:fld>
            <a:endParaRPr lang="en" sz="850" dirty="0">
              <a:solidFill>
                <a:schemeClr val="tx2"/>
              </a:solidFill>
            </a:endParaRPr>
          </a:p>
        </p:txBody>
      </p:sp>
    </p:spTree>
    <p:extLst>
      <p:ext uri="{BB962C8B-B14F-4D97-AF65-F5344CB8AC3E}">
        <p14:creationId xmlns:p14="http://schemas.microsoft.com/office/powerpoint/2010/main" val="394493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4590" y="975150"/>
            <a:ext cx="6065838" cy="650875"/>
          </a:xfrm>
        </p:spPr>
        <p:txBody>
          <a:bodyPr/>
          <a:lstStyle/>
          <a:p>
            <a:r>
              <a:rPr lang="en-US" sz="4800" dirty="0"/>
              <a:t>Selective Attention</a:t>
            </a:r>
          </a:p>
        </p:txBody>
      </p:sp>
      <p:sp>
        <p:nvSpPr>
          <p:cNvPr id="3" name="Content Placeholder 2"/>
          <p:cNvSpPr>
            <a:spLocks noGrp="1"/>
          </p:cNvSpPr>
          <p:nvPr>
            <p:ph idx="4294967295"/>
          </p:nvPr>
        </p:nvSpPr>
        <p:spPr>
          <a:xfrm>
            <a:off x="349251" y="2174875"/>
            <a:ext cx="5340350" cy="3484563"/>
          </a:xfrm>
        </p:spPr>
        <p:txBody>
          <a:bodyPr/>
          <a:lstStyle/>
          <a:p>
            <a:r>
              <a:rPr lang="en-GB" sz="2800" b="1"/>
              <a:t>Attentional bias</a:t>
            </a:r>
            <a:r>
              <a:rPr lang="en-GB" sz="2800"/>
              <a:t> involves the tendency to pay </a:t>
            </a:r>
            <a:r>
              <a:rPr lang="en-GB" sz="2800" b="1"/>
              <a:t>attention</a:t>
            </a:r>
            <a:r>
              <a:rPr lang="en-GB" sz="2800"/>
              <a:t> to some things while simultaneously ignoring others.</a:t>
            </a:r>
            <a:endParaRPr lang="en-GB" sz="2800" dirty="0"/>
          </a:p>
        </p:txBody>
      </p:sp>
      <p:pic>
        <p:nvPicPr>
          <p:cNvPr id="4" name="Picture 3">
            <a:extLst>
              <a:ext uri="{FF2B5EF4-FFF2-40B4-BE49-F238E27FC236}">
                <a16:creationId xmlns:a16="http://schemas.microsoft.com/office/drawing/2014/main" id="{051415C1-95A9-9F43-AE85-477851760CBF}"/>
              </a:ext>
            </a:extLst>
          </p:cNvPr>
          <p:cNvPicPr>
            <a:picLocks noChangeAspect="1"/>
          </p:cNvPicPr>
          <p:nvPr/>
        </p:nvPicPr>
        <p:blipFill>
          <a:blip r:embed="rId3"/>
          <a:stretch>
            <a:fillRect/>
          </a:stretch>
        </p:blipFill>
        <p:spPr>
          <a:xfrm>
            <a:off x="6843619" y="975149"/>
            <a:ext cx="4097045" cy="4684289"/>
          </a:xfrm>
          <a:prstGeom prst="rect">
            <a:avLst/>
          </a:prstGeom>
        </p:spPr>
      </p:pic>
      <p:sp>
        <p:nvSpPr>
          <p:cNvPr id="8" name="TextBox 7">
            <a:extLst>
              <a:ext uri="{FF2B5EF4-FFF2-40B4-BE49-F238E27FC236}">
                <a16:creationId xmlns:a16="http://schemas.microsoft.com/office/drawing/2014/main" id="{23C79E67-9235-3212-2C79-557E9949E4F9}"/>
              </a:ext>
            </a:extLst>
          </p:cNvPr>
          <p:cNvSpPr txBox="1"/>
          <p:nvPr/>
        </p:nvSpPr>
        <p:spPr>
          <a:xfrm>
            <a:off x="224590" y="6069788"/>
            <a:ext cx="11602290" cy="276999"/>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[6] P.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Muth</a:t>
            </a:r>
            <a:r>
              <a:rPr lang="en-US" sz="1200" dirty="0">
                <a:effectLst/>
                <a:latin typeface="Calibri" panose="020F0502020204030204" pitchFamily="34" charset="0"/>
                <a:ea typeface="Calibri" panose="020F0502020204030204" pitchFamily="34" charset="0"/>
                <a:cs typeface="Times New Roman" panose="02020603050405020304" pitchFamily="18" charset="0"/>
              </a:rPr>
              <a:t>, 9 March 2015. [Online]. Available: https://www.linkedin.com/pulse/dresses-confirmation-bias-education-parke-muth. [Accessed 14 July 2024].</a:t>
            </a:r>
            <a:endParaRPr lang="en-GB" sz="1200" dirty="0"/>
          </a:p>
        </p:txBody>
      </p:sp>
      <p:sp>
        <p:nvSpPr>
          <p:cNvPr id="10" name="Slide Number Placeholder 4">
            <a:extLst>
              <a:ext uri="{FF2B5EF4-FFF2-40B4-BE49-F238E27FC236}">
                <a16:creationId xmlns:a16="http://schemas.microsoft.com/office/drawing/2014/main" id="{6B127538-02C6-A6E5-874D-B5852C30A000}"/>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28</a:t>
            </a:fld>
            <a:endParaRPr lang="en" sz="850" dirty="0">
              <a:solidFill>
                <a:schemeClr val="tx2"/>
              </a:solidFill>
            </a:endParaRPr>
          </a:p>
        </p:txBody>
      </p:sp>
    </p:spTree>
    <p:extLst>
      <p:ext uri="{BB962C8B-B14F-4D97-AF65-F5344CB8AC3E}">
        <p14:creationId xmlns:p14="http://schemas.microsoft.com/office/powerpoint/2010/main" val="112734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20"/>
          <p:cNvSpPr txBox="1">
            <a:spLocks noGrp="1"/>
          </p:cNvSpPr>
          <p:nvPr>
            <p:ph type="sldNum" idx="12"/>
          </p:nvPr>
        </p:nvSpPr>
        <p:spPr>
          <a:prstGeom prst="rect">
            <a:avLst/>
          </a:prstGeom>
        </p:spPr>
        <p:txBody>
          <a:bodyPr spcFirstLastPara="1" vert="horz" wrap="square" lIns="0" tIns="0" rIns="0" bIns="0" rtlCol="0" anchor="ctr" anchorCtr="0">
            <a:noAutofit/>
          </a:bodyPr>
          <a:lstStyle/>
          <a:p>
            <a:pPr algn="r"/>
            <a:fld id="{00000000-1234-1234-1234-123412341234}" type="slidenum">
              <a:rPr lang="en"/>
              <a:pPr algn="r"/>
              <a:t>29</a:t>
            </a:fld>
            <a:endParaRPr/>
          </a:p>
        </p:txBody>
      </p:sp>
      <p:sp>
        <p:nvSpPr>
          <p:cNvPr id="115" name="Google Shape;115;p20"/>
          <p:cNvSpPr txBox="1">
            <a:spLocks noGrp="1"/>
          </p:cNvSpPr>
          <p:nvPr>
            <p:ph type="title" idx="4294967295"/>
          </p:nvPr>
        </p:nvSpPr>
        <p:spPr>
          <a:xfrm>
            <a:off x="513347" y="1147094"/>
            <a:ext cx="8004175" cy="649287"/>
          </a:xfrm>
          <a:prstGeom prst="rect">
            <a:avLst/>
          </a:prstGeom>
        </p:spPr>
        <p:txBody>
          <a:bodyPr spcFirstLastPara="1" vert="horz" wrap="square" lIns="0" tIns="0" rIns="0" bIns="0" rtlCol="0" anchor="ctr" anchorCtr="0">
            <a:noAutofit/>
          </a:bodyPr>
          <a:lstStyle/>
          <a:p>
            <a:pPr lvl="0"/>
            <a:r>
              <a:rPr lang="en-GB" sz="5333" dirty="0">
                <a:latin typeface="+mn-lt"/>
              </a:rPr>
              <a:t>How does unconscious bias manifest itself?</a:t>
            </a:r>
            <a:br>
              <a:rPr lang="en-US" sz="5333" dirty="0">
                <a:latin typeface="+mn-lt"/>
              </a:rPr>
            </a:br>
            <a:endParaRPr dirty="0">
              <a:latin typeface="+mn-lt"/>
            </a:endParaRPr>
          </a:p>
        </p:txBody>
      </p:sp>
      <p:sp>
        <p:nvSpPr>
          <p:cNvPr id="116" name="Google Shape;116;p20"/>
          <p:cNvSpPr txBox="1">
            <a:spLocks noGrp="1"/>
          </p:cNvSpPr>
          <p:nvPr>
            <p:ph type="body" idx="4294967295"/>
          </p:nvPr>
        </p:nvSpPr>
        <p:spPr>
          <a:xfrm>
            <a:off x="513347" y="2186585"/>
            <a:ext cx="9978190" cy="4044950"/>
          </a:xfrm>
          <a:prstGeom prst="rect">
            <a:avLst/>
          </a:prstGeom>
        </p:spPr>
        <p:txBody>
          <a:bodyPr spcFirstLastPara="1" vert="horz" wrap="square" lIns="0" tIns="0" rIns="0" bIns="0" rtlCol="0" anchor="t" anchorCtr="0">
            <a:noAutofit/>
          </a:bodyPr>
          <a:lstStyle/>
          <a:p>
            <a:pPr marL="342900" indent="-342900">
              <a:spcBef>
                <a:spcPts val="600"/>
              </a:spcBef>
              <a:spcAft>
                <a:spcPts val="600"/>
              </a:spcAft>
              <a:buFont typeface="Wingdings" panose="05000000000000000000" pitchFamily="2" charset="2"/>
              <a:buChar char="ü"/>
            </a:pPr>
            <a:r>
              <a:rPr lang="en-GB" sz="2400" dirty="0"/>
              <a:t>Our attitudes are shaped by cultural values, listening to conversations, reading stories, the media, etc. </a:t>
            </a:r>
          </a:p>
          <a:p>
            <a:pPr marL="342900" indent="-342900">
              <a:spcBef>
                <a:spcPts val="600"/>
              </a:spcBef>
              <a:spcAft>
                <a:spcPts val="600"/>
              </a:spcAft>
              <a:buFont typeface="Wingdings" panose="05000000000000000000" pitchFamily="2" charset="2"/>
              <a:buChar char="ü"/>
            </a:pPr>
            <a:r>
              <a:rPr lang="en-GB" sz="2400" dirty="0"/>
              <a:t>Our unconscious brain is constantly looking for patterns. </a:t>
            </a:r>
          </a:p>
          <a:p>
            <a:pPr marL="342900" indent="-342900">
              <a:spcBef>
                <a:spcPts val="600"/>
              </a:spcBef>
              <a:spcAft>
                <a:spcPts val="600"/>
              </a:spcAft>
              <a:buFont typeface="Wingdings" panose="05000000000000000000" pitchFamily="2" charset="2"/>
              <a:buChar char="ü"/>
            </a:pPr>
            <a:r>
              <a:rPr lang="en-GB" sz="2400" dirty="0"/>
              <a:t>When the unconscious brain experiences two things occurring together, it begins to expect them to be seen together. As a result, other patterns or combinations feel less ‘normal’ and become more challenging to process. </a:t>
            </a:r>
          </a:p>
          <a:p>
            <a:pPr marL="342900" indent="-342900">
              <a:spcBef>
                <a:spcPts val="600"/>
              </a:spcBef>
              <a:spcAft>
                <a:spcPts val="600"/>
              </a:spcAft>
              <a:buFont typeface="Wingdings" panose="05000000000000000000" pitchFamily="2" charset="2"/>
              <a:buChar char="ü"/>
            </a:pPr>
            <a:r>
              <a:rPr lang="en-GB" sz="2400" dirty="0"/>
              <a:t>If ignored, this can lead to lazy stereotypes and discriminatory behaviour.</a:t>
            </a:r>
            <a:endParaRPr lang="en-US" sz="2400" dirty="0"/>
          </a:p>
        </p:txBody>
      </p:sp>
    </p:spTree>
    <p:extLst>
      <p:ext uri="{BB962C8B-B14F-4D97-AF65-F5344CB8AC3E}">
        <p14:creationId xmlns:p14="http://schemas.microsoft.com/office/powerpoint/2010/main" val="204690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4" name="Google Shape;94;p17"/>
          <p:cNvSpPr txBox="1">
            <a:spLocks noGrp="1"/>
          </p:cNvSpPr>
          <p:nvPr>
            <p:ph type="ctrTitle" idx="4294967295"/>
          </p:nvPr>
        </p:nvSpPr>
        <p:spPr>
          <a:xfrm>
            <a:off x="401053" y="2934453"/>
            <a:ext cx="8373979" cy="494547"/>
          </a:xfrm>
          <a:prstGeom prst="rect">
            <a:avLst/>
          </a:prstGeom>
        </p:spPr>
        <p:txBody>
          <a:bodyPr spcFirstLastPara="1" vert="horz" wrap="square" lIns="0" tIns="0" rIns="0" bIns="0" rtlCol="0" anchor="b" anchorCtr="0">
            <a:noAutofit/>
          </a:bodyPr>
          <a:lstStyle/>
          <a:p>
            <a:pPr>
              <a:spcBef>
                <a:spcPts val="0"/>
              </a:spcBef>
            </a:pPr>
            <a:r>
              <a:rPr lang="en" sz="4800" dirty="0">
                <a:latin typeface="Arial"/>
                <a:cs typeface="Arial"/>
              </a:rPr>
              <a:t>What is Unconscious Bias?</a:t>
            </a:r>
            <a:endParaRPr sz="4800" dirty="0">
              <a:latin typeface="Arial"/>
              <a:cs typeface="Arial"/>
            </a:endParaRPr>
          </a:p>
        </p:txBody>
      </p:sp>
      <p:pic>
        <p:nvPicPr>
          <p:cNvPr id="3" name="Picture 2">
            <a:extLst>
              <a:ext uri="{FF2B5EF4-FFF2-40B4-BE49-F238E27FC236}">
                <a16:creationId xmlns:a16="http://schemas.microsoft.com/office/drawing/2014/main" id="{0B510EF5-F3CC-7671-87D7-4CB358D08D5E}"/>
              </a:ext>
            </a:extLst>
          </p:cNvPr>
          <p:cNvPicPr>
            <a:picLocks noChangeAspect="1"/>
          </p:cNvPicPr>
          <p:nvPr/>
        </p:nvPicPr>
        <p:blipFill>
          <a:blip r:embed="rId3"/>
          <a:stretch>
            <a:fillRect/>
          </a:stretch>
        </p:blipFill>
        <p:spPr>
          <a:xfrm>
            <a:off x="8610100" y="1842866"/>
            <a:ext cx="3581900" cy="3172268"/>
          </a:xfrm>
          <a:prstGeom prst="rect">
            <a:avLst/>
          </a:prstGeom>
        </p:spPr>
      </p:pic>
      <p:sp>
        <p:nvSpPr>
          <p:cNvPr id="4" name="Slide Number Placeholder 3">
            <a:extLst>
              <a:ext uri="{FF2B5EF4-FFF2-40B4-BE49-F238E27FC236}">
                <a16:creationId xmlns:a16="http://schemas.microsoft.com/office/drawing/2014/main" id="{5AB4601C-F6B7-8E09-D14D-E781AD2CA574}"/>
              </a:ext>
            </a:extLst>
          </p:cNvPr>
          <p:cNvSpPr>
            <a:spLocks noGrp="1"/>
          </p:cNvSpPr>
          <p:nvPr>
            <p:ph type="sldNum" idx="12"/>
          </p:nvPr>
        </p:nvSpPr>
        <p:spPr/>
        <p:txBody>
          <a:bodyPr/>
          <a:lstStyle/>
          <a:p>
            <a:fld id="{00000000-1234-1234-1234-123412341234}" type="slidenum">
              <a:rPr lang="en" smtClean="0"/>
              <a:pPr/>
              <a:t>3</a:t>
            </a:fld>
            <a:endParaRPr lang="en"/>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51;p24">
            <a:extLst>
              <a:ext uri="{FF2B5EF4-FFF2-40B4-BE49-F238E27FC236}">
                <a16:creationId xmlns:a16="http://schemas.microsoft.com/office/drawing/2014/main" id="{A6934695-6A04-8648-BA72-B6EE584AE7B9}"/>
              </a:ext>
            </a:extLst>
          </p:cNvPr>
          <p:cNvSpPr/>
          <p:nvPr/>
        </p:nvSpPr>
        <p:spPr>
          <a:xfrm rot="10800000">
            <a:off x="-961285" y="730613"/>
            <a:ext cx="5990484" cy="5396760"/>
          </a:xfrm>
          <a:prstGeom prst="chord">
            <a:avLst>
              <a:gd name="adj1" fmla="val 2673960"/>
              <a:gd name="adj2" fmla="val 18921779"/>
            </a:avLst>
          </a:prstGeom>
          <a:solidFill>
            <a:schemeClr val="accent5">
              <a:lumMod val="20000"/>
              <a:lumOff val="8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Rectangle 31">
            <a:extLst>
              <a:ext uri="{FF2B5EF4-FFF2-40B4-BE49-F238E27FC236}">
                <a16:creationId xmlns:a16="http://schemas.microsoft.com/office/drawing/2014/main" id="{4DFE3C7E-8758-4EAA-8D55-71C391129664}"/>
              </a:ext>
            </a:extLst>
          </p:cNvPr>
          <p:cNvSpPr/>
          <p:nvPr/>
        </p:nvSpPr>
        <p:spPr>
          <a:xfrm>
            <a:off x="845313" y="969966"/>
            <a:ext cx="10941692" cy="5157421"/>
          </a:xfrm>
          <a:prstGeom prst="rect">
            <a:avLst/>
          </a:prstGeom>
          <a:solidFill>
            <a:schemeClr val="bg1">
              <a:alpha val="88000"/>
            </a:schemeClr>
          </a:solidFill>
          <a:ln>
            <a:solidFill>
              <a:srgbClr val="BB5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ko-KR" altLang="en-US">
              <a:solidFill>
                <a:prstClr val="white"/>
              </a:solidFill>
              <a:latin typeface="Arial"/>
              <a:ea typeface="Arial Unicode MS"/>
              <a:sym typeface="Arial"/>
            </a:endParaRPr>
          </a:p>
        </p:txBody>
      </p:sp>
      <p:pic>
        <p:nvPicPr>
          <p:cNvPr id="13" name="Picture 2" descr="Alexandra Wilson">
            <a:extLst>
              <a:ext uri="{FF2B5EF4-FFF2-40B4-BE49-F238E27FC236}">
                <a16:creationId xmlns:a16="http://schemas.microsoft.com/office/drawing/2014/main" id="{A06D9A93-DD55-914B-BEF4-A009BE5E73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665"/>
          <a:stretch/>
        </p:blipFill>
        <p:spPr bwMode="auto">
          <a:xfrm>
            <a:off x="826757" y="969961"/>
            <a:ext cx="6082044" cy="51574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lexandra Wilson | Barristers Chambers London">
            <a:extLst>
              <a:ext uri="{FF2B5EF4-FFF2-40B4-BE49-F238E27FC236}">
                <a16:creationId xmlns:a16="http://schemas.microsoft.com/office/drawing/2014/main" id="{C1B65057-345F-3147-B9F5-EF055F1C8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2695" y="977388"/>
            <a:ext cx="4567231" cy="514999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4">
            <a:extLst>
              <a:ext uri="{FF2B5EF4-FFF2-40B4-BE49-F238E27FC236}">
                <a16:creationId xmlns:a16="http://schemas.microsoft.com/office/drawing/2014/main" id="{0ECAE4CC-07C9-F2E1-4A6B-DD53AC6B1533}"/>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30</a:t>
            </a:fld>
            <a:endParaRPr lang="en" sz="850" dirty="0">
              <a:solidFill>
                <a:schemeClr val="tx2"/>
              </a:solidFill>
            </a:endParaRPr>
          </a:p>
        </p:txBody>
      </p:sp>
    </p:spTree>
    <p:extLst>
      <p:ext uri="{BB962C8B-B14F-4D97-AF65-F5344CB8AC3E}">
        <p14:creationId xmlns:p14="http://schemas.microsoft.com/office/powerpoint/2010/main" val="223863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20"/>
          <p:cNvSpPr txBox="1">
            <a:spLocks noGrp="1"/>
          </p:cNvSpPr>
          <p:nvPr>
            <p:ph type="sldNum" idx="12"/>
          </p:nvPr>
        </p:nvSpPr>
        <p:spPr>
          <a:prstGeom prst="rect">
            <a:avLst/>
          </a:prstGeom>
        </p:spPr>
        <p:txBody>
          <a:bodyPr spcFirstLastPara="1" vert="horz" wrap="square" lIns="0" tIns="0" rIns="0" bIns="0" rtlCol="0" anchor="ctr" anchorCtr="0">
            <a:noAutofit/>
          </a:bodyPr>
          <a:lstStyle/>
          <a:p>
            <a:pPr algn="r"/>
            <a:fld id="{00000000-1234-1234-1234-123412341234}" type="slidenum">
              <a:rPr lang="en"/>
              <a:pPr algn="r"/>
              <a:t>31</a:t>
            </a:fld>
            <a:endParaRPr/>
          </a:p>
        </p:txBody>
      </p:sp>
      <p:sp>
        <p:nvSpPr>
          <p:cNvPr id="115" name="Google Shape;115;p20"/>
          <p:cNvSpPr txBox="1">
            <a:spLocks noGrp="1"/>
          </p:cNvSpPr>
          <p:nvPr>
            <p:ph type="title" idx="4294967295"/>
          </p:nvPr>
        </p:nvSpPr>
        <p:spPr>
          <a:xfrm>
            <a:off x="401053" y="747586"/>
            <a:ext cx="8797925" cy="649287"/>
          </a:xfrm>
          <a:prstGeom prst="rect">
            <a:avLst/>
          </a:prstGeom>
        </p:spPr>
        <p:txBody>
          <a:bodyPr spcFirstLastPara="1" vert="horz" wrap="square" lIns="0" tIns="0" rIns="0" bIns="0" rtlCol="0" anchor="ctr" anchorCtr="0">
            <a:noAutofit/>
          </a:bodyPr>
          <a:lstStyle/>
          <a:p>
            <a:r>
              <a:rPr lang="en-GB" sz="4000" dirty="0">
                <a:latin typeface="+mn-lt"/>
              </a:rPr>
              <a:t>First impressions and stereotypes</a:t>
            </a:r>
            <a:br>
              <a:rPr lang="en-US" sz="4000" dirty="0">
                <a:latin typeface="+mn-lt"/>
              </a:rPr>
            </a:br>
            <a:endParaRPr sz="4800" dirty="0">
              <a:latin typeface="+mn-lt"/>
            </a:endParaRPr>
          </a:p>
        </p:txBody>
      </p:sp>
      <p:sp>
        <p:nvSpPr>
          <p:cNvPr id="116" name="Google Shape;116;p20"/>
          <p:cNvSpPr txBox="1">
            <a:spLocks noGrp="1"/>
          </p:cNvSpPr>
          <p:nvPr>
            <p:ph type="body" idx="4294967295"/>
          </p:nvPr>
        </p:nvSpPr>
        <p:spPr>
          <a:xfrm>
            <a:off x="401052" y="1788946"/>
            <a:ext cx="9384631" cy="4044950"/>
          </a:xfrm>
          <a:prstGeom prst="rect">
            <a:avLst/>
          </a:prstGeom>
        </p:spPr>
        <p:txBody>
          <a:bodyPr spcFirstLastPara="1" vert="horz" wrap="square" lIns="0" tIns="0" rIns="0" bIns="0" rtlCol="0" anchor="t" anchorCtr="0">
            <a:noAutofit/>
          </a:bodyPr>
          <a:lstStyle/>
          <a:p>
            <a:pPr marL="342900" indent="-342900">
              <a:spcBef>
                <a:spcPts val="600"/>
              </a:spcBef>
              <a:spcAft>
                <a:spcPts val="600"/>
              </a:spcAft>
              <a:buFont typeface="Wingdings" panose="05000000000000000000" pitchFamily="2" charset="2"/>
              <a:buChar char="ü"/>
            </a:pPr>
            <a:r>
              <a:rPr lang="en-GB" sz="2800" dirty="0">
                <a:latin typeface="+mn-lt"/>
              </a:rPr>
              <a:t>Have you ever experienced someone making an assumption about you? </a:t>
            </a:r>
          </a:p>
          <a:p>
            <a:pPr marL="342900" indent="-342900">
              <a:spcBef>
                <a:spcPts val="600"/>
              </a:spcBef>
              <a:spcAft>
                <a:spcPts val="600"/>
              </a:spcAft>
              <a:buFont typeface="Wingdings" panose="05000000000000000000" pitchFamily="2" charset="2"/>
              <a:buChar char="ü"/>
            </a:pPr>
            <a:r>
              <a:rPr lang="en-GB" sz="2800" dirty="0">
                <a:latin typeface="+mn-lt"/>
              </a:rPr>
              <a:t>What do you think the assumption was based on? </a:t>
            </a:r>
          </a:p>
          <a:p>
            <a:pPr marL="342900" indent="-342900">
              <a:spcBef>
                <a:spcPts val="600"/>
              </a:spcBef>
              <a:spcAft>
                <a:spcPts val="600"/>
              </a:spcAft>
              <a:buFont typeface="Wingdings" panose="05000000000000000000" pitchFamily="2" charset="2"/>
              <a:buChar char="ü"/>
            </a:pPr>
            <a:r>
              <a:rPr lang="en-GB" sz="2800" dirty="0">
                <a:latin typeface="+mn-lt"/>
              </a:rPr>
              <a:t>Was it accurate? </a:t>
            </a:r>
          </a:p>
          <a:p>
            <a:pPr marL="342900" indent="-342900">
              <a:spcBef>
                <a:spcPts val="600"/>
              </a:spcBef>
              <a:spcAft>
                <a:spcPts val="600"/>
              </a:spcAft>
              <a:buFont typeface="Wingdings" panose="05000000000000000000" pitchFamily="2" charset="2"/>
              <a:buChar char="ü"/>
            </a:pPr>
            <a:r>
              <a:rPr lang="en-GB" sz="2800" dirty="0">
                <a:latin typeface="+mn-lt"/>
              </a:rPr>
              <a:t>Can you think of any examples of stereotyping you have encountered, either professionally or personally? </a:t>
            </a:r>
          </a:p>
          <a:p>
            <a:pPr marL="342900" indent="-342900">
              <a:spcBef>
                <a:spcPts val="600"/>
              </a:spcBef>
              <a:spcAft>
                <a:spcPts val="600"/>
              </a:spcAft>
              <a:buFont typeface="Wingdings" panose="05000000000000000000" pitchFamily="2" charset="2"/>
              <a:buChar char="ü"/>
            </a:pPr>
            <a:r>
              <a:rPr lang="en-GB" sz="2800" dirty="0">
                <a:latin typeface="+mn-lt"/>
              </a:rPr>
              <a:t>Is there such as thing as a positive stereotype?</a:t>
            </a:r>
            <a:endParaRPr lang="en-US" sz="2800" dirty="0">
              <a:latin typeface="+mn-lt"/>
            </a:endParaRPr>
          </a:p>
        </p:txBody>
      </p:sp>
    </p:spTree>
    <p:extLst>
      <p:ext uri="{BB962C8B-B14F-4D97-AF65-F5344CB8AC3E}">
        <p14:creationId xmlns:p14="http://schemas.microsoft.com/office/powerpoint/2010/main" val="297204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Effect transition="in" filter="fade">
                                      <p:cBhvr>
                                        <p:cTn id="7" dur="500"/>
                                        <p:tgtEl>
                                          <p:spTgt spid="1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xEl>
                                              <p:pRg st="1" end="1"/>
                                            </p:txEl>
                                          </p:spTgt>
                                        </p:tgtEl>
                                        <p:attrNameLst>
                                          <p:attrName>style.visibility</p:attrName>
                                        </p:attrNameLst>
                                      </p:cBhvr>
                                      <p:to>
                                        <p:strVal val="visible"/>
                                      </p:to>
                                    </p:set>
                                    <p:animEffect transition="in" filter="fade">
                                      <p:cBhvr>
                                        <p:cTn id="12" dur="500"/>
                                        <p:tgtEl>
                                          <p:spTgt spid="1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
                                            <p:txEl>
                                              <p:pRg st="2" end="2"/>
                                            </p:txEl>
                                          </p:spTgt>
                                        </p:tgtEl>
                                        <p:attrNameLst>
                                          <p:attrName>style.visibility</p:attrName>
                                        </p:attrNameLst>
                                      </p:cBhvr>
                                      <p:to>
                                        <p:strVal val="visible"/>
                                      </p:to>
                                    </p:set>
                                    <p:animEffect transition="in" filter="fade">
                                      <p:cBhvr>
                                        <p:cTn id="17" dur="500"/>
                                        <p:tgtEl>
                                          <p:spTgt spid="1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6">
                                            <p:txEl>
                                              <p:pRg st="3" end="3"/>
                                            </p:txEl>
                                          </p:spTgt>
                                        </p:tgtEl>
                                        <p:attrNameLst>
                                          <p:attrName>style.visibility</p:attrName>
                                        </p:attrNameLst>
                                      </p:cBhvr>
                                      <p:to>
                                        <p:strVal val="visible"/>
                                      </p:to>
                                    </p:set>
                                    <p:animEffect transition="in" filter="fade">
                                      <p:cBhvr>
                                        <p:cTn id="22" dur="500"/>
                                        <p:tgtEl>
                                          <p:spTgt spid="1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6">
                                            <p:txEl>
                                              <p:pRg st="4" end="4"/>
                                            </p:txEl>
                                          </p:spTgt>
                                        </p:tgtEl>
                                        <p:attrNameLst>
                                          <p:attrName>style.visibility</p:attrName>
                                        </p:attrNameLst>
                                      </p:cBhvr>
                                      <p:to>
                                        <p:strVal val="visible"/>
                                      </p:to>
                                    </p:set>
                                    <p:animEffect transition="in" filter="fade">
                                      <p:cBhvr>
                                        <p:cTn id="27" dur="500"/>
                                        <p:tgtEl>
                                          <p:spTgt spid="1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24;p36">
            <a:extLst>
              <a:ext uri="{FF2B5EF4-FFF2-40B4-BE49-F238E27FC236}">
                <a16:creationId xmlns:a16="http://schemas.microsoft.com/office/drawing/2014/main" id="{552F9944-BDA6-3B42-88C6-8313DED8ACF4}"/>
              </a:ext>
            </a:extLst>
          </p:cNvPr>
          <p:cNvSpPr/>
          <p:nvPr/>
        </p:nvSpPr>
        <p:spPr>
          <a:xfrm>
            <a:off x="6954798" y="142656"/>
            <a:ext cx="6769399" cy="6572688"/>
          </a:xfrm>
          <a:prstGeom prst="chord">
            <a:avLst>
              <a:gd name="adj1" fmla="val 3418991"/>
              <a:gd name="adj2" fmla="val 18301953"/>
            </a:avLst>
          </a:prstGeom>
          <a:solidFill>
            <a:srgbClr val="F8F3C6"/>
          </a:solidFill>
          <a:ln>
            <a:noFill/>
          </a:ln>
        </p:spPr>
        <p:txBody>
          <a:bodyPr spcFirstLastPara="1" wrap="square" lIns="121900" tIns="121900" rIns="121900" bIns="121900" anchor="ctr" anchorCtr="0">
            <a:noAutofit/>
          </a:bodyPr>
          <a:lstStyle/>
          <a:p>
            <a:endParaRPr sz="2400"/>
          </a:p>
        </p:txBody>
      </p:sp>
      <p:sp>
        <p:nvSpPr>
          <p:cNvPr id="2" name="Title 1"/>
          <p:cNvSpPr>
            <a:spLocks noGrp="1"/>
          </p:cNvSpPr>
          <p:nvPr>
            <p:ph type="title"/>
          </p:nvPr>
        </p:nvSpPr>
        <p:spPr>
          <a:xfrm>
            <a:off x="609600" y="721371"/>
            <a:ext cx="10972800" cy="507556"/>
          </a:xfrm>
        </p:spPr>
        <p:txBody>
          <a:bodyPr/>
          <a:lstStyle/>
          <a:p>
            <a:r>
              <a:rPr lang="en-GB" sz="4267"/>
              <a:t>We are </a:t>
            </a:r>
            <a:r>
              <a:rPr lang="en-GB" sz="4267" u="sng"/>
              <a:t>all</a:t>
            </a:r>
            <a:r>
              <a:rPr lang="en-GB" sz="4267"/>
              <a:t> affected by unconscious bias</a:t>
            </a:r>
            <a:endParaRPr lang="en-US" sz="4267"/>
          </a:p>
        </p:txBody>
      </p:sp>
      <p:sp>
        <p:nvSpPr>
          <p:cNvPr id="5" name="Content Placeholder 4">
            <a:extLst>
              <a:ext uri="{FF2B5EF4-FFF2-40B4-BE49-F238E27FC236}">
                <a16:creationId xmlns:a16="http://schemas.microsoft.com/office/drawing/2014/main" id="{EAD1411F-996A-4042-8C41-1B0D685B7595}"/>
              </a:ext>
            </a:extLst>
          </p:cNvPr>
          <p:cNvSpPr>
            <a:spLocks noGrp="1"/>
          </p:cNvSpPr>
          <p:nvPr>
            <p:ph idx="1"/>
          </p:nvPr>
        </p:nvSpPr>
        <p:spPr>
          <a:xfrm>
            <a:off x="609600" y="1569650"/>
            <a:ext cx="10972800" cy="3484580"/>
          </a:xfrm>
        </p:spPr>
        <p:txBody>
          <a:bodyPr/>
          <a:lstStyle/>
          <a:p>
            <a:r>
              <a:rPr lang="en-GB" sz="2400" dirty="0">
                <a:latin typeface="+mn-lt"/>
              </a:rPr>
              <a:t>The ability to quickly and </a:t>
            </a:r>
            <a:r>
              <a:rPr lang="en-GB" sz="2400" b="1" dirty="0">
                <a:latin typeface="+mn-lt"/>
              </a:rPr>
              <a:t>automatically categorise people according to social and other characteristics</a:t>
            </a:r>
            <a:r>
              <a:rPr lang="en-GB" sz="2400" dirty="0">
                <a:latin typeface="+mn-lt"/>
              </a:rPr>
              <a:t> is a fundamental quality of the human mind. </a:t>
            </a:r>
          </a:p>
          <a:p>
            <a:endParaRPr lang="en-GB" dirty="0">
              <a:latin typeface="+mn-lt"/>
            </a:endParaRPr>
          </a:p>
          <a:p>
            <a:endParaRPr lang="en-GB" dirty="0">
              <a:latin typeface="+mn-lt"/>
            </a:endParaRPr>
          </a:p>
          <a:p>
            <a:endParaRPr lang="en-GB" dirty="0"/>
          </a:p>
          <a:p>
            <a:endParaRPr lang="en-GB" dirty="0">
              <a:latin typeface="+mn-lt"/>
            </a:endParaRPr>
          </a:p>
          <a:p>
            <a:endParaRPr lang="en-GB" dirty="0"/>
          </a:p>
          <a:p>
            <a:endParaRPr lang="en-GB" dirty="0">
              <a:latin typeface="+mn-lt"/>
            </a:endParaRPr>
          </a:p>
          <a:p>
            <a:endParaRPr lang="en-GB" dirty="0">
              <a:latin typeface="+mn-lt"/>
            </a:endParaRPr>
          </a:p>
          <a:p>
            <a:endParaRPr lang="en-GB" sz="1600" dirty="0"/>
          </a:p>
          <a:p>
            <a:endParaRPr lang="en-GB" sz="800" dirty="0"/>
          </a:p>
          <a:p>
            <a:r>
              <a:rPr lang="en-GB" sz="2400" dirty="0">
                <a:latin typeface="+mn-lt"/>
              </a:rPr>
              <a:t>Although we all like to think we are openminded and objective, we are heavily influenced in ways that are completely hidden from our conscious mind in how we view and evaluate both others and ourselves.</a:t>
            </a:r>
            <a:endParaRPr lang="en-US" sz="2400" dirty="0">
              <a:latin typeface="+mn-lt"/>
            </a:endParaRPr>
          </a:p>
        </p:txBody>
      </p:sp>
      <p:grpSp>
        <p:nvGrpSpPr>
          <p:cNvPr id="3" name="Group 2">
            <a:extLst>
              <a:ext uri="{FF2B5EF4-FFF2-40B4-BE49-F238E27FC236}">
                <a16:creationId xmlns:a16="http://schemas.microsoft.com/office/drawing/2014/main" id="{7736B483-4182-B144-AD47-325B55E716C1}"/>
              </a:ext>
            </a:extLst>
          </p:cNvPr>
          <p:cNvGrpSpPr/>
          <p:nvPr/>
        </p:nvGrpSpPr>
        <p:grpSpPr>
          <a:xfrm>
            <a:off x="2261937" y="2502568"/>
            <a:ext cx="7668126" cy="2330804"/>
            <a:chOff x="1867594" y="2571751"/>
            <a:chExt cx="4676002" cy="1218921"/>
          </a:xfrm>
        </p:grpSpPr>
        <p:pic>
          <p:nvPicPr>
            <p:cNvPr id="7" name="Picture 6">
              <a:extLst>
                <a:ext uri="{FF2B5EF4-FFF2-40B4-BE49-F238E27FC236}">
                  <a16:creationId xmlns:a16="http://schemas.microsoft.com/office/drawing/2014/main" id="{548F579E-4D3E-7F4D-A107-837B24F5D97A}"/>
                </a:ext>
              </a:extLst>
            </p:cNvPr>
            <p:cNvPicPr>
              <a:picLocks noChangeAspect="1"/>
            </p:cNvPicPr>
            <p:nvPr/>
          </p:nvPicPr>
          <p:blipFill rotWithShape="1">
            <a:blip r:embed="rId3"/>
            <a:srcRect r="-49" b="733"/>
            <a:stretch/>
          </p:blipFill>
          <p:spPr>
            <a:xfrm>
              <a:off x="1867594" y="2571751"/>
              <a:ext cx="2385959" cy="1218921"/>
            </a:xfrm>
            <a:prstGeom prst="rect">
              <a:avLst/>
            </a:prstGeom>
          </p:spPr>
        </p:pic>
        <p:pic>
          <p:nvPicPr>
            <p:cNvPr id="8" name="Picture 7">
              <a:extLst>
                <a:ext uri="{FF2B5EF4-FFF2-40B4-BE49-F238E27FC236}">
                  <a16:creationId xmlns:a16="http://schemas.microsoft.com/office/drawing/2014/main" id="{12399683-C10F-5F4E-A941-9E1A274DA8E5}"/>
                </a:ext>
              </a:extLst>
            </p:cNvPr>
            <p:cNvPicPr>
              <a:picLocks noChangeAspect="1"/>
            </p:cNvPicPr>
            <p:nvPr/>
          </p:nvPicPr>
          <p:blipFill rotWithShape="1">
            <a:blip r:embed="rId3"/>
            <a:srcRect r="-49" b="733"/>
            <a:stretch/>
          </p:blipFill>
          <p:spPr>
            <a:xfrm flipH="1">
              <a:off x="4157637" y="2571751"/>
              <a:ext cx="2385959" cy="1218921"/>
            </a:xfrm>
            <a:prstGeom prst="rect">
              <a:avLst/>
            </a:prstGeom>
          </p:spPr>
        </p:pic>
      </p:grpSp>
      <p:sp>
        <p:nvSpPr>
          <p:cNvPr id="4" name="Slide Number Placeholder 4">
            <a:extLst>
              <a:ext uri="{FF2B5EF4-FFF2-40B4-BE49-F238E27FC236}">
                <a16:creationId xmlns:a16="http://schemas.microsoft.com/office/drawing/2014/main" id="{46B679D6-36FB-6824-E3B8-47A4E3DD2B3A}"/>
              </a:ext>
            </a:extLst>
          </p:cNvPr>
          <p:cNvSpPr txBox="1">
            <a:spLocks/>
          </p:cNvSpPr>
          <p:nvPr/>
        </p:nvSpPr>
        <p:spPr>
          <a:xfrm>
            <a:off x="11205845" y="62442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32</a:t>
            </a:fld>
            <a:endParaRPr lang="en" sz="850" dirty="0">
              <a:solidFill>
                <a:schemeClr val="tx2"/>
              </a:solidFill>
            </a:endParaRPr>
          </a:p>
        </p:txBody>
      </p:sp>
    </p:spTree>
    <p:extLst>
      <p:ext uri="{BB962C8B-B14F-4D97-AF65-F5344CB8AC3E}">
        <p14:creationId xmlns:p14="http://schemas.microsoft.com/office/powerpoint/2010/main" val="187871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9645" y="2092500"/>
            <a:ext cx="4912588" cy="2672800"/>
          </a:xfrm>
        </p:spPr>
        <p:txBody>
          <a:bodyPr/>
          <a:lstStyle/>
          <a:p>
            <a:pPr algn="ctr"/>
            <a:r>
              <a:rPr lang="en-US" sz="4800" b="1" dirty="0">
                <a:latin typeface="+mj-lt"/>
              </a:rPr>
              <a:t>Practical steps </a:t>
            </a:r>
            <a:r>
              <a:rPr lang="en-US" sz="4800" b="1" u="sng" dirty="0">
                <a:latin typeface="+mj-lt"/>
              </a:rPr>
              <a:t>you</a:t>
            </a:r>
            <a:r>
              <a:rPr lang="en-US" sz="4800" b="1" dirty="0">
                <a:latin typeface="+mj-lt"/>
              </a:rPr>
              <a:t> can take to reduce the impact of bias</a:t>
            </a:r>
          </a:p>
        </p:txBody>
      </p:sp>
      <p:pic>
        <p:nvPicPr>
          <p:cNvPr id="4" name="Picture 3">
            <a:extLst>
              <a:ext uri="{FF2B5EF4-FFF2-40B4-BE49-F238E27FC236}">
                <a16:creationId xmlns:a16="http://schemas.microsoft.com/office/drawing/2014/main" id="{73C450B8-CC52-1760-F774-BBE1D51D7812}"/>
              </a:ext>
            </a:extLst>
          </p:cNvPr>
          <p:cNvPicPr>
            <a:picLocks noChangeAspect="1"/>
          </p:cNvPicPr>
          <p:nvPr/>
        </p:nvPicPr>
        <p:blipFill>
          <a:blip r:embed="rId3"/>
          <a:stretch>
            <a:fillRect/>
          </a:stretch>
        </p:blipFill>
        <p:spPr>
          <a:xfrm>
            <a:off x="6769769" y="1258828"/>
            <a:ext cx="4214991" cy="4340343"/>
          </a:xfrm>
          <a:prstGeom prst="rect">
            <a:avLst/>
          </a:prstGeom>
        </p:spPr>
      </p:pic>
      <p:sp>
        <p:nvSpPr>
          <p:cNvPr id="5" name="Slide Number Placeholder 4">
            <a:extLst>
              <a:ext uri="{FF2B5EF4-FFF2-40B4-BE49-F238E27FC236}">
                <a16:creationId xmlns:a16="http://schemas.microsoft.com/office/drawing/2014/main" id="{50544FFE-BA24-A67B-99B6-F8C9AEFED270}"/>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33</a:t>
            </a:fld>
            <a:endParaRPr lang="en" sz="850" dirty="0">
              <a:solidFill>
                <a:schemeClr val="tx2"/>
              </a:solidFill>
            </a:endParaRPr>
          </a:p>
        </p:txBody>
      </p:sp>
    </p:spTree>
    <p:extLst>
      <p:ext uri="{BB962C8B-B14F-4D97-AF65-F5344CB8AC3E}">
        <p14:creationId xmlns:p14="http://schemas.microsoft.com/office/powerpoint/2010/main" val="271891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2F4B7C-258C-1541-A5CB-0EE3B459A63F}"/>
              </a:ext>
            </a:extLst>
          </p:cNvPr>
          <p:cNvSpPr txBox="1">
            <a:spLocks/>
          </p:cNvSpPr>
          <p:nvPr/>
        </p:nvSpPr>
        <p:spPr>
          <a:xfrm>
            <a:off x="1463040" y="382138"/>
            <a:ext cx="13411200" cy="1934343"/>
          </a:xfrm>
          <a:prstGeom prst="rect">
            <a:avLst/>
          </a:prstGeom>
        </p:spPr>
        <p:txBody>
          <a:bodyPr vert="horz" lIns="0" tIns="60960" rIns="0" bIns="0" rtlCol="0" anchor="ctr">
            <a:noAutofit/>
          </a:bodyPr>
          <a:lstStyle>
            <a:lvl1pPr algn="l" defTabSz="457200" rtl="0" eaLnBrk="1" latinLnBrk="0" hangingPunct="1">
              <a:spcBef>
                <a:spcPct val="0"/>
              </a:spcBef>
              <a:buNone/>
              <a:defRPr sz="2400" b="1" kern="1200">
                <a:solidFill>
                  <a:srgbClr val="0085CA"/>
                </a:solidFill>
                <a:latin typeface="Arial"/>
                <a:ea typeface="+mj-ea"/>
                <a:cs typeface="Arial"/>
              </a:defRPr>
            </a:lvl1pPr>
          </a:lstStyle>
          <a:p>
            <a:endParaRPr lang="en-US" sz="3200"/>
          </a:p>
        </p:txBody>
      </p:sp>
      <p:sp>
        <p:nvSpPr>
          <p:cNvPr id="10" name="Title 9">
            <a:extLst>
              <a:ext uri="{FF2B5EF4-FFF2-40B4-BE49-F238E27FC236}">
                <a16:creationId xmlns:a16="http://schemas.microsoft.com/office/drawing/2014/main" id="{DCA6BE8B-6272-1640-B1CC-1DC350790241}"/>
              </a:ext>
            </a:extLst>
          </p:cNvPr>
          <p:cNvSpPr>
            <a:spLocks noGrp="1"/>
          </p:cNvSpPr>
          <p:nvPr>
            <p:ph type="title"/>
          </p:nvPr>
        </p:nvSpPr>
        <p:spPr>
          <a:xfrm>
            <a:off x="530957" y="765631"/>
            <a:ext cx="10972800" cy="507556"/>
          </a:xfrm>
        </p:spPr>
        <p:txBody>
          <a:bodyPr/>
          <a:lstStyle/>
          <a:p>
            <a:r>
              <a:rPr lang="en-US" sz="4800">
                <a:latin typeface="+mn-lt"/>
              </a:rPr>
              <a:t>Bias and our actions</a:t>
            </a:r>
          </a:p>
        </p:txBody>
      </p:sp>
      <p:sp>
        <p:nvSpPr>
          <p:cNvPr id="9" name="Content Placeholder 2">
            <a:extLst>
              <a:ext uri="{FF2B5EF4-FFF2-40B4-BE49-F238E27FC236}">
                <a16:creationId xmlns:a16="http://schemas.microsoft.com/office/drawing/2014/main" id="{34CCB5B2-A16F-0842-A291-12F6F39EF661}"/>
              </a:ext>
            </a:extLst>
          </p:cNvPr>
          <p:cNvSpPr>
            <a:spLocks noGrp="1"/>
          </p:cNvSpPr>
          <p:nvPr>
            <p:ph idx="1"/>
          </p:nvPr>
        </p:nvSpPr>
        <p:spPr>
          <a:xfrm>
            <a:off x="530958" y="1656680"/>
            <a:ext cx="11399785" cy="5364480"/>
          </a:xfrm>
        </p:spPr>
        <p:txBody>
          <a:bodyPr/>
          <a:lstStyle/>
          <a:p>
            <a:pPr>
              <a:lnSpc>
                <a:spcPct val="150000"/>
              </a:lnSpc>
            </a:pPr>
            <a:r>
              <a:rPr lang="en-US" sz="2550" b="1" dirty="0">
                <a:solidFill>
                  <a:schemeClr val="accent1"/>
                </a:solidFill>
              </a:rPr>
              <a:t>Perception</a:t>
            </a:r>
            <a:r>
              <a:rPr lang="en-US" sz="2550" dirty="0"/>
              <a:t> – how we </a:t>
            </a:r>
            <a:r>
              <a:rPr lang="en-US" sz="2550" dirty="0">
                <a:solidFill>
                  <a:schemeClr val="accent1"/>
                </a:solidFill>
              </a:rPr>
              <a:t>see</a:t>
            </a:r>
            <a:r>
              <a:rPr lang="en-US" sz="2550" dirty="0"/>
              <a:t> people and perceive reality.</a:t>
            </a:r>
          </a:p>
          <a:p>
            <a:pPr>
              <a:lnSpc>
                <a:spcPct val="150000"/>
              </a:lnSpc>
            </a:pPr>
            <a:r>
              <a:rPr lang="en-US" sz="2550" b="1" dirty="0">
                <a:solidFill>
                  <a:schemeClr val="accent1"/>
                </a:solidFill>
              </a:rPr>
              <a:t>Attitude</a:t>
            </a:r>
            <a:r>
              <a:rPr lang="en-US" sz="2550" dirty="0"/>
              <a:t> – how we </a:t>
            </a:r>
            <a:r>
              <a:rPr lang="en-US" sz="2550" dirty="0">
                <a:solidFill>
                  <a:schemeClr val="accent1"/>
                </a:solidFill>
              </a:rPr>
              <a:t>react</a:t>
            </a:r>
            <a:r>
              <a:rPr lang="en-US" sz="2550" dirty="0">
                <a:solidFill>
                  <a:schemeClr val="accent6"/>
                </a:solidFill>
              </a:rPr>
              <a:t> </a:t>
            </a:r>
            <a:r>
              <a:rPr lang="en-US" sz="2550" dirty="0"/>
              <a:t>towards certain people.</a:t>
            </a:r>
          </a:p>
          <a:p>
            <a:pPr>
              <a:lnSpc>
                <a:spcPct val="150000"/>
              </a:lnSpc>
            </a:pPr>
            <a:r>
              <a:rPr lang="en-US" sz="2550" b="1" dirty="0">
                <a:solidFill>
                  <a:schemeClr val="accent1"/>
                </a:solidFill>
              </a:rPr>
              <a:t>Behaviors</a:t>
            </a:r>
            <a:r>
              <a:rPr lang="en-US" sz="2550" dirty="0"/>
              <a:t> – how receptive/friendly we are </a:t>
            </a:r>
            <a:r>
              <a:rPr lang="en-US" sz="2550" dirty="0">
                <a:solidFill>
                  <a:schemeClr val="accent1"/>
                </a:solidFill>
              </a:rPr>
              <a:t>towards</a:t>
            </a:r>
            <a:r>
              <a:rPr lang="en-US" sz="2550" dirty="0"/>
              <a:t> certain people.</a:t>
            </a:r>
          </a:p>
          <a:p>
            <a:pPr>
              <a:lnSpc>
                <a:spcPct val="150000"/>
              </a:lnSpc>
            </a:pPr>
            <a:r>
              <a:rPr lang="en-US" sz="2550" b="1" dirty="0">
                <a:solidFill>
                  <a:schemeClr val="accent1"/>
                </a:solidFill>
              </a:rPr>
              <a:t>Attention</a:t>
            </a:r>
            <a:r>
              <a:rPr lang="en-US" sz="2550" dirty="0"/>
              <a:t> – which </a:t>
            </a:r>
            <a:r>
              <a:rPr lang="en-US" sz="2550" dirty="0">
                <a:solidFill>
                  <a:schemeClr val="accent1"/>
                </a:solidFill>
              </a:rPr>
              <a:t>aspects</a:t>
            </a:r>
            <a:r>
              <a:rPr lang="en-US" sz="2550" dirty="0"/>
              <a:t> of a person we pay most attention to.</a:t>
            </a:r>
          </a:p>
          <a:p>
            <a:pPr>
              <a:lnSpc>
                <a:spcPct val="150000"/>
              </a:lnSpc>
            </a:pPr>
            <a:r>
              <a:rPr lang="en-US" sz="2550" b="1" dirty="0">
                <a:solidFill>
                  <a:schemeClr val="accent1"/>
                </a:solidFill>
              </a:rPr>
              <a:t>Listening Skills </a:t>
            </a:r>
            <a:r>
              <a:rPr lang="en-US" sz="2550" dirty="0"/>
              <a:t>– how much we </a:t>
            </a:r>
            <a:r>
              <a:rPr lang="en-US" sz="2550" dirty="0">
                <a:solidFill>
                  <a:schemeClr val="accent1"/>
                </a:solidFill>
              </a:rPr>
              <a:t>actively</a:t>
            </a:r>
            <a:r>
              <a:rPr lang="en-US" sz="2550" dirty="0">
                <a:solidFill>
                  <a:schemeClr val="accent6"/>
                </a:solidFill>
              </a:rPr>
              <a:t> </a:t>
            </a:r>
            <a:r>
              <a:rPr lang="en-US" sz="2550" dirty="0"/>
              <a:t>listen to what certain people say.</a:t>
            </a:r>
          </a:p>
          <a:p>
            <a:pPr>
              <a:lnSpc>
                <a:spcPct val="150000"/>
              </a:lnSpc>
            </a:pPr>
            <a:r>
              <a:rPr lang="en-US" sz="2550" b="1" dirty="0">
                <a:solidFill>
                  <a:schemeClr val="accent1"/>
                </a:solidFill>
              </a:rPr>
              <a:t>Micro-affirmations</a:t>
            </a:r>
            <a:r>
              <a:rPr lang="en-US" sz="2550" dirty="0"/>
              <a:t> – </a:t>
            </a:r>
            <a:r>
              <a:rPr lang="en-US" sz="2550" dirty="0">
                <a:solidFill>
                  <a:schemeClr val="accent1"/>
                </a:solidFill>
              </a:rPr>
              <a:t>how</a:t>
            </a:r>
            <a:r>
              <a:rPr lang="en-US" sz="2550" dirty="0"/>
              <a:t> much we comfort certain people in certain situations.</a:t>
            </a:r>
          </a:p>
          <a:p>
            <a:endParaRPr lang="en-US" sz="2667" dirty="0"/>
          </a:p>
        </p:txBody>
      </p:sp>
      <p:pic>
        <p:nvPicPr>
          <p:cNvPr id="12" name="Picture 11">
            <a:extLst>
              <a:ext uri="{FF2B5EF4-FFF2-40B4-BE49-F238E27FC236}">
                <a16:creationId xmlns:a16="http://schemas.microsoft.com/office/drawing/2014/main" id="{8BAE3981-1870-A544-85A9-89CC99D86B90}"/>
              </a:ext>
            </a:extLst>
          </p:cNvPr>
          <p:cNvPicPr>
            <a:picLocks noChangeAspect="1"/>
          </p:cNvPicPr>
          <p:nvPr/>
        </p:nvPicPr>
        <p:blipFill>
          <a:blip r:embed="rId3"/>
          <a:stretch>
            <a:fillRect/>
          </a:stretch>
        </p:blipFill>
        <p:spPr>
          <a:xfrm>
            <a:off x="9558496" y="497763"/>
            <a:ext cx="2102547" cy="1934343"/>
          </a:xfrm>
          <a:prstGeom prst="rect">
            <a:avLst/>
          </a:prstGeom>
        </p:spPr>
      </p:pic>
      <p:sp>
        <p:nvSpPr>
          <p:cNvPr id="2" name="Slide Number Placeholder 4">
            <a:extLst>
              <a:ext uri="{FF2B5EF4-FFF2-40B4-BE49-F238E27FC236}">
                <a16:creationId xmlns:a16="http://schemas.microsoft.com/office/drawing/2014/main" id="{D96DB04F-550C-98BF-F72C-21BF5ACA020F}"/>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34</a:t>
            </a:fld>
            <a:endParaRPr lang="en" sz="850" dirty="0">
              <a:solidFill>
                <a:schemeClr val="tx2"/>
              </a:solidFill>
            </a:endParaRPr>
          </a:p>
        </p:txBody>
      </p:sp>
    </p:spTree>
    <p:extLst>
      <p:ext uri="{BB962C8B-B14F-4D97-AF65-F5344CB8AC3E}">
        <p14:creationId xmlns:p14="http://schemas.microsoft.com/office/powerpoint/2010/main" val="312531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p31"/>
          <p:cNvSpPr txBox="1">
            <a:spLocks noGrp="1"/>
          </p:cNvSpPr>
          <p:nvPr>
            <p:ph type="sldNum" idx="12"/>
          </p:nvPr>
        </p:nvSpPr>
        <p:spPr>
          <a:prstGeom prst="rect">
            <a:avLst/>
          </a:prstGeom>
        </p:spPr>
        <p:txBody>
          <a:bodyPr spcFirstLastPara="1" vert="horz" wrap="square" lIns="0" tIns="0" rIns="0" bIns="0" rtlCol="0" anchor="ctr" anchorCtr="0">
            <a:noAutofit/>
          </a:bodyPr>
          <a:lstStyle/>
          <a:p>
            <a:pPr algn="r"/>
            <a:fld id="{00000000-1234-1234-1234-123412341234}" type="slidenum">
              <a:rPr lang="en"/>
              <a:pPr algn="r"/>
              <a:t>35</a:t>
            </a:fld>
            <a:endParaRPr/>
          </a:p>
        </p:txBody>
      </p:sp>
      <p:sp>
        <p:nvSpPr>
          <p:cNvPr id="238" name="Google Shape;238;p31"/>
          <p:cNvSpPr txBox="1">
            <a:spLocks noGrp="1"/>
          </p:cNvSpPr>
          <p:nvPr>
            <p:ph type="title" idx="4294967295"/>
          </p:nvPr>
        </p:nvSpPr>
        <p:spPr>
          <a:xfrm>
            <a:off x="487362" y="514134"/>
            <a:ext cx="11217275" cy="649288"/>
          </a:xfrm>
          <a:prstGeom prst="rect">
            <a:avLst/>
          </a:prstGeom>
        </p:spPr>
        <p:txBody>
          <a:bodyPr spcFirstLastPara="1" vert="horz" wrap="square" lIns="0" tIns="0" rIns="0" bIns="0" rtlCol="0" anchor="ctr" anchorCtr="0">
            <a:noAutofit/>
          </a:bodyPr>
          <a:lstStyle/>
          <a:p>
            <a:pPr lvl="0"/>
            <a:r>
              <a:rPr lang="en-GB" sz="3200">
                <a:latin typeface="Arial" panose="020B0604020202020204" pitchFamily="34" charset="0"/>
                <a:cs typeface="Arial" panose="020B0604020202020204" pitchFamily="34" charset="0"/>
              </a:rPr>
              <a:t>Conditions under which bias has most impact: </a:t>
            </a:r>
            <a:endParaRPr sz="3200">
              <a:latin typeface="Arial" panose="020B0604020202020204" pitchFamily="34" charset="0"/>
              <a:cs typeface="Arial" panose="020B0604020202020204" pitchFamily="34" charset="0"/>
            </a:endParaRPr>
          </a:p>
        </p:txBody>
      </p:sp>
      <p:grpSp>
        <p:nvGrpSpPr>
          <p:cNvPr id="240" name="Google Shape;240;p31"/>
          <p:cNvGrpSpPr/>
          <p:nvPr/>
        </p:nvGrpSpPr>
        <p:grpSpPr>
          <a:xfrm>
            <a:off x="1540054" y="2125964"/>
            <a:ext cx="4053701" cy="748968"/>
            <a:chOff x="1047099" y="2250687"/>
            <a:chExt cx="3040276" cy="561726"/>
          </a:xfrm>
          <a:solidFill>
            <a:schemeClr val="accent1">
              <a:lumMod val="20000"/>
              <a:lumOff val="80000"/>
            </a:schemeClr>
          </a:solidFill>
        </p:grpSpPr>
        <p:sp>
          <p:nvSpPr>
            <p:cNvPr id="241" name="Google Shape;241;p31"/>
            <p:cNvSpPr/>
            <p:nvPr/>
          </p:nvSpPr>
          <p:spPr>
            <a:xfrm rot="5400000">
              <a:off x="2286374" y="1011412"/>
              <a:ext cx="561726" cy="3040276"/>
            </a:xfrm>
            <a:prstGeom prst="roundRect">
              <a:avLst>
                <a:gd name="adj" fmla="val 50000"/>
              </a:avLst>
            </a:prstGeom>
            <a:grpFill/>
            <a:ln>
              <a:noFill/>
            </a:ln>
          </p:spPr>
          <p:txBody>
            <a:bodyPr spcFirstLastPara="1" wrap="square" lIns="121900" tIns="121900" rIns="121900" bIns="121900" anchor="ctr" anchorCtr="0">
              <a:noAutofit/>
            </a:bodyPr>
            <a:lstStyle/>
            <a:p>
              <a:endParaRPr sz="2667">
                <a:solidFill>
                  <a:schemeClr val="accent2"/>
                </a:solidFill>
              </a:endParaRPr>
            </a:p>
          </p:txBody>
        </p:sp>
        <p:sp>
          <p:nvSpPr>
            <p:cNvPr id="242" name="Google Shape;242;p31"/>
            <p:cNvSpPr/>
            <p:nvPr/>
          </p:nvSpPr>
          <p:spPr>
            <a:xfrm>
              <a:off x="1127298" y="2334456"/>
              <a:ext cx="374100" cy="374100"/>
            </a:xfrm>
            <a:prstGeom prst="ellipse">
              <a:avLst/>
            </a:prstGeom>
            <a:grpFill/>
            <a:ln>
              <a:noFill/>
            </a:ln>
            <a:effectLst>
              <a:outerShdw blurRad="228600" dist="50800" dir="5400000" algn="tl" rotWithShape="0">
                <a:schemeClr val="accent2">
                  <a:alpha val="54900"/>
                </a:schemeClr>
              </a:outerShdw>
            </a:effectLst>
          </p:spPr>
          <p:txBody>
            <a:bodyPr spcFirstLastPara="1" wrap="square" lIns="121900" tIns="121900" rIns="121900" bIns="121900" anchor="ctr" anchorCtr="0">
              <a:noAutofit/>
            </a:bodyPr>
            <a:lstStyle/>
            <a:p>
              <a:pPr algn="ctr"/>
              <a:r>
                <a:rPr lang="en" sz="2400" b="1" dirty="0">
                  <a:latin typeface="Arial" panose="020B0604020202020204" pitchFamily="34" charset="0"/>
                  <a:ea typeface="Inter"/>
                  <a:cs typeface="Arial" panose="020B0604020202020204" pitchFamily="34" charset="0"/>
                  <a:sym typeface="Inter"/>
                </a:rPr>
                <a:t>1</a:t>
              </a:r>
              <a:endParaRPr sz="2400" b="1" dirty="0">
                <a:latin typeface="Arial" panose="020B0604020202020204" pitchFamily="34" charset="0"/>
                <a:ea typeface="Inter"/>
                <a:cs typeface="Arial" panose="020B0604020202020204" pitchFamily="34" charset="0"/>
                <a:sym typeface="Inter"/>
              </a:endParaRPr>
            </a:p>
          </p:txBody>
        </p:sp>
        <p:sp>
          <p:nvSpPr>
            <p:cNvPr id="243" name="Google Shape;243;p31"/>
            <p:cNvSpPr txBox="1"/>
            <p:nvPr/>
          </p:nvSpPr>
          <p:spPr>
            <a:xfrm>
              <a:off x="1581597" y="2334903"/>
              <a:ext cx="2332604" cy="393293"/>
            </a:xfrm>
            <a:prstGeom prst="rect">
              <a:avLst/>
            </a:prstGeom>
            <a:grpFill/>
            <a:ln>
              <a:noFill/>
            </a:ln>
          </p:spPr>
          <p:txBody>
            <a:bodyPr spcFirstLastPara="1" wrap="square" lIns="121900" tIns="121900" rIns="121900" bIns="121900" anchor="ctr" anchorCtr="0">
              <a:noAutofit/>
            </a:bodyPr>
            <a:lstStyle/>
            <a:p>
              <a:pPr lvl="0">
                <a:lnSpc>
                  <a:spcPct val="115000"/>
                </a:lnSpc>
              </a:pPr>
              <a:r>
                <a:rPr lang="en-GB" sz="2400" dirty="0">
                  <a:solidFill>
                    <a:schemeClr val="dk1"/>
                  </a:solidFill>
                  <a:latin typeface="Arial" panose="020B0604020202020204" pitchFamily="34" charset="0"/>
                  <a:ea typeface="Playfair Display Regular"/>
                  <a:cs typeface="Arial" panose="020B0604020202020204" pitchFamily="34" charset="0"/>
                  <a:sym typeface="Playfair Display Regular"/>
                </a:rPr>
                <a:t>Under pressure</a:t>
              </a:r>
            </a:p>
          </p:txBody>
        </p:sp>
      </p:grpSp>
      <p:grpSp>
        <p:nvGrpSpPr>
          <p:cNvPr id="245" name="Google Shape;245;p31"/>
          <p:cNvGrpSpPr/>
          <p:nvPr/>
        </p:nvGrpSpPr>
        <p:grpSpPr>
          <a:xfrm>
            <a:off x="1530527" y="3594445"/>
            <a:ext cx="4053701" cy="748968"/>
            <a:chOff x="2957320" y="2250687"/>
            <a:chExt cx="3040276" cy="561726"/>
          </a:xfrm>
          <a:solidFill>
            <a:schemeClr val="accent5">
              <a:lumMod val="40000"/>
              <a:lumOff val="60000"/>
            </a:schemeClr>
          </a:solidFill>
        </p:grpSpPr>
        <p:sp>
          <p:nvSpPr>
            <p:cNvPr id="246" name="Google Shape;246;p31"/>
            <p:cNvSpPr/>
            <p:nvPr/>
          </p:nvSpPr>
          <p:spPr>
            <a:xfrm rot="5400000">
              <a:off x="4196595" y="1011412"/>
              <a:ext cx="561726" cy="3040276"/>
            </a:xfrm>
            <a:prstGeom prst="roundRect">
              <a:avLst>
                <a:gd name="adj" fmla="val 50000"/>
              </a:avLst>
            </a:prstGeom>
            <a:grpFill/>
            <a:ln>
              <a:noFill/>
            </a:ln>
          </p:spPr>
          <p:txBody>
            <a:bodyPr spcFirstLastPara="1" wrap="square" lIns="121900" tIns="121900" rIns="121900" bIns="121900" anchor="ctr" anchorCtr="0">
              <a:noAutofit/>
            </a:bodyPr>
            <a:lstStyle/>
            <a:p>
              <a:endParaRPr sz="2667"/>
            </a:p>
          </p:txBody>
        </p:sp>
        <p:sp>
          <p:nvSpPr>
            <p:cNvPr id="247" name="Google Shape;247;p31"/>
            <p:cNvSpPr/>
            <p:nvPr/>
          </p:nvSpPr>
          <p:spPr>
            <a:xfrm>
              <a:off x="3044664" y="2344500"/>
              <a:ext cx="374100" cy="374100"/>
            </a:xfrm>
            <a:prstGeom prst="ellipse">
              <a:avLst/>
            </a:prstGeom>
            <a:grpFill/>
            <a:ln>
              <a:noFill/>
            </a:ln>
            <a:effectLst>
              <a:outerShdw blurRad="228600" dist="50800" dir="5400000" algn="tl" rotWithShape="0">
                <a:schemeClr val="accent4">
                  <a:alpha val="54900"/>
                </a:schemeClr>
              </a:outerShdw>
            </a:effectLst>
          </p:spPr>
          <p:txBody>
            <a:bodyPr spcFirstLastPara="1" wrap="square" lIns="121900" tIns="121900" rIns="121900" bIns="121900" anchor="ctr" anchorCtr="0">
              <a:noAutofit/>
            </a:bodyPr>
            <a:lstStyle/>
            <a:p>
              <a:pPr algn="ctr"/>
              <a:r>
                <a:rPr lang="en" sz="2400" b="1" dirty="0">
                  <a:latin typeface="Arial" panose="020B0604020202020204" pitchFamily="34" charset="0"/>
                  <a:ea typeface="Inter"/>
                  <a:cs typeface="Arial" panose="020B0604020202020204" pitchFamily="34" charset="0"/>
                  <a:sym typeface="Inter"/>
                </a:rPr>
                <a:t>2</a:t>
              </a:r>
              <a:endParaRPr sz="2400" b="1" dirty="0">
                <a:latin typeface="Arial" panose="020B0604020202020204" pitchFamily="34" charset="0"/>
                <a:ea typeface="Inter"/>
                <a:cs typeface="Arial" panose="020B0604020202020204" pitchFamily="34" charset="0"/>
                <a:sym typeface="Inter"/>
              </a:endParaRPr>
            </a:p>
          </p:txBody>
        </p:sp>
        <p:sp>
          <p:nvSpPr>
            <p:cNvPr id="248" name="Google Shape;248;p31"/>
            <p:cNvSpPr txBox="1"/>
            <p:nvPr/>
          </p:nvSpPr>
          <p:spPr>
            <a:xfrm>
              <a:off x="3498963" y="2333018"/>
              <a:ext cx="2333877" cy="393293"/>
            </a:xfrm>
            <a:prstGeom prst="rect">
              <a:avLst/>
            </a:prstGeom>
            <a:grpFill/>
            <a:ln>
              <a:noFill/>
            </a:ln>
          </p:spPr>
          <p:txBody>
            <a:bodyPr spcFirstLastPara="1" wrap="square" lIns="121900" tIns="121900" rIns="121900" bIns="121900" anchor="ctr" anchorCtr="0">
              <a:noAutofit/>
            </a:bodyPr>
            <a:lstStyle/>
            <a:p>
              <a:pPr>
                <a:lnSpc>
                  <a:spcPct val="115000"/>
                </a:lnSpc>
              </a:pPr>
              <a:r>
                <a:rPr lang="en" sz="2400">
                  <a:solidFill>
                    <a:schemeClr val="dk1"/>
                  </a:solidFill>
                  <a:latin typeface="Arial" panose="020B0604020202020204" pitchFamily="34" charset="0"/>
                  <a:ea typeface="Playfair Display Regular"/>
                  <a:cs typeface="Arial" panose="020B0604020202020204" pitchFamily="34" charset="0"/>
                  <a:sym typeface="Playfair Display Regular"/>
                </a:rPr>
                <a:t>High cognitive load</a:t>
              </a:r>
              <a:endParaRPr sz="1400">
                <a:solidFill>
                  <a:schemeClr val="dk1"/>
                </a:solidFill>
                <a:latin typeface="Arial" panose="020B0604020202020204" pitchFamily="34" charset="0"/>
                <a:ea typeface="Playfair Display Regular"/>
                <a:cs typeface="Arial" panose="020B0604020202020204" pitchFamily="34" charset="0"/>
                <a:sym typeface="Playfair Display Regular"/>
              </a:endParaRPr>
            </a:p>
          </p:txBody>
        </p:sp>
      </p:grpSp>
      <p:grpSp>
        <p:nvGrpSpPr>
          <p:cNvPr id="250" name="Google Shape;250;p31"/>
          <p:cNvGrpSpPr/>
          <p:nvPr/>
        </p:nvGrpSpPr>
        <p:grpSpPr>
          <a:xfrm>
            <a:off x="1530527" y="5057900"/>
            <a:ext cx="4053701" cy="748968"/>
            <a:chOff x="6407244" y="3667122"/>
            <a:chExt cx="3040276" cy="561726"/>
          </a:xfrm>
          <a:solidFill>
            <a:schemeClr val="accent6">
              <a:lumMod val="25000"/>
              <a:lumOff val="75000"/>
            </a:schemeClr>
          </a:solidFill>
        </p:grpSpPr>
        <p:sp>
          <p:nvSpPr>
            <p:cNvPr id="251" name="Google Shape;251;p31"/>
            <p:cNvSpPr/>
            <p:nvPr/>
          </p:nvSpPr>
          <p:spPr>
            <a:xfrm rot="5400000">
              <a:off x="7646519" y="2427847"/>
              <a:ext cx="561726" cy="3040276"/>
            </a:xfrm>
            <a:prstGeom prst="roundRect">
              <a:avLst>
                <a:gd name="adj" fmla="val 50000"/>
              </a:avLst>
            </a:prstGeom>
            <a:grpFill/>
            <a:ln>
              <a:noFill/>
            </a:ln>
          </p:spPr>
          <p:txBody>
            <a:bodyPr spcFirstLastPara="1" wrap="square" lIns="121900" tIns="121900" rIns="121900" bIns="121900" anchor="ctr" anchorCtr="0">
              <a:noAutofit/>
            </a:bodyPr>
            <a:lstStyle/>
            <a:p>
              <a:endParaRPr sz="2667"/>
            </a:p>
          </p:txBody>
        </p:sp>
        <p:sp>
          <p:nvSpPr>
            <p:cNvPr id="252" name="Google Shape;252;p31"/>
            <p:cNvSpPr/>
            <p:nvPr/>
          </p:nvSpPr>
          <p:spPr>
            <a:xfrm>
              <a:off x="6495266" y="3760934"/>
              <a:ext cx="374100" cy="374100"/>
            </a:xfrm>
            <a:prstGeom prst="ellipse">
              <a:avLst/>
            </a:prstGeom>
            <a:grpFill/>
            <a:ln>
              <a:noFill/>
            </a:ln>
            <a:effectLst>
              <a:outerShdw blurRad="228600" dist="50800" dir="5400000" algn="tl" rotWithShape="0">
                <a:schemeClr val="accent6">
                  <a:alpha val="54900"/>
                </a:schemeClr>
              </a:outerShdw>
            </a:effectLst>
          </p:spPr>
          <p:txBody>
            <a:bodyPr spcFirstLastPara="1" wrap="square" lIns="121900" tIns="121900" rIns="121900" bIns="121900" anchor="ctr" anchorCtr="0">
              <a:noAutofit/>
            </a:bodyPr>
            <a:lstStyle/>
            <a:p>
              <a:pPr algn="ctr"/>
              <a:r>
                <a:rPr lang="en" sz="2400" b="1">
                  <a:latin typeface="Arial" panose="020B0604020202020204" pitchFamily="34" charset="0"/>
                  <a:ea typeface="Inter"/>
                  <a:cs typeface="Arial" panose="020B0604020202020204" pitchFamily="34" charset="0"/>
                  <a:sym typeface="Inter"/>
                </a:rPr>
                <a:t>3</a:t>
              </a:r>
              <a:endParaRPr sz="2400" b="1">
                <a:latin typeface="Arial" panose="020B0604020202020204" pitchFamily="34" charset="0"/>
                <a:ea typeface="Inter"/>
                <a:cs typeface="Arial" panose="020B0604020202020204" pitchFamily="34" charset="0"/>
                <a:sym typeface="Inter"/>
              </a:endParaRPr>
            </a:p>
          </p:txBody>
        </p:sp>
        <p:sp>
          <p:nvSpPr>
            <p:cNvPr id="253" name="Google Shape;253;p31"/>
            <p:cNvSpPr txBox="1"/>
            <p:nvPr/>
          </p:nvSpPr>
          <p:spPr>
            <a:xfrm>
              <a:off x="6944494" y="3751337"/>
              <a:ext cx="2341513" cy="393293"/>
            </a:xfrm>
            <a:prstGeom prst="rect">
              <a:avLst/>
            </a:prstGeom>
            <a:grpFill/>
            <a:ln>
              <a:noFill/>
            </a:ln>
          </p:spPr>
          <p:txBody>
            <a:bodyPr spcFirstLastPara="1" wrap="square" lIns="121900" tIns="121900" rIns="121900" bIns="121900" anchor="ctr" anchorCtr="0">
              <a:noAutofit/>
            </a:bodyPr>
            <a:lstStyle/>
            <a:p>
              <a:pPr lvl="0">
                <a:lnSpc>
                  <a:spcPct val="115000"/>
                </a:lnSpc>
              </a:pPr>
              <a:r>
                <a:rPr lang="en-GB" sz="2400">
                  <a:solidFill>
                    <a:schemeClr val="dk1"/>
                  </a:solidFill>
                  <a:latin typeface="Arial" panose="020B0604020202020204" pitchFamily="34" charset="0"/>
                  <a:ea typeface="Playfair Display Regular"/>
                  <a:cs typeface="Arial" panose="020B0604020202020204" pitchFamily="34" charset="0"/>
                  <a:sym typeface="Playfair Display Regular"/>
                </a:rPr>
                <a:t>Drugs and alcohol</a:t>
              </a:r>
            </a:p>
          </p:txBody>
        </p:sp>
      </p:grpSp>
      <p:grpSp>
        <p:nvGrpSpPr>
          <p:cNvPr id="19" name="Google Shape;240;p31">
            <a:extLst>
              <a:ext uri="{FF2B5EF4-FFF2-40B4-BE49-F238E27FC236}">
                <a16:creationId xmlns:a16="http://schemas.microsoft.com/office/drawing/2014/main" id="{6263AC77-5154-EF40-A9B3-00E1D697535F}"/>
              </a:ext>
            </a:extLst>
          </p:cNvPr>
          <p:cNvGrpSpPr/>
          <p:nvPr/>
        </p:nvGrpSpPr>
        <p:grpSpPr>
          <a:xfrm>
            <a:off x="6334999" y="3607239"/>
            <a:ext cx="4053701" cy="748968"/>
            <a:chOff x="1047099" y="2250687"/>
            <a:chExt cx="3040276" cy="561726"/>
          </a:xfrm>
          <a:solidFill>
            <a:schemeClr val="accent1">
              <a:lumMod val="20000"/>
              <a:lumOff val="80000"/>
            </a:schemeClr>
          </a:solidFill>
        </p:grpSpPr>
        <p:sp>
          <p:nvSpPr>
            <p:cNvPr id="20" name="Google Shape;241;p31">
              <a:extLst>
                <a:ext uri="{FF2B5EF4-FFF2-40B4-BE49-F238E27FC236}">
                  <a16:creationId xmlns:a16="http://schemas.microsoft.com/office/drawing/2014/main" id="{23B29244-DA04-684F-B9C9-19C0201C8307}"/>
                </a:ext>
              </a:extLst>
            </p:cNvPr>
            <p:cNvSpPr/>
            <p:nvPr/>
          </p:nvSpPr>
          <p:spPr>
            <a:xfrm rot="5400000">
              <a:off x="2286374" y="1011412"/>
              <a:ext cx="561726" cy="3040276"/>
            </a:xfrm>
            <a:prstGeom prst="roundRect">
              <a:avLst>
                <a:gd name="adj" fmla="val 50000"/>
              </a:avLst>
            </a:prstGeom>
            <a:grpFill/>
            <a:ln>
              <a:noFill/>
            </a:ln>
          </p:spPr>
          <p:txBody>
            <a:bodyPr spcFirstLastPara="1" wrap="square" lIns="121900" tIns="121900" rIns="121900" bIns="121900" anchor="ctr" anchorCtr="0">
              <a:noAutofit/>
            </a:bodyPr>
            <a:lstStyle/>
            <a:p>
              <a:endParaRPr sz="2667">
                <a:solidFill>
                  <a:schemeClr val="accent2"/>
                </a:solidFill>
              </a:endParaRPr>
            </a:p>
          </p:txBody>
        </p:sp>
        <p:sp>
          <p:nvSpPr>
            <p:cNvPr id="21" name="Google Shape;242;p31">
              <a:extLst>
                <a:ext uri="{FF2B5EF4-FFF2-40B4-BE49-F238E27FC236}">
                  <a16:creationId xmlns:a16="http://schemas.microsoft.com/office/drawing/2014/main" id="{F31690FF-564E-8A4A-9536-0C749DA86F8F}"/>
                </a:ext>
              </a:extLst>
            </p:cNvPr>
            <p:cNvSpPr/>
            <p:nvPr/>
          </p:nvSpPr>
          <p:spPr>
            <a:xfrm>
              <a:off x="1127298" y="2334456"/>
              <a:ext cx="374100" cy="374100"/>
            </a:xfrm>
            <a:prstGeom prst="ellipse">
              <a:avLst/>
            </a:prstGeom>
            <a:grpFill/>
            <a:ln>
              <a:noFill/>
            </a:ln>
            <a:effectLst>
              <a:outerShdw blurRad="228600" dist="50800" dir="5400000" algn="tl" rotWithShape="0">
                <a:schemeClr val="accent2">
                  <a:alpha val="54900"/>
                </a:schemeClr>
              </a:outerShdw>
            </a:effectLst>
          </p:spPr>
          <p:txBody>
            <a:bodyPr spcFirstLastPara="1" wrap="square" lIns="121900" tIns="121900" rIns="121900" bIns="121900" anchor="ctr" anchorCtr="0">
              <a:noAutofit/>
            </a:bodyPr>
            <a:lstStyle/>
            <a:p>
              <a:pPr algn="ctr"/>
              <a:r>
                <a:rPr lang="en" sz="2400" b="1" dirty="0">
                  <a:latin typeface="Arial" panose="020B0604020202020204" pitchFamily="34" charset="0"/>
                  <a:ea typeface="Inter"/>
                  <a:cs typeface="Arial" panose="020B0604020202020204" pitchFamily="34" charset="0"/>
                  <a:sym typeface="Inter"/>
                </a:rPr>
                <a:t>5</a:t>
              </a:r>
              <a:endParaRPr sz="2400" b="1" dirty="0">
                <a:latin typeface="Arial" panose="020B0604020202020204" pitchFamily="34" charset="0"/>
                <a:ea typeface="Inter"/>
                <a:cs typeface="Arial" panose="020B0604020202020204" pitchFamily="34" charset="0"/>
                <a:sym typeface="Inter"/>
              </a:endParaRPr>
            </a:p>
          </p:txBody>
        </p:sp>
        <p:sp>
          <p:nvSpPr>
            <p:cNvPr id="22" name="Google Shape;243;p31">
              <a:extLst>
                <a:ext uri="{FF2B5EF4-FFF2-40B4-BE49-F238E27FC236}">
                  <a16:creationId xmlns:a16="http://schemas.microsoft.com/office/drawing/2014/main" id="{597441BF-777F-5849-AEA4-1D06D0AF4FFC}"/>
                </a:ext>
              </a:extLst>
            </p:cNvPr>
            <p:cNvSpPr txBox="1"/>
            <p:nvPr/>
          </p:nvSpPr>
          <p:spPr>
            <a:xfrm>
              <a:off x="1581597" y="2334903"/>
              <a:ext cx="2332604" cy="393293"/>
            </a:xfrm>
            <a:prstGeom prst="rect">
              <a:avLst/>
            </a:prstGeom>
            <a:grpFill/>
            <a:ln>
              <a:noFill/>
            </a:ln>
          </p:spPr>
          <p:txBody>
            <a:bodyPr spcFirstLastPara="1" wrap="square" lIns="121900" tIns="121900" rIns="121900" bIns="121900" anchor="ctr" anchorCtr="0">
              <a:noAutofit/>
            </a:bodyPr>
            <a:lstStyle/>
            <a:p>
              <a:pPr lvl="0">
                <a:lnSpc>
                  <a:spcPct val="115000"/>
                </a:lnSpc>
              </a:pPr>
              <a:r>
                <a:rPr lang="en-GB" sz="2400">
                  <a:solidFill>
                    <a:schemeClr val="dk1"/>
                  </a:solidFill>
                  <a:latin typeface="Arial" panose="020B0604020202020204" pitchFamily="34" charset="0"/>
                  <a:ea typeface="Playfair Display Regular"/>
                  <a:cs typeface="Arial" panose="020B0604020202020204" pitchFamily="34" charset="0"/>
                  <a:sym typeface="Playfair Display Regular"/>
                </a:rPr>
                <a:t>Overall impressions</a:t>
              </a:r>
            </a:p>
          </p:txBody>
        </p:sp>
      </p:grpSp>
      <p:grpSp>
        <p:nvGrpSpPr>
          <p:cNvPr id="23" name="Google Shape;245;p31">
            <a:extLst>
              <a:ext uri="{FF2B5EF4-FFF2-40B4-BE49-F238E27FC236}">
                <a16:creationId xmlns:a16="http://schemas.microsoft.com/office/drawing/2014/main" id="{A0FBBF33-D550-4F4F-A3AC-0F507C7CE6F3}"/>
              </a:ext>
            </a:extLst>
          </p:cNvPr>
          <p:cNvGrpSpPr/>
          <p:nvPr/>
        </p:nvGrpSpPr>
        <p:grpSpPr>
          <a:xfrm>
            <a:off x="6300562" y="5057900"/>
            <a:ext cx="4053701" cy="748968"/>
            <a:chOff x="2945782" y="3348278"/>
            <a:chExt cx="3040276" cy="561726"/>
          </a:xfrm>
          <a:solidFill>
            <a:schemeClr val="accent5">
              <a:lumMod val="40000"/>
              <a:lumOff val="60000"/>
            </a:schemeClr>
          </a:solidFill>
        </p:grpSpPr>
        <p:sp>
          <p:nvSpPr>
            <p:cNvPr id="24" name="Google Shape;246;p31">
              <a:extLst>
                <a:ext uri="{FF2B5EF4-FFF2-40B4-BE49-F238E27FC236}">
                  <a16:creationId xmlns:a16="http://schemas.microsoft.com/office/drawing/2014/main" id="{426D6BA8-575F-CC4F-83AA-9228F05B3782}"/>
                </a:ext>
              </a:extLst>
            </p:cNvPr>
            <p:cNvSpPr/>
            <p:nvPr/>
          </p:nvSpPr>
          <p:spPr>
            <a:xfrm rot="5400000">
              <a:off x="4185057" y="2109003"/>
              <a:ext cx="561726" cy="3040276"/>
            </a:xfrm>
            <a:prstGeom prst="roundRect">
              <a:avLst>
                <a:gd name="adj" fmla="val 50000"/>
              </a:avLst>
            </a:prstGeom>
            <a:grpFill/>
            <a:ln>
              <a:noFill/>
            </a:ln>
          </p:spPr>
          <p:txBody>
            <a:bodyPr spcFirstLastPara="1" wrap="square" lIns="121900" tIns="121900" rIns="121900" bIns="121900" anchor="ctr" anchorCtr="0">
              <a:noAutofit/>
            </a:bodyPr>
            <a:lstStyle/>
            <a:p>
              <a:endParaRPr sz="2667"/>
            </a:p>
          </p:txBody>
        </p:sp>
        <p:sp>
          <p:nvSpPr>
            <p:cNvPr id="25" name="Google Shape;247;p31">
              <a:extLst>
                <a:ext uri="{FF2B5EF4-FFF2-40B4-BE49-F238E27FC236}">
                  <a16:creationId xmlns:a16="http://schemas.microsoft.com/office/drawing/2014/main" id="{72799425-B326-3F40-B54C-1E22E1BD9041}"/>
                </a:ext>
              </a:extLst>
            </p:cNvPr>
            <p:cNvSpPr/>
            <p:nvPr/>
          </p:nvSpPr>
          <p:spPr>
            <a:xfrm>
              <a:off x="3051809" y="3427351"/>
              <a:ext cx="374100" cy="374100"/>
            </a:xfrm>
            <a:prstGeom prst="ellipse">
              <a:avLst/>
            </a:prstGeom>
            <a:grpFill/>
            <a:ln>
              <a:noFill/>
            </a:ln>
            <a:effectLst>
              <a:outerShdw blurRad="228600" dist="50800" dir="5400000" algn="tl" rotWithShape="0">
                <a:schemeClr val="accent4">
                  <a:alpha val="54900"/>
                </a:schemeClr>
              </a:outerShdw>
            </a:effectLst>
          </p:spPr>
          <p:txBody>
            <a:bodyPr spcFirstLastPara="1" wrap="square" lIns="121900" tIns="121900" rIns="121900" bIns="121900" anchor="ctr" anchorCtr="0">
              <a:noAutofit/>
            </a:bodyPr>
            <a:lstStyle/>
            <a:p>
              <a:pPr algn="ctr"/>
              <a:r>
                <a:rPr lang="en" sz="2400" b="1" dirty="0">
                  <a:latin typeface="Arial" panose="020B0604020202020204" pitchFamily="34" charset="0"/>
                  <a:ea typeface="Inter"/>
                  <a:cs typeface="Arial" panose="020B0604020202020204" pitchFamily="34" charset="0"/>
                  <a:sym typeface="Inter"/>
                </a:rPr>
                <a:t>6</a:t>
              </a:r>
              <a:endParaRPr sz="2400" b="1" dirty="0">
                <a:latin typeface="Arial" panose="020B0604020202020204" pitchFamily="34" charset="0"/>
                <a:ea typeface="Inter"/>
                <a:cs typeface="Arial" panose="020B0604020202020204" pitchFamily="34" charset="0"/>
                <a:sym typeface="Inter"/>
              </a:endParaRPr>
            </a:p>
          </p:txBody>
        </p:sp>
        <p:sp>
          <p:nvSpPr>
            <p:cNvPr id="26" name="Google Shape;248;p31">
              <a:extLst>
                <a:ext uri="{FF2B5EF4-FFF2-40B4-BE49-F238E27FC236}">
                  <a16:creationId xmlns:a16="http://schemas.microsoft.com/office/drawing/2014/main" id="{659E310A-7637-6342-B494-BCCB1A0F9E96}"/>
                </a:ext>
              </a:extLst>
            </p:cNvPr>
            <p:cNvSpPr txBox="1"/>
            <p:nvPr/>
          </p:nvSpPr>
          <p:spPr>
            <a:xfrm>
              <a:off x="3506108" y="3408158"/>
              <a:ext cx="2333877" cy="393293"/>
            </a:xfrm>
            <a:prstGeom prst="rect">
              <a:avLst/>
            </a:prstGeom>
            <a:grpFill/>
            <a:ln>
              <a:noFill/>
            </a:ln>
          </p:spPr>
          <p:txBody>
            <a:bodyPr spcFirstLastPara="1" wrap="square" lIns="121900" tIns="121900" rIns="121900" bIns="121900" anchor="ctr" anchorCtr="0">
              <a:noAutofit/>
            </a:bodyPr>
            <a:lstStyle/>
            <a:p>
              <a:pPr>
                <a:lnSpc>
                  <a:spcPct val="115000"/>
                </a:lnSpc>
              </a:pPr>
              <a:r>
                <a:rPr lang="en" sz="2400">
                  <a:solidFill>
                    <a:schemeClr val="dk1"/>
                  </a:solidFill>
                  <a:latin typeface="Arial" panose="020B0604020202020204" pitchFamily="34" charset="0"/>
                  <a:ea typeface="Playfair Display Regular"/>
                  <a:cs typeface="Arial" panose="020B0604020202020204" pitchFamily="34" charset="0"/>
                  <a:sym typeface="Playfair Display Regular"/>
                </a:rPr>
                <a:t>Tiredness</a:t>
              </a:r>
              <a:endParaRPr sz="1400">
                <a:solidFill>
                  <a:schemeClr val="dk1"/>
                </a:solidFill>
                <a:latin typeface="Arial" panose="020B0604020202020204" pitchFamily="34" charset="0"/>
                <a:ea typeface="Playfair Display Regular"/>
                <a:cs typeface="Arial" panose="020B0604020202020204" pitchFamily="34" charset="0"/>
                <a:sym typeface="Playfair Display Regular"/>
              </a:endParaRPr>
            </a:p>
          </p:txBody>
        </p:sp>
      </p:grpSp>
      <p:grpSp>
        <p:nvGrpSpPr>
          <p:cNvPr id="27" name="Google Shape;250;p31">
            <a:extLst>
              <a:ext uri="{FF2B5EF4-FFF2-40B4-BE49-F238E27FC236}">
                <a16:creationId xmlns:a16="http://schemas.microsoft.com/office/drawing/2014/main" id="{D3EEB1DA-2550-1C4B-9EAC-5B7DAFC7E9D3}"/>
              </a:ext>
            </a:extLst>
          </p:cNvPr>
          <p:cNvGrpSpPr/>
          <p:nvPr/>
        </p:nvGrpSpPr>
        <p:grpSpPr>
          <a:xfrm>
            <a:off x="6334999" y="2125964"/>
            <a:ext cx="4053701" cy="748968"/>
            <a:chOff x="6407244" y="3667122"/>
            <a:chExt cx="3040276" cy="561726"/>
          </a:xfrm>
          <a:solidFill>
            <a:schemeClr val="accent6">
              <a:lumMod val="25000"/>
              <a:lumOff val="75000"/>
            </a:schemeClr>
          </a:solidFill>
        </p:grpSpPr>
        <p:sp>
          <p:nvSpPr>
            <p:cNvPr id="28" name="Google Shape;251;p31">
              <a:extLst>
                <a:ext uri="{FF2B5EF4-FFF2-40B4-BE49-F238E27FC236}">
                  <a16:creationId xmlns:a16="http://schemas.microsoft.com/office/drawing/2014/main" id="{339BE326-577F-264F-B272-2EAD5DCB1DAD}"/>
                </a:ext>
              </a:extLst>
            </p:cNvPr>
            <p:cNvSpPr/>
            <p:nvPr/>
          </p:nvSpPr>
          <p:spPr>
            <a:xfrm rot="5400000">
              <a:off x="7646519" y="2427847"/>
              <a:ext cx="561726" cy="3040276"/>
            </a:xfrm>
            <a:prstGeom prst="roundRect">
              <a:avLst>
                <a:gd name="adj" fmla="val 50000"/>
              </a:avLst>
            </a:prstGeom>
            <a:grpFill/>
            <a:ln>
              <a:noFill/>
            </a:ln>
          </p:spPr>
          <p:txBody>
            <a:bodyPr spcFirstLastPara="1" wrap="square" lIns="121900" tIns="121900" rIns="121900" bIns="121900" anchor="ctr" anchorCtr="0">
              <a:noAutofit/>
            </a:bodyPr>
            <a:lstStyle/>
            <a:p>
              <a:endParaRPr sz="2667"/>
            </a:p>
          </p:txBody>
        </p:sp>
        <p:sp>
          <p:nvSpPr>
            <p:cNvPr id="29" name="Google Shape;252;p31">
              <a:extLst>
                <a:ext uri="{FF2B5EF4-FFF2-40B4-BE49-F238E27FC236}">
                  <a16:creationId xmlns:a16="http://schemas.microsoft.com/office/drawing/2014/main" id="{681B2440-B055-B34D-8C87-B0791F9C294B}"/>
                </a:ext>
              </a:extLst>
            </p:cNvPr>
            <p:cNvSpPr/>
            <p:nvPr/>
          </p:nvSpPr>
          <p:spPr>
            <a:xfrm>
              <a:off x="6495266" y="3760934"/>
              <a:ext cx="374100" cy="374100"/>
            </a:xfrm>
            <a:prstGeom prst="ellipse">
              <a:avLst/>
            </a:prstGeom>
            <a:grpFill/>
            <a:ln>
              <a:noFill/>
            </a:ln>
            <a:effectLst>
              <a:outerShdw blurRad="228600" dist="50800" dir="5400000" algn="tl" rotWithShape="0">
                <a:schemeClr val="accent6">
                  <a:alpha val="54900"/>
                </a:schemeClr>
              </a:outerShdw>
            </a:effectLst>
          </p:spPr>
          <p:txBody>
            <a:bodyPr spcFirstLastPara="1" wrap="square" lIns="121900" tIns="121900" rIns="121900" bIns="121900" anchor="ctr" anchorCtr="0">
              <a:noAutofit/>
            </a:bodyPr>
            <a:lstStyle/>
            <a:p>
              <a:pPr algn="ctr"/>
              <a:r>
                <a:rPr lang="en" sz="2400" b="1" dirty="0">
                  <a:latin typeface="Arial" panose="020B0604020202020204" pitchFamily="34" charset="0"/>
                  <a:ea typeface="Inter"/>
                  <a:cs typeface="Arial" panose="020B0604020202020204" pitchFamily="34" charset="0"/>
                  <a:sym typeface="Inter"/>
                </a:rPr>
                <a:t>4</a:t>
              </a:r>
              <a:endParaRPr sz="2400" b="1" dirty="0">
                <a:latin typeface="Arial" panose="020B0604020202020204" pitchFamily="34" charset="0"/>
                <a:ea typeface="Inter"/>
                <a:cs typeface="Arial" panose="020B0604020202020204" pitchFamily="34" charset="0"/>
                <a:sym typeface="Inter"/>
              </a:endParaRPr>
            </a:p>
          </p:txBody>
        </p:sp>
        <p:sp>
          <p:nvSpPr>
            <p:cNvPr id="30" name="Google Shape;253;p31">
              <a:extLst>
                <a:ext uri="{FF2B5EF4-FFF2-40B4-BE49-F238E27FC236}">
                  <a16:creationId xmlns:a16="http://schemas.microsoft.com/office/drawing/2014/main" id="{6F49F7D2-D0DC-CC43-8EE5-12F963954822}"/>
                </a:ext>
              </a:extLst>
            </p:cNvPr>
            <p:cNvSpPr txBox="1"/>
            <p:nvPr/>
          </p:nvSpPr>
          <p:spPr>
            <a:xfrm>
              <a:off x="6869366" y="3763294"/>
              <a:ext cx="2503026" cy="393293"/>
            </a:xfrm>
            <a:prstGeom prst="rect">
              <a:avLst/>
            </a:prstGeom>
            <a:grpFill/>
            <a:ln>
              <a:noFill/>
            </a:ln>
          </p:spPr>
          <p:txBody>
            <a:bodyPr spcFirstLastPara="1" wrap="square" lIns="121900" tIns="121900" rIns="121900" bIns="121900" anchor="ctr" anchorCtr="0">
              <a:noAutofit/>
            </a:bodyPr>
            <a:lstStyle/>
            <a:p>
              <a:pPr lvl="0">
                <a:lnSpc>
                  <a:spcPct val="115000"/>
                </a:lnSpc>
              </a:pPr>
              <a:r>
                <a:rPr lang="en-GB" sz="2400">
                  <a:solidFill>
                    <a:schemeClr val="dk1"/>
                  </a:solidFill>
                  <a:latin typeface="Arial" panose="020B0604020202020204" pitchFamily="34" charset="0"/>
                  <a:ea typeface="Playfair Display Regular"/>
                  <a:cs typeface="Arial" panose="020B0604020202020204" pitchFamily="34" charset="0"/>
                  <a:sym typeface="Playfair Display Regular"/>
                </a:rPr>
                <a:t>Need to reach closure</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5" name="Google Shape;324;p36">
            <a:extLst>
              <a:ext uri="{FF2B5EF4-FFF2-40B4-BE49-F238E27FC236}">
                <a16:creationId xmlns:a16="http://schemas.microsoft.com/office/drawing/2014/main" id="{F518E5C1-007B-3E4C-AFA5-684DC168B5C7}"/>
              </a:ext>
            </a:extLst>
          </p:cNvPr>
          <p:cNvSpPr/>
          <p:nvPr/>
        </p:nvSpPr>
        <p:spPr>
          <a:xfrm>
            <a:off x="7669249" y="500510"/>
            <a:ext cx="5902547" cy="5731025"/>
          </a:xfrm>
          <a:prstGeom prst="chord">
            <a:avLst>
              <a:gd name="adj1" fmla="val 3418991"/>
              <a:gd name="adj2" fmla="val 18181402"/>
            </a:avLst>
          </a:prstGeom>
          <a:solidFill>
            <a:srgbClr val="F8F3C6"/>
          </a:solidFill>
          <a:ln>
            <a:noFill/>
          </a:ln>
        </p:spPr>
        <p:txBody>
          <a:bodyPr spcFirstLastPara="1" wrap="square" lIns="121900" tIns="121900" rIns="121900" bIns="121900" anchor="ctr" anchorCtr="0">
            <a:noAutofit/>
          </a:bodyPr>
          <a:lstStyle/>
          <a:p>
            <a:endParaRPr sz="2400"/>
          </a:p>
        </p:txBody>
      </p:sp>
      <p:sp>
        <p:nvSpPr>
          <p:cNvPr id="117" name="Google Shape;117;p20"/>
          <p:cNvSpPr txBox="1">
            <a:spLocks noGrp="1"/>
          </p:cNvSpPr>
          <p:nvPr>
            <p:ph type="sldNum" idx="12"/>
          </p:nvPr>
        </p:nvSpPr>
        <p:spPr>
          <a:prstGeom prst="rect">
            <a:avLst/>
          </a:prstGeom>
        </p:spPr>
        <p:txBody>
          <a:bodyPr spcFirstLastPara="1" vert="horz" wrap="square" lIns="0" tIns="0" rIns="0" bIns="0" rtlCol="0" anchor="ctr" anchorCtr="0">
            <a:noAutofit/>
          </a:bodyPr>
          <a:lstStyle/>
          <a:p>
            <a:pPr algn="r"/>
            <a:fld id="{00000000-1234-1234-1234-123412341234}" type="slidenum">
              <a:rPr lang="en"/>
              <a:pPr algn="r"/>
              <a:t>36</a:t>
            </a:fld>
            <a:endParaRPr/>
          </a:p>
        </p:txBody>
      </p:sp>
      <p:sp>
        <p:nvSpPr>
          <p:cNvPr id="115" name="Google Shape;115;p20"/>
          <p:cNvSpPr txBox="1">
            <a:spLocks noGrp="1"/>
          </p:cNvSpPr>
          <p:nvPr>
            <p:ph type="title" idx="4294967295"/>
          </p:nvPr>
        </p:nvSpPr>
        <p:spPr>
          <a:xfrm>
            <a:off x="404495" y="965116"/>
            <a:ext cx="10801350" cy="649288"/>
          </a:xfrm>
          <a:prstGeom prst="rect">
            <a:avLst/>
          </a:prstGeom>
        </p:spPr>
        <p:txBody>
          <a:bodyPr spcFirstLastPara="1" vert="horz" wrap="square" lIns="0" tIns="0" rIns="0" bIns="0" rtlCol="0" anchor="ctr" anchorCtr="0">
            <a:noAutofit/>
          </a:bodyPr>
          <a:lstStyle/>
          <a:p>
            <a:r>
              <a:rPr lang="en-GB" sz="3733" dirty="0">
                <a:latin typeface="+mn-lt"/>
              </a:rPr>
              <a:t>You can reduce the chance you will act on bias by:</a:t>
            </a:r>
            <a:br>
              <a:rPr lang="en-US" sz="3733" dirty="0">
                <a:latin typeface="+mn-lt"/>
              </a:rPr>
            </a:br>
            <a:endParaRPr sz="2667" dirty="0">
              <a:latin typeface="+mn-lt"/>
            </a:endParaRPr>
          </a:p>
        </p:txBody>
      </p:sp>
      <p:sp>
        <p:nvSpPr>
          <p:cNvPr id="116" name="Google Shape;116;p20"/>
          <p:cNvSpPr txBox="1">
            <a:spLocks noGrp="1"/>
          </p:cNvSpPr>
          <p:nvPr>
            <p:ph type="body" idx="4294967295"/>
          </p:nvPr>
        </p:nvSpPr>
        <p:spPr>
          <a:xfrm>
            <a:off x="404496" y="1828800"/>
            <a:ext cx="11613334" cy="4044950"/>
          </a:xfrm>
          <a:prstGeom prst="rect">
            <a:avLst/>
          </a:prstGeom>
        </p:spPr>
        <p:txBody>
          <a:bodyPr spcFirstLastPara="1" vert="horz" wrap="square" lIns="0" tIns="0" rIns="0" bIns="0" rtlCol="0" anchor="t" anchorCtr="0">
            <a:noAutofit/>
          </a:bodyPr>
          <a:lstStyle/>
          <a:p>
            <a:pPr marL="342900" indent="-342900">
              <a:spcBef>
                <a:spcPts val="600"/>
              </a:spcBef>
              <a:spcAft>
                <a:spcPts val="600"/>
              </a:spcAft>
              <a:buFont typeface="Wingdings" panose="05000000000000000000" pitchFamily="2" charset="2"/>
              <a:buChar char="ü"/>
            </a:pPr>
            <a:r>
              <a:rPr lang="en-GB" sz="2400" dirty="0"/>
              <a:t>Taking your time to make decisions</a:t>
            </a:r>
          </a:p>
          <a:p>
            <a:pPr marL="342900" indent="-342900">
              <a:spcBef>
                <a:spcPts val="600"/>
              </a:spcBef>
              <a:spcAft>
                <a:spcPts val="600"/>
              </a:spcAft>
              <a:buFont typeface="Wingdings" panose="05000000000000000000" pitchFamily="2" charset="2"/>
              <a:buChar char="ü"/>
            </a:pPr>
            <a:r>
              <a:rPr lang="en-GB" sz="2400" dirty="0"/>
              <a:t>Avoid multitasking when trying to make a decision about someone/something</a:t>
            </a:r>
          </a:p>
          <a:p>
            <a:pPr marL="342900" indent="-342900">
              <a:spcBef>
                <a:spcPts val="600"/>
              </a:spcBef>
              <a:spcAft>
                <a:spcPts val="600"/>
              </a:spcAft>
              <a:buFont typeface="Wingdings" panose="05000000000000000000" pitchFamily="2" charset="2"/>
              <a:buChar char="ü"/>
            </a:pPr>
            <a:r>
              <a:rPr lang="en-GB" sz="2400" dirty="0"/>
              <a:t>Avoid acting on your gut instinct when making a decision about someone</a:t>
            </a:r>
          </a:p>
          <a:p>
            <a:pPr marL="342900" indent="-342900">
              <a:spcBef>
                <a:spcPts val="600"/>
              </a:spcBef>
              <a:spcAft>
                <a:spcPts val="600"/>
              </a:spcAft>
              <a:buFont typeface="Wingdings" panose="05000000000000000000" pitchFamily="2" charset="2"/>
              <a:buChar char="ü"/>
            </a:pPr>
            <a:r>
              <a:rPr lang="en-GB" sz="2400" dirty="0"/>
              <a:t>Spend a bit more time getting to know people before you judge them</a:t>
            </a:r>
          </a:p>
          <a:p>
            <a:pPr marL="342900" indent="-342900">
              <a:spcBef>
                <a:spcPts val="600"/>
              </a:spcBef>
              <a:spcAft>
                <a:spcPts val="600"/>
              </a:spcAft>
              <a:buFont typeface="Wingdings" panose="05000000000000000000" pitchFamily="2" charset="2"/>
              <a:buChar char="ü"/>
            </a:pPr>
            <a:r>
              <a:rPr lang="en-GB" sz="2400" dirty="0"/>
              <a:t>Avoid making important decisions when you’re tired</a:t>
            </a:r>
          </a:p>
          <a:p>
            <a:pPr marL="342900" indent="-342900">
              <a:spcBef>
                <a:spcPts val="600"/>
              </a:spcBef>
              <a:spcAft>
                <a:spcPts val="600"/>
              </a:spcAft>
              <a:buFont typeface="Wingdings" panose="05000000000000000000" pitchFamily="2" charset="2"/>
              <a:buChar char="ü"/>
            </a:pPr>
            <a:r>
              <a:rPr lang="en-GB" sz="2400" dirty="0"/>
              <a:t>Question cultural stereotypes that seem truthful. Be open to seeing what is new and unfamiliar and increase your knowledge of other groups. </a:t>
            </a:r>
          </a:p>
          <a:p>
            <a:pPr marL="342900" indent="-342900">
              <a:spcBef>
                <a:spcPts val="600"/>
              </a:spcBef>
              <a:spcAft>
                <a:spcPts val="600"/>
              </a:spcAft>
              <a:buFont typeface="Wingdings" panose="05000000000000000000" pitchFamily="2" charset="2"/>
              <a:buChar char="ü"/>
            </a:pPr>
            <a:r>
              <a:rPr lang="en-GB" sz="2400" dirty="0"/>
              <a:t>You can detect unconscious bias more easily in others than in yourself so be prepared to call out bias when you see it</a:t>
            </a:r>
          </a:p>
        </p:txBody>
      </p:sp>
    </p:spTree>
    <p:extLst>
      <p:ext uri="{BB962C8B-B14F-4D97-AF65-F5344CB8AC3E}">
        <p14:creationId xmlns:p14="http://schemas.microsoft.com/office/powerpoint/2010/main" val="2151758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85010" y="628062"/>
            <a:ext cx="8782050" cy="508000"/>
          </a:xfrm>
        </p:spPr>
        <p:txBody>
          <a:bodyPr/>
          <a:lstStyle/>
          <a:p>
            <a:r>
              <a:rPr lang="en-US" sz="6400" dirty="0"/>
              <a:t>“But I’m not biased!”</a:t>
            </a:r>
          </a:p>
        </p:txBody>
      </p:sp>
      <p:grpSp>
        <p:nvGrpSpPr>
          <p:cNvPr id="8" name="Group 7">
            <a:extLst>
              <a:ext uri="{FF2B5EF4-FFF2-40B4-BE49-F238E27FC236}">
                <a16:creationId xmlns:a16="http://schemas.microsoft.com/office/drawing/2014/main" id="{0D0229CD-F208-1141-B77E-83333335FCCF}"/>
              </a:ext>
            </a:extLst>
          </p:cNvPr>
          <p:cNvGrpSpPr/>
          <p:nvPr/>
        </p:nvGrpSpPr>
        <p:grpSpPr>
          <a:xfrm>
            <a:off x="1950118" y="1619251"/>
            <a:ext cx="6496052" cy="5238749"/>
            <a:chOff x="342899" y="1214438"/>
            <a:chExt cx="4872039" cy="3929062"/>
          </a:xfrm>
        </p:grpSpPr>
        <p:pic>
          <p:nvPicPr>
            <p:cNvPr id="6" name="Graphic 5" descr="Speech with solid fill">
              <a:extLst>
                <a:ext uri="{FF2B5EF4-FFF2-40B4-BE49-F238E27FC236}">
                  <a16:creationId xmlns:a16="http://schemas.microsoft.com/office/drawing/2014/main" id="{0B297F8F-5D14-2A45-AF2B-3002363D63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899" y="1214438"/>
              <a:ext cx="4872039" cy="3929062"/>
            </a:xfrm>
            <a:prstGeom prst="rect">
              <a:avLst/>
            </a:prstGeom>
          </p:spPr>
        </p:pic>
        <p:sp>
          <p:nvSpPr>
            <p:cNvPr id="7" name="TextBox 6">
              <a:extLst>
                <a:ext uri="{FF2B5EF4-FFF2-40B4-BE49-F238E27FC236}">
                  <a16:creationId xmlns:a16="http://schemas.microsoft.com/office/drawing/2014/main" id="{FCA4F525-F6E2-D748-9117-3EF3D5B16E0C}"/>
                </a:ext>
              </a:extLst>
            </p:cNvPr>
            <p:cNvSpPr txBox="1"/>
            <p:nvPr/>
          </p:nvSpPr>
          <p:spPr>
            <a:xfrm>
              <a:off x="1610030" y="2301864"/>
              <a:ext cx="2591720" cy="1115594"/>
            </a:xfrm>
            <a:prstGeom prst="rect">
              <a:avLst/>
            </a:prstGeom>
            <a:noFill/>
          </p:spPr>
          <p:txBody>
            <a:bodyPr wrap="none" rtlCol="0">
              <a:spAutoFit/>
            </a:bodyPr>
            <a:lstStyle/>
            <a:p>
              <a:r>
                <a:rPr lang="en-US" sz="3733" b="1" dirty="0">
                  <a:solidFill>
                    <a:schemeClr val="bg1"/>
                  </a:solidFill>
                </a:rPr>
                <a:t>Yes you are… </a:t>
              </a:r>
            </a:p>
            <a:p>
              <a:endParaRPr lang="en-US" sz="1600" b="1" dirty="0">
                <a:solidFill>
                  <a:schemeClr val="bg1"/>
                </a:solidFill>
              </a:endParaRPr>
            </a:p>
            <a:p>
              <a:r>
                <a:rPr lang="en-US" sz="3733" b="1" dirty="0">
                  <a:solidFill>
                    <a:schemeClr val="bg1"/>
                  </a:solidFill>
                </a:rPr>
                <a:t>… We all are!</a:t>
              </a:r>
            </a:p>
          </p:txBody>
        </p:sp>
      </p:grpSp>
      <p:sp>
        <p:nvSpPr>
          <p:cNvPr id="9" name="Slide Number Placeholder 4">
            <a:extLst>
              <a:ext uri="{FF2B5EF4-FFF2-40B4-BE49-F238E27FC236}">
                <a16:creationId xmlns:a16="http://schemas.microsoft.com/office/drawing/2014/main" id="{A6F8F726-971A-6306-D50B-6B7EB3C67C85}"/>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37</a:t>
            </a:fld>
            <a:endParaRPr lang="en" sz="850" dirty="0">
              <a:solidFill>
                <a:schemeClr val="tx2"/>
              </a:solidFill>
            </a:endParaRPr>
          </a:p>
        </p:txBody>
      </p:sp>
    </p:spTree>
    <p:extLst>
      <p:ext uri="{BB962C8B-B14F-4D97-AF65-F5344CB8AC3E}">
        <p14:creationId xmlns:p14="http://schemas.microsoft.com/office/powerpoint/2010/main" val="290865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73ADF93F-E001-ED4A-8D4F-C9E8A8FE2D8B}"/>
              </a:ext>
            </a:extLst>
          </p:cNvPr>
          <p:cNvPicPr>
            <a:picLocks noChangeAspect="1"/>
          </p:cNvPicPr>
          <p:nvPr/>
        </p:nvPicPr>
        <p:blipFill>
          <a:blip r:embed="rId3"/>
          <a:stretch>
            <a:fillRect/>
          </a:stretch>
        </p:blipFill>
        <p:spPr>
          <a:xfrm>
            <a:off x="668056" y="1095539"/>
            <a:ext cx="10855889" cy="5180731"/>
          </a:xfrm>
          <a:prstGeom prst="rect">
            <a:avLst/>
          </a:prstGeom>
        </p:spPr>
      </p:pic>
      <p:sp>
        <p:nvSpPr>
          <p:cNvPr id="2" name="Title 1"/>
          <p:cNvSpPr>
            <a:spLocks noGrp="1"/>
          </p:cNvSpPr>
          <p:nvPr>
            <p:ph type="title" idx="4294967295"/>
          </p:nvPr>
        </p:nvSpPr>
        <p:spPr>
          <a:xfrm>
            <a:off x="352927" y="364960"/>
            <a:ext cx="11839074" cy="461665"/>
          </a:xfrm>
        </p:spPr>
        <p:txBody>
          <a:bodyPr/>
          <a:lstStyle/>
          <a:p>
            <a:r>
              <a:rPr lang="en-US" sz="3333" dirty="0"/>
              <a:t>Get to know your biases: take an </a:t>
            </a:r>
            <a:r>
              <a:rPr lang="en-GB" sz="3333" dirty="0"/>
              <a:t>Implicit Association Test</a:t>
            </a:r>
            <a:br>
              <a:rPr lang="en-US" sz="3333" dirty="0"/>
            </a:br>
            <a:endParaRPr lang="en-US" sz="3333" dirty="0"/>
          </a:p>
        </p:txBody>
      </p:sp>
      <p:sp>
        <p:nvSpPr>
          <p:cNvPr id="8" name="Slide Number Placeholder 4">
            <a:extLst>
              <a:ext uri="{FF2B5EF4-FFF2-40B4-BE49-F238E27FC236}">
                <a16:creationId xmlns:a16="http://schemas.microsoft.com/office/drawing/2014/main" id="{16460601-6DFA-9263-3251-ACE64328808F}"/>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38</a:t>
            </a:fld>
            <a:endParaRPr lang="en" sz="850" dirty="0">
              <a:solidFill>
                <a:schemeClr val="tx2"/>
              </a:solidFill>
            </a:endParaRPr>
          </a:p>
        </p:txBody>
      </p:sp>
    </p:spTree>
    <p:extLst>
      <p:ext uri="{BB962C8B-B14F-4D97-AF65-F5344CB8AC3E}">
        <p14:creationId xmlns:p14="http://schemas.microsoft.com/office/powerpoint/2010/main" val="350468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C7E3FB66-B52F-014C-BCD5-0F18828F3C78}"/>
              </a:ext>
            </a:extLst>
          </p:cNvPr>
          <p:cNvPicPr>
            <a:picLocks noChangeAspect="1"/>
          </p:cNvPicPr>
          <p:nvPr/>
        </p:nvPicPr>
        <p:blipFill rotWithShape="1">
          <a:blip r:embed="rId3"/>
          <a:srcRect r="660" b="41052"/>
          <a:stretch/>
        </p:blipFill>
        <p:spPr>
          <a:xfrm>
            <a:off x="136176" y="315146"/>
            <a:ext cx="11919649" cy="6035205"/>
          </a:xfrm>
          <a:prstGeom prst="rect">
            <a:avLst/>
          </a:prstGeom>
        </p:spPr>
      </p:pic>
      <p:sp>
        <p:nvSpPr>
          <p:cNvPr id="4" name="Slide Number Placeholder 4">
            <a:extLst>
              <a:ext uri="{FF2B5EF4-FFF2-40B4-BE49-F238E27FC236}">
                <a16:creationId xmlns:a16="http://schemas.microsoft.com/office/drawing/2014/main" id="{54EAAF26-F5E3-8DFD-2572-1A6A68023B80}"/>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39</a:t>
            </a:fld>
            <a:endParaRPr lang="en" sz="850" dirty="0">
              <a:solidFill>
                <a:schemeClr val="tx2"/>
              </a:solidFill>
            </a:endParaRPr>
          </a:p>
        </p:txBody>
      </p:sp>
    </p:spTree>
    <p:extLst>
      <p:ext uri="{BB962C8B-B14F-4D97-AF65-F5344CB8AC3E}">
        <p14:creationId xmlns:p14="http://schemas.microsoft.com/office/powerpoint/2010/main" val="165072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9"/>
          <p:cNvSpPr txBox="1">
            <a:spLocks noGrp="1"/>
          </p:cNvSpPr>
          <p:nvPr>
            <p:ph type="sldNum" idx="12"/>
          </p:nvPr>
        </p:nvSpPr>
        <p:spPr>
          <a:prstGeom prst="rect">
            <a:avLst/>
          </a:prstGeom>
        </p:spPr>
        <p:txBody>
          <a:bodyPr spcFirstLastPara="1" vert="horz" wrap="square" lIns="0" tIns="0" rIns="0" bIns="0" rtlCol="0" anchor="ctr" anchorCtr="0">
            <a:noAutofit/>
          </a:bodyPr>
          <a:lstStyle/>
          <a:p>
            <a:pPr algn="r"/>
            <a:fld id="{00000000-1234-1234-1234-123412341234}" type="slidenum">
              <a:rPr lang="en"/>
              <a:pPr algn="r"/>
              <a:t>4</a:t>
            </a:fld>
            <a:endParaRPr dirty="0"/>
          </a:p>
        </p:txBody>
      </p:sp>
      <p:sp>
        <p:nvSpPr>
          <p:cNvPr id="109" name="Google Shape;109;p19"/>
          <p:cNvSpPr txBox="1">
            <a:spLocks noGrp="1"/>
          </p:cNvSpPr>
          <p:nvPr>
            <p:ph type="body" idx="1"/>
          </p:nvPr>
        </p:nvSpPr>
        <p:spPr>
          <a:xfrm>
            <a:off x="1842718" y="919988"/>
            <a:ext cx="8812757" cy="4188000"/>
          </a:xfrm>
          <a:prstGeom prst="rect">
            <a:avLst/>
          </a:prstGeom>
        </p:spPr>
        <p:txBody>
          <a:bodyPr spcFirstLastPara="1" vert="horz" wrap="square" lIns="0" tIns="0" rIns="0" bIns="0" rtlCol="0" anchor="t" anchorCtr="0">
            <a:noAutofit/>
          </a:bodyPr>
          <a:lstStyle/>
          <a:p>
            <a:pPr marL="0" indent="0">
              <a:spcAft>
                <a:spcPts val="800"/>
              </a:spcAft>
              <a:buNone/>
            </a:pPr>
            <a:r>
              <a:rPr lang="en-GB" dirty="0">
                <a:solidFill>
                  <a:schemeClr val="tx1"/>
                </a:solidFill>
              </a:rPr>
              <a:t>Unconscious bias is when we make judgments or decisions on the basis of our prior experiences, our own personal deep-rooted thought patterns, assumptions or interpretations, and we are not aware that we are doing it.</a:t>
            </a:r>
          </a:p>
          <a:p>
            <a:pPr marL="0" indent="0">
              <a:spcAft>
                <a:spcPts val="800"/>
              </a:spcAft>
              <a:buNone/>
            </a:pPr>
            <a:r>
              <a:rPr lang="en-GB" dirty="0">
                <a:solidFill>
                  <a:schemeClr val="tx1"/>
                </a:solidFill>
              </a:rPr>
              <a:t>		                         </a:t>
            </a:r>
            <a:r>
              <a:rPr lang="en-GB" sz="2667" dirty="0">
                <a:solidFill>
                  <a:schemeClr val="tx1"/>
                </a:solidFill>
              </a:rPr>
              <a:t>- </a:t>
            </a:r>
            <a:r>
              <a:rPr lang="en-GB" sz="2667" dirty="0">
                <a:solidFill>
                  <a:schemeClr val="tx1"/>
                </a:solidFill>
                <a:hlinkClick r:id="rId3">
                  <a:extLst>
                    <a:ext uri="{A12FA001-AC4F-418D-AE19-62706E023703}">
                      <ahyp:hlinkClr xmlns:ahyp="http://schemas.microsoft.com/office/drawing/2018/hyperlinkcolor" val="tx"/>
                    </a:ext>
                  </a:extLst>
                </a:hlinkClick>
              </a:rPr>
              <a:t>The Royal Society</a:t>
            </a:r>
            <a:endParaRPr dirty="0">
              <a:solidFill>
                <a:schemeClr val="tx1"/>
              </a:solidFill>
            </a:endParaRPr>
          </a:p>
        </p:txBody>
      </p:sp>
      <p:pic>
        <p:nvPicPr>
          <p:cNvPr id="4" name="Picture 3">
            <a:extLst>
              <a:ext uri="{FF2B5EF4-FFF2-40B4-BE49-F238E27FC236}">
                <a16:creationId xmlns:a16="http://schemas.microsoft.com/office/drawing/2014/main" id="{E9587926-78E2-9DCD-1E27-91CDA1E72E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39" b="89157" l="7240" r="91403">
                        <a14:foregroundMark x1="91403" y1="67470" x2="91403" y2="67470"/>
                        <a14:foregroundMark x1="19457" y1="61446" x2="19457" y2="61446"/>
                        <a14:foregroundMark x1="7240" y1="51807" x2="7240" y2="51807"/>
                      </a14:backgroundRemoval>
                    </a14:imgEffect>
                    <a14:imgEffect>
                      <a14:sharpenSoften amount="50000"/>
                    </a14:imgEffect>
                  </a14:imgLayer>
                </a14:imgProps>
              </a:ext>
            </a:extLst>
          </a:blip>
          <a:stretch>
            <a:fillRect/>
          </a:stretch>
        </p:blipFill>
        <p:spPr>
          <a:xfrm>
            <a:off x="701199" y="491272"/>
            <a:ext cx="1141519" cy="857431"/>
          </a:xfrm>
          <a:prstGeom prst="rect">
            <a:avLst/>
          </a:prstGeom>
        </p:spPr>
      </p:pic>
      <p:pic>
        <p:nvPicPr>
          <p:cNvPr id="5" name="Picture 4">
            <a:extLst>
              <a:ext uri="{FF2B5EF4-FFF2-40B4-BE49-F238E27FC236}">
                <a16:creationId xmlns:a16="http://schemas.microsoft.com/office/drawing/2014/main" id="{5E588D22-1C26-BA0B-91EB-73411B38F1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39" b="89157" l="7240" r="91403">
                        <a14:foregroundMark x1="91403" y1="67470" x2="91403" y2="67470"/>
                        <a14:foregroundMark x1="19457" y1="61446" x2="19457" y2="61446"/>
                        <a14:foregroundMark x1="7240" y1="51807" x2="7240" y2="51807"/>
                      </a14:backgroundRemoval>
                    </a14:imgEffect>
                    <a14:imgEffect>
                      <a14:sharpenSoften amount="50000"/>
                    </a14:imgEffect>
                  </a14:imgLayer>
                </a14:imgProps>
              </a:ext>
            </a:extLst>
          </a:blip>
          <a:stretch>
            <a:fillRect/>
          </a:stretch>
        </p:blipFill>
        <p:spPr>
          <a:xfrm rot="10800000">
            <a:off x="9268414" y="4082715"/>
            <a:ext cx="1141519" cy="85743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85" y="902953"/>
            <a:ext cx="8776975" cy="650000"/>
          </a:xfrm>
        </p:spPr>
        <p:txBody>
          <a:bodyPr/>
          <a:lstStyle/>
          <a:p>
            <a:pPr algn="ctr"/>
            <a:r>
              <a:rPr lang="en-GB" sz="3200">
                <a:latin typeface="+mj-lt"/>
              </a:rPr>
              <a:t>Develop a diverse personal network and avoid simply talking to the same people all the time</a:t>
            </a:r>
            <a:br>
              <a:rPr lang="en-US" sz="3200">
                <a:latin typeface="+mj-lt"/>
              </a:rPr>
            </a:br>
            <a:endParaRPr lang="en-US" sz="3200">
              <a:latin typeface="+mj-lt"/>
            </a:endParaRPr>
          </a:p>
        </p:txBody>
      </p:sp>
      <p:pic>
        <p:nvPicPr>
          <p:cNvPr id="7" name="Picture 6" descr="Table&#10;&#10;Description automatically generated">
            <a:extLst>
              <a:ext uri="{FF2B5EF4-FFF2-40B4-BE49-F238E27FC236}">
                <a16:creationId xmlns:a16="http://schemas.microsoft.com/office/drawing/2014/main" id="{7D61EB28-3A42-DE43-81D9-ADC4A2A86AAB}"/>
              </a:ext>
            </a:extLst>
          </p:cNvPr>
          <p:cNvPicPr>
            <a:picLocks noChangeAspect="1"/>
          </p:cNvPicPr>
          <p:nvPr/>
        </p:nvPicPr>
        <p:blipFill>
          <a:blip r:embed="rId3"/>
          <a:stretch>
            <a:fillRect/>
          </a:stretch>
        </p:blipFill>
        <p:spPr>
          <a:xfrm>
            <a:off x="894687" y="1668379"/>
            <a:ext cx="6521517" cy="2089967"/>
          </a:xfrm>
          <a:prstGeom prst="rect">
            <a:avLst/>
          </a:prstGeom>
        </p:spPr>
      </p:pic>
      <p:pic>
        <p:nvPicPr>
          <p:cNvPr id="9" name="Picture 8" descr="A picture containing text, toy, doll&#10;&#10;Description automatically generated">
            <a:extLst>
              <a:ext uri="{FF2B5EF4-FFF2-40B4-BE49-F238E27FC236}">
                <a16:creationId xmlns:a16="http://schemas.microsoft.com/office/drawing/2014/main" id="{46FF6436-393C-F247-B3A8-C68274A3D940}"/>
              </a:ext>
            </a:extLst>
          </p:cNvPr>
          <p:cNvPicPr>
            <a:picLocks noChangeAspect="1"/>
          </p:cNvPicPr>
          <p:nvPr/>
        </p:nvPicPr>
        <p:blipFill>
          <a:blip r:embed="rId4"/>
          <a:stretch>
            <a:fillRect/>
          </a:stretch>
        </p:blipFill>
        <p:spPr>
          <a:xfrm>
            <a:off x="379231" y="3816490"/>
            <a:ext cx="6993467" cy="2556933"/>
          </a:xfrm>
          <a:prstGeom prst="rect">
            <a:avLst/>
          </a:prstGeom>
        </p:spPr>
      </p:pic>
      <p:pic>
        <p:nvPicPr>
          <p:cNvPr id="5" name="Picture 4">
            <a:extLst>
              <a:ext uri="{FF2B5EF4-FFF2-40B4-BE49-F238E27FC236}">
                <a16:creationId xmlns:a16="http://schemas.microsoft.com/office/drawing/2014/main" id="{C2D96242-36E7-CAF5-3888-F7AE4DE85B77}"/>
              </a:ext>
            </a:extLst>
          </p:cNvPr>
          <p:cNvPicPr>
            <a:picLocks noChangeAspect="1"/>
          </p:cNvPicPr>
          <p:nvPr/>
        </p:nvPicPr>
        <p:blipFill>
          <a:blip r:embed="rId5"/>
          <a:stretch>
            <a:fillRect/>
          </a:stretch>
        </p:blipFill>
        <p:spPr>
          <a:xfrm>
            <a:off x="7651712" y="2161998"/>
            <a:ext cx="3915321" cy="2534004"/>
          </a:xfrm>
          <a:prstGeom prst="rect">
            <a:avLst/>
          </a:prstGeom>
        </p:spPr>
      </p:pic>
      <p:sp>
        <p:nvSpPr>
          <p:cNvPr id="6" name="Slide Number Placeholder 5">
            <a:extLst>
              <a:ext uri="{FF2B5EF4-FFF2-40B4-BE49-F238E27FC236}">
                <a16:creationId xmlns:a16="http://schemas.microsoft.com/office/drawing/2014/main" id="{10FFCA9D-AB26-1689-57FB-AA308AA02F71}"/>
              </a:ext>
            </a:extLst>
          </p:cNvPr>
          <p:cNvSpPr>
            <a:spLocks noGrp="1"/>
          </p:cNvSpPr>
          <p:nvPr>
            <p:ph type="sldNum" idx="12"/>
          </p:nvPr>
        </p:nvSpPr>
        <p:spPr/>
        <p:txBody>
          <a:bodyPr/>
          <a:lstStyle/>
          <a:p>
            <a:fld id="{00000000-1234-1234-1234-123412341234}" type="slidenum">
              <a:rPr lang="en" smtClean="0"/>
              <a:pPr/>
              <a:t>40</a:t>
            </a:fld>
            <a:endParaRPr lang="en"/>
          </a:p>
        </p:txBody>
      </p:sp>
    </p:spTree>
    <p:extLst>
      <p:ext uri="{BB962C8B-B14F-4D97-AF65-F5344CB8AC3E}">
        <p14:creationId xmlns:p14="http://schemas.microsoft.com/office/powerpoint/2010/main" val="376790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472602"/>
            <a:ext cx="11098212" cy="508000"/>
          </a:xfrm>
        </p:spPr>
        <p:txBody>
          <a:bodyPr/>
          <a:lstStyle/>
          <a:p>
            <a:r>
              <a:rPr lang="en-GB" sz="3600" dirty="0">
                <a:latin typeface="+mn-lt"/>
              </a:rPr>
              <a:t>Hold yourself accountable</a:t>
            </a:r>
            <a:endParaRPr lang="en-US" sz="3600" dirty="0">
              <a:latin typeface="+mn-lt"/>
            </a:endParaRPr>
          </a:p>
        </p:txBody>
      </p:sp>
      <p:sp>
        <p:nvSpPr>
          <p:cNvPr id="4" name="Content Placeholder 4">
            <a:extLst>
              <a:ext uri="{FF2B5EF4-FFF2-40B4-BE49-F238E27FC236}">
                <a16:creationId xmlns:a16="http://schemas.microsoft.com/office/drawing/2014/main" id="{40881007-4789-6446-B541-05C8074A544D}"/>
              </a:ext>
            </a:extLst>
          </p:cNvPr>
          <p:cNvSpPr>
            <a:spLocks noGrp="1"/>
          </p:cNvSpPr>
          <p:nvPr>
            <p:ph idx="4294967295"/>
          </p:nvPr>
        </p:nvSpPr>
        <p:spPr>
          <a:xfrm>
            <a:off x="735012" y="2110777"/>
            <a:ext cx="10972800" cy="1436687"/>
          </a:xfrm>
        </p:spPr>
        <p:txBody>
          <a:bodyPr/>
          <a:lstStyle/>
          <a:p>
            <a:pPr marL="457189" indent="-457189">
              <a:spcBef>
                <a:spcPts val="600"/>
              </a:spcBef>
              <a:spcAft>
                <a:spcPts val="600"/>
              </a:spcAft>
              <a:buFont typeface="Wingdings" pitchFamily="2" charset="2"/>
              <a:buChar char="ü"/>
            </a:pPr>
            <a:r>
              <a:rPr lang="en-GB" sz="2400" dirty="0">
                <a:latin typeface="+mn-lt"/>
              </a:rPr>
              <a:t>Question first impressions</a:t>
            </a:r>
          </a:p>
          <a:p>
            <a:pPr marL="457189" indent="-457189">
              <a:spcBef>
                <a:spcPts val="600"/>
              </a:spcBef>
              <a:spcAft>
                <a:spcPts val="600"/>
              </a:spcAft>
              <a:buFont typeface="Wingdings" pitchFamily="2" charset="2"/>
              <a:buChar char="ü"/>
            </a:pPr>
            <a:r>
              <a:rPr lang="en-GB" sz="2400" dirty="0">
                <a:latin typeface="+mn-lt"/>
              </a:rPr>
              <a:t>Justify your decisions</a:t>
            </a:r>
          </a:p>
          <a:p>
            <a:pPr marL="457189" indent="-457189">
              <a:spcBef>
                <a:spcPts val="600"/>
              </a:spcBef>
              <a:spcAft>
                <a:spcPts val="600"/>
              </a:spcAft>
              <a:buFont typeface="Wingdings" pitchFamily="2" charset="2"/>
              <a:buChar char="ü"/>
            </a:pPr>
            <a:r>
              <a:rPr lang="en-GB" sz="2400" dirty="0">
                <a:latin typeface="+mn-lt"/>
              </a:rPr>
              <a:t>Ask for feedback</a:t>
            </a:r>
            <a:endParaRPr lang="en-US" sz="2400" dirty="0">
              <a:latin typeface="+mn-lt"/>
            </a:endParaRPr>
          </a:p>
        </p:txBody>
      </p:sp>
      <p:sp>
        <p:nvSpPr>
          <p:cNvPr id="6" name="Title 1">
            <a:extLst>
              <a:ext uri="{FF2B5EF4-FFF2-40B4-BE49-F238E27FC236}">
                <a16:creationId xmlns:a16="http://schemas.microsoft.com/office/drawing/2014/main" id="{E80393E7-8C62-434D-9044-035CE7C5EAF7}"/>
              </a:ext>
            </a:extLst>
          </p:cNvPr>
          <p:cNvSpPr txBox="1">
            <a:spLocks/>
          </p:cNvSpPr>
          <p:nvPr/>
        </p:nvSpPr>
        <p:spPr>
          <a:xfrm>
            <a:off x="609600" y="3966630"/>
            <a:ext cx="10972800" cy="507556"/>
          </a:xfrm>
          <a:prstGeom prst="rect">
            <a:avLst/>
          </a:prstGeom>
        </p:spPr>
        <p:txBody>
          <a:bodyPr vert="horz" lIns="0" tIns="60960" rIns="0" bIns="0" rtlCol="0" anchor="ctr">
            <a:noAutofit/>
          </a:bodyPr>
          <a:lstStyle>
            <a:lvl1pPr algn="l" defTabSz="457200" rtl="0" eaLnBrk="1" latinLnBrk="0" hangingPunct="1">
              <a:spcBef>
                <a:spcPct val="0"/>
              </a:spcBef>
              <a:buNone/>
              <a:defRPr sz="2400" b="1" kern="1200">
                <a:solidFill>
                  <a:srgbClr val="0085CA"/>
                </a:solidFill>
                <a:latin typeface="Arial"/>
                <a:ea typeface="+mj-ea"/>
                <a:cs typeface="Arial"/>
              </a:defRPr>
            </a:lvl1pPr>
          </a:lstStyle>
          <a:p>
            <a:r>
              <a:rPr lang="en-GB" sz="3600" dirty="0">
                <a:solidFill>
                  <a:schemeClr val="accent1"/>
                </a:solidFill>
                <a:latin typeface="+mn-lt"/>
              </a:rPr>
              <a:t>Hold others accountable</a:t>
            </a:r>
            <a:endParaRPr lang="en-US" sz="3600" dirty="0">
              <a:solidFill>
                <a:schemeClr val="accent1"/>
              </a:solidFill>
              <a:latin typeface="+mn-lt"/>
            </a:endParaRPr>
          </a:p>
        </p:txBody>
      </p:sp>
      <p:cxnSp>
        <p:nvCxnSpPr>
          <p:cNvPr id="8" name="Straight Connector 7">
            <a:extLst>
              <a:ext uri="{FF2B5EF4-FFF2-40B4-BE49-F238E27FC236}">
                <a16:creationId xmlns:a16="http://schemas.microsoft.com/office/drawing/2014/main" id="{3E05616B-4343-6041-B03C-4F80738E97DB}"/>
              </a:ext>
            </a:extLst>
          </p:cNvPr>
          <p:cNvCxnSpPr>
            <a:cxnSpLocks/>
          </p:cNvCxnSpPr>
          <p:nvPr/>
        </p:nvCxnSpPr>
        <p:spPr>
          <a:xfrm>
            <a:off x="609601" y="3745211"/>
            <a:ext cx="861628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A4B25D7-EEE2-EB49-A422-EF1751F5114D}"/>
              </a:ext>
            </a:extLst>
          </p:cNvPr>
          <p:cNvSpPr txBox="1"/>
          <p:nvPr/>
        </p:nvSpPr>
        <p:spPr>
          <a:xfrm>
            <a:off x="3764207" y="378811"/>
            <a:ext cx="4599336" cy="584775"/>
          </a:xfrm>
          <a:prstGeom prst="rect">
            <a:avLst/>
          </a:prstGeom>
          <a:noFill/>
        </p:spPr>
        <p:txBody>
          <a:bodyPr wrap="none" rtlCol="0">
            <a:spAutoFit/>
          </a:bodyPr>
          <a:lstStyle/>
          <a:p>
            <a:r>
              <a:rPr lang="en-GB" sz="3200" b="1" dirty="0">
                <a:solidFill>
                  <a:schemeClr val="accent1"/>
                </a:solidFill>
              </a:rPr>
              <a:t>Bias is UNAVOIDABLE</a:t>
            </a:r>
            <a:endParaRPr lang="en-US" sz="3200" b="1" dirty="0">
              <a:solidFill>
                <a:schemeClr val="accent1"/>
              </a:solidFill>
            </a:endParaRPr>
          </a:p>
        </p:txBody>
      </p:sp>
      <p:sp>
        <p:nvSpPr>
          <p:cNvPr id="10" name="Content Placeholder 4">
            <a:extLst>
              <a:ext uri="{FF2B5EF4-FFF2-40B4-BE49-F238E27FC236}">
                <a16:creationId xmlns:a16="http://schemas.microsoft.com/office/drawing/2014/main" id="{56FD88AA-EE46-A544-AC16-90554822CF45}"/>
              </a:ext>
            </a:extLst>
          </p:cNvPr>
          <p:cNvSpPr txBox="1">
            <a:spLocks/>
          </p:cNvSpPr>
          <p:nvPr/>
        </p:nvSpPr>
        <p:spPr>
          <a:xfrm>
            <a:off x="767628" y="4519141"/>
            <a:ext cx="10972800" cy="143721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600"/>
              </a:spcBef>
              <a:spcAft>
                <a:spcPts val="0"/>
              </a:spcAft>
              <a:buClr>
                <a:schemeClr val="accent2"/>
              </a:buClr>
              <a:buSzPts val="2000"/>
              <a:buFont typeface="Inter-Regular"/>
              <a:buChar char="✓"/>
              <a:defRPr sz="2000" b="0" i="0" u="none" strike="noStrike" cap="none">
                <a:solidFill>
                  <a:schemeClr val="dk2"/>
                </a:solidFill>
                <a:latin typeface="Inter-Regular"/>
                <a:ea typeface="Inter-Regular"/>
                <a:cs typeface="Inter-Regular"/>
                <a:sym typeface="Inter-Regular"/>
              </a:defRPr>
            </a:lvl1pPr>
            <a:lvl2pPr marL="914400" marR="0" lvl="1" indent="-355600" algn="l" rtl="0">
              <a:lnSpc>
                <a:spcPct val="115000"/>
              </a:lnSpc>
              <a:spcBef>
                <a:spcPts val="600"/>
              </a:spcBef>
              <a:spcAft>
                <a:spcPts val="0"/>
              </a:spcAft>
              <a:buClr>
                <a:schemeClr val="accent2"/>
              </a:buClr>
              <a:buSzPts val="2000"/>
              <a:buFont typeface="Inter-Regular"/>
              <a:buChar char="○"/>
              <a:defRPr sz="2000" b="0" i="0" u="none" strike="noStrike" cap="none">
                <a:solidFill>
                  <a:schemeClr val="dk2"/>
                </a:solidFill>
                <a:latin typeface="Inter-Regular"/>
                <a:ea typeface="Inter-Regular"/>
                <a:cs typeface="Inter-Regular"/>
                <a:sym typeface="Inter-Regular"/>
              </a:defRPr>
            </a:lvl2pPr>
            <a:lvl3pPr marL="1371600" marR="0" lvl="2" indent="-355600" algn="l" rtl="0">
              <a:lnSpc>
                <a:spcPct val="115000"/>
              </a:lnSpc>
              <a:spcBef>
                <a:spcPts val="600"/>
              </a:spcBef>
              <a:spcAft>
                <a:spcPts val="0"/>
              </a:spcAft>
              <a:buClr>
                <a:schemeClr val="accent1"/>
              </a:buClr>
              <a:buSzPts val="2000"/>
              <a:buFont typeface="Inter-Regular"/>
              <a:buChar char="●"/>
              <a:defRPr sz="2000" b="0" i="0" u="none" strike="noStrike" cap="none">
                <a:solidFill>
                  <a:schemeClr val="dk2"/>
                </a:solidFill>
                <a:latin typeface="Inter-Regular"/>
                <a:ea typeface="Inter-Regular"/>
                <a:cs typeface="Inter-Regular"/>
                <a:sym typeface="Inter-Regular"/>
              </a:defRPr>
            </a:lvl3pPr>
            <a:lvl4pPr marL="1828800" marR="0" lvl="3" indent="-355600" algn="l" rtl="0">
              <a:lnSpc>
                <a:spcPct val="115000"/>
              </a:lnSpc>
              <a:spcBef>
                <a:spcPts val="600"/>
              </a:spcBef>
              <a:spcAft>
                <a:spcPts val="0"/>
              </a:spcAft>
              <a:buClr>
                <a:schemeClr val="accent1"/>
              </a:buClr>
              <a:buSzPts val="2000"/>
              <a:buFont typeface="Inter-Regular"/>
              <a:buChar char="●"/>
              <a:defRPr sz="2000" b="0" i="0" u="none" strike="noStrike" cap="none">
                <a:solidFill>
                  <a:schemeClr val="dk2"/>
                </a:solidFill>
                <a:latin typeface="Inter-Regular"/>
                <a:ea typeface="Inter-Regular"/>
                <a:cs typeface="Inter-Regular"/>
                <a:sym typeface="Inter-Regular"/>
              </a:defRPr>
            </a:lvl4pPr>
            <a:lvl5pPr marL="2286000" marR="0" lvl="4" indent="-355600" algn="l" rtl="0">
              <a:lnSpc>
                <a:spcPct val="115000"/>
              </a:lnSpc>
              <a:spcBef>
                <a:spcPts val="600"/>
              </a:spcBef>
              <a:spcAft>
                <a:spcPts val="0"/>
              </a:spcAft>
              <a:buClr>
                <a:schemeClr val="dk2"/>
              </a:buClr>
              <a:buSzPts val="2000"/>
              <a:buFont typeface="Inter-Regular"/>
              <a:buChar char="○"/>
              <a:defRPr sz="2000" b="0" i="0" u="none" strike="noStrike" cap="none">
                <a:solidFill>
                  <a:schemeClr val="dk2"/>
                </a:solidFill>
                <a:latin typeface="Inter-Regular"/>
                <a:ea typeface="Inter-Regular"/>
                <a:cs typeface="Inter-Regular"/>
                <a:sym typeface="Inter-Regular"/>
              </a:defRPr>
            </a:lvl5pPr>
            <a:lvl6pPr marL="2743200" marR="0" lvl="5" indent="-355600" algn="l" rtl="0">
              <a:lnSpc>
                <a:spcPct val="115000"/>
              </a:lnSpc>
              <a:spcBef>
                <a:spcPts val="600"/>
              </a:spcBef>
              <a:spcAft>
                <a:spcPts val="0"/>
              </a:spcAft>
              <a:buClr>
                <a:schemeClr val="dk2"/>
              </a:buClr>
              <a:buSzPts val="2000"/>
              <a:buFont typeface="Inter-Regular"/>
              <a:buChar char="■"/>
              <a:defRPr sz="2000" b="0" i="0" u="none" strike="noStrike" cap="none">
                <a:solidFill>
                  <a:schemeClr val="dk2"/>
                </a:solidFill>
                <a:latin typeface="Inter-Regular"/>
                <a:ea typeface="Inter-Regular"/>
                <a:cs typeface="Inter-Regular"/>
                <a:sym typeface="Inter-Regular"/>
              </a:defRPr>
            </a:lvl6pPr>
            <a:lvl7pPr marL="3200400" marR="0" lvl="6" indent="-355600" algn="l" rtl="0">
              <a:lnSpc>
                <a:spcPct val="115000"/>
              </a:lnSpc>
              <a:spcBef>
                <a:spcPts val="600"/>
              </a:spcBef>
              <a:spcAft>
                <a:spcPts val="0"/>
              </a:spcAft>
              <a:buClr>
                <a:schemeClr val="dk2"/>
              </a:buClr>
              <a:buSzPts val="2000"/>
              <a:buFont typeface="Inter-Regular"/>
              <a:buChar char="●"/>
              <a:defRPr sz="2000" b="0" i="0" u="none" strike="noStrike" cap="none">
                <a:solidFill>
                  <a:schemeClr val="dk2"/>
                </a:solidFill>
                <a:latin typeface="Inter-Regular"/>
                <a:ea typeface="Inter-Regular"/>
                <a:cs typeface="Inter-Regular"/>
                <a:sym typeface="Inter-Regular"/>
              </a:defRPr>
            </a:lvl7pPr>
            <a:lvl8pPr marL="3657600" marR="0" lvl="7" indent="-355600" algn="l" rtl="0">
              <a:lnSpc>
                <a:spcPct val="115000"/>
              </a:lnSpc>
              <a:spcBef>
                <a:spcPts val="600"/>
              </a:spcBef>
              <a:spcAft>
                <a:spcPts val="0"/>
              </a:spcAft>
              <a:buClr>
                <a:schemeClr val="dk2"/>
              </a:buClr>
              <a:buSzPts val="2000"/>
              <a:buFont typeface="Inter-Regular"/>
              <a:buChar char="○"/>
              <a:defRPr sz="2000" b="0" i="0" u="none" strike="noStrike" cap="none">
                <a:solidFill>
                  <a:schemeClr val="dk2"/>
                </a:solidFill>
                <a:latin typeface="Inter-Regular"/>
                <a:ea typeface="Inter-Regular"/>
                <a:cs typeface="Inter-Regular"/>
                <a:sym typeface="Inter-Regular"/>
              </a:defRPr>
            </a:lvl8pPr>
            <a:lvl9pPr marL="4114800" marR="0" lvl="8" indent="-355600" algn="l" rtl="0">
              <a:lnSpc>
                <a:spcPct val="115000"/>
              </a:lnSpc>
              <a:spcBef>
                <a:spcPts val="600"/>
              </a:spcBef>
              <a:spcAft>
                <a:spcPts val="600"/>
              </a:spcAft>
              <a:buClr>
                <a:schemeClr val="dk2"/>
              </a:buClr>
              <a:buSzPts val="2000"/>
              <a:buFont typeface="Inter-Regular"/>
              <a:buChar char="■"/>
              <a:defRPr sz="2000" b="0" i="0" u="none" strike="noStrike" cap="none">
                <a:solidFill>
                  <a:schemeClr val="dk2"/>
                </a:solidFill>
                <a:latin typeface="Inter-Regular"/>
                <a:ea typeface="Inter-Regular"/>
                <a:cs typeface="Inter-Regular"/>
                <a:sym typeface="Inter-Regular"/>
              </a:defRPr>
            </a:lvl9pPr>
          </a:lstStyle>
          <a:p>
            <a:pPr marL="457189" indent="-457189">
              <a:buClr>
                <a:schemeClr val="tx1"/>
              </a:buClr>
              <a:buFont typeface="Wingdings" pitchFamily="2" charset="2"/>
              <a:buChar char="ü"/>
            </a:pPr>
            <a:r>
              <a:rPr lang="en-GB" sz="2667" dirty="0">
                <a:solidFill>
                  <a:schemeClr val="tx1"/>
                </a:solidFill>
                <a:latin typeface="+mn-lt"/>
              </a:rPr>
              <a:t>Make others justify decisions</a:t>
            </a:r>
          </a:p>
          <a:p>
            <a:pPr marL="457189" indent="-457189">
              <a:buClr>
                <a:schemeClr val="tx1"/>
              </a:buClr>
              <a:buFont typeface="Wingdings" pitchFamily="2" charset="2"/>
              <a:buChar char="ü"/>
            </a:pPr>
            <a:r>
              <a:rPr lang="en-GB" sz="2667" dirty="0">
                <a:solidFill>
                  <a:schemeClr val="tx1"/>
                </a:solidFill>
                <a:latin typeface="+mn-lt"/>
              </a:rPr>
              <a:t>Make decisions collectively</a:t>
            </a:r>
          </a:p>
          <a:p>
            <a:pPr marL="457189" indent="-457189">
              <a:buClr>
                <a:schemeClr val="tx1"/>
              </a:buClr>
              <a:buFont typeface="Wingdings" pitchFamily="2" charset="2"/>
              <a:buChar char="ü"/>
            </a:pPr>
            <a:r>
              <a:rPr lang="en-GB" sz="2667" dirty="0">
                <a:solidFill>
                  <a:schemeClr val="tx1"/>
                </a:solidFill>
                <a:latin typeface="+mn-lt"/>
              </a:rPr>
              <a:t>Create a culture of calling out bias – become an ‘</a:t>
            </a:r>
            <a:r>
              <a:rPr lang="en-GB" sz="2667" b="1" dirty="0">
                <a:solidFill>
                  <a:schemeClr val="tx1"/>
                </a:solidFill>
                <a:latin typeface="+mn-lt"/>
              </a:rPr>
              <a:t>active bystander</a:t>
            </a:r>
            <a:r>
              <a:rPr lang="en-GB" sz="2667" dirty="0">
                <a:solidFill>
                  <a:schemeClr val="tx1"/>
                </a:solidFill>
                <a:latin typeface="+mn-lt"/>
              </a:rPr>
              <a:t>’</a:t>
            </a:r>
          </a:p>
        </p:txBody>
      </p:sp>
      <p:sp>
        <p:nvSpPr>
          <p:cNvPr id="9" name="Slide Number Placeholder 8">
            <a:extLst>
              <a:ext uri="{FF2B5EF4-FFF2-40B4-BE49-F238E27FC236}">
                <a16:creationId xmlns:a16="http://schemas.microsoft.com/office/drawing/2014/main" id="{C24868A6-FDAB-6754-8ABD-A3EB9CE5B7AC}"/>
              </a:ext>
            </a:extLst>
          </p:cNvPr>
          <p:cNvSpPr>
            <a:spLocks noGrp="1"/>
          </p:cNvSpPr>
          <p:nvPr>
            <p:ph type="sldNum" idx="12"/>
          </p:nvPr>
        </p:nvSpPr>
        <p:spPr/>
        <p:txBody>
          <a:bodyPr/>
          <a:lstStyle/>
          <a:p>
            <a:fld id="{00000000-1234-1234-1234-123412341234}" type="slidenum">
              <a:rPr lang="en" smtClean="0"/>
              <a:pPr/>
              <a:t>41</a:t>
            </a:fld>
            <a:endParaRPr lang="en"/>
          </a:p>
        </p:txBody>
      </p:sp>
    </p:spTree>
    <p:extLst>
      <p:ext uri="{BB962C8B-B14F-4D97-AF65-F5344CB8AC3E}">
        <p14:creationId xmlns:p14="http://schemas.microsoft.com/office/powerpoint/2010/main" val="399366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51;p24">
            <a:extLst>
              <a:ext uri="{FF2B5EF4-FFF2-40B4-BE49-F238E27FC236}">
                <a16:creationId xmlns:a16="http://schemas.microsoft.com/office/drawing/2014/main" id="{A6934695-6A04-8648-BA72-B6EE584AE7B9}"/>
              </a:ext>
            </a:extLst>
          </p:cNvPr>
          <p:cNvSpPr/>
          <p:nvPr/>
        </p:nvSpPr>
        <p:spPr>
          <a:xfrm rot="10800000">
            <a:off x="-1189910" y="61624"/>
            <a:ext cx="6320710" cy="5842547"/>
          </a:xfrm>
          <a:prstGeom prst="chord">
            <a:avLst>
              <a:gd name="adj1" fmla="val 2673960"/>
              <a:gd name="adj2" fmla="val 18921779"/>
            </a:avLst>
          </a:pr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32" name="Rectangle 31">
            <a:extLst>
              <a:ext uri="{FF2B5EF4-FFF2-40B4-BE49-F238E27FC236}">
                <a16:creationId xmlns:a16="http://schemas.microsoft.com/office/drawing/2014/main" id="{4DFE3C7E-8758-4EAA-8D55-71C391129664}"/>
              </a:ext>
            </a:extLst>
          </p:cNvPr>
          <p:cNvSpPr/>
          <p:nvPr/>
        </p:nvSpPr>
        <p:spPr>
          <a:xfrm>
            <a:off x="845313" y="969966"/>
            <a:ext cx="10941692" cy="5157421"/>
          </a:xfrm>
          <a:prstGeom prst="rect">
            <a:avLst/>
          </a:prstGeom>
          <a:solidFill>
            <a:schemeClr val="bg1">
              <a:alpha val="88000"/>
            </a:schemeClr>
          </a:solidFill>
          <a:ln>
            <a:solidFill>
              <a:srgbClr val="BB5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ko-KR" altLang="en-US">
              <a:solidFill>
                <a:prstClr val="white"/>
              </a:solidFill>
              <a:latin typeface="Arial"/>
              <a:ea typeface="Arial Unicode MS"/>
            </a:endParaRPr>
          </a:p>
        </p:txBody>
      </p:sp>
      <p:sp>
        <p:nvSpPr>
          <p:cNvPr id="2" name="TextBox 1"/>
          <p:cNvSpPr txBox="1"/>
          <p:nvPr/>
        </p:nvSpPr>
        <p:spPr>
          <a:xfrm>
            <a:off x="1190545" y="1192937"/>
            <a:ext cx="6191673" cy="707886"/>
          </a:xfrm>
          <a:prstGeom prst="rect">
            <a:avLst/>
          </a:prstGeom>
          <a:noFill/>
        </p:spPr>
        <p:txBody>
          <a:bodyPr wrap="square" rtlCol="0" anchor="ctr">
            <a:spAutoFit/>
          </a:bodyPr>
          <a:lstStyle/>
          <a:p>
            <a:pPr defTabSz="914264">
              <a:defRPr/>
            </a:pPr>
            <a:r>
              <a:rPr lang="en-GB" altLang="ko-KR" sz="4000" b="1">
                <a:latin typeface="Arial"/>
                <a:ea typeface="Arial Unicode MS"/>
                <a:cs typeface="Arial" pitchFamily="34" charset="0"/>
              </a:rPr>
              <a:t>Activity </a:t>
            </a:r>
            <a:r>
              <a:rPr lang="en-GB" altLang="ko-KR" sz="4000" b="1">
                <a:ea typeface="Arial Unicode MS"/>
                <a:cs typeface="Arial" pitchFamily="34" charset="0"/>
              </a:rPr>
              <a:t>4</a:t>
            </a:r>
            <a:r>
              <a:rPr lang="en-GB" altLang="ko-KR" sz="4000" b="1">
                <a:latin typeface="Arial"/>
                <a:ea typeface="Arial Unicode MS"/>
                <a:cs typeface="Arial" pitchFamily="34" charset="0"/>
              </a:rPr>
              <a:t> </a:t>
            </a:r>
            <a:endParaRPr lang="ko-KR" altLang="en-US" sz="4000" b="1">
              <a:latin typeface="Arial"/>
              <a:ea typeface="Arial Unicode MS"/>
              <a:cs typeface="Arial" pitchFamily="34" charset="0"/>
            </a:endParaRPr>
          </a:p>
        </p:txBody>
      </p:sp>
      <p:sp>
        <p:nvSpPr>
          <p:cNvPr id="9" name="TextBox 8"/>
          <p:cNvSpPr txBox="1"/>
          <p:nvPr/>
        </p:nvSpPr>
        <p:spPr>
          <a:xfrm>
            <a:off x="1388084" y="2264349"/>
            <a:ext cx="9492352" cy="2800767"/>
          </a:xfrm>
          <a:prstGeom prst="rect">
            <a:avLst/>
          </a:prstGeom>
          <a:noFill/>
        </p:spPr>
        <p:txBody>
          <a:bodyPr wrap="square" lIns="108000" rIns="108000" rtlCol="0">
            <a:spAutoFit/>
          </a:bodyPr>
          <a:lstStyle/>
          <a:p>
            <a:pPr marL="609585" indent="-609585" defTabSz="914264">
              <a:buAutoNum type="arabicParenR"/>
              <a:defRPr/>
            </a:pPr>
            <a:r>
              <a:rPr lang="en-GB" sz="3200"/>
              <a:t>Write down </a:t>
            </a:r>
            <a:r>
              <a:rPr lang="en-GB" sz="3200" b="1"/>
              <a:t>three</a:t>
            </a:r>
            <a:r>
              <a:rPr lang="en-GB" sz="3200"/>
              <a:t> things you have taken from today’s lecture</a:t>
            </a:r>
          </a:p>
          <a:p>
            <a:pPr marL="609585" indent="-609585" defTabSz="914264">
              <a:buAutoNum type="arabicParenR"/>
              <a:defRPr/>
            </a:pPr>
            <a:endParaRPr lang="en-GB" sz="1600"/>
          </a:p>
          <a:p>
            <a:pPr marL="609585" indent="-609585" defTabSz="914264">
              <a:buAutoNum type="arabicParenR"/>
              <a:defRPr/>
            </a:pPr>
            <a:r>
              <a:rPr lang="en-GB" sz="3200"/>
              <a:t>Write down </a:t>
            </a:r>
            <a:r>
              <a:rPr lang="en-GB" sz="3200" b="1"/>
              <a:t>three</a:t>
            </a:r>
            <a:r>
              <a:rPr lang="en-GB" sz="3200"/>
              <a:t> things you are going to do as a result of today’s learning </a:t>
            </a:r>
          </a:p>
          <a:p>
            <a:pPr defTabSz="914264">
              <a:defRPr/>
            </a:pPr>
            <a:r>
              <a:rPr lang="en-GB" sz="3200"/>
              <a:t>     </a:t>
            </a:r>
            <a:r>
              <a:rPr lang="en-GB" sz="2667"/>
              <a:t>(E.g., read more about …, change my behaviour by …)</a:t>
            </a:r>
            <a:endParaRPr lang="en-GB" sz="3200"/>
          </a:p>
        </p:txBody>
      </p:sp>
      <p:pic>
        <p:nvPicPr>
          <p:cNvPr id="16" name="Graphic 15" descr="Document outline">
            <a:extLst>
              <a:ext uri="{FF2B5EF4-FFF2-40B4-BE49-F238E27FC236}">
                <a16:creationId xmlns:a16="http://schemas.microsoft.com/office/drawing/2014/main" id="{09C0E612-BB1A-1A41-98B8-203BD3795E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6774" y="1259317"/>
            <a:ext cx="599607" cy="599607"/>
          </a:xfrm>
          <a:prstGeom prst="rect">
            <a:avLst/>
          </a:prstGeom>
        </p:spPr>
      </p:pic>
      <p:sp>
        <p:nvSpPr>
          <p:cNvPr id="4" name="Slide Number Placeholder 4">
            <a:extLst>
              <a:ext uri="{FF2B5EF4-FFF2-40B4-BE49-F238E27FC236}">
                <a16:creationId xmlns:a16="http://schemas.microsoft.com/office/drawing/2014/main" id="{FA5A8E74-6690-6E33-003D-1F0B05EE1D1F}"/>
              </a:ext>
            </a:extLst>
          </p:cNvPr>
          <p:cNvSpPr txBox="1">
            <a:spLocks/>
          </p:cNvSpPr>
          <p:nvPr/>
        </p:nvSpPr>
        <p:spPr>
          <a:xfrm>
            <a:off x="11205845" y="6231535"/>
            <a:ext cx="731600" cy="524800"/>
          </a:xfrm>
          <a:prstGeom prst="rect">
            <a:avLst/>
          </a:prstGeom>
        </p:spPr>
        <p:txBody>
          <a:bodyPr anchor="ctr"/>
          <a:ls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00000000-1234-1234-1234-123412341234}" type="slidenum">
              <a:rPr lang="en" sz="850" smtClean="0">
                <a:solidFill>
                  <a:schemeClr val="tx2"/>
                </a:solidFill>
              </a:rPr>
              <a:pPr algn="r"/>
              <a:t>42</a:t>
            </a:fld>
            <a:endParaRPr lang="en" sz="850" dirty="0">
              <a:solidFill>
                <a:schemeClr val="tx2"/>
              </a:solidFill>
            </a:endParaRPr>
          </a:p>
        </p:txBody>
      </p:sp>
    </p:spTree>
    <p:extLst>
      <p:ext uri="{BB962C8B-B14F-4D97-AF65-F5344CB8AC3E}">
        <p14:creationId xmlns:p14="http://schemas.microsoft.com/office/powerpoint/2010/main" val="416783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prstGeom prst="rect">
            <a:avLst/>
          </a:prstGeom>
        </p:spPr>
        <p:txBody>
          <a:bodyPr spcFirstLastPara="1" vert="horz" wrap="square" lIns="0" tIns="0" rIns="0" bIns="0" rtlCol="0" anchor="ctr" anchorCtr="0">
            <a:noAutofit/>
          </a:bodyPr>
          <a:lstStyle/>
          <a:p>
            <a:r>
              <a:rPr lang="en" sz="3600" b="1" dirty="0">
                <a:latin typeface="+mj-lt"/>
              </a:rPr>
              <a:t>Learning objectives</a:t>
            </a:r>
            <a:endParaRPr sz="3600" b="1" dirty="0">
              <a:latin typeface="+mj-lt"/>
            </a:endParaRPr>
          </a:p>
        </p:txBody>
      </p:sp>
      <p:sp>
        <p:nvSpPr>
          <p:cNvPr id="116" name="Google Shape;116;p20"/>
          <p:cNvSpPr txBox="1">
            <a:spLocks noGrp="1"/>
          </p:cNvSpPr>
          <p:nvPr>
            <p:ph type="body" idx="1"/>
          </p:nvPr>
        </p:nvSpPr>
        <p:spPr>
          <a:xfrm>
            <a:off x="832392" y="2186335"/>
            <a:ext cx="6482808" cy="4045200"/>
          </a:xfrm>
          <a:prstGeom prst="rect">
            <a:avLst/>
          </a:prstGeom>
        </p:spPr>
        <p:txBody>
          <a:bodyPr spcFirstLastPara="1" vert="horz" wrap="square" lIns="0" tIns="0" rIns="0" bIns="0" rtlCol="0" anchor="t" anchorCtr="0">
            <a:noAutofit/>
          </a:bodyPr>
          <a:lstStyle/>
          <a:p>
            <a:r>
              <a:rPr lang="en-GB" sz="2800" dirty="0"/>
              <a:t>To introduce the different types of bias and learn how to spot your own</a:t>
            </a:r>
            <a:endParaRPr lang="en-GB" sz="1600" dirty="0"/>
          </a:p>
          <a:p>
            <a:r>
              <a:rPr lang="en-GB" sz="2800" dirty="0"/>
              <a:t>To understand the importance of being aware of your unconscious biases</a:t>
            </a:r>
            <a:endParaRPr lang="en-GB" sz="1600" dirty="0"/>
          </a:p>
          <a:p>
            <a:r>
              <a:rPr lang="en-GB" sz="2800" dirty="0"/>
              <a:t>To learn how to apply good practice around unconscious bias in both social and professional environments</a:t>
            </a:r>
            <a:endParaRPr lang="en-US" sz="2800" dirty="0"/>
          </a:p>
        </p:txBody>
      </p:sp>
      <p:sp>
        <p:nvSpPr>
          <p:cNvPr id="117" name="Google Shape;117;p20"/>
          <p:cNvSpPr txBox="1">
            <a:spLocks noGrp="1"/>
          </p:cNvSpPr>
          <p:nvPr>
            <p:ph type="sldNum" idx="12"/>
          </p:nvPr>
        </p:nvSpPr>
        <p:spPr>
          <a:prstGeom prst="rect">
            <a:avLst/>
          </a:prstGeom>
        </p:spPr>
        <p:txBody>
          <a:bodyPr spcFirstLastPara="1" vert="horz" wrap="square" lIns="0" tIns="0" rIns="0" bIns="0" rtlCol="0" anchor="ctr" anchorCtr="0">
            <a:noAutofit/>
          </a:bodyPr>
          <a:lstStyle/>
          <a:p>
            <a:pPr algn="r"/>
            <a:fld id="{00000000-1234-1234-1234-123412341234}" type="slidenum">
              <a:rPr lang="en"/>
              <a:pPr algn="r"/>
              <a:t>43</a:t>
            </a:fld>
            <a:endParaRPr/>
          </a:p>
        </p:txBody>
      </p:sp>
      <p:pic>
        <p:nvPicPr>
          <p:cNvPr id="5" name="Picture 8" descr="Curved check mark circle icon - Transparent PNG &amp; SVG vector file">
            <a:extLst>
              <a:ext uri="{FF2B5EF4-FFF2-40B4-BE49-F238E27FC236}">
                <a16:creationId xmlns:a16="http://schemas.microsoft.com/office/drawing/2014/main" id="{CBCB3E22-5456-9E46-BA63-2E9E2A2BCF39}"/>
              </a:ext>
            </a:extLst>
          </p:cNvPr>
          <p:cNvPicPr>
            <a:picLocks noChangeAspect="1" noChangeArrowheads="1"/>
          </p:cNvPicPr>
          <p:nvPr/>
        </p:nvPicPr>
        <p:blipFill>
          <a:blip r:embed="rId3">
            <a:alphaModFix amt="35000"/>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315200" y="1323600"/>
            <a:ext cx="4693963" cy="469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997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p:nvPr/>
        </p:nvSpPr>
        <p:spPr>
          <a:xfrm rot="10800000">
            <a:off x="-464461" y="562467"/>
            <a:ext cx="3167200" cy="3167200"/>
          </a:xfrm>
          <a:prstGeom prst="chord">
            <a:avLst>
              <a:gd name="adj1" fmla="val 2673960"/>
              <a:gd name="adj2" fmla="val 18921779"/>
            </a:avLst>
          </a:prstGeom>
          <a:solidFill>
            <a:srgbClr val="FFF0ED">
              <a:alpha val="2904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02;p18"/>
          <p:cNvSpPr txBox="1">
            <a:spLocks noGrp="1"/>
          </p:cNvSpPr>
          <p:nvPr>
            <p:ph type="body" idx="1"/>
          </p:nvPr>
        </p:nvSpPr>
        <p:spPr>
          <a:xfrm>
            <a:off x="2450709" y="3904635"/>
            <a:ext cx="5876400" cy="4188000"/>
          </a:xfrm>
          <a:prstGeom prst="rect">
            <a:avLst/>
          </a:prstGeom>
        </p:spPr>
        <p:txBody>
          <a:bodyPr spcFirstLastPara="1" vert="horz" wrap="square" lIns="0" tIns="0" rIns="0" bIns="0" rtlCol="0" anchor="t" anchorCtr="0">
            <a:noAutofit/>
          </a:bodyPr>
          <a:lstStyle/>
          <a:p>
            <a:pPr marL="0" indent="0">
              <a:lnSpc>
                <a:spcPct val="100000"/>
              </a:lnSpc>
              <a:buNone/>
            </a:pPr>
            <a:r>
              <a:rPr lang="en-GB" sz="2667" b="1" dirty="0">
                <a:solidFill>
                  <a:schemeClr val="tx1"/>
                </a:solidFill>
                <a:highlight>
                  <a:srgbClr val="FFFF00"/>
                </a:highlight>
                <a:latin typeface="Arial"/>
                <a:cs typeface="Arial"/>
              </a:rPr>
              <a:t>[Insert speaker’s names]</a:t>
            </a:r>
            <a:endParaRPr sz="2667" b="1" dirty="0">
              <a:solidFill>
                <a:schemeClr val="tx1"/>
              </a:solidFill>
              <a:highlight>
                <a:srgbClr val="FFFF00"/>
              </a:highlight>
            </a:endParaRPr>
          </a:p>
          <a:p>
            <a:pPr marL="0" indent="0">
              <a:lnSpc>
                <a:spcPct val="114999"/>
              </a:lnSpc>
              <a:spcAft>
                <a:spcPts val="800"/>
              </a:spcAft>
              <a:buNone/>
            </a:pPr>
            <a:r>
              <a:rPr lang="en-GB" sz="2667" b="1" dirty="0">
                <a:solidFill>
                  <a:schemeClr val="tx1"/>
                </a:solidFill>
                <a:highlight>
                  <a:srgbClr val="FFFF00"/>
                </a:highlight>
                <a:latin typeface="Arial"/>
                <a:cs typeface="Arial"/>
              </a:rPr>
              <a:t>[Insert email address and contact information]</a:t>
            </a:r>
            <a:r>
              <a:rPr lang="en" sz="2667" b="1" dirty="0">
                <a:solidFill>
                  <a:schemeClr val="tx1"/>
                </a:solidFill>
                <a:highlight>
                  <a:srgbClr val="FFFF00"/>
                </a:highlight>
                <a:latin typeface="Arial"/>
                <a:cs typeface="Arial"/>
              </a:rPr>
              <a:t> </a:t>
            </a:r>
            <a:endParaRPr sz="2667" b="1" dirty="0">
              <a:solidFill>
                <a:schemeClr val="tx1"/>
              </a:solidFill>
              <a:highlight>
                <a:srgbClr val="FFFF00"/>
              </a:highlight>
            </a:endParaRPr>
          </a:p>
        </p:txBody>
      </p:sp>
      <p:sp>
        <p:nvSpPr>
          <p:cNvPr id="101" name="Google Shape;101;p18"/>
          <p:cNvSpPr txBox="1">
            <a:spLocks noGrp="1"/>
          </p:cNvSpPr>
          <p:nvPr>
            <p:ph type="ctrTitle" idx="4294967295"/>
          </p:nvPr>
        </p:nvSpPr>
        <p:spPr>
          <a:xfrm>
            <a:off x="749300" y="1601788"/>
            <a:ext cx="11268529" cy="1546225"/>
          </a:xfrm>
          <a:prstGeom prst="rect">
            <a:avLst/>
          </a:prstGeom>
        </p:spPr>
        <p:txBody>
          <a:bodyPr spcFirstLastPara="1" vert="horz" wrap="square" lIns="0" tIns="0" rIns="0" bIns="0" rtlCol="0" anchor="ctr" anchorCtr="0">
            <a:noAutofit/>
          </a:bodyPr>
          <a:lstStyle/>
          <a:p>
            <a:pPr>
              <a:spcBef>
                <a:spcPts val="0"/>
              </a:spcBef>
            </a:pPr>
            <a:r>
              <a:rPr lang="en" sz="8800" dirty="0">
                <a:latin typeface="Arial" panose="020B0604020202020204" pitchFamily="34" charset="0"/>
                <a:cs typeface="Arial" panose="020B0604020202020204" pitchFamily="34" charset="0"/>
              </a:rPr>
              <a:t>Thanks for listening!</a:t>
            </a:r>
            <a:endParaRPr sz="88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3A193691-F9E0-C284-1A91-D7DB55C4C6BF}"/>
              </a:ext>
            </a:extLst>
          </p:cNvPr>
          <p:cNvSpPr>
            <a:spLocks noGrp="1"/>
          </p:cNvSpPr>
          <p:nvPr>
            <p:ph type="sldNum" idx="12"/>
          </p:nvPr>
        </p:nvSpPr>
        <p:spPr/>
        <p:txBody>
          <a:bodyPr/>
          <a:lstStyle/>
          <a:p>
            <a:fld id="{00000000-1234-1234-1234-123412341234}" type="slidenum">
              <a:rPr lang="en" smtClean="0"/>
              <a:pPr/>
              <a:t>44</a:t>
            </a:fld>
            <a:endParaRPr lang="en"/>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4A2BC4-6EF8-F6A3-50EE-11EE98ED62D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68" b="94695" l="8632" r="91158">
                        <a14:foregroundMark x1="10105" y1="32154" x2="65053" y2="31994"/>
                        <a14:foregroundMark x1="65053" y1="31994" x2="91368" y2="32637"/>
                        <a14:foregroundMark x1="8632" y1="35370" x2="10316" y2="94695"/>
                        <a14:foregroundMark x1="89474" y1="39711" x2="90526" y2="91479"/>
                      </a14:backgroundRemoval>
                    </a14:imgEffect>
                  </a14:imgLayer>
                </a14:imgProps>
              </a:ext>
            </a:extLst>
          </a:blip>
          <a:srcRect t="26233"/>
          <a:stretch/>
        </p:blipFill>
        <p:spPr>
          <a:xfrm>
            <a:off x="7953279" y="1623804"/>
            <a:ext cx="3290430" cy="3178422"/>
          </a:xfrm>
          <a:prstGeom prst="rect">
            <a:avLst/>
          </a:prstGeom>
        </p:spPr>
      </p:pic>
      <p:sp>
        <p:nvSpPr>
          <p:cNvPr id="11" name="TextBox 10">
            <a:extLst>
              <a:ext uri="{FF2B5EF4-FFF2-40B4-BE49-F238E27FC236}">
                <a16:creationId xmlns:a16="http://schemas.microsoft.com/office/drawing/2014/main" id="{2A0A3DAC-A421-BE10-7B5F-79317C58CECF}"/>
              </a:ext>
            </a:extLst>
          </p:cNvPr>
          <p:cNvSpPr txBox="1"/>
          <p:nvPr/>
        </p:nvSpPr>
        <p:spPr>
          <a:xfrm>
            <a:off x="7203191" y="1145271"/>
            <a:ext cx="4603326" cy="369332"/>
          </a:xfrm>
          <a:prstGeom prst="rect">
            <a:avLst/>
          </a:prstGeom>
          <a:noFill/>
        </p:spPr>
        <p:txBody>
          <a:bodyPr wrap="square">
            <a:spAutoFit/>
          </a:bodyPr>
          <a:lstStyle/>
          <a:p>
            <a:pPr algn="l" rtl="0" fontAlgn="base"/>
            <a:r>
              <a:rPr lang="en-GB" b="1" dirty="0"/>
              <a:t>https://forms.office.com/e/pHBZpniFvB</a:t>
            </a:r>
          </a:p>
        </p:txBody>
      </p:sp>
      <p:sp>
        <p:nvSpPr>
          <p:cNvPr id="10" name="Title 4">
            <a:extLst>
              <a:ext uri="{FF2B5EF4-FFF2-40B4-BE49-F238E27FC236}">
                <a16:creationId xmlns:a16="http://schemas.microsoft.com/office/drawing/2014/main" id="{FB1E7759-F0DC-04B0-35FD-D4EFE0688F9D}"/>
              </a:ext>
            </a:extLst>
          </p:cNvPr>
          <p:cNvSpPr txBox="1">
            <a:spLocks/>
          </p:cNvSpPr>
          <p:nvPr/>
        </p:nvSpPr>
        <p:spPr>
          <a:xfrm>
            <a:off x="385483" y="1149281"/>
            <a:ext cx="6858000" cy="1371305"/>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accent1"/>
                </a:solidFill>
                <a:latin typeface="+mj-lt"/>
                <a:ea typeface="+mj-ea"/>
                <a:cs typeface="+mj-cs"/>
              </a:defRPr>
            </a:lvl1pPr>
          </a:lstStyle>
          <a:p>
            <a:r>
              <a:rPr lang="en-GB" sz="5400" b="1" dirty="0">
                <a:solidFill>
                  <a:schemeClr val="tx1"/>
                </a:solidFill>
              </a:rPr>
              <a:t>Provide feedback!</a:t>
            </a:r>
          </a:p>
        </p:txBody>
      </p:sp>
      <p:sp>
        <p:nvSpPr>
          <p:cNvPr id="12" name="Title 4">
            <a:extLst>
              <a:ext uri="{FF2B5EF4-FFF2-40B4-BE49-F238E27FC236}">
                <a16:creationId xmlns:a16="http://schemas.microsoft.com/office/drawing/2014/main" id="{3B915808-7555-611D-8844-F314AB6387E3}"/>
              </a:ext>
            </a:extLst>
          </p:cNvPr>
          <p:cNvSpPr txBox="1">
            <a:spLocks/>
          </p:cNvSpPr>
          <p:nvPr/>
        </p:nvSpPr>
        <p:spPr>
          <a:xfrm>
            <a:off x="772385" y="2608704"/>
            <a:ext cx="5255522" cy="2661296"/>
          </a:xfrm>
          <a:prstGeom prst="rect">
            <a:avLst/>
          </a:prstGeom>
          <a:noFill/>
        </p:spPr>
        <p:txBody>
          <a:bodyPr vert="horz" lIns="0" tIns="0" rIns="0" bIns="0" rtlCol="0" anchor="t">
            <a:noAutofit/>
          </a:bodyPr>
          <a:lstStyle>
            <a:lvl1pPr algn="l" defTabSz="685765" rtl="0" eaLnBrk="1" latinLnBrk="0" hangingPunct="1">
              <a:lnSpc>
                <a:spcPct val="90000"/>
              </a:lnSpc>
              <a:spcBef>
                <a:spcPct val="0"/>
              </a:spcBef>
              <a:buNone/>
              <a:defRPr sz="6400" b="0" kern="1200">
                <a:solidFill>
                  <a:schemeClr val="accent1"/>
                </a:solidFill>
                <a:latin typeface="+mj-lt"/>
                <a:ea typeface="+mj-ea"/>
                <a:cs typeface="+mj-cs"/>
              </a:defRPr>
            </a:lvl1pPr>
          </a:lstStyle>
          <a:p>
            <a:r>
              <a:rPr lang="en-GB" sz="1800" dirty="0">
                <a:solidFill>
                  <a:schemeClr val="tx1"/>
                </a:solidFill>
                <a:latin typeface="+mn-lt"/>
              </a:rPr>
              <a:t>If you used this resource, please take the time to fill out this form to provide your feedback.</a:t>
            </a:r>
          </a:p>
          <a:p>
            <a:endParaRPr lang="en-GB" sz="1800" dirty="0">
              <a:solidFill>
                <a:schemeClr val="tx1"/>
              </a:solidFill>
              <a:latin typeface="+mn-lt"/>
            </a:endParaRPr>
          </a:p>
          <a:p>
            <a:pPr algn="l" rtl="0" fontAlgn="base"/>
            <a:r>
              <a:rPr lang="en-GB" sz="1800" dirty="0">
                <a:solidFill>
                  <a:schemeClr val="tx1"/>
                </a:solidFill>
                <a:latin typeface="+mn-lt"/>
              </a:rPr>
              <a:t>If you have any questions or require more information about the REET (Resources for Embedding EDI in Teaching) project, please contact the Project Lead using the following contact details:  </a:t>
            </a:r>
          </a:p>
          <a:p>
            <a:pPr algn="l" rtl="0" fontAlgn="base"/>
            <a:endParaRPr lang="en-GB" sz="1800" dirty="0">
              <a:solidFill>
                <a:schemeClr val="tx1"/>
              </a:solidFill>
              <a:latin typeface="+mn-lt"/>
            </a:endParaRPr>
          </a:p>
          <a:p>
            <a:pPr algn="l" rtl="0" fontAlgn="base"/>
            <a:r>
              <a:rPr lang="en-GB" sz="1800" b="1" dirty="0">
                <a:solidFill>
                  <a:schemeClr val="tx1"/>
                </a:solidFill>
                <a:latin typeface="+mn-lt"/>
              </a:rPr>
              <a:t>Chloe Agg </a:t>
            </a:r>
            <a:r>
              <a:rPr lang="en-GB" sz="1800" b="1" dirty="0">
                <a:solidFill>
                  <a:schemeClr val="tx1"/>
                </a:solidFill>
                <a:latin typeface="+mn-lt"/>
                <a:hlinkClick r:id="rId4">
                  <a:extLst>
                    <a:ext uri="{A12FA001-AC4F-418D-AE19-62706E023703}">
                      <ahyp:hlinkClr xmlns:ahyp="http://schemas.microsoft.com/office/drawing/2018/hyperlinkcolor" val="tx"/>
                    </a:ext>
                  </a:extLst>
                </a:hlinkClick>
              </a:rPr>
              <a:t>c.agg@imperial.ac.uk</a:t>
            </a:r>
            <a:r>
              <a:rPr lang="en-GB" sz="1800" b="1" dirty="0">
                <a:solidFill>
                  <a:schemeClr val="tx1"/>
                </a:solidFill>
                <a:latin typeface="+mn-lt"/>
              </a:rPr>
              <a:t>  </a:t>
            </a:r>
          </a:p>
        </p:txBody>
      </p:sp>
    </p:spTree>
    <p:extLst>
      <p:ext uri="{BB962C8B-B14F-4D97-AF65-F5344CB8AC3E}">
        <p14:creationId xmlns:p14="http://schemas.microsoft.com/office/powerpoint/2010/main" val="303208748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2" name="Google Shape;162;p25"/>
          <p:cNvSpPr txBox="1">
            <a:spLocks noGrp="1"/>
          </p:cNvSpPr>
          <p:nvPr>
            <p:ph type="sldNum" idx="12"/>
          </p:nvPr>
        </p:nvSpPr>
        <p:spPr>
          <a:prstGeom prst="rect">
            <a:avLst/>
          </a:prstGeom>
        </p:spPr>
        <p:txBody>
          <a:bodyPr spcFirstLastPara="1" vert="horz" wrap="square" lIns="0" tIns="0" rIns="0" bIns="0" rtlCol="0" anchor="ctr" anchorCtr="0">
            <a:noAutofit/>
          </a:bodyPr>
          <a:lstStyle/>
          <a:p>
            <a:pPr algn="r"/>
            <a:fld id="{00000000-1234-1234-1234-123412341234}" type="slidenum">
              <a:rPr lang="en">
                <a:solidFill>
                  <a:schemeClr val="tx2"/>
                </a:solidFill>
              </a:rPr>
              <a:pPr algn="r"/>
              <a:t>5</a:t>
            </a:fld>
            <a:endParaRPr dirty="0">
              <a:solidFill>
                <a:schemeClr val="tx2"/>
              </a:solidFill>
            </a:endParaRPr>
          </a:p>
        </p:txBody>
      </p:sp>
      <p:sp>
        <p:nvSpPr>
          <p:cNvPr id="6" name="Google Shape;115;p20">
            <a:extLst>
              <a:ext uri="{FF2B5EF4-FFF2-40B4-BE49-F238E27FC236}">
                <a16:creationId xmlns:a16="http://schemas.microsoft.com/office/drawing/2014/main" id="{425C9575-ED34-8A47-98D3-A0AB003B9F03}"/>
              </a:ext>
            </a:extLst>
          </p:cNvPr>
          <p:cNvSpPr txBox="1">
            <a:spLocks/>
          </p:cNvSpPr>
          <p:nvPr/>
        </p:nvSpPr>
        <p:spPr>
          <a:xfrm>
            <a:off x="903947" y="2993504"/>
            <a:ext cx="7480140" cy="870993"/>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200" dirty="0"/>
              <a:t>Can you think of a time when you made a snap judgement about someone that you later found to be correct?</a:t>
            </a:r>
          </a:p>
          <a:p>
            <a:endParaRPr lang="en-GB" sz="3200" dirty="0"/>
          </a:p>
          <a:p>
            <a:r>
              <a:rPr lang="en-GB" sz="3200" dirty="0"/>
              <a:t>Can you think of a time when you made a snap judgement about someone that you later found to be incorrect?</a:t>
            </a:r>
          </a:p>
          <a:p>
            <a:endParaRPr lang="en-GB" sz="3200" dirty="0"/>
          </a:p>
          <a:p>
            <a:r>
              <a:rPr lang="en-GB" sz="3200" dirty="0"/>
              <a:t>How did this make you/them feel?</a:t>
            </a:r>
          </a:p>
        </p:txBody>
      </p:sp>
      <p:pic>
        <p:nvPicPr>
          <p:cNvPr id="3" name="Picture 2">
            <a:extLst>
              <a:ext uri="{FF2B5EF4-FFF2-40B4-BE49-F238E27FC236}">
                <a16:creationId xmlns:a16="http://schemas.microsoft.com/office/drawing/2014/main" id="{A007BBA8-4838-1B61-3E68-9DF990890629}"/>
              </a:ext>
            </a:extLst>
          </p:cNvPr>
          <p:cNvPicPr>
            <a:picLocks noChangeAspect="1"/>
          </p:cNvPicPr>
          <p:nvPr/>
        </p:nvPicPr>
        <p:blipFill>
          <a:blip r:embed="rId3"/>
          <a:stretch>
            <a:fillRect/>
          </a:stretch>
        </p:blipFill>
        <p:spPr>
          <a:xfrm>
            <a:off x="9120489" y="775246"/>
            <a:ext cx="2167564" cy="49544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6D344C-44C2-6344-AA7E-7DFD38224738}"/>
              </a:ext>
            </a:extLst>
          </p:cNvPr>
          <p:cNvSpPr>
            <a:spLocks noGrp="1"/>
          </p:cNvSpPr>
          <p:nvPr>
            <p:ph type="sldNum" idx="12"/>
          </p:nvPr>
        </p:nvSpPr>
        <p:spPr/>
        <p:txBody>
          <a:bodyPr/>
          <a:lstStyle/>
          <a:p>
            <a:fld id="{00000000-1234-1234-1234-123412341234}" type="slidenum">
              <a:rPr lang="en" smtClean="0"/>
              <a:pPr/>
              <a:t>6</a:t>
            </a:fld>
            <a:endParaRPr lang="en"/>
          </a:p>
        </p:txBody>
      </p:sp>
      <p:sp>
        <p:nvSpPr>
          <p:cNvPr id="3" name="Text Placeholder 2">
            <a:extLst>
              <a:ext uri="{FF2B5EF4-FFF2-40B4-BE49-F238E27FC236}">
                <a16:creationId xmlns:a16="http://schemas.microsoft.com/office/drawing/2014/main" id="{BD1C2540-39E4-6049-B067-6C6D2B4ED195}"/>
              </a:ext>
            </a:extLst>
          </p:cNvPr>
          <p:cNvSpPr>
            <a:spLocks noGrp="1"/>
          </p:cNvSpPr>
          <p:nvPr>
            <p:ph type="body" idx="1"/>
          </p:nvPr>
        </p:nvSpPr>
        <p:spPr/>
        <p:txBody>
          <a:bodyPr/>
          <a:lstStyle/>
          <a:p>
            <a:endParaRPr lang="en-US" dirty="0"/>
          </a:p>
        </p:txBody>
      </p:sp>
      <p:pic>
        <p:nvPicPr>
          <p:cNvPr id="4" name="Unconscious Bias - Royal Society Video - Trimmed.mp4" descr="Unconscious Bias - Royal Society Video - Trimmed.mp4">
            <a:hlinkClick r:id="" action="ppaction://media"/>
            <a:extLst>
              <a:ext uri="{FF2B5EF4-FFF2-40B4-BE49-F238E27FC236}">
                <a16:creationId xmlns:a16="http://schemas.microsoft.com/office/drawing/2014/main" id="{F16EBECE-3EB6-1D4D-85BA-4B87CDEE05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8143"/>
            <a:ext cx="12192000" cy="6858000"/>
          </a:xfrm>
          <a:prstGeom prst="rect">
            <a:avLst/>
          </a:prstGeom>
        </p:spPr>
      </p:pic>
    </p:spTree>
    <p:extLst>
      <p:ext uri="{BB962C8B-B14F-4D97-AF65-F5344CB8AC3E}">
        <p14:creationId xmlns:p14="http://schemas.microsoft.com/office/powerpoint/2010/main" val="100620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1C7B95-A405-A34B-8B1E-A3C882213396}"/>
              </a:ext>
            </a:extLst>
          </p:cNvPr>
          <p:cNvSpPr>
            <a:spLocks noGrp="1"/>
          </p:cNvSpPr>
          <p:nvPr>
            <p:ph type="title"/>
          </p:nvPr>
        </p:nvSpPr>
        <p:spPr>
          <a:xfrm>
            <a:off x="639359" y="1015301"/>
            <a:ext cx="7427403" cy="650000"/>
          </a:xfrm>
        </p:spPr>
        <p:txBody>
          <a:bodyPr/>
          <a:lstStyle/>
          <a:p>
            <a:r>
              <a:rPr lang="en-US" sz="4000" b="1" dirty="0"/>
              <a:t>Unconscious or Implicit Bias?</a:t>
            </a:r>
          </a:p>
        </p:txBody>
      </p:sp>
      <p:sp>
        <p:nvSpPr>
          <p:cNvPr id="2" name="Slide Number Placeholder 1">
            <a:extLst>
              <a:ext uri="{FF2B5EF4-FFF2-40B4-BE49-F238E27FC236}">
                <a16:creationId xmlns:a16="http://schemas.microsoft.com/office/drawing/2014/main" id="{FCBEE759-2D35-D940-8D07-EB5A4D65C20B}"/>
              </a:ext>
            </a:extLst>
          </p:cNvPr>
          <p:cNvSpPr>
            <a:spLocks noGrp="1"/>
          </p:cNvSpPr>
          <p:nvPr>
            <p:ph type="sldNum" idx="12"/>
          </p:nvPr>
        </p:nvSpPr>
        <p:spPr/>
        <p:txBody>
          <a:bodyPr/>
          <a:lstStyle/>
          <a:p>
            <a:fld id="{00000000-1234-1234-1234-123412341234}" type="slidenum">
              <a:rPr lang="en" smtClean="0"/>
              <a:pPr/>
              <a:t>7</a:t>
            </a:fld>
            <a:endParaRPr lang="en"/>
          </a:p>
        </p:txBody>
      </p:sp>
      <p:sp>
        <p:nvSpPr>
          <p:cNvPr id="7" name="TextBox 6">
            <a:extLst>
              <a:ext uri="{FF2B5EF4-FFF2-40B4-BE49-F238E27FC236}">
                <a16:creationId xmlns:a16="http://schemas.microsoft.com/office/drawing/2014/main" id="{00DACD88-42FE-944F-9F84-1B5B782BCD96}"/>
              </a:ext>
            </a:extLst>
          </p:cNvPr>
          <p:cNvSpPr txBox="1"/>
          <p:nvPr/>
        </p:nvSpPr>
        <p:spPr>
          <a:xfrm>
            <a:off x="770186" y="2415106"/>
            <a:ext cx="6642439" cy="3786229"/>
          </a:xfrm>
          <a:prstGeom prst="rect">
            <a:avLst/>
          </a:prstGeom>
          <a:noFill/>
        </p:spPr>
        <p:txBody>
          <a:bodyPr wrap="square" rtlCol="0">
            <a:spAutoFit/>
          </a:bodyPr>
          <a:lstStyle/>
          <a:p>
            <a:r>
              <a:rPr lang="en-US" sz="2667" b="1" u="sng" dirty="0"/>
              <a:t>Unconscious bias</a:t>
            </a:r>
            <a:r>
              <a:rPr lang="en-US" sz="2667" b="1" dirty="0"/>
              <a:t> </a:t>
            </a:r>
            <a:r>
              <a:rPr lang="en-US" sz="2667" dirty="0"/>
              <a:t>refers to a bias that we are </a:t>
            </a:r>
            <a:r>
              <a:rPr lang="en-US" sz="2667" b="1" dirty="0"/>
              <a:t>unaware of</a:t>
            </a:r>
            <a:r>
              <a:rPr lang="en-US" sz="2667" dirty="0"/>
              <a:t>, and which happens outside of our control. It is a bias that </a:t>
            </a:r>
            <a:r>
              <a:rPr lang="en-US" sz="2667" b="1" dirty="0"/>
              <a:t>happens automatically </a:t>
            </a:r>
            <a:r>
              <a:rPr lang="en-US" sz="2667" dirty="0"/>
              <a:t>and is triggered by our brain making quick judgments and assessments of people and situations, </a:t>
            </a:r>
            <a:r>
              <a:rPr lang="en-US" sz="2667" b="1" dirty="0"/>
              <a:t>influenced by our background, cultural environment and personal experiences. </a:t>
            </a:r>
          </a:p>
          <a:p>
            <a:endParaRPr lang="en-US" sz="2667" dirty="0"/>
          </a:p>
        </p:txBody>
      </p:sp>
      <p:pic>
        <p:nvPicPr>
          <p:cNvPr id="4" name="Picture 3">
            <a:extLst>
              <a:ext uri="{FF2B5EF4-FFF2-40B4-BE49-F238E27FC236}">
                <a16:creationId xmlns:a16="http://schemas.microsoft.com/office/drawing/2014/main" id="{2D152832-CCB9-87AC-EBA4-30198775BD2B}"/>
              </a:ext>
            </a:extLst>
          </p:cNvPr>
          <p:cNvPicPr>
            <a:picLocks noChangeAspect="1"/>
          </p:cNvPicPr>
          <p:nvPr/>
        </p:nvPicPr>
        <p:blipFill>
          <a:blip r:embed="rId3"/>
          <a:stretch>
            <a:fillRect/>
          </a:stretch>
        </p:blipFill>
        <p:spPr>
          <a:xfrm>
            <a:off x="7867965" y="2026412"/>
            <a:ext cx="3874855" cy="3958485"/>
          </a:xfrm>
          <a:prstGeom prst="rect">
            <a:avLst/>
          </a:prstGeom>
        </p:spPr>
      </p:pic>
    </p:spTree>
    <p:extLst>
      <p:ext uri="{BB962C8B-B14F-4D97-AF65-F5344CB8AC3E}">
        <p14:creationId xmlns:p14="http://schemas.microsoft.com/office/powerpoint/2010/main" val="298550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BEE759-2D35-D940-8D07-EB5A4D65C20B}"/>
              </a:ext>
            </a:extLst>
          </p:cNvPr>
          <p:cNvSpPr>
            <a:spLocks noGrp="1"/>
          </p:cNvSpPr>
          <p:nvPr>
            <p:ph type="sldNum" idx="12"/>
          </p:nvPr>
        </p:nvSpPr>
        <p:spPr/>
        <p:txBody>
          <a:bodyPr/>
          <a:lstStyle/>
          <a:p>
            <a:fld id="{00000000-1234-1234-1234-123412341234}" type="slidenum">
              <a:rPr lang="en" smtClean="0"/>
              <a:pPr/>
              <a:t>8</a:t>
            </a:fld>
            <a:endParaRPr lang="en"/>
          </a:p>
        </p:txBody>
      </p:sp>
      <p:sp>
        <p:nvSpPr>
          <p:cNvPr id="7" name="TextBox 6">
            <a:extLst>
              <a:ext uri="{FF2B5EF4-FFF2-40B4-BE49-F238E27FC236}">
                <a16:creationId xmlns:a16="http://schemas.microsoft.com/office/drawing/2014/main" id="{00DACD88-42FE-944F-9F84-1B5B782BCD96}"/>
              </a:ext>
            </a:extLst>
          </p:cNvPr>
          <p:cNvSpPr txBox="1"/>
          <p:nvPr/>
        </p:nvSpPr>
        <p:spPr>
          <a:xfrm>
            <a:off x="808901" y="2004737"/>
            <a:ext cx="6746931" cy="4227439"/>
          </a:xfrm>
          <a:prstGeom prst="rect">
            <a:avLst/>
          </a:prstGeom>
          <a:noFill/>
        </p:spPr>
        <p:txBody>
          <a:bodyPr wrap="square" lIns="121920" tIns="60960" rIns="121920" bIns="60960" rtlCol="0" anchor="t">
            <a:spAutoFit/>
          </a:bodyPr>
          <a:lstStyle/>
          <a:p>
            <a:r>
              <a:rPr lang="en-GB" sz="2667" b="1" u="sng" dirty="0"/>
              <a:t>Implicit bias </a:t>
            </a:r>
            <a:r>
              <a:rPr lang="en-GB" sz="2667" dirty="0"/>
              <a:t>refers to the same area, but questions the level to which these biases are unconscious, especially as we are being made increasingly aware of them. </a:t>
            </a:r>
            <a:r>
              <a:rPr lang="en-GB" sz="2667" b="1" dirty="0"/>
              <a:t>Once we know that biases are not always explicit, we are responsible for them</a:t>
            </a:r>
            <a:r>
              <a:rPr lang="en-GB" sz="2667" dirty="0"/>
              <a:t>. We need to recognise and acknowledge our biases and find ways to mitigate their impact on our behaviour and decisions.</a:t>
            </a:r>
          </a:p>
        </p:txBody>
      </p:sp>
      <p:sp>
        <p:nvSpPr>
          <p:cNvPr id="3" name="Title 5">
            <a:extLst>
              <a:ext uri="{FF2B5EF4-FFF2-40B4-BE49-F238E27FC236}">
                <a16:creationId xmlns:a16="http://schemas.microsoft.com/office/drawing/2014/main" id="{DE3A069E-EFC3-C79D-7D9A-796B7F4C47B1}"/>
              </a:ext>
            </a:extLst>
          </p:cNvPr>
          <p:cNvSpPr txBox="1">
            <a:spLocks/>
          </p:cNvSpPr>
          <p:nvPr/>
        </p:nvSpPr>
        <p:spPr>
          <a:xfrm>
            <a:off x="639359" y="1015301"/>
            <a:ext cx="8344220" cy="650000"/>
          </a:xfrm>
          <a:prstGeom prst="rect">
            <a:avLst/>
          </a:prstGeom>
        </p:spPr>
        <p:txBody>
          <a:bodyPr/>
          <a:lstStyle>
            <a:lvl1pPr algn="l" defTabSz="685765" rtl="0" eaLnBrk="1" latinLnBrk="0" hangingPunct="1">
              <a:lnSpc>
                <a:spcPct val="90000"/>
              </a:lnSpc>
              <a:spcBef>
                <a:spcPct val="0"/>
              </a:spcBef>
              <a:buNone/>
              <a:defRPr sz="2600" b="1" kern="1200">
                <a:solidFill>
                  <a:schemeClr val="accent1"/>
                </a:solidFill>
                <a:latin typeface="+mj-lt"/>
                <a:ea typeface="+mj-ea"/>
                <a:cs typeface="+mj-cs"/>
              </a:defRPr>
            </a:lvl1pPr>
          </a:lstStyle>
          <a:p>
            <a:r>
              <a:rPr lang="en-US" sz="4000" dirty="0"/>
              <a:t>Unconscious or Implicit Bias?</a:t>
            </a:r>
          </a:p>
        </p:txBody>
      </p:sp>
      <p:pic>
        <p:nvPicPr>
          <p:cNvPr id="5" name="Picture 4">
            <a:extLst>
              <a:ext uri="{FF2B5EF4-FFF2-40B4-BE49-F238E27FC236}">
                <a16:creationId xmlns:a16="http://schemas.microsoft.com/office/drawing/2014/main" id="{270105EA-C56A-AF90-D8B3-0FF9AD7DCEEF}"/>
              </a:ext>
            </a:extLst>
          </p:cNvPr>
          <p:cNvPicPr>
            <a:picLocks noChangeAspect="1"/>
          </p:cNvPicPr>
          <p:nvPr/>
        </p:nvPicPr>
        <p:blipFill>
          <a:blip r:embed="rId3"/>
          <a:stretch>
            <a:fillRect/>
          </a:stretch>
        </p:blipFill>
        <p:spPr>
          <a:xfrm>
            <a:off x="7783651" y="1777596"/>
            <a:ext cx="4266972" cy="3824472"/>
          </a:xfrm>
          <a:prstGeom prst="rect">
            <a:avLst/>
          </a:prstGeom>
        </p:spPr>
      </p:pic>
    </p:spTree>
    <p:extLst>
      <p:ext uri="{BB962C8B-B14F-4D97-AF65-F5344CB8AC3E}">
        <p14:creationId xmlns:p14="http://schemas.microsoft.com/office/powerpoint/2010/main" val="251187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4" name="Google Shape;154;p24"/>
          <p:cNvSpPr txBox="1">
            <a:spLocks noGrp="1"/>
          </p:cNvSpPr>
          <p:nvPr>
            <p:ph type="sldNum" sz="quarter" idx="12"/>
          </p:nvPr>
        </p:nvSpPr>
        <p:spPr>
          <a:xfrm>
            <a:off x="11205845" y="6231535"/>
            <a:ext cx="731600" cy="524800"/>
          </a:xfrm>
          <a:prstGeom prst="rect">
            <a:avLst/>
          </a:prstGeom>
        </p:spPr>
        <p:txBody>
          <a:bodyPr spcFirstLastPara="1" vert="horz" wrap="square" lIns="0" tIns="0" rIns="0" bIns="0" rtlCol="0" anchor="ctr" anchorCtr="0">
            <a:noAutofit/>
          </a:bodyPr>
          <a:lstStyle/>
          <a:p>
            <a:pPr algn="r"/>
            <a:fld id="{00000000-1234-1234-1234-123412341234}" type="slidenum">
              <a:rPr lang="en"/>
              <a:pPr algn="r"/>
              <a:t>9</a:t>
            </a:fld>
            <a:endParaRPr dirty="0"/>
          </a:p>
        </p:txBody>
      </p:sp>
      <p:sp>
        <p:nvSpPr>
          <p:cNvPr id="152" name="Google Shape;152;p24"/>
          <p:cNvSpPr txBox="1">
            <a:spLocks noGrp="1"/>
          </p:cNvSpPr>
          <p:nvPr>
            <p:ph type="title" idx="4294967295"/>
          </p:nvPr>
        </p:nvSpPr>
        <p:spPr>
          <a:xfrm>
            <a:off x="448346" y="554251"/>
            <a:ext cx="6988654" cy="1141413"/>
          </a:xfrm>
          <a:prstGeom prst="rect">
            <a:avLst/>
          </a:prstGeom>
        </p:spPr>
        <p:txBody>
          <a:bodyPr spcFirstLastPara="1" vert="horz" wrap="square" lIns="0" tIns="0" rIns="0" bIns="0" rtlCol="0" anchor="ctr" anchorCtr="0">
            <a:noAutofit/>
          </a:bodyPr>
          <a:lstStyle/>
          <a:p>
            <a:pPr lvl="0"/>
            <a:r>
              <a:rPr lang="en-GB" sz="3600" dirty="0">
                <a:cs typeface="Arial" panose="020B0604020202020204" pitchFamily="34" charset="0"/>
              </a:rPr>
              <a:t>Unconscious bias is what helped our species to survive…</a:t>
            </a:r>
            <a:endParaRPr sz="3600" dirty="0">
              <a:cs typeface="Arial" panose="020B0604020202020204" pitchFamily="34" charset="0"/>
            </a:endParaRPr>
          </a:p>
        </p:txBody>
      </p:sp>
      <p:sp>
        <p:nvSpPr>
          <p:cNvPr id="153" name="Google Shape;153;p24"/>
          <p:cNvSpPr txBox="1">
            <a:spLocks noGrp="1"/>
          </p:cNvSpPr>
          <p:nvPr>
            <p:ph type="body" idx="4294967295"/>
          </p:nvPr>
        </p:nvSpPr>
        <p:spPr>
          <a:xfrm>
            <a:off x="484441" y="2286487"/>
            <a:ext cx="6359525" cy="2092325"/>
          </a:xfrm>
          <a:prstGeom prst="rect">
            <a:avLst/>
          </a:prstGeom>
        </p:spPr>
        <p:txBody>
          <a:bodyPr spcFirstLastPara="1" vert="horz" wrap="square" lIns="0" tIns="0" rIns="0" bIns="0" rtlCol="0" anchor="t" anchorCtr="0">
            <a:noAutofit/>
          </a:bodyPr>
          <a:lstStyle/>
          <a:p>
            <a:pPr>
              <a:spcAft>
                <a:spcPts val="800"/>
              </a:spcAft>
            </a:pPr>
            <a:r>
              <a:rPr lang="en-GB" sz="2400" dirty="0">
                <a:latin typeface="Arial" panose="020B0604020202020204" pitchFamily="34" charset="0"/>
                <a:cs typeface="Arial" panose="020B0604020202020204" pitchFamily="34" charset="0"/>
              </a:rPr>
              <a:t>Without the brain's ability to subconsciously process thousands of pieces of information in an instant, our ancestors would have ended up as food</a:t>
            </a:r>
            <a:r>
              <a:rPr lang="en-GB" sz="2400" dirty="0">
                <a:solidFill>
                  <a:schemeClr val="accent2"/>
                </a:solidFill>
                <a:latin typeface="Arial" panose="020B0604020202020204" pitchFamily="34" charset="0"/>
                <a:cs typeface="Arial" panose="020B0604020202020204" pitchFamily="34" charset="0"/>
              </a:rPr>
              <a:t>.</a:t>
            </a:r>
          </a:p>
        </p:txBody>
      </p:sp>
      <p:sp>
        <p:nvSpPr>
          <p:cNvPr id="2" name="Google Shape;231;p30">
            <a:extLst>
              <a:ext uri="{FF2B5EF4-FFF2-40B4-BE49-F238E27FC236}">
                <a16:creationId xmlns:a16="http://schemas.microsoft.com/office/drawing/2014/main" id="{8ED2466C-58CE-4C95-B821-194A94EDBD3C}"/>
              </a:ext>
            </a:extLst>
          </p:cNvPr>
          <p:cNvSpPr txBox="1">
            <a:spLocks/>
          </p:cNvSpPr>
          <p:nvPr/>
        </p:nvSpPr>
        <p:spPr>
          <a:xfrm>
            <a:off x="484441" y="4503682"/>
            <a:ext cx="6294000" cy="1193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Playfair Display Regular"/>
              <a:buNone/>
              <a:defRPr sz="3200" b="0" i="0" u="none" strike="noStrike" cap="none">
                <a:solidFill>
                  <a:schemeClr val="dk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dk1"/>
              </a:buClr>
              <a:buSzPts val="3200"/>
              <a:buFont typeface="Playfair Display Regular"/>
              <a:buNone/>
              <a:defRPr sz="3200" b="0" i="0" u="none" strike="noStrike" cap="none">
                <a:solidFill>
                  <a:schemeClr val="dk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dk1"/>
              </a:buClr>
              <a:buSzPts val="3200"/>
              <a:buFont typeface="Playfair Display Regular"/>
              <a:buNone/>
              <a:defRPr sz="3200" b="0" i="0" u="none" strike="noStrike" cap="none">
                <a:solidFill>
                  <a:schemeClr val="dk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dk1"/>
              </a:buClr>
              <a:buSzPts val="3200"/>
              <a:buFont typeface="Playfair Display Regular"/>
              <a:buNone/>
              <a:defRPr sz="3200" b="0" i="0" u="none" strike="noStrike" cap="none">
                <a:solidFill>
                  <a:schemeClr val="dk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dk1"/>
              </a:buClr>
              <a:buSzPts val="3200"/>
              <a:buFont typeface="Playfair Display Regular"/>
              <a:buNone/>
              <a:defRPr sz="3200" b="0" i="0" u="none" strike="noStrike" cap="none">
                <a:solidFill>
                  <a:schemeClr val="dk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dk1"/>
              </a:buClr>
              <a:buSzPts val="3200"/>
              <a:buFont typeface="Playfair Display Regular"/>
              <a:buNone/>
              <a:defRPr sz="3200" b="0" i="0" u="none" strike="noStrike" cap="none">
                <a:solidFill>
                  <a:schemeClr val="dk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dk1"/>
              </a:buClr>
              <a:buSzPts val="3200"/>
              <a:buFont typeface="Playfair Display Regular"/>
              <a:buNone/>
              <a:defRPr sz="3200" b="0" i="0" u="none" strike="noStrike" cap="none">
                <a:solidFill>
                  <a:schemeClr val="dk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dk1"/>
              </a:buClr>
              <a:buSzPts val="3200"/>
              <a:buFont typeface="Playfair Display Regular"/>
              <a:buNone/>
              <a:defRPr sz="3200" b="0" i="0" u="none" strike="noStrike" cap="none">
                <a:solidFill>
                  <a:schemeClr val="dk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dk1"/>
              </a:buClr>
              <a:buSzPts val="3200"/>
              <a:buFont typeface="Playfair Display Regular"/>
              <a:buNone/>
              <a:defRPr sz="3200" b="0" i="0" u="none" strike="noStrike" cap="none">
                <a:solidFill>
                  <a:schemeClr val="dk1"/>
                </a:solidFill>
                <a:latin typeface="Playfair Display Regular"/>
                <a:ea typeface="Playfair Display Regular"/>
                <a:cs typeface="Playfair Display Regular"/>
                <a:sym typeface="Playfair Display Regular"/>
              </a:defRPr>
            </a:lvl9pPr>
          </a:lstStyle>
          <a:p>
            <a:r>
              <a:rPr lang="en-US" sz="8800" dirty="0">
                <a:solidFill>
                  <a:schemeClr val="accent1"/>
                </a:solidFill>
                <a:latin typeface="Arial"/>
                <a:cs typeface="Arial"/>
              </a:rPr>
              <a:t>35,000 </a:t>
            </a:r>
            <a:endParaRPr lang="en-US" sz="8800" dirty="0">
              <a:solidFill>
                <a:schemeClr val="accent1"/>
              </a:solidFill>
              <a:latin typeface="Arial" panose="020B0604020202020204" pitchFamily="34" charset="0"/>
              <a:cs typeface="Arial" panose="020B0604020202020204" pitchFamily="34" charset="0"/>
            </a:endParaRPr>
          </a:p>
          <a:p>
            <a:r>
              <a:rPr lang="en-US" sz="2400" dirty="0">
                <a:solidFill>
                  <a:schemeClr val="accent1"/>
                </a:solidFill>
                <a:latin typeface="Arial"/>
                <a:cs typeface="Arial"/>
              </a:rPr>
              <a:t>choices made per day by the average person</a:t>
            </a:r>
            <a:endParaRPr lang="en-US" dirty="0">
              <a:solidFill>
                <a:schemeClr val="accent1"/>
              </a:solidFill>
              <a:latin typeface="Arial" panose="020B0604020202020204" pitchFamily="34" charset="0"/>
              <a:cs typeface="Arial" panose="020B0604020202020204" pitchFamily="34" charset="0"/>
            </a:endParaRPr>
          </a:p>
        </p:txBody>
      </p:sp>
      <p:pic>
        <p:nvPicPr>
          <p:cNvPr id="1026" name="Picture 2" descr="Abstract picture of the brain made up of patterns">
            <a:extLst>
              <a:ext uri="{FF2B5EF4-FFF2-40B4-BE49-F238E27FC236}">
                <a16:creationId xmlns:a16="http://schemas.microsoft.com/office/drawing/2014/main" id="{C29B4BEC-1732-A2CE-CB81-E09F68117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1008549"/>
            <a:ext cx="4029075"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heme1">
  <a:themeElements>
    <a:clrScheme name="Imperial colour theme">
      <a:dk1>
        <a:sysClr val="windowText" lastClr="000000"/>
      </a:dk1>
      <a:lt1>
        <a:sysClr val="window" lastClr="FFFFFF"/>
      </a:lt1>
      <a:dk2>
        <a:srgbClr val="000080"/>
      </a:dk2>
      <a:lt2>
        <a:srgbClr val="F5F5F5"/>
      </a:lt2>
      <a:accent1>
        <a:srgbClr val="0000CD"/>
      </a:accent1>
      <a:accent2>
        <a:srgbClr val="C71585"/>
      </a:accent2>
      <a:accent3>
        <a:srgbClr val="7B68EE"/>
      </a:accent3>
      <a:accent4>
        <a:srgbClr val="FF0000"/>
      </a:accent4>
      <a:accent5>
        <a:srgbClr val="FF4500"/>
      </a:accent5>
      <a:accent6>
        <a:srgbClr val="006400"/>
      </a:accent6>
      <a:hlink>
        <a:srgbClr val="000080"/>
      </a:hlink>
      <a:folHlink>
        <a:srgbClr val="C71585"/>
      </a:folHlink>
    </a:clrScheme>
    <a:fontScheme name="Imperial College Standard Font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05000"/>
          </a:lnSpc>
          <a:defRPr sz="1600" dirty="0">
            <a:solidFill>
              <a:schemeClr val="tx1"/>
            </a:solidFill>
          </a:defRPr>
        </a:defPPr>
      </a:lstStyle>
    </a:txDef>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Theme1" id="{6E13134C-E877-445E-91A3-4000DD472A85}" vid="{2C5C950A-46A6-4D8B-BEFB-80134F3EC5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6617a15-db68-417d-8af8-66105e43eec8" xsi:nil="true"/>
    <lcf76f155ced4ddcb4097134ff3c332f xmlns="a4189ba5-e770-4bca-b5d0-cec4ac3646b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17DA4588C67D4BADB579CD5605472B" ma:contentTypeVersion="10" ma:contentTypeDescription="Create a new document." ma:contentTypeScope="" ma:versionID="8b12bc343363f3699b210f819a2fbfda">
  <xsd:schema xmlns:xsd="http://www.w3.org/2001/XMLSchema" xmlns:xs="http://www.w3.org/2001/XMLSchema" xmlns:p="http://schemas.microsoft.com/office/2006/metadata/properties" xmlns:ns2="a4189ba5-e770-4bca-b5d0-cec4ac3646b4" xmlns:ns3="e6617a15-db68-417d-8af8-66105e43eec8" targetNamespace="http://schemas.microsoft.com/office/2006/metadata/properties" ma:root="true" ma:fieldsID="86d951fbedc7295acb58bb8c6ce115a0" ns2:_="" ns3:_="">
    <xsd:import namespace="a4189ba5-e770-4bca-b5d0-cec4ac3646b4"/>
    <xsd:import namespace="e6617a15-db68-417d-8af8-66105e43eec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189ba5-e770-4bca-b5d0-cec4ac3646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4661dae-d6df-48fc-a54e-a577d2899e9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617a15-db68-417d-8af8-66105e43eec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5a360ea-192c-41ba-a85a-f713395c19cd}" ma:internalName="TaxCatchAll" ma:showField="CatchAllData" ma:web="e6617a15-db68-417d-8af8-66105e43ee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02E307-75FB-4981-8F8F-44B8EEA73F8E}">
  <ds:schemaRefs>
    <ds:schemaRef ds:uri="http://schemas.microsoft.com/sharepoint/v3/contenttype/forms"/>
  </ds:schemaRefs>
</ds:datastoreItem>
</file>

<file path=customXml/itemProps2.xml><?xml version="1.0" encoding="utf-8"?>
<ds:datastoreItem xmlns:ds="http://schemas.openxmlformats.org/officeDocument/2006/customXml" ds:itemID="{7107BF70-B087-4AE3-B145-4900E94BAF2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6617a15-db68-417d-8af8-66105e43eec8"/>
    <ds:schemaRef ds:uri="a4189ba5-e770-4bca-b5d0-cec4ac3646b4"/>
    <ds:schemaRef ds:uri="http://www.w3.org/XML/1998/namespace"/>
    <ds:schemaRef ds:uri="http://purl.org/dc/dcmitype/"/>
  </ds:schemaRefs>
</ds:datastoreItem>
</file>

<file path=customXml/itemProps3.xml><?xml version="1.0" encoding="utf-8"?>
<ds:datastoreItem xmlns:ds="http://schemas.openxmlformats.org/officeDocument/2006/customXml" ds:itemID="{CC309748-E575-4B1F-B55C-FA3AF16A5C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189ba5-e770-4bca-b5d0-cec4ac3646b4"/>
    <ds:schemaRef ds:uri="e6617a15-db68-417d-8af8-66105e43ee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Theme1</Template>
  <TotalTime>5508</TotalTime>
  <Words>5937</Words>
  <Application>Microsoft Office PowerPoint</Application>
  <PresentationFormat>Widescreen</PresentationFormat>
  <Paragraphs>438</Paragraphs>
  <Slides>45</Slides>
  <Notes>40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 Unicode MS</vt:lpstr>
      <vt:lpstr>Calibri</vt:lpstr>
      <vt:lpstr>Wingdings</vt:lpstr>
      <vt:lpstr>Playfair Display Regular</vt:lpstr>
      <vt:lpstr>Arial</vt:lpstr>
      <vt:lpstr>Inter-Regular</vt:lpstr>
      <vt:lpstr>Theme1</vt:lpstr>
      <vt:lpstr>An Introduction to Unconscious Bias</vt:lpstr>
      <vt:lpstr>Learning objectives</vt:lpstr>
      <vt:lpstr>What is Unconscious Bias?</vt:lpstr>
      <vt:lpstr>PowerPoint Presentation</vt:lpstr>
      <vt:lpstr>PowerPoint Presentation</vt:lpstr>
      <vt:lpstr>PowerPoint Presentation</vt:lpstr>
      <vt:lpstr>Unconscious or Implicit Bias?</vt:lpstr>
      <vt:lpstr>PowerPoint Presentation</vt:lpstr>
      <vt:lpstr>Unconscious bias is what helped our species to survive…</vt:lpstr>
      <vt:lpstr>Unconscious bias is often manifested in non-malicious ways </vt:lpstr>
      <vt:lpstr>PowerPoint Presentation</vt:lpstr>
      <vt:lpstr>PowerPoint Presentation</vt:lpstr>
      <vt:lpstr>PowerPoint Presentation</vt:lpstr>
      <vt:lpstr>PowerPoint Presentation</vt:lpstr>
      <vt:lpstr>PowerPoint Presentation</vt:lpstr>
      <vt:lpstr>Ingroup and Outgroup </vt:lpstr>
      <vt:lpstr>Bias is dynamic; it can be generated by exposure to new experiences, situations, images and narratives.</vt:lpstr>
      <vt:lpstr>PowerPoint Presentation</vt:lpstr>
      <vt:lpstr>Diversity isn’t just ‘nice to have’…</vt:lpstr>
      <vt:lpstr>Diversity is a  competitive advantage</vt:lpstr>
      <vt:lpstr>There are multiple ways that unconscious bias can creep into our decision-making processes…</vt:lpstr>
      <vt:lpstr>Confirmatory / Confirmation Bias</vt:lpstr>
      <vt:lpstr>PowerPoint Presentation</vt:lpstr>
      <vt:lpstr>PowerPoint Presentation</vt:lpstr>
      <vt:lpstr>Groupthink</vt:lpstr>
      <vt:lpstr>PowerPoint Presentation</vt:lpstr>
      <vt:lpstr>PowerPoint Presentation</vt:lpstr>
      <vt:lpstr>Selective Attention</vt:lpstr>
      <vt:lpstr>How does unconscious bias manifest itself? </vt:lpstr>
      <vt:lpstr>PowerPoint Presentation</vt:lpstr>
      <vt:lpstr>First impressions and stereotypes </vt:lpstr>
      <vt:lpstr>We are all affected by unconscious bias</vt:lpstr>
      <vt:lpstr>Practical steps you can take to reduce the impact of bias</vt:lpstr>
      <vt:lpstr>Bias and our actions</vt:lpstr>
      <vt:lpstr>Conditions under which bias has most impact: </vt:lpstr>
      <vt:lpstr>You can reduce the chance you will act on bias by: </vt:lpstr>
      <vt:lpstr>“But I’m not biased!”</vt:lpstr>
      <vt:lpstr>Get to know your biases: take an Implicit Association Test </vt:lpstr>
      <vt:lpstr>PowerPoint Presentation</vt:lpstr>
      <vt:lpstr>Develop a diverse personal network and avoid simply talking to the same people all the time </vt:lpstr>
      <vt:lpstr>Hold yourself accountable</vt:lpstr>
      <vt:lpstr>PowerPoint Presentation</vt:lpstr>
      <vt:lpstr>Learning objectives</vt:lpstr>
      <vt:lpstr>Thanks for listening!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an Active Bystander</dc:title>
  <dc:creator>Birdi, Amber</dc:creator>
  <cp:lastModifiedBy>Birdi, Amber</cp:lastModifiedBy>
  <cp:revision>2</cp:revision>
  <dcterms:created xsi:type="dcterms:W3CDTF">2024-07-11T12:10:02Z</dcterms:created>
  <dcterms:modified xsi:type="dcterms:W3CDTF">2024-08-08T15:07:44Z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0x0101004C17DA4588C67D4BADB579CD5605472B</vt:lpwstr>
  </property>
  <property fmtid="{D5CDD505-2E9C-101B-9397-08002B2CF9AE}" pid="3" name="MediaServiceImageTags">
    <vt:lpwstr/>
  </property>
</Properties>
</file>