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Lst>
  <p:notesMasterIdLst>
    <p:notesMasterId r:id="rId33"/>
  </p:notesMasterIdLst>
  <p:sldIdLst>
    <p:sldId id="291" r:id="rId5"/>
    <p:sldId id="276" r:id="rId6"/>
    <p:sldId id="277" r:id="rId7"/>
    <p:sldId id="330" r:id="rId8"/>
    <p:sldId id="304" r:id="rId9"/>
    <p:sldId id="305" r:id="rId10"/>
    <p:sldId id="313" r:id="rId11"/>
    <p:sldId id="306" r:id="rId12"/>
    <p:sldId id="308" r:id="rId13"/>
    <p:sldId id="314" r:id="rId14"/>
    <p:sldId id="309" r:id="rId15"/>
    <p:sldId id="315" r:id="rId16"/>
    <p:sldId id="318" r:id="rId17"/>
    <p:sldId id="327" r:id="rId18"/>
    <p:sldId id="328" r:id="rId19"/>
    <p:sldId id="322" r:id="rId20"/>
    <p:sldId id="323" r:id="rId21"/>
    <p:sldId id="329" r:id="rId22"/>
    <p:sldId id="326" r:id="rId23"/>
    <p:sldId id="311" r:id="rId24"/>
    <p:sldId id="316" r:id="rId25"/>
    <p:sldId id="320" r:id="rId26"/>
    <p:sldId id="317" r:id="rId27"/>
    <p:sldId id="319" r:id="rId28"/>
    <p:sldId id="321" r:id="rId29"/>
    <p:sldId id="312" r:id="rId30"/>
    <p:sldId id="303" r:id="rId31"/>
    <p:sldId id="339" r:id="rId32"/>
  </p:sldIdLst>
  <p:sldSz cx="12192000" cy="6858000"/>
  <p:notesSz cx="6858000" cy="9144000"/>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423757-609A-7EBC-9CEA-884FDC6C292D}" name="Birdi, Amber" initials="BA" userId="S::ab1220@ic.ac.uk::47b082eb-cd59-4925-994b-b8462c63b1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3C6"/>
    <a:srgbClr val="FBF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E4DE8-20E0-43F0-96C4-499409585E8D}" v="1" dt="2024-08-08T15:19:39.10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5" autoAdjust="0"/>
    <p:restoredTop sz="85109" autoAdjust="0"/>
  </p:normalViewPr>
  <p:slideViewPr>
    <p:cSldViewPr snapToGrid="0" showGuides="1">
      <p:cViewPr varScale="1">
        <p:scale>
          <a:sx n="53" d="100"/>
          <a:sy n="53" d="100"/>
        </p:scale>
        <p:origin x="1216" y="32"/>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di, Amber" userId="47b082eb-cd59-4925-994b-b8462c63b10c" providerId="ADAL" clId="{C27E4DE8-20E0-43F0-96C4-499409585E8D}"/>
    <pc:docChg chg="addSld modSld">
      <pc:chgData name="Birdi, Amber" userId="47b082eb-cd59-4925-994b-b8462c63b10c" providerId="ADAL" clId="{C27E4DE8-20E0-43F0-96C4-499409585E8D}" dt="2024-08-08T15:19:39.094" v="0"/>
      <pc:docMkLst>
        <pc:docMk/>
      </pc:docMkLst>
      <pc:sldChg chg="add">
        <pc:chgData name="Birdi, Amber" userId="47b082eb-cd59-4925-994b-b8462c63b10c" providerId="ADAL" clId="{C27E4DE8-20E0-43F0-96C4-499409585E8D}" dt="2024-08-08T15:19:39.094" v="0"/>
        <pc:sldMkLst>
          <pc:docMk/>
          <pc:sldMk cId="3032087480" sldId="339"/>
        </pc:sldMkLst>
      </pc:sldChg>
    </pc:docChg>
  </pc:docChgLst>
  <pc:docChgLst>
    <pc:chgData name="Birdi, Amber" userId="S::ab1220@ic.ac.uk::47b082eb-cd59-4925-994b-b8462c63b10c" providerId="AD" clId="Web-{CA54B04F-5E78-41DF-85FD-E2D011E9F5F5}"/>
    <pc:docChg chg="modSld">
      <pc:chgData name="Birdi, Amber" userId="S::ab1220@ic.ac.uk::47b082eb-cd59-4925-994b-b8462c63b10c" providerId="AD" clId="Web-{CA54B04F-5E78-41DF-85FD-E2D011E9F5F5}" dt="2024-07-16T10:26:10.964" v="0" actId="14100"/>
      <pc:docMkLst>
        <pc:docMk/>
      </pc:docMkLst>
      <pc:sldChg chg="modSp">
        <pc:chgData name="Birdi, Amber" userId="S::ab1220@ic.ac.uk::47b082eb-cd59-4925-994b-b8462c63b10c" providerId="AD" clId="Web-{CA54B04F-5E78-41DF-85FD-E2D011E9F5F5}" dt="2024-07-16T10:26:10.964" v="0" actId="14100"/>
        <pc:sldMkLst>
          <pc:docMk/>
          <pc:sldMk cId="707651966" sldId="309"/>
        </pc:sldMkLst>
        <pc:spChg chg="mod">
          <ac:chgData name="Birdi, Amber" userId="S::ab1220@ic.ac.uk::47b082eb-cd59-4925-994b-b8462c63b10c" providerId="AD" clId="Web-{CA54B04F-5E78-41DF-85FD-E2D011E9F5F5}" dt="2024-07-16T10:26:10.964" v="0" actId="14100"/>
          <ac:spMkLst>
            <pc:docMk/>
            <pc:sldMk cId="707651966" sldId="309"/>
            <ac:spMk id="8" creationId="{948868B5-6BE5-C09B-6721-A493474BC65F}"/>
          </ac:spMkLst>
        </pc:spChg>
      </pc:sldChg>
    </pc:docChg>
  </pc:docChgLst>
  <pc:docChgLst>
    <pc:chgData name="Birdi, Amber" userId="47b082eb-cd59-4925-994b-b8462c63b10c" providerId="ADAL" clId="{9511DEED-0FD0-4206-AA73-4A9CC13AD779}"/>
    <pc:docChg chg="undo custSel addSld delSld modSld">
      <pc:chgData name="Birdi, Amber" userId="47b082eb-cd59-4925-994b-b8462c63b10c" providerId="ADAL" clId="{9511DEED-0FD0-4206-AA73-4A9CC13AD779}" dt="2024-07-16T13:44:57.435" v="812" actId="478"/>
      <pc:docMkLst>
        <pc:docMk/>
      </pc:docMkLst>
      <pc:sldChg chg="add del">
        <pc:chgData name="Birdi, Amber" userId="47b082eb-cd59-4925-994b-b8462c63b10c" providerId="ADAL" clId="{9511DEED-0FD0-4206-AA73-4A9CC13AD779}" dt="2024-07-15T14:51:38.114" v="57" actId="47"/>
        <pc:sldMkLst>
          <pc:docMk/>
          <pc:sldMk cId="954329384" sldId="256"/>
        </pc:sldMkLst>
      </pc:sldChg>
      <pc:sldChg chg="del">
        <pc:chgData name="Birdi, Amber" userId="47b082eb-cd59-4925-994b-b8462c63b10c" providerId="ADAL" clId="{9511DEED-0FD0-4206-AA73-4A9CC13AD779}" dt="2024-07-15T14:43:10.180" v="51" actId="47"/>
        <pc:sldMkLst>
          <pc:docMk/>
          <pc:sldMk cId="2179187587" sldId="258"/>
        </pc:sldMkLst>
      </pc:sldChg>
      <pc:sldChg chg="addSp delSp modSp add del mod">
        <pc:chgData name="Birdi, Amber" userId="47b082eb-cd59-4925-994b-b8462c63b10c" providerId="ADAL" clId="{9511DEED-0FD0-4206-AA73-4A9CC13AD779}" dt="2024-07-16T13:44:31.288" v="811" actId="478"/>
        <pc:sldMkLst>
          <pc:docMk/>
          <pc:sldMk cId="3963125807" sldId="276"/>
        </pc:sldMkLst>
        <pc:spChg chg="add mod">
          <ac:chgData name="Birdi, Amber" userId="47b082eb-cd59-4925-994b-b8462c63b10c" providerId="ADAL" clId="{9511DEED-0FD0-4206-AA73-4A9CC13AD779}" dt="2024-07-15T14:52:28.097" v="83" actId="403"/>
          <ac:spMkLst>
            <pc:docMk/>
            <pc:sldMk cId="3963125807" sldId="276"/>
            <ac:spMk id="3" creationId="{D3DB97C3-AB50-74E5-7219-1945860E4777}"/>
          </ac:spMkLst>
        </pc:spChg>
        <pc:spChg chg="add del mod">
          <ac:chgData name="Birdi, Amber" userId="47b082eb-cd59-4925-994b-b8462c63b10c" providerId="ADAL" clId="{9511DEED-0FD0-4206-AA73-4A9CC13AD779}" dt="2024-07-15T14:52:31.701" v="85" actId="478"/>
          <ac:spMkLst>
            <pc:docMk/>
            <pc:sldMk cId="3963125807" sldId="276"/>
            <ac:spMk id="5" creationId="{7B5927B2-2D95-1BBC-F948-A4D1F1223887}"/>
          </ac:spMkLst>
        </pc:spChg>
        <pc:spChg chg="del">
          <ac:chgData name="Birdi, Amber" userId="47b082eb-cd59-4925-994b-b8462c63b10c" providerId="ADAL" clId="{9511DEED-0FD0-4206-AA73-4A9CC13AD779}" dt="2024-07-15T14:52:29.948" v="84" actId="478"/>
          <ac:spMkLst>
            <pc:docMk/>
            <pc:sldMk cId="3963125807" sldId="276"/>
            <ac:spMk id="7" creationId="{FEA02DDD-FFFB-F7EC-0298-9EDC185A1CA7}"/>
          </ac:spMkLst>
        </pc:spChg>
        <pc:spChg chg="add del mod">
          <ac:chgData name="Birdi, Amber" userId="47b082eb-cd59-4925-994b-b8462c63b10c" providerId="ADAL" clId="{9511DEED-0FD0-4206-AA73-4A9CC13AD779}" dt="2024-07-16T09:50:41.428" v="446" actId="478"/>
          <ac:spMkLst>
            <pc:docMk/>
            <pc:sldMk cId="3963125807" sldId="276"/>
            <ac:spMk id="8" creationId="{DDED3E08-DA60-CEC3-9D3A-C84372292064}"/>
          </ac:spMkLst>
        </pc:spChg>
        <pc:spChg chg="add mod">
          <ac:chgData name="Birdi, Amber" userId="47b082eb-cd59-4925-994b-b8462c63b10c" providerId="ADAL" clId="{9511DEED-0FD0-4206-AA73-4A9CC13AD779}" dt="2024-07-16T09:59:49.998" v="504" actId="20577"/>
          <ac:spMkLst>
            <pc:docMk/>
            <pc:sldMk cId="3963125807" sldId="276"/>
            <ac:spMk id="9" creationId="{8A26A5E9-0A7A-E6D1-6785-28216BA0AF83}"/>
          </ac:spMkLst>
        </pc:spChg>
        <pc:spChg chg="del">
          <ac:chgData name="Birdi, Amber" userId="47b082eb-cd59-4925-994b-b8462c63b10c" providerId="ADAL" clId="{9511DEED-0FD0-4206-AA73-4A9CC13AD779}" dt="2024-07-16T09:50:40.158" v="445" actId="478"/>
          <ac:spMkLst>
            <pc:docMk/>
            <pc:sldMk cId="3963125807" sldId="276"/>
            <ac:spMk id="14" creationId="{C60E21CB-2544-8F11-F1B2-44E207067897}"/>
          </ac:spMkLst>
        </pc:spChg>
        <pc:spChg chg="del">
          <ac:chgData name="Birdi, Amber" userId="47b082eb-cd59-4925-994b-b8462c63b10c" providerId="ADAL" clId="{9511DEED-0FD0-4206-AA73-4A9CC13AD779}" dt="2024-07-16T09:50:34.819" v="444" actId="478"/>
          <ac:spMkLst>
            <pc:docMk/>
            <pc:sldMk cId="3963125807" sldId="276"/>
            <ac:spMk id="18" creationId="{8F523BED-F10F-0D11-7ADC-ABFDAFEA153C}"/>
          </ac:spMkLst>
        </pc:spChg>
        <pc:graphicFrameChg chg="mod">
          <ac:chgData name="Birdi, Amber" userId="47b082eb-cd59-4925-994b-b8462c63b10c" providerId="ADAL" clId="{9511DEED-0FD0-4206-AA73-4A9CC13AD779}" dt="2024-07-16T13:44:31.288" v="811" actId="478"/>
          <ac:graphicFrameMkLst>
            <pc:docMk/>
            <pc:sldMk cId="3963125807" sldId="276"/>
            <ac:graphicFrameMk id="2" creationId="{8D272D2B-1BF0-4565-B1A4-700BCB50BFC5}"/>
          </ac:graphicFrameMkLst>
        </pc:graphicFrameChg>
      </pc:sldChg>
      <pc:sldChg chg="addSp delSp modSp add del mod">
        <pc:chgData name="Birdi, Amber" userId="47b082eb-cd59-4925-994b-b8462c63b10c" providerId="ADAL" clId="{9511DEED-0FD0-4206-AA73-4A9CC13AD779}" dt="2024-07-16T09:59:53.910" v="505"/>
        <pc:sldMkLst>
          <pc:docMk/>
          <pc:sldMk cId="2960610373" sldId="277"/>
        </pc:sldMkLst>
        <pc:spChg chg="mod">
          <ac:chgData name="Birdi, Amber" userId="47b082eb-cd59-4925-994b-b8462c63b10c" providerId="ADAL" clId="{9511DEED-0FD0-4206-AA73-4A9CC13AD779}" dt="2024-07-15T14:54:43.088" v="87" actId="403"/>
          <ac:spMkLst>
            <pc:docMk/>
            <pc:sldMk cId="2960610373" sldId="277"/>
            <ac:spMk id="2" creationId="{8888B1EA-EDB5-B95C-5562-393FEA26A36D}"/>
          </ac:spMkLst>
        </pc:spChg>
        <pc:spChg chg="mod">
          <ac:chgData name="Birdi, Amber" userId="47b082eb-cd59-4925-994b-b8462c63b10c" providerId="ADAL" clId="{9511DEED-0FD0-4206-AA73-4A9CC13AD779}" dt="2024-07-15T14:54:55.261" v="91" actId="14100"/>
          <ac:spMkLst>
            <pc:docMk/>
            <pc:sldMk cId="2960610373" sldId="277"/>
            <ac:spMk id="3" creationId="{E0C79878-FE75-03D5-CC8D-B96C720215CF}"/>
          </ac:spMkLst>
        </pc:spChg>
        <pc:spChg chg="del">
          <ac:chgData name="Birdi, Amber" userId="47b082eb-cd59-4925-994b-b8462c63b10c" providerId="ADAL" clId="{9511DEED-0FD0-4206-AA73-4A9CC13AD779}" dt="2024-07-16T09:50:45.772" v="447" actId="478"/>
          <ac:spMkLst>
            <pc:docMk/>
            <pc:sldMk cId="2960610373" sldId="277"/>
            <ac:spMk id="5" creationId="{F04D7F07-56D4-79FD-BA28-6D4715F5FF32}"/>
          </ac:spMkLst>
        </pc:spChg>
        <pc:spChg chg="add del mod">
          <ac:chgData name="Birdi, Amber" userId="47b082eb-cd59-4925-994b-b8462c63b10c" providerId="ADAL" clId="{9511DEED-0FD0-4206-AA73-4A9CC13AD779}" dt="2024-07-16T09:50:48.009" v="449" actId="478"/>
          <ac:spMkLst>
            <pc:docMk/>
            <pc:sldMk cId="2960610373" sldId="277"/>
            <ac:spMk id="6" creationId="{AE695E76-1524-29D8-331D-294BD346BF7E}"/>
          </ac:spMkLst>
        </pc:spChg>
        <pc:spChg chg="del">
          <ac:chgData name="Birdi, Amber" userId="47b082eb-cd59-4925-994b-b8462c63b10c" providerId="ADAL" clId="{9511DEED-0FD0-4206-AA73-4A9CC13AD779}" dt="2024-07-16T09:50:47.068" v="448" actId="478"/>
          <ac:spMkLst>
            <pc:docMk/>
            <pc:sldMk cId="2960610373" sldId="277"/>
            <ac:spMk id="7" creationId="{887B17A3-650D-766D-AD5D-2B6911E656BD}"/>
          </ac:spMkLst>
        </pc:spChg>
        <pc:spChg chg="add mod">
          <ac:chgData name="Birdi, Amber" userId="47b082eb-cd59-4925-994b-b8462c63b10c" providerId="ADAL" clId="{9511DEED-0FD0-4206-AA73-4A9CC13AD779}" dt="2024-07-16T09:59:53.910" v="505"/>
          <ac:spMkLst>
            <pc:docMk/>
            <pc:sldMk cId="2960610373" sldId="277"/>
            <ac:spMk id="8" creationId="{7BBDCD22-A285-5E83-A190-4029C3C3D84B}"/>
          </ac:spMkLst>
        </pc:spChg>
      </pc:sldChg>
      <pc:sldChg chg="del">
        <pc:chgData name="Birdi, Amber" userId="47b082eb-cd59-4925-994b-b8462c63b10c" providerId="ADAL" clId="{9511DEED-0FD0-4206-AA73-4A9CC13AD779}" dt="2024-07-15T14:43:09.849" v="49" actId="47"/>
        <pc:sldMkLst>
          <pc:docMk/>
          <pc:sldMk cId="3227920474" sldId="289"/>
        </pc:sldMkLst>
      </pc:sldChg>
      <pc:sldChg chg="modSp mod">
        <pc:chgData name="Birdi, Amber" userId="47b082eb-cd59-4925-994b-b8462c63b10c" providerId="ADAL" clId="{9511DEED-0FD0-4206-AA73-4A9CC13AD779}" dt="2024-07-16T09:58:56.494" v="480" actId="20577"/>
        <pc:sldMkLst>
          <pc:docMk/>
          <pc:sldMk cId="2724072112" sldId="291"/>
        </pc:sldMkLst>
        <pc:spChg chg="mod">
          <ac:chgData name="Birdi, Amber" userId="47b082eb-cd59-4925-994b-b8462c63b10c" providerId="ADAL" clId="{9511DEED-0FD0-4206-AA73-4A9CC13AD779}" dt="2024-07-16T09:58:56.494" v="480" actId="20577"/>
          <ac:spMkLst>
            <pc:docMk/>
            <pc:sldMk cId="2724072112" sldId="291"/>
            <ac:spMk id="2" creationId="{1039F7E3-F68C-EAF3-0915-A4AA9A327F14}"/>
          </ac:spMkLst>
        </pc:spChg>
      </pc:sldChg>
      <pc:sldChg chg="del">
        <pc:chgData name="Birdi, Amber" userId="47b082eb-cd59-4925-994b-b8462c63b10c" providerId="ADAL" clId="{9511DEED-0FD0-4206-AA73-4A9CC13AD779}" dt="2024-07-15T14:43:08.473" v="40" actId="47"/>
        <pc:sldMkLst>
          <pc:docMk/>
          <pc:sldMk cId="2078256369" sldId="294"/>
        </pc:sldMkLst>
      </pc:sldChg>
      <pc:sldChg chg="del">
        <pc:chgData name="Birdi, Amber" userId="47b082eb-cd59-4925-994b-b8462c63b10c" providerId="ADAL" clId="{9511DEED-0FD0-4206-AA73-4A9CC13AD779}" dt="2024-07-15T14:43:08.642" v="41" actId="47"/>
        <pc:sldMkLst>
          <pc:docMk/>
          <pc:sldMk cId="4221265982" sldId="300"/>
        </pc:sldMkLst>
      </pc:sldChg>
      <pc:sldChg chg="del">
        <pc:chgData name="Birdi, Amber" userId="47b082eb-cd59-4925-994b-b8462c63b10c" providerId="ADAL" clId="{9511DEED-0FD0-4206-AA73-4A9CC13AD779}" dt="2024-07-15T14:43:08.018" v="37" actId="47"/>
        <pc:sldMkLst>
          <pc:docMk/>
          <pc:sldMk cId="814772431" sldId="301"/>
        </pc:sldMkLst>
      </pc:sldChg>
      <pc:sldChg chg="del">
        <pc:chgData name="Birdi, Amber" userId="47b082eb-cd59-4925-994b-b8462c63b10c" providerId="ADAL" clId="{9511DEED-0FD0-4206-AA73-4A9CC13AD779}" dt="2024-07-15T14:43:08.777" v="42" actId="47"/>
        <pc:sldMkLst>
          <pc:docMk/>
          <pc:sldMk cId="2172976804" sldId="302"/>
        </pc:sldMkLst>
      </pc:sldChg>
      <pc:sldChg chg="addSp delSp modSp add del mod">
        <pc:chgData name="Birdi, Amber" userId="47b082eb-cd59-4925-994b-b8462c63b10c" providerId="ADAL" clId="{9511DEED-0FD0-4206-AA73-4A9CC13AD779}" dt="2024-07-16T13:44:57.435" v="812" actId="478"/>
        <pc:sldMkLst>
          <pc:docMk/>
          <pc:sldMk cId="944497705" sldId="303"/>
        </pc:sldMkLst>
        <pc:spChg chg="mod">
          <ac:chgData name="Birdi, Amber" userId="47b082eb-cd59-4925-994b-b8462c63b10c" providerId="ADAL" clId="{9511DEED-0FD0-4206-AA73-4A9CC13AD779}" dt="2024-07-16T09:49:44.278" v="435" actId="403"/>
          <ac:spMkLst>
            <pc:docMk/>
            <pc:sldMk cId="944497705" sldId="303"/>
            <ac:spMk id="2" creationId="{7420CE17-E58B-3459-9122-05136F2C7C1A}"/>
          </ac:spMkLst>
        </pc:spChg>
        <pc:spChg chg="add mod">
          <ac:chgData name="Birdi, Amber" userId="47b082eb-cd59-4925-994b-b8462c63b10c" providerId="ADAL" clId="{9511DEED-0FD0-4206-AA73-4A9CC13AD779}" dt="2024-07-16T10:00:41.423" v="536"/>
          <ac:spMkLst>
            <pc:docMk/>
            <pc:sldMk cId="944497705" sldId="303"/>
            <ac:spMk id="3" creationId="{7550DB4A-5E2F-A760-FF1B-71F823E62A6D}"/>
          </ac:spMkLst>
        </pc:spChg>
        <pc:spChg chg="del">
          <ac:chgData name="Birdi, Amber" userId="47b082eb-cd59-4925-994b-b8462c63b10c" providerId="ADAL" clId="{9511DEED-0FD0-4206-AA73-4A9CC13AD779}" dt="2024-07-16T10:00:44.471" v="537" actId="478"/>
          <ac:spMkLst>
            <pc:docMk/>
            <pc:sldMk cId="944497705" sldId="303"/>
            <ac:spMk id="7" creationId="{A5D27C5B-3625-E6CC-8C0A-08ED24447663}"/>
          </ac:spMkLst>
        </pc:spChg>
        <pc:spChg chg="add del mod">
          <ac:chgData name="Birdi, Amber" userId="47b082eb-cd59-4925-994b-b8462c63b10c" providerId="ADAL" clId="{9511DEED-0FD0-4206-AA73-4A9CC13AD779}" dt="2024-07-16T10:02:50.304" v="647" actId="478"/>
          <ac:spMkLst>
            <pc:docMk/>
            <pc:sldMk cId="944497705" sldId="303"/>
            <ac:spMk id="8" creationId="{B6313643-A3B6-DF12-A359-F77308C41628}"/>
          </ac:spMkLst>
        </pc:spChg>
        <pc:spChg chg="del">
          <ac:chgData name="Birdi, Amber" userId="47b082eb-cd59-4925-994b-b8462c63b10c" providerId="ADAL" clId="{9511DEED-0FD0-4206-AA73-4A9CC13AD779}" dt="2024-07-16T09:49:47.098" v="436" actId="478"/>
          <ac:spMkLst>
            <pc:docMk/>
            <pc:sldMk cId="944497705" sldId="303"/>
            <ac:spMk id="11" creationId="{E06A830A-5649-7538-9365-B33C6E76E079}"/>
          </ac:spMkLst>
        </pc:spChg>
        <pc:spChg chg="mod">
          <ac:chgData name="Birdi, Amber" userId="47b082eb-cd59-4925-994b-b8462c63b10c" providerId="ADAL" clId="{9511DEED-0FD0-4206-AA73-4A9CC13AD779}" dt="2024-07-16T09:50:09.306" v="442" actId="403"/>
          <ac:spMkLst>
            <pc:docMk/>
            <pc:sldMk cId="944497705" sldId="303"/>
            <ac:spMk id="13" creationId="{7345E68C-3D6A-ECB5-90E1-71B29682F9EA}"/>
          </ac:spMkLst>
        </pc:spChg>
        <pc:graphicFrameChg chg="mod">
          <ac:chgData name="Birdi, Amber" userId="47b082eb-cd59-4925-994b-b8462c63b10c" providerId="ADAL" clId="{9511DEED-0FD0-4206-AA73-4A9CC13AD779}" dt="2024-07-16T13:44:57.435" v="812" actId="478"/>
          <ac:graphicFrameMkLst>
            <pc:docMk/>
            <pc:sldMk cId="944497705" sldId="303"/>
            <ac:graphicFrameMk id="4" creationId="{02D10077-4377-9BFC-1E0B-5FF663EA44C5}"/>
          </ac:graphicFrameMkLst>
        </pc:graphicFrameChg>
      </pc:sldChg>
      <pc:sldChg chg="addSp delSp modSp add del mod modNotesTx">
        <pc:chgData name="Birdi, Amber" userId="47b082eb-cd59-4925-994b-b8462c63b10c" providerId="ADAL" clId="{9511DEED-0FD0-4206-AA73-4A9CC13AD779}" dt="2024-07-16T10:03:26.205" v="651" actId="20577"/>
        <pc:sldMkLst>
          <pc:docMk/>
          <pc:sldMk cId="647301290" sldId="304"/>
        </pc:sldMkLst>
        <pc:spChg chg="del">
          <ac:chgData name="Birdi, Amber" userId="47b082eb-cd59-4925-994b-b8462c63b10c" providerId="ADAL" clId="{9511DEED-0FD0-4206-AA73-4A9CC13AD779}" dt="2024-07-15T14:55:41.137" v="107" actId="478"/>
          <ac:spMkLst>
            <pc:docMk/>
            <pc:sldMk cId="647301290" sldId="304"/>
            <ac:spMk id="3" creationId="{C5441AF9-ADF8-7356-5EE5-3B051A078BDC}"/>
          </ac:spMkLst>
        </pc:spChg>
        <pc:spChg chg="del">
          <ac:chgData name="Birdi, Amber" userId="47b082eb-cd59-4925-994b-b8462c63b10c" providerId="ADAL" clId="{9511DEED-0FD0-4206-AA73-4A9CC13AD779}" dt="2024-07-15T14:55:39.042" v="105" actId="478"/>
          <ac:spMkLst>
            <pc:docMk/>
            <pc:sldMk cId="647301290" sldId="304"/>
            <ac:spMk id="4" creationId="{66C90A46-E9E0-067F-6F32-805896B0BBDC}"/>
          </ac:spMkLst>
        </pc:spChg>
        <pc:spChg chg="del">
          <ac:chgData name="Birdi, Amber" userId="47b082eb-cd59-4925-994b-b8462c63b10c" providerId="ADAL" clId="{9511DEED-0FD0-4206-AA73-4A9CC13AD779}" dt="2024-07-15T14:55:40.096" v="106" actId="478"/>
          <ac:spMkLst>
            <pc:docMk/>
            <pc:sldMk cId="647301290" sldId="304"/>
            <ac:spMk id="5" creationId="{6052ADB2-D977-A01B-C053-1D698FA03CA2}"/>
          </ac:spMkLst>
        </pc:spChg>
        <pc:spChg chg="mod">
          <ac:chgData name="Birdi, Amber" userId="47b082eb-cd59-4925-994b-b8462c63b10c" providerId="ADAL" clId="{9511DEED-0FD0-4206-AA73-4A9CC13AD779}" dt="2024-07-15T14:55:37.349" v="104" actId="1076"/>
          <ac:spMkLst>
            <pc:docMk/>
            <pc:sldMk cId="647301290" sldId="304"/>
            <ac:spMk id="6" creationId="{9573859C-C55F-448B-9E1B-DD36382B4273}"/>
          </ac:spMkLst>
        </pc:spChg>
        <pc:spChg chg="add mod">
          <ac:chgData name="Birdi, Amber" userId="47b082eb-cd59-4925-994b-b8462c63b10c" providerId="ADAL" clId="{9511DEED-0FD0-4206-AA73-4A9CC13AD779}" dt="2024-07-16T09:59:56.882" v="507"/>
          <ac:spMkLst>
            <pc:docMk/>
            <pc:sldMk cId="647301290" sldId="304"/>
            <ac:spMk id="7" creationId="{05AC2856-E1C6-3670-3C55-0EB971C44695}"/>
          </ac:spMkLst>
        </pc:spChg>
        <pc:picChg chg="mod">
          <ac:chgData name="Birdi, Amber" userId="47b082eb-cd59-4925-994b-b8462c63b10c" providerId="ADAL" clId="{9511DEED-0FD0-4206-AA73-4A9CC13AD779}" dt="2024-07-15T14:55:37.349" v="104" actId="1076"/>
          <ac:picMkLst>
            <pc:docMk/>
            <pc:sldMk cId="647301290" sldId="304"/>
            <ac:picMk id="1030" creationId="{47FA56AB-AC09-1A5E-7376-40629D1BB9B4}"/>
          </ac:picMkLst>
        </pc:picChg>
        <pc:picChg chg="mod">
          <ac:chgData name="Birdi, Amber" userId="47b082eb-cd59-4925-994b-b8462c63b10c" providerId="ADAL" clId="{9511DEED-0FD0-4206-AA73-4A9CC13AD779}" dt="2024-07-15T14:55:37.349" v="104" actId="1076"/>
          <ac:picMkLst>
            <pc:docMk/>
            <pc:sldMk cId="647301290" sldId="304"/>
            <ac:picMk id="1032" creationId="{63B6B212-CC01-89F6-462A-AA7EBD4D14ED}"/>
          </ac:picMkLst>
        </pc:picChg>
        <pc:picChg chg="mod">
          <ac:chgData name="Birdi, Amber" userId="47b082eb-cd59-4925-994b-b8462c63b10c" providerId="ADAL" clId="{9511DEED-0FD0-4206-AA73-4A9CC13AD779}" dt="2024-07-15T14:55:37.349" v="104" actId="1076"/>
          <ac:picMkLst>
            <pc:docMk/>
            <pc:sldMk cId="647301290" sldId="304"/>
            <ac:picMk id="1034" creationId="{403F5621-0B30-EB7A-AA87-4A4E942B1DD6}"/>
          </ac:picMkLst>
        </pc:picChg>
        <pc:picChg chg="mod">
          <ac:chgData name="Birdi, Amber" userId="47b082eb-cd59-4925-994b-b8462c63b10c" providerId="ADAL" clId="{9511DEED-0FD0-4206-AA73-4A9CC13AD779}" dt="2024-07-15T14:55:37.349" v="104" actId="1076"/>
          <ac:picMkLst>
            <pc:docMk/>
            <pc:sldMk cId="647301290" sldId="304"/>
            <ac:picMk id="1036" creationId="{C6C5B6E9-4B38-6599-6E7A-A599C7891A21}"/>
          </ac:picMkLst>
        </pc:picChg>
      </pc:sldChg>
      <pc:sldChg chg="del">
        <pc:chgData name="Birdi, Amber" userId="47b082eb-cd59-4925-994b-b8462c63b10c" providerId="ADAL" clId="{9511DEED-0FD0-4206-AA73-4A9CC13AD779}" dt="2024-07-15T14:43:10.947" v="53" actId="47"/>
        <pc:sldMkLst>
          <pc:docMk/>
          <pc:sldMk cId="2195630824" sldId="304"/>
        </pc:sldMkLst>
      </pc:sldChg>
      <pc:sldChg chg="addSp delSp modSp add del mod">
        <pc:chgData name="Birdi, Amber" userId="47b082eb-cd59-4925-994b-b8462c63b10c" providerId="ADAL" clId="{9511DEED-0FD0-4206-AA73-4A9CC13AD779}" dt="2024-07-16T09:59:57.978" v="508"/>
        <pc:sldMkLst>
          <pc:docMk/>
          <pc:sldMk cId="289104148" sldId="305"/>
        </pc:sldMkLst>
        <pc:spChg chg="del">
          <ac:chgData name="Birdi, Amber" userId="47b082eb-cd59-4925-994b-b8462c63b10c" providerId="ADAL" clId="{9511DEED-0FD0-4206-AA73-4A9CC13AD779}" dt="2024-07-15T14:55:51.147" v="111" actId="478"/>
          <ac:spMkLst>
            <pc:docMk/>
            <pc:sldMk cId="289104148" sldId="305"/>
            <ac:spMk id="3" creationId="{BE20A8C8-49A7-7F1F-E18B-471F901654F6}"/>
          </ac:spMkLst>
        </pc:spChg>
        <pc:spChg chg="del">
          <ac:chgData name="Birdi, Amber" userId="47b082eb-cd59-4925-994b-b8462c63b10c" providerId="ADAL" clId="{9511DEED-0FD0-4206-AA73-4A9CC13AD779}" dt="2024-07-15T14:55:49.479" v="110" actId="478"/>
          <ac:spMkLst>
            <pc:docMk/>
            <pc:sldMk cId="289104148" sldId="305"/>
            <ac:spMk id="4" creationId="{0B2990A8-6B3B-24C4-E872-46A06F7AABFA}"/>
          </ac:spMkLst>
        </pc:spChg>
        <pc:spChg chg="del">
          <ac:chgData name="Birdi, Amber" userId="47b082eb-cd59-4925-994b-b8462c63b10c" providerId="ADAL" clId="{9511DEED-0FD0-4206-AA73-4A9CC13AD779}" dt="2024-07-15T14:55:48.820" v="109" actId="478"/>
          <ac:spMkLst>
            <pc:docMk/>
            <pc:sldMk cId="289104148" sldId="305"/>
            <ac:spMk id="5" creationId="{D195EC2F-908F-6B68-20D2-439BB7933758}"/>
          </ac:spMkLst>
        </pc:spChg>
        <pc:spChg chg="add mod">
          <ac:chgData name="Birdi, Amber" userId="47b082eb-cd59-4925-994b-b8462c63b10c" providerId="ADAL" clId="{9511DEED-0FD0-4206-AA73-4A9CC13AD779}" dt="2024-07-15T15:00:50.305" v="117" actId="1076"/>
          <ac:spMkLst>
            <pc:docMk/>
            <pc:sldMk cId="289104148" sldId="305"/>
            <ac:spMk id="7" creationId="{3499F621-654E-D5E2-09DC-F97326A54BA4}"/>
          </ac:spMkLst>
        </pc:spChg>
        <pc:spChg chg="add mod">
          <ac:chgData name="Birdi, Amber" userId="47b082eb-cd59-4925-994b-b8462c63b10c" providerId="ADAL" clId="{9511DEED-0FD0-4206-AA73-4A9CC13AD779}" dt="2024-07-16T09:59:57.978" v="508"/>
          <ac:spMkLst>
            <pc:docMk/>
            <pc:sldMk cId="289104148" sldId="305"/>
            <ac:spMk id="8" creationId="{9D7D4035-6ED0-855E-FCB4-0830D297E348}"/>
          </ac:spMkLst>
        </pc:spChg>
        <pc:picChg chg="mod">
          <ac:chgData name="Birdi, Amber" userId="47b082eb-cd59-4925-994b-b8462c63b10c" providerId="ADAL" clId="{9511DEED-0FD0-4206-AA73-4A9CC13AD779}" dt="2024-07-15T15:00:38.945" v="114" actId="1076"/>
          <ac:picMkLst>
            <pc:docMk/>
            <pc:sldMk cId="289104148" sldId="305"/>
            <ac:picMk id="2050" creationId="{07368C2C-F8AC-3F95-D9BC-AB7AA0ECFD26}"/>
          </ac:picMkLst>
        </pc:picChg>
      </pc:sldChg>
      <pc:sldChg chg="addSp delSp modSp add del mod">
        <pc:chgData name="Birdi, Amber" userId="47b082eb-cd59-4925-994b-b8462c63b10c" providerId="ADAL" clId="{9511DEED-0FD0-4206-AA73-4A9CC13AD779}" dt="2024-07-16T10:04:41.802" v="690" actId="5793"/>
        <pc:sldMkLst>
          <pc:docMk/>
          <pc:sldMk cId="2934591040" sldId="306"/>
        </pc:sldMkLst>
        <pc:spChg chg="mod">
          <ac:chgData name="Birdi, Amber" userId="47b082eb-cd59-4925-994b-b8462c63b10c" providerId="ADAL" clId="{9511DEED-0FD0-4206-AA73-4A9CC13AD779}" dt="2024-07-15T15:01:28.517" v="125" actId="403"/>
          <ac:spMkLst>
            <pc:docMk/>
            <pc:sldMk cId="2934591040" sldId="306"/>
            <ac:spMk id="2" creationId="{A0E4DF35-DE58-1392-ECB5-B62BFDA2E001}"/>
          </ac:spMkLst>
        </pc:spChg>
        <pc:spChg chg="mod">
          <ac:chgData name="Birdi, Amber" userId="47b082eb-cd59-4925-994b-b8462c63b10c" providerId="ADAL" clId="{9511DEED-0FD0-4206-AA73-4A9CC13AD779}" dt="2024-07-16T10:04:41.802" v="690" actId="5793"/>
          <ac:spMkLst>
            <pc:docMk/>
            <pc:sldMk cId="2934591040" sldId="306"/>
            <ac:spMk id="3" creationId="{78AC3C9D-799F-39C7-E2B6-654360896848}"/>
          </ac:spMkLst>
        </pc:spChg>
        <pc:spChg chg="del">
          <ac:chgData name="Birdi, Amber" userId="47b082eb-cd59-4925-994b-b8462c63b10c" providerId="ADAL" clId="{9511DEED-0FD0-4206-AA73-4A9CC13AD779}" dt="2024-07-15T15:01:31.673" v="126" actId="478"/>
          <ac:spMkLst>
            <pc:docMk/>
            <pc:sldMk cId="2934591040" sldId="306"/>
            <ac:spMk id="4" creationId="{B1AE2CC5-EB9C-99D7-1783-06834A641247}"/>
          </ac:spMkLst>
        </pc:spChg>
        <pc:spChg chg="add mod">
          <ac:chgData name="Birdi, Amber" userId="47b082eb-cd59-4925-994b-b8462c63b10c" providerId="ADAL" clId="{9511DEED-0FD0-4206-AA73-4A9CC13AD779}" dt="2024-07-16T10:00:02.115" v="510"/>
          <ac:spMkLst>
            <pc:docMk/>
            <pc:sldMk cId="2934591040" sldId="306"/>
            <ac:spMk id="5" creationId="{03AC7214-9320-75EE-8A40-E24EECDD537E}"/>
          </ac:spMkLst>
        </pc:spChg>
        <pc:spChg chg="del">
          <ac:chgData name="Birdi, Amber" userId="47b082eb-cd59-4925-994b-b8462c63b10c" providerId="ADAL" clId="{9511DEED-0FD0-4206-AA73-4A9CC13AD779}" dt="2024-07-15T15:01:35.044" v="127" actId="478"/>
          <ac:spMkLst>
            <pc:docMk/>
            <pc:sldMk cId="2934591040" sldId="306"/>
            <ac:spMk id="6" creationId="{EA09360F-3F1B-A76D-286A-E4EDE74DC9B5}"/>
          </ac:spMkLst>
        </pc:spChg>
        <pc:spChg chg="del">
          <ac:chgData name="Birdi, Amber" userId="47b082eb-cd59-4925-994b-b8462c63b10c" providerId="ADAL" clId="{9511DEED-0FD0-4206-AA73-4A9CC13AD779}" dt="2024-07-15T15:01:35.888" v="128" actId="478"/>
          <ac:spMkLst>
            <pc:docMk/>
            <pc:sldMk cId="2934591040" sldId="306"/>
            <ac:spMk id="8" creationId="{FC25ED23-74BB-5DA3-C2F6-1DE8A4CA0136}"/>
          </ac:spMkLst>
        </pc:spChg>
        <pc:spChg chg="add del mod">
          <ac:chgData name="Birdi, Amber" userId="47b082eb-cd59-4925-994b-b8462c63b10c" providerId="ADAL" clId="{9511DEED-0FD0-4206-AA73-4A9CC13AD779}" dt="2024-07-16T10:04:12.966" v="655" actId="478"/>
          <ac:spMkLst>
            <pc:docMk/>
            <pc:sldMk cId="2934591040" sldId="306"/>
            <ac:spMk id="9" creationId="{5389C310-82F4-9F51-D7BE-1C1044277BF2}"/>
          </ac:spMkLst>
        </pc:spChg>
        <pc:spChg chg="add mod">
          <ac:chgData name="Birdi, Amber" userId="47b082eb-cd59-4925-994b-b8462c63b10c" providerId="ADAL" clId="{9511DEED-0FD0-4206-AA73-4A9CC13AD779}" dt="2024-07-16T10:04:15.050" v="656" actId="1076"/>
          <ac:spMkLst>
            <pc:docMk/>
            <pc:sldMk cId="2934591040" sldId="306"/>
            <ac:spMk id="11" creationId="{5A95938C-5ED0-A608-00E6-8060D3D1854C}"/>
          </ac:spMkLst>
        </pc:spChg>
        <pc:picChg chg="del mod">
          <ac:chgData name="Birdi, Amber" userId="47b082eb-cd59-4925-994b-b8462c63b10c" providerId="ADAL" clId="{9511DEED-0FD0-4206-AA73-4A9CC13AD779}" dt="2024-07-16T10:04:10.677" v="653" actId="478"/>
          <ac:picMkLst>
            <pc:docMk/>
            <pc:sldMk cId="2934591040" sldId="306"/>
            <ac:picMk id="10" creationId="{C10ED7FE-8113-53B8-D4C2-E2284851DCBD}"/>
          </ac:picMkLst>
        </pc:picChg>
      </pc:sldChg>
      <pc:sldChg chg="addSp delSp modSp add del mod">
        <pc:chgData name="Birdi, Amber" userId="47b082eb-cd59-4925-994b-b8462c63b10c" providerId="ADAL" clId="{9511DEED-0FD0-4206-AA73-4A9CC13AD779}" dt="2024-07-16T10:05:45.428" v="802" actId="47"/>
        <pc:sldMkLst>
          <pc:docMk/>
          <pc:sldMk cId="1466401276" sldId="307"/>
        </pc:sldMkLst>
        <pc:spChg chg="add mod">
          <ac:chgData name="Birdi, Amber" userId="47b082eb-cd59-4925-994b-b8462c63b10c" providerId="ADAL" clId="{9511DEED-0FD0-4206-AA73-4A9CC13AD779}" dt="2024-07-16T10:00:04.744" v="512"/>
          <ac:spMkLst>
            <pc:docMk/>
            <pc:sldMk cId="1466401276" sldId="307"/>
            <ac:spMk id="2" creationId="{251C9F8D-1B09-14E8-8729-DB42D32D04F1}"/>
          </ac:spMkLst>
        </pc:spChg>
        <pc:spChg chg="del">
          <ac:chgData name="Birdi, Amber" userId="47b082eb-cd59-4925-994b-b8462c63b10c" providerId="ADAL" clId="{9511DEED-0FD0-4206-AA73-4A9CC13AD779}" dt="2024-07-15T15:03:02.721" v="147" actId="478"/>
          <ac:spMkLst>
            <pc:docMk/>
            <pc:sldMk cId="1466401276" sldId="307"/>
            <ac:spMk id="4" creationId="{B651C548-04C2-DD32-49AC-EF7DC27CB1C7}"/>
          </ac:spMkLst>
        </pc:spChg>
        <pc:spChg chg="del">
          <ac:chgData name="Birdi, Amber" userId="47b082eb-cd59-4925-994b-b8462c63b10c" providerId="ADAL" clId="{9511DEED-0FD0-4206-AA73-4A9CC13AD779}" dt="2024-07-15T15:03:03.154" v="148" actId="478"/>
          <ac:spMkLst>
            <pc:docMk/>
            <pc:sldMk cId="1466401276" sldId="307"/>
            <ac:spMk id="5" creationId="{C1240F9A-B15D-2282-AA7F-301FB23DD72D}"/>
          </ac:spMkLst>
        </pc:spChg>
        <pc:spChg chg="del">
          <ac:chgData name="Birdi, Amber" userId="47b082eb-cd59-4925-994b-b8462c63b10c" providerId="ADAL" clId="{9511DEED-0FD0-4206-AA73-4A9CC13AD779}" dt="2024-07-15T15:03:02.025" v="146" actId="478"/>
          <ac:spMkLst>
            <pc:docMk/>
            <pc:sldMk cId="1466401276" sldId="307"/>
            <ac:spMk id="10" creationId="{467DD5B4-61C3-D5F6-3753-02FFC178BD9E}"/>
          </ac:spMkLst>
        </pc:spChg>
        <pc:picChg chg="mod">
          <ac:chgData name="Birdi, Amber" userId="47b082eb-cd59-4925-994b-b8462c63b10c" providerId="ADAL" clId="{9511DEED-0FD0-4206-AA73-4A9CC13AD779}" dt="2024-07-16T10:05:37.172" v="801" actId="1076"/>
          <ac:picMkLst>
            <pc:docMk/>
            <pc:sldMk cId="1466401276" sldId="307"/>
            <ac:picMk id="7" creationId="{E2B9E4CA-CA27-8598-F8D5-3AF34DE1120A}"/>
          </ac:picMkLst>
        </pc:picChg>
      </pc:sldChg>
      <pc:sldChg chg="addSp delSp modSp add del mod modNotesTx">
        <pc:chgData name="Birdi, Amber" userId="47b082eb-cd59-4925-994b-b8462c63b10c" providerId="ADAL" clId="{9511DEED-0FD0-4206-AA73-4A9CC13AD779}" dt="2024-07-16T10:05:32.208" v="800" actId="20577"/>
        <pc:sldMkLst>
          <pc:docMk/>
          <pc:sldMk cId="633445044" sldId="308"/>
        </pc:sldMkLst>
        <pc:spChg chg="mod">
          <ac:chgData name="Birdi, Amber" userId="47b082eb-cd59-4925-994b-b8462c63b10c" providerId="ADAL" clId="{9511DEED-0FD0-4206-AA73-4A9CC13AD779}" dt="2024-07-15T15:02:32.466" v="142" actId="403"/>
          <ac:spMkLst>
            <pc:docMk/>
            <pc:sldMk cId="633445044" sldId="308"/>
            <ac:spMk id="2" creationId="{F15150A6-7A3E-A539-0FB5-031A76378A32}"/>
          </ac:spMkLst>
        </pc:spChg>
        <pc:spChg chg="mod">
          <ac:chgData name="Birdi, Amber" userId="47b082eb-cd59-4925-994b-b8462c63b10c" providerId="ADAL" clId="{9511DEED-0FD0-4206-AA73-4A9CC13AD779}" dt="2024-07-16T10:05:23.652" v="799" actId="13926"/>
          <ac:spMkLst>
            <pc:docMk/>
            <pc:sldMk cId="633445044" sldId="308"/>
            <ac:spMk id="3" creationId="{95EA78CA-E115-2D5C-E2CD-8A242F3D46E1}"/>
          </ac:spMkLst>
        </pc:spChg>
        <pc:spChg chg="del">
          <ac:chgData name="Birdi, Amber" userId="47b082eb-cd59-4925-994b-b8462c63b10c" providerId="ADAL" clId="{9511DEED-0FD0-4206-AA73-4A9CC13AD779}" dt="2024-07-15T15:02:35.543" v="144" actId="478"/>
          <ac:spMkLst>
            <pc:docMk/>
            <pc:sldMk cId="633445044" sldId="308"/>
            <ac:spMk id="4" creationId="{9567496B-D687-CB26-65EA-733FC58058CA}"/>
          </ac:spMkLst>
        </pc:spChg>
        <pc:spChg chg="del">
          <ac:chgData name="Birdi, Amber" userId="47b082eb-cd59-4925-994b-b8462c63b10c" providerId="ADAL" clId="{9511DEED-0FD0-4206-AA73-4A9CC13AD779}" dt="2024-07-15T15:02:38.600" v="145" actId="478"/>
          <ac:spMkLst>
            <pc:docMk/>
            <pc:sldMk cId="633445044" sldId="308"/>
            <ac:spMk id="5" creationId="{CA6A1751-3BB6-565E-B27F-92DC058F0181}"/>
          </ac:spMkLst>
        </pc:spChg>
        <pc:spChg chg="del">
          <ac:chgData name="Birdi, Amber" userId="47b082eb-cd59-4925-994b-b8462c63b10c" providerId="ADAL" clId="{9511DEED-0FD0-4206-AA73-4A9CC13AD779}" dt="2024-07-15T15:02:34.947" v="143" actId="478"/>
          <ac:spMkLst>
            <pc:docMk/>
            <pc:sldMk cId="633445044" sldId="308"/>
            <ac:spMk id="6" creationId="{04262D0C-4920-CB5E-17DF-12BFE0BFEE48}"/>
          </ac:spMkLst>
        </pc:spChg>
        <pc:spChg chg="add mod">
          <ac:chgData name="Birdi, Amber" userId="47b082eb-cd59-4925-994b-b8462c63b10c" providerId="ADAL" clId="{9511DEED-0FD0-4206-AA73-4A9CC13AD779}" dt="2024-07-16T10:00:03.278" v="511"/>
          <ac:spMkLst>
            <pc:docMk/>
            <pc:sldMk cId="633445044" sldId="308"/>
            <ac:spMk id="7" creationId="{92C0FF5B-7526-D699-3E2F-F9A66FEC4094}"/>
          </ac:spMkLst>
        </pc:spChg>
      </pc:sldChg>
      <pc:sldChg chg="addSp delSp modSp add del mod">
        <pc:chgData name="Birdi, Amber" userId="47b082eb-cd59-4925-994b-b8462c63b10c" providerId="ADAL" clId="{9511DEED-0FD0-4206-AA73-4A9CC13AD779}" dt="2024-07-16T10:06:10.772" v="806" actId="478"/>
        <pc:sldMkLst>
          <pc:docMk/>
          <pc:sldMk cId="707651966" sldId="309"/>
        </pc:sldMkLst>
        <pc:spChg chg="mod">
          <ac:chgData name="Birdi, Amber" userId="47b082eb-cd59-4925-994b-b8462c63b10c" providerId="ADAL" clId="{9511DEED-0FD0-4206-AA73-4A9CC13AD779}" dt="2024-07-15T15:18:13.343" v="154" actId="403"/>
          <ac:spMkLst>
            <pc:docMk/>
            <pc:sldMk cId="707651966" sldId="309"/>
            <ac:spMk id="2" creationId="{C40D5EA8-D012-ACD0-61F3-458CEC714B03}"/>
          </ac:spMkLst>
        </pc:spChg>
        <pc:spChg chg="mod">
          <ac:chgData name="Birdi, Amber" userId="47b082eb-cd59-4925-994b-b8462c63b10c" providerId="ADAL" clId="{9511DEED-0FD0-4206-AA73-4A9CC13AD779}" dt="2024-07-15T15:18:46.118" v="163" actId="255"/>
          <ac:spMkLst>
            <pc:docMk/>
            <pc:sldMk cId="707651966" sldId="309"/>
            <ac:spMk id="3" creationId="{F874B43C-79F1-E669-0DC7-30C054F1BDF4}"/>
          </ac:spMkLst>
        </pc:spChg>
        <pc:spChg chg="add mod">
          <ac:chgData name="Birdi, Amber" userId="47b082eb-cd59-4925-994b-b8462c63b10c" providerId="ADAL" clId="{9511DEED-0FD0-4206-AA73-4A9CC13AD779}" dt="2024-07-16T10:00:19.102" v="519"/>
          <ac:spMkLst>
            <pc:docMk/>
            <pc:sldMk cId="707651966" sldId="309"/>
            <ac:spMk id="4" creationId="{89144D15-CE38-2F4C-DCAF-10F975B5CA7F}"/>
          </ac:spMkLst>
        </pc:spChg>
        <pc:spChg chg="add del mod">
          <ac:chgData name="Birdi, Amber" userId="47b082eb-cd59-4925-994b-b8462c63b10c" providerId="ADAL" clId="{9511DEED-0FD0-4206-AA73-4A9CC13AD779}" dt="2024-07-16T10:06:10.772" v="806" actId="478"/>
          <ac:spMkLst>
            <pc:docMk/>
            <pc:sldMk cId="707651966" sldId="309"/>
            <ac:spMk id="7" creationId="{6DEAA660-0E62-A300-D24A-0D666D7152D9}"/>
          </ac:spMkLst>
        </pc:spChg>
        <pc:spChg chg="add mod">
          <ac:chgData name="Birdi, Amber" userId="47b082eb-cd59-4925-994b-b8462c63b10c" providerId="ADAL" clId="{9511DEED-0FD0-4206-AA73-4A9CC13AD779}" dt="2024-07-16T10:06:08.721" v="805"/>
          <ac:spMkLst>
            <pc:docMk/>
            <pc:sldMk cId="707651966" sldId="309"/>
            <ac:spMk id="8" creationId="{948868B5-6BE5-C09B-6721-A493474BC65F}"/>
          </ac:spMkLst>
        </pc:spChg>
        <pc:spChg chg="del">
          <ac:chgData name="Birdi, Amber" userId="47b082eb-cd59-4925-994b-b8462c63b10c" providerId="ADAL" clId="{9511DEED-0FD0-4206-AA73-4A9CC13AD779}" dt="2024-07-15T15:18:17.443" v="156" actId="478"/>
          <ac:spMkLst>
            <pc:docMk/>
            <pc:sldMk cId="707651966" sldId="309"/>
            <ac:spMk id="9" creationId="{D0970567-7C09-EAC7-D5C9-26A2A2481117}"/>
          </ac:spMkLst>
        </pc:spChg>
        <pc:spChg chg="del">
          <ac:chgData name="Birdi, Amber" userId="47b082eb-cd59-4925-994b-b8462c63b10c" providerId="ADAL" clId="{9511DEED-0FD0-4206-AA73-4A9CC13AD779}" dt="2024-07-15T15:18:19.369" v="157" actId="478"/>
          <ac:spMkLst>
            <pc:docMk/>
            <pc:sldMk cId="707651966" sldId="309"/>
            <ac:spMk id="11" creationId="{B15DF478-F9D1-E1F8-6280-5E7B9D1D534F}"/>
          </ac:spMkLst>
        </pc:spChg>
        <pc:spChg chg="del">
          <ac:chgData name="Birdi, Amber" userId="47b082eb-cd59-4925-994b-b8462c63b10c" providerId="ADAL" clId="{9511DEED-0FD0-4206-AA73-4A9CC13AD779}" dt="2024-07-15T15:18:16.091" v="155" actId="478"/>
          <ac:spMkLst>
            <pc:docMk/>
            <pc:sldMk cId="707651966" sldId="309"/>
            <ac:spMk id="12" creationId="{F0AD233F-DE4F-15BA-C79E-C376A715F7C5}"/>
          </ac:spMkLst>
        </pc:spChg>
        <pc:picChg chg="del mod">
          <ac:chgData name="Birdi, Amber" userId="47b082eb-cd59-4925-994b-b8462c63b10c" providerId="ADAL" clId="{9511DEED-0FD0-4206-AA73-4A9CC13AD779}" dt="2024-07-16T10:06:07.658" v="804" actId="478"/>
          <ac:picMkLst>
            <pc:docMk/>
            <pc:sldMk cId="707651966" sldId="309"/>
            <ac:picMk id="6" creationId="{C9CE6D6A-74DC-F4D3-FF40-62914BBDDD49}"/>
          </ac:picMkLst>
        </pc:picChg>
      </pc:sldChg>
      <pc:sldChg chg="addSp delSp modSp add del mod">
        <pc:chgData name="Birdi, Amber" userId="47b082eb-cd59-4925-994b-b8462c63b10c" providerId="ADAL" clId="{9511DEED-0FD0-4206-AA73-4A9CC13AD779}" dt="2024-07-16T10:00:34.139" v="529"/>
        <pc:sldMkLst>
          <pc:docMk/>
          <pc:sldMk cId="2751368254" sldId="311"/>
        </pc:sldMkLst>
        <pc:spChg chg="mod">
          <ac:chgData name="Birdi, Amber" userId="47b082eb-cd59-4925-994b-b8462c63b10c" providerId="ADAL" clId="{9511DEED-0FD0-4206-AA73-4A9CC13AD779}" dt="2024-07-16T09:14:05.647" v="353" actId="403"/>
          <ac:spMkLst>
            <pc:docMk/>
            <pc:sldMk cId="2751368254" sldId="311"/>
            <ac:spMk id="2" creationId="{E139F60B-14BD-A41F-0ED0-CDB3103299D4}"/>
          </ac:spMkLst>
        </pc:spChg>
        <pc:spChg chg="mod">
          <ac:chgData name="Birdi, Amber" userId="47b082eb-cd59-4925-994b-b8462c63b10c" providerId="ADAL" clId="{9511DEED-0FD0-4206-AA73-4A9CC13AD779}" dt="2024-07-16T09:14:13.812" v="357" actId="12"/>
          <ac:spMkLst>
            <pc:docMk/>
            <pc:sldMk cId="2751368254" sldId="311"/>
            <ac:spMk id="3" creationId="{8D2D99C7-8A9E-8A85-5FF0-78EC9AE05481}"/>
          </ac:spMkLst>
        </pc:spChg>
        <pc:spChg chg="del">
          <ac:chgData name="Birdi, Amber" userId="47b082eb-cd59-4925-994b-b8462c63b10c" providerId="ADAL" clId="{9511DEED-0FD0-4206-AA73-4A9CC13AD779}" dt="2024-07-16T09:14:08.640" v="355" actId="478"/>
          <ac:spMkLst>
            <pc:docMk/>
            <pc:sldMk cId="2751368254" sldId="311"/>
            <ac:spMk id="4" creationId="{3EFAE67F-F946-02CD-9924-1BEE0D586B64}"/>
          </ac:spMkLst>
        </pc:spChg>
        <pc:spChg chg="del">
          <ac:chgData name="Birdi, Amber" userId="47b082eb-cd59-4925-994b-b8462c63b10c" providerId="ADAL" clId="{9511DEED-0FD0-4206-AA73-4A9CC13AD779}" dt="2024-07-16T09:14:07.423" v="354" actId="478"/>
          <ac:spMkLst>
            <pc:docMk/>
            <pc:sldMk cId="2751368254" sldId="311"/>
            <ac:spMk id="5" creationId="{F4645EB9-809E-6662-8711-DD393F79DDAF}"/>
          </ac:spMkLst>
        </pc:spChg>
        <pc:spChg chg="del">
          <ac:chgData name="Birdi, Amber" userId="47b082eb-cd59-4925-994b-b8462c63b10c" providerId="ADAL" clId="{9511DEED-0FD0-4206-AA73-4A9CC13AD779}" dt="2024-07-16T09:14:10.950" v="356" actId="478"/>
          <ac:spMkLst>
            <pc:docMk/>
            <pc:sldMk cId="2751368254" sldId="311"/>
            <ac:spMk id="6" creationId="{28A9D645-8BB7-6C4C-0647-D233A52E920D}"/>
          </ac:spMkLst>
        </pc:spChg>
        <pc:spChg chg="add mod">
          <ac:chgData name="Birdi, Amber" userId="47b082eb-cd59-4925-994b-b8462c63b10c" providerId="ADAL" clId="{9511DEED-0FD0-4206-AA73-4A9CC13AD779}" dt="2024-07-16T10:00:34.139" v="529"/>
          <ac:spMkLst>
            <pc:docMk/>
            <pc:sldMk cId="2751368254" sldId="311"/>
            <ac:spMk id="7" creationId="{47BC8460-C71F-5249-BB4B-5CE20A010EC5}"/>
          </ac:spMkLst>
        </pc:spChg>
      </pc:sldChg>
      <pc:sldChg chg="addSp delSp modSp add del mod modNotesTx">
        <pc:chgData name="Birdi, Amber" userId="47b082eb-cd59-4925-994b-b8462c63b10c" providerId="ADAL" clId="{9511DEED-0FD0-4206-AA73-4A9CC13AD779}" dt="2024-07-16T10:04:00.112" v="652" actId="20577"/>
        <pc:sldMkLst>
          <pc:docMk/>
          <pc:sldMk cId="2975670817" sldId="312"/>
        </pc:sldMkLst>
        <pc:spChg chg="mod">
          <ac:chgData name="Birdi, Amber" userId="47b082eb-cd59-4925-994b-b8462c63b10c" providerId="ADAL" clId="{9511DEED-0FD0-4206-AA73-4A9CC13AD779}" dt="2024-07-16T09:43:55.947" v="427" actId="403"/>
          <ac:spMkLst>
            <pc:docMk/>
            <pc:sldMk cId="2975670817" sldId="312"/>
            <ac:spMk id="2" creationId="{D0DE331B-B4C2-8F2C-1566-7065AB0238E8}"/>
          </ac:spMkLst>
        </pc:spChg>
        <pc:spChg chg="mod">
          <ac:chgData name="Birdi, Amber" userId="47b082eb-cd59-4925-994b-b8462c63b10c" providerId="ADAL" clId="{9511DEED-0FD0-4206-AA73-4A9CC13AD779}" dt="2024-07-16T10:02:01.302" v="599" actId="20577"/>
          <ac:spMkLst>
            <pc:docMk/>
            <pc:sldMk cId="2975670817" sldId="312"/>
            <ac:spMk id="3" creationId="{79128295-4ACE-839A-36F6-6E0709A1DEE8}"/>
          </ac:spMkLst>
        </pc:spChg>
        <pc:spChg chg="add mod">
          <ac:chgData name="Birdi, Amber" userId="47b082eb-cd59-4925-994b-b8462c63b10c" providerId="ADAL" clId="{9511DEED-0FD0-4206-AA73-4A9CC13AD779}" dt="2024-07-16T10:00:40.522" v="535"/>
          <ac:spMkLst>
            <pc:docMk/>
            <pc:sldMk cId="2975670817" sldId="312"/>
            <ac:spMk id="4" creationId="{C24905C9-FE22-7577-B2B6-0766D35E9C0B}"/>
          </ac:spMkLst>
        </pc:spChg>
        <pc:spChg chg="del">
          <ac:chgData name="Birdi, Amber" userId="47b082eb-cd59-4925-994b-b8462c63b10c" providerId="ADAL" clId="{9511DEED-0FD0-4206-AA73-4A9CC13AD779}" dt="2024-07-16T09:44:11.524" v="431" actId="478"/>
          <ac:spMkLst>
            <pc:docMk/>
            <pc:sldMk cId="2975670817" sldId="312"/>
            <ac:spMk id="6" creationId="{68BF91A0-C326-8E19-66CD-9C3FAE71DC2B}"/>
          </ac:spMkLst>
        </pc:spChg>
        <pc:spChg chg="del">
          <ac:chgData name="Birdi, Amber" userId="47b082eb-cd59-4925-994b-b8462c63b10c" providerId="ADAL" clId="{9511DEED-0FD0-4206-AA73-4A9CC13AD779}" dt="2024-07-16T09:44:14.830" v="433" actId="478"/>
          <ac:spMkLst>
            <pc:docMk/>
            <pc:sldMk cId="2975670817" sldId="312"/>
            <ac:spMk id="8" creationId="{C57FD6E1-95AD-6E1B-546E-9717923D8A5E}"/>
          </ac:spMkLst>
        </pc:spChg>
        <pc:spChg chg="del">
          <ac:chgData name="Birdi, Amber" userId="47b082eb-cd59-4925-994b-b8462c63b10c" providerId="ADAL" clId="{9511DEED-0FD0-4206-AA73-4A9CC13AD779}" dt="2024-07-16T09:44:14.076" v="432" actId="478"/>
          <ac:spMkLst>
            <pc:docMk/>
            <pc:sldMk cId="2975670817" sldId="312"/>
            <ac:spMk id="9" creationId="{FC6F2970-EEE8-2A17-EF43-3E3BBC8F1CF1}"/>
          </ac:spMkLst>
        </pc:spChg>
        <pc:spChg chg="add mod">
          <ac:chgData name="Birdi, Amber" userId="47b082eb-cd59-4925-994b-b8462c63b10c" providerId="ADAL" clId="{9511DEED-0FD0-4206-AA73-4A9CC13AD779}" dt="2024-07-16T10:04:00.112" v="652" actId="20577"/>
          <ac:spMkLst>
            <pc:docMk/>
            <pc:sldMk cId="2975670817" sldId="312"/>
            <ac:spMk id="10" creationId="{3FA417F9-8152-FB7F-3120-934922E9F8B2}"/>
          </ac:spMkLst>
        </pc:spChg>
        <pc:picChg chg="del mod">
          <ac:chgData name="Birdi, Amber" userId="47b082eb-cd59-4925-994b-b8462c63b10c" providerId="ADAL" clId="{9511DEED-0FD0-4206-AA73-4A9CC13AD779}" dt="2024-07-16T10:01:25.236" v="538" actId="478"/>
          <ac:picMkLst>
            <pc:docMk/>
            <pc:sldMk cId="2975670817" sldId="312"/>
            <ac:picMk id="7" creationId="{FF5287E9-5086-649B-1FD0-883A2AEE8210}"/>
          </ac:picMkLst>
        </pc:picChg>
      </pc:sldChg>
      <pc:sldChg chg="addSp delSp modSp add del mod">
        <pc:chgData name="Birdi, Amber" userId="47b082eb-cd59-4925-994b-b8462c63b10c" providerId="ADAL" clId="{9511DEED-0FD0-4206-AA73-4A9CC13AD779}" dt="2024-07-16T10:00:01.086" v="509"/>
        <pc:sldMkLst>
          <pc:docMk/>
          <pc:sldMk cId="1355578878" sldId="313"/>
        </pc:sldMkLst>
        <pc:spChg chg="mod">
          <ac:chgData name="Birdi, Amber" userId="47b082eb-cd59-4925-994b-b8462c63b10c" providerId="ADAL" clId="{9511DEED-0FD0-4206-AA73-4A9CC13AD779}" dt="2024-07-15T15:01:14.091" v="122" actId="403"/>
          <ac:spMkLst>
            <pc:docMk/>
            <pc:sldMk cId="1355578878" sldId="313"/>
            <ac:spMk id="2" creationId="{C01AF288-5C10-CD6B-0098-67218A67A9E8}"/>
          </ac:spMkLst>
        </pc:spChg>
        <pc:spChg chg="mod">
          <ac:chgData name="Birdi, Amber" userId="47b082eb-cd59-4925-994b-b8462c63b10c" providerId="ADAL" clId="{9511DEED-0FD0-4206-AA73-4A9CC13AD779}" dt="2024-07-15T15:01:19.033" v="123" actId="403"/>
          <ac:spMkLst>
            <pc:docMk/>
            <pc:sldMk cId="1355578878" sldId="313"/>
            <ac:spMk id="3" creationId="{462217E3-F885-D581-2D97-B1CEF0343D79}"/>
          </ac:spMkLst>
        </pc:spChg>
        <pc:spChg chg="del">
          <ac:chgData name="Birdi, Amber" userId="47b082eb-cd59-4925-994b-b8462c63b10c" providerId="ADAL" clId="{9511DEED-0FD0-4206-AA73-4A9CC13AD779}" dt="2024-07-15T15:00:56.012" v="119" actId="478"/>
          <ac:spMkLst>
            <pc:docMk/>
            <pc:sldMk cId="1355578878" sldId="313"/>
            <ac:spMk id="4" creationId="{59406355-C8EA-E816-5E15-42AC20F556B3}"/>
          </ac:spMkLst>
        </pc:spChg>
        <pc:spChg chg="del">
          <ac:chgData name="Birdi, Amber" userId="47b082eb-cd59-4925-994b-b8462c63b10c" providerId="ADAL" clId="{9511DEED-0FD0-4206-AA73-4A9CC13AD779}" dt="2024-07-15T15:00:56.448" v="120" actId="478"/>
          <ac:spMkLst>
            <pc:docMk/>
            <pc:sldMk cId="1355578878" sldId="313"/>
            <ac:spMk id="5" creationId="{83A1DB79-2D70-DCA6-0A8A-2507A5FF2BDD}"/>
          </ac:spMkLst>
        </pc:spChg>
        <pc:spChg chg="del">
          <ac:chgData name="Birdi, Amber" userId="47b082eb-cd59-4925-994b-b8462c63b10c" providerId="ADAL" clId="{9511DEED-0FD0-4206-AA73-4A9CC13AD779}" dt="2024-07-15T15:00:55.513" v="118" actId="478"/>
          <ac:spMkLst>
            <pc:docMk/>
            <pc:sldMk cId="1355578878" sldId="313"/>
            <ac:spMk id="6" creationId="{FBE15ABC-933D-2D55-E7F7-D2764F9EFF26}"/>
          </ac:spMkLst>
        </pc:spChg>
        <pc:spChg chg="add mod">
          <ac:chgData name="Birdi, Amber" userId="47b082eb-cd59-4925-994b-b8462c63b10c" providerId="ADAL" clId="{9511DEED-0FD0-4206-AA73-4A9CC13AD779}" dt="2024-07-16T10:00:01.086" v="509"/>
          <ac:spMkLst>
            <pc:docMk/>
            <pc:sldMk cId="1355578878" sldId="313"/>
            <ac:spMk id="7" creationId="{19752CD7-C509-E1FA-B1C8-700A8C9A5FD8}"/>
          </ac:spMkLst>
        </pc:spChg>
      </pc:sldChg>
      <pc:sldChg chg="del">
        <pc:chgData name="Birdi, Amber" userId="47b082eb-cd59-4925-994b-b8462c63b10c" providerId="ADAL" clId="{9511DEED-0FD0-4206-AA73-4A9CC13AD779}" dt="2024-07-15T14:43:06.724" v="28" actId="47"/>
        <pc:sldMkLst>
          <pc:docMk/>
          <pc:sldMk cId="1625509803" sldId="313"/>
        </pc:sldMkLst>
      </pc:sldChg>
      <pc:sldChg chg="del">
        <pc:chgData name="Birdi, Amber" userId="47b082eb-cd59-4925-994b-b8462c63b10c" providerId="ADAL" clId="{9511DEED-0FD0-4206-AA73-4A9CC13AD779}" dt="2024-07-15T14:43:06.873" v="29" actId="47"/>
        <pc:sldMkLst>
          <pc:docMk/>
          <pc:sldMk cId="1194224742" sldId="314"/>
        </pc:sldMkLst>
      </pc:sldChg>
      <pc:sldChg chg="addSp delSp modSp add del mod">
        <pc:chgData name="Birdi, Amber" userId="47b082eb-cd59-4925-994b-b8462c63b10c" providerId="ADAL" clId="{9511DEED-0FD0-4206-AA73-4A9CC13AD779}" dt="2024-07-16T10:00:16.845" v="518"/>
        <pc:sldMkLst>
          <pc:docMk/>
          <pc:sldMk cId="3482830861" sldId="314"/>
        </pc:sldMkLst>
        <pc:spChg chg="add mod">
          <ac:chgData name="Birdi, Amber" userId="47b082eb-cd59-4925-994b-b8462c63b10c" providerId="ADAL" clId="{9511DEED-0FD0-4206-AA73-4A9CC13AD779}" dt="2024-07-16T10:00:16.845" v="518"/>
          <ac:spMkLst>
            <pc:docMk/>
            <pc:sldMk cId="3482830861" sldId="314"/>
            <ac:spMk id="3" creationId="{EE318080-A238-92CC-0077-654B7A3E772D}"/>
          </ac:spMkLst>
        </pc:spChg>
        <pc:spChg chg="del">
          <ac:chgData name="Birdi, Amber" userId="47b082eb-cd59-4925-994b-b8462c63b10c" providerId="ADAL" clId="{9511DEED-0FD0-4206-AA73-4A9CC13AD779}" dt="2024-07-16T10:00:15.366" v="517" actId="478"/>
          <ac:spMkLst>
            <pc:docMk/>
            <pc:sldMk cId="3482830861" sldId="314"/>
            <ac:spMk id="7" creationId="{1EA33DBC-A21B-C23A-EEC6-194D8DC6C1EA}"/>
          </ac:spMkLst>
        </pc:spChg>
      </pc:sldChg>
      <pc:sldChg chg="addSp delSp modSp add del mod">
        <pc:chgData name="Birdi, Amber" userId="47b082eb-cd59-4925-994b-b8462c63b10c" providerId="ADAL" clId="{9511DEED-0FD0-4206-AA73-4A9CC13AD779}" dt="2024-07-16T10:00:19.969" v="520"/>
        <pc:sldMkLst>
          <pc:docMk/>
          <pc:sldMk cId="1033395802" sldId="315"/>
        </pc:sldMkLst>
        <pc:spChg chg="mod">
          <ac:chgData name="Birdi, Amber" userId="47b082eb-cd59-4925-994b-b8462c63b10c" providerId="ADAL" clId="{9511DEED-0FD0-4206-AA73-4A9CC13AD779}" dt="2024-07-15T15:19:00.234" v="166" actId="403"/>
          <ac:spMkLst>
            <pc:docMk/>
            <pc:sldMk cId="1033395802" sldId="315"/>
            <ac:spMk id="2" creationId="{2ACDD480-018E-C3BD-7C6E-0D173FC2259D}"/>
          </ac:spMkLst>
        </pc:spChg>
        <pc:spChg chg="mod">
          <ac:chgData name="Birdi, Amber" userId="47b082eb-cd59-4925-994b-b8462c63b10c" providerId="ADAL" clId="{9511DEED-0FD0-4206-AA73-4A9CC13AD779}" dt="2024-07-15T15:19:50.568" v="181" actId="1035"/>
          <ac:spMkLst>
            <pc:docMk/>
            <pc:sldMk cId="1033395802" sldId="315"/>
            <ac:spMk id="3" creationId="{3DFC97D6-AE24-A15D-B35E-B97442F333AB}"/>
          </ac:spMkLst>
        </pc:spChg>
        <pc:spChg chg="del">
          <ac:chgData name="Birdi, Amber" userId="47b082eb-cd59-4925-994b-b8462c63b10c" providerId="ADAL" clId="{9511DEED-0FD0-4206-AA73-4A9CC13AD779}" dt="2024-07-15T15:19:23.237" v="170" actId="478"/>
          <ac:spMkLst>
            <pc:docMk/>
            <pc:sldMk cId="1033395802" sldId="315"/>
            <ac:spMk id="4" creationId="{AD281320-6B94-B894-173D-7D27035C3423}"/>
          </ac:spMkLst>
        </pc:spChg>
        <pc:spChg chg="del">
          <ac:chgData name="Birdi, Amber" userId="47b082eb-cd59-4925-994b-b8462c63b10c" providerId="ADAL" clId="{9511DEED-0FD0-4206-AA73-4A9CC13AD779}" dt="2024-07-15T15:19:28.586" v="171" actId="478"/>
          <ac:spMkLst>
            <pc:docMk/>
            <pc:sldMk cId="1033395802" sldId="315"/>
            <ac:spMk id="5" creationId="{D3D175A1-CC58-ADA4-D530-8C832C998E0F}"/>
          </ac:spMkLst>
        </pc:spChg>
        <pc:spChg chg="del">
          <ac:chgData name="Birdi, Amber" userId="47b082eb-cd59-4925-994b-b8462c63b10c" providerId="ADAL" clId="{9511DEED-0FD0-4206-AA73-4A9CC13AD779}" dt="2024-07-15T15:19:22.572" v="169" actId="478"/>
          <ac:spMkLst>
            <pc:docMk/>
            <pc:sldMk cId="1033395802" sldId="315"/>
            <ac:spMk id="6" creationId="{60635B4E-80A0-9FFD-3544-66DD956B9A0C}"/>
          </ac:spMkLst>
        </pc:spChg>
        <pc:spChg chg="add mod">
          <ac:chgData name="Birdi, Amber" userId="47b082eb-cd59-4925-994b-b8462c63b10c" providerId="ADAL" clId="{9511DEED-0FD0-4206-AA73-4A9CC13AD779}" dt="2024-07-16T10:00:19.969" v="520"/>
          <ac:spMkLst>
            <pc:docMk/>
            <pc:sldMk cId="1033395802" sldId="315"/>
            <ac:spMk id="7" creationId="{6E2298AF-825C-FC2F-D278-FBD5E3879459}"/>
          </ac:spMkLst>
        </pc:spChg>
      </pc:sldChg>
      <pc:sldChg chg="del">
        <pc:chgData name="Birdi, Amber" userId="47b082eb-cd59-4925-994b-b8462c63b10c" providerId="ADAL" clId="{9511DEED-0FD0-4206-AA73-4A9CC13AD779}" dt="2024-07-15T14:43:06.574" v="27" actId="47"/>
        <pc:sldMkLst>
          <pc:docMk/>
          <pc:sldMk cId="3648917573" sldId="315"/>
        </pc:sldMkLst>
      </pc:sldChg>
      <pc:sldChg chg="addSp delSp modSp add del mod">
        <pc:chgData name="Birdi, Amber" userId="47b082eb-cd59-4925-994b-b8462c63b10c" providerId="ADAL" clId="{9511DEED-0FD0-4206-AA73-4A9CC13AD779}" dt="2024-07-16T10:06:49.676" v="810" actId="478"/>
        <pc:sldMkLst>
          <pc:docMk/>
          <pc:sldMk cId="2467608241" sldId="316"/>
        </pc:sldMkLst>
        <pc:spChg chg="mod">
          <ac:chgData name="Birdi, Amber" userId="47b082eb-cd59-4925-994b-b8462c63b10c" providerId="ADAL" clId="{9511DEED-0FD0-4206-AA73-4A9CC13AD779}" dt="2024-07-16T09:14:18.926" v="359" actId="403"/>
          <ac:spMkLst>
            <pc:docMk/>
            <pc:sldMk cId="2467608241" sldId="316"/>
            <ac:spMk id="2" creationId="{AEAAAA1D-690C-B328-C807-2195DE991D3E}"/>
          </ac:spMkLst>
        </pc:spChg>
        <pc:spChg chg="mod">
          <ac:chgData name="Birdi, Amber" userId="47b082eb-cd59-4925-994b-b8462c63b10c" providerId="ADAL" clId="{9511DEED-0FD0-4206-AA73-4A9CC13AD779}" dt="2024-07-16T09:14:34.983" v="365" actId="1076"/>
          <ac:spMkLst>
            <pc:docMk/>
            <pc:sldMk cId="2467608241" sldId="316"/>
            <ac:spMk id="3" creationId="{90DB6408-7F52-9C69-65EB-A974046D825F}"/>
          </ac:spMkLst>
        </pc:spChg>
        <pc:spChg chg="add mod">
          <ac:chgData name="Birdi, Amber" userId="47b082eb-cd59-4925-994b-b8462c63b10c" providerId="ADAL" clId="{9511DEED-0FD0-4206-AA73-4A9CC13AD779}" dt="2024-07-16T10:00:34.987" v="530"/>
          <ac:spMkLst>
            <pc:docMk/>
            <pc:sldMk cId="2467608241" sldId="316"/>
            <ac:spMk id="4" creationId="{44BD6F7F-29A6-4B74-B329-52B4C053E990}"/>
          </ac:spMkLst>
        </pc:spChg>
        <pc:spChg chg="del">
          <ac:chgData name="Birdi, Amber" userId="47b082eb-cd59-4925-994b-b8462c63b10c" providerId="ADAL" clId="{9511DEED-0FD0-4206-AA73-4A9CC13AD779}" dt="2024-07-16T09:14:21.040" v="360" actId="478"/>
          <ac:spMkLst>
            <pc:docMk/>
            <pc:sldMk cId="2467608241" sldId="316"/>
            <ac:spMk id="6" creationId="{D9E89110-59C5-162B-0795-49BCEECA70C3}"/>
          </ac:spMkLst>
        </pc:spChg>
        <pc:spChg chg="del">
          <ac:chgData name="Birdi, Amber" userId="47b082eb-cd59-4925-994b-b8462c63b10c" providerId="ADAL" clId="{9511DEED-0FD0-4206-AA73-4A9CC13AD779}" dt="2024-07-16T09:14:21.504" v="361" actId="478"/>
          <ac:spMkLst>
            <pc:docMk/>
            <pc:sldMk cId="2467608241" sldId="316"/>
            <ac:spMk id="8" creationId="{7AF52B15-0CA3-0303-9E1A-F616E3FFF492}"/>
          </ac:spMkLst>
        </pc:spChg>
        <pc:spChg chg="del">
          <ac:chgData name="Birdi, Amber" userId="47b082eb-cd59-4925-994b-b8462c63b10c" providerId="ADAL" clId="{9511DEED-0FD0-4206-AA73-4A9CC13AD779}" dt="2024-07-16T09:14:22.698" v="362" actId="478"/>
          <ac:spMkLst>
            <pc:docMk/>
            <pc:sldMk cId="2467608241" sldId="316"/>
            <ac:spMk id="9" creationId="{54EDAC7D-13AD-C0F0-0FCB-5EEC58C8D1D5}"/>
          </ac:spMkLst>
        </pc:spChg>
        <pc:spChg chg="add del mod">
          <ac:chgData name="Birdi, Amber" userId="47b082eb-cd59-4925-994b-b8462c63b10c" providerId="ADAL" clId="{9511DEED-0FD0-4206-AA73-4A9CC13AD779}" dt="2024-07-16T10:06:49.676" v="810" actId="478"/>
          <ac:spMkLst>
            <pc:docMk/>
            <pc:sldMk cId="2467608241" sldId="316"/>
            <ac:spMk id="10" creationId="{1DB4FCAD-D748-F373-35A3-F24B8E40ED44}"/>
          </ac:spMkLst>
        </pc:spChg>
        <pc:spChg chg="add mod">
          <ac:chgData name="Birdi, Amber" userId="47b082eb-cd59-4925-994b-b8462c63b10c" providerId="ADAL" clId="{9511DEED-0FD0-4206-AA73-4A9CC13AD779}" dt="2024-07-16T10:06:46.983" v="809"/>
          <ac:spMkLst>
            <pc:docMk/>
            <pc:sldMk cId="2467608241" sldId="316"/>
            <ac:spMk id="11" creationId="{41A65225-F922-7DEA-0BFC-69BEC22D004B}"/>
          </ac:spMkLst>
        </pc:spChg>
        <pc:picChg chg="del mod">
          <ac:chgData name="Birdi, Amber" userId="47b082eb-cd59-4925-994b-b8462c63b10c" providerId="ADAL" clId="{9511DEED-0FD0-4206-AA73-4A9CC13AD779}" dt="2024-07-16T10:06:46.756" v="808" actId="478"/>
          <ac:picMkLst>
            <pc:docMk/>
            <pc:sldMk cId="2467608241" sldId="316"/>
            <ac:picMk id="7" creationId="{8276D8E5-95F4-5CBC-2DB4-19168CD6DCF0}"/>
          </ac:picMkLst>
        </pc:picChg>
      </pc:sldChg>
      <pc:sldChg chg="addSp delSp modSp add del mod">
        <pc:chgData name="Birdi, Amber" userId="47b082eb-cd59-4925-994b-b8462c63b10c" providerId="ADAL" clId="{9511DEED-0FD0-4206-AA73-4A9CC13AD779}" dt="2024-07-16T10:00:37.152" v="532"/>
        <pc:sldMkLst>
          <pc:docMk/>
          <pc:sldMk cId="628247139" sldId="317"/>
        </pc:sldMkLst>
        <pc:spChg chg="mod">
          <ac:chgData name="Birdi, Amber" userId="47b082eb-cd59-4925-994b-b8462c63b10c" providerId="ADAL" clId="{9511DEED-0FD0-4206-AA73-4A9CC13AD779}" dt="2024-07-16T09:39:55.631" v="396" actId="403"/>
          <ac:spMkLst>
            <pc:docMk/>
            <pc:sldMk cId="628247139" sldId="317"/>
            <ac:spMk id="2" creationId="{549926F1-B8CA-003A-4192-DEFDAEDA4F1C}"/>
          </ac:spMkLst>
        </pc:spChg>
        <pc:spChg chg="mod">
          <ac:chgData name="Birdi, Amber" userId="47b082eb-cd59-4925-994b-b8462c63b10c" providerId="ADAL" clId="{9511DEED-0FD0-4206-AA73-4A9CC13AD779}" dt="2024-07-16T09:40:03.086" v="397" actId="948"/>
          <ac:spMkLst>
            <pc:docMk/>
            <pc:sldMk cId="628247139" sldId="317"/>
            <ac:spMk id="3" creationId="{645AE353-10C8-A384-3A83-3A94A2644533}"/>
          </ac:spMkLst>
        </pc:spChg>
        <pc:spChg chg="del">
          <ac:chgData name="Birdi, Amber" userId="47b082eb-cd59-4925-994b-b8462c63b10c" providerId="ADAL" clId="{9511DEED-0FD0-4206-AA73-4A9CC13AD779}" dt="2024-07-16T09:38:34.694" v="392" actId="478"/>
          <ac:spMkLst>
            <pc:docMk/>
            <pc:sldMk cId="628247139" sldId="317"/>
            <ac:spMk id="4" creationId="{12261947-8A95-15CD-6822-3562115ADA22}"/>
          </ac:spMkLst>
        </pc:spChg>
        <pc:spChg chg="del">
          <ac:chgData name="Birdi, Amber" userId="47b082eb-cd59-4925-994b-b8462c63b10c" providerId="ADAL" clId="{9511DEED-0FD0-4206-AA73-4A9CC13AD779}" dt="2024-07-16T09:38:35.041" v="393" actId="478"/>
          <ac:spMkLst>
            <pc:docMk/>
            <pc:sldMk cId="628247139" sldId="317"/>
            <ac:spMk id="5" creationId="{DA1DF565-F21F-1A27-3C45-A83847FC3177}"/>
          </ac:spMkLst>
        </pc:spChg>
        <pc:spChg chg="del">
          <ac:chgData name="Birdi, Amber" userId="47b082eb-cd59-4925-994b-b8462c63b10c" providerId="ADAL" clId="{9511DEED-0FD0-4206-AA73-4A9CC13AD779}" dt="2024-07-16T09:38:35.852" v="394" actId="478"/>
          <ac:spMkLst>
            <pc:docMk/>
            <pc:sldMk cId="628247139" sldId="317"/>
            <ac:spMk id="6" creationId="{A895BA65-2767-5D90-4134-7355CD0312FE}"/>
          </ac:spMkLst>
        </pc:spChg>
        <pc:spChg chg="add mod">
          <ac:chgData name="Birdi, Amber" userId="47b082eb-cd59-4925-994b-b8462c63b10c" providerId="ADAL" clId="{9511DEED-0FD0-4206-AA73-4A9CC13AD779}" dt="2024-07-16T10:00:37.152" v="532"/>
          <ac:spMkLst>
            <pc:docMk/>
            <pc:sldMk cId="628247139" sldId="317"/>
            <ac:spMk id="7" creationId="{38399A97-310F-37D7-B7B1-0C7AB2BCFE10}"/>
          </ac:spMkLst>
        </pc:spChg>
      </pc:sldChg>
      <pc:sldChg chg="addSp delSp modSp add del mod">
        <pc:chgData name="Birdi, Amber" userId="47b082eb-cd59-4925-994b-b8462c63b10c" providerId="ADAL" clId="{9511DEED-0FD0-4206-AA73-4A9CC13AD779}" dt="2024-07-16T10:00:20.750" v="521"/>
        <pc:sldMkLst>
          <pc:docMk/>
          <pc:sldMk cId="163623956" sldId="318"/>
        </pc:sldMkLst>
        <pc:spChg chg="mod">
          <ac:chgData name="Birdi, Amber" userId="47b082eb-cd59-4925-994b-b8462c63b10c" providerId="ADAL" clId="{9511DEED-0FD0-4206-AA73-4A9CC13AD779}" dt="2024-07-15T15:20:28.998" v="186" actId="403"/>
          <ac:spMkLst>
            <pc:docMk/>
            <pc:sldMk cId="163623956" sldId="318"/>
            <ac:spMk id="2" creationId="{29FFF37B-DC72-A1DA-404D-762DA46938B2}"/>
          </ac:spMkLst>
        </pc:spChg>
        <pc:spChg chg="add mod">
          <ac:chgData name="Birdi, Amber" userId="47b082eb-cd59-4925-994b-b8462c63b10c" providerId="ADAL" clId="{9511DEED-0FD0-4206-AA73-4A9CC13AD779}" dt="2024-07-16T10:00:20.750" v="521"/>
          <ac:spMkLst>
            <pc:docMk/>
            <pc:sldMk cId="163623956" sldId="318"/>
            <ac:spMk id="3" creationId="{AB79EC15-3C7D-B6BA-A0BB-45FC1EB343C5}"/>
          </ac:spMkLst>
        </pc:spChg>
        <pc:spChg chg="del">
          <ac:chgData name="Birdi, Amber" userId="47b082eb-cd59-4925-994b-b8462c63b10c" providerId="ADAL" clId="{9511DEED-0FD0-4206-AA73-4A9CC13AD779}" dt="2024-07-15T15:19:58.035" v="182" actId="478"/>
          <ac:spMkLst>
            <pc:docMk/>
            <pc:sldMk cId="163623956" sldId="318"/>
            <ac:spMk id="6" creationId="{34EBB9B4-B026-565E-8DAE-D95A07081434}"/>
          </ac:spMkLst>
        </pc:spChg>
        <pc:spChg chg="del">
          <ac:chgData name="Birdi, Amber" userId="47b082eb-cd59-4925-994b-b8462c63b10c" providerId="ADAL" clId="{9511DEED-0FD0-4206-AA73-4A9CC13AD779}" dt="2024-07-15T15:20:01.021" v="184" actId="478"/>
          <ac:spMkLst>
            <pc:docMk/>
            <pc:sldMk cId="163623956" sldId="318"/>
            <ac:spMk id="8" creationId="{981BBCBD-73DD-3002-EBF6-15F3C802C343}"/>
          </ac:spMkLst>
        </pc:spChg>
        <pc:spChg chg="mod">
          <ac:chgData name="Birdi, Amber" userId="47b082eb-cd59-4925-994b-b8462c63b10c" providerId="ADAL" clId="{9511DEED-0FD0-4206-AA73-4A9CC13AD779}" dt="2024-07-15T15:20:47.892" v="188" actId="1076"/>
          <ac:spMkLst>
            <pc:docMk/>
            <pc:sldMk cId="163623956" sldId="318"/>
            <ac:spMk id="10" creationId="{F58C17E8-4A0C-067C-7E48-1AF02C2D60DA}"/>
          </ac:spMkLst>
        </pc:spChg>
        <pc:spChg chg="mod">
          <ac:chgData name="Birdi, Amber" userId="47b082eb-cd59-4925-994b-b8462c63b10c" providerId="ADAL" clId="{9511DEED-0FD0-4206-AA73-4A9CC13AD779}" dt="2024-07-15T15:20:43.543" v="187" actId="1076"/>
          <ac:spMkLst>
            <pc:docMk/>
            <pc:sldMk cId="163623956" sldId="318"/>
            <ac:spMk id="12" creationId="{6AD371B1-6615-7047-4D34-9B427C80D2D8}"/>
          </ac:spMkLst>
        </pc:spChg>
        <pc:spChg chg="del">
          <ac:chgData name="Birdi, Amber" userId="47b082eb-cd59-4925-994b-b8462c63b10c" providerId="ADAL" clId="{9511DEED-0FD0-4206-AA73-4A9CC13AD779}" dt="2024-07-15T15:19:59.031" v="183" actId="478"/>
          <ac:spMkLst>
            <pc:docMk/>
            <pc:sldMk cId="163623956" sldId="318"/>
            <ac:spMk id="13" creationId="{0FC43984-B2B1-C70D-0101-C766E2A2A94F}"/>
          </ac:spMkLst>
        </pc:spChg>
        <pc:graphicFrameChg chg="mod">
          <ac:chgData name="Birdi, Amber" userId="47b082eb-cd59-4925-994b-b8462c63b10c" providerId="ADAL" clId="{9511DEED-0FD0-4206-AA73-4A9CC13AD779}" dt="2024-07-15T15:20:47.892" v="188" actId="1076"/>
          <ac:graphicFrameMkLst>
            <pc:docMk/>
            <pc:sldMk cId="163623956" sldId="318"/>
            <ac:graphicFrameMk id="9" creationId="{CA961A7E-7541-5201-A2E5-1E3412CA6FEC}"/>
          </ac:graphicFrameMkLst>
        </pc:graphicFrameChg>
        <pc:graphicFrameChg chg="mod">
          <ac:chgData name="Birdi, Amber" userId="47b082eb-cd59-4925-994b-b8462c63b10c" providerId="ADAL" clId="{9511DEED-0FD0-4206-AA73-4A9CC13AD779}" dt="2024-07-15T15:20:43.543" v="187" actId="1076"/>
          <ac:graphicFrameMkLst>
            <pc:docMk/>
            <pc:sldMk cId="163623956" sldId="318"/>
            <ac:graphicFrameMk id="11" creationId="{1335897E-2F5F-A5FC-0679-8D77039F8B2A}"/>
          </ac:graphicFrameMkLst>
        </pc:graphicFrameChg>
      </pc:sldChg>
      <pc:sldChg chg="addSp delSp modSp add del mod">
        <pc:chgData name="Birdi, Amber" userId="47b082eb-cd59-4925-994b-b8462c63b10c" providerId="ADAL" clId="{9511DEED-0FD0-4206-AA73-4A9CC13AD779}" dt="2024-07-16T10:00:38.958" v="533"/>
        <pc:sldMkLst>
          <pc:docMk/>
          <pc:sldMk cId="802547420" sldId="319"/>
        </pc:sldMkLst>
        <pc:spChg chg="add mod">
          <ac:chgData name="Birdi, Amber" userId="47b082eb-cd59-4925-994b-b8462c63b10c" providerId="ADAL" clId="{9511DEED-0FD0-4206-AA73-4A9CC13AD779}" dt="2024-07-16T10:00:38.958" v="533"/>
          <ac:spMkLst>
            <pc:docMk/>
            <pc:sldMk cId="802547420" sldId="319"/>
            <ac:spMk id="2" creationId="{84F58CDA-8951-DE1B-E6F3-415ACDA3BE4B}"/>
          </ac:spMkLst>
        </pc:spChg>
        <pc:spChg chg="del">
          <ac:chgData name="Birdi, Amber" userId="47b082eb-cd59-4925-994b-b8462c63b10c" providerId="ADAL" clId="{9511DEED-0FD0-4206-AA73-4A9CC13AD779}" dt="2024-07-16T09:40:11.683" v="398" actId="478"/>
          <ac:spMkLst>
            <pc:docMk/>
            <pc:sldMk cId="802547420" sldId="319"/>
            <ac:spMk id="14" creationId="{9CC52078-F370-7721-F02C-304FA5C17A13}"/>
          </ac:spMkLst>
        </pc:spChg>
        <pc:spChg chg="del">
          <ac:chgData name="Birdi, Amber" userId="47b082eb-cd59-4925-994b-b8462c63b10c" providerId="ADAL" clId="{9511DEED-0FD0-4206-AA73-4A9CC13AD779}" dt="2024-07-16T09:40:12.054" v="399" actId="478"/>
          <ac:spMkLst>
            <pc:docMk/>
            <pc:sldMk cId="802547420" sldId="319"/>
            <ac:spMk id="15" creationId="{EDF4441E-91CC-E54E-7192-EDA646B37350}"/>
          </ac:spMkLst>
        </pc:spChg>
        <pc:spChg chg="del">
          <ac:chgData name="Birdi, Amber" userId="47b082eb-cd59-4925-994b-b8462c63b10c" providerId="ADAL" clId="{9511DEED-0FD0-4206-AA73-4A9CC13AD779}" dt="2024-07-16T09:40:13.484" v="400" actId="478"/>
          <ac:spMkLst>
            <pc:docMk/>
            <pc:sldMk cId="802547420" sldId="319"/>
            <ac:spMk id="16" creationId="{DA63CFDF-2898-0D69-3C67-80CDC12B5355}"/>
          </ac:spMkLst>
        </pc:spChg>
        <pc:graphicFrameChg chg="mod">
          <ac:chgData name="Birdi, Amber" userId="47b082eb-cd59-4925-994b-b8462c63b10c" providerId="ADAL" clId="{9511DEED-0FD0-4206-AA73-4A9CC13AD779}" dt="2024-07-16T09:43:06.989" v="411"/>
          <ac:graphicFrameMkLst>
            <pc:docMk/>
            <pc:sldMk cId="802547420" sldId="319"/>
            <ac:graphicFrameMk id="11" creationId="{6CC2D0FA-3CFE-68E3-9E53-D536614AFB87}"/>
          </ac:graphicFrameMkLst>
        </pc:graphicFrameChg>
      </pc:sldChg>
      <pc:sldChg chg="addSp delSp modSp add del mod">
        <pc:chgData name="Birdi, Amber" userId="47b082eb-cd59-4925-994b-b8462c63b10c" providerId="ADAL" clId="{9511DEED-0FD0-4206-AA73-4A9CC13AD779}" dt="2024-07-16T10:00:35.688" v="531"/>
        <pc:sldMkLst>
          <pc:docMk/>
          <pc:sldMk cId="3932879691" sldId="320"/>
        </pc:sldMkLst>
        <pc:spChg chg="add mod">
          <ac:chgData name="Birdi, Amber" userId="47b082eb-cd59-4925-994b-b8462c63b10c" providerId="ADAL" clId="{9511DEED-0FD0-4206-AA73-4A9CC13AD779}" dt="2024-07-16T10:00:35.688" v="531"/>
          <ac:spMkLst>
            <pc:docMk/>
            <pc:sldMk cId="3932879691" sldId="320"/>
            <ac:spMk id="2" creationId="{816DF333-4CDA-0634-FCC0-2DD09B330C94}"/>
          </ac:spMkLst>
        </pc:spChg>
        <pc:spChg chg="mod">
          <ac:chgData name="Birdi, Amber" userId="47b082eb-cd59-4925-994b-b8462c63b10c" providerId="ADAL" clId="{9511DEED-0FD0-4206-AA73-4A9CC13AD779}" dt="2024-07-16T09:19:11.495" v="368" actId="403"/>
          <ac:spMkLst>
            <pc:docMk/>
            <pc:sldMk cId="3932879691" sldId="320"/>
            <ac:spMk id="6" creationId="{E6D490EB-9B3E-80CD-4BC1-0389C01BA32A}"/>
          </ac:spMkLst>
        </pc:spChg>
        <pc:spChg chg="del">
          <ac:chgData name="Birdi, Amber" userId="47b082eb-cd59-4925-994b-b8462c63b10c" providerId="ADAL" clId="{9511DEED-0FD0-4206-AA73-4A9CC13AD779}" dt="2024-07-16T09:19:16.088" v="371" actId="478"/>
          <ac:spMkLst>
            <pc:docMk/>
            <pc:sldMk cId="3932879691" sldId="320"/>
            <ac:spMk id="7" creationId="{24A3B920-D9BF-884B-CBD5-1EF370D9FA9B}"/>
          </ac:spMkLst>
        </pc:spChg>
        <pc:spChg chg="mod">
          <ac:chgData name="Birdi, Amber" userId="47b082eb-cd59-4925-994b-b8462c63b10c" providerId="ADAL" clId="{9511DEED-0FD0-4206-AA73-4A9CC13AD779}" dt="2024-07-16T09:38:28.809" v="391" actId="14100"/>
          <ac:spMkLst>
            <pc:docMk/>
            <pc:sldMk cId="3932879691" sldId="320"/>
            <ac:spMk id="8" creationId="{BA0B806A-C112-2804-46B0-AB8B2FCF9BE1}"/>
          </ac:spMkLst>
        </pc:spChg>
        <pc:spChg chg="mod">
          <ac:chgData name="Birdi, Amber" userId="47b082eb-cd59-4925-994b-b8462c63b10c" providerId="ADAL" clId="{9511DEED-0FD0-4206-AA73-4A9CC13AD779}" dt="2024-07-16T09:38:25.782" v="390" actId="1076"/>
          <ac:spMkLst>
            <pc:docMk/>
            <pc:sldMk cId="3932879691" sldId="320"/>
            <ac:spMk id="9" creationId="{4A0AE04C-E4BD-54CB-014F-D09FB614923B}"/>
          </ac:spMkLst>
        </pc:spChg>
        <pc:spChg chg="del">
          <ac:chgData name="Birdi, Amber" userId="47b082eb-cd59-4925-994b-b8462c63b10c" providerId="ADAL" clId="{9511DEED-0FD0-4206-AA73-4A9CC13AD779}" dt="2024-07-16T09:19:15.686" v="370" actId="478"/>
          <ac:spMkLst>
            <pc:docMk/>
            <pc:sldMk cId="3932879691" sldId="320"/>
            <ac:spMk id="10" creationId="{21714648-9D44-3515-A7EE-E213CED8E784}"/>
          </ac:spMkLst>
        </pc:spChg>
        <pc:spChg chg="del">
          <ac:chgData name="Birdi, Amber" userId="47b082eb-cd59-4925-994b-b8462c63b10c" providerId="ADAL" clId="{9511DEED-0FD0-4206-AA73-4A9CC13AD779}" dt="2024-07-16T09:19:14.549" v="369" actId="478"/>
          <ac:spMkLst>
            <pc:docMk/>
            <pc:sldMk cId="3932879691" sldId="320"/>
            <ac:spMk id="11" creationId="{5C4AC744-BAAE-8CCA-75F4-EBE614E2244F}"/>
          </ac:spMkLst>
        </pc:spChg>
      </pc:sldChg>
      <pc:sldChg chg="addSp delSp modSp add del mod">
        <pc:chgData name="Birdi, Amber" userId="47b082eb-cd59-4925-994b-b8462c63b10c" providerId="ADAL" clId="{9511DEED-0FD0-4206-AA73-4A9CC13AD779}" dt="2024-07-16T10:00:39.779" v="534"/>
        <pc:sldMkLst>
          <pc:docMk/>
          <pc:sldMk cId="3586017504" sldId="321"/>
        </pc:sldMkLst>
        <pc:spChg chg="mod">
          <ac:chgData name="Birdi, Amber" userId="47b082eb-cd59-4925-994b-b8462c63b10c" providerId="ADAL" clId="{9511DEED-0FD0-4206-AA73-4A9CC13AD779}" dt="2024-07-16T09:43:25.818" v="415" actId="403"/>
          <ac:spMkLst>
            <pc:docMk/>
            <pc:sldMk cId="3586017504" sldId="321"/>
            <ac:spMk id="2" creationId="{79BCD652-8166-C73C-F028-174F44E2B1EF}"/>
          </ac:spMkLst>
        </pc:spChg>
        <pc:spChg chg="mod">
          <ac:chgData name="Birdi, Amber" userId="47b082eb-cd59-4925-994b-b8462c63b10c" providerId="ADAL" clId="{9511DEED-0FD0-4206-AA73-4A9CC13AD779}" dt="2024-07-16T09:43:50.118" v="425" actId="20577"/>
          <ac:spMkLst>
            <pc:docMk/>
            <pc:sldMk cId="3586017504" sldId="321"/>
            <ac:spMk id="3" creationId="{F0825B4F-DD57-2FDE-5F92-164B32A6EEF8}"/>
          </ac:spMkLst>
        </pc:spChg>
        <pc:spChg chg="del">
          <ac:chgData name="Birdi, Amber" userId="47b082eb-cd59-4925-994b-b8462c63b10c" providerId="ADAL" clId="{9511DEED-0FD0-4206-AA73-4A9CC13AD779}" dt="2024-07-16T09:43:28.588" v="416" actId="478"/>
          <ac:spMkLst>
            <pc:docMk/>
            <pc:sldMk cId="3586017504" sldId="321"/>
            <ac:spMk id="4" creationId="{59C9DF13-2DDD-2C6C-E6F3-831E81562C1A}"/>
          </ac:spMkLst>
        </pc:spChg>
        <pc:spChg chg="del">
          <ac:chgData name="Birdi, Amber" userId="47b082eb-cd59-4925-994b-b8462c63b10c" providerId="ADAL" clId="{9511DEED-0FD0-4206-AA73-4A9CC13AD779}" dt="2024-07-16T09:43:31.499" v="418" actId="478"/>
          <ac:spMkLst>
            <pc:docMk/>
            <pc:sldMk cId="3586017504" sldId="321"/>
            <ac:spMk id="5" creationId="{30DA0EDC-6651-23D8-49CC-C872E5866B74}"/>
          </ac:spMkLst>
        </pc:spChg>
        <pc:spChg chg="del">
          <ac:chgData name="Birdi, Amber" userId="47b082eb-cd59-4925-994b-b8462c63b10c" providerId="ADAL" clId="{9511DEED-0FD0-4206-AA73-4A9CC13AD779}" dt="2024-07-16T09:43:30.644" v="417" actId="478"/>
          <ac:spMkLst>
            <pc:docMk/>
            <pc:sldMk cId="3586017504" sldId="321"/>
            <ac:spMk id="6" creationId="{2A2F46B5-011F-4775-DCB1-235324C176C2}"/>
          </ac:spMkLst>
        </pc:spChg>
        <pc:spChg chg="add mod">
          <ac:chgData name="Birdi, Amber" userId="47b082eb-cd59-4925-994b-b8462c63b10c" providerId="ADAL" clId="{9511DEED-0FD0-4206-AA73-4A9CC13AD779}" dt="2024-07-16T10:00:39.779" v="534"/>
          <ac:spMkLst>
            <pc:docMk/>
            <pc:sldMk cId="3586017504" sldId="321"/>
            <ac:spMk id="7" creationId="{FDF10819-A783-55E9-B13C-E171561BB698}"/>
          </ac:spMkLst>
        </pc:spChg>
      </pc:sldChg>
      <pc:sldChg chg="addSp delSp modSp add del mod">
        <pc:chgData name="Birdi, Amber" userId="47b082eb-cd59-4925-994b-b8462c63b10c" providerId="ADAL" clId="{9511DEED-0FD0-4206-AA73-4A9CC13AD779}" dt="2024-07-16T10:00:27.632" v="525" actId="14100"/>
        <pc:sldMkLst>
          <pc:docMk/>
          <pc:sldMk cId="4103972778" sldId="322"/>
        </pc:sldMkLst>
        <pc:spChg chg="mod">
          <ac:chgData name="Birdi, Amber" userId="47b082eb-cd59-4925-994b-b8462c63b10c" providerId="ADAL" clId="{9511DEED-0FD0-4206-AA73-4A9CC13AD779}" dt="2024-07-16T10:00:27.632" v="525" actId="14100"/>
          <ac:spMkLst>
            <pc:docMk/>
            <pc:sldMk cId="4103972778" sldId="322"/>
            <ac:spMk id="2" creationId="{D5800517-4B08-1F4D-4F14-906CBF8A3647}"/>
          </ac:spMkLst>
        </pc:spChg>
        <pc:spChg chg="add mod">
          <ac:chgData name="Birdi, Amber" userId="47b082eb-cd59-4925-994b-b8462c63b10c" providerId="ADAL" clId="{9511DEED-0FD0-4206-AA73-4A9CC13AD779}" dt="2024-07-16T10:00:24.100" v="524"/>
          <ac:spMkLst>
            <pc:docMk/>
            <pc:sldMk cId="4103972778" sldId="322"/>
            <ac:spMk id="3" creationId="{09680498-D918-CF6C-BFC7-61B60352CAB5}"/>
          </ac:spMkLst>
        </pc:spChg>
        <pc:spChg chg="del">
          <ac:chgData name="Birdi, Amber" userId="47b082eb-cd59-4925-994b-b8462c63b10c" providerId="ADAL" clId="{9511DEED-0FD0-4206-AA73-4A9CC13AD779}" dt="2024-07-15T15:22:08.036" v="206" actId="478"/>
          <ac:spMkLst>
            <pc:docMk/>
            <pc:sldMk cId="4103972778" sldId="322"/>
            <ac:spMk id="4" creationId="{AF420D7E-3079-E940-E9C1-7E89B57713CD}"/>
          </ac:spMkLst>
        </pc:spChg>
        <pc:spChg chg="del">
          <ac:chgData name="Birdi, Amber" userId="47b082eb-cd59-4925-994b-b8462c63b10c" providerId="ADAL" clId="{9511DEED-0FD0-4206-AA73-4A9CC13AD779}" dt="2024-07-15T15:22:08.631" v="207" actId="478"/>
          <ac:spMkLst>
            <pc:docMk/>
            <pc:sldMk cId="4103972778" sldId="322"/>
            <ac:spMk id="5" creationId="{310B36C6-919E-02CB-691B-D3A94624660F}"/>
          </ac:spMkLst>
        </pc:spChg>
        <pc:spChg chg="del">
          <ac:chgData name="Birdi, Amber" userId="47b082eb-cd59-4925-994b-b8462c63b10c" providerId="ADAL" clId="{9511DEED-0FD0-4206-AA73-4A9CC13AD779}" dt="2024-07-15T15:22:07.396" v="205" actId="478"/>
          <ac:spMkLst>
            <pc:docMk/>
            <pc:sldMk cId="4103972778" sldId="322"/>
            <ac:spMk id="8" creationId="{19418B7A-A6D7-37F0-4601-106A09A72481}"/>
          </ac:spMkLst>
        </pc:spChg>
        <pc:graphicFrameChg chg="mod">
          <ac:chgData name="Birdi, Amber" userId="47b082eb-cd59-4925-994b-b8462c63b10c" providerId="ADAL" clId="{9511DEED-0FD0-4206-AA73-4A9CC13AD779}" dt="2024-07-15T15:22:17.931" v="211" actId="14100"/>
          <ac:graphicFrameMkLst>
            <pc:docMk/>
            <pc:sldMk cId="4103972778" sldId="322"/>
            <ac:graphicFrameMk id="6" creationId="{E6BEA915-E025-1317-9C42-6FEF1AFA424A}"/>
          </ac:graphicFrameMkLst>
        </pc:graphicFrameChg>
        <pc:graphicFrameChg chg="mod">
          <ac:chgData name="Birdi, Amber" userId="47b082eb-cd59-4925-994b-b8462c63b10c" providerId="ADAL" clId="{9511DEED-0FD0-4206-AA73-4A9CC13AD779}" dt="2024-07-15T15:22:25.050" v="213" actId="14100"/>
          <ac:graphicFrameMkLst>
            <pc:docMk/>
            <pc:sldMk cId="4103972778" sldId="322"/>
            <ac:graphicFrameMk id="7" creationId="{80AEC8E2-1B9C-5DB8-9EE8-E1D5EC70E9A4}"/>
          </ac:graphicFrameMkLst>
        </pc:graphicFrameChg>
      </pc:sldChg>
      <pc:sldChg chg="addSp delSp modSp add del mod">
        <pc:chgData name="Birdi, Amber" userId="47b082eb-cd59-4925-994b-b8462c63b10c" providerId="ADAL" clId="{9511DEED-0FD0-4206-AA73-4A9CC13AD779}" dt="2024-07-16T10:06:34.061" v="807" actId="14100"/>
        <pc:sldMkLst>
          <pc:docMk/>
          <pc:sldMk cId="915473055" sldId="323"/>
        </pc:sldMkLst>
        <pc:spChg chg="mod">
          <ac:chgData name="Birdi, Amber" userId="47b082eb-cd59-4925-994b-b8462c63b10c" providerId="ADAL" clId="{9511DEED-0FD0-4206-AA73-4A9CC13AD779}" dt="2024-07-16T10:06:34.061" v="807" actId="14100"/>
          <ac:spMkLst>
            <pc:docMk/>
            <pc:sldMk cId="915473055" sldId="323"/>
            <ac:spMk id="2" creationId="{D5800517-4B08-1F4D-4F14-906CBF8A3647}"/>
          </ac:spMkLst>
        </pc:spChg>
        <pc:spChg chg="add del mod">
          <ac:chgData name="Birdi, Amber" userId="47b082eb-cd59-4925-994b-b8462c63b10c" providerId="ADAL" clId="{9511DEED-0FD0-4206-AA73-4A9CC13AD779}" dt="2024-07-16T09:12:28.704" v="311" actId="478"/>
          <ac:spMkLst>
            <pc:docMk/>
            <pc:sldMk cId="915473055" sldId="323"/>
            <ac:spMk id="4" creationId="{ECE1E3AB-C5FB-703A-7647-93A3C0DDF75E}"/>
          </ac:spMkLst>
        </pc:spChg>
        <pc:spChg chg="del">
          <ac:chgData name="Birdi, Amber" userId="47b082eb-cd59-4925-994b-b8462c63b10c" providerId="ADAL" clId="{9511DEED-0FD0-4206-AA73-4A9CC13AD779}" dt="2024-07-16T09:11:50.913" v="296" actId="478"/>
          <ac:spMkLst>
            <pc:docMk/>
            <pc:sldMk cId="915473055" sldId="323"/>
            <ac:spMk id="6" creationId="{C7ED25F6-187D-6EEC-8486-D7D2B93484C9}"/>
          </ac:spMkLst>
        </pc:spChg>
        <pc:spChg chg="mod">
          <ac:chgData name="Birdi, Amber" userId="47b082eb-cd59-4925-994b-b8462c63b10c" providerId="ADAL" clId="{9511DEED-0FD0-4206-AA73-4A9CC13AD779}" dt="2024-07-16T09:12:22.603" v="308" actId="404"/>
          <ac:spMkLst>
            <pc:docMk/>
            <pc:sldMk cId="915473055" sldId="323"/>
            <ac:spMk id="7" creationId="{95863701-88A0-C923-85E1-C2419406E3FD}"/>
          </ac:spMkLst>
        </pc:spChg>
        <pc:spChg chg="del">
          <ac:chgData name="Birdi, Amber" userId="47b082eb-cd59-4925-994b-b8462c63b10c" providerId="ADAL" clId="{9511DEED-0FD0-4206-AA73-4A9CC13AD779}" dt="2024-07-16T09:11:50.440" v="295" actId="478"/>
          <ac:spMkLst>
            <pc:docMk/>
            <pc:sldMk cId="915473055" sldId="323"/>
            <ac:spMk id="9" creationId="{29565264-DA2A-5A0F-0928-81174FE1B666}"/>
          </ac:spMkLst>
        </pc:spChg>
        <pc:spChg chg="add mod">
          <ac:chgData name="Birdi, Amber" userId="47b082eb-cd59-4925-994b-b8462c63b10c" providerId="ADAL" clId="{9511DEED-0FD0-4206-AA73-4A9CC13AD779}" dt="2024-07-16T10:00:29.916" v="526"/>
          <ac:spMkLst>
            <pc:docMk/>
            <pc:sldMk cId="915473055" sldId="323"/>
            <ac:spMk id="11" creationId="{C0B2505C-C336-EE03-FCFC-6FF4CC47393E}"/>
          </ac:spMkLst>
        </pc:spChg>
        <pc:spChg chg="del">
          <ac:chgData name="Birdi, Amber" userId="47b082eb-cd59-4925-994b-b8462c63b10c" providerId="ADAL" clId="{9511DEED-0FD0-4206-AA73-4A9CC13AD779}" dt="2024-07-16T09:11:49.678" v="294" actId="478"/>
          <ac:spMkLst>
            <pc:docMk/>
            <pc:sldMk cId="915473055" sldId="323"/>
            <ac:spMk id="48" creationId="{E1FD7533-97C9-8D51-D080-1C01F4501485}"/>
          </ac:spMkLst>
        </pc:spChg>
        <pc:picChg chg="add mod">
          <ac:chgData name="Birdi, Amber" userId="47b082eb-cd59-4925-994b-b8462c63b10c" providerId="ADAL" clId="{9511DEED-0FD0-4206-AA73-4A9CC13AD779}" dt="2024-07-16T09:12:52.343" v="315" actId="1076"/>
          <ac:picMkLst>
            <pc:docMk/>
            <pc:sldMk cId="915473055" sldId="323"/>
            <ac:picMk id="8" creationId="{6336AB8F-B991-44C7-D1B5-5B253C4C370D}"/>
          </ac:picMkLst>
        </pc:picChg>
        <pc:picChg chg="del mod">
          <ac:chgData name="Birdi, Amber" userId="47b082eb-cd59-4925-994b-b8462c63b10c" providerId="ADAL" clId="{9511DEED-0FD0-4206-AA73-4A9CC13AD779}" dt="2024-07-16T09:12:26.443" v="310" actId="478"/>
          <ac:picMkLst>
            <pc:docMk/>
            <pc:sldMk cId="915473055" sldId="323"/>
            <ac:picMk id="10" creationId="{37931C38-66F3-C654-3F8A-D1182BEFF3A1}"/>
          </ac:picMkLst>
        </pc:picChg>
      </pc:sldChg>
      <pc:sldChg chg="addSp delSp modSp add del mod">
        <pc:chgData name="Birdi, Amber" userId="47b082eb-cd59-4925-994b-b8462c63b10c" providerId="ADAL" clId="{9511DEED-0FD0-4206-AA73-4A9CC13AD779}" dt="2024-07-16T10:05:58.309" v="803" actId="47"/>
        <pc:sldMkLst>
          <pc:docMk/>
          <pc:sldMk cId="1443743195" sldId="324"/>
        </pc:sldMkLst>
        <pc:spChg chg="add mod">
          <ac:chgData name="Birdi, Amber" userId="47b082eb-cd59-4925-994b-b8462c63b10c" providerId="ADAL" clId="{9511DEED-0FD0-4206-AA73-4A9CC13AD779}" dt="2024-07-16T10:00:11.625" v="516"/>
          <ac:spMkLst>
            <pc:docMk/>
            <pc:sldMk cId="1443743195" sldId="324"/>
            <ac:spMk id="2" creationId="{4CD15893-45B1-DB5A-957A-38B947973D4E}"/>
          </ac:spMkLst>
        </pc:spChg>
        <pc:spChg chg="del">
          <ac:chgData name="Birdi, Amber" userId="47b082eb-cd59-4925-994b-b8462c63b10c" providerId="ADAL" clId="{9511DEED-0FD0-4206-AA73-4A9CC13AD779}" dt="2024-07-16T10:00:08.226" v="513" actId="478"/>
          <ac:spMkLst>
            <pc:docMk/>
            <pc:sldMk cId="1443743195" sldId="324"/>
            <ac:spMk id="8" creationId="{EF42C990-F133-8E9F-0DA7-0EB449F70256}"/>
          </ac:spMkLst>
        </pc:spChg>
        <pc:spChg chg="del">
          <ac:chgData name="Birdi, Amber" userId="47b082eb-cd59-4925-994b-b8462c63b10c" providerId="ADAL" clId="{9511DEED-0FD0-4206-AA73-4A9CC13AD779}" dt="2024-07-16T10:00:10.700" v="515" actId="478"/>
          <ac:spMkLst>
            <pc:docMk/>
            <pc:sldMk cId="1443743195" sldId="324"/>
            <ac:spMk id="10" creationId="{6DD602EC-8465-ACE2-896A-834F01EC5735}"/>
          </ac:spMkLst>
        </pc:spChg>
        <pc:spChg chg="del">
          <ac:chgData name="Birdi, Amber" userId="47b082eb-cd59-4925-994b-b8462c63b10c" providerId="ADAL" clId="{9511DEED-0FD0-4206-AA73-4A9CC13AD779}" dt="2024-07-16T10:00:09.841" v="514" actId="478"/>
          <ac:spMkLst>
            <pc:docMk/>
            <pc:sldMk cId="1443743195" sldId="324"/>
            <ac:spMk id="11" creationId="{480D48DB-A2B7-0A6C-D958-6956575A751E}"/>
          </ac:spMkLst>
        </pc:spChg>
      </pc:sldChg>
      <pc:sldChg chg="addSp delSp modSp add del mod">
        <pc:chgData name="Birdi, Amber" userId="47b082eb-cd59-4925-994b-b8462c63b10c" providerId="ADAL" clId="{9511DEED-0FD0-4206-AA73-4A9CC13AD779}" dt="2024-07-16T10:00:32.769" v="528"/>
        <pc:sldMkLst>
          <pc:docMk/>
          <pc:sldMk cId="2815152375" sldId="326"/>
        </pc:sldMkLst>
        <pc:spChg chg="mod">
          <ac:chgData name="Birdi, Amber" userId="47b082eb-cd59-4925-994b-b8462c63b10c" providerId="ADAL" clId="{9511DEED-0FD0-4206-AA73-4A9CC13AD779}" dt="2024-07-16T09:13:49.666" v="351" actId="403"/>
          <ac:spMkLst>
            <pc:docMk/>
            <pc:sldMk cId="2815152375" sldId="326"/>
            <ac:spMk id="2" creationId="{FCA33A0F-450E-4BFF-EB46-54E30747EAAE}"/>
          </ac:spMkLst>
        </pc:spChg>
        <pc:spChg chg="del">
          <ac:chgData name="Birdi, Amber" userId="47b082eb-cd59-4925-994b-b8462c63b10c" providerId="ADAL" clId="{9511DEED-0FD0-4206-AA73-4A9CC13AD779}" dt="2024-07-16T09:13:40.454" v="347" actId="478"/>
          <ac:spMkLst>
            <pc:docMk/>
            <pc:sldMk cId="2815152375" sldId="326"/>
            <ac:spMk id="3" creationId="{13D93BE4-AB71-B54B-8EC0-A0CEC59694DA}"/>
          </ac:spMkLst>
        </pc:spChg>
        <pc:spChg chg="del">
          <ac:chgData name="Birdi, Amber" userId="47b082eb-cd59-4925-994b-b8462c63b10c" providerId="ADAL" clId="{9511DEED-0FD0-4206-AA73-4A9CC13AD779}" dt="2024-07-16T09:13:38.077" v="345" actId="478"/>
          <ac:spMkLst>
            <pc:docMk/>
            <pc:sldMk cId="2815152375" sldId="326"/>
            <ac:spMk id="4" creationId="{79A7A8F2-F921-ADEE-85F8-5BBDD2F72ADB}"/>
          </ac:spMkLst>
        </pc:spChg>
        <pc:spChg chg="del">
          <ac:chgData name="Birdi, Amber" userId="47b082eb-cd59-4925-994b-b8462c63b10c" providerId="ADAL" clId="{9511DEED-0FD0-4206-AA73-4A9CC13AD779}" dt="2024-07-16T09:13:38.503" v="346" actId="478"/>
          <ac:spMkLst>
            <pc:docMk/>
            <pc:sldMk cId="2815152375" sldId="326"/>
            <ac:spMk id="5" creationId="{AB5FDFEE-9116-48DC-EE9F-64EEF2CCD341}"/>
          </ac:spMkLst>
        </pc:spChg>
        <pc:spChg chg="add mod">
          <ac:chgData name="Birdi, Amber" userId="47b082eb-cd59-4925-994b-b8462c63b10c" providerId="ADAL" clId="{9511DEED-0FD0-4206-AA73-4A9CC13AD779}" dt="2024-07-16T10:00:32.769" v="528"/>
          <ac:spMkLst>
            <pc:docMk/>
            <pc:sldMk cId="2815152375" sldId="326"/>
            <ac:spMk id="7" creationId="{0811C09C-ED57-3059-5764-E89204664D0C}"/>
          </ac:spMkLst>
        </pc:spChg>
        <pc:graphicFrameChg chg="mod">
          <ac:chgData name="Birdi, Amber" userId="47b082eb-cd59-4925-994b-b8462c63b10c" providerId="ADAL" clId="{9511DEED-0FD0-4206-AA73-4A9CC13AD779}" dt="2024-07-16T09:13:46.950" v="349" actId="14100"/>
          <ac:graphicFrameMkLst>
            <pc:docMk/>
            <pc:sldMk cId="2815152375" sldId="326"/>
            <ac:graphicFrameMk id="6" creationId="{974D96A6-A7CD-FF8F-AB4F-0269645350B3}"/>
          </ac:graphicFrameMkLst>
        </pc:graphicFrameChg>
      </pc:sldChg>
      <pc:sldChg chg="addSp delSp modSp add del mod">
        <pc:chgData name="Birdi, Amber" userId="47b082eb-cd59-4925-994b-b8462c63b10c" providerId="ADAL" clId="{9511DEED-0FD0-4206-AA73-4A9CC13AD779}" dt="2024-07-16T10:00:21.930" v="522"/>
        <pc:sldMkLst>
          <pc:docMk/>
          <pc:sldMk cId="506731975" sldId="327"/>
        </pc:sldMkLst>
        <pc:spChg chg="mod">
          <ac:chgData name="Birdi, Amber" userId="47b082eb-cd59-4925-994b-b8462c63b10c" providerId="ADAL" clId="{9511DEED-0FD0-4206-AA73-4A9CC13AD779}" dt="2024-07-15T15:20:57.390" v="191" actId="14100"/>
          <ac:spMkLst>
            <pc:docMk/>
            <pc:sldMk cId="506731975" sldId="327"/>
            <ac:spMk id="2" creationId="{29FFF37B-DC72-A1DA-404D-762DA46938B2}"/>
          </ac:spMkLst>
        </pc:spChg>
        <pc:spChg chg="mod">
          <ac:chgData name="Birdi, Amber" userId="47b082eb-cd59-4925-994b-b8462c63b10c" providerId="ADAL" clId="{9511DEED-0FD0-4206-AA73-4A9CC13AD779}" dt="2024-07-15T15:21:25.192" v="196" actId="403"/>
          <ac:spMkLst>
            <pc:docMk/>
            <pc:sldMk cId="506731975" sldId="327"/>
            <ac:spMk id="3" creationId="{33535030-BBE6-75A1-B272-AACC996729B4}"/>
          </ac:spMkLst>
        </pc:spChg>
        <pc:spChg chg="del">
          <ac:chgData name="Birdi, Amber" userId="47b082eb-cd59-4925-994b-b8462c63b10c" providerId="ADAL" clId="{9511DEED-0FD0-4206-AA73-4A9CC13AD779}" dt="2024-07-15T15:21:21.753" v="195" actId="478"/>
          <ac:spMkLst>
            <pc:docMk/>
            <pc:sldMk cId="506731975" sldId="327"/>
            <ac:spMk id="4" creationId="{6BFBB664-7E6F-37DB-F871-036492BA8634}"/>
          </ac:spMkLst>
        </pc:spChg>
        <pc:spChg chg="del">
          <ac:chgData name="Birdi, Amber" userId="47b082eb-cd59-4925-994b-b8462c63b10c" providerId="ADAL" clId="{9511DEED-0FD0-4206-AA73-4A9CC13AD779}" dt="2024-07-15T15:21:20.263" v="194" actId="478"/>
          <ac:spMkLst>
            <pc:docMk/>
            <pc:sldMk cId="506731975" sldId="327"/>
            <ac:spMk id="5" creationId="{13B03947-FDA1-D3C6-227D-26567DFFCE6D}"/>
          </ac:spMkLst>
        </pc:spChg>
        <pc:spChg chg="add mod">
          <ac:chgData name="Birdi, Amber" userId="47b082eb-cd59-4925-994b-b8462c63b10c" providerId="ADAL" clId="{9511DEED-0FD0-4206-AA73-4A9CC13AD779}" dt="2024-07-16T10:00:21.930" v="522"/>
          <ac:spMkLst>
            <pc:docMk/>
            <pc:sldMk cId="506731975" sldId="327"/>
            <ac:spMk id="6" creationId="{4268F884-328C-A9D1-4151-C6315CDB9E5B}"/>
          </ac:spMkLst>
        </pc:spChg>
        <pc:spChg chg="del">
          <ac:chgData name="Birdi, Amber" userId="47b082eb-cd59-4925-994b-b8462c63b10c" providerId="ADAL" clId="{9511DEED-0FD0-4206-AA73-4A9CC13AD779}" dt="2024-07-15T15:21:19.151" v="193" actId="478"/>
          <ac:spMkLst>
            <pc:docMk/>
            <pc:sldMk cId="506731975" sldId="327"/>
            <ac:spMk id="7" creationId="{2351073D-7CAD-2C28-AE60-507B9BA7E650}"/>
          </ac:spMkLst>
        </pc:spChg>
      </pc:sldChg>
      <pc:sldChg chg="addSp delSp modSp add del mod">
        <pc:chgData name="Birdi, Amber" userId="47b082eb-cd59-4925-994b-b8462c63b10c" providerId="ADAL" clId="{9511DEED-0FD0-4206-AA73-4A9CC13AD779}" dt="2024-07-16T10:00:22.969" v="523"/>
        <pc:sldMkLst>
          <pc:docMk/>
          <pc:sldMk cId="2518430441" sldId="328"/>
        </pc:sldMkLst>
        <pc:spChg chg="mod">
          <ac:chgData name="Birdi, Amber" userId="47b082eb-cd59-4925-994b-b8462c63b10c" providerId="ADAL" clId="{9511DEED-0FD0-4206-AA73-4A9CC13AD779}" dt="2024-07-15T15:21:51.189" v="204" actId="403"/>
          <ac:spMkLst>
            <pc:docMk/>
            <pc:sldMk cId="2518430441" sldId="328"/>
            <ac:spMk id="2" creationId="{29FFF37B-DC72-A1DA-404D-762DA46938B2}"/>
          </ac:spMkLst>
        </pc:spChg>
        <pc:spChg chg="mod">
          <ac:chgData name="Birdi, Amber" userId="47b082eb-cd59-4925-994b-b8462c63b10c" providerId="ADAL" clId="{9511DEED-0FD0-4206-AA73-4A9CC13AD779}" dt="2024-07-15T15:21:42.060" v="199" actId="403"/>
          <ac:spMkLst>
            <pc:docMk/>
            <pc:sldMk cId="2518430441" sldId="328"/>
            <ac:spMk id="3" creationId="{33535030-BBE6-75A1-B272-AACC996729B4}"/>
          </ac:spMkLst>
        </pc:spChg>
        <pc:spChg chg="del">
          <ac:chgData name="Birdi, Amber" userId="47b082eb-cd59-4925-994b-b8462c63b10c" providerId="ADAL" clId="{9511DEED-0FD0-4206-AA73-4A9CC13AD779}" dt="2024-07-15T15:21:48.050" v="202" actId="478"/>
          <ac:spMkLst>
            <pc:docMk/>
            <pc:sldMk cId="2518430441" sldId="328"/>
            <ac:spMk id="4" creationId="{6BFBB664-7E6F-37DB-F871-036492BA8634}"/>
          </ac:spMkLst>
        </pc:spChg>
        <pc:spChg chg="del">
          <ac:chgData name="Birdi, Amber" userId="47b082eb-cd59-4925-994b-b8462c63b10c" providerId="ADAL" clId="{9511DEED-0FD0-4206-AA73-4A9CC13AD779}" dt="2024-07-15T15:21:46.899" v="201" actId="478"/>
          <ac:spMkLst>
            <pc:docMk/>
            <pc:sldMk cId="2518430441" sldId="328"/>
            <ac:spMk id="5" creationId="{13B03947-FDA1-D3C6-227D-26567DFFCE6D}"/>
          </ac:spMkLst>
        </pc:spChg>
        <pc:spChg chg="add mod">
          <ac:chgData name="Birdi, Amber" userId="47b082eb-cd59-4925-994b-b8462c63b10c" providerId="ADAL" clId="{9511DEED-0FD0-4206-AA73-4A9CC13AD779}" dt="2024-07-16T10:00:22.969" v="523"/>
          <ac:spMkLst>
            <pc:docMk/>
            <pc:sldMk cId="2518430441" sldId="328"/>
            <ac:spMk id="6" creationId="{B43B3916-F26E-5823-D047-4551C16246D3}"/>
          </ac:spMkLst>
        </pc:spChg>
        <pc:spChg chg="del">
          <ac:chgData name="Birdi, Amber" userId="47b082eb-cd59-4925-994b-b8462c63b10c" providerId="ADAL" clId="{9511DEED-0FD0-4206-AA73-4A9CC13AD779}" dt="2024-07-15T15:21:45.549" v="200" actId="478"/>
          <ac:spMkLst>
            <pc:docMk/>
            <pc:sldMk cId="2518430441" sldId="328"/>
            <ac:spMk id="7" creationId="{4E49C53B-BD60-70FD-D7CE-0C59FC55684B}"/>
          </ac:spMkLst>
        </pc:spChg>
      </pc:sldChg>
      <pc:sldChg chg="addSp delSp modSp add del mod modNotesTx">
        <pc:chgData name="Birdi, Amber" userId="47b082eb-cd59-4925-994b-b8462c63b10c" providerId="ADAL" clId="{9511DEED-0FD0-4206-AA73-4A9CC13AD779}" dt="2024-07-16T10:00:31.205" v="527"/>
        <pc:sldMkLst>
          <pc:docMk/>
          <pc:sldMk cId="3658087535" sldId="329"/>
        </pc:sldMkLst>
        <pc:spChg chg="mod">
          <ac:chgData name="Birdi, Amber" userId="47b082eb-cd59-4925-994b-b8462c63b10c" providerId="ADAL" clId="{9511DEED-0FD0-4206-AA73-4A9CC13AD779}" dt="2024-07-16T09:13:20.862" v="340" actId="403"/>
          <ac:spMkLst>
            <pc:docMk/>
            <pc:sldMk cId="3658087535" sldId="329"/>
            <ac:spMk id="2" creationId="{D5800517-4B08-1F4D-4F14-906CBF8A3647}"/>
          </ac:spMkLst>
        </pc:spChg>
        <pc:spChg chg="del">
          <ac:chgData name="Birdi, Amber" userId="47b082eb-cd59-4925-994b-b8462c63b10c" providerId="ADAL" clId="{9511DEED-0FD0-4206-AA73-4A9CC13AD779}" dt="2024-07-16T09:13:01.223" v="316" actId="478"/>
          <ac:spMkLst>
            <pc:docMk/>
            <pc:sldMk cId="3658087535" sldId="329"/>
            <ac:spMk id="3" creationId="{9109E269-3D75-454C-FAB8-1AD0A415AE32}"/>
          </ac:spMkLst>
        </pc:spChg>
        <pc:spChg chg="del">
          <ac:chgData name="Birdi, Amber" userId="47b082eb-cd59-4925-994b-b8462c63b10c" providerId="ADAL" clId="{9511DEED-0FD0-4206-AA73-4A9CC13AD779}" dt="2024-07-16T09:13:02.771" v="318" actId="478"/>
          <ac:spMkLst>
            <pc:docMk/>
            <pc:sldMk cId="3658087535" sldId="329"/>
            <ac:spMk id="4" creationId="{AF420D7E-3079-E940-E9C1-7E89B57713CD}"/>
          </ac:spMkLst>
        </pc:spChg>
        <pc:spChg chg="del">
          <ac:chgData name="Birdi, Amber" userId="47b082eb-cd59-4925-994b-b8462c63b10c" providerId="ADAL" clId="{9511DEED-0FD0-4206-AA73-4A9CC13AD779}" dt="2024-07-16T09:13:02.341" v="317" actId="478"/>
          <ac:spMkLst>
            <pc:docMk/>
            <pc:sldMk cId="3658087535" sldId="329"/>
            <ac:spMk id="5" creationId="{310B36C6-919E-02CB-691B-D3A94624660F}"/>
          </ac:spMkLst>
        </pc:spChg>
        <pc:spChg chg="add mod">
          <ac:chgData name="Birdi, Amber" userId="47b082eb-cd59-4925-994b-b8462c63b10c" providerId="ADAL" clId="{9511DEED-0FD0-4206-AA73-4A9CC13AD779}" dt="2024-07-16T10:00:31.205" v="527"/>
          <ac:spMkLst>
            <pc:docMk/>
            <pc:sldMk cId="3658087535" sldId="329"/>
            <ac:spMk id="8" creationId="{D0636810-9774-099B-CAFE-21330C09D361}"/>
          </ac:spMkLst>
        </pc:spChg>
        <pc:graphicFrameChg chg="mod">
          <ac:chgData name="Birdi, Amber" userId="47b082eb-cd59-4925-994b-b8462c63b10c" providerId="ADAL" clId="{9511DEED-0FD0-4206-AA73-4A9CC13AD779}" dt="2024-07-16T09:13:28.080" v="342" actId="14100"/>
          <ac:graphicFrameMkLst>
            <pc:docMk/>
            <pc:sldMk cId="3658087535" sldId="329"/>
            <ac:graphicFrameMk id="6" creationId="{E6BEA915-E025-1317-9C42-6FEF1AFA424A}"/>
          </ac:graphicFrameMkLst>
        </pc:graphicFrameChg>
        <pc:graphicFrameChg chg="mod">
          <ac:chgData name="Birdi, Amber" userId="47b082eb-cd59-4925-994b-b8462c63b10c" providerId="ADAL" clId="{9511DEED-0FD0-4206-AA73-4A9CC13AD779}" dt="2024-07-16T09:13:33.776" v="344" actId="14100"/>
          <ac:graphicFrameMkLst>
            <pc:docMk/>
            <pc:sldMk cId="3658087535" sldId="329"/>
            <ac:graphicFrameMk id="7" creationId="{80AEC8E2-1B9C-5DB8-9EE8-E1D5EC70E9A4}"/>
          </ac:graphicFrameMkLst>
        </pc:graphicFrameChg>
      </pc:sldChg>
      <pc:sldChg chg="addSp delSp modSp add del mod">
        <pc:chgData name="Birdi, Amber" userId="47b082eb-cd59-4925-994b-b8462c63b10c" providerId="ADAL" clId="{9511DEED-0FD0-4206-AA73-4A9CC13AD779}" dt="2024-07-16T10:03:20.196" v="649"/>
        <pc:sldMkLst>
          <pc:docMk/>
          <pc:sldMk cId="3612604484" sldId="330"/>
        </pc:sldMkLst>
        <pc:spChg chg="add del mod">
          <ac:chgData name="Birdi, Amber" userId="47b082eb-cd59-4925-994b-b8462c63b10c" providerId="ADAL" clId="{9511DEED-0FD0-4206-AA73-4A9CC13AD779}" dt="2024-07-16T10:03:14.068" v="648" actId="478"/>
          <ac:spMkLst>
            <pc:docMk/>
            <pc:sldMk cId="3612604484" sldId="330"/>
            <ac:spMk id="2" creationId="{76A21788-DABC-EC62-7F3A-0BC829FBA4DD}"/>
          </ac:spMkLst>
        </pc:spChg>
        <pc:spChg chg="add mod">
          <ac:chgData name="Birdi, Amber" userId="47b082eb-cd59-4925-994b-b8462c63b10c" providerId="ADAL" clId="{9511DEED-0FD0-4206-AA73-4A9CC13AD779}" dt="2024-07-16T10:03:20.196" v="649"/>
          <ac:spMkLst>
            <pc:docMk/>
            <pc:sldMk cId="3612604484" sldId="330"/>
            <ac:spMk id="3" creationId="{11B5DA41-EC7B-A974-6EE0-6D74419BC194}"/>
          </ac:spMkLst>
        </pc:spChg>
      </pc:sldChg>
      <pc:sldChg chg="del">
        <pc:chgData name="Birdi, Amber" userId="47b082eb-cd59-4925-994b-b8462c63b10c" providerId="ADAL" clId="{9511DEED-0FD0-4206-AA73-4A9CC13AD779}" dt="2024-07-15T14:43:07.570" v="34" actId="47"/>
        <pc:sldMkLst>
          <pc:docMk/>
          <pc:sldMk cId="351269761" sldId="356"/>
        </pc:sldMkLst>
      </pc:sldChg>
      <pc:sldChg chg="del">
        <pc:chgData name="Birdi, Amber" userId="47b082eb-cd59-4925-994b-b8462c63b10c" providerId="ADAL" clId="{9511DEED-0FD0-4206-AA73-4A9CC13AD779}" dt="2024-07-15T14:43:07.864" v="36" actId="47"/>
        <pc:sldMkLst>
          <pc:docMk/>
          <pc:sldMk cId="1753943995" sldId="360"/>
        </pc:sldMkLst>
      </pc:sldChg>
      <pc:sldChg chg="del">
        <pc:chgData name="Birdi, Amber" userId="47b082eb-cd59-4925-994b-b8462c63b10c" providerId="ADAL" clId="{9511DEED-0FD0-4206-AA73-4A9CC13AD779}" dt="2024-07-15T14:43:07.748" v="35" actId="47"/>
        <pc:sldMkLst>
          <pc:docMk/>
          <pc:sldMk cId="1489106937" sldId="361"/>
        </pc:sldMkLst>
      </pc:sldChg>
      <pc:sldChg chg="del">
        <pc:chgData name="Birdi, Amber" userId="47b082eb-cd59-4925-994b-b8462c63b10c" providerId="ADAL" clId="{9511DEED-0FD0-4206-AA73-4A9CC13AD779}" dt="2024-07-15T14:43:08.308" v="39" actId="47"/>
        <pc:sldMkLst>
          <pc:docMk/>
          <pc:sldMk cId="1405863120" sldId="544"/>
        </pc:sldMkLst>
      </pc:sldChg>
      <pc:sldChg chg="del">
        <pc:chgData name="Birdi, Amber" userId="47b082eb-cd59-4925-994b-b8462c63b10c" providerId="ADAL" clId="{9511DEED-0FD0-4206-AA73-4A9CC13AD779}" dt="2024-07-15T14:43:08.953" v="43" actId="47"/>
        <pc:sldMkLst>
          <pc:docMk/>
          <pc:sldMk cId="2868384574" sldId="545"/>
        </pc:sldMkLst>
      </pc:sldChg>
      <pc:sldChg chg="del">
        <pc:chgData name="Birdi, Amber" userId="47b082eb-cd59-4925-994b-b8462c63b10c" providerId="ADAL" clId="{9511DEED-0FD0-4206-AA73-4A9CC13AD779}" dt="2024-07-15T14:43:09.249" v="45" actId="47"/>
        <pc:sldMkLst>
          <pc:docMk/>
          <pc:sldMk cId="1839919258" sldId="546"/>
        </pc:sldMkLst>
      </pc:sldChg>
      <pc:sldChg chg="del">
        <pc:chgData name="Birdi, Amber" userId="47b082eb-cd59-4925-994b-b8462c63b10c" providerId="ADAL" clId="{9511DEED-0FD0-4206-AA73-4A9CC13AD779}" dt="2024-07-15T14:43:09.406" v="46" actId="47"/>
        <pc:sldMkLst>
          <pc:docMk/>
          <pc:sldMk cId="3168132128" sldId="547"/>
        </pc:sldMkLst>
      </pc:sldChg>
      <pc:sldChg chg="del">
        <pc:chgData name="Birdi, Amber" userId="47b082eb-cd59-4925-994b-b8462c63b10c" providerId="ADAL" clId="{9511DEED-0FD0-4206-AA73-4A9CC13AD779}" dt="2024-07-15T14:43:09.548" v="47" actId="47"/>
        <pc:sldMkLst>
          <pc:docMk/>
          <pc:sldMk cId="1966677083" sldId="548"/>
        </pc:sldMkLst>
      </pc:sldChg>
      <pc:sldChg chg="del">
        <pc:chgData name="Birdi, Amber" userId="47b082eb-cd59-4925-994b-b8462c63b10c" providerId="ADAL" clId="{9511DEED-0FD0-4206-AA73-4A9CC13AD779}" dt="2024-07-15T14:43:09.705" v="48" actId="47"/>
        <pc:sldMkLst>
          <pc:docMk/>
          <pc:sldMk cId="2057252848" sldId="549"/>
        </pc:sldMkLst>
      </pc:sldChg>
      <pc:sldChg chg="del">
        <pc:chgData name="Birdi, Amber" userId="47b082eb-cd59-4925-994b-b8462c63b10c" providerId="ADAL" clId="{9511DEED-0FD0-4206-AA73-4A9CC13AD779}" dt="2024-07-15T14:43:10" v="50" actId="47"/>
        <pc:sldMkLst>
          <pc:docMk/>
          <pc:sldMk cId="1209419224" sldId="550"/>
        </pc:sldMkLst>
      </pc:sldChg>
      <pc:sldChg chg="del">
        <pc:chgData name="Birdi, Amber" userId="47b082eb-cd59-4925-994b-b8462c63b10c" providerId="ADAL" clId="{9511DEED-0FD0-4206-AA73-4A9CC13AD779}" dt="2024-07-15T14:43:09.101" v="44" actId="47"/>
        <pc:sldMkLst>
          <pc:docMk/>
          <pc:sldMk cId="2353351991" sldId="551"/>
        </pc:sldMkLst>
      </pc:sldChg>
      <pc:sldChg chg="del">
        <pc:chgData name="Birdi, Amber" userId="47b082eb-cd59-4925-994b-b8462c63b10c" providerId="ADAL" clId="{9511DEED-0FD0-4206-AA73-4A9CC13AD779}" dt="2024-07-15T14:43:08.191" v="38" actId="47"/>
        <pc:sldMkLst>
          <pc:docMk/>
          <pc:sldMk cId="1342946762" sldId="552"/>
        </pc:sldMkLst>
      </pc:sldChg>
      <pc:sldChg chg="del">
        <pc:chgData name="Birdi, Amber" userId="47b082eb-cd59-4925-994b-b8462c63b10c" providerId="ADAL" clId="{9511DEED-0FD0-4206-AA73-4A9CC13AD779}" dt="2024-07-15T14:43:06.998" v="30" actId="47"/>
        <pc:sldMkLst>
          <pc:docMk/>
          <pc:sldMk cId="3929271814" sldId="553"/>
        </pc:sldMkLst>
      </pc:sldChg>
      <pc:sldChg chg="del">
        <pc:chgData name="Birdi, Amber" userId="47b082eb-cd59-4925-994b-b8462c63b10c" providerId="ADAL" clId="{9511DEED-0FD0-4206-AA73-4A9CC13AD779}" dt="2024-07-15T14:43:07.161" v="31" actId="47"/>
        <pc:sldMkLst>
          <pc:docMk/>
          <pc:sldMk cId="302829457" sldId="554"/>
        </pc:sldMkLst>
      </pc:sldChg>
      <pc:sldChg chg="del">
        <pc:chgData name="Birdi, Amber" userId="47b082eb-cd59-4925-994b-b8462c63b10c" providerId="ADAL" clId="{9511DEED-0FD0-4206-AA73-4A9CC13AD779}" dt="2024-07-15T14:43:07.295" v="32" actId="47"/>
        <pc:sldMkLst>
          <pc:docMk/>
          <pc:sldMk cId="2230907172" sldId="555"/>
        </pc:sldMkLst>
      </pc:sldChg>
      <pc:sldChg chg="del">
        <pc:chgData name="Birdi, Amber" userId="47b082eb-cd59-4925-994b-b8462c63b10c" providerId="ADAL" clId="{9511DEED-0FD0-4206-AA73-4A9CC13AD779}" dt="2024-07-15T14:43:07.444" v="33" actId="47"/>
        <pc:sldMkLst>
          <pc:docMk/>
          <pc:sldMk cId="2991803099" sldId="556"/>
        </pc:sldMkLst>
      </pc:sldChg>
      <pc:sldMasterChg chg="addSldLayout delSldLayout">
        <pc:chgData name="Birdi, Amber" userId="47b082eb-cd59-4925-994b-b8462c63b10c" providerId="ADAL" clId="{9511DEED-0FD0-4206-AA73-4A9CC13AD779}" dt="2024-07-15T14:51:38.114" v="57" actId="47"/>
        <pc:sldMasterMkLst>
          <pc:docMk/>
          <pc:sldMasterMk cId="3163430362" sldId="2147483793"/>
        </pc:sldMasterMkLst>
        <pc:sldLayoutChg chg="add del">
          <pc:chgData name="Birdi, Amber" userId="47b082eb-cd59-4925-994b-b8462c63b10c" providerId="ADAL" clId="{9511DEED-0FD0-4206-AA73-4A9CC13AD779}" dt="2024-07-15T14:51:38.114" v="57" actId="47"/>
          <pc:sldLayoutMkLst>
            <pc:docMk/>
            <pc:sldMasterMk cId="3163430362" sldId="2147483793"/>
            <pc:sldLayoutMk cId="3110109689" sldId="2147483857"/>
          </pc:sldLayoutMkLst>
        </pc:sldLayoutChg>
        <pc:sldLayoutChg chg="del">
          <pc:chgData name="Birdi, Amber" userId="47b082eb-cd59-4925-994b-b8462c63b10c" providerId="ADAL" clId="{9511DEED-0FD0-4206-AA73-4A9CC13AD779}" dt="2024-07-15T14:43:10.180" v="51" actId="47"/>
          <pc:sldLayoutMkLst>
            <pc:docMk/>
            <pc:sldMasterMk cId="3163430362" sldId="2147483793"/>
            <pc:sldLayoutMk cId="993502266" sldId="2147483858"/>
          </pc:sldLayoutMkLst>
        </pc:sldLayoutChg>
        <pc:sldLayoutChg chg="add del">
          <pc:chgData name="Birdi, Amber" userId="47b082eb-cd59-4925-994b-b8462c63b10c" providerId="ADAL" clId="{9511DEED-0FD0-4206-AA73-4A9CC13AD779}" dt="2024-07-15T14:51:36.201" v="56" actId="47"/>
          <pc:sldLayoutMkLst>
            <pc:docMk/>
            <pc:sldMasterMk cId="3163430362" sldId="2147483793"/>
            <pc:sldLayoutMk cId="2337258480" sldId="2147483858"/>
          </pc:sldLayoutMkLst>
        </pc:sldLayoutChg>
        <pc:sldLayoutChg chg="del">
          <pc:chgData name="Birdi, Amber" userId="47b082eb-cd59-4925-994b-b8462c63b10c" providerId="ADAL" clId="{9511DEED-0FD0-4206-AA73-4A9CC13AD779}" dt="2024-07-15T14:43:10.947" v="53" actId="47"/>
          <pc:sldLayoutMkLst>
            <pc:docMk/>
            <pc:sldMasterMk cId="3163430362" sldId="2147483793"/>
            <pc:sldLayoutMk cId="649431357" sldId="2147483859"/>
          </pc:sldLayoutMkLst>
        </pc:sldLayoutChg>
        <pc:sldLayoutChg chg="add del">
          <pc:chgData name="Birdi, Amber" userId="47b082eb-cd59-4925-994b-b8462c63b10c" providerId="ADAL" clId="{9511DEED-0FD0-4206-AA73-4A9CC13AD779}" dt="2024-07-15T14:51:36.201" v="56" actId="47"/>
          <pc:sldLayoutMkLst>
            <pc:docMk/>
            <pc:sldMasterMk cId="3163430362" sldId="2147483793"/>
            <pc:sldLayoutMk cId="1698924958" sldId="2147483859"/>
          </pc:sldLayoutMkLst>
        </pc:sldLayoutChg>
        <pc:sldLayoutChg chg="del">
          <pc:chgData name="Birdi, Amber" userId="47b082eb-cd59-4925-994b-b8462c63b10c" providerId="ADAL" clId="{9511DEED-0FD0-4206-AA73-4A9CC13AD779}" dt="2024-07-15T14:43:06.724" v="28" actId="47"/>
          <pc:sldLayoutMkLst>
            <pc:docMk/>
            <pc:sldMasterMk cId="3163430362" sldId="2147483793"/>
            <pc:sldLayoutMk cId="192786648" sldId="2147483860"/>
          </pc:sldLayoutMkLst>
        </pc:sldLayoutChg>
        <pc:sldLayoutChg chg="add del">
          <pc:chgData name="Birdi, Amber" userId="47b082eb-cd59-4925-994b-b8462c63b10c" providerId="ADAL" clId="{9511DEED-0FD0-4206-AA73-4A9CC13AD779}" dt="2024-07-15T14:51:36.201" v="56" actId="47"/>
          <pc:sldLayoutMkLst>
            <pc:docMk/>
            <pc:sldMasterMk cId="3163430362" sldId="2147483793"/>
            <pc:sldLayoutMk cId="2256240289" sldId="2147483860"/>
          </pc:sldLayoutMkLst>
        </pc:sldLayoutChg>
        <pc:sldLayoutChg chg="del">
          <pc:chgData name="Birdi, Amber" userId="47b082eb-cd59-4925-994b-b8462c63b10c" providerId="ADAL" clId="{9511DEED-0FD0-4206-AA73-4A9CC13AD779}" dt="2024-07-15T14:43:06.873" v="29" actId="47"/>
          <pc:sldLayoutMkLst>
            <pc:docMk/>
            <pc:sldMasterMk cId="3163430362" sldId="2147483793"/>
            <pc:sldLayoutMk cId="3556021611" sldId="2147483861"/>
          </pc:sldLayoutMkLst>
        </pc:sldLayoutChg>
        <pc:sldLayoutChg chg="del">
          <pc:chgData name="Birdi, Amber" userId="47b082eb-cd59-4925-994b-b8462c63b10c" providerId="ADAL" clId="{9511DEED-0FD0-4206-AA73-4A9CC13AD779}" dt="2024-07-15T14:43:07.864" v="36" actId="47"/>
          <pc:sldLayoutMkLst>
            <pc:docMk/>
            <pc:sldMasterMk cId="3163430362" sldId="2147483793"/>
            <pc:sldLayoutMk cId="3038052239" sldId="2147483862"/>
          </pc:sldLayoutMkLst>
        </pc:sldLayoutChg>
        <pc:sldLayoutChg chg="del">
          <pc:chgData name="Birdi, Amber" userId="47b082eb-cd59-4925-994b-b8462c63b10c" providerId="ADAL" clId="{9511DEED-0FD0-4206-AA73-4A9CC13AD779}" dt="2024-07-15T14:43:09.101" v="44" actId="47"/>
          <pc:sldLayoutMkLst>
            <pc:docMk/>
            <pc:sldMasterMk cId="3163430362" sldId="2147483793"/>
            <pc:sldLayoutMk cId="15234708" sldId="2147483863"/>
          </pc:sldLayoutMkLst>
        </pc:sldLayoutChg>
        <pc:sldLayoutChg chg="del">
          <pc:chgData name="Birdi, Amber" userId="47b082eb-cd59-4925-994b-b8462c63b10c" providerId="ADAL" clId="{9511DEED-0FD0-4206-AA73-4A9CC13AD779}" dt="2024-07-15T14:43:08.473" v="40" actId="47"/>
          <pc:sldLayoutMkLst>
            <pc:docMk/>
            <pc:sldMasterMk cId="3163430362" sldId="2147483793"/>
            <pc:sldLayoutMk cId="4096259856" sldId="2147483864"/>
          </pc:sldLayoutMkLst>
        </pc:sldLayoutChg>
      </pc:sldMaster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4" Type="http://schemas.openxmlformats.org/officeDocument/2006/relationships/image" Target="../media/image11.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pn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3B19F-D818-42CB-96EF-B0AF48A82C8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F823918-8540-4FD1-86CB-135DE81B599E}">
      <dgm:prSet phldrT="[Text]"/>
      <dgm:spPr/>
      <dgm:t>
        <a:bodyPr/>
        <a:lstStyle/>
        <a:p>
          <a:r>
            <a:rPr lang="en-GB" dirty="0"/>
            <a:t>Overview</a:t>
          </a:r>
        </a:p>
      </dgm:t>
    </dgm:pt>
    <dgm:pt modelId="{49AE5E3B-AC8B-4131-B5BF-B219C4A7C346}" type="parTrans" cxnId="{A9887395-2EDE-4261-B71C-CDED26BF31E5}">
      <dgm:prSet/>
      <dgm:spPr/>
      <dgm:t>
        <a:bodyPr/>
        <a:lstStyle/>
        <a:p>
          <a:endParaRPr lang="en-GB"/>
        </a:p>
      </dgm:t>
    </dgm:pt>
    <dgm:pt modelId="{901E5094-5340-4A22-B182-D5BACD52CA9A}" type="sibTrans" cxnId="{A9887395-2EDE-4261-B71C-CDED26BF31E5}">
      <dgm:prSet/>
      <dgm:spPr/>
      <dgm:t>
        <a:bodyPr/>
        <a:lstStyle/>
        <a:p>
          <a:endParaRPr lang="en-GB"/>
        </a:p>
      </dgm:t>
    </dgm:pt>
    <dgm:pt modelId="{A72ED223-2683-43DC-975D-50FD99FFE4A9}">
      <dgm:prSet phldrT="[Text]"/>
      <dgm:spPr/>
      <dgm:t>
        <a:bodyPr/>
        <a:lstStyle/>
        <a:p>
          <a:r>
            <a:rPr lang="en-GB" dirty="0"/>
            <a:t>Intro</a:t>
          </a:r>
        </a:p>
      </dgm:t>
    </dgm:pt>
    <dgm:pt modelId="{597F3386-7C2A-4A7E-838C-48D2D24ABF32}" type="parTrans" cxnId="{BE4D03B7-C7D7-4BCE-B10B-6EF4A72F99D7}">
      <dgm:prSet/>
      <dgm:spPr/>
      <dgm:t>
        <a:bodyPr/>
        <a:lstStyle/>
        <a:p>
          <a:endParaRPr lang="en-GB"/>
        </a:p>
      </dgm:t>
    </dgm:pt>
    <dgm:pt modelId="{73EDD8B3-CF26-4577-8A57-3D43C4AA7439}" type="sibTrans" cxnId="{BE4D03B7-C7D7-4BCE-B10B-6EF4A72F99D7}">
      <dgm:prSet/>
      <dgm:spPr/>
      <dgm:t>
        <a:bodyPr/>
        <a:lstStyle/>
        <a:p>
          <a:endParaRPr lang="en-GB"/>
        </a:p>
      </dgm:t>
    </dgm:pt>
    <dgm:pt modelId="{2B3E47BE-26D1-4795-8162-EFF56BC7B6CF}">
      <dgm:prSet phldrT="[Text]"/>
      <dgm:spPr>
        <a:solidFill>
          <a:srgbClr val="0085CA"/>
        </a:solidFill>
      </dgm:spPr>
      <dgm:t>
        <a:bodyPr/>
        <a:lstStyle/>
        <a:p>
          <a:r>
            <a:rPr lang="en-GB" dirty="0"/>
            <a:t>CPD &amp; CVs</a:t>
          </a:r>
        </a:p>
      </dgm:t>
    </dgm:pt>
    <dgm:pt modelId="{4C324A9E-2F53-4A39-8AE5-92227B9B63C7}" type="parTrans" cxnId="{E7FA4FC3-C867-49F6-B468-561C38EACDD8}">
      <dgm:prSet/>
      <dgm:spPr/>
      <dgm:t>
        <a:bodyPr/>
        <a:lstStyle/>
        <a:p>
          <a:endParaRPr lang="en-GB"/>
        </a:p>
      </dgm:t>
    </dgm:pt>
    <dgm:pt modelId="{D58C4DEF-9D5A-4606-95F1-16DCF6FC4AC5}" type="sibTrans" cxnId="{E7FA4FC3-C867-49F6-B468-561C38EACDD8}">
      <dgm:prSet/>
      <dgm:spPr/>
      <dgm:t>
        <a:bodyPr/>
        <a:lstStyle/>
        <a:p>
          <a:endParaRPr lang="en-GB"/>
        </a:p>
      </dgm:t>
    </dgm:pt>
    <dgm:pt modelId="{40AA35A7-C28B-4112-9BC1-7EEAE5BE3078}">
      <dgm:prSet phldrT="[Text]"/>
      <dgm:spPr/>
      <dgm:t>
        <a:bodyPr/>
        <a:lstStyle/>
        <a:p>
          <a:r>
            <a:rPr lang="en-GB" dirty="0"/>
            <a:t>EDI</a:t>
          </a:r>
        </a:p>
      </dgm:t>
    </dgm:pt>
    <dgm:pt modelId="{13B4A961-BCE2-42EC-AAC6-801331C73074}" type="parTrans" cxnId="{25FD6ECF-14CC-44A8-8D04-B48B2AD9F4B2}">
      <dgm:prSet/>
      <dgm:spPr/>
      <dgm:t>
        <a:bodyPr/>
        <a:lstStyle/>
        <a:p>
          <a:endParaRPr lang="en-GB"/>
        </a:p>
      </dgm:t>
    </dgm:pt>
    <dgm:pt modelId="{BC18FF82-3B8E-4992-BA5E-7586817ED961}" type="sibTrans" cxnId="{25FD6ECF-14CC-44A8-8D04-B48B2AD9F4B2}">
      <dgm:prSet/>
      <dgm:spPr/>
      <dgm:t>
        <a:bodyPr/>
        <a:lstStyle/>
        <a:p>
          <a:endParaRPr lang="en-GB"/>
        </a:p>
      </dgm:t>
    </dgm:pt>
    <dgm:pt modelId="{59177155-D485-4D67-98C9-22020F532E69}">
      <dgm:prSet phldrT="[Text]"/>
      <dgm:spPr>
        <a:solidFill>
          <a:srgbClr val="0085CA"/>
        </a:solidFill>
      </dgm:spPr>
      <dgm:t>
        <a:bodyPr/>
        <a:lstStyle/>
        <a:p>
          <a:r>
            <a:rPr lang="en-GB" dirty="0"/>
            <a:t>EDI + Ethics</a:t>
          </a:r>
        </a:p>
      </dgm:t>
    </dgm:pt>
    <dgm:pt modelId="{FABBFE24-EB7A-48EC-955C-CC1B05F3D8DA}" type="parTrans" cxnId="{06061472-40DF-47DB-995A-2C83925352C7}">
      <dgm:prSet/>
      <dgm:spPr/>
      <dgm:t>
        <a:bodyPr/>
        <a:lstStyle/>
        <a:p>
          <a:endParaRPr lang="en-GB"/>
        </a:p>
      </dgm:t>
    </dgm:pt>
    <dgm:pt modelId="{93B3D10A-C486-4B31-84F0-6A5E7393B49E}" type="sibTrans" cxnId="{06061472-40DF-47DB-995A-2C83925352C7}">
      <dgm:prSet/>
      <dgm:spPr/>
      <dgm:t>
        <a:bodyPr/>
        <a:lstStyle/>
        <a:p>
          <a:endParaRPr lang="en-GB"/>
        </a:p>
      </dgm:t>
    </dgm:pt>
    <dgm:pt modelId="{78532DA7-5438-408E-976B-9F659741602C}">
      <dgm:prSet phldrT="[Text]"/>
      <dgm:spPr>
        <a:solidFill>
          <a:srgbClr val="0085CA"/>
        </a:solidFill>
      </dgm:spPr>
      <dgm:t>
        <a:bodyPr/>
        <a:lstStyle/>
        <a:p>
          <a:r>
            <a:rPr lang="en-GB" dirty="0"/>
            <a:t>EDI + Test</a:t>
          </a:r>
        </a:p>
      </dgm:t>
    </dgm:pt>
    <dgm:pt modelId="{46707429-A468-4EBE-B730-BB751FCF11F9}" type="parTrans" cxnId="{F18B350E-88A5-449A-B099-53991A8A2990}">
      <dgm:prSet/>
      <dgm:spPr/>
      <dgm:t>
        <a:bodyPr/>
        <a:lstStyle/>
        <a:p>
          <a:endParaRPr lang="en-GB"/>
        </a:p>
      </dgm:t>
    </dgm:pt>
    <dgm:pt modelId="{B056D66F-8C6D-4A82-9CA2-A0A1EBD123A8}" type="sibTrans" cxnId="{F18B350E-88A5-449A-B099-53991A8A2990}">
      <dgm:prSet/>
      <dgm:spPr/>
      <dgm:t>
        <a:bodyPr/>
        <a:lstStyle/>
        <a:p>
          <a:endParaRPr lang="en-GB"/>
        </a:p>
      </dgm:t>
    </dgm:pt>
    <dgm:pt modelId="{47D2D7D9-DAD5-4BA0-B09C-D1C41304F8D6}">
      <dgm:prSet phldrT="[Text]"/>
      <dgm:spPr/>
      <dgm:t>
        <a:bodyPr/>
        <a:lstStyle/>
        <a:p>
          <a:r>
            <a:rPr lang="en-GB" dirty="0"/>
            <a:t>Teamwork</a:t>
          </a:r>
        </a:p>
      </dgm:t>
    </dgm:pt>
    <dgm:pt modelId="{3DE37435-6032-4EAE-8692-7B837A39C7DA}" type="parTrans" cxnId="{7ACD02F3-631F-45BD-B048-917949236C65}">
      <dgm:prSet/>
      <dgm:spPr/>
      <dgm:t>
        <a:bodyPr/>
        <a:lstStyle/>
        <a:p>
          <a:endParaRPr lang="en-GB"/>
        </a:p>
      </dgm:t>
    </dgm:pt>
    <dgm:pt modelId="{D616F731-23C4-4AC7-9512-53F6BC7CA5C7}" type="sibTrans" cxnId="{7ACD02F3-631F-45BD-B048-917949236C65}">
      <dgm:prSet/>
      <dgm:spPr/>
      <dgm:t>
        <a:bodyPr/>
        <a:lstStyle/>
        <a:p>
          <a:endParaRPr lang="en-GB"/>
        </a:p>
      </dgm:t>
    </dgm:pt>
    <dgm:pt modelId="{DF831F93-DC30-40A5-B446-8DE265F8EB13}">
      <dgm:prSet phldrT="[Text]"/>
      <dgm:spPr>
        <a:solidFill>
          <a:srgbClr val="7030A0"/>
        </a:solidFill>
      </dgm:spPr>
      <dgm:t>
        <a:bodyPr/>
        <a:lstStyle/>
        <a:p>
          <a:r>
            <a:rPr lang="en-GB" dirty="0"/>
            <a:t>Teams + Leaders</a:t>
          </a:r>
        </a:p>
      </dgm:t>
    </dgm:pt>
    <dgm:pt modelId="{6EF52EC1-B3E4-4752-A3B4-CA0799CAEE5C}" type="parTrans" cxnId="{9143D229-96D2-41B3-8A34-9A847DCA6CB3}">
      <dgm:prSet/>
      <dgm:spPr/>
      <dgm:t>
        <a:bodyPr/>
        <a:lstStyle/>
        <a:p>
          <a:endParaRPr lang="en-GB"/>
        </a:p>
      </dgm:t>
    </dgm:pt>
    <dgm:pt modelId="{7654A8E9-0208-4087-9769-FF72B1B6D61A}" type="sibTrans" cxnId="{9143D229-96D2-41B3-8A34-9A847DCA6CB3}">
      <dgm:prSet/>
      <dgm:spPr/>
      <dgm:t>
        <a:bodyPr/>
        <a:lstStyle/>
        <a:p>
          <a:endParaRPr lang="en-GB"/>
        </a:p>
      </dgm:t>
    </dgm:pt>
    <dgm:pt modelId="{AE8EB9A8-C704-400E-9CB1-2969D235C2A1}">
      <dgm:prSet phldrT="[Text]"/>
      <dgm:spPr/>
      <dgm:t>
        <a:bodyPr/>
        <a:lstStyle/>
        <a:p>
          <a:r>
            <a:rPr lang="en-GB" dirty="0"/>
            <a:t>Teams + Test</a:t>
          </a:r>
        </a:p>
      </dgm:t>
    </dgm:pt>
    <dgm:pt modelId="{5D85CC90-4A67-4ECF-B688-600F97B11833}" type="parTrans" cxnId="{C2C48EA6-1A72-47BA-9B6E-72D5C33BFB5B}">
      <dgm:prSet/>
      <dgm:spPr/>
      <dgm:t>
        <a:bodyPr/>
        <a:lstStyle/>
        <a:p>
          <a:endParaRPr lang="en-GB"/>
        </a:p>
      </dgm:t>
    </dgm:pt>
    <dgm:pt modelId="{B812908C-D449-4750-9576-0CD35739EFAA}" type="sibTrans" cxnId="{C2C48EA6-1A72-47BA-9B6E-72D5C33BFB5B}">
      <dgm:prSet/>
      <dgm:spPr/>
      <dgm:t>
        <a:bodyPr/>
        <a:lstStyle/>
        <a:p>
          <a:endParaRPr lang="en-GB"/>
        </a:p>
      </dgm:t>
    </dgm:pt>
    <dgm:pt modelId="{13958A06-6034-44FE-946B-1A11AE618BA2}">
      <dgm:prSet phldrT="[Text]"/>
      <dgm:spPr/>
      <dgm:t>
        <a:bodyPr/>
        <a:lstStyle/>
        <a:p>
          <a:r>
            <a:rPr lang="en-GB" dirty="0"/>
            <a:t>Decisions</a:t>
          </a:r>
        </a:p>
      </dgm:t>
    </dgm:pt>
    <dgm:pt modelId="{9CE18E5C-809E-4DC5-B13F-A7B17A6D8F21}" type="parTrans" cxnId="{37AF8A3F-07E5-4ED2-892A-7E21AA352A81}">
      <dgm:prSet/>
      <dgm:spPr/>
      <dgm:t>
        <a:bodyPr/>
        <a:lstStyle/>
        <a:p>
          <a:endParaRPr lang="en-GB"/>
        </a:p>
      </dgm:t>
    </dgm:pt>
    <dgm:pt modelId="{5AD82F1B-C8AF-4900-A15E-5E49A2E50818}" type="sibTrans" cxnId="{37AF8A3F-07E5-4ED2-892A-7E21AA352A81}">
      <dgm:prSet/>
      <dgm:spPr/>
      <dgm:t>
        <a:bodyPr/>
        <a:lstStyle/>
        <a:p>
          <a:endParaRPr lang="en-GB"/>
        </a:p>
      </dgm:t>
    </dgm:pt>
    <dgm:pt modelId="{91BA73BC-2206-498D-9CE9-0E76D341F76D}">
      <dgm:prSet phldrT="[Text]"/>
      <dgm:spPr/>
      <dgm:t>
        <a:bodyPr/>
        <a:lstStyle/>
        <a:p>
          <a:r>
            <a:rPr lang="en-GB" dirty="0"/>
            <a:t>Decisions + Quality</a:t>
          </a:r>
        </a:p>
      </dgm:t>
    </dgm:pt>
    <dgm:pt modelId="{CFB2EFDF-F356-4F09-8309-4D4726CA8B44}" type="parTrans" cxnId="{3659537E-7AC6-4B16-9403-2B4018A4CBF2}">
      <dgm:prSet/>
      <dgm:spPr/>
      <dgm:t>
        <a:bodyPr/>
        <a:lstStyle/>
        <a:p>
          <a:endParaRPr lang="en-GB"/>
        </a:p>
      </dgm:t>
    </dgm:pt>
    <dgm:pt modelId="{DDA079A7-8551-476B-A221-28F6668C3105}" type="sibTrans" cxnId="{3659537E-7AC6-4B16-9403-2B4018A4CBF2}">
      <dgm:prSet/>
      <dgm:spPr/>
      <dgm:t>
        <a:bodyPr/>
        <a:lstStyle/>
        <a:p>
          <a:endParaRPr lang="en-GB"/>
        </a:p>
      </dgm:t>
    </dgm:pt>
    <dgm:pt modelId="{F6B9E6F4-10A3-4F61-8938-90D3858BA008}">
      <dgm:prSet phldrT="[Text]"/>
      <dgm:spPr/>
      <dgm:t>
        <a:bodyPr/>
        <a:lstStyle/>
        <a:p>
          <a:r>
            <a:rPr lang="en-GB" dirty="0"/>
            <a:t>Decisions + Test</a:t>
          </a:r>
        </a:p>
      </dgm:t>
    </dgm:pt>
    <dgm:pt modelId="{ABBDF73A-894C-498F-A304-A76914A1599A}" type="parTrans" cxnId="{09CC94C0-DC79-4278-BB2F-55AB46112B39}">
      <dgm:prSet/>
      <dgm:spPr/>
      <dgm:t>
        <a:bodyPr/>
        <a:lstStyle/>
        <a:p>
          <a:endParaRPr lang="en-GB"/>
        </a:p>
      </dgm:t>
    </dgm:pt>
    <dgm:pt modelId="{C6F04209-C4F0-4101-98B4-392C170E022E}" type="sibTrans" cxnId="{09CC94C0-DC79-4278-BB2F-55AB46112B39}">
      <dgm:prSet/>
      <dgm:spPr/>
      <dgm:t>
        <a:bodyPr/>
        <a:lstStyle/>
        <a:p>
          <a:endParaRPr lang="en-GB"/>
        </a:p>
      </dgm:t>
    </dgm:pt>
    <dgm:pt modelId="{81561380-78DB-415F-B480-79A87FA7EAEF}">
      <dgm:prSet phldrT="[Text]"/>
      <dgm:spPr/>
      <dgm:t>
        <a:bodyPr/>
        <a:lstStyle/>
        <a:p>
          <a:r>
            <a:rPr lang="en-GB" dirty="0"/>
            <a:t>Support</a:t>
          </a:r>
        </a:p>
      </dgm:t>
    </dgm:pt>
    <dgm:pt modelId="{18E84D62-218D-494D-BE44-83798C4BDD4F}" type="parTrans" cxnId="{F8C96DD2-3ADE-48B0-9477-9874B4AA0B9B}">
      <dgm:prSet/>
      <dgm:spPr/>
      <dgm:t>
        <a:bodyPr/>
        <a:lstStyle/>
        <a:p>
          <a:endParaRPr lang="en-GB"/>
        </a:p>
      </dgm:t>
    </dgm:pt>
    <dgm:pt modelId="{C077E20C-7407-483B-BA02-AD00642F0AE0}" type="sibTrans" cxnId="{F8C96DD2-3ADE-48B0-9477-9874B4AA0B9B}">
      <dgm:prSet/>
      <dgm:spPr/>
      <dgm:t>
        <a:bodyPr/>
        <a:lstStyle/>
        <a:p>
          <a:endParaRPr lang="en-GB"/>
        </a:p>
      </dgm:t>
    </dgm:pt>
    <dgm:pt modelId="{9B24185E-5F5F-43C6-9D34-44266F02501F}">
      <dgm:prSet phldrT="[Text]"/>
      <dgm:spPr/>
      <dgm:t>
        <a:bodyPr/>
        <a:lstStyle/>
        <a:p>
          <a:r>
            <a:rPr lang="en-GB" dirty="0"/>
            <a:t>Essay Planning</a:t>
          </a:r>
        </a:p>
      </dgm:t>
    </dgm:pt>
    <dgm:pt modelId="{CD2EC679-8506-424A-836C-7105D545C2B0}" type="parTrans" cxnId="{E681CF0F-1C19-4B0F-8632-8427057F00C7}">
      <dgm:prSet/>
      <dgm:spPr/>
      <dgm:t>
        <a:bodyPr/>
        <a:lstStyle/>
        <a:p>
          <a:endParaRPr lang="en-GB"/>
        </a:p>
      </dgm:t>
    </dgm:pt>
    <dgm:pt modelId="{46921357-66BA-4886-A720-471BB7C52784}" type="sibTrans" cxnId="{E681CF0F-1C19-4B0F-8632-8427057F00C7}">
      <dgm:prSet/>
      <dgm:spPr/>
      <dgm:t>
        <a:bodyPr/>
        <a:lstStyle/>
        <a:p>
          <a:endParaRPr lang="en-GB"/>
        </a:p>
      </dgm:t>
    </dgm:pt>
    <dgm:pt modelId="{06CB244F-90D7-4537-AA32-87746B816826}">
      <dgm:prSet phldrT="[Text]"/>
      <dgm:spPr/>
      <dgm:t>
        <a:bodyPr/>
        <a:lstStyle/>
        <a:p>
          <a:r>
            <a:rPr lang="en-GB" dirty="0"/>
            <a:t>Wrap Up</a:t>
          </a:r>
        </a:p>
      </dgm:t>
    </dgm:pt>
    <dgm:pt modelId="{DB5F3B2D-FEBD-450D-B5A9-52916D851086}" type="parTrans" cxnId="{C04A39A6-2DB8-4E7B-9B17-BC6A3AEBBE98}">
      <dgm:prSet/>
      <dgm:spPr/>
      <dgm:t>
        <a:bodyPr/>
        <a:lstStyle/>
        <a:p>
          <a:endParaRPr lang="en-GB"/>
        </a:p>
      </dgm:t>
    </dgm:pt>
    <dgm:pt modelId="{CFEB1A61-A9B5-459F-94B6-42678E24748F}" type="sibTrans" cxnId="{C04A39A6-2DB8-4E7B-9B17-BC6A3AEBBE98}">
      <dgm:prSet/>
      <dgm:spPr/>
      <dgm:t>
        <a:bodyPr/>
        <a:lstStyle/>
        <a:p>
          <a:endParaRPr lang="en-GB"/>
        </a:p>
      </dgm:t>
    </dgm:pt>
    <dgm:pt modelId="{A874808F-90E3-45C0-82B6-CB1863CDE158}" type="pres">
      <dgm:prSet presAssocID="{0E23B19F-D818-42CB-96EF-B0AF48A82C86}" presName="theList" presStyleCnt="0">
        <dgm:presLayoutVars>
          <dgm:dir/>
          <dgm:animLvl val="lvl"/>
          <dgm:resizeHandles val="exact"/>
        </dgm:presLayoutVars>
      </dgm:prSet>
      <dgm:spPr/>
    </dgm:pt>
    <dgm:pt modelId="{51273141-A81E-4E0A-A147-FA8C11FB8446}" type="pres">
      <dgm:prSet presAssocID="{DF823918-8540-4FD1-86CB-135DE81B599E}" presName="compNode" presStyleCnt="0"/>
      <dgm:spPr/>
    </dgm:pt>
    <dgm:pt modelId="{EAA2BDCC-98FC-4720-81C1-95B6AFEEA715}" type="pres">
      <dgm:prSet presAssocID="{DF823918-8540-4FD1-86CB-135DE81B599E}" presName="aNode" presStyleLbl="bgShp" presStyleIdx="0" presStyleCnt="5"/>
      <dgm:spPr/>
    </dgm:pt>
    <dgm:pt modelId="{4D18F066-442D-4A58-BFDA-610CD2FF637A}" type="pres">
      <dgm:prSet presAssocID="{DF823918-8540-4FD1-86CB-135DE81B599E}" presName="textNode" presStyleLbl="bgShp" presStyleIdx="0" presStyleCnt="5"/>
      <dgm:spPr/>
    </dgm:pt>
    <dgm:pt modelId="{A7A8E8D5-8F79-40BA-A2A7-449DA4269126}" type="pres">
      <dgm:prSet presAssocID="{DF823918-8540-4FD1-86CB-135DE81B599E}" presName="compChildNode" presStyleCnt="0"/>
      <dgm:spPr/>
    </dgm:pt>
    <dgm:pt modelId="{4FF253C1-5C05-4DA3-976D-2CDF5C036085}" type="pres">
      <dgm:prSet presAssocID="{DF823918-8540-4FD1-86CB-135DE81B599E}" presName="theInnerList" presStyleCnt="0"/>
      <dgm:spPr/>
    </dgm:pt>
    <dgm:pt modelId="{DCB7B86C-5A54-4A80-B229-B1DA02F4C671}" type="pres">
      <dgm:prSet presAssocID="{A72ED223-2683-43DC-975D-50FD99FFE4A9}" presName="childNode" presStyleLbl="node1" presStyleIdx="0" presStyleCnt="10">
        <dgm:presLayoutVars>
          <dgm:bulletEnabled val="1"/>
        </dgm:presLayoutVars>
      </dgm:prSet>
      <dgm:spPr/>
    </dgm:pt>
    <dgm:pt modelId="{F3E9681C-DC0B-48E2-9A47-71311A322E34}" type="pres">
      <dgm:prSet presAssocID="{A72ED223-2683-43DC-975D-50FD99FFE4A9}" presName="aSpace2" presStyleCnt="0"/>
      <dgm:spPr/>
    </dgm:pt>
    <dgm:pt modelId="{443EC5A4-2397-4A4B-B3E6-ED260CD58874}" type="pres">
      <dgm:prSet presAssocID="{2B3E47BE-26D1-4795-8162-EFF56BC7B6CF}" presName="childNode" presStyleLbl="node1" presStyleIdx="1" presStyleCnt="10">
        <dgm:presLayoutVars>
          <dgm:bulletEnabled val="1"/>
        </dgm:presLayoutVars>
      </dgm:prSet>
      <dgm:spPr/>
    </dgm:pt>
    <dgm:pt modelId="{06F0B30E-DBA5-41BE-95C3-F3D66F5C6DEA}" type="pres">
      <dgm:prSet presAssocID="{DF823918-8540-4FD1-86CB-135DE81B599E}" presName="aSpace" presStyleCnt="0"/>
      <dgm:spPr/>
    </dgm:pt>
    <dgm:pt modelId="{AD8506EA-A393-457A-9793-24BF17DD3852}" type="pres">
      <dgm:prSet presAssocID="{40AA35A7-C28B-4112-9BC1-7EEAE5BE3078}" presName="compNode" presStyleCnt="0"/>
      <dgm:spPr/>
    </dgm:pt>
    <dgm:pt modelId="{D63167EA-841C-465D-A37D-789DB641AB44}" type="pres">
      <dgm:prSet presAssocID="{40AA35A7-C28B-4112-9BC1-7EEAE5BE3078}" presName="aNode" presStyleLbl="bgShp" presStyleIdx="1" presStyleCnt="5"/>
      <dgm:spPr/>
    </dgm:pt>
    <dgm:pt modelId="{76A682CF-12AD-4B75-A360-C1224689D801}" type="pres">
      <dgm:prSet presAssocID="{40AA35A7-C28B-4112-9BC1-7EEAE5BE3078}" presName="textNode" presStyleLbl="bgShp" presStyleIdx="1" presStyleCnt="5"/>
      <dgm:spPr/>
    </dgm:pt>
    <dgm:pt modelId="{99C2409C-5D3A-45FE-AFB4-BD1C07901D2F}" type="pres">
      <dgm:prSet presAssocID="{40AA35A7-C28B-4112-9BC1-7EEAE5BE3078}" presName="compChildNode" presStyleCnt="0"/>
      <dgm:spPr/>
    </dgm:pt>
    <dgm:pt modelId="{E6524AC4-E04E-4B4C-A01C-F53848C6355E}" type="pres">
      <dgm:prSet presAssocID="{40AA35A7-C28B-4112-9BC1-7EEAE5BE3078}" presName="theInnerList" presStyleCnt="0"/>
      <dgm:spPr/>
    </dgm:pt>
    <dgm:pt modelId="{A0BA3163-9CAA-46E9-BE9D-97D6C8C2E99B}" type="pres">
      <dgm:prSet presAssocID="{59177155-D485-4D67-98C9-22020F532E69}" presName="childNode" presStyleLbl="node1" presStyleIdx="2" presStyleCnt="10" custLinFactNeighborY="-7016">
        <dgm:presLayoutVars>
          <dgm:bulletEnabled val="1"/>
        </dgm:presLayoutVars>
      </dgm:prSet>
      <dgm:spPr/>
    </dgm:pt>
    <dgm:pt modelId="{CBBA1ABF-CFF0-480C-B239-5419A34441D5}" type="pres">
      <dgm:prSet presAssocID="{59177155-D485-4D67-98C9-22020F532E69}" presName="aSpace2" presStyleCnt="0"/>
      <dgm:spPr/>
    </dgm:pt>
    <dgm:pt modelId="{4F177808-3BB1-4361-9A60-8BD45261E4D1}" type="pres">
      <dgm:prSet presAssocID="{78532DA7-5438-408E-976B-9F659741602C}" presName="childNode" presStyleLbl="node1" presStyleIdx="3" presStyleCnt="10">
        <dgm:presLayoutVars>
          <dgm:bulletEnabled val="1"/>
        </dgm:presLayoutVars>
      </dgm:prSet>
      <dgm:spPr/>
    </dgm:pt>
    <dgm:pt modelId="{E53ABA22-9A3B-4884-BB6A-5ACDAE46E9AD}" type="pres">
      <dgm:prSet presAssocID="{40AA35A7-C28B-4112-9BC1-7EEAE5BE3078}" presName="aSpace" presStyleCnt="0"/>
      <dgm:spPr/>
    </dgm:pt>
    <dgm:pt modelId="{89A755C7-666E-4AAF-B0AD-092869EE6E8E}" type="pres">
      <dgm:prSet presAssocID="{47D2D7D9-DAD5-4BA0-B09C-D1C41304F8D6}" presName="compNode" presStyleCnt="0"/>
      <dgm:spPr/>
    </dgm:pt>
    <dgm:pt modelId="{BB379117-81BA-4FD5-9359-ADE9335AE20B}" type="pres">
      <dgm:prSet presAssocID="{47D2D7D9-DAD5-4BA0-B09C-D1C41304F8D6}" presName="aNode" presStyleLbl="bgShp" presStyleIdx="2" presStyleCnt="5"/>
      <dgm:spPr/>
    </dgm:pt>
    <dgm:pt modelId="{0C0752C3-FE04-4C3B-8743-3CB5BC305281}" type="pres">
      <dgm:prSet presAssocID="{47D2D7D9-DAD5-4BA0-B09C-D1C41304F8D6}" presName="textNode" presStyleLbl="bgShp" presStyleIdx="2" presStyleCnt="5"/>
      <dgm:spPr/>
    </dgm:pt>
    <dgm:pt modelId="{0831F246-8B04-4011-9E29-C73AF66F2EAC}" type="pres">
      <dgm:prSet presAssocID="{47D2D7D9-DAD5-4BA0-B09C-D1C41304F8D6}" presName="compChildNode" presStyleCnt="0"/>
      <dgm:spPr/>
    </dgm:pt>
    <dgm:pt modelId="{3BA86367-25C2-4333-A4CD-5A6C953A7AE3}" type="pres">
      <dgm:prSet presAssocID="{47D2D7D9-DAD5-4BA0-B09C-D1C41304F8D6}" presName="theInnerList" presStyleCnt="0"/>
      <dgm:spPr/>
    </dgm:pt>
    <dgm:pt modelId="{7DB7F1AF-73A1-4F46-B992-97E9E1E59241}" type="pres">
      <dgm:prSet presAssocID="{DF831F93-DC30-40A5-B446-8DE265F8EB13}" presName="childNode" presStyleLbl="node1" presStyleIdx="4" presStyleCnt="10">
        <dgm:presLayoutVars>
          <dgm:bulletEnabled val="1"/>
        </dgm:presLayoutVars>
      </dgm:prSet>
      <dgm:spPr/>
    </dgm:pt>
    <dgm:pt modelId="{903E929D-CD45-4038-B681-474547FDFC8F}" type="pres">
      <dgm:prSet presAssocID="{DF831F93-DC30-40A5-B446-8DE265F8EB13}" presName="aSpace2" presStyleCnt="0"/>
      <dgm:spPr/>
    </dgm:pt>
    <dgm:pt modelId="{DA429927-193C-4DA9-9CC7-B6C27C392C37}" type="pres">
      <dgm:prSet presAssocID="{AE8EB9A8-C704-400E-9CB1-2969D235C2A1}" presName="childNode" presStyleLbl="node1" presStyleIdx="5" presStyleCnt="10">
        <dgm:presLayoutVars>
          <dgm:bulletEnabled val="1"/>
        </dgm:presLayoutVars>
      </dgm:prSet>
      <dgm:spPr/>
    </dgm:pt>
    <dgm:pt modelId="{A75EFA80-FAEE-4542-9556-5E8263F7ADD1}" type="pres">
      <dgm:prSet presAssocID="{47D2D7D9-DAD5-4BA0-B09C-D1C41304F8D6}" presName="aSpace" presStyleCnt="0"/>
      <dgm:spPr/>
    </dgm:pt>
    <dgm:pt modelId="{DA84B224-E507-4D04-B703-E301C56D9530}" type="pres">
      <dgm:prSet presAssocID="{13958A06-6034-44FE-946B-1A11AE618BA2}" presName="compNode" presStyleCnt="0"/>
      <dgm:spPr/>
    </dgm:pt>
    <dgm:pt modelId="{B27C7EF0-7840-4DCA-AB6F-90A32F371ACD}" type="pres">
      <dgm:prSet presAssocID="{13958A06-6034-44FE-946B-1A11AE618BA2}" presName="aNode" presStyleLbl="bgShp" presStyleIdx="3" presStyleCnt="5"/>
      <dgm:spPr/>
    </dgm:pt>
    <dgm:pt modelId="{9019C2F4-2040-4302-A9B6-210DBD1E0336}" type="pres">
      <dgm:prSet presAssocID="{13958A06-6034-44FE-946B-1A11AE618BA2}" presName="textNode" presStyleLbl="bgShp" presStyleIdx="3" presStyleCnt="5"/>
      <dgm:spPr/>
    </dgm:pt>
    <dgm:pt modelId="{225BB38C-813A-415D-B429-1321445B0619}" type="pres">
      <dgm:prSet presAssocID="{13958A06-6034-44FE-946B-1A11AE618BA2}" presName="compChildNode" presStyleCnt="0"/>
      <dgm:spPr/>
    </dgm:pt>
    <dgm:pt modelId="{E19B51C5-CA52-44FE-93CD-30E940AF53C8}" type="pres">
      <dgm:prSet presAssocID="{13958A06-6034-44FE-946B-1A11AE618BA2}" presName="theInnerList" presStyleCnt="0"/>
      <dgm:spPr/>
    </dgm:pt>
    <dgm:pt modelId="{6193E2D1-1BE4-44EF-B54E-4D5FFC185C3A}" type="pres">
      <dgm:prSet presAssocID="{91BA73BC-2206-498D-9CE9-0E76D341F76D}" presName="childNode" presStyleLbl="node1" presStyleIdx="6" presStyleCnt="10">
        <dgm:presLayoutVars>
          <dgm:bulletEnabled val="1"/>
        </dgm:presLayoutVars>
      </dgm:prSet>
      <dgm:spPr/>
    </dgm:pt>
    <dgm:pt modelId="{C0444909-5ECE-48C6-A65D-3220FF4424E0}" type="pres">
      <dgm:prSet presAssocID="{91BA73BC-2206-498D-9CE9-0E76D341F76D}" presName="aSpace2" presStyleCnt="0"/>
      <dgm:spPr/>
    </dgm:pt>
    <dgm:pt modelId="{504D898D-0F6C-4A3B-A32B-4653D21D6A8E}" type="pres">
      <dgm:prSet presAssocID="{F6B9E6F4-10A3-4F61-8938-90D3858BA008}" presName="childNode" presStyleLbl="node1" presStyleIdx="7" presStyleCnt="10">
        <dgm:presLayoutVars>
          <dgm:bulletEnabled val="1"/>
        </dgm:presLayoutVars>
      </dgm:prSet>
      <dgm:spPr/>
    </dgm:pt>
    <dgm:pt modelId="{F92C1E79-DDC6-42FF-85E9-F1E5A1BA2D95}" type="pres">
      <dgm:prSet presAssocID="{13958A06-6034-44FE-946B-1A11AE618BA2}" presName="aSpace" presStyleCnt="0"/>
      <dgm:spPr/>
    </dgm:pt>
    <dgm:pt modelId="{86A842FB-CBD7-44E2-99F8-760FBA2B45E9}" type="pres">
      <dgm:prSet presAssocID="{81561380-78DB-415F-B480-79A87FA7EAEF}" presName="compNode" presStyleCnt="0"/>
      <dgm:spPr/>
    </dgm:pt>
    <dgm:pt modelId="{5B4961BE-7B4F-455A-89B3-68C74F86CEBE}" type="pres">
      <dgm:prSet presAssocID="{81561380-78DB-415F-B480-79A87FA7EAEF}" presName="aNode" presStyleLbl="bgShp" presStyleIdx="4" presStyleCnt="5"/>
      <dgm:spPr/>
    </dgm:pt>
    <dgm:pt modelId="{90487B57-F4A7-40B1-9447-7A49D758105B}" type="pres">
      <dgm:prSet presAssocID="{81561380-78DB-415F-B480-79A87FA7EAEF}" presName="textNode" presStyleLbl="bgShp" presStyleIdx="4" presStyleCnt="5"/>
      <dgm:spPr/>
    </dgm:pt>
    <dgm:pt modelId="{F21311FD-CD3E-4A7E-BAE4-A2FA40250463}" type="pres">
      <dgm:prSet presAssocID="{81561380-78DB-415F-B480-79A87FA7EAEF}" presName="compChildNode" presStyleCnt="0"/>
      <dgm:spPr/>
    </dgm:pt>
    <dgm:pt modelId="{84761E57-7FA7-43CF-A134-FBE2202A73F1}" type="pres">
      <dgm:prSet presAssocID="{81561380-78DB-415F-B480-79A87FA7EAEF}" presName="theInnerList" presStyleCnt="0"/>
      <dgm:spPr/>
    </dgm:pt>
    <dgm:pt modelId="{877D2951-B049-4D73-AB18-54EB6A2B7EF1}" type="pres">
      <dgm:prSet presAssocID="{9B24185E-5F5F-43C6-9D34-44266F02501F}" presName="childNode" presStyleLbl="node1" presStyleIdx="8" presStyleCnt="10">
        <dgm:presLayoutVars>
          <dgm:bulletEnabled val="1"/>
        </dgm:presLayoutVars>
      </dgm:prSet>
      <dgm:spPr/>
    </dgm:pt>
    <dgm:pt modelId="{C2D1AD34-4B25-4933-98D6-4278FCF18698}" type="pres">
      <dgm:prSet presAssocID="{9B24185E-5F5F-43C6-9D34-44266F02501F}" presName="aSpace2" presStyleCnt="0"/>
      <dgm:spPr/>
    </dgm:pt>
    <dgm:pt modelId="{1269AE99-43EA-49AB-AC9D-FE1A683E469E}" type="pres">
      <dgm:prSet presAssocID="{06CB244F-90D7-4537-AA32-87746B816826}" presName="childNode" presStyleLbl="node1" presStyleIdx="9" presStyleCnt="10">
        <dgm:presLayoutVars>
          <dgm:bulletEnabled val="1"/>
        </dgm:presLayoutVars>
      </dgm:prSet>
      <dgm:spPr/>
    </dgm:pt>
  </dgm:ptLst>
  <dgm:cxnLst>
    <dgm:cxn modelId="{33E97600-8750-4EC8-88D0-4B2508A8112D}" type="presOf" srcId="{78532DA7-5438-408E-976B-9F659741602C}" destId="{4F177808-3BB1-4361-9A60-8BD45261E4D1}" srcOrd="0" destOrd="0" presId="urn:microsoft.com/office/officeart/2005/8/layout/lProcess2"/>
    <dgm:cxn modelId="{D1953708-D476-4E23-9F39-1637118FD1B2}" type="presOf" srcId="{81561380-78DB-415F-B480-79A87FA7EAEF}" destId="{90487B57-F4A7-40B1-9447-7A49D758105B}" srcOrd="1" destOrd="0" presId="urn:microsoft.com/office/officeart/2005/8/layout/lProcess2"/>
    <dgm:cxn modelId="{F18B350E-88A5-449A-B099-53991A8A2990}" srcId="{40AA35A7-C28B-4112-9BC1-7EEAE5BE3078}" destId="{78532DA7-5438-408E-976B-9F659741602C}" srcOrd="1" destOrd="0" parTransId="{46707429-A468-4EBE-B730-BB751FCF11F9}" sibTransId="{B056D66F-8C6D-4A82-9CA2-A0A1EBD123A8}"/>
    <dgm:cxn modelId="{E681CF0F-1C19-4B0F-8632-8427057F00C7}" srcId="{81561380-78DB-415F-B480-79A87FA7EAEF}" destId="{9B24185E-5F5F-43C6-9D34-44266F02501F}" srcOrd="0" destOrd="0" parTransId="{CD2EC679-8506-424A-836C-7105D545C2B0}" sibTransId="{46921357-66BA-4886-A720-471BB7C52784}"/>
    <dgm:cxn modelId="{125AA215-BDFE-4071-A251-7120722CE31A}" type="presOf" srcId="{F6B9E6F4-10A3-4F61-8938-90D3858BA008}" destId="{504D898D-0F6C-4A3B-A32B-4653D21D6A8E}" srcOrd="0" destOrd="0" presId="urn:microsoft.com/office/officeart/2005/8/layout/lProcess2"/>
    <dgm:cxn modelId="{4D8F1728-6213-4302-AB4D-AD04C1C9ED9D}" type="presOf" srcId="{06CB244F-90D7-4537-AA32-87746B816826}" destId="{1269AE99-43EA-49AB-AC9D-FE1A683E469E}" srcOrd="0" destOrd="0" presId="urn:microsoft.com/office/officeart/2005/8/layout/lProcess2"/>
    <dgm:cxn modelId="{9143D229-96D2-41B3-8A34-9A847DCA6CB3}" srcId="{47D2D7D9-DAD5-4BA0-B09C-D1C41304F8D6}" destId="{DF831F93-DC30-40A5-B446-8DE265F8EB13}" srcOrd="0" destOrd="0" parTransId="{6EF52EC1-B3E4-4752-A3B4-CA0799CAEE5C}" sibTransId="{7654A8E9-0208-4087-9769-FF72B1B6D61A}"/>
    <dgm:cxn modelId="{78813D2E-9BB2-4748-B048-80EC7B479657}" type="presOf" srcId="{47D2D7D9-DAD5-4BA0-B09C-D1C41304F8D6}" destId="{0C0752C3-FE04-4C3B-8743-3CB5BC305281}" srcOrd="1" destOrd="0" presId="urn:microsoft.com/office/officeart/2005/8/layout/lProcess2"/>
    <dgm:cxn modelId="{043D4333-7966-45E4-995B-7CE8F0A78A66}" type="presOf" srcId="{AE8EB9A8-C704-400E-9CB1-2969D235C2A1}" destId="{DA429927-193C-4DA9-9CC7-B6C27C392C37}" srcOrd="0" destOrd="0" presId="urn:microsoft.com/office/officeart/2005/8/layout/lProcess2"/>
    <dgm:cxn modelId="{B8DF9339-FF72-450A-875C-A35316765F2E}" type="presOf" srcId="{A72ED223-2683-43DC-975D-50FD99FFE4A9}" destId="{DCB7B86C-5A54-4A80-B229-B1DA02F4C671}" srcOrd="0" destOrd="0" presId="urn:microsoft.com/office/officeart/2005/8/layout/lProcess2"/>
    <dgm:cxn modelId="{37AF8A3F-07E5-4ED2-892A-7E21AA352A81}" srcId="{0E23B19F-D818-42CB-96EF-B0AF48A82C86}" destId="{13958A06-6034-44FE-946B-1A11AE618BA2}" srcOrd="3" destOrd="0" parTransId="{9CE18E5C-809E-4DC5-B13F-A7B17A6D8F21}" sibTransId="{5AD82F1B-C8AF-4900-A15E-5E49A2E50818}"/>
    <dgm:cxn modelId="{25F3AB5F-F88F-424F-861B-FCAC03591C01}" type="presOf" srcId="{91BA73BC-2206-498D-9CE9-0E76D341F76D}" destId="{6193E2D1-1BE4-44EF-B54E-4D5FFC185C3A}" srcOrd="0" destOrd="0" presId="urn:microsoft.com/office/officeart/2005/8/layout/lProcess2"/>
    <dgm:cxn modelId="{4CCB9D4A-0CD2-47BD-B6AD-205F015DFF16}" type="presOf" srcId="{47D2D7D9-DAD5-4BA0-B09C-D1C41304F8D6}" destId="{BB379117-81BA-4FD5-9359-ADE9335AE20B}" srcOrd="0" destOrd="0" presId="urn:microsoft.com/office/officeart/2005/8/layout/lProcess2"/>
    <dgm:cxn modelId="{06061472-40DF-47DB-995A-2C83925352C7}" srcId="{40AA35A7-C28B-4112-9BC1-7EEAE5BE3078}" destId="{59177155-D485-4D67-98C9-22020F532E69}" srcOrd="0" destOrd="0" parTransId="{FABBFE24-EB7A-48EC-955C-CC1B05F3D8DA}" sibTransId="{93B3D10A-C486-4B31-84F0-6A5E7393B49E}"/>
    <dgm:cxn modelId="{23626E76-4EE9-4FDD-A895-B4054688AFBF}" type="presOf" srcId="{DF823918-8540-4FD1-86CB-135DE81B599E}" destId="{EAA2BDCC-98FC-4720-81C1-95B6AFEEA715}" srcOrd="0" destOrd="0" presId="urn:microsoft.com/office/officeart/2005/8/layout/lProcess2"/>
    <dgm:cxn modelId="{C5A35F5A-9159-4A1B-BB98-8AD561BE3531}" type="presOf" srcId="{40AA35A7-C28B-4112-9BC1-7EEAE5BE3078}" destId="{76A682CF-12AD-4B75-A360-C1224689D801}" srcOrd="1" destOrd="0" presId="urn:microsoft.com/office/officeart/2005/8/layout/lProcess2"/>
    <dgm:cxn modelId="{3659537E-7AC6-4B16-9403-2B4018A4CBF2}" srcId="{13958A06-6034-44FE-946B-1A11AE618BA2}" destId="{91BA73BC-2206-498D-9CE9-0E76D341F76D}" srcOrd="0" destOrd="0" parTransId="{CFB2EFDF-F356-4F09-8309-4D4726CA8B44}" sibTransId="{DDA079A7-8551-476B-A221-28F6668C3105}"/>
    <dgm:cxn modelId="{3EA5CA8C-73CD-4A58-AC68-297D92EE4CFC}" type="presOf" srcId="{81561380-78DB-415F-B480-79A87FA7EAEF}" destId="{5B4961BE-7B4F-455A-89B3-68C74F86CEBE}" srcOrd="0" destOrd="0" presId="urn:microsoft.com/office/officeart/2005/8/layout/lProcess2"/>
    <dgm:cxn modelId="{BB96ED93-1852-4CE8-86BB-B49EF14FF841}" type="presOf" srcId="{13958A06-6034-44FE-946B-1A11AE618BA2}" destId="{B27C7EF0-7840-4DCA-AB6F-90A32F371ACD}" srcOrd="0" destOrd="0" presId="urn:microsoft.com/office/officeart/2005/8/layout/lProcess2"/>
    <dgm:cxn modelId="{A9887395-2EDE-4261-B71C-CDED26BF31E5}" srcId="{0E23B19F-D818-42CB-96EF-B0AF48A82C86}" destId="{DF823918-8540-4FD1-86CB-135DE81B599E}" srcOrd="0" destOrd="0" parTransId="{49AE5E3B-AC8B-4131-B5BF-B219C4A7C346}" sibTransId="{901E5094-5340-4A22-B182-D5BACD52CA9A}"/>
    <dgm:cxn modelId="{C04A39A6-2DB8-4E7B-9B17-BC6A3AEBBE98}" srcId="{81561380-78DB-415F-B480-79A87FA7EAEF}" destId="{06CB244F-90D7-4537-AA32-87746B816826}" srcOrd="1" destOrd="0" parTransId="{DB5F3B2D-FEBD-450D-B5A9-52916D851086}" sibTransId="{CFEB1A61-A9B5-459F-94B6-42678E24748F}"/>
    <dgm:cxn modelId="{C2C48EA6-1A72-47BA-9B6E-72D5C33BFB5B}" srcId="{47D2D7D9-DAD5-4BA0-B09C-D1C41304F8D6}" destId="{AE8EB9A8-C704-400E-9CB1-2969D235C2A1}" srcOrd="1" destOrd="0" parTransId="{5D85CC90-4A67-4ECF-B688-600F97B11833}" sibTransId="{B812908C-D449-4750-9576-0CD35739EFAA}"/>
    <dgm:cxn modelId="{30E214A8-2CBA-4F13-886E-CB863FB7FA41}" type="presOf" srcId="{DF831F93-DC30-40A5-B446-8DE265F8EB13}" destId="{7DB7F1AF-73A1-4F46-B992-97E9E1E59241}" srcOrd="0" destOrd="0" presId="urn:microsoft.com/office/officeart/2005/8/layout/lProcess2"/>
    <dgm:cxn modelId="{BE4D03B7-C7D7-4BCE-B10B-6EF4A72F99D7}" srcId="{DF823918-8540-4FD1-86CB-135DE81B599E}" destId="{A72ED223-2683-43DC-975D-50FD99FFE4A9}" srcOrd="0" destOrd="0" parTransId="{597F3386-7C2A-4A7E-838C-48D2D24ABF32}" sibTransId="{73EDD8B3-CF26-4577-8A57-3D43C4AA7439}"/>
    <dgm:cxn modelId="{09CC94C0-DC79-4278-BB2F-55AB46112B39}" srcId="{13958A06-6034-44FE-946B-1A11AE618BA2}" destId="{F6B9E6F4-10A3-4F61-8938-90D3858BA008}" srcOrd="1" destOrd="0" parTransId="{ABBDF73A-894C-498F-A304-A76914A1599A}" sibTransId="{C6F04209-C4F0-4101-98B4-392C170E022E}"/>
    <dgm:cxn modelId="{E7FA4FC3-C867-49F6-B468-561C38EACDD8}" srcId="{DF823918-8540-4FD1-86CB-135DE81B599E}" destId="{2B3E47BE-26D1-4795-8162-EFF56BC7B6CF}" srcOrd="1" destOrd="0" parTransId="{4C324A9E-2F53-4A39-8AE5-92227B9B63C7}" sibTransId="{D58C4DEF-9D5A-4606-95F1-16DCF6FC4AC5}"/>
    <dgm:cxn modelId="{1E98A8CA-FE99-41FF-9331-EA0E32A004BC}" type="presOf" srcId="{2B3E47BE-26D1-4795-8162-EFF56BC7B6CF}" destId="{443EC5A4-2397-4A4B-B3E6-ED260CD58874}" srcOrd="0" destOrd="0" presId="urn:microsoft.com/office/officeart/2005/8/layout/lProcess2"/>
    <dgm:cxn modelId="{4C6A26CC-E2CD-42EC-901B-D65B9289EE0E}" type="presOf" srcId="{40AA35A7-C28B-4112-9BC1-7EEAE5BE3078}" destId="{D63167EA-841C-465D-A37D-789DB641AB44}" srcOrd="0" destOrd="0" presId="urn:microsoft.com/office/officeart/2005/8/layout/lProcess2"/>
    <dgm:cxn modelId="{25FD6ECF-14CC-44A8-8D04-B48B2AD9F4B2}" srcId="{0E23B19F-D818-42CB-96EF-B0AF48A82C86}" destId="{40AA35A7-C28B-4112-9BC1-7EEAE5BE3078}" srcOrd="1" destOrd="0" parTransId="{13B4A961-BCE2-42EC-AAC6-801331C73074}" sibTransId="{BC18FF82-3B8E-4992-BA5E-7586817ED961}"/>
    <dgm:cxn modelId="{F8C96DD2-3ADE-48B0-9477-9874B4AA0B9B}" srcId="{0E23B19F-D818-42CB-96EF-B0AF48A82C86}" destId="{81561380-78DB-415F-B480-79A87FA7EAEF}" srcOrd="4" destOrd="0" parTransId="{18E84D62-218D-494D-BE44-83798C4BDD4F}" sibTransId="{C077E20C-7407-483B-BA02-AD00642F0AE0}"/>
    <dgm:cxn modelId="{6924DFD7-E740-4CE4-A7CB-EA3FEE92C4D9}" type="presOf" srcId="{13958A06-6034-44FE-946B-1A11AE618BA2}" destId="{9019C2F4-2040-4302-A9B6-210DBD1E0336}" srcOrd="1" destOrd="0" presId="urn:microsoft.com/office/officeart/2005/8/layout/lProcess2"/>
    <dgm:cxn modelId="{579925DD-6FBC-4C29-AEED-CF1596CF92D4}" type="presOf" srcId="{9B24185E-5F5F-43C6-9D34-44266F02501F}" destId="{877D2951-B049-4D73-AB18-54EB6A2B7EF1}" srcOrd="0" destOrd="0" presId="urn:microsoft.com/office/officeart/2005/8/layout/lProcess2"/>
    <dgm:cxn modelId="{D8A356E5-8EED-4058-83AF-35F001F7A8A2}" type="presOf" srcId="{59177155-D485-4D67-98C9-22020F532E69}" destId="{A0BA3163-9CAA-46E9-BE9D-97D6C8C2E99B}" srcOrd="0" destOrd="0" presId="urn:microsoft.com/office/officeart/2005/8/layout/lProcess2"/>
    <dgm:cxn modelId="{CA7065ED-6B1C-4488-B87F-C037DB868706}" type="presOf" srcId="{0E23B19F-D818-42CB-96EF-B0AF48A82C86}" destId="{A874808F-90E3-45C0-82B6-CB1863CDE158}" srcOrd="0" destOrd="0" presId="urn:microsoft.com/office/officeart/2005/8/layout/lProcess2"/>
    <dgm:cxn modelId="{7ACD02F3-631F-45BD-B048-917949236C65}" srcId="{0E23B19F-D818-42CB-96EF-B0AF48A82C86}" destId="{47D2D7D9-DAD5-4BA0-B09C-D1C41304F8D6}" srcOrd="2" destOrd="0" parTransId="{3DE37435-6032-4EAE-8692-7B837A39C7DA}" sibTransId="{D616F731-23C4-4AC7-9512-53F6BC7CA5C7}"/>
    <dgm:cxn modelId="{9813D5FE-5325-4404-B9DA-6C9C313942A1}" type="presOf" srcId="{DF823918-8540-4FD1-86CB-135DE81B599E}" destId="{4D18F066-442D-4A58-BFDA-610CD2FF637A}" srcOrd="1" destOrd="0" presId="urn:microsoft.com/office/officeart/2005/8/layout/lProcess2"/>
    <dgm:cxn modelId="{8B2704C9-3A2E-4814-8F3F-12E85174A9C0}" type="presParOf" srcId="{A874808F-90E3-45C0-82B6-CB1863CDE158}" destId="{51273141-A81E-4E0A-A147-FA8C11FB8446}" srcOrd="0" destOrd="0" presId="urn:microsoft.com/office/officeart/2005/8/layout/lProcess2"/>
    <dgm:cxn modelId="{581D977E-EA30-430D-98D2-3B74C1857056}" type="presParOf" srcId="{51273141-A81E-4E0A-A147-FA8C11FB8446}" destId="{EAA2BDCC-98FC-4720-81C1-95B6AFEEA715}" srcOrd="0" destOrd="0" presId="urn:microsoft.com/office/officeart/2005/8/layout/lProcess2"/>
    <dgm:cxn modelId="{6B881186-0E5F-42FE-A9EF-97267348226F}" type="presParOf" srcId="{51273141-A81E-4E0A-A147-FA8C11FB8446}" destId="{4D18F066-442D-4A58-BFDA-610CD2FF637A}" srcOrd="1" destOrd="0" presId="urn:microsoft.com/office/officeart/2005/8/layout/lProcess2"/>
    <dgm:cxn modelId="{22EBCA9D-4852-4B3D-B7A4-704813386B76}" type="presParOf" srcId="{51273141-A81E-4E0A-A147-FA8C11FB8446}" destId="{A7A8E8D5-8F79-40BA-A2A7-449DA4269126}" srcOrd="2" destOrd="0" presId="urn:microsoft.com/office/officeart/2005/8/layout/lProcess2"/>
    <dgm:cxn modelId="{5225D823-5D37-4C61-92E1-3DDC739BB223}" type="presParOf" srcId="{A7A8E8D5-8F79-40BA-A2A7-449DA4269126}" destId="{4FF253C1-5C05-4DA3-976D-2CDF5C036085}" srcOrd="0" destOrd="0" presId="urn:microsoft.com/office/officeart/2005/8/layout/lProcess2"/>
    <dgm:cxn modelId="{038C9D90-334C-4316-8748-1AF8EC9F5CFB}" type="presParOf" srcId="{4FF253C1-5C05-4DA3-976D-2CDF5C036085}" destId="{DCB7B86C-5A54-4A80-B229-B1DA02F4C671}" srcOrd="0" destOrd="0" presId="urn:microsoft.com/office/officeart/2005/8/layout/lProcess2"/>
    <dgm:cxn modelId="{42DDB44E-5D5D-4B9F-804B-D047D59E57C1}" type="presParOf" srcId="{4FF253C1-5C05-4DA3-976D-2CDF5C036085}" destId="{F3E9681C-DC0B-48E2-9A47-71311A322E34}" srcOrd="1" destOrd="0" presId="urn:microsoft.com/office/officeart/2005/8/layout/lProcess2"/>
    <dgm:cxn modelId="{FAE7CEC1-E627-4F66-8815-536F50F2FA88}" type="presParOf" srcId="{4FF253C1-5C05-4DA3-976D-2CDF5C036085}" destId="{443EC5A4-2397-4A4B-B3E6-ED260CD58874}" srcOrd="2" destOrd="0" presId="urn:microsoft.com/office/officeart/2005/8/layout/lProcess2"/>
    <dgm:cxn modelId="{D792F997-A9E7-41D6-9B7F-FF54D1FF440A}" type="presParOf" srcId="{A874808F-90E3-45C0-82B6-CB1863CDE158}" destId="{06F0B30E-DBA5-41BE-95C3-F3D66F5C6DEA}" srcOrd="1" destOrd="0" presId="urn:microsoft.com/office/officeart/2005/8/layout/lProcess2"/>
    <dgm:cxn modelId="{36E74B62-D635-48A5-A815-4B71A427571C}" type="presParOf" srcId="{A874808F-90E3-45C0-82B6-CB1863CDE158}" destId="{AD8506EA-A393-457A-9793-24BF17DD3852}" srcOrd="2" destOrd="0" presId="urn:microsoft.com/office/officeart/2005/8/layout/lProcess2"/>
    <dgm:cxn modelId="{3330D2D6-2582-4072-A72C-E7BDD83060DE}" type="presParOf" srcId="{AD8506EA-A393-457A-9793-24BF17DD3852}" destId="{D63167EA-841C-465D-A37D-789DB641AB44}" srcOrd="0" destOrd="0" presId="urn:microsoft.com/office/officeart/2005/8/layout/lProcess2"/>
    <dgm:cxn modelId="{55786D9D-EF9F-4F11-8B56-B43B7EE7BC1C}" type="presParOf" srcId="{AD8506EA-A393-457A-9793-24BF17DD3852}" destId="{76A682CF-12AD-4B75-A360-C1224689D801}" srcOrd="1" destOrd="0" presId="urn:microsoft.com/office/officeart/2005/8/layout/lProcess2"/>
    <dgm:cxn modelId="{22C3E2E3-27BF-4AB4-BF3E-1010EA5D88AC}" type="presParOf" srcId="{AD8506EA-A393-457A-9793-24BF17DD3852}" destId="{99C2409C-5D3A-45FE-AFB4-BD1C07901D2F}" srcOrd="2" destOrd="0" presId="urn:microsoft.com/office/officeart/2005/8/layout/lProcess2"/>
    <dgm:cxn modelId="{12612B20-BD20-41E8-8888-E53577B454D2}" type="presParOf" srcId="{99C2409C-5D3A-45FE-AFB4-BD1C07901D2F}" destId="{E6524AC4-E04E-4B4C-A01C-F53848C6355E}" srcOrd="0" destOrd="0" presId="urn:microsoft.com/office/officeart/2005/8/layout/lProcess2"/>
    <dgm:cxn modelId="{27D747AA-5096-4AFC-AF45-26AF7220FDC5}" type="presParOf" srcId="{E6524AC4-E04E-4B4C-A01C-F53848C6355E}" destId="{A0BA3163-9CAA-46E9-BE9D-97D6C8C2E99B}" srcOrd="0" destOrd="0" presId="urn:microsoft.com/office/officeart/2005/8/layout/lProcess2"/>
    <dgm:cxn modelId="{92A6C71F-0A7C-4010-8459-AFAD67316B62}" type="presParOf" srcId="{E6524AC4-E04E-4B4C-A01C-F53848C6355E}" destId="{CBBA1ABF-CFF0-480C-B239-5419A34441D5}" srcOrd="1" destOrd="0" presId="urn:microsoft.com/office/officeart/2005/8/layout/lProcess2"/>
    <dgm:cxn modelId="{D70B565F-7284-4579-947E-9CC6913F3C0C}" type="presParOf" srcId="{E6524AC4-E04E-4B4C-A01C-F53848C6355E}" destId="{4F177808-3BB1-4361-9A60-8BD45261E4D1}" srcOrd="2" destOrd="0" presId="urn:microsoft.com/office/officeart/2005/8/layout/lProcess2"/>
    <dgm:cxn modelId="{4141E06B-6D17-4564-B3A2-45DBA33D2E6E}" type="presParOf" srcId="{A874808F-90E3-45C0-82B6-CB1863CDE158}" destId="{E53ABA22-9A3B-4884-BB6A-5ACDAE46E9AD}" srcOrd="3" destOrd="0" presId="urn:microsoft.com/office/officeart/2005/8/layout/lProcess2"/>
    <dgm:cxn modelId="{6FFAC1C4-447B-4055-8BAA-DD167B373C7B}" type="presParOf" srcId="{A874808F-90E3-45C0-82B6-CB1863CDE158}" destId="{89A755C7-666E-4AAF-B0AD-092869EE6E8E}" srcOrd="4" destOrd="0" presId="urn:microsoft.com/office/officeart/2005/8/layout/lProcess2"/>
    <dgm:cxn modelId="{919063A8-0CCF-4515-B97C-D7D33B518A61}" type="presParOf" srcId="{89A755C7-666E-4AAF-B0AD-092869EE6E8E}" destId="{BB379117-81BA-4FD5-9359-ADE9335AE20B}" srcOrd="0" destOrd="0" presId="urn:microsoft.com/office/officeart/2005/8/layout/lProcess2"/>
    <dgm:cxn modelId="{87885F5C-AC1C-4584-894A-51A2CBBB3896}" type="presParOf" srcId="{89A755C7-666E-4AAF-B0AD-092869EE6E8E}" destId="{0C0752C3-FE04-4C3B-8743-3CB5BC305281}" srcOrd="1" destOrd="0" presId="urn:microsoft.com/office/officeart/2005/8/layout/lProcess2"/>
    <dgm:cxn modelId="{27B74F44-1AD4-4C87-B6E9-176AB53AAB97}" type="presParOf" srcId="{89A755C7-666E-4AAF-B0AD-092869EE6E8E}" destId="{0831F246-8B04-4011-9E29-C73AF66F2EAC}" srcOrd="2" destOrd="0" presId="urn:microsoft.com/office/officeart/2005/8/layout/lProcess2"/>
    <dgm:cxn modelId="{A42C203B-E7C4-4C64-B44E-86B2831C1726}" type="presParOf" srcId="{0831F246-8B04-4011-9E29-C73AF66F2EAC}" destId="{3BA86367-25C2-4333-A4CD-5A6C953A7AE3}" srcOrd="0" destOrd="0" presId="urn:microsoft.com/office/officeart/2005/8/layout/lProcess2"/>
    <dgm:cxn modelId="{DD522B5C-05F2-447F-BB4E-0CE4DD93B0F2}" type="presParOf" srcId="{3BA86367-25C2-4333-A4CD-5A6C953A7AE3}" destId="{7DB7F1AF-73A1-4F46-B992-97E9E1E59241}" srcOrd="0" destOrd="0" presId="urn:microsoft.com/office/officeart/2005/8/layout/lProcess2"/>
    <dgm:cxn modelId="{37AC43EE-4A8A-48F1-9DEC-C113B195D7E9}" type="presParOf" srcId="{3BA86367-25C2-4333-A4CD-5A6C953A7AE3}" destId="{903E929D-CD45-4038-B681-474547FDFC8F}" srcOrd="1" destOrd="0" presId="urn:microsoft.com/office/officeart/2005/8/layout/lProcess2"/>
    <dgm:cxn modelId="{3C8DB947-590B-43A3-A19B-332DD55CBE0C}" type="presParOf" srcId="{3BA86367-25C2-4333-A4CD-5A6C953A7AE3}" destId="{DA429927-193C-4DA9-9CC7-B6C27C392C37}" srcOrd="2" destOrd="0" presId="urn:microsoft.com/office/officeart/2005/8/layout/lProcess2"/>
    <dgm:cxn modelId="{D42F256F-0118-420A-9865-F07A9C7EEE66}" type="presParOf" srcId="{A874808F-90E3-45C0-82B6-CB1863CDE158}" destId="{A75EFA80-FAEE-4542-9556-5E8263F7ADD1}" srcOrd="5" destOrd="0" presId="urn:microsoft.com/office/officeart/2005/8/layout/lProcess2"/>
    <dgm:cxn modelId="{30C23756-8B60-4E0E-9D74-3FEFC463D2E9}" type="presParOf" srcId="{A874808F-90E3-45C0-82B6-CB1863CDE158}" destId="{DA84B224-E507-4D04-B703-E301C56D9530}" srcOrd="6" destOrd="0" presId="urn:microsoft.com/office/officeart/2005/8/layout/lProcess2"/>
    <dgm:cxn modelId="{CDEE09CC-1D37-46FA-AB26-99D9999A5782}" type="presParOf" srcId="{DA84B224-E507-4D04-B703-E301C56D9530}" destId="{B27C7EF0-7840-4DCA-AB6F-90A32F371ACD}" srcOrd="0" destOrd="0" presId="urn:microsoft.com/office/officeart/2005/8/layout/lProcess2"/>
    <dgm:cxn modelId="{6EB7C931-A136-4553-B4E3-E183F73151B7}" type="presParOf" srcId="{DA84B224-E507-4D04-B703-E301C56D9530}" destId="{9019C2F4-2040-4302-A9B6-210DBD1E0336}" srcOrd="1" destOrd="0" presId="urn:microsoft.com/office/officeart/2005/8/layout/lProcess2"/>
    <dgm:cxn modelId="{6C7B83F8-5CE8-4925-902D-FF98810102F8}" type="presParOf" srcId="{DA84B224-E507-4D04-B703-E301C56D9530}" destId="{225BB38C-813A-415D-B429-1321445B0619}" srcOrd="2" destOrd="0" presId="urn:microsoft.com/office/officeart/2005/8/layout/lProcess2"/>
    <dgm:cxn modelId="{6E5BDBC1-BA37-46D7-90F0-E4AF8D6C9161}" type="presParOf" srcId="{225BB38C-813A-415D-B429-1321445B0619}" destId="{E19B51C5-CA52-44FE-93CD-30E940AF53C8}" srcOrd="0" destOrd="0" presId="urn:microsoft.com/office/officeart/2005/8/layout/lProcess2"/>
    <dgm:cxn modelId="{C65B5D05-33EB-45BB-8A68-75F20FA94CCA}" type="presParOf" srcId="{E19B51C5-CA52-44FE-93CD-30E940AF53C8}" destId="{6193E2D1-1BE4-44EF-B54E-4D5FFC185C3A}" srcOrd="0" destOrd="0" presId="urn:microsoft.com/office/officeart/2005/8/layout/lProcess2"/>
    <dgm:cxn modelId="{7FC99D1B-0B8B-4312-8205-A59D17C0AD89}" type="presParOf" srcId="{E19B51C5-CA52-44FE-93CD-30E940AF53C8}" destId="{C0444909-5ECE-48C6-A65D-3220FF4424E0}" srcOrd="1" destOrd="0" presId="urn:microsoft.com/office/officeart/2005/8/layout/lProcess2"/>
    <dgm:cxn modelId="{4F3FCB17-FD5A-4999-98D7-680E3F2B335A}" type="presParOf" srcId="{E19B51C5-CA52-44FE-93CD-30E940AF53C8}" destId="{504D898D-0F6C-4A3B-A32B-4653D21D6A8E}" srcOrd="2" destOrd="0" presId="urn:microsoft.com/office/officeart/2005/8/layout/lProcess2"/>
    <dgm:cxn modelId="{64F043D8-9FCC-4C8E-BA5F-1E8999431298}" type="presParOf" srcId="{A874808F-90E3-45C0-82B6-CB1863CDE158}" destId="{F92C1E79-DDC6-42FF-85E9-F1E5A1BA2D95}" srcOrd="7" destOrd="0" presId="urn:microsoft.com/office/officeart/2005/8/layout/lProcess2"/>
    <dgm:cxn modelId="{2F76569A-D2B1-4C2A-B6C9-CBF353B1760B}" type="presParOf" srcId="{A874808F-90E3-45C0-82B6-CB1863CDE158}" destId="{86A842FB-CBD7-44E2-99F8-760FBA2B45E9}" srcOrd="8" destOrd="0" presId="urn:microsoft.com/office/officeart/2005/8/layout/lProcess2"/>
    <dgm:cxn modelId="{06C126A9-8348-4DDE-8463-A57093E6D150}" type="presParOf" srcId="{86A842FB-CBD7-44E2-99F8-760FBA2B45E9}" destId="{5B4961BE-7B4F-455A-89B3-68C74F86CEBE}" srcOrd="0" destOrd="0" presId="urn:microsoft.com/office/officeart/2005/8/layout/lProcess2"/>
    <dgm:cxn modelId="{2D3D6C85-472C-4E8C-9D48-5EAD5E7A0FBA}" type="presParOf" srcId="{86A842FB-CBD7-44E2-99F8-760FBA2B45E9}" destId="{90487B57-F4A7-40B1-9447-7A49D758105B}" srcOrd="1" destOrd="0" presId="urn:microsoft.com/office/officeart/2005/8/layout/lProcess2"/>
    <dgm:cxn modelId="{786DAF04-FC04-4237-BB1A-50206F840BE1}" type="presParOf" srcId="{86A842FB-CBD7-44E2-99F8-760FBA2B45E9}" destId="{F21311FD-CD3E-4A7E-BAE4-A2FA40250463}" srcOrd="2" destOrd="0" presId="urn:microsoft.com/office/officeart/2005/8/layout/lProcess2"/>
    <dgm:cxn modelId="{C68832A2-F215-4F95-93C5-A50033B85402}" type="presParOf" srcId="{F21311FD-CD3E-4A7E-BAE4-A2FA40250463}" destId="{84761E57-7FA7-43CF-A134-FBE2202A73F1}" srcOrd="0" destOrd="0" presId="urn:microsoft.com/office/officeart/2005/8/layout/lProcess2"/>
    <dgm:cxn modelId="{D0A89E88-0DF5-4015-A6BA-71726D444FE8}" type="presParOf" srcId="{84761E57-7FA7-43CF-A134-FBE2202A73F1}" destId="{877D2951-B049-4D73-AB18-54EB6A2B7EF1}" srcOrd="0" destOrd="0" presId="urn:microsoft.com/office/officeart/2005/8/layout/lProcess2"/>
    <dgm:cxn modelId="{F979377F-D00F-408B-95AA-E07E5312790D}" type="presParOf" srcId="{84761E57-7FA7-43CF-A134-FBE2202A73F1}" destId="{C2D1AD34-4B25-4933-98D6-4278FCF18698}" srcOrd="1" destOrd="0" presId="urn:microsoft.com/office/officeart/2005/8/layout/lProcess2"/>
    <dgm:cxn modelId="{CBC1D65C-167C-4AE2-9513-AF02FDF87561}" type="presParOf" srcId="{84761E57-7FA7-43CF-A134-FBE2202A73F1}" destId="{1269AE99-43EA-49AB-AC9D-FE1A683E469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6060F6-55D4-4891-AF63-430D94FD85B2}" type="doc">
      <dgm:prSet loTypeId="urn:microsoft.com/office/officeart/2008/layout/CircularPictureCallout" loCatId="picture" qsTypeId="urn:microsoft.com/office/officeart/2005/8/quickstyle/simple2" qsCatId="simple" csTypeId="urn:microsoft.com/office/officeart/2005/8/colors/accent1_2" csCatId="accent1" phldr="1"/>
      <dgm:spPr/>
      <dgm:t>
        <a:bodyPr/>
        <a:lstStyle/>
        <a:p>
          <a:endParaRPr lang="en-GB"/>
        </a:p>
      </dgm:t>
    </dgm:pt>
    <dgm:pt modelId="{92CFB7BF-BC41-4ABC-BDAD-52B7DAA79935}">
      <dgm:prSet/>
      <dgm:spPr/>
      <dgm:t>
        <a:bodyPr/>
        <a:lstStyle/>
        <a:p>
          <a:endParaRPr lang="en-GB"/>
        </a:p>
      </dgm:t>
    </dgm:pt>
    <dgm:pt modelId="{1AE693BE-B85C-4A2F-8E75-17A688B14E20}" type="parTrans" cxnId="{595F6115-0E84-4225-B50D-2C50F60B21FB}">
      <dgm:prSet/>
      <dgm:spPr/>
      <dgm:t>
        <a:bodyPr/>
        <a:lstStyle/>
        <a:p>
          <a:endParaRPr lang="en-GB"/>
        </a:p>
      </dgm:t>
    </dgm:pt>
    <dgm:pt modelId="{68DA17EC-FECE-4A00-AC98-D4CB73B85A98}" type="sibTrans" cxnId="{595F6115-0E84-4225-B50D-2C50F60B21FB}">
      <dgm:prSet/>
      <dgm:spPr>
        <a:blipFill>
          <a:blip xmlns:r="http://schemas.openxmlformats.org/officeDocument/2006/relationships" r:embed="rId1"/>
          <a:srcRect/>
          <a:stretch>
            <a:fillRect t="-12000" b="-12000"/>
          </a:stretch>
        </a:blipFill>
        <a:ln>
          <a:solidFill>
            <a:schemeClr val="tx1"/>
          </a:solidFill>
        </a:ln>
      </dgm:spPr>
      <dgm:t>
        <a:bodyPr/>
        <a:lstStyle/>
        <a:p>
          <a:endParaRPr lang="en-GB"/>
        </a:p>
      </dgm:t>
    </dgm:pt>
    <dgm:pt modelId="{790AD542-CC4F-4DF9-94B1-3FC708F8FFC5}">
      <dgm:prSet phldrT="[Text]"/>
      <dgm:spPr/>
      <dgm:t>
        <a:bodyPr/>
        <a:lstStyle/>
        <a:p>
          <a:r>
            <a:rPr lang="en-GB" b="1" dirty="0">
              <a:highlight>
                <a:srgbClr val="FFFF00"/>
              </a:highlight>
            </a:rPr>
            <a:t>Head of Department</a:t>
          </a:r>
        </a:p>
      </dgm:t>
    </dgm:pt>
    <dgm:pt modelId="{E438DD72-745D-406F-8DE7-1E6B482EC064}" type="parTrans" cxnId="{EFC255CB-18A7-4B5F-A213-054FA95850F1}">
      <dgm:prSet/>
      <dgm:spPr/>
      <dgm:t>
        <a:bodyPr/>
        <a:lstStyle/>
        <a:p>
          <a:endParaRPr lang="en-GB"/>
        </a:p>
      </dgm:t>
    </dgm:pt>
    <dgm:pt modelId="{EFA36342-0C1C-43D5-88A5-4989C772790B}" type="sibTrans" cxnId="{EFC255CB-18A7-4B5F-A213-054FA95850F1}">
      <dgm:prSet/>
      <dgm:spPr/>
      <dgm:t>
        <a:bodyPr/>
        <a:lstStyle/>
        <a:p>
          <a:endParaRPr lang="en-GB"/>
        </a:p>
      </dgm:t>
    </dgm:pt>
    <dgm:pt modelId="{EA85A375-8F17-4E5E-BBDC-93E62FA8E136}">
      <dgm:prSet phldrT="[Text]"/>
      <dgm:spPr/>
      <dgm:t>
        <a:bodyPr/>
        <a:lstStyle/>
        <a:p>
          <a:r>
            <a:rPr lang="en-GB" dirty="0"/>
            <a:t>Prime Minister</a:t>
          </a:r>
        </a:p>
      </dgm:t>
    </dgm:pt>
    <dgm:pt modelId="{D569CFCE-FD0B-4AFD-A46C-DD86D41DBBDB}" type="sibTrans" cxnId="{04FDEBBC-6FEF-48D8-9685-1CBBC80E3C92}">
      <dgm:prSet/>
      <dgm:spPr>
        <a:blipFill>
          <a:blip xmlns:r="http://schemas.openxmlformats.org/officeDocument/2006/relationships" r:embed="rId2"/>
          <a:srcRect/>
          <a:stretch>
            <a:fillRect/>
          </a:stretch>
        </a:blipFill>
      </dgm:spPr>
      <dgm:t>
        <a:bodyPr/>
        <a:lstStyle/>
        <a:p>
          <a:endParaRPr lang="en-GB"/>
        </a:p>
      </dgm:t>
    </dgm:pt>
    <dgm:pt modelId="{EC1D2F73-BA81-4ED2-994A-244E66D6A98F}" type="parTrans" cxnId="{04FDEBBC-6FEF-48D8-9685-1CBBC80E3C92}">
      <dgm:prSet/>
      <dgm:spPr/>
      <dgm:t>
        <a:bodyPr/>
        <a:lstStyle/>
        <a:p>
          <a:endParaRPr lang="en-GB"/>
        </a:p>
      </dgm:t>
    </dgm:pt>
    <dgm:pt modelId="{CDAB72F4-33C3-4B90-A446-4E96EEF9DC97}">
      <dgm:prSet phldrT="[Text]"/>
      <dgm:spPr/>
      <dgm:t>
        <a:bodyPr/>
        <a:lstStyle/>
        <a:p>
          <a:r>
            <a:rPr lang="en-GB" dirty="0"/>
            <a:t>Conductor</a:t>
          </a:r>
        </a:p>
      </dgm:t>
    </dgm:pt>
    <dgm:pt modelId="{4BF92AEA-71A2-4C88-8403-012A1677D866}" type="parTrans" cxnId="{EE980171-0503-4FF7-9D7D-F9A65AE9449A}">
      <dgm:prSet/>
      <dgm:spPr/>
      <dgm:t>
        <a:bodyPr/>
        <a:lstStyle/>
        <a:p>
          <a:endParaRPr lang="en-GB"/>
        </a:p>
      </dgm:t>
    </dgm:pt>
    <dgm:pt modelId="{DE11873C-719E-4FEC-964B-98A9956C217A}" type="sibTrans" cxnId="{EE980171-0503-4FF7-9D7D-F9A65AE9449A}">
      <dgm:prSet/>
      <dgm:spPr>
        <a:blipFill>
          <a:blip xmlns:r="http://schemas.openxmlformats.org/officeDocument/2006/relationships" r:embed="rId3"/>
          <a:srcRect/>
          <a:stretch>
            <a:fillRect l="-25000" r="-25000"/>
          </a:stretch>
        </a:blipFill>
      </dgm:spPr>
      <dgm:t>
        <a:bodyPr/>
        <a:lstStyle/>
        <a:p>
          <a:endParaRPr lang="en-GB"/>
        </a:p>
      </dgm:t>
    </dgm:pt>
    <dgm:pt modelId="{CD09D4BE-6D9F-4359-8F0B-D9D2BDB21C03}">
      <dgm:prSet phldrT="[Text]"/>
      <dgm:spPr/>
      <dgm:t>
        <a:bodyPr/>
        <a:lstStyle/>
        <a:p>
          <a:r>
            <a:rPr lang="en-GB" dirty="0"/>
            <a:t>Group Leader</a:t>
          </a:r>
        </a:p>
      </dgm:t>
    </dgm:pt>
    <dgm:pt modelId="{1DD70DC3-ED9E-44A0-A2A7-9002AC47A800}" type="parTrans" cxnId="{510942B1-24A2-4A87-A653-55BC93307ED8}">
      <dgm:prSet/>
      <dgm:spPr/>
      <dgm:t>
        <a:bodyPr/>
        <a:lstStyle/>
        <a:p>
          <a:endParaRPr lang="en-GB"/>
        </a:p>
      </dgm:t>
    </dgm:pt>
    <dgm:pt modelId="{E5BD8BAE-8ADB-416D-827A-3DEAB7DAB136}" type="sibTrans" cxnId="{510942B1-24A2-4A87-A653-55BC93307ED8}">
      <dgm:prSet/>
      <dgm:spPr>
        <a:blipFill>
          <a:blip xmlns:r="http://schemas.openxmlformats.org/officeDocument/2006/relationships" r:embed="rId4"/>
          <a:srcRect/>
          <a:stretch>
            <a:fillRect l="-19000" r="-19000"/>
          </a:stretch>
        </a:blipFill>
      </dgm:spPr>
      <dgm:t>
        <a:bodyPr/>
        <a:lstStyle/>
        <a:p>
          <a:endParaRPr lang="en-GB"/>
        </a:p>
      </dgm:t>
    </dgm:pt>
    <dgm:pt modelId="{805EC8B6-E2B1-4E3F-A3BE-50D48A04F0B1}" type="pres">
      <dgm:prSet presAssocID="{6B6060F6-55D4-4891-AF63-430D94FD85B2}" presName="Name0" presStyleCnt="0">
        <dgm:presLayoutVars>
          <dgm:chMax val="7"/>
          <dgm:chPref val="7"/>
          <dgm:dir/>
        </dgm:presLayoutVars>
      </dgm:prSet>
      <dgm:spPr/>
    </dgm:pt>
    <dgm:pt modelId="{47C6D81B-4655-449E-BA7F-9DB69978DAFF}" type="pres">
      <dgm:prSet presAssocID="{6B6060F6-55D4-4891-AF63-430D94FD85B2}" presName="Name1" presStyleCnt="0"/>
      <dgm:spPr/>
    </dgm:pt>
    <dgm:pt modelId="{2A3BBC82-E16C-4E48-AB27-89495A7A0A91}" type="pres">
      <dgm:prSet presAssocID="{68DA17EC-FECE-4A00-AC98-D4CB73B85A98}" presName="picture_1" presStyleCnt="0"/>
      <dgm:spPr/>
    </dgm:pt>
    <dgm:pt modelId="{48741709-8538-402A-96DF-4074E07C6D99}" type="pres">
      <dgm:prSet presAssocID="{68DA17EC-FECE-4A00-AC98-D4CB73B85A98}" presName="pictureRepeatNode" presStyleLbl="alignImgPlace1" presStyleIdx="0" presStyleCnt="5"/>
      <dgm:spPr/>
    </dgm:pt>
    <dgm:pt modelId="{F39E4E17-72A8-4E59-B47D-2852F51EDCB1}" type="pres">
      <dgm:prSet presAssocID="{92CFB7BF-BC41-4ABC-BDAD-52B7DAA79935}" presName="text_1" presStyleLbl="node1" presStyleIdx="0" presStyleCnt="0">
        <dgm:presLayoutVars>
          <dgm:bulletEnabled val="1"/>
        </dgm:presLayoutVars>
      </dgm:prSet>
      <dgm:spPr/>
    </dgm:pt>
    <dgm:pt modelId="{E4D0A3D5-1D01-4707-BD72-35989C459BBF}" type="pres">
      <dgm:prSet presAssocID="{D569CFCE-FD0B-4AFD-A46C-DD86D41DBBDB}" presName="picture_2" presStyleCnt="0"/>
      <dgm:spPr/>
    </dgm:pt>
    <dgm:pt modelId="{1DED7792-9223-4A00-AD48-101E6B8CA0B9}" type="pres">
      <dgm:prSet presAssocID="{D569CFCE-FD0B-4AFD-A46C-DD86D41DBBDB}" presName="pictureRepeatNode" presStyleLbl="alignImgPlace1" presStyleIdx="1" presStyleCnt="5"/>
      <dgm:spPr/>
    </dgm:pt>
    <dgm:pt modelId="{F134C46D-D77D-4C9B-93DC-769CE54EA2C2}" type="pres">
      <dgm:prSet presAssocID="{EA85A375-8F17-4E5E-BBDC-93E62FA8E136}" presName="line_2" presStyleLbl="parChTrans1D1" presStyleIdx="0" presStyleCnt="4"/>
      <dgm:spPr/>
    </dgm:pt>
    <dgm:pt modelId="{0680115C-81FB-4C8A-8376-859FFA87A783}" type="pres">
      <dgm:prSet presAssocID="{EA85A375-8F17-4E5E-BBDC-93E62FA8E136}" presName="textparent_2" presStyleLbl="node1" presStyleIdx="0" presStyleCnt="0"/>
      <dgm:spPr/>
    </dgm:pt>
    <dgm:pt modelId="{7A984706-52D7-4F41-8AF5-51D5B4A9675E}" type="pres">
      <dgm:prSet presAssocID="{EA85A375-8F17-4E5E-BBDC-93E62FA8E136}" presName="text_2" presStyleLbl="revTx" presStyleIdx="0" presStyleCnt="4">
        <dgm:presLayoutVars>
          <dgm:bulletEnabled val="1"/>
        </dgm:presLayoutVars>
      </dgm:prSet>
      <dgm:spPr/>
    </dgm:pt>
    <dgm:pt modelId="{7BDD4837-B38B-4198-92C4-3F150EECDA68}" type="pres">
      <dgm:prSet presAssocID="{EFA36342-0C1C-43D5-88A5-4989C772790B}" presName="picture_3" presStyleCnt="0"/>
      <dgm:spPr/>
    </dgm:pt>
    <dgm:pt modelId="{BFFE9082-91AE-451B-9200-17B1B2DF4C21}" type="pres">
      <dgm:prSet presAssocID="{EFA36342-0C1C-43D5-88A5-4989C772790B}" presName="pictureRepeatNode" presStyleLbl="alignImgPlace1" presStyleIdx="2" presStyleCnt="5"/>
      <dgm:spPr/>
    </dgm:pt>
    <dgm:pt modelId="{43AA5143-0609-41C9-B63A-F109B9320F29}" type="pres">
      <dgm:prSet presAssocID="{790AD542-CC4F-4DF9-94B1-3FC708F8FFC5}" presName="line_3" presStyleLbl="parChTrans1D1" presStyleIdx="1" presStyleCnt="4"/>
      <dgm:spPr/>
    </dgm:pt>
    <dgm:pt modelId="{7895978D-3809-4637-A09B-794757771E47}" type="pres">
      <dgm:prSet presAssocID="{790AD542-CC4F-4DF9-94B1-3FC708F8FFC5}" presName="textparent_3" presStyleLbl="node1" presStyleIdx="0" presStyleCnt="0"/>
      <dgm:spPr/>
    </dgm:pt>
    <dgm:pt modelId="{583141C7-B6F0-4921-9E1D-6032ED06A0B7}" type="pres">
      <dgm:prSet presAssocID="{790AD542-CC4F-4DF9-94B1-3FC708F8FFC5}" presName="text_3" presStyleLbl="revTx" presStyleIdx="1" presStyleCnt="4" custScaleX="129225">
        <dgm:presLayoutVars>
          <dgm:bulletEnabled val="1"/>
        </dgm:presLayoutVars>
      </dgm:prSet>
      <dgm:spPr/>
    </dgm:pt>
    <dgm:pt modelId="{9D274416-D377-474D-B499-DE0E298154A4}" type="pres">
      <dgm:prSet presAssocID="{DE11873C-719E-4FEC-964B-98A9956C217A}" presName="picture_4" presStyleCnt="0"/>
      <dgm:spPr/>
    </dgm:pt>
    <dgm:pt modelId="{1A4F34D0-DCC4-4900-9738-C06508CC1E6A}" type="pres">
      <dgm:prSet presAssocID="{DE11873C-719E-4FEC-964B-98A9956C217A}" presName="pictureRepeatNode" presStyleLbl="alignImgPlace1" presStyleIdx="3" presStyleCnt="5"/>
      <dgm:spPr/>
    </dgm:pt>
    <dgm:pt modelId="{EF2F7FD4-2C2D-445F-88F5-C095645AB61B}" type="pres">
      <dgm:prSet presAssocID="{CDAB72F4-33C3-4B90-A446-4E96EEF9DC97}" presName="line_4" presStyleLbl="parChTrans1D1" presStyleIdx="2" presStyleCnt="4"/>
      <dgm:spPr/>
    </dgm:pt>
    <dgm:pt modelId="{825D109D-FB84-418D-BB80-35F26EBC612A}" type="pres">
      <dgm:prSet presAssocID="{CDAB72F4-33C3-4B90-A446-4E96EEF9DC97}" presName="textparent_4" presStyleLbl="node1" presStyleIdx="0" presStyleCnt="0"/>
      <dgm:spPr/>
    </dgm:pt>
    <dgm:pt modelId="{FF723223-26E9-42DD-B51C-A9AE3631FAA9}" type="pres">
      <dgm:prSet presAssocID="{CDAB72F4-33C3-4B90-A446-4E96EEF9DC97}" presName="text_4" presStyleLbl="revTx" presStyleIdx="2" presStyleCnt="4">
        <dgm:presLayoutVars>
          <dgm:bulletEnabled val="1"/>
        </dgm:presLayoutVars>
      </dgm:prSet>
      <dgm:spPr/>
    </dgm:pt>
    <dgm:pt modelId="{1899C490-3622-4165-9A48-D794B9DC1475}" type="pres">
      <dgm:prSet presAssocID="{E5BD8BAE-8ADB-416D-827A-3DEAB7DAB136}" presName="picture_5" presStyleCnt="0"/>
      <dgm:spPr/>
    </dgm:pt>
    <dgm:pt modelId="{5A602856-A267-4587-A34E-E1FAEBC5E316}" type="pres">
      <dgm:prSet presAssocID="{E5BD8BAE-8ADB-416D-827A-3DEAB7DAB136}" presName="pictureRepeatNode" presStyleLbl="alignImgPlace1" presStyleIdx="4" presStyleCnt="5"/>
      <dgm:spPr/>
    </dgm:pt>
    <dgm:pt modelId="{74A658DF-44AD-4154-8427-6086CF64BA85}" type="pres">
      <dgm:prSet presAssocID="{CD09D4BE-6D9F-4359-8F0B-D9D2BDB21C03}" presName="line_5" presStyleLbl="parChTrans1D1" presStyleIdx="3" presStyleCnt="4"/>
      <dgm:spPr/>
    </dgm:pt>
    <dgm:pt modelId="{1AAC67D5-C495-444B-A3CF-FA1785D76B59}" type="pres">
      <dgm:prSet presAssocID="{CD09D4BE-6D9F-4359-8F0B-D9D2BDB21C03}" presName="textparent_5" presStyleLbl="node1" presStyleIdx="0" presStyleCnt="0"/>
      <dgm:spPr/>
    </dgm:pt>
    <dgm:pt modelId="{3B88AAFF-3AC4-45CC-BD2A-DDBB15344F96}" type="pres">
      <dgm:prSet presAssocID="{CD09D4BE-6D9F-4359-8F0B-D9D2BDB21C03}" presName="text_5" presStyleLbl="revTx" presStyleIdx="3" presStyleCnt="4">
        <dgm:presLayoutVars>
          <dgm:bulletEnabled val="1"/>
        </dgm:presLayoutVars>
      </dgm:prSet>
      <dgm:spPr/>
    </dgm:pt>
  </dgm:ptLst>
  <dgm:cxnLst>
    <dgm:cxn modelId="{5F057813-D712-46A2-A096-77015C35C2CB}" type="presOf" srcId="{68DA17EC-FECE-4A00-AC98-D4CB73B85A98}" destId="{48741709-8538-402A-96DF-4074E07C6D99}" srcOrd="0" destOrd="0" presId="urn:microsoft.com/office/officeart/2008/layout/CircularPictureCallout"/>
    <dgm:cxn modelId="{595F6115-0E84-4225-B50D-2C50F60B21FB}" srcId="{6B6060F6-55D4-4891-AF63-430D94FD85B2}" destId="{92CFB7BF-BC41-4ABC-BDAD-52B7DAA79935}" srcOrd="0" destOrd="0" parTransId="{1AE693BE-B85C-4A2F-8E75-17A688B14E20}" sibTransId="{68DA17EC-FECE-4A00-AC98-D4CB73B85A98}"/>
    <dgm:cxn modelId="{137F513D-3525-4FBD-919C-B705C768EF37}" type="presOf" srcId="{DE11873C-719E-4FEC-964B-98A9956C217A}" destId="{1A4F34D0-DCC4-4900-9738-C06508CC1E6A}" srcOrd="0" destOrd="0" presId="urn:microsoft.com/office/officeart/2008/layout/CircularPictureCallout"/>
    <dgm:cxn modelId="{0B441763-52AC-46E7-A62E-B32917B23E2C}" type="presOf" srcId="{D569CFCE-FD0B-4AFD-A46C-DD86D41DBBDB}" destId="{1DED7792-9223-4A00-AD48-101E6B8CA0B9}" srcOrd="0" destOrd="0" presId="urn:microsoft.com/office/officeart/2008/layout/CircularPictureCallout"/>
    <dgm:cxn modelId="{AFE07C4D-6DAB-4392-8EBD-D2853E4FDB7B}" type="presOf" srcId="{EA85A375-8F17-4E5E-BBDC-93E62FA8E136}" destId="{7A984706-52D7-4F41-8AF5-51D5B4A9675E}" srcOrd="0" destOrd="0" presId="urn:microsoft.com/office/officeart/2008/layout/CircularPictureCallout"/>
    <dgm:cxn modelId="{EE980171-0503-4FF7-9D7D-F9A65AE9449A}" srcId="{6B6060F6-55D4-4891-AF63-430D94FD85B2}" destId="{CDAB72F4-33C3-4B90-A446-4E96EEF9DC97}" srcOrd="3" destOrd="0" parTransId="{4BF92AEA-71A2-4C88-8403-012A1677D866}" sibTransId="{DE11873C-719E-4FEC-964B-98A9956C217A}"/>
    <dgm:cxn modelId="{087F5572-CDC6-475C-83AF-57E8EC3416CD}" type="presOf" srcId="{E5BD8BAE-8ADB-416D-827A-3DEAB7DAB136}" destId="{5A602856-A267-4587-A34E-E1FAEBC5E316}" srcOrd="0" destOrd="0" presId="urn:microsoft.com/office/officeart/2008/layout/CircularPictureCallout"/>
    <dgm:cxn modelId="{C100EF75-C8A2-4000-B50F-783F6F9F5EC9}" type="presOf" srcId="{EFA36342-0C1C-43D5-88A5-4989C772790B}" destId="{BFFE9082-91AE-451B-9200-17B1B2DF4C21}" srcOrd="0" destOrd="0" presId="urn:microsoft.com/office/officeart/2008/layout/CircularPictureCallout"/>
    <dgm:cxn modelId="{510942B1-24A2-4A87-A653-55BC93307ED8}" srcId="{6B6060F6-55D4-4891-AF63-430D94FD85B2}" destId="{CD09D4BE-6D9F-4359-8F0B-D9D2BDB21C03}" srcOrd="4" destOrd="0" parTransId="{1DD70DC3-ED9E-44A0-A2A7-9002AC47A800}" sibTransId="{E5BD8BAE-8ADB-416D-827A-3DEAB7DAB136}"/>
    <dgm:cxn modelId="{04FDEBBC-6FEF-48D8-9685-1CBBC80E3C92}" srcId="{6B6060F6-55D4-4891-AF63-430D94FD85B2}" destId="{EA85A375-8F17-4E5E-BBDC-93E62FA8E136}" srcOrd="1" destOrd="0" parTransId="{EC1D2F73-BA81-4ED2-994A-244E66D6A98F}" sibTransId="{D569CFCE-FD0B-4AFD-A46C-DD86D41DBBDB}"/>
    <dgm:cxn modelId="{FBCF45BE-78DF-4D1B-9E19-5E0206A163D1}" type="presOf" srcId="{CDAB72F4-33C3-4B90-A446-4E96EEF9DC97}" destId="{FF723223-26E9-42DD-B51C-A9AE3631FAA9}" srcOrd="0" destOrd="0" presId="urn:microsoft.com/office/officeart/2008/layout/CircularPictureCallout"/>
    <dgm:cxn modelId="{EFC255CB-18A7-4B5F-A213-054FA95850F1}" srcId="{6B6060F6-55D4-4891-AF63-430D94FD85B2}" destId="{790AD542-CC4F-4DF9-94B1-3FC708F8FFC5}" srcOrd="2" destOrd="0" parTransId="{E438DD72-745D-406F-8DE7-1E6B482EC064}" sibTransId="{EFA36342-0C1C-43D5-88A5-4989C772790B}"/>
    <dgm:cxn modelId="{D9B607E7-9ECE-4CB3-B4C1-DA93FF3A9E1A}" type="presOf" srcId="{92CFB7BF-BC41-4ABC-BDAD-52B7DAA79935}" destId="{F39E4E17-72A8-4E59-B47D-2852F51EDCB1}" srcOrd="0" destOrd="0" presId="urn:microsoft.com/office/officeart/2008/layout/CircularPictureCallout"/>
    <dgm:cxn modelId="{306F55EE-01FC-4ED9-A565-A5E4ED1ABAC8}" type="presOf" srcId="{CD09D4BE-6D9F-4359-8F0B-D9D2BDB21C03}" destId="{3B88AAFF-3AC4-45CC-BD2A-DDBB15344F96}" srcOrd="0" destOrd="0" presId="urn:microsoft.com/office/officeart/2008/layout/CircularPictureCallout"/>
    <dgm:cxn modelId="{7261ACF5-75CE-4629-8EE7-933E95C29428}" type="presOf" srcId="{6B6060F6-55D4-4891-AF63-430D94FD85B2}" destId="{805EC8B6-E2B1-4E3F-A3BE-50D48A04F0B1}" srcOrd="0" destOrd="0" presId="urn:microsoft.com/office/officeart/2008/layout/CircularPictureCallout"/>
    <dgm:cxn modelId="{4B0664FB-CA61-4EF6-A1FC-F155E61D0A3F}" type="presOf" srcId="{790AD542-CC4F-4DF9-94B1-3FC708F8FFC5}" destId="{583141C7-B6F0-4921-9E1D-6032ED06A0B7}" srcOrd="0" destOrd="0" presId="urn:microsoft.com/office/officeart/2008/layout/CircularPictureCallout"/>
    <dgm:cxn modelId="{829FA5B9-31BD-4535-B6CB-5A18C8587981}" type="presParOf" srcId="{805EC8B6-E2B1-4E3F-A3BE-50D48A04F0B1}" destId="{47C6D81B-4655-449E-BA7F-9DB69978DAFF}" srcOrd="0" destOrd="0" presId="urn:microsoft.com/office/officeart/2008/layout/CircularPictureCallout"/>
    <dgm:cxn modelId="{44DD8DF1-75C5-461C-B6E6-5B26670164D4}" type="presParOf" srcId="{47C6D81B-4655-449E-BA7F-9DB69978DAFF}" destId="{2A3BBC82-E16C-4E48-AB27-89495A7A0A91}" srcOrd="0" destOrd="0" presId="urn:microsoft.com/office/officeart/2008/layout/CircularPictureCallout"/>
    <dgm:cxn modelId="{A63DB2F2-0300-4EA2-9B3F-DD32B7D07323}" type="presParOf" srcId="{2A3BBC82-E16C-4E48-AB27-89495A7A0A91}" destId="{48741709-8538-402A-96DF-4074E07C6D99}" srcOrd="0" destOrd="0" presId="urn:microsoft.com/office/officeart/2008/layout/CircularPictureCallout"/>
    <dgm:cxn modelId="{CC939665-A0F0-469D-949F-A8326847A2DE}" type="presParOf" srcId="{47C6D81B-4655-449E-BA7F-9DB69978DAFF}" destId="{F39E4E17-72A8-4E59-B47D-2852F51EDCB1}" srcOrd="1" destOrd="0" presId="urn:microsoft.com/office/officeart/2008/layout/CircularPictureCallout"/>
    <dgm:cxn modelId="{6355471E-2B78-4F1D-B9C2-A063C24B9388}" type="presParOf" srcId="{47C6D81B-4655-449E-BA7F-9DB69978DAFF}" destId="{E4D0A3D5-1D01-4707-BD72-35989C459BBF}" srcOrd="2" destOrd="0" presId="urn:microsoft.com/office/officeart/2008/layout/CircularPictureCallout"/>
    <dgm:cxn modelId="{236E6CFD-8606-4151-BAFF-6F992674FCBB}" type="presParOf" srcId="{E4D0A3D5-1D01-4707-BD72-35989C459BBF}" destId="{1DED7792-9223-4A00-AD48-101E6B8CA0B9}" srcOrd="0" destOrd="0" presId="urn:microsoft.com/office/officeart/2008/layout/CircularPictureCallout"/>
    <dgm:cxn modelId="{1091FEC1-9FA5-4695-93FD-56AFFE86992D}" type="presParOf" srcId="{47C6D81B-4655-449E-BA7F-9DB69978DAFF}" destId="{F134C46D-D77D-4C9B-93DC-769CE54EA2C2}" srcOrd="3" destOrd="0" presId="urn:microsoft.com/office/officeart/2008/layout/CircularPictureCallout"/>
    <dgm:cxn modelId="{BCFF7116-AF73-494D-812A-97AA77240ECE}" type="presParOf" srcId="{47C6D81B-4655-449E-BA7F-9DB69978DAFF}" destId="{0680115C-81FB-4C8A-8376-859FFA87A783}" srcOrd="4" destOrd="0" presId="urn:microsoft.com/office/officeart/2008/layout/CircularPictureCallout"/>
    <dgm:cxn modelId="{21F09148-1B7E-49A2-8247-8251764F16B0}" type="presParOf" srcId="{0680115C-81FB-4C8A-8376-859FFA87A783}" destId="{7A984706-52D7-4F41-8AF5-51D5B4A9675E}" srcOrd="0" destOrd="0" presId="urn:microsoft.com/office/officeart/2008/layout/CircularPictureCallout"/>
    <dgm:cxn modelId="{856D61A4-BF8B-415A-B027-7DD77A1C4091}" type="presParOf" srcId="{47C6D81B-4655-449E-BA7F-9DB69978DAFF}" destId="{7BDD4837-B38B-4198-92C4-3F150EECDA68}" srcOrd="5" destOrd="0" presId="urn:microsoft.com/office/officeart/2008/layout/CircularPictureCallout"/>
    <dgm:cxn modelId="{66832EBD-0670-47EA-99A0-D491218C9464}" type="presParOf" srcId="{7BDD4837-B38B-4198-92C4-3F150EECDA68}" destId="{BFFE9082-91AE-451B-9200-17B1B2DF4C21}" srcOrd="0" destOrd="0" presId="urn:microsoft.com/office/officeart/2008/layout/CircularPictureCallout"/>
    <dgm:cxn modelId="{3EAFD61A-0E00-4E9C-83E8-254E9DC24A62}" type="presParOf" srcId="{47C6D81B-4655-449E-BA7F-9DB69978DAFF}" destId="{43AA5143-0609-41C9-B63A-F109B9320F29}" srcOrd="6" destOrd="0" presId="urn:microsoft.com/office/officeart/2008/layout/CircularPictureCallout"/>
    <dgm:cxn modelId="{43C20F22-0E24-4942-B432-3B4C3DB992C5}" type="presParOf" srcId="{47C6D81B-4655-449E-BA7F-9DB69978DAFF}" destId="{7895978D-3809-4637-A09B-794757771E47}" srcOrd="7" destOrd="0" presId="urn:microsoft.com/office/officeart/2008/layout/CircularPictureCallout"/>
    <dgm:cxn modelId="{C067B4F6-C223-477A-92D3-7720C2F54664}" type="presParOf" srcId="{7895978D-3809-4637-A09B-794757771E47}" destId="{583141C7-B6F0-4921-9E1D-6032ED06A0B7}" srcOrd="0" destOrd="0" presId="urn:microsoft.com/office/officeart/2008/layout/CircularPictureCallout"/>
    <dgm:cxn modelId="{C7AEED4F-585A-41CE-B5A3-0C0476B6DB85}" type="presParOf" srcId="{47C6D81B-4655-449E-BA7F-9DB69978DAFF}" destId="{9D274416-D377-474D-B499-DE0E298154A4}" srcOrd="8" destOrd="0" presId="urn:microsoft.com/office/officeart/2008/layout/CircularPictureCallout"/>
    <dgm:cxn modelId="{89B9037D-1EFC-4619-8E8F-25B37E512A46}" type="presParOf" srcId="{9D274416-D377-474D-B499-DE0E298154A4}" destId="{1A4F34D0-DCC4-4900-9738-C06508CC1E6A}" srcOrd="0" destOrd="0" presId="urn:microsoft.com/office/officeart/2008/layout/CircularPictureCallout"/>
    <dgm:cxn modelId="{595A790C-D5C0-4D84-AB82-14613AFA63EB}" type="presParOf" srcId="{47C6D81B-4655-449E-BA7F-9DB69978DAFF}" destId="{EF2F7FD4-2C2D-445F-88F5-C095645AB61B}" srcOrd="9" destOrd="0" presId="urn:microsoft.com/office/officeart/2008/layout/CircularPictureCallout"/>
    <dgm:cxn modelId="{911A4C41-B443-4E5A-823A-22FB311B2EC2}" type="presParOf" srcId="{47C6D81B-4655-449E-BA7F-9DB69978DAFF}" destId="{825D109D-FB84-418D-BB80-35F26EBC612A}" srcOrd="10" destOrd="0" presId="urn:microsoft.com/office/officeart/2008/layout/CircularPictureCallout"/>
    <dgm:cxn modelId="{6B379AEF-90D3-4445-AF8B-A534503A7A54}" type="presParOf" srcId="{825D109D-FB84-418D-BB80-35F26EBC612A}" destId="{FF723223-26E9-42DD-B51C-A9AE3631FAA9}" srcOrd="0" destOrd="0" presId="urn:microsoft.com/office/officeart/2008/layout/CircularPictureCallout"/>
    <dgm:cxn modelId="{4BD304C8-FF1D-4ABB-B9A4-E806C40DB8A9}" type="presParOf" srcId="{47C6D81B-4655-449E-BA7F-9DB69978DAFF}" destId="{1899C490-3622-4165-9A48-D794B9DC1475}" srcOrd="11" destOrd="0" presId="urn:microsoft.com/office/officeart/2008/layout/CircularPictureCallout"/>
    <dgm:cxn modelId="{98A2871A-C95B-4F43-9143-0AB24F569F8F}" type="presParOf" srcId="{1899C490-3622-4165-9A48-D794B9DC1475}" destId="{5A602856-A267-4587-A34E-E1FAEBC5E316}" srcOrd="0" destOrd="0" presId="urn:microsoft.com/office/officeart/2008/layout/CircularPictureCallout"/>
    <dgm:cxn modelId="{30525069-88CA-42EB-B04D-9EAB8D556960}" type="presParOf" srcId="{47C6D81B-4655-449E-BA7F-9DB69978DAFF}" destId="{74A658DF-44AD-4154-8427-6086CF64BA85}" srcOrd="12" destOrd="0" presId="urn:microsoft.com/office/officeart/2008/layout/CircularPictureCallout"/>
    <dgm:cxn modelId="{C184D994-F8E0-4A4B-9724-106235014B1C}" type="presParOf" srcId="{47C6D81B-4655-449E-BA7F-9DB69978DAFF}" destId="{1AAC67D5-C495-444B-A3CF-FA1785D76B59}" srcOrd="13" destOrd="0" presId="urn:microsoft.com/office/officeart/2008/layout/CircularPictureCallout"/>
    <dgm:cxn modelId="{E4B95225-08F6-486B-B42E-39AAF201D7B1}" type="presParOf" srcId="{1AAC67D5-C495-444B-A3CF-FA1785D76B59}" destId="{3B88AAFF-3AC4-45CC-BD2A-DDBB15344F96}"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23B19F-D818-42CB-96EF-B0AF48A82C8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F823918-8540-4FD1-86CB-135DE81B599E}">
      <dgm:prSet phldrT="[Text]"/>
      <dgm:spPr/>
      <dgm:t>
        <a:bodyPr/>
        <a:lstStyle/>
        <a:p>
          <a:r>
            <a:rPr lang="en-GB" dirty="0"/>
            <a:t>Overview</a:t>
          </a:r>
        </a:p>
      </dgm:t>
    </dgm:pt>
    <dgm:pt modelId="{49AE5E3B-AC8B-4131-B5BF-B219C4A7C346}" type="parTrans" cxnId="{A9887395-2EDE-4261-B71C-CDED26BF31E5}">
      <dgm:prSet/>
      <dgm:spPr/>
      <dgm:t>
        <a:bodyPr/>
        <a:lstStyle/>
        <a:p>
          <a:endParaRPr lang="en-GB"/>
        </a:p>
      </dgm:t>
    </dgm:pt>
    <dgm:pt modelId="{901E5094-5340-4A22-B182-D5BACD52CA9A}" type="sibTrans" cxnId="{A9887395-2EDE-4261-B71C-CDED26BF31E5}">
      <dgm:prSet/>
      <dgm:spPr/>
      <dgm:t>
        <a:bodyPr/>
        <a:lstStyle/>
        <a:p>
          <a:endParaRPr lang="en-GB"/>
        </a:p>
      </dgm:t>
    </dgm:pt>
    <dgm:pt modelId="{A72ED223-2683-43DC-975D-50FD99FFE4A9}">
      <dgm:prSet phldrT="[Text]"/>
      <dgm:spPr/>
      <dgm:t>
        <a:bodyPr/>
        <a:lstStyle/>
        <a:p>
          <a:r>
            <a:rPr lang="en-GB" dirty="0"/>
            <a:t>Intro</a:t>
          </a:r>
        </a:p>
      </dgm:t>
    </dgm:pt>
    <dgm:pt modelId="{597F3386-7C2A-4A7E-838C-48D2D24ABF32}" type="parTrans" cxnId="{BE4D03B7-C7D7-4BCE-B10B-6EF4A72F99D7}">
      <dgm:prSet/>
      <dgm:spPr/>
      <dgm:t>
        <a:bodyPr/>
        <a:lstStyle/>
        <a:p>
          <a:endParaRPr lang="en-GB"/>
        </a:p>
      </dgm:t>
    </dgm:pt>
    <dgm:pt modelId="{73EDD8B3-CF26-4577-8A57-3D43C4AA7439}" type="sibTrans" cxnId="{BE4D03B7-C7D7-4BCE-B10B-6EF4A72F99D7}">
      <dgm:prSet/>
      <dgm:spPr/>
      <dgm:t>
        <a:bodyPr/>
        <a:lstStyle/>
        <a:p>
          <a:endParaRPr lang="en-GB"/>
        </a:p>
      </dgm:t>
    </dgm:pt>
    <dgm:pt modelId="{2B3E47BE-26D1-4795-8162-EFF56BC7B6CF}">
      <dgm:prSet phldrT="[Text]"/>
      <dgm:spPr>
        <a:solidFill>
          <a:srgbClr val="0085CA"/>
        </a:solidFill>
      </dgm:spPr>
      <dgm:t>
        <a:bodyPr/>
        <a:lstStyle/>
        <a:p>
          <a:r>
            <a:rPr lang="en-GB" dirty="0"/>
            <a:t>CPD &amp; CVs</a:t>
          </a:r>
        </a:p>
      </dgm:t>
    </dgm:pt>
    <dgm:pt modelId="{4C324A9E-2F53-4A39-8AE5-92227B9B63C7}" type="parTrans" cxnId="{E7FA4FC3-C867-49F6-B468-561C38EACDD8}">
      <dgm:prSet/>
      <dgm:spPr/>
      <dgm:t>
        <a:bodyPr/>
        <a:lstStyle/>
        <a:p>
          <a:endParaRPr lang="en-GB"/>
        </a:p>
      </dgm:t>
    </dgm:pt>
    <dgm:pt modelId="{D58C4DEF-9D5A-4606-95F1-16DCF6FC4AC5}" type="sibTrans" cxnId="{E7FA4FC3-C867-49F6-B468-561C38EACDD8}">
      <dgm:prSet/>
      <dgm:spPr/>
      <dgm:t>
        <a:bodyPr/>
        <a:lstStyle/>
        <a:p>
          <a:endParaRPr lang="en-GB"/>
        </a:p>
      </dgm:t>
    </dgm:pt>
    <dgm:pt modelId="{40AA35A7-C28B-4112-9BC1-7EEAE5BE3078}">
      <dgm:prSet phldrT="[Text]"/>
      <dgm:spPr/>
      <dgm:t>
        <a:bodyPr/>
        <a:lstStyle/>
        <a:p>
          <a:r>
            <a:rPr lang="en-GB" dirty="0"/>
            <a:t>EDI</a:t>
          </a:r>
        </a:p>
      </dgm:t>
    </dgm:pt>
    <dgm:pt modelId="{13B4A961-BCE2-42EC-AAC6-801331C73074}" type="parTrans" cxnId="{25FD6ECF-14CC-44A8-8D04-B48B2AD9F4B2}">
      <dgm:prSet/>
      <dgm:spPr/>
      <dgm:t>
        <a:bodyPr/>
        <a:lstStyle/>
        <a:p>
          <a:endParaRPr lang="en-GB"/>
        </a:p>
      </dgm:t>
    </dgm:pt>
    <dgm:pt modelId="{BC18FF82-3B8E-4992-BA5E-7586817ED961}" type="sibTrans" cxnId="{25FD6ECF-14CC-44A8-8D04-B48B2AD9F4B2}">
      <dgm:prSet/>
      <dgm:spPr/>
      <dgm:t>
        <a:bodyPr/>
        <a:lstStyle/>
        <a:p>
          <a:endParaRPr lang="en-GB"/>
        </a:p>
      </dgm:t>
    </dgm:pt>
    <dgm:pt modelId="{59177155-D485-4D67-98C9-22020F532E69}">
      <dgm:prSet phldrT="[Text]"/>
      <dgm:spPr>
        <a:solidFill>
          <a:srgbClr val="0085CA"/>
        </a:solidFill>
      </dgm:spPr>
      <dgm:t>
        <a:bodyPr/>
        <a:lstStyle/>
        <a:p>
          <a:r>
            <a:rPr lang="en-GB" dirty="0"/>
            <a:t>EDI + Ethics</a:t>
          </a:r>
        </a:p>
      </dgm:t>
    </dgm:pt>
    <dgm:pt modelId="{FABBFE24-EB7A-48EC-955C-CC1B05F3D8DA}" type="parTrans" cxnId="{06061472-40DF-47DB-995A-2C83925352C7}">
      <dgm:prSet/>
      <dgm:spPr/>
      <dgm:t>
        <a:bodyPr/>
        <a:lstStyle/>
        <a:p>
          <a:endParaRPr lang="en-GB"/>
        </a:p>
      </dgm:t>
    </dgm:pt>
    <dgm:pt modelId="{93B3D10A-C486-4B31-84F0-6A5E7393B49E}" type="sibTrans" cxnId="{06061472-40DF-47DB-995A-2C83925352C7}">
      <dgm:prSet/>
      <dgm:spPr/>
      <dgm:t>
        <a:bodyPr/>
        <a:lstStyle/>
        <a:p>
          <a:endParaRPr lang="en-GB"/>
        </a:p>
      </dgm:t>
    </dgm:pt>
    <dgm:pt modelId="{78532DA7-5438-408E-976B-9F659741602C}">
      <dgm:prSet phldrT="[Text]"/>
      <dgm:spPr>
        <a:solidFill>
          <a:srgbClr val="0085CA"/>
        </a:solidFill>
      </dgm:spPr>
      <dgm:t>
        <a:bodyPr/>
        <a:lstStyle/>
        <a:p>
          <a:r>
            <a:rPr lang="en-GB" dirty="0"/>
            <a:t>EDI + Test</a:t>
          </a:r>
        </a:p>
      </dgm:t>
    </dgm:pt>
    <dgm:pt modelId="{46707429-A468-4EBE-B730-BB751FCF11F9}" type="parTrans" cxnId="{F18B350E-88A5-449A-B099-53991A8A2990}">
      <dgm:prSet/>
      <dgm:spPr/>
      <dgm:t>
        <a:bodyPr/>
        <a:lstStyle/>
        <a:p>
          <a:endParaRPr lang="en-GB"/>
        </a:p>
      </dgm:t>
    </dgm:pt>
    <dgm:pt modelId="{B056D66F-8C6D-4A82-9CA2-A0A1EBD123A8}" type="sibTrans" cxnId="{F18B350E-88A5-449A-B099-53991A8A2990}">
      <dgm:prSet/>
      <dgm:spPr/>
      <dgm:t>
        <a:bodyPr/>
        <a:lstStyle/>
        <a:p>
          <a:endParaRPr lang="en-GB"/>
        </a:p>
      </dgm:t>
    </dgm:pt>
    <dgm:pt modelId="{47D2D7D9-DAD5-4BA0-B09C-D1C41304F8D6}">
      <dgm:prSet phldrT="[Text]"/>
      <dgm:spPr/>
      <dgm:t>
        <a:bodyPr/>
        <a:lstStyle/>
        <a:p>
          <a:r>
            <a:rPr lang="en-GB" dirty="0"/>
            <a:t>Teamwork</a:t>
          </a:r>
        </a:p>
      </dgm:t>
    </dgm:pt>
    <dgm:pt modelId="{3DE37435-6032-4EAE-8692-7B837A39C7DA}" type="parTrans" cxnId="{7ACD02F3-631F-45BD-B048-917949236C65}">
      <dgm:prSet/>
      <dgm:spPr/>
      <dgm:t>
        <a:bodyPr/>
        <a:lstStyle/>
        <a:p>
          <a:endParaRPr lang="en-GB"/>
        </a:p>
      </dgm:t>
    </dgm:pt>
    <dgm:pt modelId="{D616F731-23C4-4AC7-9512-53F6BC7CA5C7}" type="sibTrans" cxnId="{7ACD02F3-631F-45BD-B048-917949236C65}">
      <dgm:prSet/>
      <dgm:spPr/>
      <dgm:t>
        <a:bodyPr/>
        <a:lstStyle/>
        <a:p>
          <a:endParaRPr lang="en-GB"/>
        </a:p>
      </dgm:t>
    </dgm:pt>
    <dgm:pt modelId="{DF831F93-DC30-40A5-B446-8DE265F8EB13}">
      <dgm:prSet phldrT="[Text]"/>
      <dgm:spPr>
        <a:solidFill>
          <a:srgbClr val="7030A0"/>
        </a:solidFill>
      </dgm:spPr>
      <dgm:t>
        <a:bodyPr/>
        <a:lstStyle/>
        <a:p>
          <a:r>
            <a:rPr lang="en-GB" dirty="0"/>
            <a:t>Teams + Leaders</a:t>
          </a:r>
        </a:p>
      </dgm:t>
    </dgm:pt>
    <dgm:pt modelId="{6EF52EC1-B3E4-4752-A3B4-CA0799CAEE5C}" type="parTrans" cxnId="{9143D229-96D2-41B3-8A34-9A847DCA6CB3}">
      <dgm:prSet/>
      <dgm:spPr/>
      <dgm:t>
        <a:bodyPr/>
        <a:lstStyle/>
        <a:p>
          <a:endParaRPr lang="en-GB"/>
        </a:p>
      </dgm:t>
    </dgm:pt>
    <dgm:pt modelId="{7654A8E9-0208-4087-9769-FF72B1B6D61A}" type="sibTrans" cxnId="{9143D229-96D2-41B3-8A34-9A847DCA6CB3}">
      <dgm:prSet/>
      <dgm:spPr/>
      <dgm:t>
        <a:bodyPr/>
        <a:lstStyle/>
        <a:p>
          <a:endParaRPr lang="en-GB"/>
        </a:p>
      </dgm:t>
    </dgm:pt>
    <dgm:pt modelId="{AE8EB9A8-C704-400E-9CB1-2969D235C2A1}">
      <dgm:prSet phldrT="[Text]"/>
      <dgm:spPr/>
      <dgm:t>
        <a:bodyPr/>
        <a:lstStyle/>
        <a:p>
          <a:r>
            <a:rPr lang="en-GB" dirty="0"/>
            <a:t>Teams + Test</a:t>
          </a:r>
        </a:p>
      </dgm:t>
    </dgm:pt>
    <dgm:pt modelId="{5D85CC90-4A67-4ECF-B688-600F97B11833}" type="parTrans" cxnId="{C2C48EA6-1A72-47BA-9B6E-72D5C33BFB5B}">
      <dgm:prSet/>
      <dgm:spPr/>
      <dgm:t>
        <a:bodyPr/>
        <a:lstStyle/>
        <a:p>
          <a:endParaRPr lang="en-GB"/>
        </a:p>
      </dgm:t>
    </dgm:pt>
    <dgm:pt modelId="{B812908C-D449-4750-9576-0CD35739EFAA}" type="sibTrans" cxnId="{C2C48EA6-1A72-47BA-9B6E-72D5C33BFB5B}">
      <dgm:prSet/>
      <dgm:spPr/>
      <dgm:t>
        <a:bodyPr/>
        <a:lstStyle/>
        <a:p>
          <a:endParaRPr lang="en-GB"/>
        </a:p>
      </dgm:t>
    </dgm:pt>
    <dgm:pt modelId="{13958A06-6034-44FE-946B-1A11AE618BA2}">
      <dgm:prSet phldrT="[Text]"/>
      <dgm:spPr/>
      <dgm:t>
        <a:bodyPr/>
        <a:lstStyle/>
        <a:p>
          <a:r>
            <a:rPr lang="en-GB" dirty="0"/>
            <a:t>Decisions</a:t>
          </a:r>
        </a:p>
      </dgm:t>
    </dgm:pt>
    <dgm:pt modelId="{9CE18E5C-809E-4DC5-B13F-A7B17A6D8F21}" type="parTrans" cxnId="{37AF8A3F-07E5-4ED2-892A-7E21AA352A81}">
      <dgm:prSet/>
      <dgm:spPr/>
      <dgm:t>
        <a:bodyPr/>
        <a:lstStyle/>
        <a:p>
          <a:endParaRPr lang="en-GB"/>
        </a:p>
      </dgm:t>
    </dgm:pt>
    <dgm:pt modelId="{5AD82F1B-C8AF-4900-A15E-5E49A2E50818}" type="sibTrans" cxnId="{37AF8A3F-07E5-4ED2-892A-7E21AA352A81}">
      <dgm:prSet/>
      <dgm:spPr/>
      <dgm:t>
        <a:bodyPr/>
        <a:lstStyle/>
        <a:p>
          <a:endParaRPr lang="en-GB"/>
        </a:p>
      </dgm:t>
    </dgm:pt>
    <dgm:pt modelId="{91BA73BC-2206-498D-9CE9-0E76D341F76D}">
      <dgm:prSet phldrT="[Text]"/>
      <dgm:spPr/>
      <dgm:t>
        <a:bodyPr/>
        <a:lstStyle/>
        <a:p>
          <a:r>
            <a:rPr lang="en-GB" dirty="0"/>
            <a:t>Decisions + Quality</a:t>
          </a:r>
        </a:p>
      </dgm:t>
    </dgm:pt>
    <dgm:pt modelId="{CFB2EFDF-F356-4F09-8309-4D4726CA8B44}" type="parTrans" cxnId="{3659537E-7AC6-4B16-9403-2B4018A4CBF2}">
      <dgm:prSet/>
      <dgm:spPr/>
      <dgm:t>
        <a:bodyPr/>
        <a:lstStyle/>
        <a:p>
          <a:endParaRPr lang="en-GB"/>
        </a:p>
      </dgm:t>
    </dgm:pt>
    <dgm:pt modelId="{DDA079A7-8551-476B-A221-28F6668C3105}" type="sibTrans" cxnId="{3659537E-7AC6-4B16-9403-2B4018A4CBF2}">
      <dgm:prSet/>
      <dgm:spPr/>
      <dgm:t>
        <a:bodyPr/>
        <a:lstStyle/>
        <a:p>
          <a:endParaRPr lang="en-GB"/>
        </a:p>
      </dgm:t>
    </dgm:pt>
    <dgm:pt modelId="{F6B9E6F4-10A3-4F61-8938-90D3858BA008}">
      <dgm:prSet phldrT="[Text]"/>
      <dgm:spPr/>
      <dgm:t>
        <a:bodyPr/>
        <a:lstStyle/>
        <a:p>
          <a:r>
            <a:rPr lang="en-GB" dirty="0"/>
            <a:t>Decisions + Test</a:t>
          </a:r>
        </a:p>
      </dgm:t>
    </dgm:pt>
    <dgm:pt modelId="{ABBDF73A-894C-498F-A304-A76914A1599A}" type="parTrans" cxnId="{09CC94C0-DC79-4278-BB2F-55AB46112B39}">
      <dgm:prSet/>
      <dgm:spPr/>
      <dgm:t>
        <a:bodyPr/>
        <a:lstStyle/>
        <a:p>
          <a:endParaRPr lang="en-GB"/>
        </a:p>
      </dgm:t>
    </dgm:pt>
    <dgm:pt modelId="{C6F04209-C4F0-4101-98B4-392C170E022E}" type="sibTrans" cxnId="{09CC94C0-DC79-4278-BB2F-55AB46112B39}">
      <dgm:prSet/>
      <dgm:spPr/>
      <dgm:t>
        <a:bodyPr/>
        <a:lstStyle/>
        <a:p>
          <a:endParaRPr lang="en-GB"/>
        </a:p>
      </dgm:t>
    </dgm:pt>
    <dgm:pt modelId="{81561380-78DB-415F-B480-79A87FA7EAEF}">
      <dgm:prSet phldrT="[Text]"/>
      <dgm:spPr/>
      <dgm:t>
        <a:bodyPr/>
        <a:lstStyle/>
        <a:p>
          <a:r>
            <a:rPr lang="en-GB" dirty="0"/>
            <a:t>Support</a:t>
          </a:r>
        </a:p>
      </dgm:t>
    </dgm:pt>
    <dgm:pt modelId="{18E84D62-218D-494D-BE44-83798C4BDD4F}" type="parTrans" cxnId="{F8C96DD2-3ADE-48B0-9477-9874B4AA0B9B}">
      <dgm:prSet/>
      <dgm:spPr/>
      <dgm:t>
        <a:bodyPr/>
        <a:lstStyle/>
        <a:p>
          <a:endParaRPr lang="en-GB"/>
        </a:p>
      </dgm:t>
    </dgm:pt>
    <dgm:pt modelId="{C077E20C-7407-483B-BA02-AD00642F0AE0}" type="sibTrans" cxnId="{F8C96DD2-3ADE-48B0-9477-9874B4AA0B9B}">
      <dgm:prSet/>
      <dgm:spPr/>
      <dgm:t>
        <a:bodyPr/>
        <a:lstStyle/>
        <a:p>
          <a:endParaRPr lang="en-GB"/>
        </a:p>
      </dgm:t>
    </dgm:pt>
    <dgm:pt modelId="{9B24185E-5F5F-43C6-9D34-44266F02501F}">
      <dgm:prSet phldrT="[Text]"/>
      <dgm:spPr/>
      <dgm:t>
        <a:bodyPr/>
        <a:lstStyle/>
        <a:p>
          <a:r>
            <a:rPr lang="en-GB" dirty="0"/>
            <a:t>Essay Planning</a:t>
          </a:r>
        </a:p>
      </dgm:t>
    </dgm:pt>
    <dgm:pt modelId="{CD2EC679-8506-424A-836C-7105D545C2B0}" type="parTrans" cxnId="{E681CF0F-1C19-4B0F-8632-8427057F00C7}">
      <dgm:prSet/>
      <dgm:spPr/>
      <dgm:t>
        <a:bodyPr/>
        <a:lstStyle/>
        <a:p>
          <a:endParaRPr lang="en-GB"/>
        </a:p>
      </dgm:t>
    </dgm:pt>
    <dgm:pt modelId="{46921357-66BA-4886-A720-471BB7C52784}" type="sibTrans" cxnId="{E681CF0F-1C19-4B0F-8632-8427057F00C7}">
      <dgm:prSet/>
      <dgm:spPr/>
      <dgm:t>
        <a:bodyPr/>
        <a:lstStyle/>
        <a:p>
          <a:endParaRPr lang="en-GB"/>
        </a:p>
      </dgm:t>
    </dgm:pt>
    <dgm:pt modelId="{06CB244F-90D7-4537-AA32-87746B816826}">
      <dgm:prSet phldrT="[Text]"/>
      <dgm:spPr/>
      <dgm:t>
        <a:bodyPr/>
        <a:lstStyle/>
        <a:p>
          <a:r>
            <a:rPr lang="en-GB" dirty="0"/>
            <a:t>Wrap Up</a:t>
          </a:r>
        </a:p>
      </dgm:t>
    </dgm:pt>
    <dgm:pt modelId="{DB5F3B2D-FEBD-450D-B5A9-52916D851086}" type="parTrans" cxnId="{C04A39A6-2DB8-4E7B-9B17-BC6A3AEBBE98}">
      <dgm:prSet/>
      <dgm:spPr/>
      <dgm:t>
        <a:bodyPr/>
        <a:lstStyle/>
        <a:p>
          <a:endParaRPr lang="en-GB"/>
        </a:p>
      </dgm:t>
    </dgm:pt>
    <dgm:pt modelId="{CFEB1A61-A9B5-459F-94B6-42678E24748F}" type="sibTrans" cxnId="{C04A39A6-2DB8-4E7B-9B17-BC6A3AEBBE98}">
      <dgm:prSet/>
      <dgm:spPr/>
      <dgm:t>
        <a:bodyPr/>
        <a:lstStyle/>
        <a:p>
          <a:endParaRPr lang="en-GB"/>
        </a:p>
      </dgm:t>
    </dgm:pt>
    <dgm:pt modelId="{A874808F-90E3-45C0-82B6-CB1863CDE158}" type="pres">
      <dgm:prSet presAssocID="{0E23B19F-D818-42CB-96EF-B0AF48A82C86}" presName="theList" presStyleCnt="0">
        <dgm:presLayoutVars>
          <dgm:dir/>
          <dgm:animLvl val="lvl"/>
          <dgm:resizeHandles val="exact"/>
        </dgm:presLayoutVars>
      </dgm:prSet>
      <dgm:spPr/>
    </dgm:pt>
    <dgm:pt modelId="{51273141-A81E-4E0A-A147-FA8C11FB8446}" type="pres">
      <dgm:prSet presAssocID="{DF823918-8540-4FD1-86CB-135DE81B599E}" presName="compNode" presStyleCnt="0"/>
      <dgm:spPr/>
    </dgm:pt>
    <dgm:pt modelId="{EAA2BDCC-98FC-4720-81C1-95B6AFEEA715}" type="pres">
      <dgm:prSet presAssocID="{DF823918-8540-4FD1-86CB-135DE81B599E}" presName="aNode" presStyleLbl="bgShp" presStyleIdx="0" presStyleCnt="5"/>
      <dgm:spPr/>
    </dgm:pt>
    <dgm:pt modelId="{4D18F066-442D-4A58-BFDA-610CD2FF637A}" type="pres">
      <dgm:prSet presAssocID="{DF823918-8540-4FD1-86CB-135DE81B599E}" presName="textNode" presStyleLbl="bgShp" presStyleIdx="0" presStyleCnt="5"/>
      <dgm:spPr/>
    </dgm:pt>
    <dgm:pt modelId="{A7A8E8D5-8F79-40BA-A2A7-449DA4269126}" type="pres">
      <dgm:prSet presAssocID="{DF823918-8540-4FD1-86CB-135DE81B599E}" presName="compChildNode" presStyleCnt="0"/>
      <dgm:spPr/>
    </dgm:pt>
    <dgm:pt modelId="{4FF253C1-5C05-4DA3-976D-2CDF5C036085}" type="pres">
      <dgm:prSet presAssocID="{DF823918-8540-4FD1-86CB-135DE81B599E}" presName="theInnerList" presStyleCnt="0"/>
      <dgm:spPr/>
    </dgm:pt>
    <dgm:pt modelId="{DCB7B86C-5A54-4A80-B229-B1DA02F4C671}" type="pres">
      <dgm:prSet presAssocID="{A72ED223-2683-43DC-975D-50FD99FFE4A9}" presName="childNode" presStyleLbl="node1" presStyleIdx="0" presStyleCnt="10">
        <dgm:presLayoutVars>
          <dgm:bulletEnabled val="1"/>
        </dgm:presLayoutVars>
      </dgm:prSet>
      <dgm:spPr/>
    </dgm:pt>
    <dgm:pt modelId="{F3E9681C-DC0B-48E2-9A47-71311A322E34}" type="pres">
      <dgm:prSet presAssocID="{A72ED223-2683-43DC-975D-50FD99FFE4A9}" presName="aSpace2" presStyleCnt="0"/>
      <dgm:spPr/>
    </dgm:pt>
    <dgm:pt modelId="{443EC5A4-2397-4A4B-B3E6-ED260CD58874}" type="pres">
      <dgm:prSet presAssocID="{2B3E47BE-26D1-4795-8162-EFF56BC7B6CF}" presName="childNode" presStyleLbl="node1" presStyleIdx="1" presStyleCnt="10">
        <dgm:presLayoutVars>
          <dgm:bulletEnabled val="1"/>
        </dgm:presLayoutVars>
      </dgm:prSet>
      <dgm:spPr/>
    </dgm:pt>
    <dgm:pt modelId="{06F0B30E-DBA5-41BE-95C3-F3D66F5C6DEA}" type="pres">
      <dgm:prSet presAssocID="{DF823918-8540-4FD1-86CB-135DE81B599E}" presName="aSpace" presStyleCnt="0"/>
      <dgm:spPr/>
    </dgm:pt>
    <dgm:pt modelId="{AD8506EA-A393-457A-9793-24BF17DD3852}" type="pres">
      <dgm:prSet presAssocID="{40AA35A7-C28B-4112-9BC1-7EEAE5BE3078}" presName="compNode" presStyleCnt="0"/>
      <dgm:spPr/>
    </dgm:pt>
    <dgm:pt modelId="{D63167EA-841C-465D-A37D-789DB641AB44}" type="pres">
      <dgm:prSet presAssocID="{40AA35A7-C28B-4112-9BC1-7EEAE5BE3078}" presName="aNode" presStyleLbl="bgShp" presStyleIdx="1" presStyleCnt="5"/>
      <dgm:spPr/>
    </dgm:pt>
    <dgm:pt modelId="{76A682CF-12AD-4B75-A360-C1224689D801}" type="pres">
      <dgm:prSet presAssocID="{40AA35A7-C28B-4112-9BC1-7EEAE5BE3078}" presName="textNode" presStyleLbl="bgShp" presStyleIdx="1" presStyleCnt="5"/>
      <dgm:spPr/>
    </dgm:pt>
    <dgm:pt modelId="{99C2409C-5D3A-45FE-AFB4-BD1C07901D2F}" type="pres">
      <dgm:prSet presAssocID="{40AA35A7-C28B-4112-9BC1-7EEAE5BE3078}" presName="compChildNode" presStyleCnt="0"/>
      <dgm:spPr/>
    </dgm:pt>
    <dgm:pt modelId="{E6524AC4-E04E-4B4C-A01C-F53848C6355E}" type="pres">
      <dgm:prSet presAssocID="{40AA35A7-C28B-4112-9BC1-7EEAE5BE3078}" presName="theInnerList" presStyleCnt="0"/>
      <dgm:spPr/>
    </dgm:pt>
    <dgm:pt modelId="{A0BA3163-9CAA-46E9-BE9D-97D6C8C2E99B}" type="pres">
      <dgm:prSet presAssocID="{59177155-D485-4D67-98C9-22020F532E69}" presName="childNode" presStyleLbl="node1" presStyleIdx="2" presStyleCnt="10" custLinFactNeighborY="-7016">
        <dgm:presLayoutVars>
          <dgm:bulletEnabled val="1"/>
        </dgm:presLayoutVars>
      </dgm:prSet>
      <dgm:spPr/>
    </dgm:pt>
    <dgm:pt modelId="{CBBA1ABF-CFF0-480C-B239-5419A34441D5}" type="pres">
      <dgm:prSet presAssocID="{59177155-D485-4D67-98C9-22020F532E69}" presName="aSpace2" presStyleCnt="0"/>
      <dgm:spPr/>
    </dgm:pt>
    <dgm:pt modelId="{4F177808-3BB1-4361-9A60-8BD45261E4D1}" type="pres">
      <dgm:prSet presAssocID="{78532DA7-5438-408E-976B-9F659741602C}" presName="childNode" presStyleLbl="node1" presStyleIdx="3" presStyleCnt="10">
        <dgm:presLayoutVars>
          <dgm:bulletEnabled val="1"/>
        </dgm:presLayoutVars>
      </dgm:prSet>
      <dgm:spPr/>
    </dgm:pt>
    <dgm:pt modelId="{E53ABA22-9A3B-4884-BB6A-5ACDAE46E9AD}" type="pres">
      <dgm:prSet presAssocID="{40AA35A7-C28B-4112-9BC1-7EEAE5BE3078}" presName="aSpace" presStyleCnt="0"/>
      <dgm:spPr/>
    </dgm:pt>
    <dgm:pt modelId="{89A755C7-666E-4AAF-B0AD-092869EE6E8E}" type="pres">
      <dgm:prSet presAssocID="{47D2D7D9-DAD5-4BA0-B09C-D1C41304F8D6}" presName="compNode" presStyleCnt="0"/>
      <dgm:spPr/>
    </dgm:pt>
    <dgm:pt modelId="{BB379117-81BA-4FD5-9359-ADE9335AE20B}" type="pres">
      <dgm:prSet presAssocID="{47D2D7D9-DAD5-4BA0-B09C-D1C41304F8D6}" presName="aNode" presStyleLbl="bgShp" presStyleIdx="2" presStyleCnt="5"/>
      <dgm:spPr/>
    </dgm:pt>
    <dgm:pt modelId="{0C0752C3-FE04-4C3B-8743-3CB5BC305281}" type="pres">
      <dgm:prSet presAssocID="{47D2D7D9-DAD5-4BA0-B09C-D1C41304F8D6}" presName="textNode" presStyleLbl="bgShp" presStyleIdx="2" presStyleCnt="5"/>
      <dgm:spPr/>
    </dgm:pt>
    <dgm:pt modelId="{0831F246-8B04-4011-9E29-C73AF66F2EAC}" type="pres">
      <dgm:prSet presAssocID="{47D2D7D9-DAD5-4BA0-B09C-D1C41304F8D6}" presName="compChildNode" presStyleCnt="0"/>
      <dgm:spPr/>
    </dgm:pt>
    <dgm:pt modelId="{3BA86367-25C2-4333-A4CD-5A6C953A7AE3}" type="pres">
      <dgm:prSet presAssocID="{47D2D7D9-DAD5-4BA0-B09C-D1C41304F8D6}" presName="theInnerList" presStyleCnt="0"/>
      <dgm:spPr/>
    </dgm:pt>
    <dgm:pt modelId="{7DB7F1AF-73A1-4F46-B992-97E9E1E59241}" type="pres">
      <dgm:prSet presAssocID="{DF831F93-DC30-40A5-B446-8DE265F8EB13}" presName="childNode" presStyleLbl="node1" presStyleIdx="4" presStyleCnt="10">
        <dgm:presLayoutVars>
          <dgm:bulletEnabled val="1"/>
        </dgm:presLayoutVars>
      </dgm:prSet>
      <dgm:spPr/>
    </dgm:pt>
    <dgm:pt modelId="{903E929D-CD45-4038-B681-474547FDFC8F}" type="pres">
      <dgm:prSet presAssocID="{DF831F93-DC30-40A5-B446-8DE265F8EB13}" presName="aSpace2" presStyleCnt="0"/>
      <dgm:spPr/>
    </dgm:pt>
    <dgm:pt modelId="{DA429927-193C-4DA9-9CC7-B6C27C392C37}" type="pres">
      <dgm:prSet presAssocID="{AE8EB9A8-C704-400E-9CB1-2969D235C2A1}" presName="childNode" presStyleLbl="node1" presStyleIdx="5" presStyleCnt="10">
        <dgm:presLayoutVars>
          <dgm:bulletEnabled val="1"/>
        </dgm:presLayoutVars>
      </dgm:prSet>
      <dgm:spPr/>
    </dgm:pt>
    <dgm:pt modelId="{A75EFA80-FAEE-4542-9556-5E8263F7ADD1}" type="pres">
      <dgm:prSet presAssocID="{47D2D7D9-DAD5-4BA0-B09C-D1C41304F8D6}" presName="aSpace" presStyleCnt="0"/>
      <dgm:spPr/>
    </dgm:pt>
    <dgm:pt modelId="{DA84B224-E507-4D04-B703-E301C56D9530}" type="pres">
      <dgm:prSet presAssocID="{13958A06-6034-44FE-946B-1A11AE618BA2}" presName="compNode" presStyleCnt="0"/>
      <dgm:spPr/>
    </dgm:pt>
    <dgm:pt modelId="{B27C7EF0-7840-4DCA-AB6F-90A32F371ACD}" type="pres">
      <dgm:prSet presAssocID="{13958A06-6034-44FE-946B-1A11AE618BA2}" presName="aNode" presStyleLbl="bgShp" presStyleIdx="3" presStyleCnt="5"/>
      <dgm:spPr/>
    </dgm:pt>
    <dgm:pt modelId="{9019C2F4-2040-4302-A9B6-210DBD1E0336}" type="pres">
      <dgm:prSet presAssocID="{13958A06-6034-44FE-946B-1A11AE618BA2}" presName="textNode" presStyleLbl="bgShp" presStyleIdx="3" presStyleCnt="5"/>
      <dgm:spPr/>
    </dgm:pt>
    <dgm:pt modelId="{225BB38C-813A-415D-B429-1321445B0619}" type="pres">
      <dgm:prSet presAssocID="{13958A06-6034-44FE-946B-1A11AE618BA2}" presName="compChildNode" presStyleCnt="0"/>
      <dgm:spPr/>
    </dgm:pt>
    <dgm:pt modelId="{E19B51C5-CA52-44FE-93CD-30E940AF53C8}" type="pres">
      <dgm:prSet presAssocID="{13958A06-6034-44FE-946B-1A11AE618BA2}" presName="theInnerList" presStyleCnt="0"/>
      <dgm:spPr/>
    </dgm:pt>
    <dgm:pt modelId="{6193E2D1-1BE4-44EF-B54E-4D5FFC185C3A}" type="pres">
      <dgm:prSet presAssocID="{91BA73BC-2206-498D-9CE9-0E76D341F76D}" presName="childNode" presStyleLbl="node1" presStyleIdx="6" presStyleCnt="10">
        <dgm:presLayoutVars>
          <dgm:bulletEnabled val="1"/>
        </dgm:presLayoutVars>
      </dgm:prSet>
      <dgm:spPr/>
    </dgm:pt>
    <dgm:pt modelId="{C0444909-5ECE-48C6-A65D-3220FF4424E0}" type="pres">
      <dgm:prSet presAssocID="{91BA73BC-2206-498D-9CE9-0E76D341F76D}" presName="aSpace2" presStyleCnt="0"/>
      <dgm:spPr/>
    </dgm:pt>
    <dgm:pt modelId="{504D898D-0F6C-4A3B-A32B-4653D21D6A8E}" type="pres">
      <dgm:prSet presAssocID="{F6B9E6F4-10A3-4F61-8938-90D3858BA008}" presName="childNode" presStyleLbl="node1" presStyleIdx="7" presStyleCnt="10">
        <dgm:presLayoutVars>
          <dgm:bulletEnabled val="1"/>
        </dgm:presLayoutVars>
      </dgm:prSet>
      <dgm:spPr/>
    </dgm:pt>
    <dgm:pt modelId="{F92C1E79-DDC6-42FF-85E9-F1E5A1BA2D95}" type="pres">
      <dgm:prSet presAssocID="{13958A06-6034-44FE-946B-1A11AE618BA2}" presName="aSpace" presStyleCnt="0"/>
      <dgm:spPr/>
    </dgm:pt>
    <dgm:pt modelId="{86A842FB-CBD7-44E2-99F8-760FBA2B45E9}" type="pres">
      <dgm:prSet presAssocID="{81561380-78DB-415F-B480-79A87FA7EAEF}" presName="compNode" presStyleCnt="0"/>
      <dgm:spPr/>
    </dgm:pt>
    <dgm:pt modelId="{5B4961BE-7B4F-455A-89B3-68C74F86CEBE}" type="pres">
      <dgm:prSet presAssocID="{81561380-78DB-415F-B480-79A87FA7EAEF}" presName="aNode" presStyleLbl="bgShp" presStyleIdx="4" presStyleCnt="5"/>
      <dgm:spPr/>
    </dgm:pt>
    <dgm:pt modelId="{90487B57-F4A7-40B1-9447-7A49D758105B}" type="pres">
      <dgm:prSet presAssocID="{81561380-78DB-415F-B480-79A87FA7EAEF}" presName="textNode" presStyleLbl="bgShp" presStyleIdx="4" presStyleCnt="5"/>
      <dgm:spPr/>
    </dgm:pt>
    <dgm:pt modelId="{F21311FD-CD3E-4A7E-BAE4-A2FA40250463}" type="pres">
      <dgm:prSet presAssocID="{81561380-78DB-415F-B480-79A87FA7EAEF}" presName="compChildNode" presStyleCnt="0"/>
      <dgm:spPr/>
    </dgm:pt>
    <dgm:pt modelId="{84761E57-7FA7-43CF-A134-FBE2202A73F1}" type="pres">
      <dgm:prSet presAssocID="{81561380-78DB-415F-B480-79A87FA7EAEF}" presName="theInnerList" presStyleCnt="0"/>
      <dgm:spPr/>
    </dgm:pt>
    <dgm:pt modelId="{877D2951-B049-4D73-AB18-54EB6A2B7EF1}" type="pres">
      <dgm:prSet presAssocID="{9B24185E-5F5F-43C6-9D34-44266F02501F}" presName="childNode" presStyleLbl="node1" presStyleIdx="8" presStyleCnt="10">
        <dgm:presLayoutVars>
          <dgm:bulletEnabled val="1"/>
        </dgm:presLayoutVars>
      </dgm:prSet>
      <dgm:spPr/>
    </dgm:pt>
    <dgm:pt modelId="{C2D1AD34-4B25-4933-98D6-4278FCF18698}" type="pres">
      <dgm:prSet presAssocID="{9B24185E-5F5F-43C6-9D34-44266F02501F}" presName="aSpace2" presStyleCnt="0"/>
      <dgm:spPr/>
    </dgm:pt>
    <dgm:pt modelId="{1269AE99-43EA-49AB-AC9D-FE1A683E469E}" type="pres">
      <dgm:prSet presAssocID="{06CB244F-90D7-4537-AA32-87746B816826}" presName="childNode" presStyleLbl="node1" presStyleIdx="9" presStyleCnt="10">
        <dgm:presLayoutVars>
          <dgm:bulletEnabled val="1"/>
        </dgm:presLayoutVars>
      </dgm:prSet>
      <dgm:spPr/>
    </dgm:pt>
  </dgm:ptLst>
  <dgm:cxnLst>
    <dgm:cxn modelId="{33E97600-8750-4EC8-88D0-4B2508A8112D}" type="presOf" srcId="{78532DA7-5438-408E-976B-9F659741602C}" destId="{4F177808-3BB1-4361-9A60-8BD45261E4D1}" srcOrd="0" destOrd="0" presId="urn:microsoft.com/office/officeart/2005/8/layout/lProcess2"/>
    <dgm:cxn modelId="{D1953708-D476-4E23-9F39-1637118FD1B2}" type="presOf" srcId="{81561380-78DB-415F-B480-79A87FA7EAEF}" destId="{90487B57-F4A7-40B1-9447-7A49D758105B}" srcOrd="1" destOrd="0" presId="urn:microsoft.com/office/officeart/2005/8/layout/lProcess2"/>
    <dgm:cxn modelId="{F18B350E-88A5-449A-B099-53991A8A2990}" srcId="{40AA35A7-C28B-4112-9BC1-7EEAE5BE3078}" destId="{78532DA7-5438-408E-976B-9F659741602C}" srcOrd="1" destOrd="0" parTransId="{46707429-A468-4EBE-B730-BB751FCF11F9}" sibTransId="{B056D66F-8C6D-4A82-9CA2-A0A1EBD123A8}"/>
    <dgm:cxn modelId="{E681CF0F-1C19-4B0F-8632-8427057F00C7}" srcId="{81561380-78DB-415F-B480-79A87FA7EAEF}" destId="{9B24185E-5F5F-43C6-9D34-44266F02501F}" srcOrd="0" destOrd="0" parTransId="{CD2EC679-8506-424A-836C-7105D545C2B0}" sibTransId="{46921357-66BA-4886-A720-471BB7C52784}"/>
    <dgm:cxn modelId="{125AA215-BDFE-4071-A251-7120722CE31A}" type="presOf" srcId="{F6B9E6F4-10A3-4F61-8938-90D3858BA008}" destId="{504D898D-0F6C-4A3B-A32B-4653D21D6A8E}" srcOrd="0" destOrd="0" presId="urn:microsoft.com/office/officeart/2005/8/layout/lProcess2"/>
    <dgm:cxn modelId="{4D8F1728-6213-4302-AB4D-AD04C1C9ED9D}" type="presOf" srcId="{06CB244F-90D7-4537-AA32-87746B816826}" destId="{1269AE99-43EA-49AB-AC9D-FE1A683E469E}" srcOrd="0" destOrd="0" presId="urn:microsoft.com/office/officeart/2005/8/layout/lProcess2"/>
    <dgm:cxn modelId="{9143D229-96D2-41B3-8A34-9A847DCA6CB3}" srcId="{47D2D7D9-DAD5-4BA0-B09C-D1C41304F8D6}" destId="{DF831F93-DC30-40A5-B446-8DE265F8EB13}" srcOrd="0" destOrd="0" parTransId="{6EF52EC1-B3E4-4752-A3B4-CA0799CAEE5C}" sibTransId="{7654A8E9-0208-4087-9769-FF72B1B6D61A}"/>
    <dgm:cxn modelId="{78813D2E-9BB2-4748-B048-80EC7B479657}" type="presOf" srcId="{47D2D7D9-DAD5-4BA0-B09C-D1C41304F8D6}" destId="{0C0752C3-FE04-4C3B-8743-3CB5BC305281}" srcOrd="1" destOrd="0" presId="urn:microsoft.com/office/officeart/2005/8/layout/lProcess2"/>
    <dgm:cxn modelId="{043D4333-7966-45E4-995B-7CE8F0A78A66}" type="presOf" srcId="{AE8EB9A8-C704-400E-9CB1-2969D235C2A1}" destId="{DA429927-193C-4DA9-9CC7-B6C27C392C37}" srcOrd="0" destOrd="0" presId="urn:microsoft.com/office/officeart/2005/8/layout/lProcess2"/>
    <dgm:cxn modelId="{B8DF9339-FF72-450A-875C-A35316765F2E}" type="presOf" srcId="{A72ED223-2683-43DC-975D-50FD99FFE4A9}" destId="{DCB7B86C-5A54-4A80-B229-B1DA02F4C671}" srcOrd="0" destOrd="0" presId="urn:microsoft.com/office/officeart/2005/8/layout/lProcess2"/>
    <dgm:cxn modelId="{37AF8A3F-07E5-4ED2-892A-7E21AA352A81}" srcId="{0E23B19F-D818-42CB-96EF-B0AF48A82C86}" destId="{13958A06-6034-44FE-946B-1A11AE618BA2}" srcOrd="3" destOrd="0" parTransId="{9CE18E5C-809E-4DC5-B13F-A7B17A6D8F21}" sibTransId="{5AD82F1B-C8AF-4900-A15E-5E49A2E50818}"/>
    <dgm:cxn modelId="{25F3AB5F-F88F-424F-861B-FCAC03591C01}" type="presOf" srcId="{91BA73BC-2206-498D-9CE9-0E76D341F76D}" destId="{6193E2D1-1BE4-44EF-B54E-4D5FFC185C3A}" srcOrd="0" destOrd="0" presId="urn:microsoft.com/office/officeart/2005/8/layout/lProcess2"/>
    <dgm:cxn modelId="{4CCB9D4A-0CD2-47BD-B6AD-205F015DFF16}" type="presOf" srcId="{47D2D7D9-DAD5-4BA0-B09C-D1C41304F8D6}" destId="{BB379117-81BA-4FD5-9359-ADE9335AE20B}" srcOrd="0" destOrd="0" presId="urn:microsoft.com/office/officeart/2005/8/layout/lProcess2"/>
    <dgm:cxn modelId="{06061472-40DF-47DB-995A-2C83925352C7}" srcId="{40AA35A7-C28B-4112-9BC1-7EEAE5BE3078}" destId="{59177155-D485-4D67-98C9-22020F532E69}" srcOrd="0" destOrd="0" parTransId="{FABBFE24-EB7A-48EC-955C-CC1B05F3D8DA}" sibTransId="{93B3D10A-C486-4B31-84F0-6A5E7393B49E}"/>
    <dgm:cxn modelId="{23626E76-4EE9-4FDD-A895-B4054688AFBF}" type="presOf" srcId="{DF823918-8540-4FD1-86CB-135DE81B599E}" destId="{EAA2BDCC-98FC-4720-81C1-95B6AFEEA715}" srcOrd="0" destOrd="0" presId="urn:microsoft.com/office/officeart/2005/8/layout/lProcess2"/>
    <dgm:cxn modelId="{C5A35F5A-9159-4A1B-BB98-8AD561BE3531}" type="presOf" srcId="{40AA35A7-C28B-4112-9BC1-7EEAE5BE3078}" destId="{76A682CF-12AD-4B75-A360-C1224689D801}" srcOrd="1" destOrd="0" presId="urn:microsoft.com/office/officeart/2005/8/layout/lProcess2"/>
    <dgm:cxn modelId="{3659537E-7AC6-4B16-9403-2B4018A4CBF2}" srcId="{13958A06-6034-44FE-946B-1A11AE618BA2}" destId="{91BA73BC-2206-498D-9CE9-0E76D341F76D}" srcOrd="0" destOrd="0" parTransId="{CFB2EFDF-F356-4F09-8309-4D4726CA8B44}" sibTransId="{DDA079A7-8551-476B-A221-28F6668C3105}"/>
    <dgm:cxn modelId="{3EA5CA8C-73CD-4A58-AC68-297D92EE4CFC}" type="presOf" srcId="{81561380-78DB-415F-B480-79A87FA7EAEF}" destId="{5B4961BE-7B4F-455A-89B3-68C74F86CEBE}" srcOrd="0" destOrd="0" presId="urn:microsoft.com/office/officeart/2005/8/layout/lProcess2"/>
    <dgm:cxn modelId="{BB96ED93-1852-4CE8-86BB-B49EF14FF841}" type="presOf" srcId="{13958A06-6034-44FE-946B-1A11AE618BA2}" destId="{B27C7EF0-7840-4DCA-AB6F-90A32F371ACD}" srcOrd="0" destOrd="0" presId="urn:microsoft.com/office/officeart/2005/8/layout/lProcess2"/>
    <dgm:cxn modelId="{A9887395-2EDE-4261-B71C-CDED26BF31E5}" srcId="{0E23B19F-D818-42CB-96EF-B0AF48A82C86}" destId="{DF823918-8540-4FD1-86CB-135DE81B599E}" srcOrd="0" destOrd="0" parTransId="{49AE5E3B-AC8B-4131-B5BF-B219C4A7C346}" sibTransId="{901E5094-5340-4A22-B182-D5BACD52CA9A}"/>
    <dgm:cxn modelId="{C04A39A6-2DB8-4E7B-9B17-BC6A3AEBBE98}" srcId="{81561380-78DB-415F-B480-79A87FA7EAEF}" destId="{06CB244F-90D7-4537-AA32-87746B816826}" srcOrd="1" destOrd="0" parTransId="{DB5F3B2D-FEBD-450D-B5A9-52916D851086}" sibTransId="{CFEB1A61-A9B5-459F-94B6-42678E24748F}"/>
    <dgm:cxn modelId="{C2C48EA6-1A72-47BA-9B6E-72D5C33BFB5B}" srcId="{47D2D7D9-DAD5-4BA0-B09C-D1C41304F8D6}" destId="{AE8EB9A8-C704-400E-9CB1-2969D235C2A1}" srcOrd="1" destOrd="0" parTransId="{5D85CC90-4A67-4ECF-B688-600F97B11833}" sibTransId="{B812908C-D449-4750-9576-0CD35739EFAA}"/>
    <dgm:cxn modelId="{30E214A8-2CBA-4F13-886E-CB863FB7FA41}" type="presOf" srcId="{DF831F93-DC30-40A5-B446-8DE265F8EB13}" destId="{7DB7F1AF-73A1-4F46-B992-97E9E1E59241}" srcOrd="0" destOrd="0" presId="urn:microsoft.com/office/officeart/2005/8/layout/lProcess2"/>
    <dgm:cxn modelId="{BE4D03B7-C7D7-4BCE-B10B-6EF4A72F99D7}" srcId="{DF823918-8540-4FD1-86CB-135DE81B599E}" destId="{A72ED223-2683-43DC-975D-50FD99FFE4A9}" srcOrd="0" destOrd="0" parTransId="{597F3386-7C2A-4A7E-838C-48D2D24ABF32}" sibTransId="{73EDD8B3-CF26-4577-8A57-3D43C4AA7439}"/>
    <dgm:cxn modelId="{09CC94C0-DC79-4278-BB2F-55AB46112B39}" srcId="{13958A06-6034-44FE-946B-1A11AE618BA2}" destId="{F6B9E6F4-10A3-4F61-8938-90D3858BA008}" srcOrd="1" destOrd="0" parTransId="{ABBDF73A-894C-498F-A304-A76914A1599A}" sibTransId="{C6F04209-C4F0-4101-98B4-392C170E022E}"/>
    <dgm:cxn modelId="{E7FA4FC3-C867-49F6-B468-561C38EACDD8}" srcId="{DF823918-8540-4FD1-86CB-135DE81B599E}" destId="{2B3E47BE-26D1-4795-8162-EFF56BC7B6CF}" srcOrd="1" destOrd="0" parTransId="{4C324A9E-2F53-4A39-8AE5-92227B9B63C7}" sibTransId="{D58C4DEF-9D5A-4606-95F1-16DCF6FC4AC5}"/>
    <dgm:cxn modelId="{1E98A8CA-FE99-41FF-9331-EA0E32A004BC}" type="presOf" srcId="{2B3E47BE-26D1-4795-8162-EFF56BC7B6CF}" destId="{443EC5A4-2397-4A4B-B3E6-ED260CD58874}" srcOrd="0" destOrd="0" presId="urn:microsoft.com/office/officeart/2005/8/layout/lProcess2"/>
    <dgm:cxn modelId="{4C6A26CC-E2CD-42EC-901B-D65B9289EE0E}" type="presOf" srcId="{40AA35A7-C28B-4112-9BC1-7EEAE5BE3078}" destId="{D63167EA-841C-465D-A37D-789DB641AB44}" srcOrd="0" destOrd="0" presId="urn:microsoft.com/office/officeart/2005/8/layout/lProcess2"/>
    <dgm:cxn modelId="{25FD6ECF-14CC-44A8-8D04-B48B2AD9F4B2}" srcId="{0E23B19F-D818-42CB-96EF-B0AF48A82C86}" destId="{40AA35A7-C28B-4112-9BC1-7EEAE5BE3078}" srcOrd="1" destOrd="0" parTransId="{13B4A961-BCE2-42EC-AAC6-801331C73074}" sibTransId="{BC18FF82-3B8E-4992-BA5E-7586817ED961}"/>
    <dgm:cxn modelId="{F8C96DD2-3ADE-48B0-9477-9874B4AA0B9B}" srcId="{0E23B19F-D818-42CB-96EF-B0AF48A82C86}" destId="{81561380-78DB-415F-B480-79A87FA7EAEF}" srcOrd="4" destOrd="0" parTransId="{18E84D62-218D-494D-BE44-83798C4BDD4F}" sibTransId="{C077E20C-7407-483B-BA02-AD00642F0AE0}"/>
    <dgm:cxn modelId="{6924DFD7-E740-4CE4-A7CB-EA3FEE92C4D9}" type="presOf" srcId="{13958A06-6034-44FE-946B-1A11AE618BA2}" destId="{9019C2F4-2040-4302-A9B6-210DBD1E0336}" srcOrd="1" destOrd="0" presId="urn:microsoft.com/office/officeart/2005/8/layout/lProcess2"/>
    <dgm:cxn modelId="{579925DD-6FBC-4C29-AEED-CF1596CF92D4}" type="presOf" srcId="{9B24185E-5F5F-43C6-9D34-44266F02501F}" destId="{877D2951-B049-4D73-AB18-54EB6A2B7EF1}" srcOrd="0" destOrd="0" presId="urn:microsoft.com/office/officeart/2005/8/layout/lProcess2"/>
    <dgm:cxn modelId="{D8A356E5-8EED-4058-83AF-35F001F7A8A2}" type="presOf" srcId="{59177155-D485-4D67-98C9-22020F532E69}" destId="{A0BA3163-9CAA-46E9-BE9D-97D6C8C2E99B}" srcOrd="0" destOrd="0" presId="urn:microsoft.com/office/officeart/2005/8/layout/lProcess2"/>
    <dgm:cxn modelId="{CA7065ED-6B1C-4488-B87F-C037DB868706}" type="presOf" srcId="{0E23B19F-D818-42CB-96EF-B0AF48A82C86}" destId="{A874808F-90E3-45C0-82B6-CB1863CDE158}" srcOrd="0" destOrd="0" presId="urn:microsoft.com/office/officeart/2005/8/layout/lProcess2"/>
    <dgm:cxn modelId="{7ACD02F3-631F-45BD-B048-917949236C65}" srcId="{0E23B19F-D818-42CB-96EF-B0AF48A82C86}" destId="{47D2D7D9-DAD5-4BA0-B09C-D1C41304F8D6}" srcOrd="2" destOrd="0" parTransId="{3DE37435-6032-4EAE-8692-7B837A39C7DA}" sibTransId="{D616F731-23C4-4AC7-9512-53F6BC7CA5C7}"/>
    <dgm:cxn modelId="{9813D5FE-5325-4404-B9DA-6C9C313942A1}" type="presOf" srcId="{DF823918-8540-4FD1-86CB-135DE81B599E}" destId="{4D18F066-442D-4A58-BFDA-610CD2FF637A}" srcOrd="1" destOrd="0" presId="urn:microsoft.com/office/officeart/2005/8/layout/lProcess2"/>
    <dgm:cxn modelId="{8B2704C9-3A2E-4814-8F3F-12E85174A9C0}" type="presParOf" srcId="{A874808F-90E3-45C0-82B6-CB1863CDE158}" destId="{51273141-A81E-4E0A-A147-FA8C11FB8446}" srcOrd="0" destOrd="0" presId="urn:microsoft.com/office/officeart/2005/8/layout/lProcess2"/>
    <dgm:cxn modelId="{581D977E-EA30-430D-98D2-3B74C1857056}" type="presParOf" srcId="{51273141-A81E-4E0A-A147-FA8C11FB8446}" destId="{EAA2BDCC-98FC-4720-81C1-95B6AFEEA715}" srcOrd="0" destOrd="0" presId="urn:microsoft.com/office/officeart/2005/8/layout/lProcess2"/>
    <dgm:cxn modelId="{6B881186-0E5F-42FE-A9EF-97267348226F}" type="presParOf" srcId="{51273141-A81E-4E0A-A147-FA8C11FB8446}" destId="{4D18F066-442D-4A58-BFDA-610CD2FF637A}" srcOrd="1" destOrd="0" presId="urn:microsoft.com/office/officeart/2005/8/layout/lProcess2"/>
    <dgm:cxn modelId="{22EBCA9D-4852-4B3D-B7A4-704813386B76}" type="presParOf" srcId="{51273141-A81E-4E0A-A147-FA8C11FB8446}" destId="{A7A8E8D5-8F79-40BA-A2A7-449DA4269126}" srcOrd="2" destOrd="0" presId="urn:microsoft.com/office/officeart/2005/8/layout/lProcess2"/>
    <dgm:cxn modelId="{5225D823-5D37-4C61-92E1-3DDC739BB223}" type="presParOf" srcId="{A7A8E8D5-8F79-40BA-A2A7-449DA4269126}" destId="{4FF253C1-5C05-4DA3-976D-2CDF5C036085}" srcOrd="0" destOrd="0" presId="urn:microsoft.com/office/officeart/2005/8/layout/lProcess2"/>
    <dgm:cxn modelId="{038C9D90-334C-4316-8748-1AF8EC9F5CFB}" type="presParOf" srcId="{4FF253C1-5C05-4DA3-976D-2CDF5C036085}" destId="{DCB7B86C-5A54-4A80-B229-B1DA02F4C671}" srcOrd="0" destOrd="0" presId="urn:microsoft.com/office/officeart/2005/8/layout/lProcess2"/>
    <dgm:cxn modelId="{42DDB44E-5D5D-4B9F-804B-D047D59E57C1}" type="presParOf" srcId="{4FF253C1-5C05-4DA3-976D-2CDF5C036085}" destId="{F3E9681C-DC0B-48E2-9A47-71311A322E34}" srcOrd="1" destOrd="0" presId="urn:microsoft.com/office/officeart/2005/8/layout/lProcess2"/>
    <dgm:cxn modelId="{FAE7CEC1-E627-4F66-8815-536F50F2FA88}" type="presParOf" srcId="{4FF253C1-5C05-4DA3-976D-2CDF5C036085}" destId="{443EC5A4-2397-4A4B-B3E6-ED260CD58874}" srcOrd="2" destOrd="0" presId="urn:microsoft.com/office/officeart/2005/8/layout/lProcess2"/>
    <dgm:cxn modelId="{D792F997-A9E7-41D6-9B7F-FF54D1FF440A}" type="presParOf" srcId="{A874808F-90E3-45C0-82B6-CB1863CDE158}" destId="{06F0B30E-DBA5-41BE-95C3-F3D66F5C6DEA}" srcOrd="1" destOrd="0" presId="urn:microsoft.com/office/officeart/2005/8/layout/lProcess2"/>
    <dgm:cxn modelId="{36E74B62-D635-48A5-A815-4B71A427571C}" type="presParOf" srcId="{A874808F-90E3-45C0-82B6-CB1863CDE158}" destId="{AD8506EA-A393-457A-9793-24BF17DD3852}" srcOrd="2" destOrd="0" presId="urn:microsoft.com/office/officeart/2005/8/layout/lProcess2"/>
    <dgm:cxn modelId="{3330D2D6-2582-4072-A72C-E7BDD83060DE}" type="presParOf" srcId="{AD8506EA-A393-457A-9793-24BF17DD3852}" destId="{D63167EA-841C-465D-A37D-789DB641AB44}" srcOrd="0" destOrd="0" presId="urn:microsoft.com/office/officeart/2005/8/layout/lProcess2"/>
    <dgm:cxn modelId="{55786D9D-EF9F-4F11-8B56-B43B7EE7BC1C}" type="presParOf" srcId="{AD8506EA-A393-457A-9793-24BF17DD3852}" destId="{76A682CF-12AD-4B75-A360-C1224689D801}" srcOrd="1" destOrd="0" presId="urn:microsoft.com/office/officeart/2005/8/layout/lProcess2"/>
    <dgm:cxn modelId="{22C3E2E3-27BF-4AB4-BF3E-1010EA5D88AC}" type="presParOf" srcId="{AD8506EA-A393-457A-9793-24BF17DD3852}" destId="{99C2409C-5D3A-45FE-AFB4-BD1C07901D2F}" srcOrd="2" destOrd="0" presId="urn:microsoft.com/office/officeart/2005/8/layout/lProcess2"/>
    <dgm:cxn modelId="{12612B20-BD20-41E8-8888-E53577B454D2}" type="presParOf" srcId="{99C2409C-5D3A-45FE-AFB4-BD1C07901D2F}" destId="{E6524AC4-E04E-4B4C-A01C-F53848C6355E}" srcOrd="0" destOrd="0" presId="urn:microsoft.com/office/officeart/2005/8/layout/lProcess2"/>
    <dgm:cxn modelId="{27D747AA-5096-4AFC-AF45-26AF7220FDC5}" type="presParOf" srcId="{E6524AC4-E04E-4B4C-A01C-F53848C6355E}" destId="{A0BA3163-9CAA-46E9-BE9D-97D6C8C2E99B}" srcOrd="0" destOrd="0" presId="urn:microsoft.com/office/officeart/2005/8/layout/lProcess2"/>
    <dgm:cxn modelId="{92A6C71F-0A7C-4010-8459-AFAD67316B62}" type="presParOf" srcId="{E6524AC4-E04E-4B4C-A01C-F53848C6355E}" destId="{CBBA1ABF-CFF0-480C-B239-5419A34441D5}" srcOrd="1" destOrd="0" presId="urn:microsoft.com/office/officeart/2005/8/layout/lProcess2"/>
    <dgm:cxn modelId="{D70B565F-7284-4579-947E-9CC6913F3C0C}" type="presParOf" srcId="{E6524AC4-E04E-4B4C-A01C-F53848C6355E}" destId="{4F177808-3BB1-4361-9A60-8BD45261E4D1}" srcOrd="2" destOrd="0" presId="urn:microsoft.com/office/officeart/2005/8/layout/lProcess2"/>
    <dgm:cxn modelId="{4141E06B-6D17-4564-B3A2-45DBA33D2E6E}" type="presParOf" srcId="{A874808F-90E3-45C0-82B6-CB1863CDE158}" destId="{E53ABA22-9A3B-4884-BB6A-5ACDAE46E9AD}" srcOrd="3" destOrd="0" presId="urn:microsoft.com/office/officeart/2005/8/layout/lProcess2"/>
    <dgm:cxn modelId="{6FFAC1C4-447B-4055-8BAA-DD167B373C7B}" type="presParOf" srcId="{A874808F-90E3-45C0-82B6-CB1863CDE158}" destId="{89A755C7-666E-4AAF-B0AD-092869EE6E8E}" srcOrd="4" destOrd="0" presId="urn:microsoft.com/office/officeart/2005/8/layout/lProcess2"/>
    <dgm:cxn modelId="{919063A8-0CCF-4515-B97C-D7D33B518A61}" type="presParOf" srcId="{89A755C7-666E-4AAF-B0AD-092869EE6E8E}" destId="{BB379117-81BA-4FD5-9359-ADE9335AE20B}" srcOrd="0" destOrd="0" presId="urn:microsoft.com/office/officeart/2005/8/layout/lProcess2"/>
    <dgm:cxn modelId="{87885F5C-AC1C-4584-894A-51A2CBBB3896}" type="presParOf" srcId="{89A755C7-666E-4AAF-B0AD-092869EE6E8E}" destId="{0C0752C3-FE04-4C3B-8743-3CB5BC305281}" srcOrd="1" destOrd="0" presId="urn:microsoft.com/office/officeart/2005/8/layout/lProcess2"/>
    <dgm:cxn modelId="{27B74F44-1AD4-4C87-B6E9-176AB53AAB97}" type="presParOf" srcId="{89A755C7-666E-4AAF-B0AD-092869EE6E8E}" destId="{0831F246-8B04-4011-9E29-C73AF66F2EAC}" srcOrd="2" destOrd="0" presId="urn:microsoft.com/office/officeart/2005/8/layout/lProcess2"/>
    <dgm:cxn modelId="{A42C203B-E7C4-4C64-B44E-86B2831C1726}" type="presParOf" srcId="{0831F246-8B04-4011-9E29-C73AF66F2EAC}" destId="{3BA86367-25C2-4333-A4CD-5A6C953A7AE3}" srcOrd="0" destOrd="0" presId="urn:microsoft.com/office/officeart/2005/8/layout/lProcess2"/>
    <dgm:cxn modelId="{DD522B5C-05F2-447F-BB4E-0CE4DD93B0F2}" type="presParOf" srcId="{3BA86367-25C2-4333-A4CD-5A6C953A7AE3}" destId="{7DB7F1AF-73A1-4F46-B992-97E9E1E59241}" srcOrd="0" destOrd="0" presId="urn:microsoft.com/office/officeart/2005/8/layout/lProcess2"/>
    <dgm:cxn modelId="{37AC43EE-4A8A-48F1-9DEC-C113B195D7E9}" type="presParOf" srcId="{3BA86367-25C2-4333-A4CD-5A6C953A7AE3}" destId="{903E929D-CD45-4038-B681-474547FDFC8F}" srcOrd="1" destOrd="0" presId="urn:microsoft.com/office/officeart/2005/8/layout/lProcess2"/>
    <dgm:cxn modelId="{3C8DB947-590B-43A3-A19B-332DD55CBE0C}" type="presParOf" srcId="{3BA86367-25C2-4333-A4CD-5A6C953A7AE3}" destId="{DA429927-193C-4DA9-9CC7-B6C27C392C37}" srcOrd="2" destOrd="0" presId="urn:microsoft.com/office/officeart/2005/8/layout/lProcess2"/>
    <dgm:cxn modelId="{D42F256F-0118-420A-9865-F07A9C7EEE66}" type="presParOf" srcId="{A874808F-90E3-45C0-82B6-CB1863CDE158}" destId="{A75EFA80-FAEE-4542-9556-5E8263F7ADD1}" srcOrd="5" destOrd="0" presId="urn:microsoft.com/office/officeart/2005/8/layout/lProcess2"/>
    <dgm:cxn modelId="{30C23756-8B60-4E0E-9D74-3FEFC463D2E9}" type="presParOf" srcId="{A874808F-90E3-45C0-82B6-CB1863CDE158}" destId="{DA84B224-E507-4D04-B703-E301C56D9530}" srcOrd="6" destOrd="0" presId="urn:microsoft.com/office/officeart/2005/8/layout/lProcess2"/>
    <dgm:cxn modelId="{CDEE09CC-1D37-46FA-AB26-99D9999A5782}" type="presParOf" srcId="{DA84B224-E507-4D04-B703-E301C56D9530}" destId="{B27C7EF0-7840-4DCA-AB6F-90A32F371ACD}" srcOrd="0" destOrd="0" presId="urn:microsoft.com/office/officeart/2005/8/layout/lProcess2"/>
    <dgm:cxn modelId="{6EB7C931-A136-4553-B4E3-E183F73151B7}" type="presParOf" srcId="{DA84B224-E507-4D04-B703-E301C56D9530}" destId="{9019C2F4-2040-4302-A9B6-210DBD1E0336}" srcOrd="1" destOrd="0" presId="urn:microsoft.com/office/officeart/2005/8/layout/lProcess2"/>
    <dgm:cxn modelId="{6C7B83F8-5CE8-4925-902D-FF98810102F8}" type="presParOf" srcId="{DA84B224-E507-4D04-B703-E301C56D9530}" destId="{225BB38C-813A-415D-B429-1321445B0619}" srcOrd="2" destOrd="0" presId="urn:microsoft.com/office/officeart/2005/8/layout/lProcess2"/>
    <dgm:cxn modelId="{6E5BDBC1-BA37-46D7-90F0-E4AF8D6C9161}" type="presParOf" srcId="{225BB38C-813A-415D-B429-1321445B0619}" destId="{E19B51C5-CA52-44FE-93CD-30E940AF53C8}" srcOrd="0" destOrd="0" presId="urn:microsoft.com/office/officeart/2005/8/layout/lProcess2"/>
    <dgm:cxn modelId="{C65B5D05-33EB-45BB-8A68-75F20FA94CCA}" type="presParOf" srcId="{E19B51C5-CA52-44FE-93CD-30E940AF53C8}" destId="{6193E2D1-1BE4-44EF-B54E-4D5FFC185C3A}" srcOrd="0" destOrd="0" presId="urn:microsoft.com/office/officeart/2005/8/layout/lProcess2"/>
    <dgm:cxn modelId="{7FC99D1B-0B8B-4312-8205-A59D17C0AD89}" type="presParOf" srcId="{E19B51C5-CA52-44FE-93CD-30E940AF53C8}" destId="{C0444909-5ECE-48C6-A65D-3220FF4424E0}" srcOrd="1" destOrd="0" presId="urn:microsoft.com/office/officeart/2005/8/layout/lProcess2"/>
    <dgm:cxn modelId="{4F3FCB17-FD5A-4999-98D7-680E3F2B335A}" type="presParOf" srcId="{E19B51C5-CA52-44FE-93CD-30E940AF53C8}" destId="{504D898D-0F6C-4A3B-A32B-4653D21D6A8E}" srcOrd="2" destOrd="0" presId="urn:microsoft.com/office/officeart/2005/8/layout/lProcess2"/>
    <dgm:cxn modelId="{64F043D8-9FCC-4C8E-BA5F-1E8999431298}" type="presParOf" srcId="{A874808F-90E3-45C0-82B6-CB1863CDE158}" destId="{F92C1E79-DDC6-42FF-85E9-F1E5A1BA2D95}" srcOrd="7" destOrd="0" presId="urn:microsoft.com/office/officeart/2005/8/layout/lProcess2"/>
    <dgm:cxn modelId="{2F76569A-D2B1-4C2A-B6C9-CBF353B1760B}" type="presParOf" srcId="{A874808F-90E3-45C0-82B6-CB1863CDE158}" destId="{86A842FB-CBD7-44E2-99F8-760FBA2B45E9}" srcOrd="8" destOrd="0" presId="urn:microsoft.com/office/officeart/2005/8/layout/lProcess2"/>
    <dgm:cxn modelId="{06C126A9-8348-4DDE-8463-A57093E6D150}" type="presParOf" srcId="{86A842FB-CBD7-44E2-99F8-760FBA2B45E9}" destId="{5B4961BE-7B4F-455A-89B3-68C74F86CEBE}" srcOrd="0" destOrd="0" presId="urn:microsoft.com/office/officeart/2005/8/layout/lProcess2"/>
    <dgm:cxn modelId="{2D3D6C85-472C-4E8C-9D48-5EAD5E7A0FBA}" type="presParOf" srcId="{86A842FB-CBD7-44E2-99F8-760FBA2B45E9}" destId="{90487B57-F4A7-40B1-9447-7A49D758105B}" srcOrd="1" destOrd="0" presId="urn:microsoft.com/office/officeart/2005/8/layout/lProcess2"/>
    <dgm:cxn modelId="{786DAF04-FC04-4237-BB1A-50206F840BE1}" type="presParOf" srcId="{86A842FB-CBD7-44E2-99F8-760FBA2B45E9}" destId="{F21311FD-CD3E-4A7E-BAE4-A2FA40250463}" srcOrd="2" destOrd="0" presId="urn:microsoft.com/office/officeart/2005/8/layout/lProcess2"/>
    <dgm:cxn modelId="{C68832A2-F215-4F95-93C5-A50033B85402}" type="presParOf" srcId="{F21311FD-CD3E-4A7E-BAE4-A2FA40250463}" destId="{84761E57-7FA7-43CF-A134-FBE2202A73F1}" srcOrd="0" destOrd="0" presId="urn:microsoft.com/office/officeart/2005/8/layout/lProcess2"/>
    <dgm:cxn modelId="{D0A89E88-0DF5-4015-A6BA-71726D444FE8}" type="presParOf" srcId="{84761E57-7FA7-43CF-A134-FBE2202A73F1}" destId="{877D2951-B049-4D73-AB18-54EB6A2B7EF1}" srcOrd="0" destOrd="0" presId="urn:microsoft.com/office/officeart/2005/8/layout/lProcess2"/>
    <dgm:cxn modelId="{F979377F-D00F-408B-95AA-E07E5312790D}" type="presParOf" srcId="{84761E57-7FA7-43CF-A134-FBE2202A73F1}" destId="{C2D1AD34-4B25-4933-98D6-4278FCF18698}" srcOrd="1" destOrd="0" presId="urn:microsoft.com/office/officeart/2005/8/layout/lProcess2"/>
    <dgm:cxn modelId="{CBC1D65C-167C-4AE2-9513-AF02FDF87561}" type="presParOf" srcId="{84761E57-7FA7-43CF-A134-FBE2202A73F1}" destId="{1269AE99-43EA-49AB-AC9D-FE1A683E469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D536C-90C6-4E8B-A986-440B8FCA676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FC2A7B64-CAA5-4647-B16E-3714887D1D25}">
      <dgm:prSet/>
      <dgm:spPr/>
      <dgm:t>
        <a:bodyPr/>
        <a:lstStyle/>
        <a:p>
          <a:r>
            <a:rPr lang="en-GB" dirty="0"/>
            <a:t>Job interviews</a:t>
          </a:r>
        </a:p>
      </dgm:t>
    </dgm:pt>
    <dgm:pt modelId="{F5B25DD8-EFF6-43D5-8085-DB6C7051B67A}" type="parTrans" cxnId="{E376F56B-67AB-42F1-90C3-00E877241A0F}">
      <dgm:prSet/>
      <dgm:spPr/>
      <dgm:t>
        <a:bodyPr/>
        <a:lstStyle/>
        <a:p>
          <a:endParaRPr lang="en-GB"/>
        </a:p>
      </dgm:t>
    </dgm:pt>
    <dgm:pt modelId="{0B22A02B-2C0B-4713-8041-DFD39AEF5C0F}" type="sibTrans" cxnId="{E376F56B-67AB-42F1-90C3-00E877241A0F}">
      <dgm:prSet/>
      <dgm:spPr/>
      <dgm:t>
        <a:bodyPr/>
        <a:lstStyle/>
        <a:p>
          <a:endParaRPr lang="en-GB"/>
        </a:p>
      </dgm:t>
    </dgm:pt>
    <dgm:pt modelId="{E4540441-E510-455F-AC23-06A5D17EECDF}">
      <dgm:prSet/>
      <dgm:spPr/>
      <dgm:t>
        <a:bodyPr/>
        <a:lstStyle/>
        <a:p>
          <a:r>
            <a:rPr lang="en-GB" dirty="0"/>
            <a:t>Assessed group work</a:t>
          </a:r>
        </a:p>
      </dgm:t>
    </dgm:pt>
    <dgm:pt modelId="{43FB273C-6D59-4CDC-BE79-9BC66A7346B5}" type="parTrans" cxnId="{0162EC75-0C48-4949-8130-CFD030D10280}">
      <dgm:prSet/>
      <dgm:spPr/>
      <dgm:t>
        <a:bodyPr/>
        <a:lstStyle/>
        <a:p>
          <a:endParaRPr lang="en-GB"/>
        </a:p>
      </dgm:t>
    </dgm:pt>
    <dgm:pt modelId="{3FD4DFFC-5B75-40B8-8462-DCB34215152C}" type="sibTrans" cxnId="{0162EC75-0C48-4949-8130-CFD030D10280}">
      <dgm:prSet/>
      <dgm:spPr/>
      <dgm:t>
        <a:bodyPr/>
        <a:lstStyle/>
        <a:p>
          <a:endParaRPr lang="en-GB"/>
        </a:p>
      </dgm:t>
    </dgm:pt>
    <dgm:pt modelId="{742BF734-7C00-435F-B71C-44C10C44DC73}">
      <dgm:prSet/>
      <dgm:spPr/>
      <dgm:t>
        <a:bodyPr/>
        <a:lstStyle/>
        <a:p>
          <a:r>
            <a:rPr lang="en-GB" dirty="0"/>
            <a:t>Chartership applications</a:t>
          </a:r>
        </a:p>
      </dgm:t>
    </dgm:pt>
    <dgm:pt modelId="{68CDCEC6-7EB5-487A-8DF3-9FC4EB935821}" type="parTrans" cxnId="{6DDFF2FE-D5FB-4F70-B32D-5AD17C249334}">
      <dgm:prSet/>
      <dgm:spPr/>
      <dgm:t>
        <a:bodyPr/>
        <a:lstStyle/>
        <a:p>
          <a:endParaRPr lang="en-GB"/>
        </a:p>
      </dgm:t>
    </dgm:pt>
    <dgm:pt modelId="{37B3D545-042B-4571-888C-5B63906055F6}" type="sibTrans" cxnId="{6DDFF2FE-D5FB-4F70-B32D-5AD17C249334}">
      <dgm:prSet/>
      <dgm:spPr/>
      <dgm:t>
        <a:bodyPr/>
        <a:lstStyle/>
        <a:p>
          <a:endParaRPr lang="en-GB"/>
        </a:p>
      </dgm:t>
    </dgm:pt>
    <dgm:pt modelId="{D7900F04-278E-407E-AD45-77D482DBCEDC}">
      <dgm:prSet/>
      <dgm:spPr/>
      <dgm:t>
        <a:bodyPr/>
        <a:lstStyle/>
        <a:p>
          <a:r>
            <a:rPr lang="en-GB" dirty="0"/>
            <a:t>Funding bids</a:t>
          </a:r>
        </a:p>
      </dgm:t>
    </dgm:pt>
    <dgm:pt modelId="{912FEE70-B2A2-496D-97AE-43929F3574E5}" type="parTrans" cxnId="{261D7041-040A-413F-83CD-F052BAD75BF3}">
      <dgm:prSet/>
      <dgm:spPr/>
      <dgm:t>
        <a:bodyPr/>
        <a:lstStyle/>
        <a:p>
          <a:endParaRPr lang="en-GB"/>
        </a:p>
      </dgm:t>
    </dgm:pt>
    <dgm:pt modelId="{D1697B6C-DFEA-4720-AD1B-85E27338328A}" type="sibTrans" cxnId="{261D7041-040A-413F-83CD-F052BAD75BF3}">
      <dgm:prSet/>
      <dgm:spPr/>
      <dgm:t>
        <a:bodyPr/>
        <a:lstStyle/>
        <a:p>
          <a:endParaRPr lang="en-GB"/>
        </a:p>
      </dgm:t>
    </dgm:pt>
    <dgm:pt modelId="{02359FB2-F173-4915-89E7-61B05CF2B5E1}" type="pres">
      <dgm:prSet presAssocID="{859D536C-90C6-4E8B-A986-440B8FCA6768}" presName="diagram" presStyleCnt="0">
        <dgm:presLayoutVars>
          <dgm:dir/>
          <dgm:resizeHandles val="exact"/>
        </dgm:presLayoutVars>
      </dgm:prSet>
      <dgm:spPr/>
    </dgm:pt>
    <dgm:pt modelId="{13ECC311-7122-4567-B503-928A71C79433}" type="pres">
      <dgm:prSet presAssocID="{FC2A7B64-CAA5-4647-B16E-3714887D1D25}" presName="node" presStyleLbl="node1" presStyleIdx="0" presStyleCnt="4">
        <dgm:presLayoutVars>
          <dgm:bulletEnabled val="1"/>
        </dgm:presLayoutVars>
      </dgm:prSet>
      <dgm:spPr/>
    </dgm:pt>
    <dgm:pt modelId="{192CC34A-1CAA-43B8-82D1-B0072411FC46}" type="pres">
      <dgm:prSet presAssocID="{0B22A02B-2C0B-4713-8041-DFD39AEF5C0F}" presName="sibTrans" presStyleCnt="0"/>
      <dgm:spPr/>
    </dgm:pt>
    <dgm:pt modelId="{6C94811F-E207-40E3-A4E7-59E0C3F09C5D}" type="pres">
      <dgm:prSet presAssocID="{E4540441-E510-455F-AC23-06A5D17EECDF}" presName="node" presStyleLbl="node1" presStyleIdx="1" presStyleCnt="4">
        <dgm:presLayoutVars>
          <dgm:bulletEnabled val="1"/>
        </dgm:presLayoutVars>
      </dgm:prSet>
      <dgm:spPr/>
    </dgm:pt>
    <dgm:pt modelId="{67DE0278-AD92-4EE5-9303-03492CB8BEE8}" type="pres">
      <dgm:prSet presAssocID="{3FD4DFFC-5B75-40B8-8462-DCB34215152C}" presName="sibTrans" presStyleCnt="0"/>
      <dgm:spPr/>
    </dgm:pt>
    <dgm:pt modelId="{B397E201-D42F-4117-8449-BA7243692E99}" type="pres">
      <dgm:prSet presAssocID="{742BF734-7C00-435F-B71C-44C10C44DC73}" presName="node" presStyleLbl="node1" presStyleIdx="2" presStyleCnt="4">
        <dgm:presLayoutVars>
          <dgm:bulletEnabled val="1"/>
        </dgm:presLayoutVars>
      </dgm:prSet>
      <dgm:spPr/>
    </dgm:pt>
    <dgm:pt modelId="{0A779DD5-08D9-46EF-B6D6-E4029BE513F3}" type="pres">
      <dgm:prSet presAssocID="{37B3D545-042B-4571-888C-5B63906055F6}" presName="sibTrans" presStyleCnt="0"/>
      <dgm:spPr/>
    </dgm:pt>
    <dgm:pt modelId="{6F75E63F-0C42-4DA1-B4B9-06D5D75050A0}" type="pres">
      <dgm:prSet presAssocID="{D7900F04-278E-407E-AD45-77D482DBCEDC}" presName="node" presStyleLbl="node1" presStyleIdx="3" presStyleCnt="4">
        <dgm:presLayoutVars>
          <dgm:bulletEnabled val="1"/>
        </dgm:presLayoutVars>
      </dgm:prSet>
      <dgm:spPr/>
    </dgm:pt>
  </dgm:ptLst>
  <dgm:cxnLst>
    <dgm:cxn modelId="{11145F10-89B9-4ADB-81F4-6552007B6028}" type="presOf" srcId="{742BF734-7C00-435F-B71C-44C10C44DC73}" destId="{B397E201-D42F-4117-8449-BA7243692E99}" srcOrd="0" destOrd="0" presId="urn:microsoft.com/office/officeart/2005/8/layout/default"/>
    <dgm:cxn modelId="{261D7041-040A-413F-83CD-F052BAD75BF3}" srcId="{859D536C-90C6-4E8B-A986-440B8FCA6768}" destId="{D7900F04-278E-407E-AD45-77D482DBCEDC}" srcOrd="3" destOrd="0" parTransId="{912FEE70-B2A2-496D-97AE-43929F3574E5}" sibTransId="{D1697B6C-DFEA-4720-AD1B-85E27338328A}"/>
    <dgm:cxn modelId="{E376F56B-67AB-42F1-90C3-00E877241A0F}" srcId="{859D536C-90C6-4E8B-A986-440B8FCA6768}" destId="{FC2A7B64-CAA5-4647-B16E-3714887D1D25}" srcOrd="0" destOrd="0" parTransId="{F5B25DD8-EFF6-43D5-8085-DB6C7051B67A}" sibTransId="{0B22A02B-2C0B-4713-8041-DFD39AEF5C0F}"/>
    <dgm:cxn modelId="{0162EC75-0C48-4949-8130-CFD030D10280}" srcId="{859D536C-90C6-4E8B-A986-440B8FCA6768}" destId="{E4540441-E510-455F-AC23-06A5D17EECDF}" srcOrd="1" destOrd="0" parTransId="{43FB273C-6D59-4CDC-BE79-9BC66A7346B5}" sibTransId="{3FD4DFFC-5B75-40B8-8462-DCB34215152C}"/>
    <dgm:cxn modelId="{01887CC2-92C8-42BA-BE72-8165E3DD5C6E}" type="presOf" srcId="{FC2A7B64-CAA5-4647-B16E-3714887D1D25}" destId="{13ECC311-7122-4567-B503-928A71C79433}" srcOrd="0" destOrd="0" presId="urn:microsoft.com/office/officeart/2005/8/layout/default"/>
    <dgm:cxn modelId="{2E74FBD0-2697-4214-87BD-19927A209550}" type="presOf" srcId="{859D536C-90C6-4E8B-A986-440B8FCA6768}" destId="{02359FB2-F173-4915-89E7-61B05CF2B5E1}" srcOrd="0" destOrd="0" presId="urn:microsoft.com/office/officeart/2005/8/layout/default"/>
    <dgm:cxn modelId="{ADF14EDB-8BAE-464F-B832-0077DBF4A693}" type="presOf" srcId="{D7900F04-278E-407E-AD45-77D482DBCEDC}" destId="{6F75E63F-0C42-4DA1-B4B9-06D5D75050A0}" srcOrd="0" destOrd="0" presId="urn:microsoft.com/office/officeart/2005/8/layout/default"/>
    <dgm:cxn modelId="{40719FFE-1204-45D9-BC3B-70392C170304}" type="presOf" srcId="{E4540441-E510-455F-AC23-06A5D17EECDF}" destId="{6C94811F-E207-40E3-A4E7-59E0C3F09C5D}" srcOrd="0" destOrd="0" presId="urn:microsoft.com/office/officeart/2005/8/layout/default"/>
    <dgm:cxn modelId="{6DDFF2FE-D5FB-4F70-B32D-5AD17C249334}" srcId="{859D536C-90C6-4E8B-A986-440B8FCA6768}" destId="{742BF734-7C00-435F-B71C-44C10C44DC73}" srcOrd="2" destOrd="0" parTransId="{68CDCEC6-7EB5-487A-8DF3-9FC4EB935821}" sibTransId="{37B3D545-042B-4571-888C-5B63906055F6}"/>
    <dgm:cxn modelId="{9DE203EA-C76C-4D69-9FE0-B4322B589AE5}" type="presParOf" srcId="{02359FB2-F173-4915-89E7-61B05CF2B5E1}" destId="{13ECC311-7122-4567-B503-928A71C79433}" srcOrd="0" destOrd="0" presId="urn:microsoft.com/office/officeart/2005/8/layout/default"/>
    <dgm:cxn modelId="{E561EF9D-7CF5-4602-987A-A8068B31987F}" type="presParOf" srcId="{02359FB2-F173-4915-89E7-61B05CF2B5E1}" destId="{192CC34A-1CAA-43B8-82D1-B0072411FC46}" srcOrd="1" destOrd="0" presId="urn:microsoft.com/office/officeart/2005/8/layout/default"/>
    <dgm:cxn modelId="{82B69D8E-277E-43D1-8637-8786F9ED0B42}" type="presParOf" srcId="{02359FB2-F173-4915-89E7-61B05CF2B5E1}" destId="{6C94811F-E207-40E3-A4E7-59E0C3F09C5D}" srcOrd="2" destOrd="0" presId="urn:microsoft.com/office/officeart/2005/8/layout/default"/>
    <dgm:cxn modelId="{E849C4AC-ACDD-4431-BD0D-2BF1ECF96A82}" type="presParOf" srcId="{02359FB2-F173-4915-89E7-61B05CF2B5E1}" destId="{67DE0278-AD92-4EE5-9303-03492CB8BEE8}" srcOrd="3" destOrd="0" presId="urn:microsoft.com/office/officeart/2005/8/layout/default"/>
    <dgm:cxn modelId="{A01D85D9-5F33-4894-B67D-E332653F3D6C}" type="presParOf" srcId="{02359FB2-F173-4915-89E7-61B05CF2B5E1}" destId="{B397E201-D42F-4117-8449-BA7243692E99}" srcOrd="4" destOrd="0" presId="urn:microsoft.com/office/officeart/2005/8/layout/default"/>
    <dgm:cxn modelId="{2E202EA1-8934-49B5-B524-088562D9F385}" type="presParOf" srcId="{02359FB2-F173-4915-89E7-61B05CF2B5E1}" destId="{0A779DD5-08D9-46EF-B6D6-E4029BE513F3}" srcOrd="5" destOrd="0" presId="urn:microsoft.com/office/officeart/2005/8/layout/default"/>
    <dgm:cxn modelId="{6FD9C6E0-8EEC-4577-AAB2-CF5415DBBFA1}" type="presParOf" srcId="{02359FB2-F173-4915-89E7-61B05CF2B5E1}" destId="{6F75E63F-0C42-4DA1-B4B9-06D5D75050A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BCCCB0-81B9-43BD-8D75-1D9307F56D0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CA9A38A0-203E-4AEF-8040-0861C5DF3554}">
      <dgm:prSet phldrT="[Text]"/>
      <dgm:spPr/>
      <dgm:t>
        <a:bodyPr/>
        <a:lstStyle/>
        <a:p>
          <a:r>
            <a:rPr lang="en-GB" dirty="0"/>
            <a:t>Idea</a:t>
          </a:r>
        </a:p>
      </dgm:t>
    </dgm:pt>
    <dgm:pt modelId="{643107C3-534E-4E52-89B6-8D1F833E25AC}" type="parTrans" cxnId="{B6AEA690-0CC4-4EF9-B139-F58F4AF2D445}">
      <dgm:prSet/>
      <dgm:spPr/>
      <dgm:t>
        <a:bodyPr/>
        <a:lstStyle/>
        <a:p>
          <a:endParaRPr lang="en-GB"/>
        </a:p>
      </dgm:t>
    </dgm:pt>
    <dgm:pt modelId="{4BF42F44-E91B-4F82-9875-C809005540F9}" type="sibTrans" cxnId="{B6AEA690-0CC4-4EF9-B139-F58F4AF2D445}">
      <dgm:prSet/>
      <dgm:spPr/>
      <dgm:t>
        <a:bodyPr/>
        <a:lstStyle/>
        <a:p>
          <a:endParaRPr lang="en-GB"/>
        </a:p>
      </dgm:t>
    </dgm:pt>
    <dgm:pt modelId="{7AB93975-CCCF-4864-B4A2-4BCD91FA1DF2}">
      <dgm:prSet phldrT="[Text]"/>
      <dgm:spPr/>
      <dgm:t>
        <a:bodyPr/>
        <a:lstStyle/>
        <a:p>
          <a:r>
            <a:rPr lang="en-GB" dirty="0"/>
            <a:t>Idea + 1</a:t>
          </a:r>
        </a:p>
      </dgm:t>
    </dgm:pt>
    <dgm:pt modelId="{3D052DE2-1AAC-42BE-A769-213DF4847285}" type="parTrans" cxnId="{21703E2C-4380-46FC-8117-188BD6DC5D03}">
      <dgm:prSet/>
      <dgm:spPr/>
      <dgm:t>
        <a:bodyPr/>
        <a:lstStyle/>
        <a:p>
          <a:endParaRPr lang="en-GB"/>
        </a:p>
      </dgm:t>
    </dgm:pt>
    <dgm:pt modelId="{D750F846-B14D-4100-908B-88474C6056A3}" type="sibTrans" cxnId="{21703E2C-4380-46FC-8117-188BD6DC5D03}">
      <dgm:prSet/>
      <dgm:spPr/>
      <dgm:t>
        <a:bodyPr/>
        <a:lstStyle/>
        <a:p>
          <a:endParaRPr lang="en-GB"/>
        </a:p>
      </dgm:t>
    </dgm:pt>
    <dgm:pt modelId="{E20CD828-47A0-4413-846C-48A2C184E858}">
      <dgm:prSet phldrT="[Text]"/>
      <dgm:spPr/>
      <dgm:t>
        <a:bodyPr/>
        <a:lstStyle/>
        <a:p>
          <a:r>
            <a:rPr lang="en-GB" dirty="0"/>
            <a:t>Idea + 2</a:t>
          </a:r>
        </a:p>
      </dgm:t>
    </dgm:pt>
    <dgm:pt modelId="{65521E10-E44C-4C8A-8E8A-0ED1D04547F4}" type="parTrans" cxnId="{430686C0-E150-4D18-9BF6-A575A7490527}">
      <dgm:prSet/>
      <dgm:spPr/>
      <dgm:t>
        <a:bodyPr/>
        <a:lstStyle/>
        <a:p>
          <a:endParaRPr lang="en-GB"/>
        </a:p>
      </dgm:t>
    </dgm:pt>
    <dgm:pt modelId="{429B04AC-1FCD-4CD8-A99B-119A9BB775A5}" type="sibTrans" cxnId="{430686C0-E150-4D18-9BF6-A575A7490527}">
      <dgm:prSet/>
      <dgm:spPr/>
      <dgm:t>
        <a:bodyPr/>
        <a:lstStyle/>
        <a:p>
          <a:endParaRPr lang="en-GB"/>
        </a:p>
      </dgm:t>
    </dgm:pt>
    <dgm:pt modelId="{76EFA59C-1837-421B-8112-E667E30C5C76}">
      <dgm:prSet phldrT="[Text]"/>
      <dgm:spPr/>
      <dgm:t>
        <a:bodyPr/>
        <a:lstStyle/>
        <a:p>
          <a:r>
            <a:rPr lang="en-GB" dirty="0"/>
            <a:t>Idea + 3</a:t>
          </a:r>
        </a:p>
      </dgm:t>
    </dgm:pt>
    <dgm:pt modelId="{1164E095-9C38-46E6-9345-AC441B2F6AA4}" type="parTrans" cxnId="{515DB83A-2C47-4449-A49D-6FE0F4BB3DE5}">
      <dgm:prSet/>
      <dgm:spPr/>
      <dgm:t>
        <a:bodyPr/>
        <a:lstStyle/>
        <a:p>
          <a:endParaRPr lang="en-GB"/>
        </a:p>
      </dgm:t>
    </dgm:pt>
    <dgm:pt modelId="{7600F5E6-094A-4064-AB3F-E3A82C9BB731}" type="sibTrans" cxnId="{515DB83A-2C47-4449-A49D-6FE0F4BB3DE5}">
      <dgm:prSet/>
      <dgm:spPr/>
      <dgm:t>
        <a:bodyPr/>
        <a:lstStyle/>
        <a:p>
          <a:endParaRPr lang="en-GB"/>
        </a:p>
      </dgm:t>
    </dgm:pt>
    <dgm:pt modelId="{8625493A-FE2F-461B-961C-FF9BCB51F99F}">
      <dgm:prSet phldrT="[Text]"/>
      <dgm:spPr/>
      <dgm:t>
        <a:bodyPr/>
        <a:lstStyle/>
        <a:p>
          <a:r>
            <a:rPr lang="en-GB" dirty="0"/>
            <a:t>Idea + 4</a:t>
          </a:r>
        </a:p>
      </dgm:t>
    </dgm:pt>
    <dgm:pt modelId="{318D3C11-1C42-4E3F-A731-FC51D07FFDA2}" type="parTrans" cxnId="{076A3E58-DD4B-4B7D-8948-270B42FB8BAB}">
      <dgm:prSet/>
      <dgm:spPr/>
      <dgm:t>
        <a:bodyPr/>
        <a:lstStyle/>
        <a:p>
          <a:endParaRPr lang="en-GB"/>
        </a:p>
      </dgm:t>
    </dgm:pt>
    <dgm:pt modelId="{E770DF1C-B196-4DA4-956F-8202852DBC48}" type="sibTrans" cxnId="{076A3E58-DD4B-4B7D-8948-270B42FB8BAB}">
      <dgm:prSet/>
      <dgm:spPr/>
      <dgm:t>
        <a:bodyPr/>
        <a:lstStyle/>
        <a:p>
          <a:endParaRPr lang="en-GB"/>
        </a:p>
      </dgm:t>
    </dgm:pt>
    <dgm:pt modelId="{8F8917B7-182A-4A27-920C-BE912C826DC9}" type="pres">
      <dgm:prSet presAssocID="{5EBCCCB0-81B9-43BD-8D75-1D9307F56D09}" presName="cycle" presStyleCnt="0">
        <dgm:presLayoutVars>
          <dgm:dir/>
          <dgm:resizeHandles val="exact"/>
        </dgm:presLayoutVars>
      </dgm:prSet>
      <dgm:spPr/>
    </dgm:pt>
    <dgm:pt modelId="{6A7B0580-C4EE-473C-8393-935077F184A9}" type="pres">
      <dgm:prSet presAssocID="{CA9A38A0-203E-4AEF-8040-0861C5DF3554}" presName="node" presStyleLbl="node1" presStyleIdx="0" presStyleCnt="5">
        <dgm:presLayoutVars>
          <dgm:bulletEnabled val="1"/>
        </dgm:presLayoutVars>
      </dgm:prSet>
      <dgm:spPr/>
    </dgm:pt>
    <dgm:pt modelId="{C41EFE53-6B5A-4A7C-BCF8-F7E1812085FD}" type="pres">
      <dgm:prSet presAssocID="{CA9A38A0-203E-4AEF-8040-0861C5DF3554}" presName="spNode" presStyleCnt="0"/>
      <dgm:spPr/>
    </dgm:pt>
    <dgm:pt modelId="{90D98AEE-36A2-4635-B9E1-AAF6F4B8E67C}" type="pres">
      <dgm:prSet presAssocID="{4BF42F44-E91B-4F82-9875-C809005540F9}" presName="sibTrans" presStyleLbl="sibTrans1D1" presStyleIdx="0" presStyleCnt="5"/>
      <dgm:spPr/>
    </dgm:pt>
    <dgm:pt modelId="{F83327AE-68D2-4BBB-A8B6-CE5F5A995A83}" type="pres">
      <dgm:prSet presAssocID="{7AB93975-CCCF-4864-B4A2-4BCD91FA1DF2}" presName="node" presStyleLbl="node1" presStyleIdx="1" presStyleCnt="5">
        <dgm:presLayoutVars>
          <dgm:bulletEnabled val="1"/>
        </dgm:presLayoutVars>
      </dgm:prSet>
      <dgm:spPr/>
    </dgm:pt>
    <dgm:pt modelId="{DF5C76B6-5693-49AF-8B2F-228E889F2A61}" type="pres">
      <dgm:prSet presAssocID="{7AB93975-CCCF-4864-B4A2-4BCD91FA1DF2}" presName="spNode" presStyleCnt="0"/>
      <dgm:spPr/>
    </dgm:pt>
    <dgm:pt modelId="{8EEB7E40-CA39-422E-BB44-96D8119E2CF9}" type="pres">
      <dgm:prSet presAssocID="{D750F846-B14D-4100-908B-88474C6056A3}" presName="sibTrans" presStyleLbl="sibTrans1D1" presStyleIdx="1" presStyleCnt="5"/>
      <dgm:spPr/>
    </dgm:pt>
    <dgm:pt modelId="{6BF2A1D2-0D57-4B30-8A7F-83AC3274F625}" type="pres">
      <dgm:prSet presAssocID="{E20CD828-47A0-4413-846C-48A2C184E858}" presName="node" presStyleLbl="node1" presStyleIdx="2" presStyleCnt="5">
        <dgm:presLayoutVars>
          <dgm:bulletEnabled val="1"/>
        </dgm:presLayoutVars>
      </dgm:prSet>
      <dgm:spPr/>
    </dgm:pt>
    <dgm:pt modelId="{ECB7C38F-D4B9-42C8-8562-8FF9F5F0A8B0}" type="pres">
      <dgm:prSet presAssocID="{E20CD828-47A0-4413-846C-48A2C184E858}" presName="spNode" presStyleCnt="0"/>
      <dgm:spPr/>
    </dgm:pt>
    <dgm:pt modelId="{BD97C2C8-DD75-4F7B-88A2-BC65E87C5C71}" type="pres">
      <dgm:prSet presAssocID="{429B04AC-1FCD-4CD8-A99B-119A9BB775A5}" presName="sibTrans" presStyleLbl="sibTrans1D1" presStyleIdx="2" presStyleCnt="5"/>
      <dgm:spPr/>
    </dgm:pt>
    <dgm:pt modelId="{9BE356C6-6FDA-41C7-82CA-E7E55D6C28BB}" type="pres">
      <dgm:prSet presAssocID="{76EFA59C-1837-421B-8112-E667E30C5C76}" presName="node" presStyleLbl="node1" presStyleIdx="3" presStyleCnt="5">
        <dgm:presLayoutVars>
          <dgm:bulletEnabled val="1"/>
        </dgm:presLayoutVars>
      </dgm:prSet>
      <dgm:spPr/>
    </dgm:pt>
    <dgm:pt modelId="{16888A06-6541-4C07-962A-C78407E5720C}" type="pres">
      <dgm:prSet presAssocID="{76EFA59C-1837-421B-8112-E667E30C5C76}" presName="spNode" presStyleCnt="0"/>
      <dgm:spPr/>
    </dgm:pt>
    <dgm:pt modelId="{309D7CD0-5109-4E31-890F-B3B3CFB112A6}" type="pres">
      <dgm:prSet presAssocID="{7600F5E6-094A-4064-AB3F-E3A82C9BB731}" presName="sibTrans" presStyleLbl="sibTrans1D1" presStyleIdx="3" presStyleCnt="5"/>
      <dgm:spPr/>
    </dgm:pt>
    <dgm:pt modelId="{9F4BC0AE-3579-4C1A-B6C5-EE76C2092FD6}" type="pres">
      <dgm:prSet presAssocID="{8625493A-FE2F-461B-961C-FF9BCB51F99F}" presName="node" presStyleLbl="node1" presStyleIdx="4" presStyleCnt="5">
        <dgm:presLayoutVars>
          <dgm:bulletEnabled val="1"/>
        </dgm:presLayoutVars>
      </dgm:prSet>
      <dgm:spPr/>
    </dgm:pt>
    <dgm:pt modelId="{0BCE8ECF-81DB-48B4-9B16-1FEA343774C5}" type="pres">
      <dgm:prSet presAssocID="{8625493A-FE2F-461B-961C-FF9BCB51F99F}" presName="spNode" presStyleCnt="0"/>
      <dgm:spPr/>
    </dgm:pt>
    <dgm:pt modelId="{736727CD-CC45-4BEB-A113-F7DACDE44E10}" type="pres">
      <dgm:prSet presAssocID="{E770DF1C-B196-4DA4-956F-8202852DBC48}" presName="sibTrans" presStyleLbl="sibTrans1D1" presStyleIdx="4" presStyleCnt="5"/>
      <dgm:spPr/>
    </dgm:pt>
  </dgm:ptLst>
  <dgm:cxnLst>
    <dgm:cxn modelId="{FF68CE29-CCBF-410D-95B7-D514356758A8}" type="presOf" srcId="{E20CD828-47A0-4413-846C-48A2C184E858}" destId="{6BF2A1D2-0D57-4B30-8A7F-83AC3274F625}" srcOrd="0" destOrd="0" presId="urn:microsoft.com/office/officeart/2005/8/layout/cycle5"/>
    <dgm:cxn modelId="{21703E2C-4380-46FC-8117-188BD6DC5D03}" srcId="{5EBCCCB0-81B9-43BD-8D75-1D9307F56D09}" destId="{7AB93975-CCCF-4864-B4A2-4BCD91FA1DF2}" srcOrd="1" destOrd="0" parTransId="{3D052DE2-1AAC-42BE-A769-213DF4847285}" sibTransId="{D750F846-B14D-4100-908B-88474C6056A3}"/>
    <dgm:cxn modelId="{A0FA4237-BBA4-4F2B-9C0C-53363E0163E9}" type="presOf" srcId="{76EFA59C-1837-421B-8112-E667E30C5C76}" destId="{9BE356C6-6FDA-41C7-82CA-E7E55D6C28BB}" srcOrd="0" destOrd="0" presId="urn:microsoft.com/office/officeart/2005/8/layout/cycle5"/>
    <dgm:cxn modelId="{515DB83A-2C47-4449-A49D-6FE0F4BB3DE5}" srcId="{5EBCCCB0-81B9-43BD-8D75-1D9307F56D09}" destId="{76EFA59C-1837-421B-8112-E667E30C5C76}" srcOrd="3" destOrd="0" parTransId="{1164E095-9C38-46E6-9345-AC441B2F6AA4}" sibTransId="{7600F5E6-094A-4064-AB3F-E3A82C9BB731}"/>
    <dgm:cxn modelId="{6FB2415B-A5E4-4240-A849-8CF9C5674695}" type="presOf" srcId="{CA9A38A0-203E-4AEF-8040-0861C5DF3554}" destId="{6A7B0580-C4EE-473C-8393-935077F184A9}" srcOrd="0" destOrd="0" presId="urn:microsoft.com/office/officeart/2005/8/layout/cycle5"/>
    <dgm:cxn modelId="{A2C7985D-6B22-47E2-9617-665C852F3A59}" type="presOf" srcId="{8625493A-FE2F-461B-961C-FF9BCB51F99F}" destId="{9F4BC0AE-3579-4C1A-B6C5-EE76C2092FD6}" srcOrd="0" destOrd="0" presId="urn:microsoft.com/office/officeart/2005/8/layout/cycle5"/>
    <dgm:cxn modelId="{076A3E58-DD4B-4B7D-8948-270B42FB8BAB}" srcId="{5EBCCCB0-81B9-43BD-8D75-1D9307F56D09}" destId="{8625493A-FE2F-461B-961C-FF9BCB51F99F}" srcOrd="4" destOrd="0" parTransId="{318D3C11-1C42-4E3F-A731-FC51D07FFDA2}" sibTransId="{E770DF1C-B196-4DA4-956F-8202852DBC48}"/>
    <dgm:cxn modelId="{B6AEA690-0CC4-4EF9-B139-F58F4AF2D445}" srcId="{5EBCCCB0-81B9-43BD-8D75-1D9307F56D09}" destId="{CA9A38A0-203E-4AEF-8040-0861C5DF3554}" srcOrd="0" destOrd="0" parTransId="{643107C3-534E-4E52-89B6-8D1F833E25AC}" sibTransId="{4BF42F44-E91B-4F82-9875-C809005540F9}"/>
    <dgm:cxn modelId="{8B9B8DA5-5472-4E96-868E-7E8969BB4320}" type="presOf" srcId="{7AB93975-CCCF-4864-B4A2-4BCD91FA1DF2}" destId="{F83327AE-68D2-4BBB-A8B6-CE5F5A995A83}" srcOrd="0" destOrd="0" presId="urn:microsoft.com/office/officeart/2005/8/layout/cycle5"/>
    <dgm:cxn modelId="{330397B5-A9B6-478F-9457-CCA6116890E5}" type="presOf" srcId="{5EBCCCB0-81B9-43BD-8D75-1D9307F56D09}" destId="{8F8917B7-182A-4A27-920C-BE912C826DC9}" srcOrd="0" destOrd="0" presId="urn:microsoft.com/office/officeart/2005/8/layout/cycle5"/>
    <dgm:cxn modelId="{430686C0-E150-4D18-9BF6-A575A7490527}" srcId="{5EBCCCB0-81B9-43BD-8D75-1D9307F56D09}" destId="{E20CD828-47A0-4413-846C-48A2C184E858}" srcOrd="2" destOrd="0" parTransId="{65521E10-E44C-4C8A-8E8A-0ED1D04547F4}" sibTransId="{429B04AC-1FCD-4CD8-A99B-119A9BB775A5}"/>
    <dgm:cxn modelId="{1A5B01CA-6E59-4787-AFFA-FF8418A831EE}" type="presOf" srcId="{429B04AC-1FCD-4CD8-A99B-119A9BB775A5}" destId="{BD97C2C8-DD75-4F7B-88A2-BC65E87C5C71}" srcOrd="0" destOrd="0" presId="urn:microsoft.com/office/officeart/2005/8/layout/cycle5"/>
    <dgm:cxn modelId="{63F180D5-BFCD-47D9-8F9B-13E8902086D0}" type="presOf" srcId="{4BF42F44-E91B-4F82-9875-C809005540F9}" destId="{90D98AEE-36A2-4635-B9E1-AAF6F4B8E67C}" srcOrd="0" destOrd="0" presId="urn:microsoft.com/office/officeart/2005/8/layout/cycle5"/>
    <dgm:cxn modelId="{C2B566E0-032F-4314-9262-2F9B31670EFE}" type="presOf" srcId="{7600F5E6-094A-4064-AB3F-E3A82C9BB731}" destId="{309D7CD0-5109-4E31-890F-B3B3CFB112A6}" srcOrd="0" destOrd="0" presId="urn:microsoft.com/office/officeart/2005/8/layout/cycle5"/>
    <dgm:cxn modelId="{F0983BE7-800F-462D-8FB3-0DFFFE815A67}" type="presOf" srcId="{E770DF1C-B196-4DA4-956F-8202852DBC48}" destId="{736727CD-CC45-4BEB-A113-F7DACDE44E10}" srcOrd="0" destOrd="0" presId="urn:microsoft.com/office/officeart/2005/8/layout/cycle5"/>
    <dgm:cxn modelId="{D9550DEC-6728-4C32-8F64-555B0FDCC925}" type="presOf" srcId="{D750F846-B14D-4100-908B-88474C6056A3}" destId="{8EEB7E40-CA39-422E-BB44-96D8119E2CF9}" srcOrd="0" destOrd="0" presId="urn:microsoft.com/office/officeart/2005/8/layout/cycle5"/>
    <dgm:cxn modelId="{1A512C34-1EF6-4E1F-97E2-D9B05D9B1A26}" type="presParOf" srcId="{8F8917B7-182A-4A27-920C-BE912C826DC9}" destId="{6A7B0580-C4EE-473C-8393-935077F184A9}" srcOrd="0" destOrd="0" presId="urn:microsoft.com/office/officeart/2005/8/layout/cycle5"/>
    <dgm:cxn modelId="{4E11F8F8-6128-4988-BF86-F294765099B2}" type="presParOf" srcId="{8F8917B7-182A-4A27-920C-BE912C826DC9}" destId="{C41EFE53-6B5A-4A7C-BCF8-F7E1812085FD}" srcOrd="1" destOrd="0" presId="urn:microsoft.com/office/officeart/2005/8/layout/cycle5"/>
    <dgm:cxn modelId="{B2DFFCFE-C05D-40FA-BCB2-5CFBD048FBF9}" type="presParOf" srcId="{8F8917B7-182A-4A27-920C-BE912C826DC9}" destId="{90D98AEE-36A2-4635-B9E1-AAF6F4B8E67C}" srcOrd="2" destOrd="0" presId="urn:microsoft.com/office/officeart/2005/8/layout/cycle5"/>
    <dgm:cxn modelId="{349E67A9-0978-4C57-B776-B4AB722EB58E}" type="presParOf" srcId="{8F8917B7-182A-4A27-920C-BE912C826DC9}" destId="{F83327AE-68D2-4BBB-A8B6-CE5F5A995A83}" srcOrd="3" destOrd="0" presId="urn:microsoft.com/office/officeart/2005/8/layout/cycle5"/>
    <dgm:cxn modelId="{D4523710-1DD3-4A01-BA2C-710670C05E21}" type="presParOf" srcId="{8F8917B7-182A-4A27-920C-BE912C826DC9}" destId="{DF5C76B6-5693-49AF-8B2F-228E889F2A61}" srcOrd="4" destOrd="0" presId="urn:microsoft.com/office/officeart/2005/8/layout/cycle5"/>
    <dgm:cxn modelId="{EDE9C620-050D-4643-81BE-4C716C2E4A2F}" type="presParOf" srcId="{8F8917B7-182A-4A27-920C-BE912C826DC9}" destId="{8EEB7E40-CA39-422E-BB44-96D8119E2CF9}" srcOrd="5" destOrd="0" presId="urn:microsoft.com/office/officeart/2005/8/layout/cycle5"/>
    <dgm:cxn modelId="{79D9DFF0-642D-4E1A-A0D8-D07C68C3A2C5}" type="presParOf" srcId="{8F8917B7-182A-4A27-920C-BE912C826DC9}" destId="{6BF2A1D2-0D57-4B30-8A7F-83AC3274F625}" srcOrd="6" destOrd="0" presId="urn:microsoft.com/office/officeart/2005/8/layout/cycle5"/>
    <dgm:cxn modelId="{8D7763B1-AD5C-4ACD-A870-2EC1BC1772F4}" type="presParOf" srcId="{8F8917B7-182A-4A27-920C-BE912C826DC9}" destId="{ECB7C38F-D4B9-42C8-8562-8FF9F5F0A8B0}" srcOrd="7" destOrd="0" presId="urn:microsoft.com/office/officeart/2005/8/layout/cycle5"/>
    <dgm:cxn modelId="{025C47B0-AE2F-4467-B706-8AD381764B40}" type="presParOf" srcId="{8F8917B7-182A-4A27-920C-BE912C826DC9}" destId="{BD97C2C8-DD75-4F7B-88A2-BC65E87C5C71}" srcOrd="8" destOrd="0" presId="urn:microsoft.com/office/officeart/2005/8/layout/cycle5"/>
    <dgm:cxn modelId="{008B49EE-AE89-4289-8EC9-C7AE3A8981A3}" type="presParOf" srcId="{8F8917B7-182A-4A27-920C-BE912C826DC9}" destId="{9BE356C6-6FDA-41C7-82CA-E7E55D6C28BB}" srcOrd="9" destOrd="0" presId="urn:microsoft.com/office/officeart/2005/8/layout/cycle5"/>
    <dgm:cxn modelId="{33D21E77-6FBC-4BB3-AE79-E467D9A253EF}" type="presParOf" srcId="{8F8917B7-182A-4A27-920C-BE912C826DC9}" destId="{16888A06-6541-4C07-962A-C78407E5720C}" srcOrd="10" destOrd="0" presId="urn:microsoft.com/office/officeart/2005/8/layout/cycle5"/>
    <dgm:cxn modelId="{A5CC5E09-A0EE-402D-86E4-02D0A2D9C86F}" type="presParOf" srcId="{8F8917B7-182A-4A27-920C-BE912C826DC9}" destId="{309D7CD0-5109-4E31-890F-B3B3CFB112A6}" srcOrd="11" destOrd="0" presId="urn:microsoft.com/office/officeart/2005/8/layout/cycle5"/>
    <dgm:cxn modelId="{498539AD-D37B-498C-87D9-FD1089DA9B6A}" type="presParOf" srcId="{8F8917B7-182A-4A27-920C-BE912C826DC9}" destId="{9F4BC0AE-3579-4C1A-B6C5-EE76C2092FD6}" srcOrd="12" destOrd="0" presId="urn:microsoft.com/office/officeart/2005/8/layout/cycle5"/>
    <dgm:cxn modelId="{056E7F3C-2625-464D-AAA8-AAB1634F0D8E}" type="presParOf" srcId="{8F8917B7-182A-4A27-920C-BE912C826DC9}" destId="{0BCE8ECF-81DB-48B4-9B16-1FEA343774C5}" srcOrd="13" destOrd="0" presId="urn:microsoft.com/office/officeart/2005/8/layout/cycle5"/>
    <dgm:cxn modelId="{5E167714-3D5E-4046-9F63-63998D39E48A}" type="presParOf" srcId="{8F8917B7-182A-4A27-920C-BE912C826DC9}" destId="{736727CD-CC45-4BEB-A113-F7DACDE44E10}"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536D24-E1BD-4939-997C-5C4CAEFF93F3}" type="doc">
      <dgm:prSet loTypeId="urn:microsoft.com/office/officeart/2005/8/layout/target1" loCatId="relationship" qsTypeId="urn:microsoft.com/office/officeart/2005/8/quickstyle/simple4" qsCatId="simple" csTypeId="urn:microsoft.com/office/officeart/2005/8/colors/colorful5" csCatId="colorful" phldr="1"/>
      <dgm:spPr/>
    </dgm:pt>
    <dgm:pt modelId="{B9D95787-5D57-47A8-BB55-057027D13C44}">
      <dgm:prSet phldrT="[Text]" custT="1"/>
      <dgm:spPr/>
      <dgm:t>
        <a:bodyPr/>
        <a:lstStyle/>
        <a:p>
          <a:r>
            <a:rPr lang="en-GB" sz="2400" dirty="0">
              <a:solidFill>
                <a:srgbClr val="003E74"/>
              </a:solidFill>
            </a:rPr>
            <a:t>Discussion Group</a:t>
          </a:r>
        </a:p>
      </dgm:t>
    </dgm:pt>
    <dgm:pt modelId="{12EE31DA-CB8F-4F8A-B692-57BF7AA43EB2}" type="parTrans" cxnId="{78E57FE4-7305-4E08-8E9D-7953813A0597}">
      <dgm:prSet/>
      <dgm:spPr/>
      <dgm:t>
        <a:bodyPr/>
        <a:lstStyle/>
        <a:p>
          <a:endParaRPr lang="en-GB"/>
        </a:p>
      </dgm:t>
    </dgm:pt>
    <dgm:pt modelId="{9930ECB1-7454-47CF-B1EE-9383EE63549E}" type="sibTrans" cxnId="{78E57FE4-7305-4E08-8E9D-7953813A0597}">
      <dgm:prSet/>
      <dgm:spPr/>
      <dgm:t>
        <a:bodyPr/>
        <a:lstStyle/>
        <a:p>
          <a:endParaRPr lang="en-GB"/>
        </a:p>
      </dgm:t>
    </dgm:pt>
    <dgm:pt modelId="{8D80B6DA-AA8C-4D30-B032-C192DA2AC8E3}">
      <dgm:prSet phldrT="[Text]" custT="1"/>
      <dgm:spPr/>
      <dgm:t>
        <a:bodyPr/>
        <a:lstStyle/>
        <a:p>
          <a:r>
            <a:rPr lang="en-GB" sz="2400" dirty="0">
              <a:solidFill>
                <a:srgbClr val="003E74"/>
              </a:solidFill>
            </a:rPr>
            <a:t>Observers / Note Takers</a:t>
          </a:r>
        </a:p>
      </dgm:t>
    </dgm:pt>
    <dgm:pt modelId="{1C648682-EC99-4CB8-852F-E64149F4B105}" type="parTrans" cxnId="{6BD8F623-17AD-4B62-A7A7-042C9F908F0E}">
      <dgm:prSet/>
      <dgm:spPr/>
      <dgm:t>
        <a:bodyPr/>
        <a:lstStyle/>
        <a:p>
          <a:endParaRPr lang="en-GB"/>
        </a:p>
      </dgm:t>
    </dgm:pt>
    <dgm:pt modelId="{DD9E42EC-9C67-4A2B-9A83-738C11380B3C}" type="sibTrans" cxnId="{6BD8F623-17AD-4B62-A7A7-042C9F908F0E}">
      <dgm:prSet/>
      <dgm:spPr/>
      <dgm:t>
        <a:bodyPr/>
        <a:lstStyle/>
        <a:p>
          <a:endParaRPr lang="en-GB"/>
        </a:p>
      </dgm:t>
    </dgm:pt>
    <dgm:pt modelId="{9FFC4373-A9EF-4CD5-AF7F-FB0D3F899693}" type="pres">
      <dgm:prSet presAssocID="{4A536D24-E1BD-4939-997C-5C4CAEFF93F3}" presName="composite" presStyleCnt="0">
        <dgm:presLayoutVars>
          <dgm:chMax val="5"/>
          <dgm:dir/>
          <dgm:resizeHandles val="exact"/>
        </dgm:presLayoutVars>
      </dgm:prSet>
      <dgm:spPr/>
    </dgm:pt>
    <dgm:pt modelId="{B7DB5BD0-94C8-485A-BF46-727957965DC0}" type="pres">
      <dgm:prSet presAssocID="{B9D95787-5D57-47A8-BB55-057027D13C44}" presName="circle1" presStyleLbl="lnNode1" presStyleIdx="0" presStyleCnt="2"/>
      <dgm:spPr/>
    </dgm:pt>
    <dgm:pt modelId="{ECCA1C63-0A63-46ED-A73C-274861CD85CC}" type="pres">
      <dgm:prSet presAssocID="{B9D95787-5D57-47A8-BB55-057027D13C44}" presName="text1" presStyleLbl="revTx" presStyleIdx="0" presStyleCnt="2" custScaleX="160023" custLinFactNeighborX="13006" custLinFactNeighborY="16172">
        <dgm:presLayoutVars>
          <dgm:bulletEnabled val="1"/>
        </dgm:presLayoutVars>
      </dgm:prSet>
      <dgm:spPr/>
    </dgm:pt>
    <dgm:pt modelId="{4DF251B9-0557-482C-BA4C-2BD8196FF3DB}" type="pres">
      <dgm:prSet presAssocID="{B9D95787-5D57-47A8-BB55-057027D13C44}" presName="line1" presStyleLbl="callout" presStyleIdx="0" presStyleCnt="4" custLinFactY="200000" custLinFactNeighborX="-74053" custLinFactNeighborY="293294"/>
      <dgm:spPr/>
    </dgm:pt>
    <dgm:pt modelId="{F1AC5B60-CA0E-4381-A482-F39F9F6BE33B}" type="pres">
      <dgm:prSet presAssocID="{B9D95787-5D57-47A8-BB55-057027D13C44}" presName="d1" presStyleLbl="callout" presStyleIdx="1" presStyleCnt="4" custScaleX="73613" custScaleY="78342"/>
      <dgm:spPr/>
    </dgm:pt>
    <dgm:pt modelId="{4492AFB6-CA2D-468C-A18A-5D1D4E415077}" type="pres">
      <dgm:prSet presAssocID="{8D80B6DA-AA8C-4D30-B032-C192DA2AC8E3}" presName="circle2" presStyleLbl="lnNode1" presStyleIdx="1" presStyleCnt="2" custScaleX="69735" custScaleY="68436"/>
      <dgm:spPr/>
    </dgm:pt>
    <dgm:pt modelId="{34F355F9-09D2-4541-8497-393A8485D288}" type="pres">
      <dgm:prSet presAssocID="{8D80B6DA-AA8C-4D30-B032-C192DA2AC8E3}" presName="text2" presStyleLbl="revTx" presStyleIdx="1" presStyleCnt="2" custScaleX="160277" custLinFactNeighborX="63" custLinFactNeighborY="3885">
        <dgm:presLayoutVars>
          <dgm:bulletEnabled val="1"/>
        </dgm:presLayoutVars>
      </dgm:prSet>
      <dgm:spPr/>
    </dgm:pt>
    <dgm:pt modelId="{41BA1F6C-16F1-4957-A801-2AD2DFFC70F7}" type="pres">
      <dgm:prSet presAssocID="{8D80B6DA-AA8C-4D30-B032-C192DA2AC8E3}" presName="line2" presStyleLbl="callout" presStyleIdx="2" presStyleCnt="4" custLinFactNeighborX="-56513" custLinFactNeighborY="-25400"/>
      <dgm:spPr/>
    </dgm:pt>
    <dgm:pt modelId="{FCD74851-8086-4EC3-8F3C-B40DE799EB19}" type="pres">
      <dgm:prSet presAssocID="{8D80B6DA-AA8C-4D30-B032-C192DA2AC8E3}" presName="d2" presStyleLbl="callout" presStyleIdx="3" presStyleCnt="4" custScaleX="104016" custScaleY="87187" custLinFactNeighborX="-20582" custLinFactNeighborY="-8659"/>
      <dgm:spPr/>
    </dgm:pt>
  </dgm:ptLst>
  <dgm:cxnLst>
    <dgm:cxn modelId="{6BD8F623-17AD-4B62-A7A7-042C9F908F0E}" srcId="{4A536D24-E1BD-4939-997C-5C4CAEFF93F3}" destId="{8D80B6DA-AA8C-4D30-B032-C192DA2AC8E3}" srcOrd="1" destOrd="0" parTransId="{1C648682-EC99-4CB8-852F-E64149F4B105}" sibTransId="{DD9E42EC-9C67-4A2B-9A83-738C11380B3C}"/>
    <dgm:cxn modelId="{DD7FCC24-CD36-4BB2-B104-C25C4E30C226}" type="presOf" srcId="{8D80B6DA-AA8C-4D30-B032-C192DA2AC8E3}" destId="{34F355F9-09D2-4541-8497-393A8485D288}" srcOrd="0" destOrd="0" presId="urn:microsoft.com/office/officeart/2005/8/layout/target1"/>
    <dgm:cxn modelId="{ED93B8B3-C08F-48E0-8E54-53A67071F2F8}" type="presOf" srcId="{B9D95787-5D57-47A8-BB55-057027D13C44}" destId="{ECCA1C63-0A63-46ED-A73C-274861CD85CC}" srcOrd="0" destOrd="0" presId="urn:microsoft.com/office/officeart/2005/8/layout/target1"/>
    <dgm:cxn modelId="{78E57FE4-7305-4E08-8E9D-7953813A0597}" srcId="{4A536D24-E1BD-4939-997C-5C4CAEFF93F3}" destId="{B9D95787-5D57-47A8-BB55-057027D13C44}" srcOrd="0" destOrd="0" parTransId="{12EE31DA-CB8F-4F8A-B692-57BF7AA43EB2}" sibTransId="{9930ECB1-7454-47CF-B1EE-9383EE63549E}"/>
    <dgm:cxn modelId="{2CB076FC-CBF3-49D9-8D3D-2C7790468484}" type="presOf" srcId="{4A536D24-E1BD-4939-997C-5C4CAEFF93F3}" destId="{9FFC4373-A9EF-4CD5-AF7F-FB0D3F899693}" srcOrd="0" destOrd="0" presId="urn:microsoft.com/office/officeart/2005/8/layout/target1"/>
    <dgm:cxn modelId="{B8B0C174-A73D-4D02-96F5-52A484569F77}" type="presParOf" srcId="{9FFC4373-A9EF-4CD5-AF7F-FB0D3F899693}" destId="{B7DB5BD0-94C8-485A-BF46-727957965DC0}" srcOrd="0" destOrd="0" presId="urn:microsoft.com/office/officeart/2005/8/layout/target1"/>
    <dgm:cxn modelId="{562111F0-41D0-4850-876A-79CA5C6C656A}" type="presParOf" srcId="{9FFC4373-A9EF-4CD5-AF7F-FB0D3F899693}" destId="{ECCA1C63-0A63-46ED-A73C-274861CD85CC}" srcOrd="1" destOrd="0" presId="urn:microsoft.com/office/officeart/2005/8/layout/target1"/>
    <dgm:cxn modelId="{39C832D6-B66D-4346-B657-F490AC57C76F}" type="presParOf" srcId="{9FFC4373-A9EF-4CD5-AF7F-FB0D3F899693}" destId="{4DF251B9-0557-482C-BA4C-2BD8196FF3DB}" srcOrd="2" destOrd="0" presId="urn:microsoft.com/office/officeart/2005/8/layout/target1"/>
    <dgm:cxn modelId="{BE03B30A-2DEC-4EE1-A020-1A67222DB566}" type="presParOf" srcId="{9FFC4373-A9EF-4CD5-AF7F-FB0D3F899693}" destId="{F1AC5B60-CA0E-4381-A482-F39F9F6BE33B}" srcOrd="3" destOrd="0" presId="urn:microsoft.com/office/officeart/2005/8/layout/target1"/>
    <dgm:cxn modelId="{57CE43D1-F45E-46F6-BDE8-723147874657}" type="presParOf" srcId="{9FFC4373-A9EF-4CD5-AF7F-FB0D3F899693}" destId="{4492AFB6-CA2D-468C-A18A-5D1D4E415077}" srcOrd="4" destOrd="0" presId="urn:microsoft.com/office/officeart/2005/8/layout/target1"/>
    <dgm:cxn modelId="{0594411D-6A0F-4B5F-8969-A4203942B5AB}" type="presParOf" srcId="{9FFC4373-A9EF-4CD5-AF7F-FB0D3F899693}" destId="{34F355F9-09D2-4541-8497-393A8485D288}" srcOrd="5" destOrd="0" presId="urn:microsoft.com/office/officeart/2005/8/layout/target1"/>
    <dgm:cxn modelId="{CC4C3682-4ABE-4725-91F0-2AD3E2F7E5CD}" type="presParOf" srcId="{9FFC4373-A9EF-4CD5-AF7F-FB0D3F899693}" destId="{41BA1F6C-16F1-4957-A801-2AD2DFFC70F7}" srcOrd="6" destOrd="0" presId="urn:microsoft.com/office/officeart/2005/8/layout/target1"/>
    <dgm:cxn modelId="{064366CE-9EB7-404D-B5D6-B700AA38C899}" type="presParOf" srcId="{9FFC4373-A9EF-4CD5-AF7F-FB0D3F899693}" destId="{FCD74851-8086-4EC3-8F3C-B40DE799EB19}" srcOrd="7" destOrd="0" presId="urn:microsoft.com/office/officeart/2005/8/layout/targe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D2CE10-3F40-4BFB-A1D8-3C683CF36DE9}" type="doc">
      <dgm:prSet loTypeId="urn:microsoft.com/office/officeart/2005/8/layout/chevron1" loCatId="process" qsTypeId="urn:microsoft.com/office/officeart/2005/8/quickstyle/3d3" qsCatId="3D" csTypeId="urn:microsoft.com/office/officeart/2005/8/colors/colorful2" csCatId="colorful" phldr="1"/>
      <dgm:spPr/>
    </dgm:pt>
    <dgm:pt modelId="{552286A3-0A74-420B-B7E0-DA9E7DCD7622}">
      <dgm:prSet phldrT="[Text]"/>
      <dgm:spPr/>
      <dgm:t>
        <a:bodyPr/>
        <a:lstStyle/>
        <a:p>
          <a:r>
            <a:rPr lang="en-GB" dirty="0"/>
            <a:t>Spark</a:t>
          </a:r>
        </a:p>
      </dgm:t>
    </dgm:pt>
    <dgm:pt modelId="{B753A885-F7B8-44D0-B236-462103CBECFC}" type="parTrans" cxnId="{27219D11-1A80-425B-8491-FCE40F1BD16E}">
      <dgm:prSet/>
      <dgm:spPr/>
      <dgm:t>
        <a:bodyPr/>
        <a:lstStyle/>
        <a:p>
          <a:endParaRPr lang="en-GB"/>
        </a:p>
      </dgm:t>
    </dgm:pt>
    <dgm:pt modelId="{DC688DFC-4BCD-4DD4-A320-FE3007C1AB4C}" type="sibTrans" cxnId="{27219D11-1A80-425B-8491-FCE40F1BD16E}">
      <dgm:prSet/>
      <dgm:spPr/>
      <dgm:t>
        <a:bodyPr/>
        <a:lstStyle/>
        <a:p>
          <a:endParaRPr lang="en-GB"/>
        </a:p>
      </dgm:t>
    </dgm:pt>
    <dgm:pt modelId="{8CBDD880-F63B-4073-85DE-46697B1CE94B}">
      <dgm:prSet phldrT="[Text]"/>
      <dgm:spPr/>
      <dgm:t>
        <a:bodyPr/>
        <a:lstStyle/>
        <a:p>
          <a:r>
            <a:rPr lang="en-GB" dirty="0"/>
            <a:t>Outcome</a:t>
          </a:r>
        </a:p>
      </dgm:t>
    </dgm:pt>
    <dgm:pt modelId="{1AC2F7DA-E056-4C21-8A71-50CBB0FA48AD}" type="parTrans" cxnId="{DE14D107-06A9-4A6E-809F-BDD8AA226C85}">
      <dgm:prSet/>
      <dgm:spPr/>
      <dgm:t>
        <a:bodyPr/>
        <a:lstStyle/>
        <a:p>
          <a:endParaRPr lang="en-GB"/>
        </a:p>
      </dgm:t>
    </dgm:pt>
    <dgm:pt modelId="{4C7CC76B-C364-4173-B047-2E78DC48463D}" type="sibTrans" cxnId="{DE14D107-06A9-4A6E-809F-BDD8AA226C85}">
      <dgm:prSet/>
      <dgm:spPr/>
      <dgm:t>
        <a:bodyPr/>
        <a:lstStyle/>
        <a:p>
          <a:endParaRPr lang="en-GB"/>
        </a:p>
      </dgm:t>
    </dgm:pt>
    <dgm:pt modelId="{24E7C427-DCD0-4B2F-84A5-2E60AD443791}">
      <dgm:prSet phldrT="[Text]"/>
      <dgm:spPr/>
      <dgm:t>
        <a:bodyPr/>
        <a:lstStyle/>
        <a:p>
          <a:r>
            <a:rPr lang="en-GB" dirty="0"/>
            <a:t>Impact</a:t>
          </a:r>
        </a:p>
      </dgm:t>
    </dgm:pt>
    <dgm:pt modelId="{27CCDF30-2D18-4EEB-983F-19388F59D254}" type="parTrans" cxnId="{3978068D-2FB0-40DC-89D3-5C3074CD05BC}">
      <dgm:prSet/>
      <dgm:spPr/>
      <dgm:t>
        <a:bodyPr/>
        <a:lstStyle/>
        <a:p>
          <a:endParaRPr lang="en-GB"/>
        </a:p>
      </dgm:t>
    </dgm:pt>
    <dgm:pt modelId="{A25B0CE1-3831-4090-BB4E-1EEBBAA8FA4F}" type="sibTrans" cxnId="{3978068D-2FB0-40DC-89D3-5C3074CD05BC}">
      <dgm:prSet/>
      <dgm:spPr/>
      <dgm:t>
        <a:bodyPr/>
        <a:lstStyle/>
        <a:p>
          <a:endParaRPr lang="en-GB"/>
        </a:p>
      </dgm:t>
    </dgm:pt>
    <dgm:pt modelId="{015CDC20-9877-4190-88F5-16452345F368}">
      <dgm:prSet phldrT="[Text]"/>
      <dgm:spPr/>
      <dgm:t>
        <a:bodyPr/>
        <a:lstStyle/>
        <a:p>
          <a:r>
            <a:rPr lang="en-GB" dirty="0"/>
            <a:t>Resolution</a:t>
          </a:r>
        </a:p>
      </dgm:t>
    </dgm:pt>
    <dgm:pt modelId="{69C9BDCC-43D7-4DBB-8084-CAF4A8F9A95B}" type="parTrans" cxnId="{28BE897F-F7A8-4E9A-B37A-17F1D287FCB6}">
      <dgm:prSet/>
      <dgm:spPr/>
      <dgm:t>
        <a:bodyPr/>
        <a:lstStyle/>
        <a:p>
          <a:endParaRPr lang="en-GB"/>
        </a:p>
      </dgm:t>
    </dgm:pt>
    <dgm:pt modelId="{0D1E84D2-B6C6-4A0F-919E-3F79AF5436E1}" type="sibTrans" cxnId="{28BE897F-F7A8-4E9A-B37A-17F1D287FCB6}">
      <dgm:prSet/>
      <dgm:spPr/>
      <dgm:t>
        <a:bodyPr/>
        <a:lstStyle/>
        <a:p>
          <a:endParaRPr lang="en-GB"/>
        </a:p>
      </dgm:t>
    </dgm:pt>
    <dgm:pt modelId="{6F134345-7E65-4F5E-89D6-84D057BD4332}" type="pres">
      <dgm:prSet presAssocID="{C8D2CE10-3F40-4BFB-A1D8-3C683CF36DE9}" presName="Name0" presStyleCnt="0">
        <dgm:presLayoutVars>
          <dgm:dir/>
          <dgm:animLvl val="lvl"/>
          <dgm:resizeHandles val="exact"/>
        </dgm:presLayoutVars>
      </dgm:prSet>
      <dgm:spPr/>
    </dgm:pt>
    <dgm:pt modelId="{1C97410A-2DC7-4561-8FFC-9ED3E0266074}" type="pres">
      <dgm:prSet presAssocID="{552286A3-0A74-420B-B7E0-DA9E7DCD7622}" presName="parTxOnly" presStyleLbl="node1" presStyleIdx="0" presStyleCnt="4">
        <dgm:presLayoutVars>
          <dgm:chMax val="0"/>
          <dgm:chPref val="0"/>
          <dgm:bulletEnabled val="1"/>
        </dgm:presLayoutVars>
      </dgm:prSet>
      <dgm:spPr/>
    </dgm:pt>
    <dgm:pt modelId="{0CDC5CC4-EFB3-4279-A360-14BAF455AF57}" type="pres">
      <dgm:prSet presAssocID="{DC688DFC-4BCD-4DD4-A320-FE3007C1AB4C}" presName="parTxOnlySpace" presStyleCnt="0"/>
      <dgm:spPr/>
    </dgm:pt>
    <dgm:pt modelId="{CE4D35E1-E3B7-4765-A8DB-2EDE49B9D146}" type="pres">
      <dgm:prSet presAssocID="{8CBDD880-F63B-4073-85DE-46697B1CE94B}" presName="parTxOnly" presStyleLbl="node1" presStyleIdx="1" presStyleCnt="4">
        <dgm:presLayoutVars>
          <dgm:chMax val="0"/>
          <dgm:chPref val="0"/>
          <dgm:bulletEnabled val="1"/>
        </dgm:presLayoutVars>
      </dgm:prSet>
      <dgm:spPr/>
    </dgm:pt>
    <dgm:pt modelId="{2554407E-2DB1-4DD0-9035-7A1C560F11E6}" type="pres">
      <dgm:prSet presAssocID="{4C7CC76B-C364-4173-B047-2E78DC48463D}" presName="parTxOnlySpace" presStyleCnt="0"/>
      <dgm:spPr/>
    </dgm:pt>
    <dgm:pt modelId="{760A3517-0559-435E-B7D6-C8E1B1C82C5B}" type="pres">
      <dgm:prSet presAssocID="{24E7C427-DCD0-4B2F-84A5-2E60AD443791}" presName="parTxOnly" presStyleLbl="node1" presStyleIdx="2" presStyleCnt="4">
        <dgm:presLayoutVars>
          <dgm:chMax val="0"/>
          <dgm:chPref val="0"/>
          <dgm:bulletEnabled val="1"/>
        </dgm:presLayoutVars>
      </dgm:prSet>
      <dgm:spPr/>
    </dgm:pt>
    <dgm:pt modelId="{306C77A2-C514-4E61-80E9-FFFA1DD0E656}" type="pres">
      <dgm:prSet presAssocID="{A25B0CE1-3831-4090-BB4E-1EEBBAA8FA4F}" presName="parTxOnlySpace" presStyleCnt="0"/>
      <dgm:spPr/>
    </dgm:pt>
    <dgm:pt modelId="{7C4B6715-9FAB-44B6-9672-AF803AA6F513}" type="pres">
      <dgm:prSet presAssocID="{015CDC20-9877-4190-88F5-16452345F368}" presName="parTxOnly" presStyleLbl="node1" presStyleIdx="3" presStyleCnt="4">
        <dgm:presLayoutVars>
          <dgm:chMax val="0"/>
          <dgm:chPref val="0"/>
          <dgm:bulletEnabled val="1"/>
        </dgm:presLayoutVars>
      </dgm:prSet>
      <dgm:spPr/>
    </dgm:pt>
  </dgm:ptLst>
  <dgm:cxnLst>
    <dgm:cxn modelId="{A8A8B401-8F71-4423-9E8D-D1FBEC624F00}" type="presOf" srcId="{24E7C427-DCD0-4B2F-84A5-2E60AD443791}" destId="{760A3517-0559-435E-B7D6-C8E1B1C82C5B}" srcOrd="0" destOrd="0" presId="urn:microsoft.com/office/officeart/2005/8/layout/chevron1"/>
    <dgm:cxn modelId="{DE14D107-06A9-4A6E-809F-BDD8AA226C85}" srcId="{C8D2CE10-3F40-4BFB-A1D8-3C683CF36DE9}" destId="{8CBDD880-F63B-4073-85DE-46697B1CE94B}" srcOrd="1" destOrd="0" parTransId="{1AC2F7DA-E056-4C21-8A71-50CBB0FA48AD}" sibTransId="{4C7CC76B-C364-4173-B047-2E78DC48463D}"/>
    <dgm:cxn modelId="{27219D11-1A80-425B-8491-FCE40F1BD16E}" srcId="{C8D2CE10-3F40-4BFB-A1D8-3C683CF36DE9}" destId="{552286A3-0A74-420B-B7E0-DA9E7DCD7622}" srcOrd="0" destOrd="0" parTransId="{B753A885-F7B8-44D0-B236-462103CBECFC}" sibTransId="{DC688DFC-4BCD-4DD4-A320-FE3007C1AB4C}"/>
    <dgm:cxn modelId="{42AF5C1E-BCB9-42A1-A3AB-581B2A83E73F}" type="presOf" srcId="{552286A3-0A74-420B-B7E0-DA9E7DCD7622}" destId="{1C97410A-2DC7-4561-8FFC-9ED3E0266074}" srcOrd="0" destOrd="0" presId="urn:microsoft.com/office/officeart/2005/8/layout/chevron1"/>
    <dgm:cxn modelId="{0BBB292A-97BD-4458-8C58-104537B5D88B}" type="presOf" srcId="{8CBDD880-F63B-4073-85DE-46697B1CE94B}" destId="{CE4D35E1-E3B7-4765-A8DB-2EDE49B9D146}" srcOrd="0" destOrd="0" presId="urn:microsoft.com/office/officeart/2005/8/layout/chevron1"/>
    <dgm:cxn modelId="{A598C738-5DAB-4DD5-9EE4-619CC17DCC69}" type="presOf" srcId="{C8D2CE10-3F40-4BFB-A1D8-3C683CF36DE9}" destId="{6F134345-7E65-4F5E-89D6-84D057BD4332}" srcOrd="0" destOrd="0" presId="urn:microsoft.com/office/officeart/2005/8/layout/chevron1"/>
    <dgm:cxn modelId="{28BE897F-F7A8-4E9A-B37A-17F1D287FCB6}" srcId="{C8D2CE10-3F40-4BFB-A1D8-3C683CF36DE9}" destId="{015CDC20-9877-4190-88F5-16452345F368}" srcOrd="3" destOrd="0" parTransId="{69C9BDCC-43D7-4DBB-8084-CAF4A8F9A95B}" sibTransId="{0D1E84D2-B6C6-4A0F-919E-3F79AF5436E1}"/>
    <dgm:cxn modelId="{3978068D-2FB0-40DC-89D3-5C3074CD05BC}" srcId="{C8D2CE10-3F40-4BFB-A1D8-3C683CF36DE9}" destId="{24E7C427-DCD0-4B2F-84A5-2E60AD443791}" srcOrd="2" destOrd="0" parTransId="{27CCDF30-2D18-4EEB-983F-19388F59D254}" sibTransId="{A25B0CE1-3831-4090-BB4E-1EEBBAA8FA4F}"/>
    <dgm:cxn modelId="{2F4D82D5-ECDE-41A0-9D6A-F6F0CDCB522F}" type="presOf" srcId="{015CDC20-9877-4190-88F5-16452345F368}" destId="{7C4B6715-9FAB-44B6-9672-AF803AA6F513}" srcOrd="0" destOrd="0" presId="urn:microsoft.com/office/officeart/2005/8/layout/chevron1"/>
    <dgm:cxn modelId="{821EE222-C2E3-4643-BAE7-A168BEEA7718}" type="presParOf" srcId="{6F134345-7E65-4F5E-89D6-84D057BD4332}" destId="{1C97410A-2DC7-4561-8FFC-9ED3E0266074}" srcOrd="0" destOrd="0" presId="urn:microsoft.com/office/officeart/2005/8/layout/chevron1"/>
    <dgm:cxn modelId="{C87617F6-7EB2-4D1C-85E3-6C858BAC9D07}" type="presParOf" srcId="{6F134345-7E65-4F5E-89D6-84D057BD4332}" destId="{0CDC5CC4-EFB3-4279-A360-14BAF455AF57}" srcOrd="1" destOrd="0" presId="urn:microsoft.com/office/officeart/2005/8/layout/chevron1"/>
    <dgm:cxn modelId="{0F1DA536-82E4-4C53-AE8C-D2C266F594D4}" type="presParOf" srcId="{6F134345-7E65-4F5E-89D6-84D057BD4332}" destId="{CE4D35E1-E3B7-4765-A8DB-2EDE49B9D146}" srcOrd="2" destOrd="0" presId="urn:microsoft.com/office/officeart/2005/8/layout/chevron1"/>
    <dgm:cxn modelId="{2A7995B3-08F8-406B-98D4-85D5C26CB986}" type="presParOf" srcId="{6F134345-7E65-4F5E-89D6-84D057BD4332}" destId="{2554407E-2DB1-4DD0-9035-7A1C560F11E6}" srcOrd="3" destOrd="0" presId="urn:microsoft.com/office/officeart/2005/8/layout/chevron1"/>
    <dgm:cxn modelId="{4FAD09E8-D86F-4EB8-999A-1970DC352A71}" type="presParOf" srcId="{6F134345-7E65-4F5E-89D6-84D057BD4332}" destId="{760A3517-0559-435E-B7D6-C8E1B1C82C5B}" srcOrd="4" destOrd="0" presId="urn:microsoft.com/office/officeart/2005/8/layout/chevron1"/>
    <dgm:cxn modelId="{CD3DCE15-6196-4AE4-978D-D4483A393706}" type="presParOf" srcId="{6F134345-7E65-4F5E-89D6-84D057BD4332}" destId="{306C77A2-C514-4E61-80E9-FFFA1DD0E656}" srcOrd="5" destOrd="0" presId="urn:microsoft.com/office/officeart/2005/8/layout/chevron1"/>
    <dgm:cxn modelId="{5AB1B2F6-3527-4E2F-83ED-398A4CFD5666}" type="presParOf" srcId="{6F134345-7E65-4F5E-89D6-84D057BD4332}" destId="{7C4B6715-9FAB-44B6-9672-AF803AA6F51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2CE10-3F40-4BFB-A1D8-3C683CF36DE9}" type="doc">
      <dgm:prSet loTypeId="urn:microsoft.com/office/officeart/2005/8/layout/chevron1" loCatId="process" qsTypeId="urn:microsoft.com/office/officeart/2005/8/quickstyle/3d3" qsCatId="3D" csTypeId="urn:microsoft.com/office/officeart/2005/8/colors/colorful2" csCatId="colorful" phldr="1"/>
      <dgm:spPr/>
    </dgm:pt>
    <dgm:pt modelId="{552286A3-0A74-420B-B7E0-DA9E7DCD7622}">
      <dgm:prSet phldrT="[Text]"/>
      <dgm:spPr/>
      <dgm:t>
        <a:bodyPr/>
        <a:lstStyle/>
        <a:p>
          <a:r>
            <a:rPr lang="en-GB" dirty="0"/>
            <a:t>Forming</a:t>
          </a:r>
        </a:p>
      </dgm:t>
    </dgm:pt>
    <dgm:pt modelId="{B753A885-F7B8-44D0-B236-462103CBECFC}" type="parTrans" cxnId="{27219D11-1A80-425B-8491-FCE40F1BD16E}">
      <dgm:prSet/>
      <dgm:spPr/>
      <dgm:t>
        <a:bodyPr/>
        <a:lstStyle/>
        <a:p>
          <a:endParaRPr lang="en-GB"/>
        </a:p>
      </dgm:t>
    </dgm:pt>
    <dgm:pt modelId="{DC688DFC-4BCD-4DD4-A320-FE3007C1AB4C}" type="sibTrans" cxnId="{27219D11-1A80-425B-8491-FCE40F1BD16E}">
      <dgm:prSet/>
      <dgm:spPr/>
      <dgm:t>
        <a:bodyPr/>
        <a:lstStyle/>
        <a:p>
          <a:endParaRPr lang="en-GB"/>
        </a:p>
      </dgm:t>
    </dgm:pt>
    <dgm:pt modelId="{8CBDD880-F63B-4073-85DE-46697B1CE94B}">
      <dgm:prSet phldrT="[Text]"/>
      <dgm:spPr/>
      <dgm:t>
        <a:bodyPr/>
        <a:lstStyle/>
        <a:p>
          <a:r>
            <a:rPr lang="en-GB" dirty="0"/>
            <a:t>Storming</a:t>
          </a:r>
        </a:p>
      </dgm:t>
    </dgm:pt>
    <dgm:pt modelId="{1AC2F7DA-E056-4C21-8A71-50CBB0FA48AD}" type="parTrans" cxnId="{DE14D107-06A9-4A6E-809F-BDD8AA226C85}">
      <dgm:prSet/>
      <dgm:spPr/>
      <dgm:t>
        <a:bodyPr/>
        <a:lstStyle/>
        <a:p>
          <a:endParaRPr lang="en-GB"/>
        </a:p>
      </dgm:t>
    </dgm:pt>
    <dgm:pt modelId="{4C7CC76B-C364-4173-B047-2E78DC48463D}" type="sibTrans" cxnId="{DE14D107-06A9-4A6E-809F-BDD8AA226C85}">
      <dgm:prSet/>
      <dgm:spPr/>
      <dgm:t>
        <a:bodyPr/>
        <a:lstStyle/>
        <a:p>
          <a:endParaRPr lang="en-GB"/>
        </a:p>
      </dgm:t>
    </dgm:pt>
    <dgm:pt modelId="{24E7C427-DCD0-4B2F-84A5-2E60AD443791}">
      <dgm:prSet phldrT="[Text]"/>
      <dgm:spPr/>
      <dgm:t>
        <a:bodyPr/>
        <a:lstStyle/>
        <a:p>
          <a:r>
            <a:rPr lang="en-GB" dirty="0"/>
            <a:t>Norming</a:t>
          </a:r>
        </a:p>
      </dgm:t>
    </dgm:pt>
    <dgm:pt modelId="{27CCDF30-2D18-4EEB-983F-19388F59D254}" type="parTrans" cxnId="{3978068D-2FB0-40DC-89D3-5C3074CD05BC}">
      <dgm:prSet/>
      <dgm:spPr/>
      <dgm:t>
        <a:bodyPr/>
        <a:lstStyle/>
        <a:p>
          <a:endParaRPr lang="en-GB"/>
        </a:p>
      </dgm:t>
    </dgm:pt>
    <dgm:pt modelId="{A25B0CE1-3831-4090-BB4E-1EEBBAA8FA4F}" type="sibTrans" cxnId="{3978068D-2FB0-40DC-89D3-5C3074CD05BC}">
      <dgm:prSet/>
      <dgm:spPr/>
      <dgm:t>
        <a:bodyPr/>
        <a:lstStyle/>
        <a:p>
          <a:endParaRPr lang="en-GB"/>
        </a:p>
      </dgm:t>
    </dgm:pt>
    <dgm:pt modelId="{015CDC20-9877-4190-88F5-16452345F368}">
      <dgm:prSet phldrT="[Text]"/>
      <dgm:spPr/>
      <dgm:t>
        <a:bodyPr/>
        <a:lstStyle/>
        <a:p>
          <a:r>
            <a:rPr lang="en-GB" dirty="0"/>
            <a:t>Performing</a:t>
          </a:r>
        </a:p>
      </dgm:t>
    </dgm:pt>
    <dgm:pt modelId="{69C9BDCC-43D7-4DBB-8084-CAF4A8F9A95B}" type="parTrans" cxnId="{28BE897F-F7A8-4E9A-B37A-17F1D287FCB6}">
      <dgm:prSet/>
      <dgm:spPr/>
      <dgm:t>
        <a:bodyPr/>
        <a:lstStyle/>
        <a:p>
          <a:endParaRPr lang="en-GB"/>
        </a:p>
      </dgm:t>
    </dgm:pt>
    <dgm:pt modelId="{0D1E84D2-B6C6-4A0F-919E-3F79AF5436E1}" type="sibTrans" cxnId="{28BE897F-F7A8-4E9A-B37A-17F1D287FCB6}">
      <dgm:prSet/>
      <dgm:spPr/>
      <dgm:t>
        <a:bodyPr/>
        <a:lstStyle/>
        <a:p>
          <a:endParaRPr lang="en-GB"/>
        </a:p>
      </dgm:t>
    </dgm:pt>
    <dgm:pt modelId="{6F134345-7E65-4F5E-89D6-84D057BD4332}" type="pres">
      <dgm:prSet presAssocID="{C8D2CE10-3F40-4BFB-A1D8-3C683CF36DE9}" presName="Name0" presStyleCnt="0">
        <dgm:presLayoutVars>
          <dgm:dir/>
          <dgm:animLvl val="lvl"/>
          <dgm:resizeHandles val="exact"/>
        </dgm:presLayoutVars>
      </dgm:prSet>
      <dgm:spPr/>
    </dgm:pt>
    <dgm:pt modelId="{1C97410A-2DC7-4561-8FFC-9ED3E0266074}" type="pres">
      <dgm:prSet presAssocID="{552286A3-0A74-420B-B7E0-DA9E7DCD7622}" presName="parTxOnly" presStyleLbl="node1" presStyleIdx="0" presStyleCnt="4">
        <dgm:presLayoutVars>
          <dgm:chMax val="0"/>
          <dgm:chPref val="0"/>
          <dgm:bulletEnabled val="1"/>
        </dgm:presLayoutVars>
      </dgm:prSet>
      <dgm:spPr/>
    </dgm:pt>
    <dgm:pt modelId="{0CDC5CC4-EFB3-4279-A360-14BAF455AF57}" type="pres">
      <dgm:prSet presAssocID="{DC688DFC-4BCD-4DD4-A320-FE3007C1AB4C}" presName="parTxOnlySpace" presStyleCnt="0"/>
      <dgm:spPr/>
    </dgm:pt>
    <dgm:pt modelId="{CE4D35E1-E3B7-4765-A8DB-2EDE49B9D146}" type="pres">
      <dgm:prSet presAssocID="{8CBDD880-F63B-4073-85DE-46697B1CE94B}" presName="parTxOnly" presStyleLbl="node1" presStyleIdx="1" presStyleCnt="4">
        <dgm:presLayoutVars>
          <dgm:chMax val="0"/>
          <dgm:chPref val="0"/>
          <dgm:bulletEnabled val="1"/>
        </dgm:presLayoutVars>
      </dgm:prSet>
      <dgm:spPr/>
    </dgm:pt>
    <dgm:pt modelId="{2554407E-2DB1-4DD0-9035-7A1C560F11E6}" type="pres">
      <dgm:prSet presAssocID="{4C7CC76B-C364-4173-B047-2E78DC48463D}" presName="parTxOnlySpace" presStyleCnt="0"/>
      <dgm:spPr/>
    </dgm:pt>
    <dgm:pt modelId="{760A3517-0559-435E-B7D6-C8E1B1C82C5B}" type="pres">
      <dgm:prSet presAssocID="{24E7C427-DCD0-4B2F-84A5-2E60AD443791}" presName="parTxOnly" presStyleLbl="node1" presStyleIdx="2" presStyleCnt="4">
        <dgm:presLayoutVars>
          <dgm:chMax val="0"/>
          <dgm:chPref val="0"/>
          <dgm:bulletEnabled val="1"/>
        </dgm:presLayoutVars>
      </dgm:prSet>
      <dgm:spPr/>
    </dgm:pt>
    <dgm:pt modelId="{306C77A2-C514-4E61-80E9-FFFA1DD0E656}" type="pres">
      <dgm:prSet presAssocID="{A25B0CE1-3831-4090-BB4E-1EEBBAA8FA4F}" presName="parTxOnlySpace" presStyleCnt="0"/>
      <dgm:spPr/>
    </dgm:pt>
    <dgm:pt modelId="{7C4B6715-9FAB-44B6-9672-AF803AA6F513}" type="pres">
      <dgm:prSet presAssocID="{015CDC20-9877-4190-88F5-16452345F368}" presName="parTxOnly" presStyleLbl="node1" presStyleIdx="3" presStyleCnt="4">
        <dgm:presLayoutVars>
          <dgm:chMax val="0"/>
          <dgm:chPref val="0"/>
          <dgm:bulletEnabled val="1"/>
        </dgm:presLayoutVars>
      </dgm:prSet>
      <dgm:spPr/>
    </dgm:pt>
  </dgm:ptLst>
  <dgm:cxnLst>
    <dgm:cxn modelId="{A8A8B401-8F71-4423-9E8D-D1FBEC624F00}" type="presOf" srcId="{24E7C427-DCD0-4B2F-84A5-2E60AD443791}" destId="{760A3517-0559-435E-B7D6-C8E1B1C82C5B}" srcOrd="0" destOrd="0" presId="urn:microsoft.com/office/officeart/2005/8/layout/chevron1"/>
    <dgm:cxn modelId="{DE14D107-06A9-4A6E-809F-BDD8AA226C85}" srcId="{C8D2CE10-3F40-4BFB-A1D8-3C683CF36DE9}" destId="{8CBDD880-F63B-4073-85DE-46697B1CE94B}" srcOrd="1" destOrd="0" parTransId="{1AC2F7DA-E056-4C21-8A71-50CBB0FA48AD}" sibTransId="{4C7CC76B-C364-4173-B047-2E78DC48463D}"/>
    <dgm:cxn modelId="{27219D11-1A80-425B-8491-FCE40F1BD16E}" srcId="{C8D2CE10-3F40-4BFB-A1D8-3C683CF36DE9}" destId="{552286A3-0A74-420B-B7E0-DA9E7DCD7622}" srcOrd="0" destOrd="0" parTransId="{B753A885-F7B8-44D0-B236-462103CBECFC}" sibTransId="{DC688DFC-4BCD-4DD4-A320-FE3007C1AB4C}"/>
    <dgm:cxn modelId="{42AF5C1E-BCB9-42A1-A3AB-581B2A83E73F}" type="presOf" srcId="{552286A3-0A74-420B-B7E0-DA9E7DCD7622}" destId="{1C97410A-2DC7-4561-8FFC-9ED3E0266074}" srcOrd="0" destOrd="0" presId="urn:microsoft.com/office/officeart/2005/8/layout/chevron1"/>
    <dgm:cxn modelId="{0BBB292A-97BD-4458-8C58-104537B5D88B}" type="presOf" srcId="{8CBDD880-F63B-4073-85DE-46697B1CE94B}" destId="{CE4D35E1-E3B7-4765-A8DB-2EDE49B9D146}" srcOrd="0" destOrd="0" presId="urn:microsoft.com/office/officeart/2005/8/layout/chevron1"/>
    <dgm:cxn modelId="{A598C738-5DAB-4DD5-9EE4-619CC17DCC69}" type="presOf" srcId="{C8D2CE10-3F40-4BFB-A1D8-3C683CF36DE9}" destId="{6F134345-7E65-4F5E-89D6-84D057BD4332}" srcOrd="0" destOrd="0" presId="urn:microsoft.com/office/officeart/2005/8/layout/chevron1"/>
    <dgm:cxn modelId="{28BE897F-F7A8-4E9A-B37A-17F1D287FCB6}" srcId="{C8D2CE10-3F40-4BFB-A1D8-3C683CF36DE9}" destId="{015CDC20-9877-4190-88F5-16452345F368}" srcOrd="3" destOrd="0" parTransId="{69C9BDCC-43D7-4DBB-8084-CAF4A8F9A95B}" sibTransId="{0D1E84D2-B6C6-4A0F-919E-3F79AF5436E1}"/>
    <dgm:cxn modelId="{3978068D-2FB0-40DC-89D3-5C3074CD05BC}" srcId="{C8D2CE10-3F40-4BFB-A1D8-3C683CF36DE9}" destId="{24E7C427-DCD0-4B2F-84A5-2E60AD443791}" srcOrd="2" destOrd="0" parTransId="{27CCDF30-2D18-4EEB-983F-19388F59D254}" sibTransId="{A25B0CE1-3831-4090-BB4E-1EEBBAA8FA4F}"/>
    <dgm:cxn modelId="{2F4D82D5-ECDE-41A0-9D6A-F6F0CDCB522F}" type="presOf" srcId="{015CDC20-9877-4190-88F5-16452345F368}" destId="{7C4B6715-9FAB-44B6-9672-AF803AA6F513}" srcOrd="0" destOrd="0" presId="urn:microsoft.com/office/officeart/2005/8/layout/chevron1"/>
    <dgm:cxn modelId="{821EE222-C2E3-4643-BAE7-A168BEEA7718}" type="presParOf" srcId="{6F134345-7E65-4F5E-89D6-84D057BD4332}" destId="{1C97410A-2DC7-4561-8FFC-9ED3E0266074}" srcOrd="0" destOrd="0" presId="urn:microsoft.com/office/officeart/2005/8/layout/chevron1"/>
    <dgm:cxn modelId="{C87617F6-7EB2-4D1C-85E3-6C858BAC9D07}" type="presParOf" srcId="{6F134345-7E65-4F5E-89D6-84D057BD4332}" destId="{0CDC5CC4-EFB3-4279-A360-14BAF455AF57}" srcOrd="1" destOrd="0" presId="urn:microsoft.com/office/officeart/2005/8/layout/chevron1"/>
    <dgm:cxn modelId="{0F1DA536-82E4-4C53-AE8C-D2C266F594D4}" type="presParOf" srcId="{6F134345-7E65-4F5E-89D6-84D057BD4332}" destId="{CE4D35E1-E3B7-4765-A8DB-2EDE49B9D146}" srcOrd="2" destOrd="0" presId="urn:microsoft.com/office/officeart/2005/8/layout/chevron1"/>
    <dgm:cxn modelId="{2A7995B3-08F8-406B-98D4-85D5C26CB986}" type="presParOf" srcId="{6F134345-7E65-4F5E-89D6-84D057BD4332}" destId="{2554407E-2DB1-4DD0-9035-7A1C560F11E6}" srcOrd="3" destOrd="0" presId="urn:microsoft.com/office/officeart/2005/8/layout/chevron1"/>
    <dgm:cxn modelId="{4FAD09E8-D86F-4EB8-999A-1970DC352A71}" type="presParOf" srcId="{6F134345-7E65-4F5E-89D6-84D057BD4332}" destId="{760A3517-0559-435E-B7D6-C8E1B1C82C5B}" srcOrd="4" destOrd="0" presId="urn:microsoft.com/office/officeart/2005/8/layout/chevron1"/>
    <dgm:cxn modelId="{CD3DCE15-6196-4AE4-978D-D4483A393706}" type="presParOf" srcId="{6F134345-7E65-4F5E-89D6-84D057BD4332}" destId="{306C77A2-C514-4E61-80E9-FFFA1DD0E656}" srcOrd="5" destOrd="0" presId="urn:microsoft.com/office/officeart/2005/8/layout/chevron1"/>
    <dgm:cxn modelId="{5AB1B2F6-3527-4E2F-83ED-398A4CFD5666}" type="presParOf" srcId="{6F134345-7E65-4F5E-89D6-84D057BD4332}" destId="{7C4B6715-9FAB-44B6-9672-AF803AA6F513}"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D2CE10-3F40-4BFB-A1D8-3C683CF36DE9}" type="doc">
      <dgm:prSet loTypeId="urn:microsoft.com/office/officeart/2005/8/layout/chevron1" loCatId="process" qsTypeId="urn:microsoft.com/office/officeart/2005/8/quickstyle/3d3" qsCatId="3D" csTypeId="urn:microsoft.com/office/officeart/2005/8/colors/colorful2" csCatId="colorful" phldr="1"/>
      <dgm:spPr/>
    </dgm:pt>
    <dgm:pt modelId="{552286A3-0A74-420B-B7E0-DA9E7DCD7622}">
      <dgm:prSet phldrT="[Text]"/>
      <dgm:spPr/>
      <dgm:t>
        <a:bodyPr/>
        <a:lstStyle/>
        <a:p>
          <a:r>
            <a:rPr lang="en-GB" dirty="0"/>
            <a:t>Spark</a:t>
          </a:r>
        </a:p>
      </dgm:t>
    </dgm:pt>
    <dgm:pt modelId="{B753A885-F7B8-44D0-B236-462103CBECFC}" type="parTrans" cxnId="{27219D11-1A80-425B-8491-FCE40F1BD16E}">
      <dgm:prSet/>
      <dgm:spPr/>
      <dgm:t>
        <a:bodyPr/>
        <a:lstStyle/>
        <a:p>
          <a:endParaRPr lang="en-GB"/>
        </a:p>
      </dgm:t>
    </dgm:pt>
    <dgm:pt modelId="{DC688DFC-4BCD-4DD4-A320-FE3007C1AB4C}" type="sibTrans" cxnId="{27219D11-1A80-425B-8491-FCE40F1BD16E}">
      <dgm:prSet/>
      <dgm:spPr/>
      <dgm:t>
        <a:bodyPr/>
        <a:lstStyle/>
        <a:p>
          <a:endParaRPr lang="en-GB"/>
        </a:p>
      </dgm:t>
    </dgm:pt>
    <dgm:pt modelId="{8CBDD880-F63B-4073-85DE-46697B1CE94B}">
      <dgm:prSet phldrT="[Text]"/>
      <dgm:spPr/>
      <dgm:t>
        <a:bodyPr/>
        <a:lstStyle/>
        <a:p>
          <a:r>
            <a:rPr lang="en-GB" dirty="0"/>
            <a:t>Outcome</a:t>
          </a:r>
        </a:p>
      </dgm:t>
    </dgm:pt>
    <dgm:pt modelId="{1AC2F7DA-E056-4C21-8A71-50CBB0FA48AD}" type="parTrans" cxnId="{DE14D107-06A9-4A6E-809F-BDD8AA226C85}">
      <dgm:prSet/>
      <dgm:spPr/>
      <dgm:t>
        <a:bodyPr/>
        <a:lstStyle/>
        <a:p>
          <a:endParaRPr lang="en-GB"/>
        </a:p>
      </dgm:t>
    </dgm:pt>
    <dgm:pt modelId="{4C7CC76B-C364-4173-B047-2E78DC48463D}" type="sibTrans" cxnId="{DE14D107-06A9-4A6E-809F-BDD8AA226C85}">
      <dgm:prSet/>
      <dgm:spPr/>
      <dgm:t>
        <a:bodyPr/>
        <a:lstStyle/>
        <a:p>
          <a:endParaRPr lang="en-GB"/>
        </a:p>
      </dgm:t>
    </dgm:pt>
    <dgm:pt modelId="{24E7C427-DCD0-4B2F-84A5-2E60AD443791}">
      <dgm:prSet phldrT="[Text]"/>
      <dgm:spPr/>
      <dgm:t>
        <a:bodyPr/>
        <a:lstStyle/>
        <a:p>
          <a:r>
            <a:rPr lang="en-GB" dirty="0"/>
            <a:t>Impact</a:t>
          </a:r>
        </a:p>
      </dgm:t>
    </dgm:pt>
    <dgm:pt modelId="{27CCDF30-2D18-4EEB-983F-19388F59D254}" type="parTrans" cxnId="{3978068D-2FB0-40DC-89D3-5C3074CD05BC}">
      <dgm:prSet/>
      <dgm:spPr/>
      <dgm:t>
        <a:bodyPr/>
        <a:lstStyle/>
        <a:p>
          <a:endParaRPr lang="en-GB"/>
        </a:p>
      </dgm:t>
    </dgm:pt>
    <dgm:pt modelId="{A25B0CE1-3831-4090-BB4E-1EEBBAA8FA4F}" type="sibTrans" cxnId="{3978068D-2FB0-40DC-89D3-5C3074CD05BC}">
      <dgm:prSet/>
      <dgm:spPr/>
      <dgm:t>
        <a:bodyPr/>
        <a:lstStyle/>
        <a:p>
          <a:endParaRPr lang="en-GB"/>
        </a:p>
      </dgm:t>
    </dgm:pt>
    <dgm:pt modelId="{015CDC20-9877-4190-88F5-16452345F368}">
      <dgm:prSet phldrT="[Text]"/>
      <dgm:spPr/>
      <dgm:t>
        <a:bodyPr/>
        <a:lstStyle/>
        <a:p>
          <a:r>
            <a:rPr lang="en-GB" dirty="0"/>
            <a:t>Resolution</a:t>
          </a:r>
        </a:p>
      </dgm:t>
    </dgm:pt>
    <dgm:pt modelId="{69C9BDCC-43D7-4DBB-8084-CAF4A8F9A95B}" type="parTrans" cxnId="{28BE897F-F7A8-4E9A-B37A-17F1D287FCB6}">
      <dgm:prSet/>
      <dgm:spPr/>
      <dgm:t>
        <a:bodyPr/>
        <a:lstStyle/>
        <a:p>
          <a:endParaRPr lang="en-GB"/>
        </a:p>
      </dgm:t>
    </dgm:pt>
    <dgm:pt modelId="{0D1E84D2-B6C6-4A0F-919E-3F79AF5436E1}" type="sibTrans" cxnId="{28BE897F-F7A8-4E9A-B37A-17F1D287FCB6}">
      <dgm:prSet/>
      <dgm:spPr/>
      <dgm:t>
        <a:bodyPr/>
        <a:lstStyle/>
        <a:p>
          <a:endParaRPr lang="en-GB"/>
        </a:p>
      </dgm:t>
    </dgm:pt>
    <dgm:pt modelId="{6F134345-7E65-4F5E-89D6-84D057BD4332}" type="pres">
      <dgm:prSet presAssocID="{C8D2CE10-3F40-4BFB-A1D8-3C683CF36DE9}" presName="Name0" presStyleCnt="0">
        <dgm:presLayoutVars>
          <dgm:dir/>
          <dgm:animLvl val="lvl"/>
          <dgm:resizeHandles val="exact"/>
        </dgm:presLayoutVars>
      </dgm:prSet>
      <dgm:spPr/>
    </dgm:pt>
    <dgm:pt modelId="{1C97410A-2DC7-4561-8FFC-9ED3E0266074}" type="pres">
      <dgm:prSet presAssocID="{552286A3-0A74-420B-B7E0-DA9E7DCD7622}" presName="parTxOnly" presStyleLbl="node1" presStyleIdx="0" presStyleCnt="4">
        <dgm:presLayoutVars>
          <dgm:chMax val="0"/>
          <dgm:chPref val="0"/>
          <dgm:bulletEnabled val="1"/>
        </dgm:presLayoutVars>
      </dgm:prSet>
      <dgm:spPr/>
    </dgm:pt>
    <dgm:pt modelId="{0CDC5CC4-EFB3-4279-A360-14BAF455AF57}" type="pres">
      <dgm:prSet presAssocID="{DC688DFC-4BCD-4DD4-A320-FE3007C1AB4C}" presName="parTxOnlySpace" presStyleCnt="0"/>
      <dgm:spPr/>
    </dgm:pt>
    <dgm:pt modelId="{CE4D35E1-E3B7-4765-A8DB-2EDE49B9D146}" type="pres">
      <dgm:prSet presAssocID="{8CBDD880-F63B-4073-85DE-46697B1CE94B}" presName="parTxOnly" presStyleLbl="node1" presStyleIdx="1" presStyleCnt="4">
        <dgm:presLayoutVars>
          <dgm:chMax val="0"/>
          <dgm:chPref val="0"/>
          <dgm:bulletEnabled val="1"/>
        </dgm:presLayoutVars>
      </dgm:prSet>
      <dgm:spPr/>
    </dgm:pt>
    <dgm:pt modelId="{2554407E-2DB1-4DD0-9035-7A1C560F11E6}" type="pres">
      <dgm:prSet presAssocID="{4C7CC76B-C364-4173-B047-2E78DC48463D}" presName="parTxOnlySpace" presStyleCnt="0"/>
      <dgm:spPr/>
    </dgm:pt>
    <dgm:pt modelId="{760A3517-0559-435E-B7D6-C8E1B1C82C5B}" type="pres">
      <dgm:prSet presAssocID="{24E7C427-DCD0-4B2F-84A5-2E60AD443791}" presName="parTxOnly" presStyleLbl="node1" presStyleIdx="2" presStyleCnt="4">
        <dgm:presLayoutVars>
          <dgm:chMax val="0"/>
          <dgm:chPref val="0"/>
          <dgm:bulletEnabled val="1"/>
        </dgm:presLayoutVars>
      </dgm:prSet>
      <dgm:spPr/>
    </dgm:pt>
    <dgm:pt modelId="{306C77A2-C514-4E61-80E9-FFFA1DD0E656}" type="pres">
      <dgm:prSet presAssocID="{A25B0CE1-3831-4090-BB4E-1EEBBAA8FA4F}" presName="parTxOnlySpace" presStyleCnt="0"/>
      <dgm:spPr/>
    </dgm:pt>
    <dgm:pt modelId="{7C4B6715-9FAB-44B6-9672-AF803AA6F513}" type="pres">
      <dgm:prSet presAssocID="{015CDC20-9877-4190-88F5-16452345F368}" presName="parTxOnly" presStyleLbl="node1" presStyleIdx="3" presStyleCnt="4">
        <dgm:presLayoutVars>
          <dgm:chMax val="0"/>
          <dgm:chPref val="0"/>
          <dgm:bulletEnabled val="1"/>
        </dgm:presLayoutVars>
      </dgm:prSet>
      <dgm:spPr/>
    </dgm:pt>
  </dgm:ptLst>
  <dgm:cxnLst>
    <dgm:cxn modelId="{A8A8B401-8F71-4423-9E8D-D1FBEC624F00}" type="presOf" srcId="{24E7C427-DCD0-4B2F-84A5-2E60AD443791}" destId="{760A3517-0559-435E-B7D6-C8E1B1C82C5B}" srcOrd="0" destOrd="0" presId="urn:microsoft.com/office/officeart/2005/8/layout/chevron1"/>
    <dgm:cxn modelId="{DE14D107-06A9-4A6E-809F-BDD8AA226C85}" srcId="{C8D2CE10-3F40-4BFB-A1D8-3C683CF36DE9}" destId="{8CBDD880-F63B-4073-85DE-46697B1CE94B}" srcOrd="1" destOrd="0" parTransId="{1AC2F7DA-E056-4C21-8A71-50CBB0FA48AD}" sibTransId="{4C7CC76B-C364-4173-B047-2E78DC48463D}"/>
    <dgm:cxn modelId="{27219D11-1A80-425B-8491-FCE40F1BD16E}" srcId="{C8D2CE10-3F40-4BFB-A1D8-3C683CF36DE9}" destId="{552286A3-0A74-420B-B7E0-DA9E7DCD7622}" srcOrd="0" destOrd="0" parTransId="{B753A885-F7B8-44D0-B236-462103CBECFC}" sibTransId="{DC688DFC-4BCD-4DD4-A320-FE3007C1AB4C}"/>
    <dgm:cxn modelId="{42AF5C1E-BCB9-42A1-A3AB-581B2A83E73F}" type="presOf" srcId="{552286A3-0A74-420B-B7E0-DA9E7DCD7622}" destId="{1C97410A-2DC7-4561-8FFC-9ED3E0266074}" srcOrd="0" destOrd="0" presId="urn:microsoft.com/office/officeart/2005/8/layout/chevron1"/>
    <dgm:cxn modelId="{0BBB292A-97BD-4458-8C58-104537B5D88B}" type="presOf" srcId="{8CBDD880-F63B-4073-85DE-46697B1CE94B}" destId="{CE4D35E1-E3B7-4765-A8DB-2EDE49B9D146}" srcOrd="0" destOrd="0" presId="urn:microsoft.com/office/officeart/2005/8/layout/chevron1"/>
    <dgm:cxn modelId="{A598C738-5DAB-4DD5-9EE4-619CC17DCC69}" type="presOf" srcId="{C8D2CE10-3F40-4BFB-A1D8-3C683CF36DE9}" destId="{6F134345-7E65-4F5E-89D6-84D057BD4332}" srcOrd="0" destOrd="0" presId="urn:microsoft.com/office/officeart/2005/8/layout/chevron1"/>
    <dgm:cxn modelId="{28BE897F-F7A8-4E9A-B37A-17F1D287FCB6}" srcId="{C8D2CE10-3F40-4BFB-A1D8-3C683CF36DE9}" destId="{015CDC20-9877-4190-88F5-16452345F368}" srcOrd="3" destOrd="0" parTransId="{69C9BDCC-43D7-4DBB-8084-CAF4A8F9A95B}" sibTransId="{0D1E84D2-B6C6-4A0F-919E-3F79AF5436E1}"/>
    <dgm:cxn modelId="{3978068D-2FB0-40DC-89D3-5C3074CD05BC}" srcId="{C8D2CE10-3F40-4BFB-A1D8-3C683CF36DE9}" destId="{24E7C427-DCD0-4B2F-84A5-2E60AD443791}" srcOrd="2" destOrd="0" parTransId="{27CCDF30-2D18-4EEB-983F-19388F59D254}" sibTransId="{A25B0CE1-3831-4090-BB4E-1EEBBAA8FA4F}"/>
    <dgm:cxn modelId="{2F4D82D5-ECDE-41A0-9D6A-F6F0CDCB522F}" type="presOf" srcId="{015CDC20-9877-4190-88F5-16452345F368}" destId="{7C4B6715-9FAB-44B6-9672-AF803AA6F513}" srcOrd="0" destOrd="0" presId="urn:microsoft.com/office/officeart/2005/8/layout/chevron1"/>
    <dgm:cxn modelId="{821EE222-C2E3-4643-BAE7-A168BEEA7718}" type="presParOf" srcId="{6F134345-7E65-4F5E-89D6-84D057BD4332}" destId="{1C97410A-2DC7-4561-8FFC-9ED3E0266074}" srcOrd="0" destOrd="0" presId="urn:microsoft.com/office/officeart/2005/8/layout/chevron1"/>
    <dgm:cxn modelId="{C87617F6-7EB2-4D1C-85E3-6C858BAC9D07}" type="presParOf" srcId="{6F134345-7E65-4F5E-89D6-84D057BD4332}" destId="{0CDC5CC4-EFB3-4279-A360-14BAF455AF57}" srcOrd="1" destOrd="0" presId="urn:microsoft.com/office/officeart/2005/8/layout/chevron1"/>
    <dgm:cxn modelId="{0F1DA536-82E4-4C53-AE8C-D2C266F594D4}" type="presParOf" srcId="{6F134345-7E65-4F5E-89D6-84D057BD4332}" destId="{CE4D35E1-E3B7-4765-A8DB-2EDE49B9D146}" srcOrd="2" destOrd="0" presId="urn:microsoft.com/office/officeart/2005/8/layout/chevron1"/>
    <dgm:cxn modelId="{2A7995B3-08F8-406B-98D4-85D5C26CB986}" type="presParOf" srcId="{6F134345-7E65-4F5E-89D6-84D057BD4332}" destId="{2554407E-2DB1-4DD0-9035-7A1C560F11E6}" srcOrd="3" destOrd="0" presId="urn:microsoft.com/office/officeart/2005/8/layout/chevron1"/>
    <dgm:cxn modelId="{4FAD09E8-D86F-4EB8-999A-1970DC352A71}" type="presParOf" srcId="{6F134345-7E65-4F5E-89D6-84D057BD4332}" destId="{760A3517-0559-435E-B7D6-C8E1B1C82C5B}" srcOrd="4" destOrd="0" presId="urn:microsoft.com/office/officeart/2005/8/layout/chevron1"/>
    <dgm:cxn modelId="{CD3DCE15-6196-4AE4-978D-D4483A393706}" type="presParOf" srcId="{6F134345-7E65-4F5E-89D6-84D057BD4332}" destId="{306C77A2-C514-4E61-80E9-FFFA1DD0E656}" srcOrd="5" destOrd="0" presId="urn:microsoft.com/office/officeart/2005/8/layout/chevron1"/>
    <dgm:cxn modelId="{5AB1B2F6-3527-4E2F-83ED-398A4CFD5666}" type="presParOf" srcId="{6F134345-7E65-4F5E-89D6-84D057BD4332}" destId="{7C4B6715-9FAB-44B6-9672-AF803AA6F51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D2CE10-3F40-4BFB-A1D8-3C683CF36DE9}" type="doc">
      <dgm:prSet loTypeId="urn:microsoft.com/office/officeart/2005/8/layout/chevron1" loCatId="process" qsTypeId="urn:microsoft.com/office/officeart/2005/8/quickstyle/3d3" qsCatId="3D" csTypeId="urn:microsoft.com/office/officeart/2005/8/colors/colorful2" csCatId="colorful" phldr="1"/>
      <dgm:spPr/>
    </dgm:pt>
    <dgm:pt modelId="{552286A3-0A74-420B-B7E0-DA9E7DCD7622}">
      <dgm:prSet phldrT="[Text]"/>
      <dgm:spPr/>
      <dgm:t>
        <a:bodyPr/>
        <a:lstStyle/>
        <a:p>
          <a:r>
            <a:rPr lang="en-GB" dirty="0"/>
            <a:t>Consider Language</a:t>
          </a:r>
        </a:p>
      </dgm:t>
    </dgm:pt>
    <dgm:pt modelId="{B753A885-F7B8-44D0-B236-462103CBECFC}" type="parTrans" cxnId="{27219D11-1A80-425B-8491-FCE40F1BD16E}">
      <dgm:prSet/>
      <dgm:spPr/>
      <dgm:t>
        <a:bodyPr/>
        <a:lstStyle/>
        <a:p>
          <a:endParaRPr lang="en-GB"/>
        </a:p>
      </dgm:t>
    </dgm:pt>
    <dgm:pt modelId="{DC688DFC-4BCD-4DD4-A320-FE3007C1AB4C}" type="sibTrans" cxnId="{27219D11-1A80-425B-8491-FCE40F1BD16E}">
      <dgm:prSet/>
      <dgm:spPr/>
      <dgm:t>
        <a:bodyPr/>
        <a:lstStyle/>
        <a:p>
          <a:endParaRPr lang="en-GB"/>
        </a:p>
      </dgm:t>
    </dgm:pt>
    <dgm:pt modelId="{8CBDD880-F63B-4073-85DE-46697B1CE94B}">
      <dgm:prSet phldrT="[Text]"/>
      <dgm:spPr/>
      <dgm:t>
        <a:bodyPr/>
        <a:lstStyle/>
        <a:p>
          <a:r>
            <a:rPr lang="en-GB" dirty="0"/>
            <a:t>Observe Behaviours</a:t>
          </a:r>
        </a:p>
      </dgm:t>
    </dgm:pt>
    <dgm:pt modelId="{1AC2F7DA-E056-4C21-8A71-50CBB0FA48AD}" type="parTrans" cxnId="{DE14D107-06A9-4A6E-809F-BDD8AA226C85}">
      <dgm:prSet/>
      <dgm:spPr/>
      <dgm:t>
        <a:bodyPr/>
        <a:lstStyle/>
        <a:p>
          <a:endParaRPr lang="en-GB"/>
        </a:p>
      </dgm:t>
    </dgm:pt>
    <dgm:pt modelId="{4C7CC76B-C364-4173-B047-2E78DC48463D}" type="sibTrans" cxnId="{DE14D107-06A9-4A6E-809F-BDD8AA226C85}">
      <dgm:prSet/>
      <dgm:spPr/>
      <dgm:t>
        <a:bodyPr/>
        <a:lstStyle/>
        <a:p>
          <a:endParaRPr lang="en-GB"/>
        </a:p>
      </dgm:t>
    </dgm:pt>
    <dgm:pt modelId="{24E7C427-DCD0-4B2F-84A5-2E60AD443791}">
      <dgm:prSet phldrT="[Text]"/>
      <dgm:spPr/>
      <dgm:t>
        <a:bodyPr/>
        <a:lstStyle/>
        <a:p>
          <a:r>
            <a:rPr lang="en-GB" dirty="0"/>
            <a:t>Support Affected</a:t>
          </a:r>
        </a:p>
      </dgm:t>
    </dgm:pt>
    <dgm:pt modelId="{27CCDF30-2D18-4EEB-983F-19388F59D254}" type="parTrans" cxnId="{3978068D-2FB0-40DC-89D3-5C3074CD05BC}">
      <dgm:prSet/>
      <dgm:spPr/>
      <dgm:t>
        <a:bodyPr/>
        <a:lstStyle/>
        <a:p>
          <a:endParaRPr lang="en-GB"/>
        </a:p>
      </dgm:t>
    </dgm:pt>
    <dgm:pt modelId="{A25B0CE1-3831-4090-BB4E-1EEBBAA8FA4F}" type="sibTrans" cxnId="{3978068D-2FB0-40DC-89D3-5C3074CD05BC}">
      <dgm:prSet/>
      <dgm:spPr/>
      <dgm:t>
        <a:bodyPr/>
        <a:lstStyle/>
        <a:p>
          <a:endParaRPr lang="en-GB"/>
        </a:p>
      </dgm:t>
    </dgm:pt>
    <dgm:pt modelId="{015CDC20-9877-4190-88F5-16452345F368}">
      <dgm:prSet phldrT="[Text]"/>
      <dgm:spPr/>
      <dgm:t>
        <a:bodyPr/>
        <a:lstStyle/>
        <a:p>
          <a:r>
            <a:rPr lang="en-GB" dirty="0"/>
            <a:t>Address Cause</a:t>
          </a:r>
        </a:p>
      </dgm:t>
    </dgm:pt>
    <dgm:pt modelId="{69C9BDCC-43D7-4DBB-8084-CAF4A8F9A95B}" type="parTrans" cxnId="{28BE897F-F7A8-4E9A-B37A-17F1D287FCB6}">
      <dgm:prSet/>
      <dgm:spPr/>
      <dgm:t>
        <a:bodyPr/>
        <a:lstStyle/>
        <a:p>
          <a:endParaRPr lang="en-GB"/>
        </a:p>
      </dgm:t>
    </dgm:pt>
    <dgm:pt modelId="{0D1E84D2-B6C6-4A0F-919E-3F79AF5436E1}" type="sibTrans" cxnId="{28BE897F-F7A8-4E9A-B37A-17F1D287FCB6}">
      <dgm:prSet/>
      <dgm:spPr/>
      <dgm:t>
        <a:bodyPr/>
        <a:lstStyle/>
        <a:p>
          <a:endParaRPr lang="en-GB"/>
        </a:p>
      </dgm:t>
    </dgm:pt>
    <dgm:pt modelId="{6F134345-7E65-4F5E-89D6-84D057BD4332}" type="pres">
      <dgm:prSet presAssocID="{C8D2CE10-3F40-4BFB-A1D8-3C683CF36DE9}" presName="Name0" presStyleCnt="0">
        <dgm:presLayoutVars>
          <dgm:dir/>
          <dgm:animLvl val="lvl"/>
          <dgm:resizeHandles val="exact"/>
        </dgm:presLayoutVars>
      </dgm:prSet>
      <dgm:spPr/>
    </dgm:pt>
    <dgm:pt modelId="{1C97410A-2DC7-4561-8FFC-9ED3E0266074}" type="pres">
      <dgm:prSet presAssocID="{552286A3-0A74-420B-B7E0-DA9E7DCD7622}" presName="parTxOnly" presStyleLbl="node1" presStyleIdx="0" presStyleCnt="4">
        <dgm:presLayoutVars>
          <dgm:chMax val="0"/>
          <dgm:chPref val="0"/>
          <dgm:bulletEnabled val="1"/>
        </dgm:presLayoutVars>
      </dgm:prSet>
      <dgm:spPr/>
    </dgm:pt>
    <dgm:pt modelId="{0CDC5CC4-EFB3-4279-A360-14BAF455AF57}" type="pres">
      <dgm:prSet presAssocID="{DC688DFC-4BCD-4DD4-A320-FE3007C1AB4C}" presName="parTxOnlySpace" presStyleCnt="0"/>
      <dgm:spPr/>
    </dgm:pt>
    <dgm:pt modelId="{CE4D35E1-E3B7-4765-A8DB-2EDE49B9D146}" type="pres">
      <dgm:prSet presAssocID="{8CBDD880-F63B-4073-85DE-46697B1CE94B}" presName="parTxOnly" presStyleLbl="node1" presStyleIdx="1" presStyleCnt="4">
        <dgm:presLayoutVars>
          <dgm:chMax val="0"/>
          <dgm:chPref val="0"/>
          <dgm:bulletEnabled val="1"/>
        </dgm:presLayoutVars>
      </dgm:prSet>
      <dgm:spPr/>
    </dgm:pt>
    <dgm:pt modelId="{2554407E-2DB1-4DD0-9035-7A1C560F11E6}" type="pres">
      <dgm:prSet presAssocID="{4C7CC76B-C364-4173-B047-2E78DC48463D}" presName="parTxOnlySpace" presStyleCnt="0"/>
      <dgm:spPr/>
    </dgm:pt>
    <dgm:pt modelId="{760A3517-0559-435E-B7D6-C8E1B1C82C5B}" type="pres">
      <dgm:prSet presAssocID="{24E7C427-DCD0-4B2F-84A5-2E60AD443791}" presName="parTxOnly" presStyleLbl="node1" presStyleIdx="2" presStyleCnt="4">
        <dgm:presLayoutVars>
          <dgm:chMax val="0"/>
          <dgm:chPref val="0"/>
          <dgm:bulletEnabled val="1"/>
        </dgm:presLayoutVars>
      </dgm:prSet>
      <dgm:spPr/>
    </dgm:pt>
    <dgm:pt modelId="{306C77A2-C514-4E61-80E9-FFFA1DD0E656}" type="pres">
      <dgm:prSet presAssocID="{A25B0CE1-3831-4090-BB4E-1EEBBAA8FA4F}" presName="parTxOnlySpace" presStyleCnt="0"/>
      <dgm:spPr/>
    </dgm:pt>
    <dgm:pt modelId="{7C4B6715-9FAB-44B6-9672-AF803AA6F513}" type="pres">
      <dgm:prSet presAssocID="{015CDC20-9877-4190-88F5-16452345F368}" presName="parTxOnly" presStyleLbl="node1" presStyleIdx="3" presStyleCnt="4">
        <dgm:presLayoutVars>
          <dgm:chMax val="0"/>
          <dgm:chPref val="0"/>
          <dgm:bulletEnabled val="1"/>
        </dgm:presLayoutVars>
      </dgm:prSet>
      <dgm:spPr/>
    </dgm:pt>
  </dgm:ptLst>
  <dgm:cxnLst>
    <dgm:cxn modelId="{A8A8B401-8F71-4423-9E8D-D1FBEC624F00}" type="presOf" srcId="{24E7C427-DCD0-4B2F-84A5-2E60AD443791}" destId="{760A3517-0559-435E-B7D6-C8E1B1C82C5B}" srcOrd="0" destOrd="0" presId="urn:microsoft.com/office/officeart/2005/8/layout/chevron1"/>
    <dgm:cxn modelId="{DE14D107-06A9-4A6E-809F-BDD8AA226C85}" srcId="{C8D2CE10-3F40-4BFB-A1D8-3C683CF36DE9}" destId="{8CBDD880-F63B-4073-85DE-46697B1CE94B}" srcOrd="1" destOrd="0" parTransId="{1AC2F7DA-E056-4C21-8A71-50CBB0FA48AD}" sibTransId="{4C7CC76B-C364-4173-B047-2E78DC48463D}"/>
    <dgm:cxn modelId="{27219D11-1A80-425B-8491-FCE40F1BD16E}" srcId="{C8D2CE10-3F40-4BFB-A1D8-3C683CF36DE9}" destId="{552286A3-0A74-420B-B7E0-DA9E7DCD7622}" srcOrd="0" destOrd="0" parTransId="{B753A885-F7B8-44D0-B236-462103CBECFC}" sibTransId="{DC688DFC-4BCD-4DD4-A320-FE3007C1AB4C}"/>
    <dgm:cxn modelId="{42AF5C1E-BCB9-42A1-A3AB-581B2A83E73F}" type="presOf" srcId="{552286A3-0A74-420B-B7E0-DA9E7DCD7622}" destId="{1C97410A-2DC7-4561-8FFC-9ED3E0266074}" srcOrd="0" destOrd="0" presId="urn:microsoft.com/office/officeart/2005/8/layout/chevron1"/>
    <dgm:cxn modelId="{0BBB292A-97BD-4458-8C58-104537B5D88B}" type="presOf" srcId="{8CBDD880-F63B-4073-85DE-46697B1CE94B}" destId="{CE4D35E1-E3B7-4765-A8DB-2EDE49B9D146}" srcOrd="0" destOrd="0" presId="urn:microsoft.com/office/officeart/2005/8/layout/chevron1"/>
    <dgm:cxn modelId="{A598C738-5DAB-4DD5-9EE4-619CC17DCC69}" type="presOf" srcId="{C8D2CE10-3F40-4BFB-A1D8-3C683CF36DE9}" destId="{6F134345-7E65-4F5E-89D6-84D057BD4332}" srcOrd="0" destOrd="0" presId="urn:microsoft.com/office/officeart/2005/8/layout/chevron1"/>
    <dgm:cxn modelId="{28BE897F-F7A8-4E9A-B37A-17F1D287FCB6}" srcId="{C8D2CE10-3F40-4BFB-A1D8-3C683CF36DE9}" destId="{015CDC20-9877-4190-88F5-16452345F368}" srcOrd="3" destOrd="0" parTransId="{69C9BDCC-43D7-4DBB-8084-CAF4A8F9A95B}" sibTransId="{0D1E84D2-B6C6-4A0F-919E-3F79AF5436E1}"/>
    <dgm:cxn modelId="{3978068D-2FB0-40DC-89D3-5C3074CD05BC}" srcId="{C8D2CE10-3F40-4BFB-A1D8-3C683CF36DE9}" destId="{24E7C427-DCD0-4B2F-84A5-2E60AD443791}" srcOrd="2" destOrd="0" parTransId="{27CCDF30-2D18-4EEB-983F-19388F59D254}" sibTransId="{A25B0CE1-3831-4090-BB4E-1EEBBAA8FA4F}"/>
    <dgm:cxn modelId="{2F4D82D5-ECDE-41A0-9D6A-F6F0CDCB522F}" type="presOf" srcId="{015CDC20-9877-4190-88F5-16452345F368}" destId="{7C4B6715-9FAB-44B6-9672-AF803AA6F513}" srcOrd="0" destOrd="0" presId="urn:microsoft.com/office/officeart/2005/8/layout/chevron1"/>
    <dgm:cxn modelId="{821EE222-C2E3-4643-BAE7-A168BEEA7718}" type="presParOf" srcId="{6F134345-7E65-4F5E-89D6-84D057BD4332}" destId="{1C97410A-2DC7-4561-8FFC-9ED3E0266074}" srcOrd="0" destOrd="0" presId="urn:microsoft.com/office/officeart/2005/8/layout/chevron1"/>
    <dgm:cxn modelId="{C87617F6-7EB2-4D1C-85E3-6C858BAC9D07}" type="presParOf" srcId="{6F134345-7E65-4F5E-89D6-84D057BD4332}" destId="{0CDC5CC4-EFB3-4279-A360-14BAF455AF57}" srcOrd="1" destOrd="0" presId="urn:microsoft.com/office/officeart/2005/8/layout/chevron1"/>
    <dgm:cxn modelId="{0F1DA536-82E4-4C53-AE8C-D2C266F594D4}" type="presParOf" srcId="{6F134345-7E65-4F5E-89D6-84D057BD4332}" destId="{CE4D35E1-E3B7-4765-A8DB-2EDE49B9D146}" srcOrd="2" destOrd="0" presId="urn:microsoft.com/office/officeart/2005/8/layout/chevron1"/>
    <dgm:cxn modelId="{2A7995B3-08F8-406B-98D4-85D5C26CB986}" type="presParOf" srcId="{6F134345-7E65-4F5E-89D6-84D057BD4332}" destId="{2554407E-2DB1-4DD0-9035-7A1C560F11E6}" srcOrd="3" destOrd="0" presId="urn:microsoft.com/office/officeart/2005/8/layout/chevron1"/>
    <dgm:cxn modelId="{4FAD09E8-D86F-4EB8-999A-1970DC352A71}" type="presParOf" srcId="{6F134345-7E65-4F5E-89D6-84D057BD4332}" destId="{760A3517-0559-435E-B7D6-C8E1B1C82C5B}" srcOrd="4" destOrd="0" presId="urn:microsoft.com/office/officeart/2005/8/layout/chevron1"/>
    <dgm:cxn modelId="{CD3DCE15-6196-4AE4-978D-D4483A393706}" type="presParOf" srcId="{6F134345-7E65-4F5E-89D6-84D057BD4332}" destId="{306C77A2-C514-4E61-80E9-FFFA1DD0E656}" srcOrd="5" destOrd="0" presId="urn:microsoft.com/office/officeart/2005/8/layout/chevron1"/>
    <dgm:cxn modelId="{5AB1B2F6-3527-4E2F-83ED-398A4CFD5666}" type="presParOf" srcId="{6F134345-7E65-4F5E-89D6-84D057BD4332}" destId="{7C4B6715-9FAB-44B6-9672-AF803AA6F513}"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5B10D1F-06DA-4C78-9DAF-BE0041862E1A}" type="doc">
      <dgm:prSet loTypeId="urn:microsoft.com/office/officeart/2005/8/layout/hProcess4" loCatId="process" qsTypeId="urn:microsoft.com/office/officeart/2005/8/quickstyle/simple5" qsCatId="simple" csTypeId="urn:microsoft.com/office/officeart/2005/8/colors/colorful1" csCatId="colorful" phldr="1"/>
      <dgm:spPr/>
      <dgm:t>
        <a:bodyPr/>
        <a:lstStyle/>
        <a:p>
          <a:endParaRPr lang="en-GB"/>
        </a:p>
      </dgm:t>
    </dgm:pt>
    <dgm:pt modelId="{C64DC4BC-13FE-4E21-939C-841C8C76E462}">
      <dgm:prSet phldrT="[Text]"/>
      <dgm:spPr/>
      <dgm:t>
        <a:bodyPr/>
        <a:lstStyle/>
        <a:p>
          <a:r>
            <a:rPr lang="en-GB" dirty="0"/>
            <a:t>Contribution</a:t>
          </a:r>
        </a:p>
      </dgm:t>
    </dgm:pt>
    <dgm:pt modelId="{2E541756-9122-4B77-93C2-1F00D6DCF0D0}" type="parTrans" cxnId="{5CF66F00-4321-4FF1-BC4F-47DA4368D67D}">
      <dgm:prSet/>
      <dgm:spPr/>
      <dgm:t>
        <a:bodyPr/>
        <a:lstStyle/>
        <a:p>
          <a:endParaRPr lang="en-GB"/>
        </a:p>
      </dgm:t>
    </dgm:pt>
    <dgm:pt modelId="{FC74A9E4-98F0-4F00-9256-127268740CE8}" type="sibTrans" cxnId="{5CF66F00-4321-4FF1-BC4F-47DA4368D67D}">
      <dgm:prSet/>
      <dgm:spPr/>
      <dgm:t>
        <a:bodyPr/>
        <a:lstStyle/>
        <a:p>
          <a:endParaRPr lang="en-GB"/>
        </a:p>
      </dgm:t>
    </dgm:pt>
    <dgm:pt modelId="{998EDD9D-4C0D-44BF-9DE5-1DA07DCD33B1}">
      <dgm:prSet phldrT="[Text]"/>
      <dgm:spPr/>
      <dgm:t>
        <a:bodyPr/>
        <a:lstStyle/>
        <a:p>
          <a:r>
            <a:rPr lang="en-GB" dirty="0"/>
            <a:t>Working independently </a:t>
          </a:r>
        </a:p>
      </dgm:t>
    </dgm:pt>
    <dgm:pt modelId="{C67D7DE0-7594-42F6-8B25-D45A5B1BF58D}" type="parTrans" cxnId="{21B00FAF-DF7E-4A99-9E60-AEE0349F9FE6}">
      <dgm:prSet/>
      <dgm:spPr/>
      <dgm:t>
        <a:bodyPr/>
        <a:lstStyle/>
        <a:p>
          <a:endParaRPr lang="en-GB"/>
        </a:p>
      </dgm:t>
    </dgm:pt>
    <dgm:pt modelId="{C94E99AE-43C7-4449-999A-E16E54A3C83F}" type="sibTrans" cxnId="{21B00FAF-DF7E-4A99-9E60-AEE0349F9FE6}">
      <dgm:prSet/>
      <dgm:spPr/>
      <dgm:t>
        <a:bodyPr/>
        <a:lstStyle/>
        <a:p>
          <a:endParaRPr lang="en-GB"/>
        </a:p>
      </dgm:t>
    </dgm:pt>
    <dgm:pt modelId="{E29F7A3F-0A63-4D38-BC0B-5E96413FE75C}">
      <dgm:prSet phldrT="[Text]"/>
      <dgm:spPr/>
      <dgm:t>
        <a:bodyPr/>
        <a:lstStyle/>
        <a:p>
          <a:r>
            <a:rPr lang="en-GB" dirty="0"/>
            <a:t>Aligned individual goals / someone else’s goal</a:t>
          </a:r>
        </a:p>
      </dgm:t>
    </dgm:pt>
    <dgm:pt modelId="{C677C432-AEF6-4576-B00F-54BDFE8E04DB}" type="parTrans" cxnId="{AA1D343E-F8CF-4B7E-9C9E-88197834E784}">
      <dgm:prSet/>
      <dgm:spPr/>
      <dgm:t>
        <a:bodyPr/>
        <a:lstStyle/>
        <a:p>
          <a:endParaRPr lang="en-GB"/>
        </a:p>
      </dgm:t>
    </dgm:pt>
    <dgm:pt modelId="{594446B5-9137-480D-9997-38A1F5C46177}" type="sibTrans" cxnId="{AA1D343E-F8CF-4B7E-9C9E-88197834E784}">
      <dgm:prSet/>
      <dgm:spPr/>
      <dgm:t>
        <a:bodyPr/>
        <a:lstStyle/>
        <a:p>
          <a:endParaRPr lang="en-GB"/>
        </a:p>
      </dgm:t>
    </dgm:pt>
    <dgm:pt modelId="{F6A4CEAC-DCC9-4168-B13B-1F61DC3616EC}">
      <dgm:prSet phldrT="[Text]"/>
      <dgm:spPr/>
      <dgm:t>
        <a:bodyPr/>
        <a:lstStyle/>
        <a:p>
          <a:r>
            <a:rPr lang="en-GB" dirty="0"/>
            <a:t>Cooperation</a:t>
          </a:r>
        </a:p>
      </dgm:t>
    </dgm:pt>
    <dgm:pt modelId="{61FB9900-B0EE-4D0E-BC0B-7B403F3CBE2C}" type="parTrans" cxnId="{749FD28B-A3DD-4143-B59B-64D2F1FCA51B}">
      <dgm:prSet/>
      <dgm:spPr/>
      <dgm:t>
        <a:bodyPr/>
        <a:lstStyle/>
        <a:p>
          <a:endParaRPr lang="en-GB"/>
        </a:p>
      </dgm:t>
    </dgm:pt>
    <dgm:pt modelId="{D46D0E24-961A-47F0-941E-712FA276E572}" type="sibTrans" cxnId="{749FD28B-A3DD-4143-B59B-64D2F1FCA51B}">
      <dgm:prSet/>
      <dgm:spPr/>
      <dgm:t>
        <a:bodyPr/>
        <a:lstStyle/>
        <a:p>
          <a:endParaRPr lang="en-GB"/>
        </a:p>
      </dgm:t>
    </dgm:pt>
    <dgm:pt modelId="{043478E7-2157-4D0A-923E-D08EBF5AC826}">
      <dgm:prSet phldrT="[Text]"/>
      <dgm:spPr/>
      <dgm:t>
        <a:bodyPr/>
        <a:lstStyle/>
        <a:p>
          <a:r>
            <a:rPr lang="en-GB" dirty="0"/>
            <a:t>Working together</a:t>
          </a:r>
        </a:p>
      </dgm:t>
    </dgm:pt>
    <dgm:pt modelId="{7A4B027A-9E27-4B19-B700-D7BBF4918428}" type="parTrans" cxnId="{A7E89E53-7FF6-4FC4-B9FC-50928CF9E2D7}">
      <dgm:prSet/>
      <dgm:spPr/>
      <dgm:t>
        <a:bodyPr/>
        <a:lstStyle/>
        <a:p>
          <a:endParaRPr lang="en-GB"/>
        </a:p>
      </dgm:t>
    </dgm:pt>
    <dgm:pt modelId="{2144D424-3AF1-47E5-BF83-463B0C0ECCF8}" type="sibTrans" cxnId="{A7E89E53-7FF6-4FC4-B9FC-50928CF9E2D7}">
      <dgm:prSet/>
      <dgm:spPr/>
      <dgm:t>
        <a:bodyPr/>
        <a:lstStyle/>
        <a:p>
          <a:endParaRPr lang="en-GB"/>
        </a:p>
      </dgm:t>
    </dgm:pt>
    <dgm:pt modelId="{638B3E20-DB3D-4D42-BC4A-07829434DD6F}">
      <dgm:prSet phldrT="[Text]"/>
      <dgm:spPr/>
      <dgm:t>
        <a:bodyPr/>
        <a:lstStyle/>
        <a:p>
          <a:r>
            <a:rPr lang="en-GB"/>
            <a:t>Aligned individual goals / someone else’s goal</a:t>
          </a:r>
          <a:endParaRPr lang="en-GB" dirty="0"/>
        </a:p>
      </dgm:t>
    </dgm:pt>
    <dgm:pt modelId="{6CEF0159-7F56-4E16-8E7A-A6797054DCF1}" type="parTrans" cxnId="{86E7AC9E-4590-4220-B4CE-62FCAD71E6EF}">
      <dgm:prSet/>
      <dgm:spPr/>
      <dgm:t>
        <a:bodyPr/>
        <a:lstStyle/>
        <a:p>
          <a:endParaRPr lang="en-GB"/>
        </a:p>
      </dgm:t>
    </dgm:pt>
    <dgm:pt modelId="{9172A1B6-9446-46B2-A42B-15D38D49AFAA}" type="sibTrans" cxnId="{86E7AC9E-4590-4220-B4CE-62FCAD71E6EF}">
      <dgm:prSet/>
      <dgm:spPr/>
      <dgm:t>
        <a:bodyPr/>
        <a:lstStyle/>
        <a:p>
          <a:endParaRPr lang="en-GB"/>
        </a:p>
      </dgm:t>
    </dgm:pt>
    <dgm:pt modelId="{1CB4B951-F00E-4615-8FE4-BB868E1B2C62}">
      <dgm:prSet phldrT="[Text]"/>
      <dgm:spPr/>
      <dgm:t>
        <a:bodyPr/>
        <a:lstStyle/>
        <a:p>
          <a:r>
            <a:rPr lang="en-GB" dirty="0"/>
            <a:t>Collaboration</a:t>
          </a:r>
        </a:p>
      </dgm:t>
    </dgm:pt>
    <dgm:pt modelId="{84542E67-F86F-421B-89A2-EC5AD704F36A}" type="parTrans" cxnId="{D79D05E8-EB22-4846-AB02-13F6440036F2}">
      <dgm:prSet/>
      <dgm:spPr/>
      <dgm:t>
        <a:bodyPr/>
        <a:lstStyle/>
        <a:p>
          <a:endParaRPr lang="en-GB"/>
        </a:p>
      </dgm:t>
    </dgm:pt>
    <dgm:pt modelId="{FDCC3B98-F40F-461D-B292-D0EDC2D5256E}" type="sibTrans" cxnId="{D79D05E8-EB22-4846-AB02-13F6440036F2}">
      <dgm:prSet/>
      <dgm:spPr/>
      <dgm:t>
        <a:bodyPr/>
        <a:lstStyle/>
        <a:p>
          <a:endParaRPr lang="en-GB"/>
        </a:p>
      </dgm:t>
    </dgm:pt>
    <dgm:pt modelId="{28480502-7FBE-4E73-BBB9-1FC2EE492D51}">
      <dgm:prSet phldrT="[Text]"/>
      <dgm:spPr/>
      <dgm:t>
        <a:bodyPr/>
        <a:lstStyle/>
        <a:p>
          <a:r>
            <a:rPr lang="en-GB" dirty="0"/>
            <a:t>Working together</a:t>
          </a:r>
        </a:p>
      </dgm:t>
    </dgm:pt>
    <dgm:pt modelId="{5A5A8612-45A6-4A62-852D-9B3A791F70DF}" type="parTrans" cxnId="{1E8581B3-D013-4DB8-9C2A-E25B516AE63B}">
      <dgm:prSet/>
      <dgm:spPr/>
      <dgm:t>
        <a:bodyPr/>
        <a:lstStyle/>
        <a:p>
          <a:endParaRPr lang="en-GB"/>
        </a:p>
      </dgm:t>
    </dgm:pt>
    <dgm:pt modelId="{8468CFF5-4D15-4906-8BFA-009F051B29D0}" type="sibTrans" cxnId="{1E8581B3-D013-4DB8-9C2A-E25B516AE63B}">
      <dgm:prSet/>
      <dgm:spPr/>
      <dgm:t>
        <a:bodyPr/>
        <a:lstStyle/>
        <a:p>
          <a:endParaRPr lang="en-GB"/>
        </a:p>
      </dgm:t>
    </dgm:pt>
    <dgm:pt modelId="{2EB39C62-8EB0-4288-A46E-8A00EEAA2C37}">
      <dgm:prSet phldrT="[Text]"/>
      <dgm:spPr/>
      <dgm:t>
        <a:bodyPr/>
        <a:lstStyle/>
        <a:p>
          <a:r>
            <a:rPr lang="en-GB"/>
            <a:t>Shared ownership / goals</a:t>
          </a:r>
          <a:endParaRPr lang="en-GB" dirty="0"/>
        </a:p>
      </dgm:t>
    </dgm:pt>
    <dgm:pt modelId="{0C1988BD-47AA-41F8-981D-C217436D932D}" type="parTrans" cxnId="{76FFC19B-16D7-4D31-9BF3-F0015007BF9F}">
      <dgm:prSet/>
      <dgm:spPr/>
      <dgm:t>
        <a:bodyPr/>
        <a:lstStyle/>
        <a:p>
          <a:endParaRPr lang="en-GB"/>
        </a:p>
      </dgm:t>
    </dgm:pt>
    <dgm:pt modelId="{1BF75A81-FA1D-484F-8843-CFFC89169724}" type="sibTrans" cxnId="{76FFC19B-16D7-4D31-9BF3-F0015007BF9F}">
      <dgm:prSet/>
      <dgm:spPr/>
      <dgm:t>
        <a:bodyPr/>
        <a:lstStyle/>
        <a:p>
          <a:endParaRPr lang="en-GB"/>
        </a:p>
      </dgm:t>
    </dgm:pt>
    <dgm:pt modelId="{1227F1D1-C7C0-41F6-AD34-FB66B718755A}" type="pres">
      <dgm:prSet presAssocID="{C5B10D1F-06DA-4C78-9DAF-BE0041862E1A}" presName="Name0" presStyleCnt="0">
        <dgm:presLayoutVars>
          <dgm:dir/>
          <dgm:animLvl val="lvl"/>
          <dgm:resizeHandles val="exact"/>
        </dgm:presLayoutVars>
      </dgm:prSet>
      <dgm:spPr/>
    </dgm:pt>
    <dgm:pt modelId="{077A0247-0497-49C9-85EB-64DD32DF44F6}" type="pres">
      <dgm:prSet presAssocID="{C5B10D1F-06DA-4C78-9DAF-BE0041862E1A}" presName="tSp" presStyleCnt="0"/>
      <dgm:spPr/>
    </dgm:pt>
    <dgm:pt modelId="{D3DB39FB-B690-4288-9479-7BAB1A3B7DE9}" type="pres">
      <dgm:prSet presAssocID="{C5B10D1F-06DA-4C78-9DAF-BE0041862E1A}" presName="bSp" presStyleCnt="0"/>
      <dgm:spPr/>
    </dgm:pt>
    <dgm:pt modelId="{3B77F988-11D4-4798-BB02-AF0DBDFF32B0}" type="pres">
      <dgm:prSet presAssocID="{C5B10D1F-06DA-4C78-9DAF-BE0041862E1A}" presName="process" presStyleCnt="0"/>
      <dgm:spPr/>
    </dgm:pt>
    <dgm:pt modelId="{16F799A8-9CAD-4A30-AA04-C28E03E335CD}" type="pres">
      <dgm:prSet presAssocID="{C64DC4BC-13FE-4E21-939C-841C8C76E462}" presName="composite1" presStyleCnt="0"/>
      <dgm:spPr/>
    </dgm:pt>
    <dgm:pt modelId="{008C8052-D1F1-4AB0-9E2F-60C7673851D6}" type="pres">
      <dgm:prSet presAssocID="{C64DC4BC-13FE-4E21-939C-841C8C76E462}" presName="dummyNode1" presStyleLbl="node1" presStyleIdx="0" presStyleCnt="3"/>
      <dgm:spPr/>
    </dgm:pt>
    <dgm:pt modelId="{0DD9F460-62D5-44D4-A4EC-19E48907FFBD}" type="pres">
      <dgm:prSet presAssocID="{C64DC4BC-13FE-4E21-939C-841C8C76E462}" presName="childNode1" presStyleLbl="bgAcc1" presStyleIdx="0" presStyleCnt="3">
        <dgm:presLayoutVars>
          <dgm:bulletEnabled val="1"/>
        </dgm:presLayoutVars>
      </dgm:prSet>
      <dgm:spPr/>
    </dgm:pt>
    <dgm:pt modelId="{BE2AF2EE-5FD8-41B6-9211-0314249C9AA9}" type="pres">
      <dgm:prSet presAssocID="{C64DC4BC-13FE-4E21-939C-841C8C76E462}" presName="childNode1tx" presStyleLbl="bgAcc1" presStyleIdx="0" presStyleCnt="3">
        <dgm:presLayoutVars>
          <dgm:bulletEnabled val="1"/>
        </dgm:presLayoutVars>
      </dgm:prSet>
      <dgm:spPr/>
    </dgm:pt>
    <dgm:pt modelId="{E7F2041D-A210-4A84-8214-745E0C8BEB87}" type="pres">
      <dgm:prSet presAssocID="{C64DC4BC-13FE-4E21-939C-841C8C76E462}" presName="parentNode1" presStyleLbl="node1" presStyleIdx="0" presStyleCnt="3">
        <dgm:presLayoutVars>
          <dgm:chMax val="1"/>
          <dgm:bulletEnabled val="1"/>
        </dgm:presLayoutVars>
      </dgm:prSet>
      <dgm:spPr/>
    </dgm:pt>
    <dgm:pt modelId="{5F4512AE-1735-4405-AF07-4BC064C42A33}" type="pres">
      <dgm:prSet presAssocID="{C64DC4BC-13FE-4E21-939C-841C8C76E462}" presName="connSite1" presStyleCnt="0"/>
      <dgm:spPr/>
    </dgm:pt>
    <dgm:pt modelId="{B30B839F-3557-4FFB-8FD0-109B1D8F858B}" type="pres">
      <dgm:prSet presAssocID="{FC74A9E4-98F0-4F00-9256-127268740CE8}" presName="Name9" presStyleLbl="sibTrans2D1" presStyleIdx="0" presStyleCnt="2"/>
      <dgm:spPr/>
    </dgm:pt>
    <dgm:pt modelId="{D56D62BE-28FC-4AFD-8FD1-2D9C679281C9}" type="pres">
      <dgm:prSet presAssocID="{F6A4CEAC-DCC9-4168-B13B-1F61DC3616EC}" presName="composite2" presStyleCnt="0"/>
      <dgm:spPr/>
    </dgm:pt>
    <dgm:pt modelId="{F9C43487-CA29-4920-912A-5D7ADC3BFD63}" type="pres">
      <dgm:prSet presAssocID="{F6A4CEAC-DCC9-4168-B13B-1F61DC3616EC}" presName="dummyNode2" presStyleLbl="node1" presStyleIdx="0" presStyleCnt="3"/>
      <dgm:spPr/>
    </dgm:pt>
    <dgm:pt modelId="{BC2D3CF7-395D-4E2F-BD38-C9963C0365D2}" type="pres">
      <dgm:prSet presAssocID="{F6A4CEAC-DCC9-4168-B13B-1F61DC3616EC}" presName="childNode2" presStyleLbl="bgAcc1" presStyleIdx="1" presStyleCnt="3">
        <dgm:presLayoutVars>
          <dgm:bulletEnabled val="1"/>
        </dgm:presLayoutVars>
      </dgm:prSet>
      <dgm:spPr/>
    </dgm:pt>
    <dgm:pt modelId="{E5147AFE-BC28-4CA8-837D-5B69020CC066}" type="pres">
      <dgm:prSet presAssocID="{F6A4CEAC-DCC9-4168-B13B-1F61DC3616EC}" presName="childNode2tx" presStyleLbl="bgAcc1" presStyleIdx="1" presStyleCnt="3">
        <dgm:presLayoutVars>
          <dgm:bulletEnabled val="1"/>
        </dgm:presLayoutVars>
      </dgm:prSet>
      <dgm:spPr/>
    </dgm:pt>
    <dgm:pt modelId="{649E26AF-ECA6-4A04-BB7D-658434ABA6D4}" type="pres">
      <dgm:prSet presAssocID="{F6A4CEAC-DCC9-4168-B13B-1F61DC3616EC}" presName="parentNode2" presStyleLbl="node1" presStyleIdx="1" presStyleCnt="3">
        <dgm:presLayoutVars>
          <dgm:chMax val="0"/>
          <dgm:bulletEnabled val="1"/>
        </dgm:presLayoutVars>
      </dgm:prSet>
      <dgm:spPr/>
    </dgm:pt>
    <dgm:pt modelId="{27C3FBAA-5048-408B-B4F6-89662AAF0F9F}" type="pres">
      <dgm:prSet presAssocID="{F6A4CEAC-DCC9-4168-B13B-1F61DC3616EC}" presName="connSite2" presStyleCnt="0"/>
      <dgm:spPr/>
    </dgm:pt>
    <dgm:pt modelId="{0287BBFD-584E-488D-B953-F825FC8C782E}" type="pres">
      <dgm:prSet presAssocID="{D46D0E24-961A-47F0-941E-712FA276E572}" presName="Name18" presStyleLbl="sibTrans2D1" presStyleIdx="1" presStyleCnt="2"/>
      <dgm:spPr/>
    </dgm:pt>
    <dgm:pt modelId="{20AD3B63-7892-415C-9685-11C31F805883}" type="pres">
      <dgm:prSet presAssocID="{1CB4B951-F00E-4615-8FE4-BB868E1B2C62}" presName="composite1" presStyleCnt="0"/>
      <dgm:spPr/>
    </dgm:pt>
    <dgm:pt modelId="{BBB960EC-2E24-43DE-BFF0-9AF61250788F}" type="pres">
      <dgm:prSet presAssocID="{1CB4B951-F00E-4615-8FE4-BB868E1B2C62}" presName="dummyNode1" presStyleLbl="node1" presStyleIdx="1" presStyleCnt="3"/>
      <dgm:spPr/>
    </dgm:pt>
    <dgm:pt modelId="{65321FA0-0740-44F6-8CFD-E2D6E977563C}" type="pres">
      <dgm:prSet presAssocID="{1CB4B951-F00E-4615-8FE4-BB868E1B2C62}" presName="childNode1" presStyleLbl="bgAcc1" presStyleIdx="2" presStyleCnt="3">
        <dgm:presLayoutVars>
          <dgm:bulletEnabled val="1"/>
        </dgm:presLayoutVars>
      </dgm:prSet>
      <dgm:spPr/>
    </dgm:pt>
    <dgm:pt modelId="{819CF8CD-8DE1-4799-8DC7-6A0513F5AF55}" type="pres">
      <dgm:prSet presAssocID="{1CB4B951-F00E-4615-8FE4-BB868E1B2C62}" presName="childNode1tx" presStyleLbl="bgAcc1" presStyleIdx="2" presStyleCnt="3">
        <dgm:presLayoutVars>
          <dgm:bulletEnabled val="1"/>
        </dgm:presLayoutVars>
      </dgm:prSet>
      <dgm:spPr/>
    </dgm:pt>
    <dgm:pt modelId="{39CE1C09-D4E7-49D8-9FA1-94E0CFA064A8}" type="pres">
      <dgm:prSet presAssocID="{1CB4B951-F00E-4615-8FE4-BB868E1B2C62}" presName="parentNode1" presStyleLbl="node1" presStyleIdx="2" presStyleCnt="3">
        <dgm:presLayoutVars>
          <dgm:chMax val="1"/>
          <dgm:bulletEnabled val="1"/>
        </dgm:presLayoutVars>
      </dgm:prSet>
      <dgm:spPr/>
    </dgm:pt>
    <dgm:pt modelId="{AB4B3458-790D-4321-8ADF-7877C88A3435}" type="pres">
      <dgm:prSet presAssocID="{1CB4B951-F00E-4615-8FE4-BB868E1B2C62}" presName="connSite1" presStyleCnt="0"/>
      <dgm:spPr/>
    </dgm:pt>
  </dgm:ptLst>
  <dgm:cxnLst>
    <dgm:cxn modelId="{5CF66F00-4321-4FF1-BC4F-47DA4368D67D}" srcId="{C5B10D1F-06DA-4C78-9DAF-BE0041862E1A}" destId="{C64DC4BC-13FE-4E21-939C-841C8C76E462}" srcOrd="0" destOrd="0" parTransId="{2E541756-9122-4B77-93C2-1F00D6DCF0D0}" sibTransId="{FC74A9E4-98F0-4F00-9256-127268740CE8}"/>
    <dgm:cxn modelId="{98A38902-DFC7-4330-A534-FBD41A4C12D0}" type="presOf" srcId="{998EDD9D-4C0D-44BF-9DE5-1DA07DCD33B1}" destId="{0DD9F460-62D5-44D4-A4EC-19E48907FFBD}" srcOrd="0" destOrd="0" presId="urn:microsoft.com/office/officeart/2005/8/layout/hProcess4"/>
    <dgm:cxn modelId="{0802412B-E429-47FE-BB4A-C96FDF35C296}" type="presOf" srcId="{1CB4B951-F00E-4615-8FE4-BB868E1B2C62}" destId="{39CE1C09-D4E7-49D8-9FA1-94E0CFA064A8}" srcOrd="0" destOrd="0" presId="urn:microsoft.com/office/officeart/2005/8/layout/hProcess4"/>
    <dgm:cxn modelId="{A086652E-D381-47B6-A339-2E34AF10D3B8}" type="presOf" srcId="{E29F7A3F-0A63-4D38-BC0B-5E96413FE75C}" destId="{BE2AF2EE-5FD8-41B6-9211-0314249C9AA9}" srcOrd="1" destOrd="1" presId="urn:microsoft.com/office/officeart/2005/8/layout/hProcess4"/>
    <dgm:cxn modelId="{9044C12F-27FB-43BB-9C6F-1828C67376ED}" type="presOf" srcId="{FC74A9E4-98F0-4F00-9256-127268740CE8}" destId="{B30B839F-3557-4FFB-8FD0-109B1D8F858B}" srcOrd="0" destOrd="0" presId="urn:microsoft.com/office/officeart/2005/8/layout/hProcess4"/>
    <dgm:cxn modelId="{AA1D343E-F8CF-4B7E-9C9E-88197834E784}" srcId="{C64DC4BC-13FE-4E21-939C-841C8C76E462}" destId="{E29F7A3F-0A63-4D38-BC0B-5E96413FE75C}" srcOrd="1" destOrd="0" parTransId="{C677C432-AEF6-4576-B00F-54BDFE8E04DB}" sibTransId="{594446B5-9137-480D-9997-38A1F5C46177}"/>
    <dgm:cxn modelId="{8BB4A23E-2982-4CB7-B38C-3534F93E3867}" type="presOf" srcId="{998EDD9D-4C0D-44BF-9DE5-1DA07DCD33B1}" destId="{BE2AF2EE-5FD8-41B6-9211-0314249C9AA9}" srcOrd="1" destOrd="0" presId="urn:microsoft.com/office/officeart/2005/8/layout/hProcess4"/>
    <dgm:cxn modelId="{6731AE5C-825E-45D0-9D05-A6968B5121E9}" type="presOf" srcId="{F6A4CEAC-DCC9-4168-B13B-1F61DC3616EC}" destId="{649E26AF-ECA6-4A04-BB7D-658434ABA6D4}" srcOrd="0" destOrd="0" presId="urn:microsoft.com/office/officeart/2005/8/layout/hProcess4"/>
    <dgm:cxn modelId="{18160864-610F-40DC-8854-09E4231ADDA6}" type="presOf" srcId="{043478E7-2157-4D0A-923E-D08EBF5AC826}" destId="{E5147AFE-BC28-4CA8-837D-5B69020CC066}" srcOrd="1" destOrd="0" presId="urn:microsoft.com/office/officeart/2005/8/layout/hProcess4"/>
    <dgm:cxn modelId="{2C26D050-9AEA-473C-AB3E-02DB1CECE109}" type="presOf" srcId="{638B3E20-DB3D-4D42-BC4A-07829434DD6F}" destId="{BC2D3CF7-395D-4E2F-BD38-C9963C0365D2}" srcOrd="0" destOrd="1" presId="urn:microsoft.com/office/officeart/2005/8/layout/hProcess4"/>
    <dgm:cxn modelId="{A7E89E53-7FF6-4FC4-B9FC-50928CF9E2D7}" srcId="{F6A4CEAC-DCC9-4168-B13B-1F61DC3616EC}" destId="{043478E7-2157-4D0A-923E-D08EBF5AC826}" srcOrd="0" destOrd="0" parTransId="{7A4B027A-9E27-4B19-B700-D7BBF4918428}" sibTransId="{2144D424-3AF1-47E5-BF83-463B0C0ECCF8}"/>
    <dgm:cxn modelId="{07EDE759-C857-44CD-8954-A47E9AD5E534}" type="presOf" srcId="{2EB39C62-8EB0-4288-A46E-8A00EEAA2C37}" destId="{819CF8CD-8DE1-4799-8DC7-6A0513F5AF55}" srcOrd="1" destOrd="1" presId="urn:microsoft.com/office/officeart/2005/8/layout/hProcess4"/>
    <dgm:cxn modelId="{1B63DC86-098B-48CA-8DD8-2F85E06EEA00}" type="presOf" srcId="{E29F7A3F-0A63-4D38-BC0B-5E96413FE75C}" destId="{0DD9F460-62D5-44D4-A4EC-19E48907FFBD}" srcOrd="0" destOrd="1" presId="urn:microsoft.com/office/officeart/2005/8/layout/hProcess4"/>
    <dgm:cxn modelId="{D6B3D188-EE96-482A-AC33-407D22916A51}" type="presOf" srcId="{638B3E20-DB3D-4D42-BC4A-07829434DD6F}" destId="{E5147AFE-BC28-4CA8-837D-5B69020CC066}" srcOrd="1" destOrd="1" presId="urn:microsoft.com/office/officeart/2005/8/layout/hProcess4"/>
    <dgm:cxn modelId="{749FD28B-A3DD-4143-B59B-64D2F1FCA51B}" srcId="{C5B10D1F-06DA-4C78-9DAF-BE0041862E1A}" destId="{F6A4CEAC-DCC9-4168-B13B-1F61DC3616EC}" srcOrd="1" destOrd="0" parTransId="{61FB9900-B0EE-4D0E-BC0B-7B403F3CBE2C}" sibTransId="{D46D0E24-961A-47F0-941E-712FA276E572}"/>
    <dgm:cxn modelId="{73A77A90-53BA-4298-8D95-3F52614E66ED}" type="presOf" srcId="{2EB39C62-8EB0-4288-A46E-8A00EEAA2C37}" destId="{65321FA0-0740-44F6-8CFD-E2D6E977563C}" srcOrd="0" destOrd="1" presId="urn:microsoft.com/office/officeart/2005/8/layout/hProcess4"/>
    <dgm:cxn modelId="{21184C98-930D-48CE-9CC2-A6E2E27914B5}" type="presOf" srcId="{C64DC4BC-13FE-4E21-939C-841C8C76E462}" destId="{E7F2041D-A210-4A84-8214-745E0C8BEB87}" srcOrd="0" destOrd="0" presId="urn:microsoft.com/office/officeart/2005/8/layout/hProcess4"/>
    <dgm:cxn modelId="{4EC7A499-D91E-49C9-966C-BF4F4882193C}" type="presOf" srcId="{043478E7-2157-4D0A-923E-D08EBF5AC826}" destId="{BC2D3CF7-395D-4E2F-BD38-C9963C0365D2}" srcOrd="0" destOrd="0" presId="urn:microsoft.com/office/officeart/2005/8/layout/hProcess4"/>
    <dgm:cxn modelId="{76FFC19B-16D7-4D31-9BF3-F0015007BF9F}" srcId="{1CB4B951-F00E-4615-8FE4-BB868E1B2C62}" destId="{2EB39C62-8EB0-4288-A46E-8A00EEAA2C37}" srcOrd="1" destOrd="0" parTransId="{0C1988BD-47AA-41F8-981D-C217436D932D}" sibTransId="{1BF75A81-FA1D-484F-8843-CFFC89169724}"/>
    <dgm:cxn modelId="{86E7AC9E-4590-4220-B4CE-62FCAD71E6EF}" srcId="{F6A4CEAC-DCC9-4168-B13B-1F61DC3616EC}" destId="{638B3E20-DB3D-4D42-BC4A-07829434DD6F}" srcOrd="1" destOrd="0" parTransId="{6CEF0159-7F56-4E16-8E7A-A6797054DCF1}" sibTransId="{9172A1B6-9446-46B2-A42B-15D38D49AFAA}"/>
    <dgm:cxn modelId="{05025DAD-8CE8-446F-ACD5-EC81CD63FBCD}" type="presOf" srcId="{D46D0E24-961A-47F0-941E-712FA276E572}" destId="{0287BBFD-584E-488D-B953-F825FC8C782E}" srcOrd="0" destOrd="0" presId="urn:microsoft.com/office/officeart/2005/8/layout/hProcess4"/>
    <dgm:cxn modelId="{21B00FAF-DF7E-4A99-9E60-AEE0349F9FE6}" srcId="{C64DC4BC-13FE-4E21-939C-841C8C76E462}" destId="{998EDD9D-4C0D-44BF-9DE5-1DA07DCD33B1}" srcOrd="0" destOrd="0" parTransId="{C67D7DE0-7594-42F6-8B25-D45A5B1BF58D}" sibTransId="{C94E99AE-43C7-4449-999A-E16E54A3C83F}"/>
    <dgm:cxn modelId="{23013EB2-44C3-4ED3-AAE3-9846DA2A24DB}" type="presOf" srcId="{C5B10D1F-06DA-4C78-9DAF-BE0041862E1A}" destId="{1227F1D1-C7C0-41F6-AD34-FB66B718755A}" srcOrd="0" destOrd="0" presId="urn:microsoft.com/office/officeart/2005/8/layout/hProcess4"/>
    <dgm:cxn modelId="{1E8581B3-D013-4DB8-9C2A-E25B516AE63B}" srcId="{1CB4B951-F00E-4615-8FE4-BB868E1B2C62}" destId="{28480502-7FBE-4E73-BBB9-1FC2EE492D51}" srcOrd="0" destOrd="0" parTransId="{5A5A8612-45A6-4A62-852D-9B3A791F70DF}" sibTransId="{8468CFF5-4D15-4906-8BFA-009F051B29D0}"/>
    <dgm:cxn modelId="{BE8745D3-E16B-4ADB-A251-3F35BC2D0653}" type="presOf" srcId="{28480502-7FBE-4E73-BBB9-1FC2EE492D51}" destId="{65321FA0-0740-44F6-8CFD-E2D6E977563C}" srcOrd="0" destOrd="0" presId="urn:microsoft.com/office/officeart/2005/8/layout/hProcess4"/>
    <dgm:cxn modelId="{D79D05E8-EB22-4846-AB02-13F6440036F2}" srcId="{C5B10D1F-06DA-4C78-9DAF-BE0041862E1A}" destId="{1CB4B951-F00E-4615-8FE4-BB868E1B2C62}" srcOrd="2" destOrd="0" parTransId="{84542E67-F86F-421B-89A2-EC5AD704F36A}" sibTransId="{FDCC3B98-F40F-461D-B292-D0EDC2D5256E}"/>
    <dgm:cxn modelId="{006EB7FF-4EA7-43BE-82C9-F56010CA0592}" type="presOf" srcId="{28480502-7FBE-4E73-BBB9-1FC2EE492D51}" destId="{819CF8CD-8DE1-4799-8DC7-6A0513F5AF55}" srcOrd="1" destOrd="0" presId="urn:microsoft.com/office/officeart/2005/8/layout/hProcess4"/>
    <dgm:cxn modelId="{9A758460-EA25-483D-8CD6-1DD792E4EAE1}" type="presParOf" srcId="{1227F1D1-C7C0-41F6-AD34-FB66B718755A}" destId="{077A0247-0497-49C9-85EB-64DD32DF44F6}" srcOrd="0" destOrd="0" presId="urn:microsoft.com/office/officeart/2005/8/layout/hProcess4"/>
    <dgm:cxn modelId="{90CE89F9-CC1D-488F-9F46-8724A4F55070}" type="presParOf" srcId="{1227F1D1-C7C0-41F6-AD34-FB66B718755A}" destId="{D3DB39FB-B690-4288-9479-7BAB1A3B7DE9}" srcOrd="1" destOrd="0" presId="urn:microsoft.com/office/officeart/2005/8/layout/hProcess4"/>
    <dgm:cxn modelId="{FBC9F545-8E32-4597-999D-7DF80B2F82A9}" type="presParOf" srcId="{1227F1D1-C7C0-41F6-AD34-FB66B718755A}" destId="{3B77F988-11D4-4798-BB02-AF0DBDFF32B0}" srcOrd="2" destOrd="0" presId="urn:microsoft.com/office/officeart/2005/8/layout/hProcess4"/>
    <dgm:cxn modelId="{1DCCD29F-9626-4E8A-887D-59090873E75B}" type="presParOf" srcId="{3B77F988-11D4-4798-BB02-AF0DBDFF32B0}" destId="{16F799A8-9CAD-4A30-AA04-C28E03E335CD}" srcOrd="0" destOrd="0" presId="urn:microsoft.com/office/officeart/2005/8/layout/hProcess4"/>
    <dgm:cxn modelId="{F7F5BB2D-BA42-40AA-BBB9-119E89F96662}" type="presParOf" srcId="{16F799A8-9CAD-4A30-AA04-C28E03E335CD}" destId="{008C8052-D1F1-4AB0-9E2F-60C7673851D6}" srcOrd="0" destOrd="0" presId="urn:microsoft.com/office/officeart/2005/8/layout/hProcess4"/>
    <dgm:cxn modelId="{2A935266-7684-49CF-A4C0-982436F07146}" type="presParOf" srcId="{16F799A8-9CAD-4A30-AA04-C28E03E335CD}" destId="{0DD9F460-62D5-44D4-A4EC-19E48907FFBD}" srcOrd="1" destOrd="0" presId="urn:microsoft.com/office/officeart/2005/8/layout/hProcess4"/>
    <dgm:cxn modelId="{D385F49A-EFBE-4554-ABCE-B546FE594AEC}" type="presParOf" srcId="{16F799A8-9CAD-4A30-AA04-C28E03E335CD}" destId="{BE2AF2EE-5FD8-41B6-9211-0314249C9AA9}" srcOrd="2" destOrd="0" presId="urn:microsoft.com/office/officeart/2005/8/layout/hProcess4"/>
    <dgm:cxn modelId="{EC3E8174-FC7A-495E-9B99-55229CA77598}" type="presParOf" srcId="{16F799A8-9CAD-4A30-AA04-C28E03E335CD}" destId="{E7F2041D-A210-4A84-8214-745E0C8BEB87}" srcOrd="3" destOrd="0" presId="urn:microsoft.com/office/officeart/2005/8/layout/hProcess4"/>
    <dgm:cxn modelId="{8B4E2A58-AA7A-4088-B4F7-7DD6E9CD250A}" type="presParOf" srcId="{16F799A8-9CAD-4A30-AA04-C28E03E335CD}" destId="{5F4512AE-1735-4405-AF07-4BC064C42A33}" srcOrd="4" destOrd="0" presId="urn:microsoft.com/office/officeart/2005/8/layout/hProcess4"/>
    <dgm:cxn modelId="{C174F794-3129-457E-851F-B3488D3804F9}" type="presParOf" srcId="{3B77F988-11D4-4798-BB02-AF0DBDFF32B0}" destId="{B30B839F-3557-4FFB-8FD0-109B1D8F858B}" srcOrd="1" destOrd="0" presId="urn:microsoft.com/office/officeart/2005/8/layout/hProcess4"/>
    <dgm:cxn modelId="{67FE4690-4479-4E7D-B3B0-718CDA8CC076}" type="presParOf" srcId="{3B77F988-11D4-4798-BB02-AF0DBDFF32B0}" destId="{D56D62BE-28FC-4AFD-8FD1-2D9C679281C9}" srcOrd="2" destOrd="0" presId="urn:microsoft.com/office/officeart/2005/8/layout/hProcess4"/>
    <dgm:cxn modelId="{B9C53F5F-B3D1-4D44-B103-F17F6FD70457}" type="presParOf" srcId="{D56D62BE-28FC-4AFD-8FD1-2D9C679281C9}" destId="{F9C43487-CA29-4920-912A-5D7ADC3BFD63}" srcOrd="0" destOrd="0" presId="urn:microsoft.com/office/officeart/2005/8/layout/hProcess4"/>
    <dgm:cxn modelId="{D2B58028-7B5D-4A40-8DDE-B76B29F0AC00}" type="presParOf" srcId="{D56D62BE-28FC-4AFD-8FD1-2D9C679281C9}" destId="{BC2D3CF7-395D-4E2F-BD38-C9963C0365D2}" srcOrd="1" destOrd="0" presId="urn:microsoft.com/office/officeart/2005/8/layout/hProcess4"/>
    <dgm:cxn modelId="{8AC7BDBE-794F-4229-AB85-52E04134FC0F}" type="presParOf" srcId="{D56D62BE-28FC-4AFD-8FD1-2D9C679281C9}" destId="{E5147AFE-BC28-4CA8-837D-5B69020CC066}" srcOrd="2" destOrd="0" presId="urn:microsoft.com/office/officeart/2005/8/layout/hProcess4"/>
    <dgm:cxn modelId="{D2C29EC5-31C0-4000-9ABB-28553C5275BB}" type="presParOf" srcId="{D56D62BE-28FC-4AFD-8FD1-2D9C679281C9}" destId="{649E26AF-ECA6-4A04-BB7D-658434ABA6D4}" srcOrd="3" destOrd="0" presId="urn:microsoft.com/office/officeart/2005/8/layout/hProcess4"/>
    <dgm:cxn modelId="{10188356-94E9-4BE6-BDC7-F19094C0885E}" type="presParOf" srcId="{D56D62BE-28FC-4AFD-8FD1-2D9C679281C9}" destId="{27C3FBAA-5048-408B-B4F6-89662AAF0F9F}" srcOrd="4" destOrd="0" presId="urn:microsoft.com/office/officeart/2005/8/layout/hProcess4"/>
    <dgm:cxn modelId="{7485EC66-BC5A-4C1F-9B76-257E1460CEEA}" type="presParOf" srcId="{3B77F988-11D4-4798-BB02-AF0DBDFF32B0}" destId="{0287BBFD-584E-488D-B953-F825FC8C782E}" srcOrd="3" destOrd="0" presId="urn:microsoft.com/office/officeart/2005/8/layout/hProcess4"/>
    <dgm:cxn modelId="{508E4575-824E-401E-A2A3-8FEE3CE74244}" type="presParOf" srcId="{3B77F988-11D4-4798-BB02-AF0DBDFF32B0}" destId="{20AD3B63-7892-415C-9685-11C31F805883}" srcOrd="4" destOrd="0" presId="urn:microsoft.com/office/officeart/2005/8/layout/hProcess4"/>
    <dgm:cxn modelId="{99F98E35-E7E3-4959-9B4D-5FC4BEA32E64}" type="presParOf" srcId="{20AD3B63-7892-415C-9685-11C31F805883}" destId="{BBB960EC-2E24-43DE-BFF0-9AF61250788F}" srcOrd="0" destOrd="0" presId="urn:microsoft.com/office/officeart/2005/8/layout/hProcess4"/>
    <dgm:cxn modelId="{33D5EBE9-5539-41BF-A01A-97DD4FA01F7E}" type="presParOf" srcId="{20AD3B63-7892-415C-9685-11C31F805883}" destId="{65321FA0-0740-44F6-8CFD-E2D6E977563C}" srcOrd="1" destOrd="0" presId="urn:microsoft.com/office/officeart/2005/8/layout/hProcess4"/>
    <dgm:cxn modelId="{C6D24A09-55FA-4676-B2ED-0EE361D94412}" type="presParOf" srcId="{20AD3B63-7892-415C-9685-11C31F805883}" destId="{819CF8CD-8DE1-4799-8DC7-6A0513F5AF55}" srcOrd="2" destOrd="0" presId="urn:microsoft.com/office/officeart/2005/8/layout/hProcess4"/>
    <dgm:cxn modelId="{A2A6A6AC-F15C-449D-9191-A0ED4EEFBC23}" type="presParOf" srcId="{20AD3B63-7892-415C-9685-11C31F805883}" destId="{39CE1C09-D4E7-49D8-9FA1-94E0CFA064A8}" srcOrd="3" destOrd="0" presId="urn:microsoft.com/office/officeart/2005/8/layout/hProcess4"/>
    <dgm:cxn modelId="{E04A5785-A241-4AD2-9563-F819748833CF}" type="presParOf" srcId="{20AD3B63-7892-415C-9685-11C31F805883}" destId="{AB4B3458-790D-4321-8ADF-7877C88A343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2BDCC-98FC-4720-81C1-95B6AFEEA715}">
      <dsp:nvSpPr>
        <dsp:cNvPr id="0" name=""/>
        <dsp:cNvSpPr/>
      </dsp:nvSpPr>
      <dsp:spPr>
        <a:xfrm>
          <a:off x="4420" y="0"/>
          <a:ext cx="1551086" cy="3644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Overview</a:t>
          </a:r>
        </a:p>
      </dsp:txBody>
      <dsp:txXfrm>
        <a:off x="4420" y="0"/>
        <a:ext cx="1551086" cy="1093470"/>
      </dsp:txXfrm>
    </dsp:sp>
    <dsp:sp modelId="{DCB7B86C-5A54-4A80-B229-B1DA02F4C671}">
      <dsp:nvSpPr>
        <dsp:cNvPr id="0" name=""/>
        <dsp:cNvSpPr/>
      </dsp:nvSpPr>
      <dsp:spPr>
        <a:xfrm>
          <a:off x="159528" y="1094537"/>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Intro</a:t>
          </a:r>
        </a:p>
      </dsp:txBody>
      <dsp:txXfrm>
        <a:off x="191716" y="1126725"/>
        <a:ext cx="1176493" cy="1034611"/>
      </dsp:txXfrm>
    </dsp:sp>
    <dsp:sp modelId="{443EC5A4-2397-4A4B-B3E6-ED260CD58874}">
      <dsp:nvSpPr>
        <dsp:cNvPr id="0" name=""/>
        <dsp:cNvSpPr/>
      </dsp:nvSpPr>
      <dsp:spPr>
        <a:xfrm>
          <a:off x="159528" y="2362599"/>
          <a:ext cx="1240869" cy="1098987"/>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CPD &amp; CVs</a:t>
          </a:r>
        </a:p>
      </dsp:txBody>
      <dsp:txXfrm>
        <a:off x="191716" y="2394787"/>
        <a:ext cx="1176493" cy="1034611"/>
      </dsp:txXfrm>
    </dsp:sp>
    <dsp:sp modelId="{D63167EA-841C-465D-A37D-789DB641AB44}">
      <dsp:nvSpPr>
        <dsp:cNvPr id="0" name=""/>
        <dsp:cNvSpPr/>
      </dsp:nvSpPr>
      <dsp:spPr>
        <a:xfrm>
          <a:off x="1671838" y="0"/>
          <a:ext cx="1551086" cy="3644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EDI</a:t>
          </a:r>
        </a:p>
      </dsp:txBody>
      <dsp:txXfrm>
        <a:off x="1671838" y="0"/>
        <a:ext cx="1551086" cy="1093470"/>
      </dsp:txXfrm>
    </dsp:sp>
    <dsp:sp modelId="{A0BA3163-9CAA-46E9-BE9D-97D6C8C2E99B}">
      <dsp:nvSpPr>
        <dsp:cNvPr id="0" name=""/>
        <dsp:cNvSpPr/>
      </dsp:nvSpPr>
      <dsp:spPr>
        <a:xfrm>
          <a:off x="1826947" y="1082675"/>
          <a:ext cx="1240869" cy="1098987"/>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EDI + Ethics</a:t>
          </a:r>
        </a:p>
      </dsp:txBody>
      <dsp:txXfrm>
        <a:off x="1859135" y="1114863"/>
        <a:ext cx="1176493" cy="1034611"/>
      </dsp:txXfrm>
    </dsp:sp>
    <dsp:sp modelId="{4F177808-3BB1-4361-9A60-8BD45261E4D1}">
      <dsp:nvSpPr>
        <dsp:cNvPr id="0" name=""/>
        <dsp:cNvSpPr/>
      </dsp:nvSpPr>
      <dsp:spPr>
        <a:xfrm>
          <a:off x="1826947" y="2362599"/>
          <a:ext cx="1240869" cy="1098987"/>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EDI + Test</a:t>
          </a:r>
        </a:p>
      </dsp:txBody>
      <dsp:txXfrm>
        <a:off x="1859135" y="2394787"/>
        <a:ext cx="1176493" cy="1034611"/>
      </dsp:txXfrm>
    </dsp:sp>
    <dsp:sp modelId="{BB379117-81BA-4FD5-9359-ADE9335AE20B}">
      <dsp:nvSpPr>
        <dsp:cNvPr id="0" name=""/>
        <dsp:cNvSpPr/>
      </dsp:nvSpPr>
      <dsp:spPr>
        <a:xfrm>
          <a:off x="3339256" y="0"/>
          <a:ext cx="1551086" cy="3644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Teamwork</a:t>
          </a:r>
        </a:p>
      </dsp:txBody>
      <dsp:txXfrm>
        <a:off x="3339256" y="0"/>
        <a:ext cx="1551086" cy="1093470"/>
      </dsp:txXfrm>
    </dsp:sp>
    <dsp:sp modelId="{7DB7F1AF-73A1-4F46-B992-97E9E1E59241}">
      <dsp:nvSpPr>
        <dsp:cNvPr id="0" name=""/>
        <dsp:cNvSpPr/>
      </dsp:nvSpPr>
      <dsp:spPr>
        <a:xfrm>
          <a:off x="3494365" y="1094537"/>
          <a:ext cx="1240869" cy="109898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Teams + Leaders</a:t>
          </a:r>
        </a:p>
      </dsp:txBody>
      <dsp:txXfrm>
        <a:off x="3526553" y="1126725"/>
        <a:ext cx="1176493" cy="1034611"/>
      </dsp:txXfrm>
    </dsp:sp>
    <dsp:sp modelId="{DA429927-193C-4DA9-9CC7-B6C27C392C37}">
      <dsp:nvSpPr>
        <dsp:cNvPr id="0" name=""/>
        <dsp:cNvSpPr/>
      </dsp:nvSpPr>
      <dsp:spPr>
        <a:xfrm>
          <a:off x="3494365" y="2362599"/>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Teams + Test</a:t>
          </a:r>
        </a:p>
      </dsp:txBody>
      <dsp:txXfrm>
        <a:off x="3526553" y="2394787"/>
        <a:ext cx="1176493" cy="1034611"/>
      </dsp:txXfrm>
    </dsp:sp>
    <dsp:sp modelId="{B27C7EF0-7840-4DCA-AB6F-90A32F371ACD}">
      <dsp:nvSpPr>
        <dsp:cNvPr id="0" name=""/>
        <dsp:cNvSpPr/>
      </dsp:nvSpPr>
      <dsp:spPr>
        <a:xfrm>
          <a:off x="5006674" y="0"/>
          <a:ext cx="1551086" cy="3644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Decisions</a:t>
          </a:r>
        </a:p>
      </dsp:txBody>
      <dsp:txXfrm>
        <a:off x="5006674" y="0"/>
        <a:ext cx="1551086" cy="1093470"/>
      </dsp:txXfrm>
    </dsp:sp>
    <dsp:sp modelId="{6193E2D1-1BE4-44EF-B54E-4D5FFC185C3A}">
      <dsp:nvSpPr>
        <dsp:cNvPr id="0" name=""/>
        <dsp:cNvSpPr/>
      </dsp:nvSpPr>
      <dsp:spPr>
        <a:xfrm>
          <a:off x="5161783" y="1094537"/>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Decisions + Quality</a:t>
          </a:r>
        </a:p>
      </dsp:txBody>
      <dsp:txXfrm>
        <a:off x="5193971" y="1126725"/>
        <a:ext cx="1176493" cy="1034611"/>
      </dsp:txXfrm>
    </dsp:sp>
    <dsp:sp modelId="{504D898D-0F6C-4A3B-A32B-4653D21D6A8E}">
      <dsp:nvSpPr>
        <dsp:cNvPr id="0" name=""/>
        <dsp:cNvSpPr/>
      </dsp:nvSpPr>
      <dsp:spPr>
        <a:xfrm>
          <a:off x="5161783" y="2362599"/>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Decisions + Test</a:t>
          </a:r>
        </a:p>
      </dsp:txBody>
      <dsp:txXfrm>
        <a:off x="5193971" y="2394787"/>
        <a:ext cx="1176493" cy="1034611"/>
      </dsp:txXfrm>
    </dsp:sp>
    <dsp:sp modelId="{5B4961BE-7B4F-455A-89B3-68C74F86CEBE}">
      <dsp:nvSpPr>
        <dsp:cNvPr id="0" name=""/>
        <dsp:cNvSpPr/>
      </dsp:nvSpPr>
      <dsp:spPr>
        <a:xfrm>
          <a:off x="6674093" y="0"/>
          <a:ext cx="1551086" cy="3644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Support</a:t>
          </a:r>
        </a:p>
      </dsp:txBody>
      <dsp:txXfrm>
        <a:off x="6674093" y="0"/>
        <a:ext cx="1551086" cy="1093470"/>
      </dsp:txXfrm>
    </dsp:sp>
    <dsp:sp modelId="{877D2951-B049-4D73-AB18-54EB6A2B7EF1}">
      <dsp:nvSpPr>
        <dsp:cNvPr id="0" name=""/>
        <dsp:cNvSpPr/>
      </dsp:nvSpPr>
      <dsp:spPr>
        <a:xfrm>
          <a:off x="6829201" y="1094537"/>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Essay Planning</a:t>
          </a:r>
        </a:p>
      </dsp:txBody>
      <dsp:txXfrm>
        <a:off x="6861389" y="1126725"/>
        <a:ext cx="1176493" cy="1034611"/>
      </dsp:txXfrm>
    </dsp:sp>
    <dsp:sp modelId="{1269AE99-43EA-49AB-AC9D-FE1A683E469E}">
      <dsp:nvSpPr>
        <dsp:cNvPr id="0" name=""/>
        <dsp:cNvSpPr/>
      </dsp:nvSpPr>
      <dsp:spPr>
        <a:xfrm>
          <a:off x="6829201" y="2362599"/>
          <a:ext cx="1240869" cy="1098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GB" sz="1900" kern="1200" dirty="0"/>
            <a:t>Wrap Up</a:t>
          </a:r>
        </a:p>
      </dsp:txBody>
      <dsp:txXfrm>
        <a:off x="6861389" y="2394787"/>
        <a:ext cx="1176493" cy="1034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658DF-44AD-4154-8427-6086CF64BA85}">
      <dsp:nvSpPr>
        <dsp:cNvPr id="0" name=""/>
        <dsp:cNvSpPr/>
      </dsp:nvSpPr>
      <dsp:spPr>
        <a:xfrm>
          <a:off x="2276259" y="4050790"/>
          <a:ext cx="448317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2F7FD4-2C2D-445F-88F5-C095645AB61B}">
      <dsp:nvSpPr>
        <dsp:cNvPr id="0" name=""/>
        <dsp:cNvSpPr/>
      </dsp:nvSpPr>
      <dsp:spPr>
        <a:xfrm>
          <a:off x="2276259" y="2944788"/>
          <a:ext cx="3732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A5143-0609-41C9-B63A-F109B9320F29}">
      <dsp:nvSpPr>
        <dsp:cNvPr id="0" name=""/>
        <dsp:cNvSpPr/>
      </dsp:nvSpPr>
      <dsp:spPr>
        <a:xfrm>
          <a:off x="2276259" y="1606661"/>
          <a:ext cx="3732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4C46D-D77D-4C9B-93DC-769CE54EA2C2}">
      <dsp:nvSpPr>
        <dsp:cNvPr id="0" name=""/>
        <dsp:cNvSpPr/>
      </dsp:nvSpPr>
      <dsp:spPr>
        <a:xfrm>
          <a:off x="2276259" y="500659"/>
          <a:ext cx="448317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741709-8538-402A-96DF-4074E07C6D99}">
      <dsp:nvSpPr>
        <dsp:cNvPr id="0" name=""/>
        <dsp:cNvSpPr/>
      </dsp:nvSpPr>
      <dsp:spPr>
        <a:xfrm>
          <a:off x="534" y="0"/>
          <a:ext cx="4551450" cy="4551450"/>
        </a:xfrm>
        <a:prstGeom prst="ellipse">
          <a:avLst/>
        </a:prstGeom>
        <a:blipFill>
          <a:blip xmlns:r="http://schemas.openxmlformats.org/officeDocument/2006/relationships" r:embed="rId1"/>
          <a:srcRect/>
          <a:stretch>
            <a:fillRect t="-12000" b="-12000"/>
          </a:stretch>
        </a:blip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dsp:style>
    </dsp:sp>
    <dsp:sp modelId="{F39E4E17-72A8-4E59-B47D-2852F51EDCB1}">
      <dsp:nvSpPr>
        <dsp:cNvPr id="0" name=""/>
        <dsp:cNvSpPr/>
      </dsp:nvSpPr>
      <dsp:spPr>
        <a:xfrm>
          <a:off x="819795" y="2416819"/>
          <a:ext cx="2912928" cy="150197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819795" y="2416819"/>
        <a:ext cx="2912928" cy="1501978"/>
      </dsp:txXfrm>
    </dsp:sp>
    <dsp:sp modelId="{1DED7792-9223-4A00-AD48-101E6B8CA0B9}">
      <dsp:nvSpPr>
        <dsp:cNvPr id="0" name=""/>
        <dsp:cNvSpPr/>
      </dsp:nvSpPr>
      <dsp:spPr>
        <a:xfrm>
          <a:off x="6258777" y="0"/>
          <a:ext cx="1001319" cy="1001319"/>
        </a:xfrm>
        <a:prstGeom prst="ellipse">
          <a:avLst/>
        </a:prstGeom>
        <a:blipFill>
          <a:blip xmlns:r="http://schemas.openxmlformats.org/officeDocument/2006/relationships" r:embed="rId2"/>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A984706-52D7-4F41-8AF5-51D5B4A9675E}">
      <dsp:nvSpPr>
        <dsp:cNvPr id="0" name=""/>
        <dsp:cNvSpPr/>
      </dsp:nvSpPr>
      <dsp:spPr>
        <a:xfrm>
          <a:off x="7260096" y="0"/>
          <a:ext cx="2048585" cy="100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0" rIns="144780" bIns="0" numCol="1" spcCol="1270" anchor="ctr" anchorCtr="0">
          <a:noAutofit/>
        </a:bodyPr>
        <a:lstStyle/>
        <a:p>
          <a:pPr marL="0" lvl="0" indent="0" algn="l" defTabSz="1689100">
            <a:lnSpc>
              <a:spcPct val="90000"/>
            </a:lnSpc>
            <a:spcBef>
              <a:spcPct val="0"/>
            </a:spcBef>
            <a:spcAft>
              <a:spcPct val="35000"/>
            </a:spcAft>
            <a:buNone/>
          </a:pPr>
          <a:r>
            <a:rPr lang="en-GB" sz="3800" kern="1200" dirty="0"/>
            <a:t>Prime Minister</a:t>
          </a:r>
        </a:p>
      </dsp:txBody>
      <dsp:txXfrm>
        <a:off x="7260096" y="0"/>
        <a:ext cx="2048585" cy="1001319"/>
      </dsp:txXfrm>
    </dsp:sp>
    <dsp:sp modelId="{BFFE9082-91AE-451B-9200-17B1B2DF4C21}">
      <dsp:nvSpPr>
        <dsp:cNvPr id="0" name=""/>
        <dsp:cNvSpPr/>
      </dsp:nvSpPr>
      <dsp:spPr>
        <a:xfrm>
          <a:off x="5507788" y="1106002"/>
          <a:ext cx="1001319" cy="1001319"/>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583141C7-B6F0-4921-9E1D-6032ED06A0B7}">
      <dsp:nvSpPr>
        <dsp:cNvPr id="0" name=""/>
        <dsp:cNvSpPr/>
      </dsp:nvSpPr>
      <dsp:spPr>
        <a:xfrm>
          <a:off x="6509107" y="1106002"/>
          <a:ext cx="3600127" cy="100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0" rIns="144780" bIns="0" numCol="1" spcCol="1270" anchor="ctr" anchorCtr="0">
          <a:noAutofit/>
        </a:bodyPr>
        <a:lstStyle/>
        <a:p>
          <a:pPr marL="0" lvl="0" indent="0" algn="l" defTabSz="1689100">
            <a:lnSpc>
              <a:spcPct val="90000"/>
            </a:lnSpc>
            <a:spcBef>
              <a:spcPct val="0"/>
            </a:spcBef>
            <a:spcAft>
              <a:spcPct val="35000"/>
            </a:spcAft>
            <a:buNone/>
          </a:pPr>
          <a:r>
            <a:rPr lang="en-GB" sz="3800" b="1" kern="1200" dirty="0">
              <a:highlight>
                <a:srgbClr val="FFFF00"/>
              </a:highlight>
            </a:rPr>
            <a:t>Head of Department</a:t>
          </a:r>
        </a:p>
      </dsp:txBody>
      <dsp:txXfrm>
        <a:off x="6509107" y="1106002"/>
        <a:ext cx="3600127" cy="1001319"/>
      </dsp:txXfrm>
    </dsp:sp>
    <dsp:sp modelId="{1A4F34D0-DCC4-4900-9738-C06508CC1E6A}">
      <dsp:nvSpPr>
        <dsp:cNvPr id="0" name=""/>
        <dsp:cNvSpPr/>
      </dsp:nvSpPr>
      <dsp:spPr>
        <a:xfrm>
          <a:off x="5507788" y="2444128"/>
          <a:ext cx="1001319" cy="1001319"/>
        </a:xfrm>
        <a:prstGeom prst="ellipse">
          <a:avLst/>
        </a:prstGeom>
        <a:blipFill>
          <a:blip xmlns:r="http://schemas.openxmlformats.org/officeDocument/2006/relationships" r:embed="rId3"/>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F723223-26E9-42DD-B51C-A9AE3631FAA9}">
      <dsp:nvSpPr>
        <dsp:cNvPr id="0" name=""/>
        <dsp:cNvSpPr/>
      </dsp:nvSpPr>
      <dsp:spPr>
        <a:xfrm>
          <a:off x="6509107" y="2444128"/>
          <a:ext cx="2588359" cy="100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0" rIns="144780" bIns="0" numCol="1" spcCol="1270" anchor="ctr" anchorCtr="0">
          <a:noAutofit/>
        </a:bodyPr>
        <a:lstStyle/>
        <a:p>
          <a:pPr marL="0" lvl="0" indent="0" algn="l" defTabSz="1689100">
            <a:lnSpc>
              <a:spcPct val="90000"/>
            </a:lnSpc>
            <a:spcBef>
              <a:spcPct val="0"/>
            </a:spcBef>
            <a:spcAft>
              <a:spcPct val="35000"/>
            </a:spcAft>
            <a:buNone/>
          </a:pPr>
          <a:r>
            <a:rPr lang="en-GB" sz="3800" kern="1200" dirty="0"/>
            <a:t>Conductor</a:t>
          </a:r>
        </a:p>
      </dsp:txBody>
      <dsp:txXfrm>
        <a:off x="6509107" y="2444128"/>
        <a:ext cx="2588359" cy="1001319"/>
      </dsp:txXfrm>
    </dsp:sp>
    <dsp:sp modelId="{5A602856-A267-4587-A34E-E1FAEBC5E316}">
      <dsp:nvSpPr>
        <dsp:cNvPr id="0" name=""/>
        <dsp:cNvSpPr/>
      </dsp:nvSpPr>
      <dsp:spPr>
        <a:xfrm>
          <a:off x="6258777" y="3550131"/>
          <a:ext cx="1001319" cy="1001319"/>
        </a:xfrm>
        <a:prstGeom prst="ellipse">
          <a:avLst/>
        </a:prstGeom>
        <a:blipFill>
          <a:blip xmlns:r="http://schemas.openxmlformats.org/officeDocument/2006/relationships" r:embed="rId4"/>
          <a:srcRect/>
          <a:stretch>
            <a:fillRect l="-19000" r="-19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B88AAFF-3AC4-45CC-BD2A-DDBB15344F96}">
      <dsp:nvSpPr>
        <dsp:cNvPr id="0" name=""/>
        <dsp:cNvSpPr/>
      </dsp:nvSpPr>
      <dsp:spPr>
        <a:xfrm>
          <a:off x="7260096" y="3550131"/>
          <a:ext cx="1808099" cy="100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0" rIns="144780" bIns="0" numCol="1" spcCol="1270" anchor="ctr" anchorCtr="0">
          <a:noAutofit/>
        </a:bodyPr>
        <a:lstStyle/>
        <a:p>
          <a:pPr marL="0" lvl="0" indent="0" algn="l" defTabSz="1689100">
            <a:lnSpc>
              <a:spcPct val="90000"/>
            </a:lnSpc>
            <a:spcBef>
              <a:spcPct val="0"/>
            </a:spcBef>
            <a:spcAft>
              <a:spcPct val="35000"/>
            </a:spcAft>
            <a:buNone/>
          </a:pPr>
          <a:r>
            <a:rPr lang="en-GB" sz="3800" kern="1200" dirty="0"/>
            <a:t>Group Leader</a:t>
          </a:r>
        </a:p>
      </dsp:txBody>
      <dsp:txXfrm>
        <a:off x="7260096" y="3550131"/>
        <a:ext cx="1808099" cy="10013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2BDCC-98FC-4720-81C1-95B6AFEEA715}">
      <dsp:nvSpPr>
        <dsp:cNvPr id="0" name=""/>
        <dsp:cNvSpPr/>
      </dsp:nvSpPr>
      <dsp:spPr>
        <a:xfrm>
          <a:off x="3206" y="0"/>
          <a:ext cx="1125253" cy="4150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Overview</a:t>
          </a:r>
        </a:p>
      </dsp:txBody>
      <dsp:txXfrm>
        <a:off x="3206" y="0"/>
        <a:ext cx="1125253" cy="1245020"/>
      </dsp:txXfrm>
    </dsp:sp>
    <dsp:sp modelId="{DCB7B86C-5A54-4A80-B229-B1DA02F4C671}">
      <dsp:nvSpPr>
        <dsp:cNvPr id="0" name=""/>
        <dsp:cNvSpPr/>
      </dsp:nvSpPr>
      <dsp:spPr>
        <a:xfrm>
          <a:off x="115732" y="124623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Intro</a:t>
          </a:r>
        </a:p>
      </dsp:txBody>
      <dsp:txXfrm>
        <a:off x="142098" y="1272602"/>
        <a:ext cx="847470" cy="1198570"/>
      </dsp:txXfrm>
    </dsp:sp>
    <dsp:sp modelId="{443EC5A4-2397-4A4B-B3E6-ED260CD58874}">
      <dsp:nvSpPr>
        <dsp:cNvPr id="0" name=""/>
        <dsp:cNvSpPr/>
      </dsp:nvSpPr>
      <dsp:spPr>
        <a:xfrm>
          <a:off x="115732" y="2690046"/>
          <a:ext cx="900202" cy="1251302"/>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CPD &amp; CVs</a:t>
          </a:r>
        </a:p>
      </dsp:txBody>
      <dsp:txXfrm>
        <a:off x="142098" y="2716412"/>
        <a:ext cx="847470" cy="1198570"/>
      </dsp:txXfrm>
    </dsp:sp>
    <dsp:sp modelId="{D63167EA-841C-465D-A37D-789DB641AB44}">
      <dsp:nvSpPr>
        <dsp:cNvPr id="0" name=""/>
        <dsp:cNvSpPr/>
      </dsp:nvSpPr>
      <dsp:spPr>
        <a:xfrm>
          <a:off x="1212854" y="0"/>
          <a:ext cx="1125253" cy="4150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EDI</a:t>
          </a:r>
        </a:p>
      </dsp:txBody>
      <dsp:txXfrm>
        <a:off x="1212854" y="0"/>
        <a:ext cx="1125253" cy="1245020"/>
      </dsp:txXfrm>
    </dsp:sp>
    <dsp:sp modelId="{A0BA3163-9CAA-46E9-BE9D-97D6C8C2E99B}">
      <dsp:nvSpPr>
        <dsp:cNvPr id="0" name=""/>
        <dsp:cNvSpPr/>
      </dsp:nvSpPr>
      <dsp:spPr>
        <a:xfrm>
          <a:off x="1325379" y="1232729"/>
          <a:ext cx="900202" cy="1251302"/>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EDI + Ethics</a:t>
          </a:r>
        </a:p>
      </dsp:txBody>
      <dsp:txXfrm>
        <a:off x="1351745" y="1259095"/>
        <a:ext cx="847470" cy="1198570"/>
      </dsp:txXfrm>
    </dsp:sp>
    <dsp:sp modelId="{4F177808-3BB1-4361-9A60-8BD45261E4D1}">
      <dsp:nvSpPr>
        <dsp:cNvPr id="0" name=""/>
        <dsp:cNvSpPr/>
      </dsp:nvSpPr>
      <dsp:spPr>
        <a:xfrm>
          <a:off x="1325379" y="2690046"/>
          <a:ext cx="900202" cy="1251302"/>
        </a:xfrm>
        <a:prstGeom prst="roundRect">
          <a:avLst>
            <a:gd name="adj" fmla="val 10000"/>
          </a:avLst>
        </a:prstGeom>
        <a:solidFill>
          <a:srgbClr val="008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EDI + Test</a:t>
          </a:r>
        </a:p>
      </dsp:txBody>
      <dsp:txXfrm>
        <a:off x="1351745" y="2716412"/>
        <a:ext cx="847470" cy="1198570"/>
      </dsp:txXfrm>
    </dsp:sp>
    <dsp:sp modelId="{BB379117-81BA-4FD5-9359-ADE9335AE20B}">
      <dsp:nvSpPr>
        <dsp:cNvPr id="0" name=""/>
        <dsp:cNvSpPr/>
      </dsp:nvSpPr>
      <dsp:spPr>
        <a:xfrm>
          <a:off x="2422501" y="0"/>
          <a:ext cx="1125253" cy="4150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Teamwork</a:t>
          </a:r>
        </a:p>
      </dsp:txBody>
      <dsp:txXfrm>
        <a:off x="2422501" y="0"/>
        <a:ext cx="1125253" cy="1245020"/>
      </dsp:txXfrm>
    </dsp:sp>
    <dsp:sp modelId="{7DB7F1AF-73A1-4F46-B992-97E9E1E59241}">
      <dsp:nvSpPr>
        <dsp:cNvPr id="0" name=""/>
        <dsp:cNvSpPr/>
      </dsp:nvSpPr>
      <dsp:spPr>
        <a:xfrm>
          <a:off x="2535027" y="1246236"/>
          <a:ext cx="900202" cy="1251302"/>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Teams + Leaders</a:t>
          </a:r>
        </a:p>
      </dsp:txBody>
      <dsp:txXfrm>
        <a:off x="2561393" y="1272602"/>
        <a:ext cx="847470" cy="1198570"/>
      </dsp:txXfrm>
    </dsp:sp>
    <dsp:sp modelId="{DA429927-193C-4DA9-9CC7-B6C27C392C37}">
      <dsp:nvSpPr>
        <dsp:cNvPr id="0" name=""/>
        <dsp:cNvSpPr/>
      </dsp:nvSpPr>
      <dsp:spPr>
        <a:xfrm>
          <a:off x="2535027" y="269004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Teams + Test</a:t>
          </a:r>
        </a:p>
      </dsp:txBody>
      <dsp:txXfrm>
        <a:off x="2561393" y="2716412"/>
        <a:ext cx="847470" cy="1198570"/>
      </dsp:txXfrm>
    </dsp:sp>
    <dsp:sp modelId="{B27C7EF0-7840-4DCA-AB6F-90A32F371ACD}">
      <dsp:nvSpPr>
        <dsp:cNvPr id="0" name=""/>
        <dsp:cNvSpPr/>
      </dsp:nvSpPr>
      <dsp:spPr>
        <a:xfrm>
          <a:off x="3632149" y="0"/>
          <a:ext cx="1125253" cy="4150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Decisions</a:t>
          </a:r>
        </a:p>
      </dsp:txBody>
      <dsp:txXfrm>
        <a:off x="3632149" y="0"/>
        <a:ext cx="1125253" cy="1245020"/>
      </dsp:txXfrm>
    </dsp:sp>
    <dsp:sp modelId="{6193E2D1-1BE4-44EF-B54E-4D5FFC185C3A}">
      <dsp:nvSpPr>
        <dsp:cNvPr id="0" name=""/>
        <dsp:cNvSpPr/>
      </dsp:nvSpPr>
      <dsp:spPr>
        <a:xfrm>
          <a:off x="3744674" y="124623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Decisions + Quality</a:t>
          </a:r>
        </a:p>
      </dsp:txBody>
      <dsp:txXfrm>
        <a:off x="3771040" y="1272602"/>
        <a:ext cx="847470" cy="1198570"/>
      </dsp:txXfrm>
    </dsp:sp>
    <dsp:sp modelId="{504D898D-0F6C-4A3B-A32B-4653D21D6A8E}">
      <dsp:nvSpPr>
        <dsp:cNvPr id="0" name=""/>
        <dsp:cNvSpPr/>
      </dsp:nvSpPr>
      <dsp:spPr>
        <a:xfrm>
          <a:off x="3744674" y="269004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Decisions + Test</a:t>
          </a:r>
        </a:p>
      </dsp:txBody>
      <dsp:txXfrm>
        <a:off x="3771040" y="2716412"/>
        <a:ext cx="847470" cy="1198570"/>
      </dsp:txXfrm>
    </dsp:sp>
    <dsp:sp modelId="{5B4961BE-7B4F-455A-89B3-68C74F86CEBE}">
      <dsp:nvSpPr>
        <dsp:cNvPr id="0" name=""/>
        <dsp:cNvSpPr/>
      </dsp:nvSpPr>
      <dsp:spPr>
        <a:xfrm>
          <a:off x="4841796" y="0"/>
          <a:ext cx="1125253" cy="41500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Support</a:t>
          </a:r>
        </a:p>
      </dsp:txBody>
      <dsp:txXfrm>
        <a:off x="4841796" y="0"/>
        <a:ext cx="1125253" cy="1245020"/>
      </dsp:txXfrm>
    </dsp:sp>
    <dsp:sp modelId="{877D2951-B049-4D73-AB18-54EB6A2B7EF1}">
      <dsp:nvSpPr>
        <dsp:cNvPr id="0" name=""/>
        <dsp:cNvSpPr/>
      </dsp:nvSpPr>
      <dsp:spPr>
        <a:xfrm>
          <a:off x="4954322" y="124623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Essay Planning</a:t>
          </a:r>
        </a:p>
      </dsp:txBody>
      <dsp:txXfrm>
        <a:off x="4980688" y="1272602"/>
        <a:ext cx="847470" cy="1198570"/>
      </dsp:txXfrm>
    </dsp:sp>
    <dsp:sp modelId="{1269AE99-43EA-49AB-AC9D-FE1A683E469E}">
      <dsp:nvSpPr>
        <dsp:cNvPr id="0" name=""/>
        <dsp:cNvSpPr/>
      </dsp:nvSpPr>
      <dsp:spPr>
        <a:xfrm>
          <a:off x="4954322" y="2690046"/>
          <a:ext cx="900202" cy="1251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GB" sz="1400" kern="1200" dirty="0"/>
            <a:t>Wrap Up</a:t>
          </a:r>
        </a:p>
      </dsp:txBody>
      <dsp:txXfrm>
        <a:off x="4980688" y="2716412"/>
        <a:ext cx="847470" cy="1198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CC311-7122-4567-B503-928A71C79433}">
      <dsp:nvSpPr>
        <dsp:cNvPr id="0" name=""/>
        <dsp:cNvSpPr/>
      </dsp:nvSpPr>
      <dsp:spPr>
        <a:xfrm>
          <a:off x="1173963" y="1534"/>
          <a:ext cx="2800796" cy="1680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t>Job interviews</a:t>
          </a:r>
        </a:p>
      </dsp:txBody>
      <dsp:txXfrm>
        <a:off x="1173963" y="1534"/>
        <a:ext cx="2800796" cy="1680477"/>
      </dsp:txXfrm>
    </dsp:sp>
    <dsp:sp modelId="{6C94811F-E207-40E3-A4E7-59E0C3F09C5D}">
      <dsp:nvSpPr>
        <dsp:cNvPr id="0" name=""/>
        <dsp:cNvSpPr/>
      </dsp:nvSpPr>
      <dsp:spPr>
        <a:xfrm>
          <a:off x="4254839" y="1534"/>
          <a:ext cx="2800796" cy="1680477"/>
        </a:xfrm>
        <a:prstGeom prst="rect">
          <a:avLst/>
        </a:prstGeom>
        <a:solidFill>
          <a:schemeClr val="accent5">
            <a:hueOff val="2075297"/>
            <a:satOff val="0"/>
            <a:lumOff val="-10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t>Assessed group work</a:t>
          </a:r>
        </a:p>
      </dsp:txBody>
      <dsp:txXfrm>
        <a:off x="4254839" y="1534"/>
        <a:ext cx="2800796" cy="1680477"/>
      </dsp:txXfrm>
    </dsp:sp>
    <dsp:sp modelId="{B397E201-D42F-4117-8449-BA7243692E99}">
      <dsp:nvSpPr>
        <dsp:cNvPr id="0" name=""/>
        <dsp:cNvSpPr/>
      </dsp:nvSpPr>
      <dsp:spPr>
        <a:xfrm>
          <a:off x="1173963" y="1962091"/>
          <a:ext cx="2800796" cy="1680477"/>
        </a:xfrm>
        <a:prstGeom prst="rect">
          <a:avLst/>
        </a:prstGeom>
        <a:solidFill>
          <a:schemeClr val="accent5">
            <a:hueOff val="4150594"/>
            <a:satOff val="0"/>
            <a:lumOff val="-20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t>Chartership applications</a:t>
          </a:r>
        </a:p>
      </dsp:txBody>
      <dsp:txXfrm>
        <a:off x="1173963" y="1962091"/>
        <a:ext cx="2800796" cy="1680477"/>
      </dsp:txXfrm>
    </dsp:sp>
    <dsp:sp modelId="{6F75E63F-0C42-4DA1-B4B9-06D5D75050A0}">
      <dsp:nvSpPr>
        <dsp:cNvPr id="0" name=""/>
        <dsp:cNvSpPr/>
      </dsp:nvSpPr>
      <dsp:spPr>
        <a:xfrm>
          <a:off x="4254839" y="1962091"/>
          <a:ext cx="2800796" cy="1680477"/>
        </a:xfrm>
        <a:prstGeom prst="rect">
          <a:avLst/>
        </a:prstGeom>
        <a:solidFill>
          <a:schemeClr val="accent5">
            <a:hueOff val="6225892"/>
            <a:satOff val="0"/>
            <a:lumOff val="-3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kern="1200" dirty="0"/>
            <a:t>Funding bids</a:t>
          </a:r>
        </a:p>
      </dsp:txBody>
      <dsp:txXfrm>
        <a:off x="4254839" y="1962091"/>
        <a:ext cx="2800796" cy="1680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B0580-C4EE-473C-8393-935077F184A9}">
      <dsp:nvSpPr>
        <dsp:cNvPr id="0" name=""/>
        <dsp:cNvSpPr/>
      </dsp:nvSpPr>
      <dsp:spPr>
        <a:xfrm>
          <a:off x="1452792" y="1446"/>
          <a:ext cx="1045701" cy="6797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Idea</a:t>
          </a:r>
        </a:p>
      </dsp:txBody>
      <dsp:txXfrm>
        <a:off x="1485973" y="34627"/>
        <a:ext cx="979339" cy="613344"/>
      </dsp:txXfrm>
    </dsp:sp>
    <dsp:sp modelId="{90D98AEE-36A2-4635-B9E1-AAF6F4B8E67C}">
      <dsp:nvSpPr>
        <dsp:cNvPr id="0" name=""/>
        <dsp:cNvSpPr/>
      </dsp:nvSpPr>
      <dsp:spPr>
        <a:xfrm>
          <a:off x="617749" y="341299"/>
          <a:ext cx="2715787" cy="2715787"/>
        </a:xfrm>
        <a:custGeom>
          <a:avLst/>
          <a:gdLst/>
          <a:ahLst/>
          <a:cxnLst/>
          <a:rect l="0" t="0" r="0" b="0"/>
          <a:pathLst>
            <a:path>
              <a:moveTo>
                <a:pt x="2020812" y="172813"/>
              </a:moveTo>
              <a:arcTo wR="1357893" hR="1357893" stAng="17953326" swAng="1211713"/>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83327AE-68D2-4BBB-A8B6-CE5F5A995A83}">
      <dsp:nvSpPr>
        <dsp:cNvPr id="0" name=""/>
        <dsp:cNvSpPr/>
      </dsp:nvSpPr>
      <dsp:spPr>
        <a:xfrm>
          <a:off x="2744226" y="939727"/>
          <a:ext cx="1045701" cy="6797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Idea + 1</a:t>
          </a:r>
        </a:p>
      </dsp:txBody>
      <dsp:txXfrm>
        <a:off x="2777407" y="972908"/>
        <a:ext cx="979339" cy="613344"/>
      </dsp:txXfrm>
    </dsp:sp>
    <dsp:sp modelId="{8EEB7E40-CA39-422E-BB44-96D8119E2CF9}">
      <dsp:nvSpPr>
        <dsp:cNvPr id="0" name=""/>
        <dsp:cNvSpPr/>
      </dsp:nvSpPr>
      <dsp:spPr>
        <a:xfrm>
          <a:off x="617749" y="341299"/>
          <a:ext cx="2715787" cy="2715787"/>
        </a:xfrm>
        <a:custGeom>
          <a:avLst/>
          <a:gdLst/>
          <a:ahLst/>
          <a:cxnLst/>
          <a:rect l="0" t="0" r="0" b="0"/>
          <a:pathLst>
            <a:path>
              <a:moveTo>
                <a:pt x="2712531" y="1451868"/>
              </a:moveTo>
              <a:arcTo wR="1357893" hR="1357893" stAng="21838105" swAng="1359861"/>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BF2A1D2-0D57-4B30-8A7F-83AC3274F625}">
      <dsp:nvSpPr>
        <dsp:cNvPr id="0" name=""/>
        <dsp:cNvSpPr/>
      </dsp:nvSpPr>
      <dsp:spPr>
        <a:xfrm>
          <a:off x="2250942" y="2457898"/>
          <a:ext cx="1045701" cy="6797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Idea + 2</a:t>
          </a:r>
        </a:p>
      </dsp:txBody>
      <dsp:txXfrm>
        <a:off x="2284123" y="2491079"/>
        <a:ext cx="979339" cy="613344"/>
      </dsp:txXfrm>
    </dsp:sp>
    <dsp:sp modelId="{BD97C2C8-DD75-4F7B-88A2-BC65E87C5C71}">
      <dsp:nvSpPr>
        <dsp:cNvPr id="0" name=""/>
        <dsp:cNvSpPr/>
      </dsp:nvSpPr>
      <dsp:spPr>
        <a:xfrm>
          <a:off x="617749" y="341299"/>
          <a:ext cx="2715787" cy="2715787"/>
        </a:xfrm>
        <a:custGeom>
          <a:avLst/>
          <a:gdLst/>
          <a:ahLst/>
          <a:cxnLst/>
          <a:rect l="0" t="0" r="0" b="0"/>
          <a:pathLst>
            <a:path>
              <a:moveTo>
                <a:pt x="1524573" y="2705518"/>
              </a:moveTo>
              <a:arcTo wR="1357893" hR="1357893" stAng="4976954" swAng="846092"/>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BE356C6-6FDA-41C7-82CA-E7E55D6C28BB}">
      <dsp:nvSpPr>
        <dsp:cNvPr id="0" name=""/>
        <dsp:cNvSpPr/>
      </dsp:nvSpPr>
      <dsp:spPr>
        <a:xfrm>
          <a:off x="654642" y="2457898"/>
          <a:ext cx="1045701" cy="6797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Idea + 3</a:t>
          </a:r>
        </a:p>
      </dsp:txBody>
      <dsp:txXfrm>
        <a:off x="687823" y="2491079"/>
        <a:ext cx="979339" cy="613344"/>
      </dsp:txXfrm>
    </dsp:sp>
    <dsp:sp modelId="{309D7CD0-5109-4E31-890F-B3B3CFB112A6}">
      <dsp:nvSpPr>
        <dsp:cNvPr id="0" name=""/>
        <dsp:cNvSpPr/>
      </dsp:nvSpPr>
      <dsp:spPr>
        <a:xfrm>
          <a:off x="617749" y="341299"/>
          <a:ext cx="2715787" cy="2715787"/>
        </a:xfrm>
        <a:custGeom>
          <a:avLst/>
          <a:gdLst/>
          <a:ahLst/>
          <a:cxnLst/>
          <a:rect l="0" t="0" r="0" b="0"/>
          <a:pathLst>
            <a:path>
              <a:moveTo>
                <a:pt x="144075" y="1966597"/>
              </a:moveTo>
              <a:arcTo wR="1357893" hR="1357893" stAng="9202034" swAng="1359861"/>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F4BC0AE-3579-4C1A-B6C5-EE76C2092FD6}">
      <dsp:nvSpPr>
        <dsp:cNvPr id="0" name=""/>
        <dsp:cNvSpPr/>
      </dsp:nvSpPr>
      <dsp:spPr>
        <a:xfrm>
          <a:off x="161358" y="939727"/>
          <a:ext cx="1045701" cy="67970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Idea + 4</a:t>
          </a:r>
        </a:p>
      </dsp:txBody>
      <dsp:txXfrm>
        <a:off x="194539" y="972908"/>
        <a:ext cx="979339" cy="613344"/>
      </dsp:txXfrm>
    </dsp:sp>
    <dsp:sp modelId="{736727CD-CC45-4BEB-A113-F7DACDE44E10}">
      <dsp:nvSpPr>
        <dsp:cNvPr id="0" name=""/>
        <dsp:cNvSpPr/>
      </dsp:nvSpPr>
      <dsp:spPr>
        <a:xfrm>
          <a:off x="617749" y="341299"/>
          <a:ext cx="2715787" cy="2715787"/>
        </a:xfrm>
        <a:custGeom>
          <a:avLst/>
          <a:gdLst/>
          <a:ahLst/>
          <a:cxnLst/>
          <a:rect l="0" t="0" r="0" b="0"/>
          <a:pathLst>
            <a:path>
              <a:moveTo>
                <a:pt x="326617" y="474523"/>
              </a:moveTo>
              <a:arcTo wR="1357893" hR="1357893" stAng="13234961" swAng="1211713"/>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2AFB6-CA2D-468C-A18A-5D1D4E415077}">
      <dsp:nvSpPr>
        <dsp:cNvPr id="0" name=""/>
        <dsp:cNvSpPr/>
      </dsp:nvSpPr>
      <dsp:spPr>
        <a:xfrm>
          <a:off x="749" y="1593425"/>
          <a:ext cx="1653257" cy="1622461"/>
        </a:xfrm>
        <a:prstGeom prst="ellipse">
          <a:avLst/>
        </a:prstGeom>
        <a:gradFill rotWithShape="0">
          <a:gsLst>
            <a:gs pos="0">
              <a:schemeClr val="accent5">
                <a:hueOff val="6225892"/>
                <a:satOff val="0"/>
                <a:lumOff val="-30392"/>
                <a:alphaOff val="0"/>
                <a:satMod val="103000"/>
                <a:lumMod val="102000"/>
                <a:tint val="94000"/>
              </a:schemeClr>
            </a:gs>
            <a:gs pos="50000">
              <a:schemeClr val="accent5">
                <a:hueOff val="6225892"/>
                <a:satOff val="0"/>
                <a:lumOff val="-30392"/>
                <a:alphaOff val="0"/>
                <a:satMod val="110000"/>
                <a:lumMod val="100000"/>
                <a:shade val="100000"/>
              </a:schemeClr>
            </a:gs>
            <a:gs pos="100000">
              <a:schemeClr val="accent5">
                <a:hueOff val="6225892"/>
                <a:satOff val="0"/>
                <a:lumOff val="-30392"/>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DB5BD0-94C8-485A-BF46-727957965DC0}">
      <dsp:nvSpPr>
        <dsp:cNvPr id="0" name=""/>
        <dsp:cNvSpPr/>
      </dsp:nvSpPr>
      <dsp:spPr>
        <a:xfrm>
          <a:off x="432250" y="2009527"/>
          <a:ext cx="790257" cy="79025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CCA1C63-0A63-46ED-A73C-274861CD85CC}">
      <dsp:nvSpPr>
        <dsp:cNvPr id="0" name=""/>
        <dsp:cNvSpPr/>
      </dsp:nvSpPr>
      <dsp:spPr>
        <a:xfrm>
          <a:off x="2054396" y="588763"/>
          <a:ext cx="1896890" cy="987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GB" sz="2400" kern="1200" dirty="0">
              <a:solidFill>
                <a:srgbClr val="003E74"/>
              </a:solidFill>
            </a:rPr>
            <a:t>Discussion Group</a:t>
          </a:r>
        </a:p>
      </dsp:txBody>
      <dsp:txXfrm>
        <a:off x="2054396" y="588763"/>
        <a:ext cx="1896890" cy="987821"/>
      </dsp:txXfrm>
    </dsp:sp>
    <dsp:sp modelId="{4DF251B9-0557-482C-BA4C-2BD8196FF3DB}">
      <dsp:nvSpPr>
        <dsp:cNvPr id="0" name=""/>
        <dsp:cNvSpPr/>
      </dsp:nvSpPr>
      <dsp:spPr>
        <a:xfrm>
          <a:off x="1892093" y="1100509"/>
          <a:ext cx="29634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1AC5B60-CA0E-4381-A482-F39F9F6BE33B}">
      <dsp:nvSpPr>
        <dsp:cNvPr id="0" name=""/>
        <dsp:cNvSpPr/>
      </dsp:nvSpPr>
      <dsp:spPr>
        <a:xfrm rot="5400000">
          <a:off x="888249" y="1191101"/>
          <a:ext cx="1161438" cy="944587"/>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F355F9-09D2-4541-8497-393A8485D288}">
      <dsp:nvSpPr>
        <dsp:cNvPr id="0" name=""/>
        <dsp:cNvSpPr/>
      </dsp:nvSpPr>
      <dsp:spPr>
        <a:xfrm>
          <a:off x="2051382" y="1455211"/>
          <a:ext cx="1899901" cy="9878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GB" sz="2400" kern="1200" dirty="0">
              <a:solidFill>
                <a:srgbClr val="003E74"/>
              </a:solidFill>
            </a:rPr>
            <a:t>Observers / Note Takers</a:t>
          </a:r>
        </a:p>
      </dsp:txBody>
      <dsp:txXfrm>
        <a:off x="2051382" y="1455211"/>
        <a:ext cx="1899901" cy="987821"/>
      </dsp:txXfrm>
    </dsp:sp>
    <dsp:sp modelId="{41BA1F6C-16F1-4957-A801-2AD2DFFC70F7}">
      <dsp:nvSpPr>
        <dsp:cNvPr id="0" name=""/>
        <dsp:cNvSpPr/>
      </dsp:nvSpPr>
      <dsp:spPr>
        <a:xfrm>
          <a:off x="1944072" y="1901601"/>
          <a:ext cx="29634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CD74851-8086-4EC3-8F3C-B40DE799EB19}">
      <dsp:nvSpPr>
        <dsp:cNvPr id="0" name=""/>
        <dsp:cNvSpPr/>
      </dsp:nvSpPr>
      <dsp:spPr>
        <a:xfrm rot="5400000">
          <a:off x="1151975" y="1968210"/>
          <a:ext cx="904797" cy="745959"/>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7410A-2DC7-4561-8FFC-9ED3E0266074}">
      <dsp:nvSpPr>
        <dsp:cNvPr id="0" name=""/>
        <dsp:cNvSpPr/>
      </dsp:nvSpPr>
      <dsp:spPr>
        <a:xfrm>
          <a:off x="4464" y="482425"/>
          <a:ext cx="2599009" cy="103960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Spark</a:t>
          </a:r>
        </a:p>
      </dsp:txBody>
      <dsp:txXfrm>
        <a:off x="524266" y="482425"/>
        <a:ext cx="1559406" cy="1039603"/>
      </dsp:txXfrm>
    </dsp:sp>
    <dsp:sp modelId="{CE4D35E1-E3B7-4765-A8DB-2EDE49B9D146}">
      <dsp:nvSpPr>
        <dsp:cNvPr id="0" name=""/>
        <dsp:cNvSpPr/>
      </dsp:nvSpPr>
      <dsp:spPr>
        <a:xfrm>
          <a:off x="2343573" y="482425"/>
          <a:ext cx="2599009" cy="1039603"/>
        </a:xfrm>
        <a:prstGeom prst="chevron">
          <a:avLst/>
        </a:prstGeom>
        <a:solidFill>
          <a:schemeClr val="accent2">
            <a:hueOff val="-1474790"/>
            <a:satOff val="-382"/>
            <a:lumOff val="7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Outcome</a:t>
          </a:r>
        </a:p>
      </dsp:txBody>
      <dsp:txXfrm>
        <a:off x="2863375" y="482425"/>
        <a:ext cx="1559406" cy="1039603"/>
      </dsp:txXfrm>
    </dsp:sp>
    <dsp:sp modelId="{760A3517-0559-435E-B7D6-C8E1B1C82C5B}">
      <dsp:nvSpPr>
        <dsp:cNvPr id="0" name=""/>
        <dsp:cNvSpPr/>
      </dsp:nvSpPr>
      <dsp:spPr>
        <a:xfrm>
          <a:off x="4682681" y="482425"/>
          <a:ext cx="2599009" cy="1039603"/>
        </a:xfrm>
        <a:prstGeom prst="chevron">
          <a:avLst/>
        </a:prstGeom>
        <a:solidFill>
          <a:schemeClr val="accent2">
            <a:hueOff val="-2949581"/>
            <a:satOff val="-763"/>
            <a:lumOff val="159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Impact</a:t>
          </a:r>
        </a:p>
      </dsp:txBody>
      <dsp:txXfrm>
        <a:off x="5202483" y="482425"/>
        <a:ext cx="1559406" cy="1039603"/>
      </dsp:txXfrm>
    </dsp:sp>
    <dsp:sp modelId="{7C4B6715-9FAB-44B6-9672-AF803AA6F513}">
      <dsp:nvSpPr>
        <dsp:cNvPr id="0" name=""/>
        <dsp:cNvSpPr/>
      </dsp:nvSpPr>
      <dsp:spPr>
        <a:xfrm>
          <a:off x="7021789" y="482425"/>
          <a:ext cx="2599009" cy="1039603"/>
        </a:xfrm>
        <a:prstGeom prst="chevron">
          <a:avLst/>
        </a:prstGeom>
        <a:solidFill>
          <a:schemeClr val="accent2">
            <a:hueOff val="-4424371"/>
            <a:satOff val="-1145"/>
            <a:lumOff val="2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Resolution</a:t>
          </a:r>
        </a:p>
      </dsp:txBody>
      <dsp:txXfrm>
        <a:off x="7541591" y="482425"/>
        <a:ext cx="1559406" cy="1039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7410A-2DC7-4561-8FFC-9ED3E0266074}">
      <dsp:nvSpPr>
        <dsp:cNvPr id="0" name=""/>
        <dsp:cNvSpPr/>
      </dsp:nvSpPr>
      <dsp:spPr>
        <a:xfrm>
          <a:off x="4409" y="549164"/>
          <a:ext cx="2566521" cy="1026608"/>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Forming</a:t>
          </a:r>
        </a:p>
      </dsp:txBody>
      <dsp:txXfrm>
        <a:off x="517713" y="549164"/>
        <a:ext cx="1539913" cy="1026608"/>
      </dsp:txXfrm>
    </dsp:sp>
    <dsp:sp modelId="{CE4D35E1-E3B7-4765-A8DB-2EDE49B9D146}">
      <dsp:nvSpPr>
        <dsp:cNvPr id="0" name=""/>
        <dsp:cNvSpPr/>
      </dsp:nvSpPr>
      <dsp:spPr>
        <a:xfrm>
          <a:off x="2314278" y="549164"/>
          <a:ext cx="2566521" cy="1026608"/>
        </a:xfrm>
        <a:prstGeom prst="chevron">
          <a:avLst/>
        </a:prstGeom>
        <a:solidFill>
          <a:schemeClr val="accent2">
            <a:hueOff val="-1474790"/>
            <a:satOff val="-382"/>
            <a:lumOff val="7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Storming</a:t>
          </a:r>
        </a:p>
      </dsp:txBody>
      <dsp:txXfrm>
        <a:off x="2827582" y="549164"/>
        <a:ext cx="1539913" cy="1026608"/>
      </dsp:txXfrm>
    </dsp:sp>
    <dsp:sp modelId="{760A3517-0559-435E-B7D6-C8E1B1C82C5B}">
      <dsp:nvSpPr>
        <dsp:cNvPr id="0" name=""/>
        <dsp:cNvSpPr/>
      </dsp:nvSpPr>
      <dsp:spPr>
        <a:xfrm>
          <a:off x="4624147" y="549164"/>
          <a:ext cx="2566521" cy="1026608"/>
        </a:xfrm>
        <a:prstGeom prst="chevron">
          <a:avLst/>
        </a:prstGeom>
        <a:solidFill>
          <a:schemeClr val="accent2">
            <a:hueOff val="-2949581"/>
            <a:satOff val="-763"/>
            <a:lumOff val="159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Norming</a:t>
          </a:r>
        </a:p>
      </dsp:txBody>
      <dsp:txXfrm>
        <a:off x="5137451" y="549164"/>
        <a:ext cx="1539913" cy="1026608"/>
      </dsp:txXfrm>
    </dsp:sp>
    <dsp:sp modelId="{7C4B6715-9FAB-44B6-9672-AF803AA6F513}">
      <dsp:nvSpPr>
        <dsp:cNvPr id="0" name=""/>
        <dsp:cNvSpPr/>
      </dsp:nvSpPr>
      <dsp:spPr>
        <a:xfrm>
          <a:off x="6934017" y="549164"/>
          <a:ext cx="2566521" cy="1026608"/>
        </a:xfrm>
        <a:prstGeom prst="chevron">
          <a:avLst/>
        </a:prstGeom>
        <a:solidFill>
          <a:schemeClr val="accent2">
            <a:hueOff val="-4424371"/>
            <a:satOff val="-1145"/>
            <a:lumOff val="2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Performing</a:t>
          </a:r>
        </a:p>
      </dsp:txBody>
      <dsp:txXfrm>
        <a:off x="7447321" y="549164"/>
        <a:ext cx="1539913" cy="1026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7410A-2DC7-4561-8FFC-9ED3E0266074}">
      <dsp:nvSpPr>
        <dsp:cNvPr id="0" name=""/>
        <dsp:cNvSpPr/>
      </dsp:nvSpPr>
      <dsp:spPr>
        <a:xfrm>
          <a:off x="4292" y="482984"/>
          <a:ext cx="2498650" cy="99946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Spark</a:t>
          </a:r>
        </a:p>
      </dsp:txBody>
      <dsp:txXfrm>
        <a:off x="504022" y="482984"/>
        <a:ext cx="1499190" cy="999460"/>
      </dsp:txXfrm>
    </dsp:sp>
    <dsp:sp modelId="{CE4D35E1-E3B7-4765-A8DB-2EDE49B9D146}">
      <dsp:nvSpPr>
        <dsp:cNvPr id="0" name=""/>
        <dsp:cNvSpPr/>
      </dsp:nvSpPr>
      <dsp:spPr>
        <a:xfrm>
          <a:off x="2253077" y="482984"/>
          <a:ext cx="2498650" cy="999460"/>
        </a:xfrm>
        <a:prstGeom prst="chevron">
          <a:avLst/>
        </a:prstGeom>
        <a:solidFill>
          <a:schemeClr val="accent2">
            <a:hueOff val="-1474790"/>
            <a:satOff val="-382"/>
            <a:lumOff val="7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Outcome</a:t>
          </a:r>
        </a:p>
      </dsp:txBody>
      <dsp:txXfrm>
        <a:off x="2752807" y="482984"/>
        <a:ext cx="1499190" cy="999460"/>
      </dsp:txXfrm>
    </dsp:sp>
    <dsp:sp modelId="{760A3517-0559-435E-B7D6-C8E1B1C82C5B}">
      <dsp:nvSpPr>
        <dsp:cNvPr id="0" name=""/>
        <dsp:cNvSpPr/>
      </dsp:nvSpPr>
      <dsp:spPr>
        <a:xfrm>
          <a:off x="4501863" y="482984"/>
          <a:ext cx="2498650" cy="999460"/>
        </a:xfrm>
        <a:prstGeom prst="chevron">
          <a:avLst/>
        </a:prstGeom>
        <a:solidFill>
          <a:schemeClr val="accent2">
            <a:hueOff val="-2949581"/>
            <a:satOff val="-763"/>
            <a:lumOff val="159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Impact</a:t>
          </a:r>
        </a:p>
      </dsp:txBody>
      <dsp:txXfrm>
        <a:off x="5001593" y="482984"/>
        <a:ext cx="1499190" cy="999460"/>
      </dsp:txXfrm>
    </dsp:sp>
    <dsp:sp modelId="{7C4B6715-9FAB-44B6-9672-AF803AA6F513}">
      <dsp:nvSpPr>
        <dsp:cNvPr id="0" name=""/>
        <dsp:cNvSpPr/>
      </dsp:nvSpPr>
      <dsp:spPr>
        <a:xfrm>
          <a:off x="6750648" y="482984"/>
          <a:ext cx="2498650" cy="999460"/>
        </a:xfrm>
        <a:prstGeom prst="chevron">
          <a:avLst/>
        </a:prstGeom>
        <a:solidFill>
          <a:schemeClr val="accent2">
            <a:hueOff val="-4424371"/>
            <a:satOff val="-1145"/>
            <a:lumOff val="2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Resolution</a:t>
          </a:r>
        </a:p>
      </dsp:txBody>
      <dsp:txXfrm>
        <a:off x="7250378" y="482984"/>
        <a:ext cx="1499190" cy="999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7410A-2DC7-4561-8FFC-9ED3E0266074}">
      <dsp:nvSpPr>
        <dsp:cNvPr id="0" name=""/>
        <dsp:cNvSpPr/>
      </dsp:nvSpPr>
      <dsp:spPr>
        <a:xfrm>
          <a:off x="4292" y="464508"/>
          <a:ext cx="2498650" cy="999460"/>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Consider Language</a:t>
          </a:r>
        </a:p>
      </dsp:txBody>
      <dsp:txXfrm>
        <a:off x="504022" y="464508"/>
        <a:ext cx="1499190" cy="999460"/>
      </dsp:txXfrm>
    </dsp:sp>
    <dsp:sp modelId="{CE4D35E1-E3B7-4765-A8DB-2EDE49B9D146}">
      <dsp:nvSpPr>
        <dsp:cNvPr id="0" name=""/>
        <dsp:cNvSpPr/>
      </dsp:nvSpPr>
      <dsp:spPr>
        <a:xfrm>
          <a:off x="2253077" y="464508"/>
          <a:ext cx="2498650" cy="999460"/>
        </a:xfrm>
        <a:prstGeom prst="chevron">
          <a:avLst/>
        </a:prstGeom>
        <a:solidFill>
          <a:schemeClr val="accent2">
            <a:hueOff val="-1474790"/>
            <a:satOff val="-382"/>
            <a:lumOff val="797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Observe Behaviours</a:t>
          </a:r>
        </a:p>
      </dsp:txBody>
      <dsp:txXfrm>
        <a:off x="2752807" y="464508"/>
        <a:ext cx="1499190" cy="999460"/>
      </dsp:txXfrm>
    </dsp:sp>
    <dsp:sp modelId="{760A3517-0559-435E-B7D6-C8E1B1C82C5B}">
      <dsp:nvSpPr>
        <dsp:cNvPr id="0" name=""/>
        <dsp:cNvSpPr/>
      </dsp:nvSpPr>
      <dsp:spPr>
        <a:xfrm>
          <a:off x="4501863" y="464508"/>
          <a:ext cx="2498650" cy="999460"/>
        </a:xfrm>
        <a:prstGeom prst="chevron">
          <a:avLst/>
        </a:prstGeom>
        <a:solidFill>
          <a:schemeClr val="accent2">
            <a:hueOff val="-2949581"/>
            <a:satOff val="-763"/>
            <a:lumOff val="159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Support Affected</a:t>
          </a:r>
        </a:p>
      </dsp:txBody>
      <dsp:txXfrm>
        <a:off x="5001593" y="464508"/>
        <a:ext cx="1499190" cy="999460"/>
      </dsp:txXfrm>
    </dsp:sp>
    <dsp:sp modelId="{7C4B6715-9FAB-44B6-9672-AF803AA6F513}">
      <dsp:nvSpPr>
        <dsp:cNvPr id="0" name=""/>
        <dsp:cNvSpPr/>
      </dsp:nvSpPr>
      <dsp:spPr>
        <a:xfrm>
          <a:off x="6750648" y="464508"/>
          <a:ext cx="2498650" cy="999460"/>
        </a:xfrm>
        <a:prstGeom prst="chevron">
          <a:avLst/>
        </a:prstGeom>
        <a:solidFill>
          <a:schemeClr val="accent2">
            <a:hueOff val="-4424371"/>
            <a:satOff val="-1145"/>
            <a:lumOff val="2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GB" sz="2100" kern="1200" dirty="0"/>
            <a:t>Address Cause</a:t>
          </a:r>
        </a:p>
      </dsp:txBody>
      <dsp:txXfrm>
        <a:off x="7250378" y="464508"/>
        <a:ext cx="1499190" cy="9994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9F460-62D5-44D4-A4EC-19E48907FFBD}">
      <dsp:nvSpPr>
        <dsp:cNvPr id="0" name=""/>
        <dsp:cNvSpPr/>
      </dsp:nvSpPr>
      <dsp:spPr>
        <a:xfrm>
          <a:off x="650668" y="929449"/>
          <a:ext cx="2165398" cy="1786001"/>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Working independently </a:t>
          </a:r>
        </a:p>
        <a:p>
          <a:pPr marL="171450" lvl="1" indent="-171450" algn="l" defTabSz="800100">
            <a:lnSpc>
              <a:spcPct val="90000"/>
            </a:lnSpc>
            <a:spcBef>
              <a:spcPct val="0"/>
            </a:spcBef>
            <a:spcAft>
              <a:spcPct val="15000"/>
            </a:spcAft>
            <a:buChar char="•"/>
          </a:pPr>
          <a:r>
            <a:rPr lang="en-GB" sz="1800" kern="1200" dirty="0"/>
            <a:t>Aligned individual goals / someone else’s goal</a:t>
          </a:r>
        </a:p>
      </dsp:txBody>
      <dsp:txXfrm>
        <a:off x="691769" y="970550"/>
        <a:ext cx="2083196" cy="1321084"/>
      </dsp:txXfrm>
    </dsp:sp>
    <dsp:sp modelId="{B30B839F-3557-4FFB-8FD0-109B1D8F858B}">
      <dsp:nvSpPr>
        <dsp:cNvPr id="0" name=""/>
        <dsp:cNvSpPr/>
      </dsp:nvSpPr>
      <dsp:spPr>
        <a:xfrm>
          <a:off x="1832900" y="1230317"/>
          <a:ext cx="2571958" cy="2571958"/>
        </a:xfrm>
        <a:prstGeom prst="leftCircularArrow">
          <a:avLst>
            <a:gd name="adj1" fmla="val 3864"/>
            <a:gd name="adj2" fmla="val 483700"/>
            <a:gd name="adj3" fmla="val 2259210"/>
            <a:gd name="adj4" fmla="val 9024489"/>
            <a:gd name="adj5" fmla="val 4509"/>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F2041D-A210-4A84-8214-745E0C8BEB87}">
      <dsp:nvSpPr>
        <dsp:cNvPr id="0" name=""/>
        <dsp:cNvSpPr/>
      </dsp:nvSpPr>
      <dsp:spPr>
        <a:xfrm>
          <a:off x="1131867" y="2332736"/>
          <a:ext cx="1924798" cy="76542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dirty="0"/>
            <a:t>Contribution</a:t>
          </a:r>
        </a:p>
      </dsp:txBody>
      <dsp:txXfrm>
        <a:off x="1154286" y="2355155"/>
        <a:ext cx="1879960" cy="720591"/>
      </dsp:txXfrm>
    </dsp:sp>
    <dsp:sp modelId="{BC2D3CF7-395D-4E2F-BD38-C9963C0365D2}">
      <dsp:nvSpPr>
        <dsp:cNvPr id="0" name=""/>
        <dsp:cNvSpPr/>
      </dsp:nvSpPr>
      <dsp:spPr>
        <a:xfrm>
          <a:off x="3529962" y="929449"/>
          <a:ext cx="2165398" cy="178600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Working together</a:t>
          </a:r>
        </a:p>
        <a:p>
          <a:pPr marL="171450" lvl="1" indent="-171450" algn="l" defTabSz="800100">
            <a:lnSpc>
              <a:spcPct val="90000"/>
            </a:lnSpc>
            <a:spcBef>
              <a:spcPct val="0"/>
            </a:spcBef>
            <a:spcAft>
              <a:spcPct val="15000"/>
            </a:spcAft>
            <a:buChar char="•"/>
          </a:pPr>
          <a:r>
            <a:rPr lang="en-GB" sz="1800" kern="1200"/>
            <a:t>Aligned individual goals / someone else’s goal</a:t>
          </a:r>
          <a:endParaRPr lang="en-GB" sz="1800" kern="1200" dirty="0"/>
        </a:p>
      </dsp:txBody>
      <dsp:txXfrm>
        <a:off x="3571063" y="1353265"/>
        <a:ext cx="2083196" cy="1321084"/>
      </dsp:txXfrm>
    </dsp:sp>
    <dsp:sp modelId="{0287BBFD-584E-488D-B953-F825FC8C782E}">
      <dsp:nvSpPr>
        <dsp:cNvPr id="0" name=""/>
        <dsp:cNvSpPr/>
      </dsp:nvSpPr>
      <dsp:spPr>
        <a:xfrm>
          <a:off x="4694150" y="-227403"/>
          <a:ext cx="2848648" cy="2848648"/>
        </a:xfrm>
        <a:prstGeom prst="circularArrow">
          <a:avLst>
            <a:gd name="adj1" fmla="val 3489"/>
            <a:gd name="adj2" fmla="val 432804"/>
            <a:gd name="adj3" fmla="val 19391685"/>
            <a:gd name="adj4" fmla="val 12575511"/>
            <a:gd name="adj5" fmla="val 4071"/>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9E26AF-ECA6-4A04-BB7D-658434ABA6D4}">
      <dsp:nvSpPr>
        <dsp:cNvPr id="0" name=""/>
        <dsp:cNvSpPr/>
      </dsp:nvSpPr>
      <dsp:spPr>
        <a:xfrm>
          <a:off x="4011162" y="546735"/>
          <a:ext cx="1924798" cy="76542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dirty="0"/>
            <a:t>Cooperation</a:t>
          </a:r>
        </a:p>
      </dsp:txBody>
      <dsp:txXfrm>
        <a:off x="4033581" y="569154"/>
        <a:ext cx="1879960" cy="720591"/>
      </dsp:txXfrm>
    </dsp:sp>
    <dsp:sp modelId="{65321FA0-0740-44F6-8CFD-E2D6E977563C}">
      <dsp:nvSpPr>
        <dsp:cNvPr id="0" name=""/>
        <dsp:cNvSpPr/>
      </dsp:nvSpPr>
      <dsp:spPr>
        <a:xfrm>
          <a:off x="6409257" y="929449"/>
          <a:ext cx="2165398" cy="178600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GB" sz="1800" kern="1200" dirty="0"/>
            <a:t>Working together</a:t>
          </a:r>
        </a:p>
        <a:p>
          <a:pPr marL="171450" lvl="1" indent="-171450" algn="l" defTabSz="800100">
            <a:lnSpc>
              <a:spcPct val="90000"/>
            </a:lnSpc>
            <a:spcBef>
              <a:spcPct val="0"/>
            </a:spcBef>
            <a:spcAft>
              <a:spcPct val="15000"/>
            </a:spcAft>
            <a:buChar char="•"/>
          </a:pPr>
          <a:r>
            <a:rPr lang="en-GB" sz="1800" kern="1200"/>
            <a:t>Shared ownership / goals</a:t>
          </a:r>
          <a:endParaRPr lang="en-GB" sz="1800" kern="1200" dirty="0"/>
        </a:p>
      </dsp:txBody>
      <dsp:txXfrm>
        <a:off x="6450358" y="970550"/>
        <a:ext cx="2083196" cy="1321084"/>
      </dsp:txXfrm>
    </dsp:sp>
    <dsp:sp modelId="{39CE1C09-D4E7-49D8-9FA1-94E0CFA064A8}">
      <dsp:nvSpPr>
        <dsp:cNvPr id="0" name=""/>
        <dsp:cNvSpPr/>
      </dsp:nvSpPr>
      <dsp:spPr>
        <a:xfrm>
          <a:off x="6890457" y="2332736"/>
          <a:ext cx="1924798" cy="76542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dirty="0"/>
            <a:t>Collaboration</a:t>
          </a:r>
        </a:p>
      </dsp:txBody>
      <dsp:txXfrm>
        <a:off x="6912876" y="2355155"/>
        <a:ext cx="1879960" cy="72059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7"/>
            <a:ext cx="5683250" cy="4029879"/>
          </a:xfrm>
          <a:prstGeom prst="rect">
            <a:avLst/>
          </a:prstGeom>
        </p:spPr>
        <p:txBody>
          <a:bodyPr lIns="99075" tIns="49538" rIns="99075" bIns="49538"/>
          <a:lstStyle/>
          <a:p>
            <a:r>
              <a:rPr lang="en-GB" dirty="0">
                <a:solidFill>
                  <a:srgbClr val="003E74"/>
                </a:solidFill>
              </a:rPr>
              <a:t>Last Lecture: </a:t>
            </a:r>
          </a:p>
          <a:p>
            <a:pPr marL="342900" indent="-342900">
              <a:buFont typeface="Arial" panose="020B0604020202020204" pitchFamily="34" charset="0"/>
              <a:buChar char="•"/>
            </a:pPr>
            <a:r>
              <a:rPr lang="en-GB" sz="2000" dirty="0">
                <a:solidFill>
                  <a:srgbClr val="003E74"/>
                </a:solidFill>
              </a:rPr>
              <a:t>Make a business case for EDI</a:t>
            </a:r>
          </a:p>
          <a:p>
            <a:pPr marL="800100" lvl="1" indent="-342900">
              <a:buFont typeface="Arial" panose="020B0604020202020204" pitchFamily="34" charset="0"/>
              <a:buChar char="•"/>
            </a:pPr>
            <a:r>
              <a:rPr lang="en-GB" sz="2000" dirty="0">
                <a:solidFill>
                  <a:srgbClr val="003E74"/>
                </a:solidFill>
              </a:rPr>
              <a:t>Financial impacts</a:t>
            </a:r>
          </a:p>
          <a:p>
            <a:pPr marL="800100" lvl="1" indent="-342900">
              <a:buFont typeface="Arial" panose="020B0604020202020204" pitchFamily="34" charset="0"/>
              <a:buChar char="•"/>
            </a:pPr>
            <a:r>
              <a:rPr lang="en-GB" sz="2000" dirty="0">
                <a:solidFill>
                  <a:srgbClr val="003E74"/>
                </a:solidFill>
              </a:rPr>
              <a:t>Engineering impacts</a:t>
            </a:r>
          </a:p>
          <a:p>
            <a:pPr marL="800100" lvl="1" indent="-342900">
              <a:buFont typeface="Arial" panose="020B0604020202020204" pitchFamily="34" charset="0"/>
              <a:buChar char="•"/>
            </a:pPr>
            <a:r>
              <a:rPr lang="en-GB" sz="2000" dirty="0">
                <a:solidFill>
                  <a:srgbClr val="003E74"/>
                </a:solidFill>
              </a:rPr>
              <a:t>Academic impacts</a:t>
            </a:r>
          </a:p>
          <a:p>
            <a:pPr marL="342900" indent="-342900">
              <a:buFont typeface="Arial" panose="020B0604020202020204" pitchFamily="34" charset="0"/>
              <a:buChar char="•"/>
            </a:pPr>
            <a:r>
              <a:rPr lang="en-GB" sz="2000" dirty="0">
                <a:solidFill>
                  <a:srgbClr val="003E74"/>
                </a:solidFill>
              </a:rPr>
              <a:t>Identify issues and barriers and consider mitigations</a:t>
            </a:r>
          </a:p>
          <a:p>
            <a:pPr marL="342900" indent="-342900">
              <a:buFont typeface="Arial" panose="020B0604020202020204" pitchFamily="34" charset="0"/>
              <a:buChar char="•"/>
            </a:pPr>
            <a:r>
              <a:rPr lang="en-GB" sz="2000" dirty="0">
                <a:solidFill>
                  <a:srgbClr val="003E74"/>
                </a:solidFill>
              </a:rPr>
              <a:t>List measures for EDI</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4072989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r>
              <a:rPr lang="en-GB" dirty="0"/>
              <a:t>Emotional responses to tense situations common in teamwork. </a:t>
            </a:r>
            <a:r>
              <a:rPr lang="en-GB"/>
              <a:t>Give </a:t>
            </a:r>
            <a:r>
              <a:rPr lang="en-GB" dirty="0"/>
              <a:t>an example:</a:t>
            </a:r>
          </a:p>
          <a:p>
            <a:endParaRPr lang="en-GB" dirty="0"/>
          </a:p>
          <a:p>
            <a:endParaRPr lang="en-GB" dirty="0"/>
          </a:p>
          <a:p>
            <a:r>
              <a:rPr lang="en-GB" dirty="0"/>
              <a:t>These phases of managing conflict relate to the 1965 “Tuckman” model of team development which tell us we must pass through some conflict together in order to become a high performing team. So where we are struggling with the behaviour of others we should raise and face this rather than tolerate in silence.</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41360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84031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r>
              <a:rPr lang="en-GB" dirty="0"/>
              <a:t>Based on previous slide we can see that banter is an issue, and one which exists in </a:t>
            </a:r>
            <a:r>
              <a:rPr lang="en-GB" b="1" dirty="0"/>
              <a:t>[insert department]</a:t>
            </a:r>
          </a:p>
          <a:p>
            <a:r>
              <a:rPr lang="en-GB" dirty="0"/>
              <a:t>Stops groups from being successful as it is very difficult to collaborate with trusting those around you, feeling respected and safe</a:t>
            </a:r>
          </a:p>
          <a:p>
            <a:r>
              <a:rPr lang="en-GB" dirty="0"/>
              <a:t>Examples of banter</a:t>
            </a:r>
          </a:p>
          <a:p>
            <a:r>
              <a:rPr lang="en-GB" dirty="0"/>
              <a:t>Impact on teams</a:t>
            </a:r>
          </a:p>
          <a:p>
            <a:r>
              <a:rPr lang="en-GB" dirty="0"/>
              <a:t>Ways to counter these – allyship &amp; speaking up, setting ground rules</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78392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43547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Good leaders ensure ethical conduct, and create a sense of belonging. They nurture cultures which reward good team work and continuous development, etc. Tie leadership back into all other topics covered.</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134483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457200" lvl="1" indent="0">
              <a:lnSpc>
                <a:spcPct val="107000"/>
              </a:lnSpc>
              <a:buFont typeface="+mj-lt"/>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Mention</a:t>
            </a:r>
          </a:p>
          <a:p>
            <a:pPr marL="742950" lvl="1" indent="-285750">
              <a:lnSpc>
                <a:spcPct val="107000"/>
              </a:lnSpc>
              <a:buFont typeface="+mj-lt"/>
              <a:buAutoNum type="alphaL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Project management</a:t>
            </a:r>
          </a:p>
          <a:p>
            <a:pPr marL="742950" lvl="1" indent="-285750">
              <a:lnSpc>
                <a:spcPct val="107000"/>
              </a:lnSpc>
              <a:buFont typeface="+mj-lt"/>
              <a:buAutoNum type="alphaL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Team organisation</a:t>
            </a:r>
          </a:p>
          <a:p>
            <a:pPr marL="742950" lvl="1" indent="-285750">
              <a:lnSpc>
                <a:spcPct val="107000"/>
              </a:lnSpc>
              <a:spcAft>
                <a:spcPts val="800"/>
              </a:spcAft>
              <a:buFont typeface="+mj-lt"/>
              <a:buAutoNum type="alphaL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Deliverables management</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774112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Different contexts, different leaders (“take me to your leader”), therefore different types of leader (group, thought, organisational…).</a:t>
            </a: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369593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20258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fontAlgn="base">
              <a:lnSpc>
                <a:spcPct val="107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Students to reflect on how their own actions / attributes may have differed from the consensus on positive behaviours and select one thing to work 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Students to anonymously share something they plan to try on the forum to help them to be inspired and feel accountable.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370846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925407"/>
            <a:ext cx="5683250" cy="4029879"/>
          </a:xfrm>
          <a:prstGeom prst="rect">
            <a:avLst/>
          </a:prstGeom>
        </p:spPr>
        <p:txBody>
          <a:bodyPr lIns="99075" tIns="49538" rIns="99075" bIns="49538"/>
          <a:lstStyle/>
          <a:p>
            <a:pPr defTabSz="495376">
              <a:defRPr/>
            </a:pPr>
            <a:endParaRPr lang="en-GB" sz="1300" dirty="0">
              <a:solidFill>
                <a:srgbClr val="003E74"/>
              </a:solidFill>
            </a:endParaRP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42046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Can you name them?</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Hands up if you admire them.</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Reflect on the fame and popularity of the individual.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77774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rPr>
              <a:t>So hands up who knows who Neste is? One of the biggest engineering companies in the world (~5000 employees, revenue of ~15million </a:t>
            </a:r>
            <a:r>
              <a:rPr lang="en-GB" sz="1800" dirty="0" err="1">
                <a:effectLst/>
                <a:latin typeface="Calibri" panose="020F0502020204030204" pitchFamily="34" charset="0"/>
                <a:ea typeface="Times New Roman" panose="02020603050405020304" pitchFamily="18" charset="0"/>
              </a:rPr>
              <a:t>EURpa</a:t>
            </a:r>
            <a:r>
              <a:rPr lang="en-GB" sz="1800" dirty="0">
                <a:effectLst/>
                <a:latin typeface="Calibri" panose="020F0502020204030204" pitchFamily="34" charset="0"/>
                <a:ea typeface="Times New Roman" panose="02020603050405020304" pitchFamily="18" charset="0"/>
              </a:rPr>
              <a:t>). </a:t>
            </a:r>
            <a:endParaRPr lang="en-GB" sz="2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Less known about group achievements.  Relate this to UKRI recognition that the “lone genius” stereotype is unhelpful. QEP Prize group awards etc.</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161992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pPr marL="457200" lvl="1" indent="0">
              <a:lnSpc>
                <a:spcPct val="107000"/>
              </a:lnSpc>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Project management</a:t>
            </a:r>
          </a:p>
          <a:p>
            <a:pPr marL="457200" lvl="1" indent="0">
              <a:lnSpc>
                <a:spcPct val="107000"/>
              </a:lnSpc>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Team organisation</a:t>
            </a:r>
          </a:p>
          <a:p>
            <a:pPr marL="457200" lvl="1" indent="0">
              <a:lnSpc>
                <a:spcPct val="107000"/>
              </a:lnSpc>
              <a:spcAft>
                <a:spcPts val="800"/>
              </a:spcAft>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Deliverables management</a:t>
            </a:r>
          </a:p>
          <a:p>
            <a:endParaRPr lang="en-GB" dirty="0"/>
          </a:p>
          <a:p>
            <a:r>
              <a:rPr lang="en-GB" dirty="0"/>
              <a:t>All important parts of successful teams, but not key features of team work itself. Teamwork is the interactions between you, the facilitation of shared activity. Rather than ensuring specific things are completed by specific times.</a:t>
            </a:r>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361809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42957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256811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1426182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83436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1200" y="4926013"/>
            <a:ext cx="5683250" cy="4029075"/>
          </a:xfrm>
          <a:prstGeom prst="rect">
            <a:avLst/>
          </a:prstGeom>
        </p:spPr>
        <p:txBody>
          <a:bodyPr/>
          <a:lstStyle/>
          <a:p>
            <a:endParaRPr lang="en-GB" dirty="0"/>
          </a:p>
        </p:txBody>
      </p:sp>
      <p:sp>
        <p:nvSpPr>
          <p:cNvPr id="4" name="Header Placeholder 3"/>
          <p:cNvSpPr>
            <a:spLocks noGrp="1"/>
          </p:cNvSpPr>
          <p:nvPr>
            <p:ph type="hdr" sz="quarter"/>
          </p:nvPr>
        </p:nvSpPr>
        <p:spPr/>
        <p:txBody>
          <a:bodyPr/>
          <a:lstStyle/>
          <a:p>
            <a:r>
              <a:rPr lang="en-US"/>
              <a:t>Name of presentation</a:t>
            </a:r>
            <a:endParaRPr lang="en-US" dirty="0"/>
          </a:p>
        </p:txBody>
      </p:sp>
      <p:sp>
        <p:nvSpPr>
          <p:cNvPr id="5" name="Date Placeholder 4"/>
          <p:cNvSpPr>
            <a:spLocks noGrp="1"/>
          </p:cNvSpPr>
          <p:nvPr>
            <p:ph type="dt" idx="1"/>
          </p:nvPr>
        </p:nvSpPr>
        <p:spPr/>
        <p:txBody>
          <a:bodyPr/>
          <a:lstStyle/>
          <a:p>
            <a:fld id="{8D35C32B-10D1-1447-A35B-280119DE9D12}" type="datetime3">
              <a:rPr lang="en-GB" smtClean="0"/>
              <a:pPr/>
              <a:t>8 August, 2024</a:t>
            </a:fld>
            <a:endParaRPr lang="en-US" dirty="0"/>
          </a:p>
        </p:txBody>
      </p:sp>
    </p:spTree>
    <p:extLst>
      <p:ext uri="{BB962C8B-B14F-4D97-AF65-F5344CB8AC3E}">
        <p14:creationId xmlns:p14="http://schemas.microsoft.com/office/powerpoint/2010/main" val="848248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2" name="Group 4">
            <a:extLst>
              <a:ext uri="{FF2B5EF4-FFF2-40B4-BE49-F238E27FC236}">
                <a16:creationId xmlns:a16="http://schemas.microsoft.com/office/drawing/2014/main" id="{8D9607AD-7AAF-2EDF-C412-812FF7F3B58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3" name="Freeform 5">
              <a:extLst>
                <a:ext uri="{FF2B5EF4-FFF2-40B4-BE49-F238E27FC236}">
                  <a16:creationId xmlns:a16="http://schemas.microsoft.com/office/drawing/2014/main" id="{BC046806-B888-EA54-A7F7-EC485E779E1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434DD393-B7DE-B376-27BE-92D1E7CEB3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736DA9D2-098A-01E4-69A3-A7C3A0EEC36D}"/>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8">
              <a:extLst>
                <a:ext uri="{FF2B5EF4-FFF2-40B4-BE49-F238E27FC236}">
                  <a16:creationId xmlns:a16="http://schemas.microsoft.com/office/drawing/2014/main" id="{4E904ECC-5757-97B1-2C86-F5470E51B5B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9">
              <a:extLst>
                <a:ext uri="{FF2B5EF4-FFF2-40B4-BE49-F238E27FC236}">
                  <a16:creationId xmlns:a16="http://schemas.microsoft.com/office/drawing/2014/main" id="{187C6513-5AC6-28D7-6A7C-C3FCEC0262F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10">
              <a:extLst>
                <a:ext uri="{FF2B5EF4-FFF2-40B4-BE49-F238E27FC236}">
                  <a16:creationId xmlns:a16="http://schemas.microsoft.com/office/drawing/2014/main" id="{2AAEA4F0-9A40-134F-A28C-B0F65D2E7CC9}"/>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1">
              <a:extLst>
                <a:ext uri="{FF2B5EF4-FFF2-40B4-BE49-F238E27FC236}">
                  <a16:creationId xmlns:a16="http://schemas.microsoft.com/office/drawing/2014/main" id="{6F73866A-497F-8BA0-122F-CF73972BB03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2">
              <a:extLst>
                <a:ext uri="{FF2B5EF4-FFF2-40B4-BE49-F238E27FC236}">
                  <a16:creationId xmlns:a16="http://schemas.microsoft.com/office/drawing/2014/main" id="{360604E4-4CC6-3C71-F886-C7198BF52D96}"/>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59598050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0581256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3" y="327821"/>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21"/>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9588686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buClr>
                <a:srgbClr val="002548"/>
              </a:buClr>
              <a:defRPr/>
            </a:lvl1pPr>
            <a:lvl2pPr>
              <a:buClr>
                <a:srgbClr val="002548"/>
              </a:buClr>
              <a:defRPr/>
            </a:lvl2pPr>
            <a:lvl3pPr>
              <a:buClr>
                <a:srgbClr val="002548"/>
              </a:buClr>
              <a:defRPr sz="1200"/>
            </a:lvl3pPr>
            <a:lvl4pPr>
              <a:buClr>
                <a:srgbClr val="002548"/>
              </a:buClr>
              <a:defRPr sz="1200"/>
            </a:lvl4pPr>
            <a:lvl5pPr>
              <a:buClr>
                <a:srgbClr val="002548"/>
              </a:buClr>
              <a:defRPr sz="1200">
                <a:latin typeface="+mn-lt"/>
              </a:defRPr>
            </a:lvl5pPr>
            <a:lvl6pPr marL="2286000" indent="0">
              <a:buNone/>
              <a:defRPr sz="1400" baseline="0">
                <a:latin typeface="+mn-lt"/>
              </a:defRPr>
            </a:lvl6pPr>
            <a:lvl7pPr>
              <a:defRPr/>
            </a:lvl7pPr>
            <a:lvl8pPr>
              <a:defRPr/>
            </a:lvl8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Text Placeholder 3"/>
          <p:cNvSpPr>
            <a:spLocks noGrp="1"/>
          </p:cNvSpPr>
          <p:nvPr>
            <p:ph type="body" sz="quarter" idx="12" hasCustomPrompt="1"/>
          </p:nvPr>
        </p:nvSpPr>
        <p:spPr>
          <a:xfrm>
            <a:off x="9460342" y="791392"/>
            <a:ext cx="2122060"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337258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ingle image/media and caption">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Picture Placeholder 8"/>
          <p:cNvSpPr>
            <a:spLocks noGrp="1"/>
          </p:cNvSpPr>
          <p:nvPr>
            <p:ph type="pic" sz="quarter" idx="13"/>
          </p:nvPr>
        </p:nvSpPr>
        <p:spPr>
          <a:xfrm>
            <a:off x="609600" y="1487909"/>
            <a:ext cx="10972801" cy="3646965"/>
          </a:xfrm>
        </p:spPr>
        <p:txBody>
          <a:bodyPr/>
          <a:lstStyle>
            <a:lvl1pPr>
              <a:buClr>
                <a:srgbClr val="002548"/>
              </a:buClr>
              <a:defRPr/>
            </a:lvl1pPr>
          </a:lstStyle>
          <a:p>
            <a:endParaRPr lang="en-US" dirty="0"/>
          </a:p>
        </p:txBody>
      </p:sp>
      <p:sp>
        <p:nvSpPr>
          <p:cNvPr id="8" name="Text Placeholder 12"/>
          <p:cNvSpPr>
            <a:spLocks noGrp="1"/>
          </p:cNvSpPr>
          <p:nvPr>
            <p:ph type="body" sz="quarter" idx="14" hasCustomPrompt="1"/>
          </p:nvPr>
        </p:nvSpPr>
        <p:spPr>
          <a:xfrm>
            <a:off x="609599" y="5420144"/>
            <a:ext cx="5268383" cy="570541"/>
          </a:xfrm>
        </p:spPr>
        <p:txBody>
          <a:bodyPr/>
          <a:lstStyle>
            <a:lvl1pPr marL="0" indent="0">
              <a:buNone/>
              <a:defRPr sz="1000">
                <a:solidFill>
                  <a:srgbClr val="002548"/>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10" name="Text Placeholder 3"/>
          <p:cNvSpPr>
            <a:spLocks noGrp="1"/>
          </p:cNvSpPr>
          <p:nvPr>
            <p:ph type="body" sz="quarter" idx="12" hasCustomPrompt="1"/>
          </p:nvPr>
        </p:nvSpPr>
        <p:spPr>
          <a:xfrm>
            <a:off x="9460342" y="791392"/>
            <a:ext cx="2122060"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698924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609599" y="2346581"/>
            <a:ext cx="5267836"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p:txBody>
          <a:bodyPr/>
          <a:lstStyle>
            <a:lvl1pPr>
              <a:defRPr sz="2800"/>
            </a:lvl1pPr>
          </a:lstStyle>
          <a:p>
            <a:r>
              <a:rPr lang="en-GB" dirty="0"/>
              <a:t>Click to edit Master title style</a:t>
            </a:r>
            <a:endParaRPr lang="en-US" dirty="0"/>
          </a:p>
        </p:txBody>
      </p:sp>
      <p:sp>
        <p:nvSpPr>
          <p:cNvPr id="9"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2" name="Content Placeholder 2"/>
          <p:cNvSpPr>
            <a:spLocks noGrp="1"/>
          </p:cNvSpPr>
          <p:nvPr>
            <p:ph idx="12"/>
          </p:nvPr>
        </p:nvSpPr>
        <p:spPr>
          <a:xfrm>
            <a:off x="6314564" y="2346581"/>
            <a:ext cx="5267837" cy="3644104"/>
          </a:xfrm>
        </p:spPr>
        <p:txBody>
          <a:bodyPr/>
          <a:lstStyle>
            <a:lvl1pPr>
              <a:buClr>
                <a:srgbClr val="002548"/>
              </a:buClr>
              <a:defRPr/>
            </a:lvl1pPr>
            <a:lvl2pPr>
              <a:buClr>
                <a:srgbClr val="002548"/>
              </a:buClr>
              <a:defRPr/>
            </a:lvl2pPr>
            <a:lvl3pPr>
              <a:buClr>
                <a:srgbClr val="002548"/>
              </a:buClr>
              <a:defRPr/>
            </a:lvl3pPr>
            <a:lvl4pPr>
              <a:buClr>
                <a:srgbClr val="002548"/>
              </a:buClr>
              <a:defRPr/>
            </a:lvl4pPr>
            <a:lvl5pPr>
              <a:buClr>
                <a:srgbClr val="002548"/>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3" hasCustomPrompt="1"/>
          </p:nvPr>
        </p:nvSpPr>
        <p:spPr>
          <a:xfrm>
            <a:off x="9460342" y="791392"/>
            <a:ext cx="2122060" cy="257175"/>
          </a:xfrm>
        </p:spPr>
        <p:txBody>
          <a:bodyPr/>
          <a:lstStyle>
            <a:lvl1pPr marL="0" indent="0" algn="r">
              <a:buNone/>
              <a:defRPr sz="12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256240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3565993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125618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5999983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8370726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06832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628047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7149791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16434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71DEBE8B-294B-FA17-D02A-AFA82C332B3A}"/>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12D78D2C-B9D5-3478-8A89-F302449DB03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B78D9C07-5B10-7A38-DB54-3AE5E71DFD3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A8E70677-7A24-ECC3-CAE5-56E0522D03B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0507E5D9-1949-B156-40AD-B363103537D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20BEDCB1-A5A2-B9D2-2000-38168529DEDF}"/>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78B00D67-BFD2-9564-BDA5-0C453781BCC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C1F1A2C8-E37D-D20D-7251-59C621635C36}"/>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7B714AC2-8B52-B67E-D93D-F901FA26A1B0}"/>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2265008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5346852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4256165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044257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Tex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41429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Tex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16828275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A6BC3AA3-583A-FAA0-FA77-B90005143B11}"/>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40401234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332963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223067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9943515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Box 1">
            <a:extLst>
              <a:ext uri="{FF2B5EF4-FFF2-40B4-BE49-F238E27FC236}">
                <a16:creationId xmlns:a16="http://schemas.microsoft.com/office/drawing/2014/main" id="{C0C5D4D1-4EA3-2919-A16F-9B86255865E6}"/>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9522444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C85514D7-7F47-0912-8FC2-5C9EC394AC5E}"/>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44CD4C7E-3FC5-D5E5-AB9F-F46590E6900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0CEBE554-C2D2-3534-68E0-A5BB9262380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031ACB12-1737-ADB6-91AB-1110D13E7E4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7" name="Freeform 8">
              <a:extLst>
                <a:ext uri="{FF2B5EF4-FFF2-40B4-BE49-F238E27FC236}">
                  <a16:creationId xmlns:a16="http://schemas.microsoft.com/office/drawing/2014/main" id="{4395CA0D-F844-E5A9-54E6-11FC05F5499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9">
              <a:extLst>
                <a:ext uri="{FF2B5EF4-FFF2-40B4-BE49-F238E27FC236}">
                  <a16:creationId xmlns:a16="http://schemas.microsoft.com/office/drawing/2014/main" id="{E40864C2-21FB-E7CD-7009-949B01BAD4A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10">
              <a:extLst>
                <a:ext uri="{FF2B5EF4-FFF2-40B4-BE49-F238E27FC236}">
                  <a16:creationId xmlns:a16="http://schemas.microsoft.com/office/drawing/2014/main" id="{9D190E13-E075-FD66-DCE2-1F252F31F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11">
              <a:extLst>
                <a:ext uri="{FF2B5EF4-FFF2-40B4-BE49-F238E27FC236}">
                  <a16:creationId xmlns:a16="http://schemas.microsoft.com/office/drawing/2014/main" id="{F0265570-2A81-7901-B41A-026BE6276B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12">
              <a:extLst>
                <a:ext uri="{FF2B5EF4-FFF2-40B4-BE49-F238E27FC236}">
                  <a16:creationId xmlns:a16="http://schemas.microsoft.com/office/drawing/2014/main" id="{FECC2667-0AAC-41FD-7614-2ED15A7C2D1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087199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1597975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837331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439163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6883639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0625189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59864895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226160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071043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2359396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7901368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5" name="Group 4">
            <a:extLst>
              <a:ext uri="{FF2B5EF4-FFF2-40B4-BE49-F238E27FC236}">
                <a16:creationId xmlns:a16="http://schemas.microsoft.com/office/drawing/2014/main" id="{5A8795E0-FDDC-656B-D54B-28408A306765}"/>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E5F1DFE7-CD24-AC75-9E54-7A3433A7A9A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37AA4285-7F5C-0AAD-093B-748F713C9373}"/>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A7749835-377E-F31F-EB28-12F6BDFD6945}"/>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65B4CE89-C942-754B-7656-2F79F581F0E3}"/>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D59261D6-9C04-69C8-05C2-EB91ACB3981D}"/>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8E23D8A7-A01C-D7F0-5CCE-EAFD1205C8F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F98B97FB-E808-D80C-711D-5CFB3C6014A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5BEDAD8-7AB1-9F6C-AE37-ED2099FC7ED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4324784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2950459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1679603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1088551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and Tex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89025825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and Tex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38617275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67299058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Image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41898790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Image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9221772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1406141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7F50A8E-5675-FDF5-081E-59475E265CD3}"/>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9DDA4901-DFD7-6B8E-6D7B-D54575D79AA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597D099C-3689-A286-21A2-60166ADC543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DD12DCAF-6016-8C54-0BAE-B0488FB3E26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CD79449-F541-6DE5-AFB4-24865364F30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67C5FD0-E91D-FCD8-C3FE-FE81EFB34CE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0F9D9D2A-EF46-256B-6F2F-F0C2E311B2BB}"/>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D73DC1FE-CF39-4054-8DBB-BDCF9BFCAB6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9A7C4218-B0E9-F37C-149E-EBCAFA66E3A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07525235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3" name="Group 4">
            <a:extLst>
              <a:ext uri="{FF2B5EF4-FFF2-40B4-BE49-F238E27FC236}">
                <a16:creationId xmlns:a16="http://schemas.microsoft.com/office/drawing/2014/main" id="{8E4E9E1E-1F50-0445-0600-84E5E564A4ED}"/>
              </a:ext>
            </a:extLst>
          </p:cNvPr>
          <p:cNvGrpSpPr>
            <a:grpSpLocks noChangeAspect="1"/>
          </p:cNvGrpSpPr>
          <p:nvPr userDrawn="1"/>
        </p:nvGrpSpPr>
        <p:grpSpPr bwMode="auto">
          <a:xfrm>
            <a:off x="330271" y="327819"/>
            <a:ext cx="3972600" cy="438124"/>
            <a:chOff x="0" y="3473"/>
            <a:chExt cx="15360" cy="1694"/>
          </a:xfrm>
        </p:grpSpPr>
        <p:sp>
          <p:nvSpPr>
            <p:cNvPr id="7" name="Freeform 5">
              <a:extLst>
                <a:ext uri="{FF2B5EF4-FFF2-40B4-BE49-F238E27FC236}">
                  <a16:creationId xmlns:a16="http://schemas.microsoft.com/office/drawing/2014/main" id="{B6DCE05D-5B9B-6B98-B381-11EC1EFA61F6}"/>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6">
              <a:extLst>
                <a:ext uri="{FF2B5EF4-FFF2-40B4-BE49-F238E27FC236}">
                  <a16:creationId xmlns:a16="http://schemas.microsoft.com/office/drawing/2014/main" id="{9EF0E946-1E84-C217-7023-508C530405C5}"/>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7">
              <a:extLst>
                <a:ext uri="{FF2B5EF4-FFF2-40B4-BE49-F238E27FC236}">
                  <a16:creationId xmlns:a16="http://schemas.microsoft.com/office/drawing/2014/main" id="{E66994E5-9316-13A2-8F82-90982A343BD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8">
              <a:extLst>
                <a:ext uri="{FF2B5EF4-FFF2-40B4-BE49-F238E27FC236}">
                  <a16:creationId xmlns:a16="http://schemas.microsoft.com/office/drawing/2014/main" id="{24729AAD-A07B-EF49-ADBE-C3B685FBF524}"/>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9">
              <a:extLst>
                <a:ext uri="{FF2B5EF4-FFF2-40B4-BE49-F238E27FC236}">
                  <a16:creationId xmlns:a16="http://schemas.microsoft.com/office/drawing/2014/main" id="{972E487F-C364-0A27-B22F-363588A07242}"/>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0">
              <a:extLst>
                <a:ext uri="{FF2B5EF4-FFF2-40B4-BE49-F238E27FC236}">
                  <a16:creationId xmlns:a16="http://schemas.microsoft.com/office/drawing/2014/main" id="{D502D58C-4030-E5CD-3967-0B5416E4D75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1">
              <a:extLst>
                <a:ext uri="{FF2B5EF4-FFF2-40B4-BE49-F238E27FC236}">
                  <a16:creationId xmlns:a16="http://schemas.microsoft.com/office/drawing/2014/main" id="{2FF06C1A-44C2-9B61-A16E-1AF175CC577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2">
              <a:extLst>
                <a:ext uri="{FF2B5EF4-FFF2-40B4-BE49-F238E27FC236}">
                  <a16:creationId xmlns:a16="http://schemas.microsoft.com/office/drawing/2014/main" id="{5727D33C-008A-B952-F9EB-EDF2D5E874F4}"/>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77726719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End Slide Smok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FC9E98DC-CE77-0C6B-A77B-CD4E2E7D4ABF}"/>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759BC67B-ADC0-0751-B0EE-0C7FDB0EDC8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8E8BCD8A-F4F6-FC37-96FB-8B96CFEBFD9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7CB0AA7C-1083-A40A-B1A0-04B4B96CAE5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17C5E5E6-EFF3-D9D7-2075-0D5D3CF0F5C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73AC0DD-486E-839E-5DF0-CDDA4859355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79F8C841-ED49-998D-B323-70913E188938}"/>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1F854E00-9301-71E5-8178-2037933D7FE8}"/>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BB134630-68E3-7E72-31B5-00174B010A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910567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End Slide Khaki">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DB761486-7A68-2BC1-5083-A15A4C58AD30}"/>
              </a:ext>
            </a:extLst>
          </p:cNvPr>
          <p:cNvGrpSpPr>
            <a:grpSpLocks noChangeAspect="1"/>
          </p:cNvGrpSpPr>
          <p:nvPr userDrawn="1"/>
        </p:nvGrpSpPr>
        <p:grpSpPr bwMode="auto">
          <a:xfrm>
            <a:off x="330271" y="327821"/>
            <a:ext cx="11536292" cy="1272297"/>
            <a:chOff x="0" y="3473"/>
            <a:chExt cx="15360" cy="1694"/>
          </a:xfrm>
          <a:solidFill>
            <a:schemeClr val="accent1"/>
          </a:solidFill>
        </p:grpSpPr>
        <p:sp>
          <p:nvSpPr>
            <p:cNvPr id="7" name="Freeform 5">
              <a:extLst>
                <a:ext uri="{FF2B5EF4-FFF2-40B4-BE49-F238E27FC236}">
                  <a16:creationId xmlns:a16="http://schemas.microsoft.com/office/drawing/2014/main" id="{FF5F36C8-DFD4-313D-437B-DF7A8DC7A91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E774A7A0-658B-95E8-37FD-45DFD2E9F85E}"/>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03915DD-54A2-FC90-704D-09FC31902D5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B4736A40-CF01-9B24-680B-FE622EE2ED90}"/>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482F76D9-C5F5-4635-4734-BECF3401AD47}"/>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A48ADA05-3FD7-C19E-387E-C41E978D6B0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23B21FA7-F404-6D2C-710D-1D60FF14D773}"/>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FF1CD37D-3E1E-0806-971A-B31FA2E0FAF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4958039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End Slide Blu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1063D08B-C972-F169-2B73-CFEDC6030C89}"/>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ED81535D-2A46-5A20-01CF-5DD2DA7C086F}"/>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BB018223-E299-3738-CBF0-693AFCB9190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2F610301-635F-3AF6-4A25-95D8769C271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81382C11-B8EA-0898-0941-915848B821A5}"/>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91C3A4F7-A25C-5D72-7228-7BFBA762EFD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C40CFFCC-11D3-8CCC-CC49-A3AE1D870BA0}"/>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51E6DAD5-05B6-75DF-85EE-AD075C1BE939}"/>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AECC2F0C-5669-5402-DFFD-28E8C412E4D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0442073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End Slide Imag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grpSp>
        <p:nvGrpSpPr>
          <p:cNvPr id="6" name="Group 4">
            <a:extLst>
              <a:ext uri="{FF2B5EF4-FFF2-40B4-BE49-F238E27FC236}">
                <a16:creationId xmlns:a16="http://schemas.microsoft.com/office/drawing/2014/main" id="{5A885236-BEFA-5B58-5978-804689B010BE}"/>
              </a:ext>
            </a:extLst>
          </p:cNvPr>
          <p:cNvGrpSpPr>
            <a:grpSpLocks noChangeAspect="1"/>
          </p:cNvGrpSpPr>
          <p:nvPr userDrawn="1"/>
        </p:nvGrpSpPr>
        <p:grpSpPr bwMode="auto">
          <a:xfrm>
            <a:off x="330271" y="327821"/>
            <a:ext cx="11536292" cy="1272297"/>
            <a:chOff x="0" y="3473"/>
            <a:chExt cx="15360" cy="1694"/>
          </a:xfrm>
        </p:grpSpPr>
        <p:sp>
          <p:nvSpPr>
            <p:cNvPr id="7" name="Freeform 5">
              <a:extLst>
                <a:ext uri="{FF2B5EF4-FFF2-40B4-BE49-F238E27FC236}">
                  <a16:creationId xmlns:a16="http://schemas.microsoft.com/office/drawing/2014/main" id="{1D9A764F-BA2B-E58A-5366-C8E24647975C}"/>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6">
              <a:extLst>
                <a:ext uri="{FF2B5EF4-FFF2-40B4-BE49-F238E27FC236}">
                  <a16:creationId xmlns:a16="http://schemas.microsoft.com/office/drawing/2014/main" id="{6CBDF6B1-6FA6-32B1-AB6D-94745AFFEB0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9" name="Freeform 7">
              <a:extLst>
                <a:ext uri="{FF2B5EF4-FFF2-40B4-BE49-F238E27FC236}">
                  <a16:creationId xmlns:a16="http://schemas.microsoft.com/office/drawing/2014/main" id="{5D394840-561A-120B-C0CC-261CB4EDB8B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0" name="Freeform 8">
              <a:extLst>
                <a:ext uri="{FF2B5EF4-FFF2-40B4-BE49-F238E27FC236}">
                  <a16:creationId xmlns:a16="http://schemas.microsoft.com/office/drawing/2014/main" id="{E41FA9CD-9423-B21B-564E-B1C53E1BFA6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9">
              <a:extLst>
                <a:ext uri="{FF2B5EF4-FFF2-40B4-BE49-F238E27FC236}">
                  <a16:creationId xmlns:a16="http://schemas.microsoft.com/office/drawing/2014/main" id="{146480F1-0E1E-5A43-6599-0ECF26BB583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10">
              <a:extLst>
                <a:ext uri="{FF2B5EF4-FFF2-40B4-BE49-F238E27FC236}">
                  <a16:creationId xmlns:a16="http://schemas.microsoft.com/office/drawing/2014/main" id="{F3CC2FA2-0B50-6D56-DDA1-51F1D60B51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11">
              <a:extLst>
                <a:ext uri="{FF2B5EF4-FFF2-40B4-BE49-F238E27FC236}">
                  <a16:creationId xmlns:a16="http://schemas.microsoft.com/office/drawing/2014/main" id="{7C12C966-2C08-EF14-147C-186059B3D49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12">
              <a:extLst>
                <a:ext uri="{FF2B5EF4-FFF2-40B4-BE49-F238E27FC236}">
                  <a16:creationId xmlns:a16="http://schemas.microsoft.com/office/drawing/2014/main" id="{40F765AD-048A-5F45-3174-385EDBB80219}"/>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76129169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7EA1C465-0DA2-C25C-28A6-88DAA5CEEC2D}"/>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51BC4387-0469-F9FA-15D9-E3E33816BA63}"/>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91AD462A-A321-9DE1-3589-DCF0C0C0F19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B13D842F-FA61-C0A0-D468-35C1B26C04EA}"/>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BDD896D6-C273-B454-658D-766784493D0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C1BB505-E455-9C0E-ED96-9949CF9C97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CCCB9683-9567-CD39-B53F-C113CF37BA42}"/>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A3A35C3D-3589-B558-DF63-CC0A67CC7447}"/>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17A74747-5687-A282-8FB4-9179877A30F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4032683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losing Slide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7" name="Group 4">
            <a:extLst>
              <a:ext uri="{FF2B5EF4-FFF2-40B4-BE49-F238E27FC236}">
                <a16:creationId xmlns:a16="http://schemas.microsoft.com/office/drawing/2014/main" id="{B5FE95BC-A510-AFC3-AB66-629DCB1E1A68}"/>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FEF98960-532D-2943-03E7-66666250BF4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81AB4266-C708-D507-D728-05FCC3B6ABAA}"/>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C8CD9836-330B-EA93-D4CF-E26DEF80725E}"/>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CE677EBE-1D8A-7ACA-4BA2-610E320C6E99}"/>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5FF2B21E-85E3-11EA-F25F-0D71EE625F7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B5D32E5A-0C3E-5D9F-B05A-6BF8235D5305}"/>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E59C3AC8-65A2-BCC1-1AD5-F78CE907AB1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BE1F1BD-9614-9A9A-F185-D4D671D588BE}"/>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6932324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losing Slide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265F1D5D-F297-D45A-8F06-07A8A5D3E704}"/>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10" name="Freeform 5">
              <a:extLst>
                <a:ext uri="{FF2B5EF4-FFF2-40B4-BE49-F238E27FC236}">
                  <a16:creationId xmlns:a16="http://schemas.microsoft.com/office/drawing/2014/main" id="{BDEF0B70-8BE5-8607-8440-0C680A8A26C4}"/>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AD55EFDB-485B-9F71-DABD-A410A1222FC1}"/>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59DFCFA6-C20E-01D0-AFE2-D3C184FB2D5F}"/>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4A9ACAEC-2A3C-6E91-175D-EF28F720BF07}"/>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E7BC33D3-E092-0FD2-A075-B543847A19C4}"/>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DFEAE05E-424E-A2A5-96FA-3B5705C3E9D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657AE428-93A3-2994-C96C-822EDBF43EB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8A600D29-EA28-3159-DDE8-8C1C867CFB5D}"/>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86164786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grpSp>
        <p:nvGrpSpPr>
          <p:cNvPr id="9" name="Group 4">
            <a:extLst>
              <a:ext uri="{FF2B5EF4-FFF2-40B4-BE49-F238E27FC236}">
                <a16:creationId xmlns:a16="http://schemas.microsoft.com/office/drawing/2014/main" id="{6A85CE3D-DB93-CB85-1685-3B58C80F2E81}"/>
              </a:ext>
            </a:extLst>
          </p:cNvPr>
          <p:cNvGrpSpPr>
            <a:grpSpLocks noChangeAspect="1"/>
          </p:cNvGrpSpPr>
          <p:nvPr userDrawn="1"/>
        </p:nvGrpSpPr>
        <p:grpSpPr bwMode="auto">
          <a:xfrm>
            <a:off x="330271" y="327819"/>
            <a:ext cx="3972600" cy="438124"/>
            <a:chOff x="0" y="3473"/>
            <a:chExt cx="15360" cy="1694"/>
          </a:xfrm>
        </p:grpSpPr>
        <p:sp>
          <p:nvSpPr>
            <p:cNvPr id="10" name="Freeform 5">
              <a:extLst>
                <a:ext uri="{FF2B5EF4-FFF2-40B4-BE49-F238E27FC236}">
                  <a16:creationId xmlns:a16="http://schemas.microsoft.com/office/drawing/2014/main" id="{7B04679C-6ACA-D423-88F0-53639369475A}"/>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1" name="Freeform 6">
              <a:extLst>
                <a:ext uri="{FF2B5EF4-FFF2-40B4-BE49-F238E27FC236}">
                  <a16:creationId xmlns:a16="http://schemas.microsoft.com/office/drawing/2014/main" id="{1ACB45F6-6422-F1FC-AB78-BB520C409808}"/>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2" name="Freeform 7">
              <a:extLst>
                <a:ext uri="{FF2B5EF4-FFF2-40B4-BE49-F238E27FC236}">
                  <a16:creationId xmlns:a16="http://schemas.microsoft.com/office/drawing/2014/main" id="{EC77A9FF-8E61-8C6F-60E4-16B24BD1EA47}"/>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3" name="Freeform 8">
              <a:extLst>
                <a:ext uri="{FF2B5EF4-FFF2-40B4-BE49-F238E27FC236}">
                  <a16:creationId xmlns:a16="http://schemas.microsoft.com/office/drawing/2014/main" id="{0ACB1718-5170-6375-CC14-7F1A3F6DA64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Freeform 9">
              <a:extLst>
                <a:ext uri="{FF2B5EF4-FFF2-40B4-BE49-F238E27FC236}">
                  <a16:creationId xmlns:a16="http://schemas.microsoft.com/office/drawing/2014/main" id="{78370B32-8D5C-3B28-E18C-CEB2E03474D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10">
              <a:extLst>
                <a:ext uri="{FF2B5EF4-FFF2-40B4-BE49-F238E27FC236}">
                  <a16:creationId xmlns:a16="http://schemas.microsoft.com/office/drawing/2014/main" id="{94C62E6A-D4D3-1193-A10D-9AAF1F08E023}"/>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11">
              <a:extLst>
                <a:ext uri="{FF2B5EF4-FFF2-40B4-BE49-F238E27FC236}">
                  <a16:creationId xmlns:a16="http://schemas.microsoft.com/office/drawing/2014/main" id="{F9DB91E4-9289-28BE-EDCC-D4BA96D06F5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2">
              <a:extLst>
                <a:ext uri="{FF2B5EF4-FFF2-40B4-BE49-F238E27FC236}">
                  <a16:creationId xmlns:a16="http://schemas.microsoft.com/office/drawing/2014/main" id="{7422A333-2FAF-15FD-FC43-B229F442A3F1}"/>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338337175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54344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559939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5265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2828855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22389671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48522648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183229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Smok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Khaki">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8"/>
            <a:ext cx="5579199"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Imag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8"/>
            <a:ext cx="5579199"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5"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2" y="327820"/>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67893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1"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1" y="1394621"/>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3"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3"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6" y="1394621"/>
            <a:ext cx="5583239"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hree Content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hree Content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3"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339368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hree Images and Captions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ree Images and Captions Khak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9"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1"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1" y="620198"/>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arge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7"/>
            <a:ext cx="9984000" cy="5934075"/>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Smok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Khaki">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1">
                <a:solidFill>
                  <a:schemeClr val="accent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Blu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1" y="252000"/>
            <a:ext cx="5583671"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1" y="620198"/>
            <a:ext cx="5583671"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1" y="1394621"/>
            <a:ext cx="5583671"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a:extLst>
              <a:ext uri="{FF2B5EF4-FFF2-40B4-BE49-F238E27FC236}">
                <a16:creationId xmlns:a16="http://schemas.microsoft.com/office/drawing/2014/main" id="{F9C35426-417C-E41E-5A03-5974D3C79A0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bg1"/>
                </a:solidFill>
                <a:latin typeface="+mj-lt"/>
              </a:rPr>
              <a:t>Imperial College London</a:t>
            </a:r>
          </a:p>
        </p:txBody>
      </p:sp>
      <p:sp>
        <p:nvSpPr>
          <p:cNvPr id="6" name="TextBox 5">
            <a:extLst>
              <a:ext uri="{FF2B5EF4-FFF2-40B4-BE49-F238E27FC236}">
                <a16:creationId xmlns:a16="http://schemas.microsoft.com/office/drawing/2014/main" id="{EFB57AF5-1C0C-CA22-2452-DD2857C481EA}"/>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bg1"/>
                </a:solidFill>
                <a:latin typeface="+mj-lt"/>
              </a:rPr>
              <a:t>Imperial College London</a:t>
            </a:r>
          </a:p>
        </p:txBody>
      </p:sp>
    </p:spTree>
    <p:extLst>
      <p:ext uri="{BB962C8B-B14F-4D97-AF65-F5344CB8AC3E}">
        <p14:creationId xmlns:p14="http://schemas.microsoft.com/office/powerpoint/2010/main" val="21142779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Content and Four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Content and Four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Content and Nine Images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Content and Nine Images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21"/>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8"/>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74" indent="0" algn="ctr">
              <a:buNone/>
              <a:defRPr sz="1500"/>
            </a:lvl2pPr>
            <a:lvl3pPr marL="685748" indent="0" algn="ctr">
              <a:buNone/>
              <a:defRPr sz="1351"/>
            </a:lvl3pPr>
            <a:lvl4pPr marL="1028621" indent="0" algn="ctr">
              <a:buNone/>
              <a:defRPr sz="1200"/>
            </a:lvl4pPr>
            <a:lvl5pPr marL="1371496" indent="0" algn="ctr">
              <a:buNone/>
              <a:defRPr sz="1200"/>
            </a:lvl5pPr>
            <a:lvl6pPr marL="1714369" indent="0" algn="ctr">
              <a:buNone/>
              <a:defRPr sz="1200"/>
            </a:lvl6pPr>
            <a:lvl7pPr marL="2057243" indent="0" algn="ctr">
              <a:buNone/>
              <a:defRPr sz="1200"/>
            </a:lvl7pPr>
            <a:lvl8pPr marL="2400117" indent="0" algn="ctr">
              <a:buNone/>
              <a:defRPr sz="1200"/>
            </a:lvl8pPr>
            <a:lvl9pPr marL="2742991"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and Content Smok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and Content Khak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3" y="327821"/>
            <a:ext cx="5583239"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21"/>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9"/>
            <a:ext cx="2743200" cy="137319"/>
          </a:xfrm>
        </p:spPr>
        <p:txBody>
          <a:bodyPr/>
          <a:lstStyle>
            <a:lvl1pPr>
              <a:defRPr sz="851">
                <a:solidFill>
                  <a:schemeClr val="accent1"/>
                </a:solidFill>
              </a:defRPr>
            </a:lvl1pPr>
            <a:lvl2pPr>
              <a:defRPr sz="851">
                <a:solidFill>
                  <a:schemeClr val="accent1"/>
                </a:solidFill>
              </a:defRPr>
            </a:lvl2pPr>
            <a:lvl3pPr>
              <a:defRPr sz="851">
                <a:solidFill>
                  <a:schemeClr val="accent1"/>
                </a:solidFill>
              </a:defRPr>
            </a:lvl3pPr>
            <a:lvl4pPr>
              <a:defRPr sz="851">
                <a:solidFill>
                  <a:schemeClr val="accent1"/>
                </a:solidFill>
              </a:defRPr>
            </a:lvl4pPr>
            <a:lvl5pPr>
              <a:defRPr sz="851">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4" y="328615"/>
            <a:ext cx="5583671"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D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
        <p:nvSpPr>
          <p:cNvPr id="8" name="TextBox 7">
            <a:extLst>
              <a:ext uri="{FF2B5EF4-FFF2-40B4-BE49-F238E27FC236}">
                <a16:creationId xmlns:a16="http://schemas.microsoft.com/office/drawing/2014/main" id="{81647CD8-3E40-B509-BD6D-ECF7A61018A2}"/>
              </a:ext>
            </a:extLst>
          </p:cNvPr>
          <p:cNvSpPr txBox="1"/>
          <p:nvPr userDrawn="1"/>
        </p:nvSpPr>
        <p:spPr>
          <a:xfrm>
            <a:off x="326233" y="6393702"/>
            <a:ext cx="1417500" cy="137272"/>
          </a:xfrm>
          <a:prstGeom prst="rect">
            <a:avLst/>
          </a:prstGeom>
          <a:noFill/>
        </p:spPr>
        <p:txBody>
          <a:bodyPr wrap="square" lIns="0" tIns="0" rIns="0" bIns="0" rtlCol="0" anchor="b">
            <a:noAutofit/>
          </a:bodyPr>
          <a:lstStyle/>
          <a:p>
            <a:pPr algn="l"/>
            <a:r>
              <a:rPr lang="en-US" sz="851" b="0" dirty="0">
                <a:solidFill>
                  <a:schemeClr val="accent1"/>
                </a:solidFill>
                <a:latin typeface="+mj-lt"/>
              </a:rPr>
              <a:t>Imperial College London</a:t>
            </a:r>
          </a:p>
        </p:txBody>
      </p:sp>
    </p:spTree>
    <p:extLst>
      <p:ext uri="{BB962C8B-B14F-4D97-AF65-F5344CB8AC3E}">
        <p14:creationId xmlns:p14="http://schemas.microsoft.com/office/powerpoint/2010/main" val="316343036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 id="2147483837" r:id="rId44"/>
    <p:sldLayoutId id="2147483838" r:id="rId45"/>
    <p:sldLayoutId id="2147483839" r:id="rId46"/>
    <p:sldLayoutId id="2147483840" r:id="rId47"/>
    <p:sldLayoutId id="2147483841" r:id="rId48"/>
    <p:sldLayoutId id="2147483842" r:id="rId49"/>
    <p:sldLayoutId id="2147483843" r:id="rId50"/>
    <p:sldLayoutId id="2147483844" r:id="rId51"/>
    <p:sldLayoutId id="2147483845" r:id="rId52"/>
    <p:sldLayoutId id="2147483846" r:id="rId53"/>
    <p:sldLayoutId id="2147483847" r:id="rId54"/>
    <p:sldLayoutId id="2147483848" r:id="rId55"/>
    <p:sldLayoutId id="2147483849" r:id="rId56"/>
    <p:sldLayoutId id="2147483850" r:id="rId57"/>
    <p:sldLayoutId id="2147483851" r:id="rId58"/>
    <p:sldLayoutId id="2147483852" r:id="rId59"/>
    <p:sldLayoutId id="2147483853" r:id="rId60"/>
    <p:sldLayoutId id="2147483854" r:id="rId61"/>
    <p:sldLayoutId id="2147483855" r:id="rId62"/>
    <p:sldLayoutId id="2147483856" r:id="rId63"/>
    <p:sldLayoutId id="2147483656" r:id="rId64"/>
    <p:sldLayoutId id="2147483679" r:id="rId65"/>
    <p:sldLayoutId id="2147483680" r:id="rId66"/>
    <p:sldLayoutId id="2147483649" r:id="rId67"/>
    <p:sldLayoutId id="2147483657" r:id="rId68"/>
    <p:sldLayoutId id="2147483675" r:id="rId69"/>
    <p:sldLayoutId id="2147483650" r:id="rId70"/>
    <p:sldLayoutId id="2147483683" r:id="rId71"/>
    <p:sldLayoutId id="2147483684" r:id="rId72"/>
    <p:sldLayoutId id="2147483652" r:id="rId73"/>
    <p:sldLayoutId id="2147483685" r:id="rId74"/>
    <p:sldLayoutId id="2147483686" r:id="rId75"/>
    <p:sldLayoutId id="2147483659" r:id="rId76"/>
    <p:sldLayoutId id="2147483687" r:id="rId77"/>
    <p:sldLayoutId id="2147483688" r:id="rId78"/>
    <p:sldLayoutId id="2147483660" r:id="rId79"/>
    <p:sldLayoutId id="2147483689" r:id="rId80"/>
    <p:sldLayoutId id="2147483690" r:id="rId81"/>
    <p:sldLayoutId id="2147483676" r:id="rId82"/>
    <p:sldLayoutId id="2147483667" r:id="rId83"/>
    <p:sldLayoutId id="2147483693" r:id="rId84"/>
    <p:sldLayoutId id="2147483694" r:id="rId85"/>
    <p:sldLayoutId id="2147483666" r:id="rId86"/>
    <p:sldLayoutId id="2147483661" r:id="rId87"/>
    <p:sldLayoutId id="2147483695" r:id="rId88"/>
    <p:sldLayoutId id="2147483696" r:id="rId89"/>
    <p:sldLayoutId id="2147483669" r:id="rId90"/>
    <p:sldLayoutId id="2147483697" r:id="rId91"/>
    <p:sldLayoutId id="2147483698" r:id="rId92"/>
    <p:sldLayoutId id="2147483678" r:id="rId93"/>
    <p:sldLayoutId id="2147483699" r:id="rId94"/>
    <p:sldLayoutId id="2147483700" r:id="rId95"/>
    <p:sldLayoutId id="2147483662" r:id="rId96"/>
    <p:sldLayoutId id="2147483701" r:id="rId97"/>
    <p:sldLayoutId id="2147483702" r:id="rId98"/>
    <p:sldLayoutId id="2147483663" r:id="rId99"/>
    <p:sldLayoutId id="2147483703" r:id="rId100"/>
    <p:sldLayoutId id="2147483704" r:id="rId101"/>
    <p:sldLayoutId id="2147483664" r:id="rId102"/>
    <p:sldLayoutId id="2147483705" r:id="rId103"/>
    <p:sldLayoutId id="2147483706" r:id="rId104"/>
    <p:sldLayoutId id="2147483671" r:id="rId105"/>
    <p:sldLayoutId id="2147483707" r:id="rId106"/>
    <p:sldLayoutId id="2147483708" r:id="rId107"/>
    <p:sldLayoutId id="2147483670" r:id="rId108"/>
    <p:sldLayoutId id="2147483672" r:id="rId109"/>
    <p:sldLayoutId id="2147483674" r:id="rId110"/>
    <p:sldLayoutId id="2147483709" r:id="rId111"/>
    <p:sldLayoutId id="2147483710" r:id="rId112"/>
    <p:sldLayoutId id="2147483673" r:id="rId113"/>
    <p:sldLayoutId id="2147483654" r:id="rId114"/>
    <p:sldLayoutId id="2147483711" r:id="rId115"/>
    <p:sldLayoutId id="2147483712" r:id="rId116"/>
    <p:sldLayoutId id="2147483858" r:id="rId117"/>
    <p:sldLayoutId id="2147483859" r:id="rId118"/>
    <p:sldLayoutId id="2147483860" r:id="rId119"/>
  </p:sldLayoutIdLst>
  <p:transition>
    <p:fade/>
  </p:transition>
  <p:hf hdr="0" ftr="0" dt="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19.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1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11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1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11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6.xml"/><Relationship Id="rId4" Type="http://schemas.openxmlformats.org/officeDocument/2006/relationships/hyperlink" Target="mailto:c.agg@imperial.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5BAE-720F-1314-442B-170561ACA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9F7E3-F68C-EAF3-0915-A4AA9A327F14}"/>
              </a:ext>
            </a:extLst>
          </p:cNvPr>
          <p:cNvSpPr>
            <a:spLocks noGrp="1"/>
          </p:cNvSpPr>
          <p:nvPr>
            <p:ph type="ctrTitle"/>
          </p:nvPr>
        </p:nvSpPr>
        <p:spPr>
          <a:xfrm>
            <a:off x="330271" y="2417401"/>
            <a:ext cx="11716587" cy="1847943"/>
          </a:xfrm>
        </p:spPr>
        <p:txBody>
          <a:bodyPr/>
          <a:lstStyle/>
          <a:p>
            <a:r>
              <a:rPr lang="en-GB" dirty="0"/>
              <a:t>Teamwork and Leadership</a:t>
            </a:r>
          </a:p>
        </p:txBody>
      </p:sp>
      <p:sp>
        <p:nvSpPr>
          <p:cNvPr id="3" name="Subtitle 2">
            <a:extLst>
              <a:ext uri="{FF2B5EF4-FFF2-40B4-BE49-F238E27FC236}">
                <a16:creationId xmlns:a16="http://schemas.microsoft.com/office/drawing/2014/main" id="{C52BD528-A09E-5EC1-4705-D425C72CAD2A}"/>
              </a:ext>
            </a:extLst>
          </p:cNvPr>
          <p:cNvSpPr>
            <a:spLocks noGrp="1"/>
          </p:cNvSpPr>
          <p:nvPr>
            <p:ph type="subTitle" idx="1"/>
          </p:nvPr>
        </p:nvSpPr>
        <p:spPr/>
        <p:txBody>
          <a:bodyPr/>
          <a:lstStyle/>
          <a:p>
            <a:r>
              <a:rPr lang="en-GB" sz="3600" b="1" dirty="0">
                <a:highlight>
                  <a:srgbClr val="FFFF00"/>
                </a:highlight>
              </a:rPr>
              <a:t>[Insert speaker’s names]</a:t>
            </a:r>
          </a:p>
        </p:txBody>
      </p:sp>
    </p:spTree>
    <p:extLst>
      <p:ext uri="{BB962C8B-B14F-4D97-AF65-F5344CB8AC3E}">
        <p14:creationId xmlns:p14="http://schemas.microsoft.com/office/powerpoint/2010/main" val="27240721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7D75-93AE-C5D5-E5B7-376AA52C250F}"/>
              </a:ext>
            </a:extLst>
          </p:cNvPr>
          <p:cNvSpPr>
            <a:spLocks noGrp="1"/>
          </p:cNvSpPr>
          <p:nvPr>
            <p:ph type="title"/>
          </p:nvPr>
        </p:nvSpPr>
        <p:spPr/>
        <p:txBody>
          <a:bodyPr/>
          <a:lstStyle/>
          <a:p>
            <a:r>
              <a:rPr lang="en-GB" dirty="0"/>
              <a:t>Where do we need to demonstrate teamwork?</a:t>
            </a:r>
          </a:p>
        </p:txBody>
      </p:sp>
      <p:graphicFrame>
        <p:nvGraphicFramePr>
          <p:cNvPr id="6" name="Content Placeholder 5">
            <a:extLst>
              <a:ext uri="{FF2B5EF4-FFF2-40B4-BE49-F238E27FC236}">
                <a16:creationId xmlns:a16="http://schemas.microsoft.com/office/drawing/2014/main" id="{1CF8FAFE-6AAB-1B43-8653-6F9F4629C629}"/>
              </a:ext>
            </a:extLst>
          </p:cNvPr>
          <p:cNvGraphicFramePr>
            <a:graphicFrameLocks noGrp="1"/>
          </p:cNvGraphicFramePr>
          <p:nvPr>
            <p:ph idx="1"/>
          </p:nvPr>
        </p:nvGraphicFramePr>
        <p:xfrm>
          <a:off x="1981200" y="2346581"/>
          <a:ext cx="8229600" cy="3644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75B5BFA2-ACC8-3E12-E115-82883726334B}"/>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06507A69-7187-81E4-3C1F-63565903F105}"/>
              </a:ext>
            </a:extLst>
          </p:cNvPr>
          <p:cNvSpPr>
            <a:spLocks noGrp="1"/>
          </p:cNvSpPr>
          <p:nvPr>
            <p:ph type="body" sz="quarter" idx="12"/>
          </p:nvPr>
        </p:nvSpPr>
        <p:spPr/>
        <p:txBody>
          <a:bodyPr/>
          <a:lstStyle/>
          <a:p>
            <a:endParaRPr lang="en-GB"/>
          </a:p>
        </p:txBody>
      </p:sp>
      <p:sp>
        <p:nvSpPr>
          <p:cNvPr id="3" name="Text Placeholder 7">
            <a:extLst>
              <a:ext uri="{FF2B5EF4-FFF2-40B4-BE49-F238E27FC236}">
                <a16:creationId xmlns:a16="http://schemas.microsoft.com/office/drawing/2014/main" id="{EE318080-A238-92CC-0077-654B7A3E772D}"/>
              </a:ext>
            </a:extLst>
          </p:cNvPr>
          <p:cNvSpPr txBox="1">
            <a:spLocks/>
          </p:cNvSpPr>
          <p:nvPr/>
        </p:nvSpPr>
        <p:spPr>
          <a:xfrm>
            <a:off x="8606584" y="622301"/>
            <a:ext cx="3128216" cy="312291"/>
          </a:xfrm>
          <a:prstGeom prst="rect">
            <a:avLst/>
          </a:prstGeom>
        </p:spPr>
        <p:txBody>
          <a:bodyPr vert="horz" lIns="0" tIns="0" rIns="0" bIns="0" rtlCol="0">
            <a:noAutofit/>
          </a:bodyPr>
          <a:lstStyle>
            <a:lvl1pPr marL="0" indent="0" algn="r" defTabSz="685765" rtl="0" eaLnBrk="1" latinLnBrk="0" hangingPunct="1">
              <a:lnSpc>
                <a:spcPct val="105000"/>
              </a:lnSpc>
              <a:spcBef>
                <a:spcPts val="0"/>
              </a:spcBef>
              <a:buFont typeface="Arial" panose="020B0604020202020204" pitchFamily="34" charset="0"/>
              <a:buNone/>
              <a:defRPr sz="1200" b="1" kern="1200">
                <a:solidFill>
                  <a:srgbClr val="003E74"/>
                </a:solidFill>
                <a:latin typeface="+mn-lt"/>
                <a:ea typeface="+mn-ea"/>
                <a:cs typeface="+mn-cs"/>
              </a:defRPr>
            </a:lvl1pPr>
            <a:lvl2pPr marL="457200" indent="0" algn="l" defTabSz="685765" rtl="0" eaLnBrk="1" latinLnBrk="0" hangingPunct="1">
              <a:lnSpc>
                <a:spcPct val="105000"/>
              </a:lnSpc>
              <a:spcBef>
                <a:spcPts val="0"/>
              </a:spcBef>
              <a:buFont typeface="Arial" panose="020B0604020202020204" pitchFamily="34" charset="0"/>
              <a:buNone/>
              <a:defRPr sz="1200" b="0" kern="1200">
                <a:solidFill>
                  <a:srgbClr val="003E74"/>
                </a:solidFill>
                <a:latin typeface="+mj-lt"/>
                <a:ea typeface="+mn-ea"/>
                <a:cs typeface="+mn-cs"/>
              </a:defRPr>
            </a:lvl2pPr>
            <a:lvl3pPr marL="9144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3pPr>
            <a:lvl4pPr marL="13716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4pPr>
            <a:lvl5pPr marL="18288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a:t>Teamwork and Leadership</a:t>
            </a:r>
            <a:endParaRPr lang="en-GB" dirty="0"/>
          </a:p>
        </p:txBody>
      </p:sp>
    </p:spTree>
    <p:extLst>
      <p:ext uri="{BB962C8B-B14F-4D97-AF65-F5344CB8AC3E}">
        <p14:creationId xmlns:p14="http://schemas.microsoft.com/office/powerpoint/2010/main" val="34828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74B43C-79F1-E669-0DC7-30C054F1BDF4}"/>
              </a:ext>
            </a:extLst>
          </p:cNvPr>
          <p:cNvSpPr>
            <a:spLocks noGrp="1"/>
          </p:cNvSpPr>
          <p:nvPr>
            <p:ph idx="11"/>
          </p:nvPr>
        </p:nvSpPr>
        <p:spPr>
          <a:xfrm>
            <a:off x="465220" y="1606948"/>
            <a:ext cx="6593306" cy="3644104"/>
          </a:xfrm>
        </p:spPr>
        <p:txBody>
          <a:bodyPr/>
          <a:lstStyle/>
          <a:p>
            <a:r>
              <a:rPr lang="en-GB" sz="3000" dirty="0">
                <a:solidFill>
                  <a:srgbClr val="003E74"/>
                </a:solidFill>
                <a:latin typeface="Calibri" panose="020F0502020204030204" pitchFamily="34" charset="0"/>
              </a:rPr>
              <a:t>Discuss the most successful team you’ve participated in</a:t>
            </a:r>
          </a:p>
          <a:p>
            <a:endParaRPr lang="en-GB" sz="3000" dirty="0">
              <a:solidFill>
                <a:srgbClr val="003E74"/>
              </a:solidFill>
              <a:latin typeface="Calibri" panose="020F0502020204030204" pitchFamily="34" charset="0"/>
            </a:endParaRPr>
          </a:p>
          <a:p>
            <a:r>
              <a:rPr lang="en-GB" sz="3000" dirty="0">
                <a:solidFill>
                  <a:srgbClr val="003E74"/>
                </a:solidFill>
                <a:latin typeface="Calibri" panose="020F0502020204030204" pitchFamily="34" charset="0"/>
              </a:rPr>
              <a:t>What behaviours, rules, processes or environmental factors made it successful?</a:t>
            </a:r>
          </a:p>
          <a:p>
            <a:endParaRPr lang="en-GB" sz="3000" dirty="0">
              <a:solidFill>
                <a:srgbClr val="003E74"/>
              </a:solidFill>
              <a:latin typeface="Calibri" panose="020F0502020204030204" pitchFamily="34" charset="0"/>
            </a:endParaRPr>
          </a:p>
          <a:p>
            <a:r>
              <a:rPr lang="en-GB" sz="3000" dirty="0">
                <a:solidFill>
                  <a:srgbClr val="003E74"/>
                </a:solidFill>
                <a:latin typeface="Calibri" panose="020F0502020204030204" pitchFamily="34" charset="0"/>
              </a:rPr>
              <a:t>Share these success factors on the forum</a:t>
            </a:r>
          </a:p>
          <a:p>
            <a:endParaRPr lang="en-GB" sz="3000" dirty="0"/>
          </a:p>
        </p:txBody>
      </p:sp>
      <p:sp>
        <p:nvSpPr>
          <p:cNvPr id="2" name="Title 1">
            <a:extLst>
              <a:ext uri="{FF2B5EF4-FFF2-40B4-BE49-F238E27FC236}">
                <a16:creationId xmlns:a16="http://schemas.microsoft.com/office/drawing/2014/main" id="{C40D5EA8-D012-ACD0-61F3-458CEC714B03}"/>
              </a:ext>
            </a:extLst>
          </p:cNvPr>
          <p:cNvSpPr>
            <a:spLocks noGrp="1"/>
          </p:cNvSpPr>
          <p:nvPr>
            <p:ph type="title"/>
          </p:nvPr>
        </p:nvSpPr>
        <p:spPr/>
        <p:txBody>
          <a:bodyPr/>
          <a:lstStyle/>
          <a:p>
            <a:r>
              <a:rPr lang="en-GB" sz="3600" dirty="0"/>
              <a:t>Activity</a:t>
            </a:r>
            <a:r>
              <a:rPr lang="en-GB" dirty="0"/>
              <a:t> </a:t>
            </a:r>
            <a:r>
              <a:rPr lang="en-GB" sz="3600" dirty="0"/>
              <a:t>2</a:t>
            </a:r>
            <a:endParaRPr lang="en-GB" dirty="0"/>
          </a:p>
        </p:txBody>
      </p:sp>
      <p:sp>
        <p:nvSpPr>
          <p:cNvPr id="4" name="Text Placeholder 7">
            <a:extLst>
              <a:ext uri="{FF2B5EF4-FFF2-40B4-BE49-F238E27FC236}">
                <a16:creationId xmlns:a16="http://schemas.microsoft.com/office/drawing/2014/main" id="{89144D15-CE38-2F4C-DCAF-10F975B5CA7F}"/>
              </a:ext>
            </a:extLst>
          </p:cNvPr>
          <p:cNvSpPr>
            <a:spLocks noGrp="1"/>
          </p:cNvSpPr>
          <p:nvPr>
            <p:ph type="body" sz="quarter" idx="10"/>
          </p:nvPr>
        </p:nvSpPr>
        <p:spPr>
          <a:xfrm>
            <a:off x="8454184" y="469901"/>
            <a:ext cx="3128216" cy="312291"/>
          </a:xfrm>
        </p:spPr>
        <p:txBody>
          <a:bodyPr/>
          <a:lstStyle/>
          <a:p>
            <a:r>
              <a:rPr lang="en-GB" dirty="0"/>
              <a:t>Teamwork and Leadership</a:t>
            </a:r>
          </a:p>
        </p:txBody>
      </p:sp>
      <p:sp>
        <p:nvSpPr>
          <p:cNvPr id="8" name="Content Placeholder 9">
            <a:extLst>
              <a:ext uri="{FF2B5EF4-FFF2-40B4-BE49-F238E27FC236}">
                <a16:creationId xmlns:a16="http://schemas.microsoft.com/office/drawing/2014/main" id="{948868B5-6BE5-C09B-6721-A493474BC65F}"/>
              </a:ext>
            </a:extLst>
          </p:cNvPr>
          <p:cNvSpPr txBox="1">
            <a:spLocks/>
          </p:cNvSpPr>
          <p:nvPr/>
        </p:nvSpPr>
        <p:spPr>
          <a:xfrm>
            <a:off x="7372529" y="2498981"/>
            <a:ext cx="4362272" cy="3644104"/>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Clr>
                <a:srgbClr val="002548"/>
              </a:buClr>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Clr>
                <a:srgbClr val="002548"/>
              </a:buClr>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ctr"/>
            <a:r>
              <a:rPr lang="en-GB" b="1">
                <a:highlight>
                  <a:srgbClr val="FFFF00"/>
                </a:highlight>
              </a:rPr>
              <a:t>[insert QR code to a forum / menti for students to share their thoughts]</a:t>
            </a:r>
            <a:endParaRPr lang="en-GB" b="1" dirty="0">
              <a:highlight>
                <a:srgbClr val="FFFF00"/>
              </a:highlight>
            </a:endParaRPr>
          </a:p>
        </p:txBody>
      </p:sp>
    </p:spTree>
    <p:extLst>
      <p:ext uri="{BB962C8B-B14F-4D97-AF65-F5344CB8AC3E}">
        <p14:creationId xmlns:p14="http://schemas.microsoft.com/office/powerpoint/2010/main" val="70765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D480-018E-C3BD-7C6E-0D173FC2259D}"/>
              </a:ext>
            </a:extLst>
          </p:cNvPr>
          <p:cNvSpPr>
            <a:spLocks noGrp="1"/>
          </p:cNvSpPr>
          <p:nvPr>
            <p:ph type="title"/>
          </p:nvPr>
        </p:nvSpPr>
        <p:spPr/>
        <p:txBody>
          <a:bodyPr/>
          <a:lstStyle/>
          <a:p>
            <a:r>
              <a:rPr lang="en-GB" sz="3600" dirty="0"/>
              <a:t>Good teamwork</a:t>
            </a:r>
          </a:p>
        </p:txBody>
      </p:sp>
      <p:sp>
        <p:nvSpPr>
          <p:cNvPr id="3" name="Content Placeholder 2">
            <a:extLst>
              <a:ext uri="{FF2B5EF4-FFF2-40B4-BE49-F238E27FC236}">
                <a16:creationId xmlns:a16="http://schemas.microsoft.com/office/drawing/2014/main" id="{3DFC97D6-AE24-A15D-B35E-B97442F333AB}"/>
              </a:ext>
            </a:extLst>
          </p:cNvPr>
          <p:cNvSpPr>
            <a:spLocks noGrp="1"/>
          </p:cNvSpPr>
          <p:nvPr>
            <p:ph idx="1"/>
          </p:nvPr>
        </p:nvSpPr>
        <p:spPr>
          <a:xfrm>
            <a:off x="326232" y="1137947"/>
            <a:ext cx="11541025" cy="4866481"/>
          </a:xfrm>
        </p:spPr>
        <p:txBody>
          <a:bodyPr/>
          <a:lstStyle/>
          <a:p>
            <a:pPr marL="342900" indent="-342900">
              <a:spcBef>
                <a:spcPts val="600"/>
              </a:spcBef>
              <a:spcAft>
                <a:spcPts val="600"/>
              </a:spcAft>
              <a:buFont typeface="Arial" panose="020B0604020202020204" pitchFamily="34" charset="0"/>
              <a:buChar char="•"/>
            </a:pPr>
            <a:r>
              <a:rPr lang="en-GB" dirty="0">
                <a:solidFill>
                  <a:srgbClr val="003E74"/>
                </a:solidFill>
              </a:rPr>
              <a:t>Ground rules</a:t>
            </a:r>
          </a:p>
          <a:p>
            <a:pPr marL="342900" indent="-342900">
              <a:spcBef>
                <a:spcPts val="600"/>
              </a:spcBef>
              <a:spcAft>
                <a:spcPts val="600"/>
              </a:spcAft>
              <a:buFont typeface="Arial" panose="020B0604020202020204" pitchFamily="34" charset="0"/>
              <a:buChar char="•"/>
            </a:pPr>
            <a:r>
              <a:rPr lang="en-GB" dirty="0">
                <a:solidFill>
                  <a:srgbClr val="003E74"/>
                </a:solidFill>
              </a:rPr>
              <a:t>Planned modes of communication</a:t>
            </a:r>
          </a:p>
          <a:p>
            <a:pPr marL="342900" indent="-342900">
              <a:spcBef>
                <a:spcPts val="600"/>
              </a:spcBef>
              <a:spcAft>
                <a:spcPts val="600"/>
              </a:spcAft>
              <a:buFont typeface="Arial" panose="020B0604020202020204" pitchFamily="34" charset="0"/>
              <a:buChar char="•"/>
            </a:pPr>
            <a:r>
              <a:rPr lang="en-GB" dirty="0">
                <a:solidFill>
                  <a:srgbClr val="003E74"/>
                </a:solidFill>
              </a:rPr>
              <a:t>Agreed deadlines and deliverables</a:t>
            </a:r>
          </a:p>
          <a:p>
            <a:pPr marL="342900" indent="-342900">
              <a:spcBef>
                <a:spcPts val="600"/>
              </a:spcBef>
              <a:spcAft>
                <a:spcPts val="600"/>
              </a:spcAft>
              <a:buFont typeface="Arial" panose="020B0604020202020204" pitchFamily="34" charset="0"/>
              <a:buChar char="•"/>
            </a:pPr>
            <a:r>
              <a:rPr lang="en-GB" dirty="0">
                <a:solidFill>
                  <a:srgbClr val="003E74"/>
                </a:solidFill>
              </a:rPr>
              <a:t>Clear standards (work and behaviour)</a:t>
            </a:r>
          </a:p>
          <a:p>
            <a:pPr marL="342900" indent="-342900">
              <a:spcBef>
                <a:spcPts val="600"/>
              </a:spcBef>
              <a:spcAft>
                <a:spcPts val="600"/>
              </a:spcAft>
              <a:buFont typeface="Arial" panose="020B0604020202020204" pitchFamily="34" charset="0"/>
              <a:buChar char="•"/>
            </a:pPr>
            <a:endParaRPr lang="en-GB" dirty="0">
              <a:solidFill>
                <a:srgbClr val="003E74"/>
              </a:solidFill>
            </a:endParaRPr>
          </a:p>
          <a:p>
            <a:pPr marL="342900" indent="-342900">
              <a:spcBef>
                <a:spcPts val="600"/>
              </a:spcBef>
              <a:spcAft>
                <a:spcPts val="600"/>
              </a:spcAft>
              <a:buFont typeface="Arial" panose="020B0604020202020204" pitchFamily="34" charset="0"/>
              <a:buChar char="•"/>
            </a:pPr>
            <a:r>
              <a:rPr lang="en-GB" dirty="0">
                <a:solidFill>
                  <a:srgbClr val="003E74"/>
                </a:solidFill>
              </a:rPr>
              <a:t>Accepting different expectations and aspirations</a:t>
            </a:r>
          </a:p>
          <a:p>
            <a:pPr marL="342900" indent="-342900">
              <a:spcBef>
                <a:spcPts val="600"/>
              </a:spcBef>
              <a:spcAft>
                <a:spcPts val="600"/>
              </a:spcAft>
              <a:buFont typeface="Arial" panose="020B0604020202020204" pitchFamily="34" charset="0"/>
              <a:buChar char="•"/>
            </a:pPr>
            <a:r>
              <a:rPr lang="en-GB" dirty="0">
                <a:solidFill>
                  <a:srgbClr val="003E74"/>
                </a:solidFill>
              </a:rPr>
              <a:t>Valuing and building on different strengths</a:t>
            </a:r>
          </a:p>
          <a:p>
            <a:pPr marL="342900" indent="-342900">
              <a:spcBef>
                <a:spcPts val="600"/>
              </a:spcBef>
              <a:spcAft>
                <a:spcPts val="600"/>
              </a:spcAft>
              <a:buFont typeface="Arial" panose="020B0604020202020204" pitchFamily="34" charset="0"/>
              <a:buChar char="•"/>
            </a:pPr>
            <a:r>
              <a:rPr lang="en-GB" dirty="0">
                <a:solidFill>
                  <a:srgbClr val="003E74"/>
                </a:solidFill>
              </a:rPr>
              <a:t>Opportunities to learn, grow &amp; change</a:t>
            </a:r>
          </a:p>
          <a:p>
            <a:pPr marL="342900" indent="-342900">
              <a:spcBef>
                <a:spcPts val="600"/>
              </a:spcBef>
              <a:spcAft>
                <a:spcPts val="600"/>
              </a:spcAft>
              <a:buFont typeface="Arial" panose="020B0604020202020204" pitchFamily="34" charset="0"/>
              <a:buChar char="•"/>
            </a:pPr>
            <a:r>
              <a:rPr lang="en-GB" dirty="0">
                <a:solidFill>
                  <a:srgbClr val="003E74"/>
                </a:solidFill>
              </a:rPr>
              <a:t>Reflection and appraisal (constructive criticism)</a:t>
            </a:r>
          </a:p>
          <a:p>
            <a:pPr>
              <a:spcBef>
                <a:spcPts val="600"/>
              </a:spcBef>
              <a:spcAft>
                <a:spcPts val="600"/>
              </a:spcAft>
            </a:pPr>
            <a:endParaRPr lang="en-GB" dirty="0">
              <a:solidFill>
                <a:srgbClr val="003E74"/>
              </a:solidFill>
            </a:endParaRPr>
          </a:p>
          <a:p>
            <a:pPr marL="342900" indent="-342900">
              <a:spcBef>
                <a:spcPts val="600"/>
              </a:spcBef>
              <a:spcAft>
                <a:spcPts val="600"/>
              </a:spcAft>
              <a:buFont typeface="Arial" panose="020B0604020202020204" pitchFamily="34" charset="0"/>
              <a:buChar char="•"/>
            </a:pPr>
            <a:r>
              <a:rPr lang="en-GB" dirty="0">
                <a:solidFill>
                  <a:srgbClr val="003E74"/>
                </a:solidFill>
              </a:rPr>
              <a:t>Honesty (to others and SELF)</a:t>
            </a:r>
          </a:p>
        </p:txBody>
      </p:sp>
      <p:sp>
        <p:nvSpPr>
          <p:cNvPr id="7" name="Text Placeholder 7">
            <a:extLst>
              <a:ext uri="{FF2B5EF4-FFF2-40B4-BE49-F238E27FC236}">
                <a16:creationId xmlns:a16="http://schemas.microsoft.com/office/drawing/2014/main" id="{6E2298AF-825C-FC2F-D278-FBD5E3879459}"/>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103339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1335897E-2F5F-A5FC-0679-8D77039F8B2A}"/>
              </a:ext>
            </a:extLst>
          </p:cNvPr>
          <p:cNvGraphicFramePr>
            <a:graphicFrameLocks noGrp="1"/>
          </p:cNvGraphicFramePr>
          <p:nvPr>
            <p:ph idx="11"/>
            <p:extLst>
              <p:ext uri="{D42A27DB-BD31-4B8C-83A1-F6EECF244321}">
                <p14:modId xmlns:p14="http://schemas.microsoft.com/office/powerpoint/2010/main" val="793406995"/>
              </p:ext>
            </p:extLst>
          </p:nvPr>
        </p:nvGraphicFramePr>
        <p:xfrm>
          <a:off x="1171604" y="2346325"/>
          <a:ext cx="3951287" cy="3184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9FFF37B-DC72-A1DA-404D-762DA46938B2}"/>
              </a:ext>
            </a:extLst>
          </p:cNvPr>
          <p:cNvSpPr>
            <a:spLocks noGrp="1"/>
          </p:cNvSpPr>
          <p:nvPr>
            <p:ph type="title"/>
          </p:nvPr>
        </p:nvSpPr>
        <p:spPr/>
        <p:txBody>
          <a:bodyPr/>
          <a:lstStyle/>
          <a:p>
            <a:r>
              <a:rPr lang="en-GB" sz="3600" dirty="0"/>
              <a:t>Teamworking Methodologies - Ideation</a:t>
            </a:r>
          </a:p>
        </p:txBody>
      </p:sp>
      <p:graphicFrame>
        <p:nvGraphicFramePr>
          <p:cNvPr id="9" name="Content Placeholder 8">
            <a:extLst>
              <a:ext uri="{FF2B5EF4-FFF2-40B4-BE49-F238E27FC236}">
                <a16:creationId xmlns:a16="http://schemas.microsoft.com/office/drawing/2014/main" id="{CA961A7E-7541-5201-A2E5-1E3412CA6FEC}"/>
              </a:ext>
            </a:extLst>
          </p:cNvPr>
          <p:cNvGraphicFramePr>
            <a:graphicFrameLocks noGrp="1"/>
          </p:cNvGraphicFramePr>
          <p:nvPr>
            <p:ph idx="12"/>
            <p:extLst>
              <p:ext uri="{D42A27DB-BD31-4B8C-83A1-F6EECF244321}">
                <p14:modId xmlns:p14="http://schemas.microsoft.com/office/powerpoint/2010/main" val="1282249263"/>
              </p:ext>
            </p:extLst>
          </p:nvPr>
        </p:nvGraphicFramePr>
        <p:xfrm>
          <a:off x="7069111" y="1945098"/>
          <a:ext cx="3951287" cy="36449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F58C17E8-4A0C-067C-7E48-1AF02C2D60DA}"/>
              </a:ext>
            </a:extLst>
          </p:cNvPr>
          <p:cNvSpPr txBox="1"/>
          <p:nvPr/>
        </p:nvSpPr>
        <p:spPr>
          <a:xfrm>
            <a:off x="7878707" y="1714266"/>
            <a:ext cx="3227832" cy="461665"/>
          </a:xfrm>
          <a:prstGeom prst="rect">
            <a:avLst/>
          </a:prstGeom>
          <a:noFill/>
        </p:spPr>
        <p:txBody>
          <a:bodyPr wrap="square" rtlCol="0">
            <a:spAutoFit/>
          </a:bodyPr>
          <a:lstStyle/>
          <a:p>
            <a:r>
              <a:rPr lang="en-GB" sz="2400" dirty="0">
                <a:solidFill>
                  <a:srgbClr val="003E74"/>
                </a:solidFill>
              </a:rPr>
              <a:t>Fishbowl:</a:t>
            </a:r>
          </a:p>
        </p:txBody>
      </p:sp>
      <p:sp>
        <p:nvSpPr>
          <p:cNvPr id="12" name="TextBox 11">
            <a:extLst>
              <a:ext uri="{FF2B5EF4-FFF2-40B4-BE49-F238E27FC236}">
                <a16:creationId xmlns:a16="http://schemas.microsoft.com/office/drawing/2014/main" id="{6AD371B1-6615-7047-4D34-9B427C80D2D8}"/>
              </a:ext>
            </a:extLst>
          </p:cNvPr>
          <p:cNvSpPr txBox="1"/>
          <p:nvPr/>
        </p:nvSpPr>
        <p:spPr>
          <a:xfrm>
            <a:off x="1533330" y="1714266"/>
            <a:ext cx="3227832" cy="461665"/>
          </a:xfrm>
          <a:prstGeom prst="rect">
            <a:avLst/>
          </a:prstGeom>
          <a:noFill/>
        </p:spPr>
        <p:txBody>
          <a:bodyPr wrap="square" rtlCol="0">
            <a:spAutoFit/>
          </a:bodyPr>
          <a:lstStyle/>
          <a:p>
            <a:r>
              <a:rPr lang="en-GB" sz="2400" dirty="0">
                <a:solidFill>
                  <a:srgbClr val="003E74"/>
                </a:solidFill>
              </a:rPr>
              <a:t>Round Robin:</a:t>
            </a:r>
          </a:p>
        </p:txBody>
      </p:sp>
      <p:sp>
        <p:nvSpPr>
          <p:cNvPr id="3" name="Text Placeholder 7">
            <a:extLst>
              <a:ext uri="{FF2B5EF4-FFF2-40B4-BE49-F238E27FC236}">
                <a16:creationId xmlns:a16="http://schemas.microsoft.com/office/drawing/2014/main" id="{AB79EC15-3C7D-B6BA-A0BB-45FC1EB343C5}"/>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163623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F37B-DC72-A1DA-404D-762DA46938B2}"/>
              </a:ext>
            </a:extLst>
          </p:cNvPr>
          <p:cNvSpPr>
            <a:spLocks noGrp="1"/>
          </p:cNvSpPr>
          <p:nvPr>
            <p:ph type="title"/>
          </p:nvPr>
        </p:nvSpPr>
        <p:spPr>
          <a:xfrm>
            <a:off x="325801" y="252000"/>
            <a:ext cx="8449232" cy="682592"/>
          </a:xfrm>
        </p:spPr>
        <p:txBody>
          <a:bodyPr/>
          <a:lstStyle/>
          <a:p>
            <a:r>
              <a:rPr lang="en-GB" sz="3600" dirty="0"/>
              <a:t>Teamworking Methodologies - Deliverables</a:t>
            </a:r>
          </a:p>
        </p:txBody>
      </p:sp>
      <p:sp>
        <p:nvSpPr>
          <p:cNvPr id="3" name="Content Placeholder 2">
            <a:extLst>
              <a:ext uri="{FF2B5EF4-FFF2-40B4-BE49-F238E27FC236}">
                <a16:creationId xmlns:a16="http://schemas.microsoft.com/office/drawing/2014/main" id="{33535030-BBE6-75A1-B272-AACC996729B4}"/>
              </a:ext>
            </a:extLst>
          </p:cNvPr>
          <p:cNvSpPr>
            <a:spLocks noGrp="1"/>
          </p:cNvSpPr>
          <p:nvPr>
            <p:ph idx="1"/>
          </p:nvPr>
        </p:nvSpPr>
        <p:spPr/>
        <p:txBody>
          <a:bodyPr/>
          <a:lstStyle/>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cs typeface="Times New Roman" panose="02020603050405020304" pitchFamily="18" charset="0"/>
              </a:rPr>
              <a:t>Live editing documents</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cs typeface="Times New Roman" panose="02020603050405020304" pitchFamily="18" charset="0"/>
              </a:rPr>
              <a:t>Teams files &amp; associated tagging</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cs typeface="Times New Roman" panose="02020603050405020304" pitchFamily="18" charset="0"/>
              </a:rPr>
              <a:t>Track changes</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cs typeface="Times New Roman" panose="02020603050405020304" pitchFamily="18" charset="0"/>
              </a:rPr>
              <a:t>Use of comments</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File sharing / naming / revision conventions</a:t>
            </a:r>
            <a:br>
              <a:rPr lang="en-GB" sz="2800" dirty="0">
                <a:solidFill>
                  <a:srgbClr val="003E74"/>
                </a:solidFill>
                <a:latin typeface="Calibri" panose="020F0502020204030204" pitchFamily="34" charset="0"/>
                <a:ea typeface="Calibri" panose="020F0502020204030204" pitchFamily="34" charset="0"/>
              </a:rPr>
            </a:br>
            <a:endParaRPr lang="en-GB" sz="2800" dirty="0">
              <a:solidFill>
                <a:srgbClr val="003E74"/>
              </a:solidFill>
            </a:endParaRPr>
          </a:p>
        </p:txBody>
      </p:sp>
      <p:sp>
        <p:nvSpPr>
          <p:cNvPr id="6" name="Text Placeholder 7">
            <a:extLst>
              <a:ext uri="{FF2B5EF4-FFF2-40B4-BE49-F238E27FC236}">
                <a16:creationId xmlns:a16="http://schemas.microsoft.com/office/drawing/2014/main" id="{4268F884-328C-A9D1-4151-C6315CDB9E5B}"/>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506731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F37B-DC72-A1DA-404D-762DA46938B2}"/>
              </a:ext>
            </a:extLst>
          </p:cNvPr>
          <p:cNvSpPr>
            <a:spLocks noGrp="1"/>
          </p:cNvSpPr>
          <p:nvPr>
            <p:ph type="title"/>
          </p:nvPr>
        </p:nvSpPr>
        <p:spPr/>
        <p:txBody>
          <a:bodyPr/>
          <a:lstStyle/>
          <a:p>
            <a:r>
              <a:rPr lang="en-GB" sz="3600" dirty="0"/>
              <a:t>Teamworking Methodologies - Meetings</a:t>
            </a:r>
          </a:p>
        </p:txBody>
      </p:sp>
      <p:sp>
        <p:nvSpPr>
          <p:cNvPr id="3" name="Content Placeholder 2">
            <a:extLst>
              <a:ext uri="{FF2B5EF4-FFF2-40B4-BE49-F238E27FC236}">
                <a16:creationId xmlns:a16="http://schemas.microsoft.com/office/drawing/2014/main" id="{33535030-BBE6-75A1-B272-AACC996729B4}"/>
              </a:ext>
            </a:extLst>
          </p:cNvPr>
          <p:cNvSpPr>
            <a:spLocks noGrp="1"/>
          </p:cNvSpPr>
          <p:nvPr>
            <p:ph idx="1"/>
          </p:nvPr>
        </p:nvSpPr>
        <p:spPr/>
        <p:txBody>
          <a:bodyPr/>
          <a:lstStyle/>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cs typeface="Times New Roman" panose="02020603050405020304" pitchFamily="18" charset="0"/>
              </a:rPr>
              <a:t>Recorded Teams meetings (even in person) – records, captions/transcripts</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Meeting purpose (agenda)</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Minute taking &amp; post meeting additions (or simplify to action tracker)</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Record risks (&amp; controls), unknowns, queries, alternatives</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Actions (with deadlines and persons accountable)</a:t>
            </a:r>
          </a:p>
          <a:p>
            <a:pPr marL="342900"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Appoint a chair:</a:t>
            </a:r>
          </a:p>
          <a:p>
            <a:pPr marL="342900" lvl="1"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Ensures all voices are heard, time is kept and purpose is achieved</a:t>
            </a:r>
          </a:p>
          <a:p>
            <a:pPr marL="342900" lvl="1"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Ensures everyone has an action</a:t>
            </a:r>
          </a:p>
          <a:p>
            <a:pPr marL="342900" lvl="1" indent="-342900">
              <a:buFont typeface="Arial" panose="020B0604020202020204" pitchFamily="34" charset="0"/>
              <a:buChar char="•"/>
            </a:pPr>
            <a:r>
              <a:rPr lang="en-GB" sz="2800" dirty="0">
                <a:solidFill>
                  <a:srgbClr val="003E74"/>
                </a:solidFill>
                <a:latin typeface="Calibri" panose="020F0502020204030204" pitchFamily="34" charset="0"/>
                <a:ea typeface="Calibri" panose="020F0502020204030204" pitchFamily="34" charset="0"/>
              </a:rPr>
              <a:t>Checks previous actions, have they all been met</a:t>
            </a:r>
          </a:p>
          <a:p>
            <a:pPr marL="342900" indent="-342900">
              <a:buFont typeface="Arial" panose="020B0604020202020204" pitchFamily="34" charset="0"/>
              <a:buChar char="•"/>
            </a:pPr>
            <a:r>
              <a:rPr lang="en-GB" sz="2800" dirty="0">
                <a:solidFill>
                  <a:srgbClr val="003E74"/>
                </a:solidFill>
                <a:latin typeface="Calibri" panose="020F0502020204030204" pitchFamily="34" charset="0"/>
              </a:rPr>
              <a:t>Rotate roles</a:t>
            </a:r>
            <a:endParaRPr lang="en-GB" sz="2800" dirty="0">
              <a:solidFill>
                <a:srgbClr val="003E74"/>
              </a:solidFill>
            </a:endParaRPr>
          </a:p>
        </p:txBody>
      </p:sp>
      <p:sp>
        <p:nvSpPr>
          <p:cNvPr id="6" name="Text Placeholder 7">
            <a:extLst>
              <a:ext uri="{FF2B5EF4-FFF2-40B4-BE49-F238E27FC236}">
                <a16:creationId xmlns:a16="http://schemas.microsoft.com/office/drawing/2014/main" id="{B43B3916-F26E-5823-D047-4551C16246D3}"/>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251843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0517-4B08-1F4D-4F14-906CBF8A3647}"/>
              </a:ext>
            </a:extLst>
          </p:cNvPr>
          <p:cNvSpPr>
            <a:spLocks noGrp="1"/>
          </p:cNvSpPr>
          <p:nvPr>
            <p:ph type="title"/>
          </p:nvPr>
        </p:nvSpPr>
        <p:spPr>
          <a:xfrm>
            <a:off x="325800" y="252000"/>
            <a:ext cx="8653813" cy="378044"/>
          </a:xfrm>
        </p:spPr>
        <p:txBody>
          <a:bodyPr/>
          <a:lstStyle/>
          <a:p>
            <a:r>
              <a:rPr lang="en-GB" sz="3600" dirty="0"/>
              <a:t>Good Teamwork – Supportive Environments</a:t>
            </a:r>
          </a:p>
        </p:txBody>
      </p:sp>
      <p:graphicFrame>
        <p:nvGraphicFramePr>
          <p:cNvPr id="6" name="Content Placeholder 5">
            <a:extLst>
              <a:ext uri="{FF2B5EF4-FFF2-40B4-BE49-F238E27FC236}">
                <a16:creationId xmlns:a16="http://schemas.microsoft.com/office/drawing/2014/main" id="{E6BEA915-E025-1317-9C42-6FEF1AFA424A}"/>
              </a:ext>
            </a:extLst>
          </p:cNvPr>
          <p:cNvGraphicFramePr>
            <a:graphicFrameLocks noGrp="1"/>
          </p:cNvGraphicFramePr>
          <p:nvPr>
            <p:ph idx="1"/>
            <p:extLst>
              <p:ext uri="{D42A27DB-BD31-4B8C-83A1-F6EECF244321}">
                <p14:modId xmlns:p14="http://schemas.microsoft.com/office/powerpoint/2010/main" val="977316482"/>
              </p:ext>
            </p:extLst>
          </p:nvPr>
        </p:nvGraphicFramePr>
        <p:xfrm>
          <a:off x="1283368" y="1123758"/>
          <a:ext cx="9625264" cy="200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a:extLst>
              <a:ext uri="{FF2B5EF4-FFF2-40B4-BE49-F238E27FC236}">
                <a16:creationId xmlns:a16="http://schemas.microsoft.com/office/drawing/2014/main" id="{80AEC8E2-1B9C-5DB8-9EE8-E1D5EC70E9A4}"/>
              </a:ext>
            </a:extLst>
          </p:cNvPr>
          <p:cNvGraphicFramePr>
            <a:graphicFrameLocks/>
          </p:cNvGraphicFramePr>
          <p:nvPr>
            <p:extLst>
              <p:ext uri="{D42A27DB-BD31-4B8C-83A1-F6EECF244321}">
                <p14:modId xmlns:p14="http://schemas.microsoft.com/office/powerpoint/2010/main" val="1937844943"/>
              </p:ext>
            </p:extLst>
          </p:nvPr>
        </p:nvGraphicFramePr>
        <p:xfrm>
          <a:off x="1403684" y="3473758"/>
          <a:ext cx="9504948" cy="2124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 Placeholder 7">
            <a:extLst>
              <a:ext uri="{FF2B5EF4-FFF2-40B4-BE49-F238E27FC236}">
                <a16:creationId xmlns:a16="http://schemas.microsoft.com/office/drawing/2014/main" id="{09680498-D918-CF6C-BFC7-61B60352CAB5}"/>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410397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0517-4B08-1F4D-4F14-906CBF8A3647}"/>
              </a:ext>
            </a:extLst>
          </p:cNvPr>
          <p:cNvSpPr>
            <a:spLocks noGrp="1"/>
          </p:cNvSpPr>
          <p:nvPr>
            <p:ph type="title"/>
          </p:nvPr>
        </p:nvSpPr>
        <p:spPr>
          <a:xfrm>
            <a:off x="325800" y="252000"/>
            <a:ext cx="8561346" cy="378044"/>
          </a:xfrm>
        </p:spPr>
        <p:txBody>
          <a:bodyPr/>
          <a:lstStyle/>
          <a:p>
            <a:r>
              <a:rPr lang="en-GB" sz="3600" dirty="0"/>
              <a:t>The </a:t>
            </a:r>
            <a:r>
              <a:rPr lang="en-GB" sz="3600" dirty="0">
                <a:highlight>
                  <a:srgbClr val="FFFF00"/>
                </a:highlight>
              </a:rPr>
              <a:t>[insert department i.e. Mech Eng] </a:t>
            </a:r>
            <a:r>
              <a:rPr lang="en-GB" sz="3600" dirty="0"/>
              <a:t>Environment?</a:t>
            </a:r>
          </a:p>
        </p:txBody>
      </p:sp>
      <p:sp>
        <p:nvSpPr>
          <p:cNvPr id="7" name="Content Placeholder 6">
            <a:extLst>
              <a:ext uri="{FF2B5EF4-FFF2-40B4-BE49-F238E27FC236}">
                <a16:creationId xmlns:a16="http://schemas.microsoft.com/office/drawing/2014/main" id="{95863701-88A0-C923-85E1-C2419406E3FD}"/>
              </a:ext>
            </a:extLst>
          </p:cNvPr>
          <p:cNvSpPr>
            <a:spLocks noGrp="1"/>
          </p:cNvSpPr>
          <p:nvPr>
            <p:ph idx="12"/>
          </p:nvPr>
        </p:nvSpPr>
        <p:spPr/>
        <p:txBody>
          <a:bodyPr/>
          <a:lstStyle/>
          <a:p>
            <a:r>
              <a:rPr lang="en-GB" sz="3200" dirty="0"/>
              <a:t>Is </a:t>
            </a:r>
            <a:r>
              <a:rPr lang="en-GB" sz="3200" b="1" dirty="0">
                <a:highlight>
                  <a:srgbClr val="FFFF00"/>
                </a:highlight>
              </a:rPr>
              <a:t>[insert department] </a:t>
            </a:r>
            <a:r>
              <a:rPr lang="en-GB" sz="3200" dirty="0"/>
              <a:t>always supportive?</a:t>
            </a:r>
          </a:p>
          <a:p>
            <a:endParaRPr lang="en-GB" sz="3200" dirty="0"/>
          </a:p>
          <a:p>
            <a:r>
              <a:rPr lang="en-GB" sz="3200" dirty="0"/>
              <a:t>Impact on teams…</a:t>
            </a:r>
          </a:p>
        </p:txBody>
      </p:sp>
      <p:pic>
        <p:nvPicPr>
          <p:cNvPr id="8" name="Picture 7" descr="Wooden blocks with question marks">
            <a:extLst>
              <a:ext uri="{FF2B5EF4-FFF2-40B4-BE49-F238E27FC236}">
                <a16:creationId xmlns:a16="http://schemas.microsoft.com/office/drawing/2014/main" id="{6336AB8F-B991-44C7-D1B5-5B253C4C3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46" y="2157571"/>
            <a:ext cx="4651469" cy="3100979"/>
          </a:xfrm>
          <a:prstGeom prst="rect">
            <a:avLst/>
          </a:prstGeom>
        </p:spPr>
      </p:pic>
      <p:sp>
        <p:nvSpPr>
          <p:cNvPr id="11" name="Text Placeholder 7">
            <a:extLst>
              <a:ext uri="{FF2B5EF4-FFF2-40B4-BE49-F238E27FC236}">
                <a16:creationId xmlns:a16="http://schemas.microsoft.com/office/drawing/2014/main" id="{C0B2505C-C336-EE03-FCFC-6FF4CC47393E}"/>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91547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0517-4B08-1F4D-4F14-906CBF8A3647}"/>
              </a:ext>
            </a:extLst>
          </p:cNvPr>
          <p:cNvSpPr>
            <a:spLocks noGrp="1"/>
          </p:cNvSpPr>
          <p:nvPr>
            <p:ph type="title"/>
          </p:nvPr>
        </p:nvSpPr>
        <p:spPr/>
        <p:txBody>
          <a:bodyPr/>
          <a:lstStyle/>
          <a:p>
            <a:r>
              <a:rPr lang="en-GB" sz="3600" dirty="0"/>
              <a:t>Improving the Team Environment</a:t>
            </a:r>
          </a:p>
        </p:txBody>
      </p:sp>
      <p:graphicFrame>
        <p:nvGraphicFramePr>
          <p:cNvPr id="6" name="Content Placeholder 5">
            <a:extLst>
              <a:ext uri="{FF2B5EF4-FFF2-40B4-BE49-F238E27FC236}">
                <a16:creationId xmlns:a16="http://schemas.microsoft.com/office/drawing/2014/main" id="{E6BEA915-E025-1317-9C42-6FEF1AFA424A}"/>
              </a:ext>
            </a:extLst>
          </p:cNvPr>
          <p:cNvGraphicFramePr>
            <a:graphicFrameLocks noGrp="1"/>
          </p:cNvGraphicFramePr>
          <p:nvPr>
            <p:ph idx="1"/>
            <p:extLst>
              <p:ext uri="{D42A27DB-BD31-4B8C-83A1-F6EECF244321}">
                <p14:modId xmlns:p14="http://schemas.microsoft.com/office/powerpoint/2010/main" val="732676438"/>
              </p:ext>
            </p:extLst>
          </p:nvPr>
        </p:nvGraphicFramePr>
        <p:xfrm>
          <a:off x="1469204" y="1463571"/>
          <a:ext cx="9253592" cy="1965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a:extLst>
              <a:ext uri="{FF2B5EF4-FFF2-40B4-BE49-F238E27FC236}">
                <a16:creationId xmlns:a16="http://schemas.microsoft.com/office/drawing/2014/main" id="{80AEC8E2-1B9C-5DB8-9EE8-E1D5EC70E9A4}"/>
              </a:ext>
            </a:extLst>
          </p:cNvPr>
          <p:cNvGraphicFramePr>
            <a:graphicFrameLocks/>
          </p:cNvGraphicFramePr>
          <p:nvPr>
            <p:extLst>
              <p:ext uri="{D42A27DB-BD31-4B8C-83A1-F6EECF244321}">
                <p14:modId xmlns:p14="http://schemas.microsoft.com/office/powerpoint/2010/main" val="3462958515"/>
              </p:ext>
            </p:extLst>
          </p:nvPr>
        </p:nvGraphicFramePr>
        <p:xfrm>
          <a:off x="1469204" y="3547649"/>
          <a:ext cx="9253592" cy="19284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 Placeholder 7">
            <a:extLst>
              <a:ext uri="{FF2B5EF4-FFF2-40B4-BE49-F238E27FC236}">
                <a16:creationId xmlns:a16="http://schemas.microsoft.com/office/drawing/2014/main" id="{D0636810-9774-099B-CAFE-21330C09D361}"/>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365808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3A0F-450E-4BFF-EB46-54E30747EAAE}"/>
              </a:ext>
            </a:extLst>
          </p:cNvPr>
          <p:cNvSpPr>
            <a:spLocks noGrp="1"/>
          </p:cNvSpPr>
          <p:nvPr>
            <p:ph type="title"/>
          </p:nvPr>
        </p:nvSpPr>
        <p:spPr/>
        <p:txBody>
          <a:bodyPr/>
          <a:lstStyle/>
          <a:p>
            <a:r>
              <a:rPr lang="en-GB" sz="3600" dirty="0"/>
              <a:t>Skill levels in teamwork</a:t>
            </a:r>
          </a:p>
        </p:txBody>
      </p:sp>
      <p:graphicFrame>
        <p:nvGraphicFramePr>
          <p:cNvPr id="6" name="Content Placeholder 5">
            <a:extLst>
              <a:ext uri="{FF2B5EF4-FFF2-40B4-BE49-F238E27FC236}">
                <a16:creationId xmlns:a16="http://schemas.microsoft.com/office/drawing/2014/main" id="{974D96A6-A7CD-FF8F-AB4F-0269645350B3}"/>
              </a:ext>
            </a:extLst>
          </p:cNvPr>
          <p:cNvGraphicFramePr>
            <a:graphicFrameLocks noGrp="1"/>
          </p:cNvGraphicFramePr>
          <p:nvPr>
            <p:ph idx="1"/>
            <p:extLst>
              <p:ext uri="{D42A27DB-BD31-4B8C-83A1-F6EECF244321}">
                <p14:modId xmlns:p14="http://schemas.microsoft.com/office/powerpoint/2010/main" val="3368802668"/>
              </p:ext>
            </p:extLst>
          </p:nvPr>
        </p:nvGraphicFramePr>
        <p:xfrm>
          <a:off x="1260296" y="1842891"/>
          <a:ext cx="9465924" cy="364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7">
            <a:extLst>
              <a:ext uri="{FF2B5EF4-FFF2-40B4-BE49-F238E27FC236}">
                <a16:creationId xmlns:a16="http://schemas.microsoft.com/office/drawing/2014/main" id="{0811C09C-ED57-3059-5764-E89204664D0C}"/>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2815152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8D272D2B-1BF0-4565-B1A4-700BCB50BFC5}"/>
              </a:ext>
            </a:extLst>
          </p:cNvPr>
          <p:cNvGraphicFramePr>
            <a:graphicFrameLocks noGrp="1"/>
          </p:cNvGraphicFramePr>
          <p:nvPr>
            <p:ph idx="1"/>
            <p:extLst>
              <p:ext uri="{D42A27DB-BD31-4B8C-83A1-F6EECF244321}">
                <p14:modId xmlns:p14="http://schemas.microsoft.com/office/powerpoint/2010/main" val="4126561323"/>
              </p:ext>
            </p:extLst>
          </p:nvPr>
        </p:nvGraphicFramePr>
        <p:xfrm>
          <a:off x="1909281" y="2017552"/>
          <a:ext cx="8229600" cy="364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3DB97C3-AB50-74E5-7219-1945860E4777}"/>
              </a:ext>
            </a:extLst>
          </p:cNvPr>
          <p:cNvSpPr txBox="1">
            <a:spLocks/>
          </p:cNvSpPr>
          <p:nvPr/>
        </p:nvSpPr>
        <p:spPr>
          <a:xfrm>
            <a:off x="325800" y="252000"/>
            <a:ext cx="11540763" cy="378044"/>
          </a:xfrm>
          <a:prstGeom prst="rect">
            <a:avLst/>
          </a:prstGeom>
        </p:spPr>
        <p:txBody>
          <a:bodyPr vert="horz" lIns="0" tIns="0" rIns="0" bIns="0" rtlCol="0" anchor="t">
            <a:noAutofit/>
          </a:bodyPr>
          <a:lstStyle>
            <a:lvl1pPr algn="l" defTabSz="685765"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3600" dirty="0"/>
              <a:t>Recap / Position Update</a:t>
            </a:r>
          </a:p>
        </p:txBody>
      </p:sp>
      <p:sp>
        <p:nvSpPr>
          <p:cNvPr id="9" name="Text Placeholder 7">
            <a:extLst>
              <a:ext uri="{FF2B5EF4-FFF2-40B4-BE49-F238E27FC236}">
                <a16:creationId xmlns:a16="http://schemas.microsoft.com/office/drawing/2014/main" id="{8A26A5E9-0A7A-E6D1-6785-28216BA0AF83}"/>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3963125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F60B-14BD-A41F-0ED0-CDB3103299D4}"/>
              </a:ext>
            </a:extLst>
          </p:cNvPr>
          <p:cNvSpPr>
            <a:spLocks noGrp="1"/>
          </p:cNvSpPr>
          <p:nvPr>
            <p:ph type="title"/>
          </p:nvPr>
        </p:nvSpPr>
        <p:spPr/>
        <p:txBody>
          <a:bodyPr/>
          <a:lstStyle/>
          <a:p>
            <a:r>
              <a:rPr lang="en-GB" sz="3600" dirty="0"/>
              <a:t>Not teamwork</a:t>
            </a:r>
          </a:p>
        </p:txBody>
      </p:sp>
      <p:sp>
        <p:nvSpPr>
          <p:cNvPr id="3" name="Content Placeholder 2">
            <a:extLst>
              <a:ext uri="{FF2B5EF4-FFF2-40B4-BE49-F238E27FC236}">
                <a16:creationId xmlns:a16="http://schemas.microsoft.com/office/drawing/2014/main" id="{8D2D99C7-8A9E-8A85-5FF0-78EC9AE05481}"/>
              </a:ext>
            </a:extLst>
          </p:cNvPr>
          <p:cNvSpPr>
            <a:spLocks noGrp="1"/>
          </p:cNvSpPr>
          <p:nvPr>
            <p:ph idx="1"/>
          </p:nvPr>
        </p:nvSpPr>
        <p:spPr/>
        <p:txBody>
          <a:bodyPr/>
          <a:lstStyle/>
          <a:p>
            <a:pPr marL="457200" indent="-457200">
              <a:buFont typeface="Arial" panose="020B0604020202020204" pitchFamily="34" charset="0"/>
              <a:buChar char="•"/>
            </a:pPr>
            <a:r>
              <a:rPr lang="en-GB" sz="2800" dirty="0">
                <a:solidFill>
                  <a:srgbClr val="003E74"/>
                </a:solidFill>
              </a:rPr>
              <a:t>Collusion – “secret / illegal cooperation” “deceitful/deceptive” (e.g. excessive support on individual coursework)</a:t>
            </a:r>
          </a:p>
          <a:p>
            <a:pPr marL="457200" indent="-457200">
              <a:buFont typeface="Arial" panose="020B0604020202020204" pitchFamily="34" charset="0"/>
              <a:buChar char="•"/>
            </a:pPr>
            <a:endParaRPr lang="en-GB" sz="2800" dirty="0">
              <a:solidFill>
                <a:srgbClr val="003E74"/>
              </a:solidFill>
            </a:endParaRPr>
          </a:p>
          <a:p>
            <a:pPr marL="457200" indent="-457200">
              <a:buFont typeface="Arial" panose="020B0604020202020204" pitchFamily="34" charset="0"/>
              <a:buChar char="•"/>
            </a:pPr>
            <a:r>
              <a:rPr lang="en-GB" sz="2800" dirty="0">
                <a:solidFill>
                  <a:srgbClr val="003E74"/>
                </a:solidFill>
              </a:rPr>
              <a:t>Competition – “establish supremacy/superiority” “striving to win/gain by defeating others”</a:t>
            </a:r>
          </a:p>
        </p:txBody>
      </p:sp>
      <p:sp>
        <p:nvSpPr>
          <p:cNvPr id="7" name="Text Placeholder 7">
            <a:extLst>
              <a:ext uri="{FF2B5EF4-FFF2-40B4-BE49-F238E27FC236}">
                <a16:creationId xmlns:a16="http://schemas.microsoft.com/office/drawing/2014/main" id="{47BC8460-C71F-5249-BB4B-5CE20A010EC5}"/>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2751368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B6408-7F52-9C69-65EB-A974046D825F}"/>
              </a:ext>
            </a:extLst>
          </p:cNvPr>
          <p:cNvSpPr>
            <a:spLocks noGrp="1"/>
          </p:cNvSpPr>
          <p:nvPr>
            <p:ph idx="11"/>
          </p:nvPr>
        </p:nvSpPr>
        <p:spPr>
          <a:xfrm>
            <a:off x="325800" y="1606948"/>
            <a:ext cx="5561745" cy="3644104"/>
          </a:xfrm>
        </p:spPr>
        <p:txBody>
          <a:bodyPr/>
          <a:lstStyle/>
          <a:p>
            <a:pPr marL="342900" indent="-342900">
              <a:buFont typeface="Arial" panose="020B0604020202020204" pitchFamily="34" charset="0"/>
              <a:buChar char="•"/>
            </a:pPr>
            <a:r>
              <a:rPr lang="en-GB" sz="2400" dirty="0">
                <a:solidFill>
                  <a:srgbClr val="003E74"/>
                </a:solidFill>
              </a:rPr>
              <a:t>Have you experienced or seen good leadership? </a:t>
            </a:r>
          </a:p>
          <a:p>
            <a:pPr marL="342900" indent="-342900">
              <a:buFont typeface="Arial" panose="020B0604020202020204" pitchFamily="34" charset="0"/>
              <a:buChar char="•"/>
            </a:pPr>
            <a:endParaRPr lang="en-GB" sz="2400" dirty="0">
              <a:solidFill>
                <a:srgbClr val="003E74"/>
              </a:solidFill>
            </a:endParaRPr>
          </a:p>
          <a:p>
            <a:pPr marL="342900" indent="-342900">
              <a:buFont typeface="Arial" panose="020B0604020202020204" pitchFamily="34" charset="0"/>
              <a:buChar char="•"/>
            </a:pPr>
            <a:r>
              <a:rPr lang="en-GB" sz="2400" dirty="0">
                <a:solidFill>
                  <a:srgbClr val="003E74"/>
                </a:solidFill>
              </a:rPr>
              <a:t>Within your own teams? In school/</a:t>
            </a:r>
            <a:r>
              <a:rPr lang="en-GB" sz="2400" dirty="0" err="1">
                <a:solidFill>
                  <a:srgbClr val="003E74"/>
                </a:solidFill>
              </a:rPr>
              <a:t>uni</a:t>
            </a:r>
            <a:r>
              <a:rPr lang="en-GB" sz="2400" dirty="0">
                <a:solidFill>
                  <a:srgbClr val="003E74"/>
                </a:solidFill>
              </a:rPr>
              <a:t>? Sport? Companies? Governance?</a:t>
            </a:r>
          </a:p>
          <a:p>
            <a:pPr marL="342900" indent="-342900">
              <a:buFont typeface="Arial" panose="020B0604020202020204" pitchFamily="34" charset="0"/>
              <a:buChar char="•"/>
            </a:pPr>
            <a:endParaRPr lang="en-GB" sz="2400" dirty="0">
              <a:solidFill>
                <a:srgbClr val="003E74"/>
              </a:solidFill>
            </a:endParaRPr>
          </a:p>
          <a:p>
            <a:pPr marL="342900" indent="-342900">
              <a:buFont typeface="Arial" panose="020B0604020202020204" pitchFamily="34" charset="0"/>
              <a:buChar char="•"/>
            </a:pPr>
            <a:r>
              <a:rPr lang="en-GB" sz="2400" dirty="0">
                <a:solidFill>
                  <a:srgbClr val="003E74"/>
                </a:solidFill>
              </a:rPr>
              <a:t>What makes a good leader?</a:t>
            </a:r>
          </a:p>
        </p:txBody>
      </p:sp>
      <p:sp>
        <p:nvSpPr>
          <p:cNvPr id="2" name="Title 1">
            <a:extLst>
              <a:ext uri="{FF2B5EF4-FFF2-40B4-BE49-F238E27FC236}">
                <a16:creationId xmlns:a16="http://schemas.microsoft.com/office/drawing/2014/main" id="{AEAAAA1D-690C-B328-C807-2195DE991D3E}"/>
              </a:ext>
            </a:extLst>
          </p:cNvPr>
          <p:cNvSpPr>
            <a:spLocks noGrp="1"/>
          </p:cNvSpPr>
          <p:nvPr>
            <p:ph type="title"/>
          </p:nvPr>
        </p:nvSpPr>
        <p:spPr/>
        <p:txBody>
          <a:bodyPr/>
          <a:lstStyle/>
          <a:p>
            <a:r>
              <a:rPr lang="en-GB" sz="3600" dirty="0"/>
              <a:t>Activity 3</a:t>
            </a:r>
          </a:p>
        </p:txBody>
      </p:sp>
      <p:sp>
        <p:nvSpPr>
          <p:cNvPr id="4" name="Text Placeholder 7">
            <a:extLst>
              <a:ext uri="{FF2B5EF4-FFF2-40B4-BE49-F238E27FC236}">
                <a16:creationId xmlns:a16="http://schemas.microsoft.com/office/drawing/2014/main" id="{44BD6F7F-29A6-4B74-B329-52B4C053E990}"/>
              </a:ext>
            </a:extLst>
          </p:cNvPr>
          <p:cNvSpPr>
            <a:spLocks noGrp="1"/>
          </p:cNvSpPr>
          <p:nvPr>
            <p:ph type="body" sz="quarter" idx="10"/>
          </p:nvPr>
        </p:nvSpPr>
        <p:spPr>
          <a:xfrm>
            <a:off x="8454184" y="469901"/>
            <a:ext cx="3128216" cy="312291"/>
          </a:xfrm>
        </p:spPr>
        <p:txBody>
          <a:bodyPr/>
          <a:lstStyle/>
          <a:p>
            <a:r>
              <a:rPr lang="en-GB" dirty="0"/>
              <a:t>Teamwork and Leadership</a:t>
            </a:r>
          </a:p>
        </p:txBody>
      </p:sp>
      <p:sp>
        <p:nvSpPr>
          <p:cNvPr id="11" name="Content Placeholder 9">
            <a:extLst>
              <a:ext uri="{FF2B5EF4-FFF2-40B4-BE49-F238E27FC236}">
                <a16:creationId xmlns:a16="http://schemas.microsoft.com/office/drawing/2014/main" id="{41A65225-F922-7DEA-0BFC-69BEC22D004B}"/>
              </a:ext>
            </a:extLst>
          </p:cNvPr>
          <p:cNvSpPr txBox="1">
            <a:spLocks/>
          </p:cNvSpPr>
          <p:nvPr/>
        </p:nvSpPr>
        <p:spPr>
          <a:xfrm>
            <a:off x="6466964" y="2498981"/>
            <a:ext cx="5267837" cy="3644104"/>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Clr>
                <a:srgbClr val="002548"/>
              </a:buClr>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Clr>
                <a:srgbClr val="002548"/>
              </a:buClr>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ctr"/>
            <a:r>
              <a:rPr lang="en-GB" b="1">
                <a:highlight>
                  <a:srgbClr val="FFFF00"/>
                </a:highlight>
              </a:rPr>
              <a:t>[insert QR code to a forum / menti for students to share their thoughts]</a:t>
            </a:r>
            <a:endParaRPr lang="en-GB" b="1" dirty="0">
              <a:highlight>
                <a:srgbClr val="FFFF00"/>
              </a:highlight>
            </a:endParaRPr>
          </a:p>
        </p:txBody>
      </p:sp>
    </p:spTree>
    <p:extLst>
      <p:ext uri="{BB962C8B-B14F-4D97-AF65-F5344CB8AC3E}">
        <p14:creationId xmlns:p14="http://schemas.microsoft.com/office/powerpoint/2010/main" val="246760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A0B806A-C112-2804-46B0-AB8B2FCF9BE1}"/>
              </a:ext>
            </a:extLst>
          </p:cNvPr>
          <p:cNvSpPr>
            <a:spLocks noGrp="1"/>
          </p:cNvSpPr>
          <p:nvPr>
            <p:ph idx="11"/>
          </p:nvPr>
        </p:nvSpPr>
        <p:spPr>
          <a:xfrm>
            <a:off x="419530" y="977652"/>
            <a:ext cx="5380697" cy="3644104"/>
          </a:xfrm>
        </p:spPr>
        <p:txBody>
          <a:bodyPr/>
          <a:lstStyle/>
          <a:p>
            <a:r>
              <a:rPr lang="en-GB" b="1" dirty="0"/>
              <a:t>Forbes:</a:t>
            </a:r>
          </a:p>
          <a:p>
            <a:pPr marL="342900" lvl="1" indent="-342900">
              <a:spcBef>
                <a:spcPts val="600"/>
              </a:spcBef>
              <a:spcAft>
                <a:spcPts val="600"/>
              </a:spcAft>
              <a:buFont typeface="Arial" panose="020B0604020202020204" pitchFamily="34" charset="0"/>
              <a:buChar char="•"/>
            </a:pPr>
            <a:r>
              <a:rPr lang="en-GB" dirty="0"/>
              <a:t>Sincere enthusiasm</a:t>
            </a:r>
          </a:p>
          <a:p>
            <a:pPr marL="342900" lvl="1" indent="-342900">
              <a:spcBef>
                <a:spcPts val="600"/>
              </a:spcBef>
              <a:spcAft>
                <a:spcPts val="600"/>
              </a:spcAft>
              <a:buFont typeface="Arial" panose="020B0604020202020204" pitchFamily="34" charset="0"/>
              <a:buChar char="•"/>
            </a:pPr>
            <a:r>
              <a:rPr lang="en-GB" dirty="0"/>
              <a:t>Integrity</a:t>
            </a:r>
          </a:p>
          <a:p>
            <a:pPr marL="342900" lvl="1" indent="-342900">
              <a:spcBef>
                <a:spcPts val="600"/>
              </a:spcBef>
              <a:spcAft>
                <a:spcPts val="600"/>
              </a:spcAft>
              <a:buFont typeface="Arial" panose="020B0604020202020204" pitchFamily="34" charset="0"/>
              <a:buChar char="•"/>
            </a:pPr>
            <a:r>
              <a:rPr lang="en-GB" dirty="0"/>
              <a:t>Communication skills</a:t>
            </a:r>
          </a:p>
          <a:p>
            <a:pPr marL="342900" lvl="1" indent="-342900">
              <a:spcBef>
                <a:spcPts val="600"/>
              </a:spcBef>
              <a:spcAft>
                <a:spcPts val="600"/>
              </a:spcAft>
              <a:buFont typeface="Arial" panose="020B0604020202020204" pitchFamily="34" charset="0"/>
              <a:buChar char="•"/>
            </a:pPr>
            <a:r>
              <a:rPr lang="en-GB" dirty="0"/>
              <a:t>Loyalty</a:t>
            </a:r>
          </a:p>
          <a:p>
            <a:pPr marL="342900" lvl="1" indent="-342900">
              <a:spcBef>
                <a:spcPts val="600"/>
              </a:spcBef>
              <a:spcAft>
                <a:spcPts val="600"/>
              </a:spcAft>
              <a:buFont typeface="Arial" panose="020B0604020202020204" pitchFamily="34" charset="0"/>
              <a:buChar char="•"/>
            </a:pPr>
            <a:r>
              <a:rPr lang="en-GB" dirty="0"/>
              <a:t>Decisiveness</a:t>
            </a:r>
          </a:p>
          <a:p>
            <a:pPr marL="342900" lvl="1" indent="-342900">
              <a:spcBef>
                <a:spcPts val="600"/>
              </a:spcBef>
              <a:spcAft>
                <a:spcPts val="600"/>
              </a:spcAft>
              <a:buFont typeface="Arial" panose="020B0604020202020204" pitchFamily="34" charset="0"/>
              <a:buChar char="•"/>
            </a:pPr>
            <a:r>
              <a:rPr lang="en-GB" dirty="0"/>
              <a:t>Managerial competence</a:t>
            </a:r>
          </a:p>
          <a:p>
            <a:pPr marL="342900" lvl="1" indent="-342900">
              <a:spcBef>
                <a:spcPts val="600"/>
              </a:spcBef>
              <a:spcAft>
                <a:spcPts val="600"/>
              </a:spcAft>
              <a:buFont typeface="Arial" panose="020B0604020202020204" pitchFamily="34" charset="0"/>
              <a:buChar char="•"/>
            </a:pPr>
            <a:r>
              <a:rPr lang="en-GB" dirty="0"/>
              <a:t>Empowerment</a:t>
            </a:r>
          </a:p>
          <a:p>
            <a:pPr marL="342900" lvl="1" indent="-342900">
              <a:spcBef>
                <a:spcPts val="600"/>
              </a:spcBef>
              <a:spcAft>
                <a:spcPts val="600"/>
              </a:spcAft>
              <a:buFont typeface="Arial" panose="020B0604020202020204" pitchFamily="34" charset="0"/>
              <a:buChar char="•"/>
            </a:pPr>
            <a:r>
              <a:rPr lang="en-GB" dirty="0"/>
              <a:t>Charisma</a:t>
            </a:r>
          </a:p>
          <a:p>
            <a:pPr algn="l"/>
            <a:r>
              <a:rPr lang="en-GB" sz="1400" i="1" dirty="0">
                <a:solidFill>
                  <a:srgbClr val="0085CA"/>
                </a:solidFill>
              </a:rPr>
              <a:t>Fries, K. (n.d.). 8 Essential Qualities That Define Great Leadership. [online] Forbes. Available at: https://www.forbes.com/sites/kimberlyfries/2018/02/08/8-essential-qualities-that-define-great-leadership/?sh=1cbbdb543b63.</a:t>
            </a:r>
          </a:p>
          <a:p>
            <a:pPr algn="l"/>
            <a:r>
              <a:rPr lang="en-GB" b="0" i="0" dirty="0">
                <a:solidFill>
                  <a:srgbClr val="000000"/>
                </a:solidFill>
                <a:effectLst/>
                <a:latin typeface="Calibri" panose="020F0502020204030204" pitchFamily="34" charset="0"/>
              </a:rPr>
              <a:t>‌</a:t>
            </a:r>
          </a:p>
          <a:p>
            <a:pPr lvl="1"/>
            <a:endParaRPr lang="en-GB" dirty="0"/>
          </a:p>
        </p:txBody>
      </p:sp>
      <p:sp>
        <p:nvSpPr>
          <p:cNvPr id="6" name="Title 5">
            <a:extLst>
              <a:ext uri="{FF2B5EF4-FFF2-40B4-BE49-F238E27FC236}">
                <a16:creationId xmlns:a16="http://schemas.microsoft.com/office/drawing/2014/main" id="{E6D490EB-9B3E-80CD-4BC1-0389C01BA32A}"/>
              </a:ext>
            </a:extLst>
          </p:cNvPr>
          <p:cNvSpPr>
            <a:spLocks noGrp="1"/>
          </p:cNvSpPr>
          <p:nvPr>
            <p:ph type="title"/>
          </p:nvPr>
        </p:nvSpPr>
        <p:spPr/>
        <p:txBody>
          <a:bodyPr/>
          <a:lstStyle/>
          <a:p>
            <a:r>
              <a:rPr lang="en-GB" sz="3600" dirty="0"/>
              <a:t>Good Leadership</a:t>
            </a:r>
          </a:p>
        </p:txBody>
      </p:sp>
      <p:sp>
        <p:nvSpPr>
          <p:cNvPr id="9" name="Content Placeholder 8">
            <a:extLst>
              <a:ext uri="{FF2B5EF4-FFF2-40B4-BE49-F238E27FC236}">
                <a16:creationId xmlns:a16="http://schemas.microsoft.com/office/drawing/2014/main" id="{4A0AE04C-E4BD-54CB-014F-D09FB614923B}"/>
              </a:ext>
            </a:extLst>
          </p:cNvPr>
          <p:cNvSpPr>
            <a:spLocks noGrp="1"/>
          </p:cNvSpPr>
          <p:nvPr>
            <p:ph idx="12"/>
          </p:nvPr>
        </p:nvSpPr>
        <p:spPr>
          <a:xfrm>
            <a:off x="6208552" y="977652"/>
            <a:ext cx="5380698" cy="3644104"/>
          </a:xfrm>
        </p:spPr>
        <p:txBody>
          <a:bodyPr/>
          <a:lstStyle/>
          <a:p>
            <a:r>
              <a:rPr lang="en-GB" b="1" dirty="0"/>
              <a:t>Centre for Creative Leadership:</a:t>
            </a:r>
          </a:p>
          <a:p>
            <a:pPr marL="342900" lvl="1" indent="-342900">
              <a:spcBef>
                <a:spcPts val="600"/>
              </a:spcBef>
              <a:spcAft>
                <a:spcPts val="600"/>
              </a:spcAft>
              <a:buFont typeface="Arial" panose="020B0604020202020204" pitchFamily="34" charset="0"/>
              <a:buChar char="•"/>
            </a:pPr>
            <a:r>
              <a:rPr lang="en-GB" dirty="0"/>
              <a:t>Vision</a:t>
            </a:r>
          </a:p>
          <a:p>
            <a:pPr marL="342900" lvl="1" indent="-342900">
              <a:spcBef>
                <a:spcPts val="600"/>
              </a:spcBef>
              <a:spcAft>
                <a:spcPts val="600"/>
              </a:spcAft>
              <a:buFont typeface="Arial" panose="020B0604020202020204" pitchFamily="34" charset="0"/>
              <a:buChar char="•"/>
            </a:pPr>
            <a:r>
              <a:rPr lang="en-GB" dirty="0"/>
              <a:t>Management</a:t>
            </a:r>
          </a:p>
          <a:p>
            <a:pPr marL="342900" lvl="1" indent="-342900">
              <a:spcBef>
                <a:spcPts val="600"/>
              </a:spcBef>
              <a:spcAft>
                <a:spcPts val="600"/>
              </a:spcAft>
              <a:buFont typeface="Arial" panose="020B0604020202020204" pitchFamily="34" charset="0"/>
              <a:buChar char="•"/>
            </a:pPr>
            <a:r>
              <a:rPr lang="en-GB" dirty="0"/>
              <a:t>Empowerment</a:t>
            </a:r>
          </a:p>
          <a:p>
            <a:pPr marL="342900" lvl="1" indent="-342900">
              <a:spcBef>
                <a:spcPts val="600"/>
              </a:spcBef>
              <a:spcAft>
                <a:spcPts val="600"/>
              </a:spcAft>
              <a:buFont typeface="Arial" panose="020B0604020202020204" pitchFamily="34" charset="0"/>
              <a:buChar char="•"/>
            </a:pPr>
            <a:r>
              <a:rPr lang="en-GB" dirty="0"/>
              <a:t>Diplomacy</a:t>
            </a:r>
          </a:p>
          <a:p>
            <a:pPr marL="342900" lvl="1" indent="-342900">
              <a:spcBef>
                <a:spcPts val="600"/>
              </a:spcBef>
              <a:spcAft>
                <a:spcPts val="600"/>
              </a:spcAft>
              <a:buFont typeface="Arial" panose="020B0604020202020204" pitchFamily="34" charset="0"/>
              <a:buChar char="•"/>
            </a:pPr>
            <a:r>
              <a:rPr lang="en-GB" dirty="0"/>
              <a:t>Feedback</a:t>
            </a:r>
          </a:p>
          <a:p>
            <a:pPr marL="342900" lvl="1" indent="-342900">
              <a:spcBef>
                <a:spcPts val="600"/>
              </a:spcBef>
              <a:spcAft>
                <a:spcPts val="600"/>
              </a:spcAft>
              <a:buFont typeface="Arial" panose="020B0604020202020204" pitchFamily="34" charset="0"/>
              <a:buChar char="•"/>
            </a:pPr>
            <a:r>
              <a:rPr lang="en-GB" dirty="0"/>
              <a:t>Entrepreneurialism</a:t>
            </a:r>
          </a:p>
          <a:p>
            <a:pPr marL="342900" lvl="1" indent="-342900">
              <a:spcBef>
                <a:spcPts val="600"/>
              </a:spcBef>
              <a:spcAft>
                <a:spcPts val="600"/>
              </a:spcAft>
              <a:buFont typeface="Arial" panose="020B0604020202020204" pitchFamily="34" charset="0"/>
              <a:buChar char="•"/>
            </a:pPr>
            <a:r>
              <a:rPr lang="en-GB" dirty="0"/>
              <a:t>Personal Style</a:t>
            </a:r>
          </a:p>
          <a:p>
            <a:pPr marL="342900" lvl="1" indent="-342900">
              <a:spcBef>
                <a:spcPts val="600"/>
              </a:spcBef>
              <a:spcAft>
                <a:spcPts val="600"/>
              </a:spcAft>
              <a:buFont typeface="Arial" panose="020B0604020202020204" pitchFamily="34" charset="0"/>
              <a:buChar char="•"/>
            </a:pPr>
            <a:r>
              <a:rPr lang="en-GB" dirty="0"/>
              <a:t>Personal Energy</a:t>
            </a:r>
          </a:p>
          <a:p>
            <a:pPr marL="342900" lvl="1" indent="-342900">
              <a:spcBef>
                <a:spcPts val="600"/>
              </a:spcBef>
              <a:spcAft>
                <a:spcPts val="600"/>
              </a:spcAft>
              <a:buFont typeface="Arial" panose="020B0604020202020204" pitchFamily="34" charset="0"/>
              <a:buChar char="•"/>
            </a:pPr>
            <a:r>
              <a:rPr lang="en-GB" dirty="0"/>
              <a:t>Multicultural Awareness</a:t>
            </a:r>
          </a:p>
          <a:p>
            <a:r>
              <a:rPr lang="en-GB" sz="1400" dirty="0">
                <a:solidFill>
                  <a:srgbClr val="0085CA"/>
                </a:solidFill>
              </a:rPr>
              <a:t>Campbell, David P. </a:t>
            </a:r>
            <a:r>
              <a:rPr lang="en-GB" sz="1400" i="1" dirty="0">
                <a:solidFill>
                  <a:srgbClr val="0085CA"/>
                </a:solidFill>
              </a:rPr>
              <a:t>In Focus : Leadership Characteristics - Nine Keys to Good Leadership</a:t>
            </a:r>
            <a:r>
              <a:rPr lang="en-GB" sz="1400" dirty="0">
                <a:solidFill>
                  <a:srgbClr val="0085CA"/>
                </a:solidFill>
              </a:rPr>
              <a:t>. Greensboro, North Carolina: </a:t>
            </a:r>
            <a:r>
              <a:rPr lang="en-GB" sz="1400" dirty="0" err="1">
                <a:solidFill>
                  <a:srgbClr val="0085CA"/>
                </a:solidFill>
              </a:rPr>
              <a:t>Center</a:t>
            </a:r>
            <a:r>
              <a:rPr lang="en-GB" sz="1400" dirty="0">
                <a:solidFill>
                  <a:srgbClr val="0085CA"/>
                </a:solidFill>
              </a:rPr>
              <a:t> for Creative Leadership, 2002. Print.</a:t>
            </a:r>
          </a:p>
        </p:txBody>
      </p:sp>
      <p:sp>
        <p:nvSpPr>
          <p:cNvPr id="2" name="Text Placeholder 7">
            <a:extLst>
              <a:ext uri="{FF2B5EF4-FFF2-40B4-BE49-F238E27FC236}">
                <a16:creationId xmlns:a16="http://schemas.microsoft.com/office/drawing/2014/main" id="{816DF333-4CDA-0634-FCC0-2DD09B330C94}"/>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393287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26F1-B8CA-003A-4192-DEFDAEDA4F1C}"/>
              </a:ext>
            </a:extLst>
          </p:cNvPr>
          <p:cNvSpPr>
            <a:spLocks noGrp="1"/>
          </p:cNvSpPr>
          <p:nvPr>
            <p:ph type="title"/>
          </p:nvPr>
        </p:nvSpPr>
        <p:spPr/>
        <p:txBody>
          <a:bodyPr/>
          <a:lstStyle/>
          <a:p>
            <a:r>
              <a:rPr lang="en-GB" sz="3600" dirty="0"/>
              <a:t>Defining leadership</a:t>
            </a:r>
          </a:p>
        </p:txBody>
      </p:sp>
      <p:sp>
        <p:nvSpPr>
          <p:cNvPr id="3" name="Content Placeholder 2">
            <a:extLst>
              <a:ext uri="{FF2B5EF4-FFF2-40B4-BE49-F238E27FC236}">
                <a16:creationId xmlns:a16="http://schemas.microsoft.com/office/drawing/2014/main" id="{645AE353-10C8-A384-3A83-3A94A2644533}"/>
              </a:ext>
            </a:extLst>
          </p:cNvPr>
          <p:cNvSpPr>
            <a:spLocks noGrp="1"/>
          </p:cNvSpPr>
          <p:nvPr>
            <p:ph idx="1"/>
          </p:nvPr>
        </p:nvSpPr>
        <p:spPr/>
        <p:txBody>
          <a:bodyPr/>
          <a:lstStyle/>
          <a:p>
            <a:pPr lvl="1">
              <a:lnSpc>
                <a:spcPct val="107000"/>
              </a:lnSpc>
              <a:spcBef>
                <a:spcPts val="600"/>
              </a:spcBef>
              <a:spcAft>
                <a:spcPts val="600"/>
              </a:spcAft>
              <a:buFont typeface="Arial" panose="020B0604020202020204" pitchFamily="34" charset="0"/>
              <a:buChar char="•"/>
            </a:pPr>
            <a:r>
              <a:rPr lang="en-GB" sz="24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Leading; </a:t>
            </a:r>
            <a:r>
              <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rPr>
              <a:t>use of influence, creating shared ideas, encouraging progress / innovation</a:t>
            </a:r>
          </a:p>
          <a:p>
            <a:pPr lvl="1">
              <a:lnSpc>
                <a:spcPct val="107000"/>
              </a:lnSpc>
              <a:spcBef>
                <a:spcPts val="600"/>
              </a:spcBef>
              <a:spcAft>
                <a:spcPts val="600"/>
              </a:spcAft>
              <a:buFont typeface="Arial" panose="020B0604020202020204" pitchFamily="34" charset="0"/>
              <a:buChar char="•"/>
            </a:pPr>
            <a:r>
              <a:rPr lang="en-GB" sz="24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Managing; </a:t>
            </a:r>
            <a:r>
              <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rPr>
              <a:t>use of authority, task / process focused, aiming for aligned end goal(s) </a:t>
            </a:r>
          </a:p>
          <a:p>
            <a:pPr lvl="1">
              <a:lnSpc>
                <a:spcPct val="107000"/>
              </a:lnSpc>
              <a:spcBef>
                <a:spcPts val="600"/>
              </a:spcBef>
              <a:spcAft>
                <a:spcPts val="600"/>
              </a:spcAft>
              <a:buFont typeface="Arial" panose="020B0604020202020204" pitchFamily="34" charset="0"/>
              <a:buChar char="•"/>
            </a:pPr>
            <a:r>
              <a:rPr lang="en-GB" sz="24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Coaching; </a:t>
            </a:r>
            <a:r>
              <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rPr>
              <a:t>developing, motivating and supporting others in shared goals (short term / specific)</a:t>
            </a:r>
          </a:p>
          <a:p>
            <a:pPr lvl="1">
              <a:lnSpc>
                <a:spcPct val="107000"/>
              </a:lnSpc>
              <a:spcBef>
                <a:spcPts val="600"/>
              </a:spcBef>
              <a:spcAft>
                <a:spcPts val="600"/>
              </a:spcAft>
              <a:buFont typeface="Arial" panose="020B0604020202020204" pitchFamily="34" charset="0"/>
              <a:buChar char="•"/>
            </a:pPr>
            <a:r>
              <a:rPr lang="en-GB" sz="24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Mentoring; </a:t>
            </a:r>
            <a:r>
              <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rPr>
              <a:t>developing, motivating and supporting others in </a:t>
            </a:r>
            <a:r>
              <a:rPr lang="en-GB" sz="2400" i="1" dirty="0">
                <a:solidFill>
                  <a:srgbClr val="003E74"/>
                </a:solidFill>
                <a:latin typeface="Calibri" panose="020F0502020204030204" pitchFamily="34" charset="0"/>
                <a:ea typeface="Calibri" panose="020F0502020204030204" pitchFamily="34" charset="0"/>
                <a:cs typeface="Times New Roman" panose="02020603050405020304" pitchFamily="18" charset="0"/>
              </a:rPr>
              <a:t>their</a:t>
            </a:r>
            <a:r>
              <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rPr>
              <a:t> goals (long term / experiential)</a:t>
            </a:r>
          </a:p>
          <a:p>
            <a:endParaRPr lang="en-GB" dirty="0"/>
          </a:p>
        </p:txBody>
      </p:sp>
      <p:sp>
        <p:nvSpPr>
          <p:cNvPr id="7" name="Text Placeholder 7">
            <a:extLst>
              <a:ext uri="{FF2B5EF4-FFF2-40B4-BE49-F238E27FC236}">
                <a16:creationId xmlns:a16="http://schemas.microsoft.com/office/drawing/2014/main" id="{38399A97-310F-37D7-B7B1-0C7AB2BCFE10}"/>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62824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764550-2967-E5CA-CD5A-0AB7F44E07AB}"/>
              </a:ext>
            </a:extLst>
          </p:cNvPr>
          <p:cNvSpPr>
            <a:spLocks noGrp="1"/>
          </p:cNvSpPr>
          <p:nvPr>
            <p:ph type="title"/>
          </p:nvPr>
        </p:nvSpPr>
        <p:spPr/>
        <p:txBody>
          <a:bodyPr/>
          <a:lstStyle/>
          <a:p>
            <a:r>
              <a:rPr lang="en-GB" dirty="0"/>
              <a:t>Take me to your leader…</a:t>
            </a:r>
          </a:p>
        </p:txBody>
      </p:sp>
      <p:graphicFrame>
        <p:nvGraphicFramePr>
          <p:cNvPr id="11" name="Content Placeholder 9">
            <a:extLst>
              <a:ext uri="{FF2B5EF4-FFF2-40B4-BE49-F238E27FC236}">
                <a16:creationId xmlns:a16="http://schemas.microsoft.com/office/drawing/2014/main" id="{6CC2D0FA-3CFE-68E3-9E53-D536614AFB87}"/>
              </a:ext>
            </a:extLst>
          </p:cNvPr>
          <p:cNvGraphicFramePr>
            <a:graphicFrameLocks noGrp="1"/>
          </p:cNvGraphicFramePr>
          <p:nvPr>
            <p:ph idx="1"/>
            <p:extLst>
              <p:ext uri="{D42A27DB-BD31-4B8C-83A1-F6EECF244321}">
                <p14:modId xmlns:p14="http://schemas.microsoft.com/office/powerpoint/2010/main" val="1083566737"/>
              </p:ext>
            </p:extLst>
          </p:nvPr>
        </p:nvGraphicFramePr>
        <p:xfrm>
          <a:off x="1078787" y="1356190"/>
          <a:ext cx="10109769" cy="455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7">
            <a:extLst>
              <a:ext uri="{FF2B5EF4-FFF2-40B4-BE49-F238E27FC236}">
                <a16:creationId xmlns:a16="http://schemas.microsoft.com/office/drawing/2014/main" id="{84F58CDA-8951-DE1B-E6F3-415ACDA3BE4B}"/>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80254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D652-8166-C73C-F028-174F44E2B1EF}"/>
              </a:ext>
            </a:extLst>
          </p:cNvPr>
          <p:cNvSpPr>
            <a:spLocks noGrp="1"/>
          </p:cNvSpPr>
          <p:nvPr>
            <p:ph type="title"/>
          </p:nvPr>
        </p:nvSpPr>
        <p:spPr/>
        <p:txBody>
          <a:bodyPr/>
          <a:lstStyle/>
          <a:p>
            <a:r>
              <a:rPr lang="en-GB" sz="3600" dirty="0"/>
              <a:t>Student Team Leadership</a:t>
            </a:r>
          </a:p>
        </p:txBody>
      </p:sp>
      <p:sp>
        <p:nvSpPr>
          <p:cNvPr id="3" name="Content Placeholder 2">
            <a:extLst>
              <a:ext uri="{FF2B5EF4-FFF2-40B4-BE49-F238E27FC236}">
                <a16:creationId xmlns:a16="http://schemas.microsoft.com/office/drawing/2014/main" id="{F0825B4F-DD57-2FDE-5F92-164B32A6EEF8}"/>
              </a:ext>
            </a:extLst>
          </p:cNvPr>
          <p:cNvSpPr>
            <a:spLocks noGrp="1"/>
          </p:cNvSpPr>
          <p:nvPr>
            <p:ph idx="1"/>
          </p:nvPr>
        </p:nvSpPr>
        <p:spPr/>
        <p:txBody>
          <a:bodyPr/>
          <a:lstStyle/>
          <a:p>
            <a:pPr marL="342900" indent="-342900">
              <a:spcAft>
                <a:spcPts val="600"/>
              </a:spcAft>
              <a:buFont typeface="Arial" panose="020B0604020202020204" pitchFamily="34" charset="0"/>
              <a:buChar char="•"/>
            </a:pPr>
            <a:r>
              <a:rPr lang="en-GB" sz="2400" dirty="0">
                <a:solidFill>
                  <a:srgbClr val="003E74"/>
                </a:solidFill>
              </a:rPr>
              <a:t>Leadership vs Management</a:t>
            </a:r>
          </a:p>
          <a:p>
            <a:pPr marL="342900" indent="-342900">
              <a:spcAft>
                <a:spcPts val="600"/>
              </a:spcAft>
              <a:buFont typeface="Arial" panose="020B0604020202020204" pitchFamily="34" charset="0"/>
              <a:buChar char="•"/>
            </a:pPr>
            <a:r>
              <a:rPr lang="en-GB" sz="2400" dirty="0">
                <a:solidFill>
                  <a:srgbClr val="003E74"/>
                </a:solidFill>
              </a:rPr>
              <a:t>Management roles</a:t>
            </a:r>
          </a:p>
          <a:p>
            <a:pPr marL="342900" indent="-342900">
              <a:spcAft>
                <a:spcPts val="600"/>
              </a:spcAft>
              <a:buFont typeface="Arial" panose="020B0604020202020204" pitchFamily="34" charset="0"/>
              <a:buChar char="•"/>
            </a:pPr>
            <a:r>
              <a:rPr lang="en-GB" sz="2400" dirty="0">
                <a:solidFill>
                  <a:srgbClr val="003E74"/>
                </a:solidFill>
              </a:rPr>
              <a:t>Role rotation</a:t>
            </a:r>
          </a:p>
          <a:p>
            <a:pPr marL="666884" lvl="3" indent="-342900">
              <a:spcAft>
                <a:spcPts val="600"/>
              </a:spcAft>
            </a:pPr>
            <a:r>
              <a:rPr lang="en-GB" sz="1800" dirty="0">
                <a:solidFill>
                  <a:srgbClr val="003E74"/>
                </a:solidFill>
              </a:rPr>
              <a:t>Group experiential gain</a:t>
            </a:r>
          </a:p>
          <a:p>
            <a:pPr marL="666884" lvl="3" indent="-342900">
              <a:spcAft>
                <a:spcPts val="600"/>
              </a:spcAft>
            </a:pPr>
            <a:r>
              <a:rPr lang="en-GB" sz="1800" dirty="0">
                <a:solidFill>
                  <a:srgbClr val="003E74"/>
                </a:solidFill>
              </a:rPr>
              <a:t>Shared responsibility / accountability</a:t>
            </a:r>
          </a:p>
          <a:p>
            <a:pPr marL="666884" lvl="3" indent="-342900">
              <a:spcAft>
                <a:spcPts val="600"/>
              </a:spcAft>
            </a:pPr>
            <a:r>
              <a:rPr lang="en-GB" sz="1800" dirty="0">
                <a:solidFill>
                  <a:srgbClr val="003E74"/>
                </a:solidFill>
              </a:rPr>
              <a:t>Increased innovation through reduced repetition/predictability</a:t>
            </a:r>
          </a:p>
          <a:p>
            <a:pPr lvl="3" indent="0">
              <a:spcAft>
                <a:spcPts val="600"/>
              </a:spcAft>
              <a:buNone/>
            </a:pPr>
            <a:endParaRPr lang="en-GB" sz="1800" dirty="0">
              <a:solidFill>
                <a:srgbClr val="003E74"/>
              </a:solidFill>
            </a:endParaRPr>
          </a:p>
          <a:p>
            <a:pPr marL="342900" indent="-342900">
              <a:spcAft>
                <a:spcPts val="600"/>
              </a:spcAft>
              <a:buFont typeface="Arial" panose="020B0604020202020204" pitchFamily="34" charset="0"/>
              <a:buChar char="•"/>
            </a:pPr>
            <a:r>
              <a:rPr lang="en-GB" sz="2400" dirty="0">
                <a:solidFill>
                  <a:srgbClr val="003E74"/>
                </a:solidFill>
              </a:rPr>
              <a:t>Refer back to “Teamworking Methodologies – Meetings”</a:t>
            </a:r>
          </a:p>
        </p:txBody>
      </p:sp>
      <p:sp>
        <p:nvSpPr>
          <p:cNvPr id="7" name="Text Placeholder 7">
            <a:extLst>
              <a:ext uri="{FF2B5EF4-FFF2-40B4-BE49-F238E27FC236}">
                <a16:creationId xmlns:a16="http://schemas.microsoft.com/office/drawing/2014/main" id="{FDF10819-A783-55E9-B13C-E171561BB698}"/>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3586017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128295-4ACE-839A-36F6-6E0709A1DEE8}"/>
              </a:ext>
            </a:extLst>
          </p:cNvPr>
          <p:cNvSpPr>
            <a:spLocks noGrp="1"/>
          </p:cNvSpPr>
          <p:nvPr>
            <p:ph idx="11"/>
          </p:nvPr>
        </p:nvSpPr>
        <p:spPr>
          <a:xfrm>
            <a:off x="325800" y="1606948"/>
            <a:ext cx="5267836" cy="3644104"/>
          </a:xfrm>
        </p:spPr>
        <p:txBody>
          <a:bodyPr/>
          <a:lstStyle/>
          <a:p>
            <a:pPr marL="342900" indent="-342900" fontAlgn="base">
              <a:lnSpc>
                <a:spcPct val="107000"/>
              </a:lnSpc>
              <a:spcAft>
                <a:spcPts val="800"/>
              </a:spcAft>
              <a:buFont typeface="Arial" panose="020B0604020202020204" pitchFamily="34" charset="0"/>
              <a:buChar char="•"/>
            </a:pPr>
            <a:r>
              <a:rPr lang="en-GB" sz="2400" dirty="0">
                <a:solidFill>
                  <a:srgbClr val="003E74"/>
                </a:solidFill>
                <a:latin typeface="Calibri" panose="020F0502020204030204" pitchFamily="34" charset="0"/>
                <a:ea typeface="Times New Roman" panose="02020603050405020304" pitchFamily="18" charset="0"/>
                <a:cs typeface="Calibri" panose="020F0502020204030204" pitchFamily="34" charset="0"/>
              </a:rPr>
              <a:t>Which of your behaviours have been least conducive to successful team outcomes?</a:t>
            </a:r>
            <a:endPar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fontAlgn="base">
              <a:lnSpc>
                <a:spcPct val="107000"/>
              </a:lnSpc>
              <a:spcAft>
                <a:spcPts val="800"/>
              </a:spcAft>
              <a:buFont typeface="Arial" panose="020B0604020202020204" pitchFamily="34" charset="0"/>
              <a:buChar char="•"/>
            </a:pPr>
            <a:endPar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fontAlgn="base">
              <a:lnSpc>
                <a:spcPct val="107000"/>
              </a:lnSpc>
              <a:spcAft>
                <a:spcPts val="800"/>
              </a:spcAft>
              <a:buFont typeface="Arial" panose="020B0604020202020204" pitchFamily="34" charset="0"/>
              <a:buChar char="•"/>
            </a:pPr>
            <a:r>
              <a:rPr lang="en-GB" sz="2400" dirty="0">
                <a:solidFill>
                  <a:srgbClr val="003E74"/>
                </a:solidFill>
                <a:latin typeface="Calibri" panose="020F0502020204030204" pitchFamily="34" charset="0"/>
                <a:ea typeface="Times New Roman" panose="02020603050405020304" pitchFamily="18" charset="0"/>
                <a:cs typeface="Calibri" panose="020F0502020204030204" pitchFamily="34" charset="0"/>
              </a:rPr>
              <a:t>How will you action a change in this area?</a:t>
            </a:r>
            <a:endParaRPr lang="en-GB" sz="2400" dirty="0">
              <a:solidFill>
                <a:srgbClr val="003E74"/>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2" name="Title 1">
            <a:extLst>
              <a:ext uri="{FF2B5EF4-FFF2-40B4-BE49-F238E27FC236}">
                <a16:creationId xmlns:a16="http://schemas.microsoft.com/office/drawing/2014/main" id="{D0DE331B-B4C2-8F2C-1566-7065AB0238E8}"/>
              </a:ext>
            </a:extLst>
          </p:cNvPr>
          <p:cNvSpPr>
            <a:spLocks noGrp="1"/>
          </p:cNvSpPr>
          <p:nvPr>
            <p:ph type="title"/>
          </p:nvPr>
        </p:nvSpPr>
        <p:spPr/>
        <p:txBody>
          <a:bodyPr/>
          <a:lstStyle/>
          <a:p>
            <a:r>
              <a:rPr lang="en-GB" sz="3600" dirty="0"/>
              <a:t>Activity 4</a:t>
            </a:r>
          </a:p>
        </p:txBody>
      </p:sp>
      <p:sp>
        <p:nvSpPr>
          <p:cNvPr id="4" name="Text Placeholder 7">
            <a:extLst>
              <a:ext uri="{FF2B5EF4-FFF2-40B4-BE49-F238E27FC236}">
                <a16:creationId xmlns:a16="http://schemas.microsoft.com/office/drawing/2014/main" id="{C24905C9-FE22-7577-B2B6-0766D35E9C0B}"/>
              </a:ext>
            </a:extLst>
          </p:cNvPr>
          <p:cNvSpPr>
            <a:spLocks noGrp="1"/>
          </p:cNvSpPr>
          <p:nvPr>
            <p:ph type="body" sz="quarter" idx="10"/>
          </p:nvPr>
        </p:nvSpPr>
        <p:spPr>
          <a:xfrm>
            <a:off x="8454184" y="469901"/>
            <a:ext cx="3128216" cy="312291"/>
          </a:xfrm>
        </p:spPr>
        <p:txBody>
          <a:bodyPr/>
          <a:lstStyle/>
          <a:p>
            <a:r>
              <a:rPr lang="en-GB" dirty="0"/>
              <a:t>Teamwork and Leadership</a:t>
            </a:r>
          </a:p>
        </p:txBody>
      </p:sp>
      <p:sp>
        <p:nvSpPr>
          <p:cNvPr id="10" name="Content Placeholder 9">
            <a:extLst>
              <a:ext uri="{FF2B5EF4-FFF2-40B4-BE49-F238E27FC236}">
                <a16:creationId xmlns:a16="http://schemas.microsoft.com/office/drawing/2014/main" id="{3FA417F9-8152-FB7F-3120-934922E9F8B2}"/>
              </a:ext>
            </a:extLst>
          </p:cNvPr>
          <p:cNvSpPr>
            <a:spLocks noGrp="1"/>
          </p:cNvSpPr>
          <p:nvPr>
            <p:ph idx="12"/>
          </p:nvPr>
        </p:nvSpPr>
        <p:spPr/>
        <p:txBody>
          <a:bodyPr/>
          <a:lstStyle/>
          <a:p>
            <a:pPr algn="ctr"/>
            <a:r>
              <a:rPr lang="en-GB" b="1" dirty="0">
                <a:highlight>
                  <a:srgbClr val="FFFF00"/>
                </a:highlight>
              </a:rPr>
              <a:t>[insert QR code to a forum / </a:t>
            </a:r>
            <a:r>
              <a:rPr lang="en-GB" b="1" dirty="0" err="1">
                <a:highlight>
                  <a:srgbClr val="FFFF00"/>
                </a:highlight>
              </a:rPr>
              <a:t>menti</a:t>
            </a:r>
            <a:r>
              <a:rPr lang="en-GB" b="1" dirty="0">
                <a:highlight>
                  <a:srgbClr val="FFFF00"/>
                </a:highlight>
              </a:rPr>
              <a:t> for students to share their thoughts]</a:t>
            </a:r>
          </a:p>
        </p:txBody>
      </p:sp>
    </p:spTree>
    <p:extLst>
      <p:ext uri="{BB962C8B-B14F-4D97-AF65-F5344CB8AC3E}">
        <p14:creationId xmlns:p14="http://schemas.microsoft.com/office/powerpoint/2010/main" val="2975670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2F74FC-BAAD-D0BB-1D48-FE039E503E5C}"/>
              </a:ext>
            </a:extLst>
          </p:cNvPr>
          <p:cNvSpPr>
            <a:spLocks noGrp="1"/>
          </p:cNvSpPr>
          <p:nvPr>
            <p:ph idx="11"/>
          </p:nvPr>
        </p:nvSpPr>
        <p:spPr/>
        <p:txBody>
          <a:bodyPr/>
          <a:lstStyle/>
          <a:p>
            <a:endParaRPr lang="en-GB" sz="2400" dirty="0">
              <a:solidFill>
                <a:srgbClr val="003E74"/>
              </a:solidFill>
            </a:endParaRPr>
          </a:p>
          <a:p>
            <a:endParaRPr lang="en-GB" dirty="0"/>
          </a:p>
        </p:txBody>
      </p:sp>
      <p:sp>
        <p:nvSpPr>
          <p:cNvPr id="2" name="Title 1">
            <a:extLst>
              <a:ext uri="{FF2B5EF4-FFF2-40B4-BE49-F238E27FC236}">
                <a16:creationId xmlns:a16="http://schemas.microsoft.com/office/drawing/2014/main" id="{7420CE17-E58B-3459-9122-05136F2C7C1A}"/>
              </a:ext>
            </a:extLst>
          </p:cNvPr>
          <p:cNvSpPr>
            <a:spLocks noGrp="1"/>
          </p:cNvSpPr>
          <p:nvPr>
            <p:ph type="title"/>
          </p:nvPr>
        </p:nvSpPr>
        <p:spPr/>
        <p:txBody>
          <a:bodyPr/>
          <a:lstStyle/>
          <a:p>
            <a:r>
              <a:rPr lang="en-GB" sz="3600" dirty="0"/>
              <a:t>Recap</a:t>
            </a:r>
          </a:p>
        </p:txBody>
      </p:sp>
      <p:sp>
        <p:nvSpPr>
          <p:cNvPr id="13" name="TextBox 12">
            <a:extLst>
              <a:ext uri="{FF2B5EF4-FFF2-40B4-BE49-F238E27FC236}">
                <a16:creationId xmlns:a16="http://schemas.microsoft.com/office/drawing/2014/main" id="{7345E68C-3D6A-ECB5-90E1-71B29682F9EA}"/>
              </a:ext>
            </a:extLst>
          </p:cNvPr>
          <p:cNvSpPr txBox="1"/>
          <p:nvPr/>
        </p:nvSpPr>
        <p:spPr>
          <a:xfrm>
            <a:off x="325800" y="1576019"/>
            <a:ext cx="4852375" cy="3148491"/>
          </a:xfrm>
          <a:prstGeom prst="rect">
            <a:avLst/>
          </a:prstGeom>
          <a:noFill/>
        </p:spPr>
        <p:txBody>
          <a:bodyPr wrap="square">
            <a:spAutoFit/>
          </a:bodyPr>
          <a:lstStyle/>
          <a:p>
            <a:pPr marL="342900" indent="-342900" fontAlgn="base">
              <a:lnSpc>
                <a:spcPct val="107000"/>
              </a:lnSpc>
              <a:spcAft>
                <a:spcPts val="800"/>
              </a:spcAft>
              <a:buFont typeface="Arial" panose="020B0604020202020204" pitchFamily="34" charset="0"/>
              <a:buChar char="•"/>
              <a:tabLst>
                <a:tab pos="457200" algn="l"/>
              </a:tabLst>
            </a:pPr>
            <a:r>
              <a:rPr lang="en-GB" dirty="0">
                <a:solidFill>
                  <a:srgbClr val="003E74"/>
                </a:solidFill>
                <a:ea typeface="Times New Roman" panose="02020603050405020304" pitchFamily="18" charset="0"/>
                <a:cs typeface="Calibri" panose="020F0502020204030204" pitchFamily="34" charset="0"/>
              </a:rPr>
              <a:t>Recognise the importance of teamworking skills </a:t>
            </a:r>
          </a:p>
          <a:p>
            <a:pPr marL="342900" indent="-342900" fontAlgn="base">
              <a:lnSpc>
                <a:spcPct val="107000"/>
              </a:lnSpc>
              <a:spcAft>
                <a:spcPts val="800"/>
              </a:spcAft>
              <a:buFont typeface="Arial" panose="020B0604020202020204" pitchFamily="34" charset="0"/>
              <a:buChar char="•"/>
              <a:tabLst>
                <a:tab pos="457200" algn="l"/>
              </a:tabLst>
            </a:pPr>
            <a:r>
              <a:rPr lang="en-GB" dirty="0">
                <a:solidFill>
                  <a:srgbClr val="003E74"/>
                </a:solidFill>
                <a:ea typeface="Times New Roman" panose="02020603050405020304" pitchFamily="18" charset="0"/>
                <a:cs typeface="Calibri" panose="020F0502020204030204" pitchFamily="34" charset="0"/>
              </a:rPr>
              <a:t>Identify and appraise attributes of successful teams</a:t>
            </a:r>
            <a:endParaRPr lang="en-GB" dirty="0">
              <a:solidFill>
                <a:srgbClr val="003E74"/>
              </a:solidFill>
              <a:ea typeface="Calibri" panose="020F0502020204030204" pitchFamily="34" charset="0"/>
              <a:cs typeface="Times New Roman" panose="02020603050405020304" pitchFamily="18" charset="0"/>
            </a:endParaRPr>
          </a:p>
          <a:p>
            <a:pPr marL="342900" indent="-342900" fontAlgn="base">
              <a:lnSpc>
                <a:spcPct val="107000"/>
              </a:lnSpc>
              <a:spcAft>
                <a:spcPts val="800"/>
              </a:spcAft>
              <a:buFont typeface="Arial" panose="020B0604020202020204" pitchFamily="34" charset="0"/>
              <a:buChar char="•"/>
              <a:tabLst>
                <a:tab pos="457200" algn="l"/>
              </a:tabLst>
            </a:pPr>
            <a:r>
              <a:rPr lang="en-GB" dirty="0">
                <a:solidFill>
                  <a:srgbClr val="003E74"/>
                </a:solidFill>
                <a:ea typeface="Times New Roman" panose="02020603050405020304" pitchFamily="18" charset="0"/>
                <a:cs typeface="Calibri" panose="020F0502020204030204" pitchFamily="34" charset="0"/>
              </a:rPr>
              <a:t>Develop a plan to improve you own teamworking skills  </a:t>
            </a:r>
          </a:p>
          <a:p>
            <a:pPr marL="342900" indent="-342900" fontAlgn="base">
              <a:lnSpc>
                <a:spcPct val="107000"/>
              </a:lnSpc>
              <a:spcAft>
                <a:spcPts val="800"/>
              </a:spcAft>
              <a:buFont typeface="Arial" panose="020B0604020202020204" pitchFamily="34" charset="0"/>
              <a:buChar char="•"/>
              <a:tabLst>
                <a:tab pos="457200" algn="l"/>
              </a:tabLst>
            </a:pPr>
            <a:r>
              <a:rPr lang="en-GB" dirty="0">
                <a:solidFill>
                  <a:srgbClr val="003E74"/>
                </a:solidFill>
                <a:ea typeface="Times New Roman" panose="02020603050405020304" pitchFamily="18" charset="0"/>
                <a:cs typeface="Calibri" panose="020F0502020204030204" pitchFamily="34" charset="0"/>
              </a:rPr>
              <a:t>Select diverse teamworking methodologies</a:t>
            </a:r>
          </a:p>
          <a:p>
            <a:pPr marL="342900" indent="-342900" fontAlgn="base">
              <a:lnSpc>
                <a:spcPct val="107000"/>
              </a:lnSpc>
              <a:spcAft>
                <a:spcPts val="800"/>
              </a:spcAft>
              <a:buFont typeface="Arial" panose="020B0604020202020204" pitchFamily="34" charset="0"/>
              <a:buChar char="•"/>
              <a:tabLst>
                <a:tab pos="457200" algn="l"/>
              </a:tabLst>
            </a:pPr>
            <a:r>
              <a:rPr lang="en-GB" dirty="0">
                <a:solidFill>
                  <a:srgbClr val="003E74"/>
                </a:solidFill>
                <a:ea typeface="Calibri" panose="020F0502020204030204" pitchFamily="34" charset="0"/>
                <a:cs typeface="Calibri" panose="020F0502020204030204" pitchFamily="34" charset="0"/>
              </a:rPr>
              <a:t>Define leadership and types of leader</a:t>
            </a:r>
            <a:endParaRPr lang="en-GB" dirty="0">
              <a:solidFill>
                <a:srgbClr val="003E74"/>
              </a:solidFill>
              <a:ea typeface="Calibri" panose="020F0502020204030204" pitchFamily="34"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02D10077-4377-9BFC-1E0B-5FF663EA44C5}"/>
              </a:ext>
            </a:extLst>
          </p:cNvPr>
          <p:cNvGraphicFramePr>
            <a:graphicFrameLocks/>
          </p:cNvGraphicFramePr>
          <p:nvPr>
            <p:extLst>
              <p:ext uri="{D42A27DB-BD31-4B8C-83A1-F6EECF244321}">
                <p14:modId xmlns:p14="http://schemas.microsoft.com/office/powerpoint/2010/main" val="505375655"/>
              </p:ext>
            </p:extLst>
          </p:nvPr>
        </p:nvGraphicFramePr>
        <p:xfrm>
          <a:off x="5612142" y="1552754"/>
          <a:ext cx="5970257" cy="4150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7">
            <a:extLst>
              <a:ext uri="{FF2B5EF4-FFF2-40B4-BE49-F238E27FC236}">
                <a16:creationId xmlns:a16="http://schemas.microsoft.com/office/drawing/2014/main" id="{7550DB4A-5E2F-A760-FF1B-71F823E62A6D}"/>
              </a:ext>
            </a:extLst>
          </p:cNvPr>
          <p:cNvSpPr txBox="1">
            <a:spLocks/>
          </p:cNvSpPr>
          <p:nvPr/>
        </p:nvSpPr>
        <p:spPr>
          <a:xfrm>
            <a:off x="8606584" y="622301"/>
            <a:ext cx="3128216" cy="312291"/>
          </a:xfrm>
          <a:prstGeom prst="rect">
            <a:avLst/>
          </a:prstGeom>
        </p:spPr>
        <p:txBody>
          <a:bodyPr vert="horz" lIns="0" tIns="0" rIns="0" bIns="0" rtlCol="0">
            <a:noAutofit/>
          </a:bodyPr>
          <a:lstStyle>
            <a:lvl1pPr marL="0" indent="0" algn="r" defTabSz="685765" rtl="0" eaLnBrk="1" latinLnBrk="0" hangingPunct="1">
              <a:lnSpc>
                <a:spcPct val="105000"/>
              </a:lnSpc>
              <a:spcBef>
                <a:spcPts val="0"/>
              </a:spcBef>
              <a:buFont typeface="Arial" panose="020B0604020202020204" pitchFamily="34" charset="0"/>
              <a:buNone/>
              <a:defRPr sz="1200" b="1" kern="1200">
                <a:solidFill>
                  <a:srgbClr val="003E74"/>
                </a:solidFill>
                <a:latin typeface="+mn-lt"/>
                <a:ea typeface="+mn-ea"/>
                <a:cs typeface="+mn-cs"/>
              </a:defRPr>
            </a:lvl1pPr>
            <a:lvl2pPr marL="457200" indent="0" algn="l" defTabSz="685765" rtl="0" eaLnBrk="1" latinLnBrk="0" hangingPunct="1">
              <a:lnSpc>
                <a:spcPct val="105000"/>
              </a:lnSpc>
              <a:spcBef>
                <a:spcPts val="0"/>
              </a:spcBef>
              <a:buFont typeface="Arial" panose="020B0604020202020204" pitchFamily="34" charset="0"/>
              <a:buNone/>
              <a:defRPr sz="1200" b="0" kern="1200">
                <a:solidFill>
                  <a:srgbClr val="003E74"/>
                </a:solidFill>
                <a:latin typeface="+mj-lt"/>
                <a:ea typeface="+mn-ea"/>
                <a:cs typeface="+mn-cs"/>
              </a:defRPr>
            </a:lvl2pPr>
            <a:lvl3pPr marL="9144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3pPr>
            <a:lvl4pPr marL="13716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4pPr>
            <a:lvl5pPr marL="18288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a:t>Teamwork and Leadership</a:t>
            </a:r>
            <a:endParaRPr lang="en-GB" dirty="0"/>
          </a:p>
        </p:txBody>
      </p:sp>
    </p:spTree>
    <p:extLst>
      <p:ext uri="{BB962C8B-B14F-4D97-AF65-F5344CB8AC3E}">
        <p14:creationId xmlns:p14="http://schemas.microsoft.com/office/powerpoint/2010/main" val="944497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4A2BC4-6EF8-F6A3-50EE-11EE98ED62D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8" b="94695" l="8632" r="91158">
                        <a14:foregroundMark x1="10105" y1="32154" x2="65053" y2="31994"/>
                        <a14:foregroundMark x1="65053" y1="31994" x2="91368" y2="32637"/>
                        <a14:foregroundMark x1="8632" y1="35370" x2="10316" y2="94695"/>
                        <a14:foregroundMark x1="89474" y1="39711" x2="90526" y2="91479"/>
                      </a14:backgroundRemoval>
                    </a14:imgEffect>
                  </a14:imgLayer>
                </a14:imgProps>
              </a:ext>
            </a:extLst>
          </a:blip>
          <a:srcRect t="26233"/>
          <a:stretch/>
        </p:blipFill>
        <p:spPr>
          <a:xfrm>
            <a:off x="7953279" y="1623804"/>
            <a:ext cx="3290430" cy="3178422"/>
          </a:xfrm>
          <a:prstGeom prst="rect">
            <a:avLst/>
          </a:prstGeom>
        </p:spPr>
      </p:pic>
      <p:sp>
        <p:nvSpPr>
          <p:cNvPr id="11" name="TextBox 10">
            <a:extLst>
              <a:ext uri="{FF2B5EF4-FFF2-40B4-BE49-F238E27FC236}">
                <a16:creationId xmlns:a16="http://schemas.microsoft.com/office/drawing/2014/main" id="{2A0A3DAC-A421-BE10-7B5F-79317C58CECF}"/>
              </a:ext>
            </a:extLst>
          </p:cNvPr>
          <p:cNvSpPr txBox="1"/>
          <p:nvPr/>
        </p:nvSpPr>
        <p:spPr>
          <a:xfrm>
            <a:off x="7203191" y="1145271"/>
            <a:ext cx="4603326" cy="369332"/>
          </a:xfrm>
          <a:prstGeom prst="rect">
            <a:avLst/>
          </a:prstGeom>
          <a:noFill/>
        </p:spPr>
        <p:txBody>
          <a:bodyPr wrap="square">
            <a:spAutoFit/>
          </a:bodyPr>
          <a:lstStyle/>
          <a:p>
            <a:pPr algn="l" rtl="0" fontAlgn="base"/>
            <a:r>
              <a:rPr lang="en-GB" b="1" dirty="0"/>
              <a:t>https://forms.office.com/e/pHBZpniFvB</a:t>
            </a:r>
          </a:p>
        </p:txBody>
      </p:sp>
      <p:sp>
        <p:nvSpPr>
          <p:cNvPr id="10" name="Title 4">
            <a:extLst>
              <a:ext uri="{FF2B5EF4-FFF2-40B4-BE49-F238E27FC236}">
                <a16:creationId xmlns:a16="http://schemas.microsoft.com/office/drawing/2014/main" id="{FB1E7759-F0DC-04B0-35FD-D4EFE0688F9D}"/>
              </a:ext>
            </a:extLst>
          </p:cNvPr>
          <p:cNvSpPr txBox="1">
            <a:spLocks/>
          </p:cNvSpPr>
          <p:nvPr/>
        </p:nvSpPr>
        <p:spPr>
          <a:xfrm>
            <a:off x="385483" y="1149281"/>
            <a:ext cx="6858000" cy="1371305"/>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a:lstStyle>
          <a:p>
            <a:r>
              <a:rPr lang="en-GB" sz="5400" b="1" dirty="0">
                <a:solidFill>
                  <a:schemeClr val="tx1"/>
                </a:solidFill>
              </a:rPr>
              <a:t>Provide feedback!</a:t>
            </a:r>
          </a:p>
        </p:txBody>
      </p:sp>
      <p:sp>
        <p:nvSpPr>
          <p:cNvPr id="12" name="Title 4">
            <a:extLst>
              <a:ext uri="{FF2B5EF4-FFF2-40B4-BE49-F238E27FC236}">
                <a16:creationId xmlns:a16="http://schemas.microsoft.com/office/drawing/2014/main" id="{3B915808-7555-611D-8844-F314AB6387E3}"/>
              </a:ext>
            </a:extLst>
          </p:cNvPr>
          <p:cNvSpPr txBox="1">
            <a:spLocks/>
          </p:cNvSpPr>
          <p:nvPr/>
        </p:nvSpPr>
        <p:spPr>
          <a:xfrm>
            <a:off x="772385" y="2608704"/>
            <a:ext cx="5255522" cy="2661296"/>
          </a:xfrm>
          <a:prstGeom prst="rect">
            <a:avLst/>
          </a:prstGeom>
          <a:noFill/>
        </p:spPr>
        <p:txBody>
          <a:bodyPr vert="horz" lIns="0" tIns="0" rIns="0" bIns="0" rtlCol="0" anchor="t">
            <a:noAutofit/>
          </a:bodyPr>
          <a:lstStyle>
            <a:lvl1pPr algn="l" defTabSz="685765" rtl="0" eaLnBrk="1" latinLnBrk="0" hangingPunct="1">
              <a:lnSpc>
                <a:spcPct val="90000"/>
              </a:lnSpc>
              <a:spcBef>
                <a:spcPct val="0"/>
              </a:spcBef>
              <a:buNone/>
              <a:defRPr sz="6400" b="0" kern="1200">
                <a:solidFill>
                  <a:schemeClr val="accent1"/>
                </a:solidFill>
                <a:latin typeface="+mj-lt"/>
                <a:ea typeface="+mj-ea"/>
                <a:cs typeface="+mj-cs"/>
              </a:defRPr>
            </a:lvl1pPr>
          </a:lstStyle>
          <a:p>
            <a:r>
              <a:rPr lang="en-GB" sz="1800" dirty="0">
                <a:solidFill>
                  <a:schemeClr val="tx1"/>
                </a:solidFill>
                <a:latin typeface="+mn-lt"/>
              </a:rPr>
              <a:t>If you used this resource, please take the time to fill out this form to provide your feedback.</a:t>
            </a:r>
          </a:p>
          <a:p>
            <a:endParaRPr lang="en-GB" sz="1800" dirty="0">
              <a:solidFill>
                <a:schemeClr val="tx1"/>
              </a:solidFill>
              <a:latin typeface="+mn-lt"/>
            </a:endParaRPr>
          </a:p>
          <a:p>
            <a:pPr algn="l" rtl="0" fontAlgn="base"/>
            <a:r>
              <a:rPr lang="en-GB" sz="1800" dirty="0">
                <a:solidFill>
                  <a:schemeClr val="tx1"/>
                </a:solidFill>
                <a:latin typeface="+mn-lt"/>
              </a:rPr>
              <a:t>If you have any questions or require more information about the REET (Resources for Embedding EDI in Teaching) project, please contact the Project Lead using the following contact details:  </a:t>
            </a:r>
          </a:p>
          <a:p>
            <a:pPr algn="l" rtl="0" fontAlgn="base"/>
            <a:endParaRPr lang="en-GB" sz="1800" dirty="0">
              <a:solidFill>
                <a:schemeClr val="tx1"/>
              </a:solidFill>
              <a:latin typeface="+mn-lt"/>
            </a:endParaRPr>
          </a:p>
          <a:p>
            <a:pPr algn="l" rtl="0" fontAlgn="base"/>
            <a:r>
              <a:rPr lang="en-GB" sz="1800" b="1" dirty="0">
                <a:solidFill>
                  <a:schemeClr val="tx1"/>
                </a:solidFill>
                <a:latin typeface="+mn-lt"/>
              </a:rPr>
              <a:t>Chloe Agg </a:t>
            </a:r>
            <a:r>
              <a:rPr lang="en-GB" sz="1800" b="1" dirty="0">
                <a:solidFill>
                  <a:schemeClr val="tx1"/>
                </a:solidFill>
                <a:latin typeface="+mn-lt"/>
                <a:hlinkClick r:id="rId4">
                  <a:extLst>
                    <a:ext uri="{A12FA001-AC4F-418D-AE19-62706E023703}">
                      <ahyp:hlinkClr xmlns:ahyp="http://schemas.microsoft.com/office/drawing/2018/hyperlinkcolor" val="tx"/>
                    </a:ext>
                  </a:extLst>
                </a:hlinkClick>
              </a:rPr>
              <a:t>c.agg@imperial.ac.uk</a:t>
            </a:r>
            <a:r>
              <a:rPr lang="en-GB" sz="1800" b="1" dirty="0">
                <a:solidFill>
                  <a:schemeClr val="tx1"/>
                </a:solidFill>
                <a:latin typeface="+mn-lt"/>
              </a:rPr>
              <a:t>  </a:t>
            </a:r>
          </a:p>
        </p:txBody>
      </p:sp>
    </p:spTree>
    <p:extLst>
      <p:ext uri="{BB962C8B-B14F-4D97-AF65-F5344CB8AC3E}">
        <p14:creationId xmlns:p14="http://schemas.microsoft.com/office/powerpoint/2010/main" val="30320874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B1EA-EDB5-B95C-5562-393FEA26A36D}"/>
              </a:ext>
            </a:extLst>
          </p:cNvPr>
          <p:cNvSpPr>
            <a:spLocks noGrp="1"/>
          </p:cNvSpPr>
          <p:nvPr>
            <p:ph type="title"/>
          </p:nvPr>
        </p:nvSpPr>
        <p:spPr/>
        <p:txBody>
          <a:bodyPr/>
          <a:lstStyle/>
          <a:p>
            <a:r>
              <a:rPr lang="en-GB" sz="3600" dirty="0"/>
              <a:t>Session Learning Outcomes</a:t>
            </a:r>
          </a:p>
        </p:txBody>
      </p:sp>
      <p:sp>
        <p:nvSpPr>
          <p:cNvPr id="3" name="Content Placeholder 2">
            <a:extLst>
              <a:ext uri="{FF2B5EF4-FFF2-40B4-BE49-F238E27FC236}">
                <a16:creationId xmlns:a16="http://schemas.microsoft.com/office/drawing/2014/main" id="{E0C79878-FE75-03D5-CC8D-B96C720215CF}"/>
              </a:ext>
            </a:extLst>
          </p:cNvPr>
          <p:cNvSpPr>
            <a:spLocks noGrp="1"/>
          </p:cNvSpPr>
          <p:nvPr>
            <p:ph idx="1"/>
          </p:nvPr>
        </p:nvSpPr>
        <p:spPr>
          <a:xfrm>
            <a:off x="325799" y="1606948"/>
            <a:ext cx="10229905" cy="3644104"/>
          </a:xfrm>
        </p:spPr>
        <p:txBody>
          <a:bodyPr/>
          <a:lstStyle/>
          <a:p>
            <a:pPr marL="342900" indent="-342900" fontAlgn="base">
              <a:lnSpc>
                <a:spcPct val="107000"/>
              </a:lnSpc>
              <a:spcAft>
                <a:spcPts val="800"/>
              </a:spcAft>
              <a:buFont typeface="Arial" panose="020B0604020202020204" pitchFamily="34" charset="0"/>
              <a:buChar char="•"/>
              <a:tabLst>
                <a:tab pos="457200" algn="l"/>
              </a:tabLst>
            </a:pPr>
            <a:r>
              <a:rPr lang="en-GB" sz="2800" dirty="0">
                <a:solidFill>
                  <a:srgbClr val="003E74"/>
                </a:solidFill>
                <a:ea typeface="Times New Roman" panose="02020603050405020304" pitchFamily="18" charset="0"/>
                <a:cs typeface="Calibri" panose="020F0502020204030204" pitchFamily="34" charset="0"/>
              </a:rPr>
              <a:t>Recognise the importance of teamworking skills </a:t>
            </a:r>
          </a:p>
          <a:p>
            <a:pPr marL="342900" indent="-342900" fontAlgn="base">
              <a:lnSpc>
                <a:spcPct val="107000"/>
              </a:lnSpc>
              <a:spcAft>
                <a:spcPts val="800"/>
              </a:spcAft>
              <a:buFont typeface="Arial" panose="020B0604020202020204" pitchFamily="34" charset="0"/>
              <a:buChar char="•"/>
              <a:tabLst>
                <a:tab pos="457200" algn="l"/>
              </a:tabLst>
            </a:pPr>
            <a:r>
              <a:rPr lang="en-GB" sz="2800" dirty="0">
                <a:solidFill>
                  <a:srgbClr val="003E74"/>
                </a:solidFill>
                <a:ea typeface="Times New Roman" panose="02020603050405020304" pitchFamily="18" charset="0"/>
                <a:cs typeface="Calibri" panose="020F0502020204030204" pitchFamily="34" charset="0"/>
              </a:rPr>
              <a:t>Identify and appraise attributes of successful teams</a:t>
            </a:r>
            <a:endParaRPr lang="en-GB" sz="2800" dirty="0">
              <a:solidFill>
                <a:srgbClr val="003E74"/>
              </a:solidFill>
              <a:ea typeface="Calibri" panose="020F0502020204030204" pitchFamily="34" charset="0"/>
              <a:cs typeface="Times New Roman" panose="02020603050405020304" pitchFamily="18" charset="0"/>
            </a:endParaRPr>
          </a:p>
          <a:p>
            <a:pPr marL="342900" indent="-342900" fontAlgn="base">
              <a:lnSpc>
                <a:spcPct val="107000"/>
              </a:lnSpc>
              <a:spcAft>
                <a:spcPts val="800"/>
              </a:spcAft>
              <a:buFont typeface="Arial" panose="020B0604020202020204" pitchFamily="34" charset="0"/>
              <a:buChar char="•"/>
              <a:tabLst>
                <a:tab pos="457200" algn="l"/>
              </a:tabLst>
            </a:pPr>
            <a:r>
              <a:rPr lang="en-GB" sz="2800" dirty="0">
                <a:solidFill>
                  <a:srgbClr val="003E74"/>
                </a:solidFill>
                <a:ea typeface="Times New Roman" panose="02020603050405020304" pitchFamily="18" charset="0"/>
                <a:cs typeface="Calibri" panose="020F0502020204030204" pitchFamily="34" charset="0"/>
              </a:rPr>
              <a:t>Develop a plan to improve you own teamworking skills  </a:t>
            </a:r>
          </a:p>
          <a:p>
            <a:pPr marL="342900" indent="-342900" fontAlgn="base">
              <a:lnSpc>
                <a:spcPct val="107000"/>
              </a:lnSpc>
              <a:spcAft>
                <a:spcPts val="800"/>
              </a:spcAft>
              <a:buFont typeface="Arial" panose="020B0604020202020204" pitchFamily="34" charset="0"/>
              <a:buChar char="•"/>
              <a:tabLst>
                <a:tab pos="457200" algn="l"/>
              </a:tabLst>
            </a:pPr>
            <a:r>
              <a:rPr lang="en-GB" sz="2800" dirty="0">
                <a:solidFill>
                  <a:srgbClr val="003E74"/>
                </a:solidFill>
                <a:ea typeface="Times New Roman" panose="02020603050405020304" pitchFamily="18" charset="0"/>
                <a:cs typeface="Calibri" panose="020F0502020204030204" pitchFamily="34" charset="0"/>
              </a:rPr>
              <a:t>Select diverse teamworking methodologies</a:t>
            </a:r>
          </a:p>
          <a:p>
            <a:pPr marL="342900" indent="-342900" fontAlgn="base">
              <a:lnSpc>
                <a:spcPct val="107000"/>
              </a:lnSpc>
              <a:spcAft>
                <a:spcPts val="800"/>
              </a:spcAft>
              <a:buFont typeface="Arial" panose="020B0604020202020204" pitchFamily="34" charset="0"/>
              <a:buChar char="•"/>
              <a:tabLst>
                <a:tab pos="457200" algn="l"/>
              </a:tabLst>
            </a:pPr>
            <a:r>
              <a:rPr lang="en-GB" sz="2800" dirty="0">
                <a:solidFill>
                  <a:srgbClr val="003E74"/>
                </a:solidFill>
                <a:ea typeface="Calibri" panose="020F0502020204030204" pitchFamily="34" charset="0"/>
                <a:cs typeface="Calibri" panose="020F0502020204030204" pitchFamily="34" charset="0"/>
              </a:rPr>
              <a:t>Define leadership and types of leader</a:t>
            </a:r>
            <a:endParaRPr lang="en-GB" sz="2800" dirty="0">
              <a:solidFill>
                <a:srgbClr val="003E74"/>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GB" dirty="0">
              <a:solidFill>
                <a:srgbClr val="003E74"/>
              </a:solidFill>
            </a:endParaRPr>
          </a:p>
        </p:txBody>
      </p:sp>
      <p:sp>
        <p:nvSpPr>
          <p:cNvPr id="8" name="Text Placeholder 7">
            <a:extLst>
              <a:ext uri="{FF2B5EF4-FFF2-40B4-BE49-F238E27FC236}">
                <a16:creationId xmlns:a16="http://schemas.microsoft.com/office/drawing/2014/main" id="{7BBDCD22-A285-5E83-A190-4029C3C3D84B}"/>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296061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594620C-8CDC-416E-2499-0D5229D38C7D}"/>
              </a:ext>
            </a:extLst>
          </p:cNvPr>
          <p:cNvSpPr>
            <a:spLocks noGrp="1"/>
          </p:cNvSpPr>
          <p:nvPr>
            <p:ph type="body" sz="quarter" idx="10"/>
          </p:nvPr>
        </p:nvSpPr>
        <p:spPr/>
        <p:txBody>
          <a:bodyPr/>
          <a:lstStyle/>
          <a:p>
            <a:endParaRPr lang="en-GB"/>
          </a:p>
        </p:txBody>
      </p:sp>
      <p:pic>
        <p:nvPicPr>
          <p:cNvPr id="6" name="Teamwork">
            <a:hlinkClick r:id="" action="ppaction://media"/>
            <a:extLst>
              <a:ext uri="{FF2B5EF4-FFF2-40B4-BE49-F238E27FC236}">
                <a16:creationId xmlns:a16="http://schemas.microsoft.com/office/drawing/2014/main" id="{DBF5173F-AB25-38BB-2BF0-B7408264A267}"/>
              </a:ext>
            </a:extLst>
          </p:cNvPr>
          <p:cNvPicPr>
            <a:picLocks noGrp="1" noChangeAspect="1"/>
          </p:cNvPicPr>
          <p:nvPr>
            <p:ph type="pic" sz="quarter" idx="13"/>
            <a:videoFile r:link="rId2"/>
            <p:extLst>
              <p:ext uri="{DAA4B4D4-6D71-4841-9C94-3DE7FCFB9230}">
                <p14:media xmlns:p14="http://schemas.microsoft.com/office/powerpoint/2010/main" r:embed="rId1"/>
              </p:ext>
            </p:extLst>
          </p:nvPr>
        </p:nvPicPr>
        <p:blipFill rotWithShape="1">
          <a:blip r:embed="rId4"/>
          <a:srcRect t="3" b="3"/>
          <a:stretch/>
        </p:blipFill>
        <p:spPr>
          <a:xfrm>
            <a:off x="2127743" y="1158941"/>
            <a:ext cx="8083059" cy="4546473"/>
          </a:xfrm>
        </p:spPr>
      </p:pic>
      <p:sp>
        <p:nvSpPr>
          <p:cNvPr id="8" name="Text Placeholder 7">
            <a:extLst>
              <a:ext uri="{FF2B5EF4-FFF2-40B4-BE49-F238E27FC236}">
                <a16:creationId xmlns:a16="http://schemas.microsoft.com/office/drawing/2014/main" id="{63662D76-419D-1436-84A8-26DC606BB078}"/>
              </a:ext>
            </a:extLst>
          </p:cNvPr>
          <p:cNvSpPr>
            <a:spLocks noGrp="1"/>
          </p:cNvSpPr>
          <p:nvPr>
            <p:ph type="body" sz="quarter" idx="12"/>
          </p:nvPr>
        </p:nvSpPr>
        <p:spPr/>
        <p:txBody>
          <a:bodyPr/>
          <a:lstStyle/>
          <a:p>
            <a:endParaRPr lang="en-GB" dirty="0"/>
          </a:p>
        </p:txBody>
      </p:sp>
      <p:sp>
        <p:nvSpPr>
          <p:cNvPr id="3" name="Text Placeholder 7">
            <a:extLst>
              <a:ext uri="{FF2B5EF4-FFF2-40B4-BE49-F238E27FC236}">
                <a16:creationId xmlns:a16="http://schemas.microsoft.com/office/drawing/2014/main" id="{11B5DA41-EC7B-A974-6EE0-6D74419BC194}"/>
              </a:ext>
            </a:extLst>
          </p:cNvPr>
          <p:cNvSpPr txBox="1">
            <a:spLocks/>
          </p:cNvSpPr>
          <p:nvPr/>
        </p:nvSpPr>
        <p:spPr>
          <a:xfrm>
            <a:off x="8606584" y="622301"/>
            <a:ext cx="3128216" cy="312291"/>
          </a:xfrm>
          <a:prstGeom prst="rect">
            <a:avLst/>
          </a:prstGeom>
        </p:spPr>
        <p:txBody>
          <a:bodyPr vert="horz" lIns="0" tIns="0" rIns="0" bIns="0" rtlCol="0">
            <a:noAutofit/>
          </a:bodyPr>
          <a:lstStyle>
            <a:lvl1pPr marL="0" indent="0" algn="r" defTabSz="685765" rtl="0" eaLnBrk="1" latinLnBrk="0" hangingPunct="1">
              <a:lnSpc>
                <a:spcPct val="105000"/>
              </a:lnSpc>
              <a:spcBef>
                <a:spcPts val="0"/>
              </a:spcBef>
              <a:buFont typeface="Arial" panose="020B0604020202020204" pitchFamily="34" charset="0"/>
              <a:buNone/>
              <a:defRPr sz="1200" b="1" kern="1200">
                <a:solidFill>
                  <a:srgbClr val="003E74"/>
                </a:solidFill>
                <a:latin typeface="+mn-lt"/>
                <a:ea typeface="+mn-ea"/>
                <a:cs typeface="+mn-cs"/>
              </a:defRPr>
            </a:lvl1pPr>
            <a:lvl2pPr marL="457200" indent="0" algn="l" defTabSz="685765" rtl="0" eaLnBrk="1" latinLnBrk="0" hangingPunct="1">
              <a:lnSpc>
                <a:spcPct val="105000"/>
              </a:lnSpc>
              <a:spcBef>
                <a:spcPts val="0"/>
              </a:spcBef>
              <a:buFont typeface="Arial" panose="020B0604020202020204" pitchFamily="34" charset="0"/>
              <a:buNone/>
              <a:defRPr sz="1200" b="0" kern="1200">
                <a:solidFill>
                  <a:srgbClr val="003E74"/>
                </a:solidFill>
                <a:latin typeface="+mj-lt"/>
                <a:ea typeface="+mn-ea"/>
                <a:cs typeface="+mn-cs"/>
              </a:defRPr>
            </a:lvl2pPr>
            <a:lvl3pPr marL="9144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3pPr>
            <a:lvl4pPr marL="13716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4pPr>
            <a:lvl5pPr marL="1828800" indent="0" algn="l" defTabSz="685765" rtl="0" eaLnBrk="1" latinLnBrk="0" hangingPunct="1">
              <a:lnSpc>
                <a:spcPct val="105000"/>
              </a:lnSpc>
              <a:spcBef>
                <a:spcPts val="0"/>
              </a:spcBef>
              <a:buClr>
                <a:schemeClr val="accent1"/>
              </a:buClr>
              <a:buFont typeface="Arial" panose="020B0604020202020204" pitchFamily="34" charset="0"/>
              <a:buNone/>
              <a:defRPr sz="1200" kern="1200">
                <a:solidFill>
                  <a:srgbClr val="003E74"/>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a:t>Teamwork and Leadership</a:t>
            </a:r>
            <a:endParaRPr lang="en-GB" dirty="0"/>
          </a:p>
        </p:txBody>
      </p:sp>
    </p:spTree>
    <p:extLst>
      <p:ext uri="{BB962C8B-B14F-4D97-AF65-F5344CB8AC3E}">
        <p14:creationId xmlns:p14="http://schemas.microsoft.com/office/powerpoint/2010/main" val="36126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9FC9-CAB2-8A97-758E-F6177BE57622}"/>
              </a:ext>
            </a:extLst>
          </p:cNvPr>
          <p:cNvSpPr>
            <a:spLocks noGrp="1"/>
          </p:cNvSpPr>
          <p:nvPr>
            <p:ph type="title"/>
          </p:nvPr>
        </p:nvSpPr>
        <p:spPr/>
        <p:txBody>
          <a:bodyPr/>
          <a:lstStyle/>
          <a:p>
            <a:r>
              <a:rPr lang="en-GB" dirty="0"/>
              <a:t>STEM Role Models</a:t>
            </a:r>
          </a:p>
        </p:txBody>
      </p:sp>
      <p:sp>
        <p:nvSpPr>
          <p:cNvPr id="6" name="AutoShape 2" descr="Maybe Elon Musk Should Take SpaceX Public Instead? (Private:SPACE) |  Seeking Alpha">
            <a:extLst>
              <a:ext uri="{FF2B5EF4-FFF2-40B4-BE49-F238E27FC236}">
                <a16:creationId xmlns:a16="http://schemas.microsoft.com/office/drawing/2014/main" id="{9573859C-C55F-448B-9E1B-DD36382B4273}"/>
              </a:ext>
            </a:extLst>
          </p:cNvPr>
          <p:cNvSpPr>
            <a:spLocks noChangeAspect="1" noChangeArrowheads="1"/>
          </p:cNvSpPr>
          <p:nvPr/>
        </p:nvSpPr>
        <p:spPr bwMode="auto">
          <a:xfrm>
            <a:off x="5493267" y="3542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Ada Lovelace | Babbage Engine | Computer History Museum">
            <a:extLst>
              <a:ext uri="{FF2B5EF4-FFF2-40B4-BE49-F238E27FC236}">
                <a16:creationId xmlns:a16="http://schemas.microsoft.com/office/drawing/2014/main" id="{47FA56AB-AC09-1A5E-7376-40629D1BB9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65" r="11476" b="5271"/>
          <a:stretch/>
        </p:blipFill>
        <p:spPr bwMode="auto">
          <a:xfrm>
            <a:off x="6442904" y="1846179"/>
            <a:ext cx="2346162" cy="3393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rk Rober - Wikipedia">
            <a:extLst>
              <a:ext uri="{FF2B5EF4-FFF2-40B4-BE49-F238E27FC236}">
                <a16:creationId xmlns:a16="http://schemas.microsoft.com/office/drawing/2014/main" id="{63B6B212-CC01-89F6-462A-AA7EBD4D14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07" r="4207"/>
          <a:stretch/>
        </p:blipFill>
        <p:spPr bwMode="auto">
          <a:xfrm>
            <a:off x="9059289" y="1846179"/>
            <a:ext cx="2346162" cy="3393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e Jemison - Wikipedia">
            <a:extLst>
              <a:ext uri="{FF2B5EF4-FFF2-40B4-BE49-F238E27FC236}">
                <a16:creationId xmlns:a16="http://schemas.microsoft.com/office/drawing/2014/main" id="{403F5621-0B30-EB7A-AA87-4A4E942B1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538" y="1846180"/>
            <a:ext cx="2717576" cy="33935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nd over matter': Stephen Hawking – obituary by Roger Penrose | Stephen  Hawking | The Guardian">
            <a:extLst>
              <a:ext uri="{FF2B5EF4-FFF2-40B4-BE49-F238E27FC236}">
                <a16:creationId xmlns:a16="http://schemas.microsoft.com/office/drawing/2014/main" id="{C6C5B6E9-4B38-6599-6E7A-A599C7891A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9912"/>
          <a:stretch/>
        </p:blipFill>
        <p:spPr bwMode="auto">
          <a:xfrm>
            <a:off x="609599" y="1846180"/>
            <a:ext cx="2717859" cy="339359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7">
            <a:extLst>
              <a:ext uri="{FF2B5EF4-FFF2-40B4-BE49-F238E27FC236}">
                <a16:creationId xmlns:a16="http://schemas.microsoft.com/office/drawing/2014/main" id="{05AC2856-E1C6-3670-3C55-0EB971C44695}"/>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64730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18D88-E6C9-30DA-5DAF-949B54AB20FA}"/>
              </a:ext>
            </a:extLst>
          </p:cNvPr>
          <p:cNvSpPr>
            <a:spLocks noGrp="1"/>
          </p:cNvSpPr>
          <p:nvPr>
            <p:ph type="title"/>
          </p:nvPr>
        </p:nvSpPr>
        <p:spPr/>
        <p:txBody>
          <a:bodyPr/>
          <a:lstStyle/>
          <a:p>
            <a:r>
              <a:rPr lang="en-GB" dirty="0"/>
              <a:t>Group Achievements</a:t>
            </a:r>
          </a:p>
        </p:txBody>
      </p:sp>
      <p:pic>
        <p:nvPicPr>
          <p:cNvPr id="2050" name="Picture 2">
            <a:extLst>
              <a:ext uri="{FF2B5EF4-FFF2-40B4-BE49-F238E27FC236}">
                <a16:creationId xmlns:a16="http://schemas.microsoft.com/office/drawing/2014/main" id="{07368C2C-F8AC-3F95-D9BC-AB7AA0ECF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141" y="2224736"/>
            <a:ext cx="8133718" cy="2408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99F621-654E-D5E2-09DC-F97326A54BA4}"/>
              </a:ext>
            </a:extLst>
          </p:cNvPr>
          <p:cNvSpPr txBox="1"/>
          <p:nvPr/>
        </p:nvSpPr>
        <p:spPr>
          <a:xfrm>
            <a:off x="325800" y="5959669"/>
            <a:ext cx="10759295" cy="646331"/>
          </a:xfrm>
          <a:prstGeom prst="rect">
            <a:avLst/>
          </a:prstGeom>
          <a:noFill/>
        </p:spPr>
        <p:txBody>
          <a:bodyPr wrap="square">
            <a:spAutoFit/>
          </a:bodyPr>
          <a:lstStyle/>
          <a:p>
            <a:pPr algn="l"/>
            <a:r>
              <a:rPr lang="en-GB" b="0" i="0" dirty="0">
                <a:solidFill>
                  <a:srgbClr val="000000"/>
                </a:solidFill>
                <a:effectLst/>
                <a:latin typeface="Calibri" panose="020F0502020204030204" pitchFamily="34" charset="0"/>
              </a:rPr>
              <a:t>Neste in North America. (2018). </a:t>
            </a:r>
            <a:r>
              <a:rPr lang="en-GB" b="0" i="1" dirty="0">
                <a:solidFill>
                  <a:srgbClr val="000000"/>
                </a:solidFill>
                <a:effectLst/>
                <a:latin typeface="Calibri" panose="020F0502020204030204" pitchFamily="34" charset="0"/>
              </a:rPr>
              <a:t>Neste in North America</a:t>
            </a:r>
            <a:r>
              <a:rPr lang="en-GB" b="0" i="0" dirty="0">
                <a:solidFill>
                  <a:srgbClr val="000000"/>
                </a:solidFill>
                <a:effectLst/>
                <a:latin typeface="Calibri" panose="020F0502020204030204" pitchFamily="34" charset="0"/>
              </a:rPr>
              <a:t>. [online] Available at: https://www.neste.com/.</a:t>
            </a:r>
          </a:p>
          <a:p>
            <a:pPr algn="l"/>
            <a:r>
              <a:rPr lang="en-GB" b="0" i="0" dirty="0">
                <a:solidFill>
                  <a:srgbClr val="000000"/>
                </a:solidFill>
                <a:effectLst/>
                <a:latin typeface="Calibri" panose="020F0502020204030204" pitchFamily="34" charset="0"/>
              </a:rPr>
              <a:t>‌</a:t>
            </a:r>
          </a:p>
        </p:txBody>
      </p:sp>
      <p:sp>
        <p:nvSpPr>
          <p:cNvPr id="8" name="Text Placeholder 7">
            <a:extLst>
              <a:ext uri="{FF2B5EF4-FFF2-40B4-BE49-F238E27FC236}">
                <a16:creationId xmlns:a16="http://schemas.microsoft.com/office/drawing/2014/main" id="{9D7D4035-6ED0-855E-FCB4-0830D297E348}"/>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28910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F288-5C10-CD6B-0098-67218A67A9E8}"/>
              </a:ext>
            </a:extLst>
          </p:cNvPr>
          <p:cNvSpPr>
            <a:spLocks noGrp="1"/>
          </p:cNvSpPr>
          <p:nvPr>
            <p:ph type="title"/>
          </p:nvPr>
        </p:nvSpPr>
        <p:spPr/>
        <p:txBody>
          <a:bodyPr/>
          <a:lstStyle/>
          <a:p>
            <a:r>
              <a:rPr lang="en-GB" sz="3600" dirty="0"/>
              <a:t>Defining Teamwork</a:t>
            </a:r>
          </a:p>
        </p:txBody>
      </p:sp>
      <p:sp>
        <p:nvSpPr>
          <p:cNvPr id="3" name="Content Placeholder 2">
            <a:extLst>
              <a:ext uri="{FF2B5EF4-FFF2-40B4-BE49-F238E27FC236}">
                <a16:creationId xmlns:a16="http://schemas.microsoft.com/office/drawing/2014/main" id="{462217E3-F885-D581-2D97-B1CEF0343D79}"/>
              </a:ext>
            </a:extLst>
          </p:cNvPr>
          <p:cNvSpPr>
            <a:spLocks noGrp="1"/>
          </p:cNvSpPr>
          <p:nvPr>
            <p:ph idx="1"/>
          </p:nvPr>
        </p:nvSpPr>
        <p:spPr/>
        <p:txBody>
          <a:bodyPr/>
          <a:lstStyle/>
          <a:p>
            <a:pPr marL="457200" lvl="1">
              <a:lnSpc>
                <a:spcPct val="107000"/>
              </a:lnSpc>
            </a:pPr>
            <a:r>
              <a:rPr lang="en-GB" sz="3200" dirty="0">
                <a:solidFill>
                  <a:srgbClr val="003E74"/>
                </a:solidFill>
                <a:latin typeface="Calibri" panose="020F0502020204030204" pitchFamily="34" charset="0"/>
                <a:ea typeface="Calibri" panose="020F0502020204030204" pitchFamily="34" charset="0"/>
                <a:cs typeface="Times New Roman" panose="02020603050405020304" pitchFamily="18" charset="0"/>
              </a:rPr>
              <a:t>Teamwork – </a:t>
            </a:r>
            <a:r>
              <a:rPr lang="en-GB" sz="32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Combined action </a:t>
            </a:r>
            <a:r>
              <a:rPr lang="en-GB" sz="3200" dirty="0">
                <a:solidFill>
                  <a:srgbClr val="003E74"/>
                </a:solidFill>
                <a:latin typeface="Calibri" panose="020F0502020204030204" pitchFamily="34" charset="0"/>
                <a:ea typeface="Calibri" panose="020F0502020204030204" pitchFamily="34" charset="0"/>
                <a:cs typeface="Times New Roman" panose="02020603050405020304" pitchFamily="18" charset="0"/>
              </a:rPr>
              <a:t>of a group / group of people working together / people collaborating to </a:t>
            </a:r>
            <a:r>
              <a:rPr lang="en-GB" sz="32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achieve a common goal</a:t>
            </a:r>
          </a:p>
          <a:p>
            <a:pPr marL="742950" lvl="1" indent="-285750">
              <a:lnSpc>
                <a:spcPct val="107000"/>
              </a:lnSpc>
              <a:buFont typeface="+mj-lt"/>
              <a:buAutoNum type="alphaLcPeriod"/>
            </a:pPr>
            <a:endParaRPr lang="en-GB" sz="3200" b="1" dirty="0">
              <a:solidFill>
                <a:srgbClr val="003E74"/>
              </a:solidFill>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pPr>
            <a:r>
              <a:rPr lang="en-GB" sz="3200" dirty="0">
                <a:solidFill>
                  <a:srgbClr val="003E74"/>
                </a:solidFill>
                <a:latin typeface="Calibri" panose="020F0502020204030204" pitchFamily="34" charset="0"/>
                <a:ea typeface="Calibri" panose="020F0502020204030204" pitchFamily="34" charset="0"/>
                <a:cs typeface="Times New Roman" panose="02020603050405020304" pitchFamily="18" charset="0"/>
              </a:rPr>
              <a:t>Taskwork - The </a:t>
            </a:r>
            <a:r>
              <a:rPr lang="en-GB" sz="3200" b="1" dirty="0">
                <a:solidFill>
                  <a:srgbClr val="003E74"/>
                </a:solidFill>
                <a:latin typeface="Calibri" panose="020F0502020204030204" pitchFamily="34" charset="0"/>
                <a:ea typeface="Calibri" panose="020F0502020204030204" pitchFamily="34" charset="0"/>
                <a:cs typeface="Times New Roman" panose="02020603050405020304" pitchFamily="18" charset="0"/>
              </a:rPr>
              <a:t>completion of activities </a:t>
            </a:r>
            <a:r>
              <a:rPr lang="en-GB" sz="3200" dirty="0">
                <a:solidFill>
                  <a:srgbClr val="003E74"/>
                </a:solidFill>
                <a:latin typeface="Calibri" panose="020F0502020204030204" pitchFamily="34" charset="0"/>
                <a:ea typeface="Calibri" panose="020F0502020204030204" pitchFamily="34" charset="0"/>
                <a:cs typeface="Times New Roman" panose="02020603050405020304" pitchFamily="18" charset="0"/>
              </a:rPr>
              <a:t>performed by an individual in order to deliver group results</a:t>
            </a:r>
          </a:p>
          <a:p>
            <a:endParaRPr lang="en-GB" sz="2400" dirty="0"/>
          </a:p>
          <a:p>
            <a:endParaRPr lang="en-GB" sz="2400" dirty="0"/>
          </a:p>
        </p:txBody>
      </p:sp>
      <p:sp>
        <p:nvSpPr>
          <p:cNvPr id="7" name="Text Placeholder 7">
            <a:extLst>
              <a:ext uri="{FF2B5EF4-FFF2-40B4-BE49-F238E27FC236}">
                <a16:creationId xmlns:a16="http://schemas.microsoft.com/office/drawing/2014/main" id="{19752CD7-C509-E1FA-B1C8-700A8C9A5FD8}"/>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135557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C9D-799F-39C7-E2B6-654360896848}"/>
              </a:ext>
            </a:extLst>
          </p:cNvPr>
          <p:cNvSpPr>
            <a:spLocks noGrp="1"/>
          </p:cNvSpPr>
          <p:nvPr>
            <p:ph idx="11"/>
          </p:nvPr>
        </p:nvSpPr>
        <p:spPr>
          <a:xfrm>
            <a:off x="609598" y="1299411"/>
            <a:ext cx="5951623" cy="4691274"/>
          </a:xfrm>
        </p:spPr>
        <p:txBody>
          <a:bodyPr/>
          <a:lstStyle/>
          <a:p>
            <a:pPr marL="342900" indent="-342900">
              <a:buFont typeface="Arial" panose="020B0604020202020204" pitchFamily="34" charset="0"/>
              <a:buChar char="•"/>
            </a:pPr>
            <a:r>
              <a:rPr lang="en-GB" sz="2600" dirty="0">
                <a:solidFill>
                  <a:srgbClr val="003E74"/>
                </a:solidFill>
                <a:latin typeface="Calibri" panose="020F0502020204030204" pitchFamily="34" charset="0"/>
                <a:ea typeface="Times New Roman" panose="02020603050405020304" pitchFamily="18" charset="0"/>
                <a:cs typeface="Calibri" panose="020F0502020204030204" pitchFamily="34" charset="0"/>
              </a:rPr>
              <a:t>Roughly what percentage of your pre-university qualifications (A-Level, IB, etc.) were assessed on group work?</a:t>
            </a:r>
          </a:p>
          <a:p>
            <a:pPr marL="342900" indent="-342900">
              <a:buFont typeface="Arial" panose="020B0604020202020204" pitchFamily="34" charset="0"/>
              <a:buChar char="•"/>
            </a:pPr>
            <a:endParaRPr lang="en-GB" sz="2600" dirty="0">
              <a:solidFill>
                <a:srgbClr val="003E74"/>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GB" sz="2600" dirty="0">
                <a:solidFill>
                  <a:srgbClr val="003E74"/>
                </a:solidFill>
                <a:latin typeface="Calibri" panose="020F0502020204030204" pitchFamily="34" charset="0"/>
                <a:ea typeface="Times New Roman" panose="02020603050405020304" pitchFamily="18" charset="0"/>
                <a:cs typeface="Calibri" panose="020F0502020204030204" pitchFamily="34" charset="0"/>
              </a:rPr>
              <a:t>Roughly what percentage of your university degree is assessed on group work?</a:t>
            </a:r>
          </a:p>
          <a:p>
            <a:pPr marL="342900" indent="-342900">
              <a:buFont typeface="Arial" panose="020B0604020202020204" pitchFamily="34" charset="0"/>
              <a:buChar char="•"/>
            </a:pPr>
            <a:endParaRPr lang="en-GB" sz="2600" dirty="0">
              <a:solidFill>
                <a:srgbClr val="003E74"/>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Arial" panose="020B0604020202020204" pitchFamily="34" charset="0"/>
              <a:buChar char="•"/>
            </a:pPr>
            <a:r>
              <a:rPr lang="en-GB" sz="2600" dirty="0">
                <a:solidFill>
                  <a:srgbClr val="003E74"/>
                </a:solidFill>
                <a:latin typeface="Calibri" panose="020F0502020204030204" pitchFamily="34" charset="0"/>
                <a:ea typeface="Times New Roman" panose="02020603050405020304" pitchFamily="18" charset="0"/>
                <a:cs typeface="Calibri" panose="020F0502020204030204" pitchFamily="34" charset="0"/>
              </a:rPr>
              <a:t>Roughly what percentage of the average job you would get from this degree is team based? </a:t>
            </a:r>
            <a:endParaRPr lang="en-GB" sz="2600" dirty="0">
              <a:solidFill>
                <a:srgbClr val="003E74"/>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2" name="Title 1">
            <a:extLst>
              <a:ext uri="{FF2B5EF4-FFF2-40B4-BE49-F238E27FC236}">
                <a16:creationId xmlns:a16="http://schemas.microsoft.com/office/drawing/2014/main" id="{A0E4DF35-DE58-1392-ECB5-B62BFDA2E001}"/>
              </a:ext>
            </a:extLst>
          </p:cNvPr>
          <p:cNvSpPr>
            <a:spLocks noGrp="1"/>
          </p:cNvSpPr>
          <p:nvPr>
            <p:ph type="title"/>
          </p:nvPr>
        </p:nvSpPr>
        <p:spPr/>
        <p:txBody>
          <a:bodyPr/>
          <a:lstStyle/>
          <a:p>
            <a:r>
              <a:rPr lang="en-GB" sz="3600" dirty="0"/>
              <a:t>Activity 1</a:t>
            </a:r>
          </a:p>
        </p:txBody>
      </p:sp>
      <p:sp>
        <p:nvSpPr>
          <p:cNvPr id="5" name="Text Placeholder 7">
            <a:extLst>
              <a:ext uri="{FF2B5EF4-FFF2-40B4-BE49-F238E27FC236}">
                <a16:creationId xmlns:a16="http://schemas.microsoft.com/office/drawing/2014/main" id="{03AC7214-9320-75EE-8A40-E24EECDD537E}"/>
              </a:ext>
            </a:extLst>
          </p:cNvPr>
          <p:cNvSpPr>
            <a:spLocks noGrp="1"/>
          </p:cNvSpPr>
          <p:nvPr>
            <p:ph type="body" sz="quarter" idx="10"/>
          </p:nvPr>
        </p:nvSpPr>
        <p:spPr>
          <a:xfrm>
            <a:off x="8454184" y="469901"/>
            <a:ext cx="3128216" cy="312291"/>
          </a:xfrm>
        </p:spPr>
        <p:txBody>
          <a:bodyPr/>
          <a:lstStyle/>
          <a:p>
            <a:r>
              <a:rPr lang="en-GB" dirty="0"/>
              <a:t>Teamwork and Leadership</a:t>
            </a:r>
          </a:p>
        </p:txBody>
      </p:sp>
      <p:sp>
        <p:nvSpPr>
          <p:cNvPr id="11" name="Content Placeholder 9">
            <a:extLst>
              <a:ext uri="{FF2B5EF4-FFF2-40B4-BE49-F238E27FC236}">
                <a16:creationId xmlns:a16="http://schemas.microsoft.com/office/drawing/2014/main" id="{5A95938C-5ED0-A608-00E6-8060D3D1854C}"/>
              </a:ext>
            </a:extLst>
          </p:cNvPr>
          <p:cNvSpPr txBox="1">
            <a:spLocks/>
          </p:cNvSpPr>
          <p:nvPr/>
        </p:nvSpPr>
        <p:spPr>
          <a:xfrm>
            <a:off x="6754640" y="2540078"/>
            <a:ext cx="5267837" cy="3644104"/>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Clr>
                <a:srgbClr val="002548"/>
              </a:buClr>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Clr>
                <a:srgbClr val="002548"/>
              </a:buClr>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2548"/>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ctr"/>
            <a:r>
              <a:rPr lang="en-GB" b="1" dirty="0">
                <a:highlight>
                  <a:srgbClr val="FFFF00"/>
                </a:highlight>
              </a:rPr>
              <a:t>[insert QR code to a forum / </a:t>
            </a:r>
            <a:r>
              <a:rPr lang="en-GB" b="1" dirty="0" err="1">
                <a:highlight>
                  <a:srgbClr val="FFFF00"/>
                </a:highlight>
              </a:rPr>
              <a:t>menti</a:t>
            </a:r>
            <a:r>
              <a:rPr lang="en-GB" b="1" dirty="0">
                <a:highlight>
                  <a:srgbClr val="FFFF00"/>
                </a:highlight>
              </a:rPr>
              <a:t> for students to share their thoughts]</a:t>
            </a:r>
          </a:p>
        </p:txBody>
      </p:sp>
    </p:spTree>
    <p:extLst>
      <p:ext uri="{BB962C8B-B14F-4D97-AF65-F5344CB8AC3E}">
        <p14:creationId xmlns:p14="http://schemas.microsoft.com/office/powerpoint/2010/main" val="293459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50A6-7A3E-A539-0FB5-031A76378A32}"/>
              </a:ext>
            </a:extLst>
          </p:cNvPr>
          <p:cNvSpPr>
            <a:spLocks noGrp="1"/>
          </p:cNvSpPr>
          <p:nvPr>
            <p:ph type="title"/>
          </p:nvPr>
        </p:nvSpPr>
        <p:spPr/>
        <p:txBody>
          <a:bodyPr/>
          <a:lstStyle/>
          <a:p>
            <a:r>
              <a:rPr lang="en-GB" sz="3600" dirty="0"/>
              <a:t>Assessed group work in degree</a:t>
            </a:r>
          </a:p>
        </p:txBody>
      </p:sp>
      <p:sp>
        <p:nvSpPr>
          <p:cNvPr id="3" name="Content Placeholder 2">
            <a:extLst>
              <a:ext uri="{FF2B5EF4-FFF2-40B4-BE49-F238E27FC236}">
                <a16:creationId xmlns:a16="http://schemas.microsoft.com/office/drawing/2014/main" id="{95EA78CA-E115-2D5C-E2CD-8A242F3D46E1}"/>
              </a:ext>
            </a:extLst>
          </p:cNvPr>
          <p:cNvSpPr>
            <a:spLocks noGrp="1"/>
          </p:cNvSpPr>
          <p:nvPr>
            <p:ph idx="1"/>
          </p:nvPr>
        </p:nvSpPr>
        <p:spPr/>
        <p:txBody>
          <a:bodyPr/>
          <a:lstStyle/>
          <a:p>
            <a:pPr marL="342900" indent="-342900">
              <a:lnSpc>
                <a:spcPct val="150000"/>
              </a:lnSpc>
              <a:buFont typeface="Arial" panose="020B0604020202020204" pitchFamily="34" charset="0"/>
              <a:buChar char="•"/>
            </a:pPr>
            <a:r>
              <a:rPr lang="en-GB" sz="2800" b="1" dirty="0">
                <a:solidFill>
                  <a:srgbClr val="003E74"/>
                </a:solidFill>
                <a:highlight>
                  <a:srgbClr val="FFFF00"/>
                </a:highlight>
              </a:rPr>
              <a:t>[insert statistics for the amount of group work in specific modules / whole year]</a:t>
            </a:r>
          </a:p>
        </p:txBody>
      </p:sp>
      <p:sp>
        <p:nvSpPr>
          <p:cNvPr id="7" name="Text Placeholder 7">
            <a:extLst>
              <a:ext uri="{FF2B5EF4-FFF2-40B4-BE49-F238E27FC236}">
                <a16:creationId xmlns:a16="http://schemas.microsoft.com/office/drawing/2014/main" id="{92C0FF5B-7526-D699-3E2F-F9A66FEC4094}"/>
              </a:ext>
            </a:extLst>
          </p:cNvPr>
          <p:cNvSpPr>
            <a:spLocks noGrp="1"/>
          </p:cNvSpPr>
          <p:nvPr>
            <p:ph type="body" sz="quarter" idx="10"/>
          </p:nvPr>
        </p:nvSpPr>
        <p:spPr>
          <a:xfrm>
            <a:off x="8454184" y="469901"/>
            <a:ext cx="3128216" cy="312291"/>
          </a:xfrm>
        </p:spPr>
        <p:txBody>
          <a:bodyPr/>
          <a:lstStyle/>
          <a:p>
            <a:r>
              <a:rPr lang="en-GB" dirty="0"/>
              <a:t>Teamwork and Leadership</a:t>
            </a:r>
          </a:p>
        </p:txBody>
      </p:sp>
    </p:spTree>
    <p:extLst>
      <p:ext uri="{BB962C8B-B14F-4D97-AF65-F5344CB8AC3E}">
        <p14:creationId xmlns:p14="http://schemas.microsoft.com/office/powerpoint/2010/main" val="633445044"/>
      </p:ext>
    </p:extLst>
  </p:cSld>
  <p:clrMapOvr>
    <a:masterClrMapping/>
  </p:clrMapOvr>
</p:sld>
</file>

<file path=ppt/theme/theme1.xml><?xml version="1.0" encoding="utf-8"?>
<a:theme xmlns:a="http://schemas.openxmlformats.org/drawingml/2006/main" name="Theme1">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Theme1" id="{6E13134C-E877-445E-91A3-4000DD472A85}" vid="{2C5C950A-46A6-4D8B-BEFB-80134F3EC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17DA4588C67D4BADB579CD5605472B" ma:contentTypeVersion="10" ma:contentTypeDescription="Create a new document." ma:contentTypeScope="" ma:versionID="8b12bc343363f3699b210f819a2fbfda">
  <xsd:schema xmlns:xsd="http://www.w3.org/2001/XMLSchema" xmlns:xs="http://www.w3.org/2001/XMLSchema" xmlns:p="http://schemas.microsoft.com/office/2006/metadata/properties" xmlns:ns2="a4189ba5-e770-4bca-b5d0-cec4ac3646b4" xmlns:ns3="e6617a15-db68-417d-8af8-66105e43eec8" targetNamespace="http://schemas.microsoft.com/office/2006/metadata/properties" ma:root="true" ma:fieldsID="86d951fbedc7295acb58bb8c6ce115a0" ns2:_="" ns3:_="">
    <xsd:import namespace="a4189ba5-e770-4bca-b5d0-cec4ac3646b4"/>
    <xsd:import namespace="e6617a15-db68-417d-8af8-66105e43ee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89ba5-e770-4bca-b5d0-cec4ac36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617a15-db68-417d-8af8-66105e43ee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a360ea-192c-41ba-a85a-f713395c19cd}" ma:internalName="TaxCatchAll" ma:showField="CatchAllData" ma:web="e6617a15-db68-417d-8af8-66105e43ee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6617a15-db68-417d-8af8-66105e43eec8" xsi:nil="true"/>
    <lcf76f155ced4ddcb4097134ff3c332f xmlns="a4189ba5-e770-4bca-b5d0-cec4ac3646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02E307-75FB-4981-8F8F-44B8EEA73F8E}">
  <ds:schemaRefs>
    <ds:schemaRef ds:uri="http://schemas.microsoft.com/sharepoint/v3/contenttype/forms"/>
  </ds:schemaRefs>
</ds:datastoreItem>
</file>

<file path=customXml/itemProps2.xml><?xml version="1.0" encoding="utf-8"?>
<ds:datastoreItem xmlns:ds="http://schemas.openxmlformats.org/officeDocument/2006/customXml" ds:itemID="{CC309748-E575-4B1F-B55C-FA3AF16A5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189ba5-e770-4bca-b5d0-cec4ac3646b4"/>
    <ds:schemaRef ds:uri="e6617a15-db68-417d-8af8-66105e43e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07BF70-B087-4AE3-B145-4900E94BAF24}">
  <ds:schemaRefs>
    <ds:schemaRef ds:uri="http://schemas.microsoft.com/office/infopath/2007/PartnerControls"/>
    <ds:schemaRef ds:uri="http://purl.org/dc/dcmitype/"/>
    <ds:schemaRef ds:uri="e6617a15-db68-417d-8af8-66105e43eec8"/>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terms/"/>
    <ds:schemaRef ds:uri="a4189ba5-e770-4bca-b5d0-cec4ac3646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Template>
  <TotalTime>6849</TotalTime>
  <Words>1628</Words>
  <Application>Microsoft Office PowerPoint</Application>
  <PresentationFormat>Widescreen</PresentationFormat>
  <Paragraphs>310</Paragraphs>
  <Slides>28</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Arial</vt:lpstr>
      <vt:lpstr>Times New Roman</vt:lpstr>
      <vt:lpstr>Theme1</vt:lpstr>
      <vt:lpstr>Teamwork and Leadership</vt:lpstr>
      <vt:lpstr>PowerPoint Presentation</vt:lpstr>
      <vt:lpstr>Session Learning Outcomes</vt:lpstr>
      <vt:lpstr>PowerPoint Presentation</vt:lpstr>
      <vt:lpstr>STEM Role Models</vt:lpstr>
      <vt:lpstr>Group Achievements</vt:lpstr>
      <vt:lpstr>Defining Teamwork</vt:lpstr>
      <vt:lpstr>Activity 1</vt:lpstr>
      <vt:lpstr>Assessed group work in degree</vt:lpstr>
      <vt:lpstr>Where do we need to demonstrate teamwork?</vt:lpstr>
      <vt:lpstr>Activity 2</vt:lpstr>
      <vt:lpstr>Good teamwork</vt:lpstr>
      <vt:lpstr>Teamworking Methodologies - Ideation</vt:lpstr>
      <vt:lpstr>Teamworking Methodologies - Deliverables</vt:lpstr>
      <vt:lpstr>Teamworking Methodologies - Meetings</vt:lpstr>
      <vt:lpstr>Good Teamwork – Supportive Environments</vt:lpstr>
      <vt:lpstr>The [insert department i.e. Mech Eng] Environment?</vt:lpstr>
      <vt:lpstr>Improving the Team Environment</vt:lpstr>
      <vt:lpstr>Skill levels in teamwork</vt:lpstr>
      <vt:lpstr>Not teamwork</vt:lpstr>
      <vt:lpstr>Activity 3</vt:lpstr>
      <vt:lpstr>Good Leadership</vt:lpstr>
      <vt:lpstr>Defining leadership</vt:lpstr>
      <vt:lpstr>Take me to your leader…</vt:lpstr>
      <vt:lpstr>Student Team Leadership</vt:lpstr>
      <vt:lpstr>Activity 4</vt:lpstr>
      <vt:lpstr>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an Active Bystander</dc:title>
  <dc:creator>Birdi, Amber</dc:creator>
  <cp:lastModifiedBy>Birdi, Amber</cp:lastModifiedBy>
  <cp:revision>6</cp:revision>
  <dcterms:created xsi:type="dcterms:W3CDTF">2024-07-11T12:10:02Z</dcterms:created>
  <dcterms:modified xsi:type="dcterms:W3CDTF">2024-08-08T15:19:41Z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0x0101004C17DA4588C67D4BADB579CD5605472B</vt:lpwstr>
  </property>
  <property fmtid="{D5CDD505-2E9C-101B-9397-08002B2CF9AE}" pid="3" name="MediaServiceImageTags">
    <vt:lpwstr/>
  </property>
</Properties>
</file>