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3" r:id="rId4"/>
  </p:sldMasterIdLst>
  <p:notesMasterIdLst>
    <p:notesMasterId r:id="rId36"/>
  </p:notesMasterIdLst>
  <p:sldIdLst>
    <p:sldId id="291" r:id="rId5"/>
    <p:sldId id="276" r:id="rId6"/>
    <p:sldId id="277" r:id="rId7"/>
    <p:sldId id="315" r:id="rId8"/>
    <p:sldId id="313" r:id="rId9"/>
    <p:sldId id="314" r:id="rId10"/>
    <p:sldId id="553" r:id="rId11"/>
    <p:sldId id="554" r:id="rId12"/>
    <p:sldId id="555" r:id="rId13"/>
    <p:sldId id="556" r:id="rId14"/>
    <p:sldId id="356" r:id="rId15"/>
    <p:sldId id="361" r:id="rId16"/>
    <p:sldId id="360" r:id="rId17"/>
    <p:sldId id="301" r:id="rId18"/>
    <p:sldId id="552" r:id="rId19"/>
    <p:sldId id="544" r:id="rId20"/>
    <p:sldId id="294" r:id="rId21"/>
    <p:sldId id="300" r:id="rId22"/>
    <p:sldId id="302" r:id="rId23"/>
    <p:sldId id="545" r:id="rId24"/>
    <p:sldId id="551" r:id="rId25"/>
    <p:sldId id="546" r:id="rId26"/>
    <p:sldId id="547" r:id="rId27"/>
    <p:sldId id="548" r:id="rId28"/>
    <p:sldId id="549" r:id="rId29"/>
    <p:sldId id="289" r:id="rId30"/>
    <p:sldId id="550" r:id="rId31"/>
    <p:sldId id="258" r:id="rId32"/>
    <p:sldId id="303" r:id="rId33"/>
    <p:sldId id="304" r:id="rId34"/>
    <p:sldId id="339" r:id="rId35"/>
  </p:sldIdLst>
  <p:sldSz cx="12192000" cy="6858000"/>
  <p:notesSz cx="6858000" cy="9144000"/>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423757-609A-7EBC-9CEA-884FDC6C292D}" name="Birdi, Amber" initials="BA" userId="S::ab1220@ic.ac.uk::47b082eb-cd59-4925-994b-b8462c63b1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3C6"/>
    <a:srgbClr val="FBF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4C39FA-2D64-4F87-8A4E-CE55812855D5}" v="1" dt="2024-08-08T15:10:44.479"/>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5" autoAdjust="0"/>
    <p:restoredTop sz="85109" autoAdjust="0"/>
  </p:normalViewPr>
  <p:slideViewPr>
    <p:cSldViewPr snapToGrid="0" showGuides="1">
      <p:cViewPr varScale="1">
        <p:scale>
          <a:sx n="49" d="100"/>
          <a:sy n="49" d="100"/>
        </p:scale>
        <p:origin x="1376" y="48"/>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di, Amber" userId="47b082eb-cd59-4925-994b-b8462c63b10c" providerId="ADAL" clId="{CBBD8BC7-067C-493F-B555-E2C38099D675}"/>
    <pc:docChg chg="undo custSel addSld delSld modSld modMainMaster">
      <pc:chgData name="Birdi, Amber" userId="47b082eb-cd59-4925-994b-b8462c63b10c" providerId="ADAL" clId="{CBBD8BC7-067C-493F-B555-E2C38099D675}" dt="2024-07-16T13:44:10.412" v="1028" actId="478"/>
      <pc:docMkLst>
        <pc:docMk/>
      </pc:docMkLst>
      <pc:sldChg chg="add del">
        <pc:chgData name="Birdi, Amber" userId="47b082eb-cd59-4925-994b-b8462c63b10c" providerId="ADAL" clId="{CBBD8BC7-067C-493F-B555-E2C38099D675}" dt="2024-07-15T13:38:06.645" v="55" actId="47"/>
        <pc:sldMkLst>
          <pc:docMk/>
          <pc:sldMk cId="954329384" sldId="256"/>
        </pc:sldMkLst>
      </pc:sldChg>
      <pc:sldChg chg="addSp delSp modSp add mod">
        <pc:chgData name="Birdi, Amber" userId="47b082eb-cd59-4925-994b-b8462c63b10c" providerId="ADAL" clId="{CBBD8BC7-067C-493F-B555-E2C38099D675}" dt="2024-07-16T10:25:38.329" v="1000"/>
        <pc:sldMkLst>
          <pc:docMk/>
          <pc:sldMk cId="2179187587" sldId="258"/>
        </pc:sldMkLst>
        <pc:spChg chg="mod">
          <ac:chgData name="Birdi, Amber" userId="47b082eb-cd59-4925-994b-b8462c63b10c" providerId="ADAL" clId="{CBBD8BC7-067C-493F-B555-E2C38099D675}" dt="2024-07-15T14:20:37.828" v="579" actId="948"/>
          <ac:spMkLst>
            <pc:docMk/>
            <pc:sldMk cId="2179187587" sldId="258"/>
            <ac:spMk id="3" creationId="{00000000-0000-0000-0000-000000000000}"/>
          </ac:spMkLst>
        </pc:spChg>
        <pc:spChg chg="add del mod">
          <ac:chgData name="Birdi, Amber" userId="47b082eb-cd59-4925-994b-b8462c63b10c" providerId="ADAL" clId="{CBBD8BC7-067C-493F-B555-E2C38099D675}" dt="2024-07-16T10:25:38.160" v="999" actId="478"/>
          <ac:spMkLst>
            <pc:docMk/>
            <pc:sldMk cId="2179187587" sldId="258"/>
            <ac:spMk id="4" creationId="{7A005D73-346D-7DD6-42DD-8DB6569319F0}"/>
          </ac:spMkLst>
        </pc:spChg>
        <pc:spChg chg="mod">
          <ac:chgData name="Birdi, Amber" userId="47b082eb-cd59-4925-994b-b8462c63b10c" providerId="ADAL" clId="{CBBD8BC7-067C-493F-B555-E2C38099D675}" dt="2024-07-15T14:21:45.551" v="580" actId="20577"/>
          <ac:spMkLst>
            <pc:docMk/>
            <pc:sldMk cId="2179187587" sldId="258"/>
            <ac:spMk id="6" creationId="{B9440389-EF15-6053-546B-B45D3FCD2C62}"/>
          </ac:spMkLst>
        </pc:spChg>
        <pc:picChg chg="add mod">
          <ac:chgData name="Birdi, Amber" userId="47b082eb-cd59-4925-994b-b8462c63b10c" providerId="ADAL" clId="{CBBD8BC7-067C-493F-B555-E2C38099D675}" dt="2024-07-16T10:25:38.329" v="1000"/>
          <ac:picMkLst>
            <pc:docMk/>
            <pc:sldMk cId="2179187587" sldId="258"/>
            <ac:picMk id="5" creationId="{140F923C-18E3-9817-5148-0D448A14D5CC}"/>
          </ac:picMkLst>
        </pc:picChg>
      </pc:sldChg>
      <pc:sldChg chg="del">
        <pc:chgData name="Birdi, Amber" userId="47b082eb-cd59-4925-994b-b8462c63b10c" providerId="ADAL" clId="{CBBD8BC7-067C-493F-B555-E2C38099D675}" dt="2024-07-15T13:37:12.652" v="17" actId="47"/>
        <pc:sldMkLst>
          <pc:docMk/>
          <pc:sldMk cId="1386552695" sldId="260"/>
        </pc:sldMkLst>
      </pc:sldChg>
      <pc:sldChg chg="addSp delSp modSp add del mod">
        <pc:chgData name="Birdi, Amber" userId="47b082eb-cd59-4925-994b-b8462c63b10c" providerId="ADAL" clId="{CBBD8BC7-067C-493F-B555-E2C38099D675}" dt="2024-07-16T13:43:50.155" v="1027" actId="478"/>
        <pc:sldMkLst>
          <pc:docMk/>
          <pc:sldMk cId="3963125807" sldId="276"/>
        </pc:sldMkLst>
        <pc:spChg chg="add mod">
          <ac:chgData name="Birdi, Amber" userId="47b082eb-cd59-4925-994b-b8462c63b10c" providerId="ADAL" clId="{CBBD8BC7-067C-493F-B555-E2C38099D675}" dt="2024-07-15T13:38:52.847" v="86" actId="404"/>
          <ac:spMkLst>
            <pc:docMk/>
            <pc:sldMk cId="3963125807" sldId="276"/>
            <ac:spMk id="3" creationId="{D6F496BC-D9D5-B64F-3005-A7AEAFFE456D}"/>
          </ac:spMkLst>
        </pc:spChg>
        <pc:spChg chg="add del mod">
          <ac:chgData name="Birdi, Amber" userId="47b082eb-cd59-4925-994b-b8462c63b10c" providerId="ADAL" clId="{CBBD8BC7-067C-493F-B555-E2C38099D675}" dt="2024-07-15T13:38:44.227" v="81" actId="478"/>
          <ac:spMkLst>
            <pc:docMk/>
            <pc:sldMk cId="3963125807" sldId="276"/>
            <ac:spMk id="5" creationId="{16E7FAFF-F421-2E01-F8CC-10CAB287D67F}"/>
          </ac:spMkLst>
        </pc:spChg>
        <pc:spChg chg="del">
          <ac:chgData name="Birdi, Amber" userId="47b082eb-cd59-4925-994b-b8462c63b10c" providerId="ADAL" clId="{CBBD8BC7-067C-493F-B555-E2C38099D675}" dt="2024-07-15T13:38:34.290" v="80" actId="478"/>
          <ac:spMkLst>
            <pc:docMk/>
            <pc:sldMk cId="3963125807" sldId="276"/>
            <ac:spMk id="7" creationId="{FEA02DDD-FFFB-F7EC-0298-9EDC185A1CA7}"/>
          </ac:spMkLst>
        </pc:spChg>
        <pc:spChg chg="mod">
          <ac:chgData name="Birdi, Amber" userId="47b082eb-cd59-4925-994b-b8462c63b10c" providerId="ADAL" clId="{CBBD8BC7-067C-493F-B555-E2C38099D675}" dt="2024-07-16T10:21:05.935" v="930" actId="20577"/>
          <ac:spMkLst>
            <pc:docMk/>
            <pc:sldMk cId="3963125807" sldId="276"/>
            <ac:spMk id="14" creationId="{C60E21CB-2544-8F11-F1B2-44E207067897}"/>
          </ac:spMkLst>
        </pc:spChg>
        <pc:spChg chg="del">
          <ac:chgData name="Birdi, Amber" userId="47b082eb-cd59-4925-994b-b8462c63b10c" providerId="ADAL" clId="{CBBD8BC7-067C-493F-B555-E2C38099D675}" dt="2024-07-15T13:39:34.281" v="89" actId="478"/>
          <ac:spMkLst>
            <pc:docMk/>
            <pc:sldMk cId="3963125807" sldId="276"/>
            <ac:spMk id="18" creationId="{8F523BED-F10F-0D11-7ADC-ABFDAFEA153C}"/>
          </ac:spMkLst>
        </pc:spChg>
        <pc:graphicFrameChg chg="mod">
          <ac:chgData name="Birdi, Amber" userId="47b082eb-cd59-4925-994b-b8462c63b10c" providerId="ADAL" clId="{CBBD8BC7-067C-493F-B555-E2C38099D675}" dt="2024-07-16T13:43:50.155" v="1027" actId="478"/>
          <ac:graphicFrameMkLst>
            <pc:docMk/>
            <pc:sldMk cId="3963125807" sldId="276"/>
            <ac:graphicFrameMk id="2" creationId="{8D272D2B-1BF0-4565-B1A4-700BCB50BFC5}"/>
          </ac:graphicFrameMkLst>
        </pc:graphicFrameChg>
      </pc:sldChg>
      <pc:sldChg chg="addSp delSp modSp add del mod">
        <pc:chgData name="Birdi, Amber" userId="47b082eb-cd59-4925-994b-b8462c63b10c" providerId="ADAL" clId="{CBBD8BC7-067C-493F-B555-E2C38099D675}" dt="2024-07-16T10:23:03.091" v="934"/>
        <pc:sldMkLst>
          <pc:docMk/>
          <pc:sldMk cId="2960610373" sldId="277"/>
        </pc:sldMkLst>
        <pc:spChg chg="mod">
          <ac:chgData name="Birdi, Amber" userId="47b082eb-cd59-4925-994b-b8462c63b10c" providerId="ADAL" clId="{CBBD8BC7-067C-493F-B555-E2C38099D675}" dt="2024-07-15T13:39:41.828" v="91" actId="403"/>
          <ac:spMkLst>
            <pc:docMk/>
            <pc:sldMk cId="2960610373" sldId="277"/>
            <ac:spMk id="2" creationId="{8888B1EA-EDB5-B95C-5562-393FEA26A36D}"/>
          </ac:spMkLst>
        </pc:spChg>
        <pc:spChg chg="mod">
          <ac:chgData name="Birdi, Amber" userId="47b082eb-cd59-4925-994b-b8462c63b10c" providerId="ADAL" clId="{CBBD8BC7-067C-493F-B555-E2C38099D675}" dt="2024-07-15T13:40:22.304" v="101" actId="15"/>
          <ac:spMkLst>
            <pc:docMk/>
            <pc:sldMk cId="2960610373" sldId="277"/>
            <ac:spMk id="3" creationId="{E0C79878-FE75-03D5-CC8D-B96C720215CF}"/>
          </ac:spMkLst>
        </pc:spChg>
        <pc:spChg chg="add mod">
          <ac:chgData name="Birdi, Amber" userId="47b082eb-cd59-4925-994b-b8462c63b10c" providerId="ADAL" clId="{CBBD8BC7-067C-493F-B555-E2C38099D675}" dt="2024-07-16T10:22:53.130" v="931" actId="478"/>
          <ac:spMkLst>
            <pc:docMk/>
            <pc:sldMk cId="2960610373" sldId="277"/>
            <ac:spMk id="5" creationId="{867668E5-E894-859B-4D9A-75AA5B95FD18}"/>
          </ac:spMkLst>
        </pc:spChg>
        <pc:spChg chg="del">
          <ac:chgData name="Birdi, Amber" userId="47b082eb-cd59-4925-994b-b8462c63b10c" providerId="ADAL" clId="{CBBD8BC7-067C-493F-B555-E2C38099D675}" dt="2024-07-15T14:23:19.798" v="596" actId="478"/>
          <ac:spMkLst>
            <pc:docMk/>
            <pc:sldMk cId="2960610373" sldId="277"/>
            <ac:spMk id="5" creationId="{F04D7F07-56D4-79FD-BA28-6D4715F5FF32}"/>
          </ac:spMkLst>
        </pc:spChg>
        <pc:spChg chg="del">
          <ac:chgData name="Birdi, Amber" userId="47b082eb-cd59-4925-994b-b8462c63b10c" providerId="ADAL" clId="{CBBD8BC7-067C-493F-B555-E2C38099D675}" dt="2024-07-16T10:22:53.130" v="931" actId="478"/>
          <ac:spMkLst>
            <pc:docMk/>
            <pc:sldMk cId="2960610373" sldId="277"/>
            <ac:spMk id="7" creationId="{887B17A3-650D-766D-AD5D-2B6911E656BD}"/>
          </ac:spMkLst>
        </pc:spChg>
        <pc:spChg chg="add del">
          <ac:chgData name="Birdi, Amber" userId="47b082eb-cd59-4925-994b-b8462c63b10c" providerId="ADAL" clId="{CBBD8BC7-067C-493F-B555-E2C38099D675}" dt="2024-07-16T10:22:55.837" v="933" actId="22"/>
          <ac:spMkLst>
            <pc:docMk/>
            <pc:sldMk cId="2960610373" sldId="277"/>
            <ac:spMk id="8" creationId="{FDAB6D06-F306-8EB4-092F-4E3A400974D3}"/>
          </ac:spMkLst>
        </pc:spChg>
        <pc:spChg chg="add mod">
          <ac:chgData name="Birdi, Amber" userId="47b082eb-cd59-4925-994b-b8462c63b10c" providerId="ADAL" clId="{CBBD8BC7-067C-493F-B555-E2C38099D675}" dt="2024-07-16T10:23:03.091" v="934"/>
          <ac:spMkLst>
            <pc:docMk/>
            <pc:sldMk cId="2960610373" sldId="277"/>
            <ac:spMk id="9" creationId="{A1133186-C010-9F52-E2B6-47D36544323C}"/>
          </ac:spMkLst>
        </pc:spChg>
      </pc:sldChg>
      <pc:sldChg chg="addSp delSp modSp add mod">
        <pc:chgData name="Birdi, Amber" userId="47b082eb-cd59-4925-994b-b8462c63b10c" providerId="ADAL" clId="{CBBD8BC7-067C-493F-B555-E2C38099D675}" dt="2024-07-16T10:25:32.402" v="996"/>
        <pc:sldMkLst>
          <pc:docMk/>
          <pc:sldMk cId="3227920474" sldId="289"/>
        </pc:sldMkLst>
        <pc:spChg chg="del">
          <ac:chgData name="Birdi, Amber" userId="47b082eb-cd59-4925-994b-b8462c63b10c" providerId="ADAL" clId="{CBBD8BC7-067C-493F-B555-E2C38099D675}" dt="2024-07-15T14:18:30.690" v="526" actId="478"/>
          <ac:spMkLst>
            <pc:docMk/>
            <pc:sldMk cId="3227920474" sldId="289"/>
            <ac:spMk id="2" creationId="{C13DC626-66E6-188F-DEA6-57ED098EF017}"/>
          </ac:spMkLst>
        </pc:spChg>
        <pc:spChg chg="add mod">
          <ac:chgData name="Birdi, Amber" userId="47b082eb-cd59-4925-994b-b8462c63b10c" providerId="ADAL" clId="{CBBD8BC7-067C-493F-B555-E2C38099D675}" dt="2024-07-15T14:18:28.323" v="525" actId="20577"/>
          <ac:spMkLst>
            <pc:docMk/>
            <pc:sldMk cId="3227920474" sldId="289"/>
            <ac:spMk id="4" creationId="{F98C7BD9-1719-FE6E-3714-FA7B54B03E5F}"/>
          </ac:spMkLst>
        </pc:spChg>
        <pc:spChg chg="add del mod">
          <ac:chgData name="Birdi, Amber" userId="47b082eb-cd59-4925-994b-b8462c63b10c" providerId="ADAL" clId="{CBBD8BC7-067C-493F-B555-E2C38099D675}" dt="2024-07-15T14:18:32.388" v="527" actId="478"/>
          <ac:spMkLst>
            <pc:docMk/>
            <pc:sldMk cId="3227920474" sldId="289"/>
            <ac:spMk id="6" creationId="{3A146AEA-3F7F-5C9D-E8E9-6421547ED5AD}"/>
          </ac:spMkLst>
        </pc:spChg>
        <pc:spChg chg="mod">
          <ac:chgData name="Birdi, Amber" userId="47b082eb-cd59-4925-994b-b8462c63b10c" providerId="ADAL" clId="{CBBD8BC7-067C-493F-B555-E2C38099D675}" dt="2024-07-15T14:18:37.789" v="535" actId="20577"/>
          <ac:spMkLst>
            <pc:docMk/>
            <pc:sldMk cId="3227920474" sldId="289"/>
            <ac:spMk id="7" creationId="{308C3FD2-5DC0-DA61-3AC3-AAC061256227}"/>
          </ac:spMkLst>
        </pc:spChg>
        <pc:spChg chg="add del mod">
          <ac:chgData name="Birdi, Amber" userId="47b082eb-cd59-4925-994b-b8462c63b10c" providerId="ADAL" clId="{CBBD8BC7-067C-493F-B555-E2C38099D675}" dt="2024-07-16T10:25:32.208" v="995" actId="478"/>
          <ac:spMkLst>
            <pc:docMk/>
            <pc:sldMk cId="3227920474" sldId="289"/>
            <ac:spMk id="8" creationId="{530ED451-D3AE-1588-9F46-427F9D5A6FD0}"/>
          </ac:spMkLst>
        </pc:spChg>
        <pc:graphicFrameChg chg="mod">
          <ac:chgData name="Birdi, Amber" userId="47b082eb-cd59-4925-994b-b8462c63b10c" providerId="ADAL" clId="{CBBD8BC7-067C-493F-B555-E2C38099D675}" dt="2024-07-15T14:37:18.973" v="894" actId="208"/>
          <ac:graphicFrameMkLst>
            <pc:docMk/>
            <pc:sldMk cId="3227920474" sldId="289"/>
            <ac:graphicFrameMk id="9" creationId="{D295D261-D24F-CA1C-D2A5-7C5FCC0883C4}"/>
          </ac:graphicFrameMkLst>
        </pc:graphicFrameChg>
        <pc:picChg chg="add mod">
          <ac:chgData name="Birdi, Amber" userId="47b082eb-cd59-4925-994b-b8462c63b10c" providerId="ADAL" clId="{CBBD8BC7-067C-493F-B555-E2C38099D675}" dt="2024-07-16T10:25:32.402" v="996"/>
          <ac:picMkLst>
            <pc:docMk/>
            <pc:sldMk cId="3227920474" sldId="289"/>
            <ac:picMk id="2" creationId="{1DF69139-4820-E27F-FBE3-3F1A264D6B5A}"/>
          </ac:picMkLst>
        </pc:picChg>
      </pc:sldChg>
      <pc:sldChg chg="modSp mod">
        <pc:chgData name="Birdi, Amber" userId="47b082eb-cd59-4925-994b-b8462c63b10c" providerId="ADAL" clId="{CBBD8BC7-067C-493F-B555-E2C38099D675}" dt="2024-07-16T10:20:52.570" v="928" actId="403"/>
        <pc:sldMkLst>
          <pc:docMk/>
          <pc:sldMk cId="2724072112" sldId="291"/>
        </pc:sldMkLst>
        <pc:spChg chg="mod">
          <ac:chgData name="Birdi, Amber" userId="47b082eb-cd59-4925-994b-b8462c63b10c" providerId="ADAL" clId="{CBBD8BC7-067C-493F-B555-E2C38099D675}" dt="2024-07-16T10:20:52.570" v="928" actId="403"/>
          <ac:spMkLst>
            <pc:docMk/>
            <pc:sldMk cId="2724072112" sldId="291"/>
            <ac:spMk id="2" creationId="{1039F7E3-F68C-EAF3-0915-A4AA9A327F14}"/>
          </ac:spMkLst>
        </pc:spChg>
      </pc:sldChg>
      <pc:sldChg chg="addSp delSp modSp add mod">
        <pc:chgData name="Birdi, Amber" userId="47b082eb-cd59-4925-994b-b8462c63b10c" providerId="ADAL" clId="{CBBD8BC7-067C-493F-B555-E2C38099D675}" dt="2024-07-16T10:25:00.468" v="978"/>
        <pc:sldMkLst>
          <pc:docMk/>
          <pc:sldMk cId="2078256369" sldId="294"/>
        </pc:sldMkLst>
        <pc:spChg chg="mod">
          <ac:chgData name="Birdi, Amber" userId="47b082eb-cd59-4925-994b-b8462c63b10c" providerId="ADAL" clId="{CBBD8BC7-067C-493F-B555-E2C38099D675}" dt="2024-07-15T14:11:11.424" v="402" actId="403"/>
          <ac:spMkLst>
            <pc:docMk/>
            <pc:sldMk cId="2078256369" sldId="294"/>
            <ac:spMk id="3" creationId="{FF980068-52E6-D3FA-1F38-EF9075D52C20}"/>
          </ac:spMkLst>
        </pc:spChg>
        <pc:spChg chg="add del mod">
          <ac:chgData name="Birdi, Amber" userId="47b082eb-cd59-4925-994b-b8462c63b10c" providerId="ADAL" clId="{CBBD8BC7-067C-493F-B555-E2C38099D675}" dt="2024-07-16T10:25:00.252" v="977" actId="478"/>
          <ac:spMkLst>
            <pc:docMk/>
            <pc:sldMk cId="2078256369" sldId="294"/>
            <ac:spMk id="4" creationId="{E7BCADDD-46F7-B0BF-4007-19E169ED20A6}"/>
          </ac:spMkLst>
        </pc:spChg>
        <pc:spChg chg="del">
          <ac:chgData name="Birdi, Amber" userId="47b082eb-cd59-4925-994b-b8462c63b10c" providerId="ADAL" clId="{CBBD8BC7-067C-493F-B555-E2C38099D675}" dt="2024-07-15T14:35:22.329" v="765" actId="478"/>
          <ac:spMkLst>
            <pc:docMk/>
            <pc:sldMk cId="2078256369" sldId="294"/>
            <ac:spMk id="5" creationId="{DC175B4C-2CCB-A41E-9D49-B1383F1A0875}"/>
          </ac:spMkLst>
        </pc:spChg>
        <pc:spChg chg="mod">
          <ac:chgData name="Birdi, Amber" userId="47b082eb-cd59-4925-994b-b8462c63b10c" providerId="ADAL" clId="{CBBD8BC7-067C-493F-B555-E2C38099D675}" dt="2024-07-15T14:11:07.357" v="400" actId="404"/>
          <ac:spMkLst>
            <pc:docMk/>
            <pc:sldMk cId="2078256369" sldId="294"/>
            <ac:spMk id="6" creationId="{45ABCE48-A3CE-DF55-0F36-4D4BC1D2032D}"/>
          </ac:spMkLst>
        </pc:spChg>
        <pc:spChg chg="mod">
          <ac:chgData name="Birdi, Amber" userId="47b082eb-cd59-4925-994b-b8462c63b10c" providerId="ADAL" clId="{CBBD8BC7-067C-493F-B555-E2C38099D675}" dt="2024-07-15T14:11:26.043" v="406" actId="14100"/>
          <ac:spMkLst>
            <pc:docMk/>
            <pc:sldMk cId="2078256369" sldId="294"/>
            <ac:spMk id="9" creationId="{DFD26774-8C66-97D4-A0CF-4F87FA94BB3F}"/>
          </ac:spMkLst>
        </pc:spChg>
        <pc:picChg chg="mod">
          <ac:chgData name="Birdi, Amber" userId="47b082eb-cd59-4925-994b-b8462c63b10c" providerId="ADAL" clId="{CBBD8BC7-067C-493F-B555-E2C38099D675}" dt="2024-07-15T14:11:18.989" v="404" actId="1076"/>
          <ac:picMkLst>
            <pc:docMk/>
            <pc:sldMk cId="2078256369" sldId="294"/>
            <ac:picMk id="2" creationId="{00000000-0000-0000-0000-000000000000}"/>
          </ac:picMkLst>
        </pc:picChg>
        <pc:picChg chg="add mod">
          <ac:chgData name="Birdi, Amber" userId="47b082eb-cd59-4925-994b-b8462c63b10c" providerId="ADAL" clId="{CBBD8BC7-067C-493F-B555-E2C38099D675}" dt="2024-07-16T10:25:00.468" v="978"/>
          <ac:picMkLst>
            <pc:docMk/>
            <pc:sldMk cId="2078256369" sldId="294"/>
            <ac:picMk id="5" creationId="{AA1CA9E1-C509-DE25-0613-C0A1DA91A7F1}"/>
          </ac:picMkLst>
        </pc:picChg>
      </pc:sldChg>
      <pc:sldChg chg="addSp delSp modSp add mod">
        <pc:chgData name="Birdi, Amber" userId="47b082eb-cd59-4925-994b-b8462c63b10c" providerId="ADAL" clId="{CBBD8BC7-067C-493F-B555-E2C38099D675}" dt="2024-07-16T10:25:03.896" v="980"/>
        <pc:sldMkLst>
          <pc:docMk/>
          <pc:sldMk cId="4221265982" sldId="300"/>
        </pc:sldMkLst>
        <pc:spChg chg="mod">
          <ac:chgData name="Birdi, Amber" userId="47b082eb-cd59-4925-994b-b8462c63b10c" providerId="ADAL" clId="{CBBD8BC7-067C-493F-B555-E2C38099D675}" dt="2024-07-15T14:12:47.019" v="420" actId="403"/>
          <ac:spMkLst>
            <pc:docMk/>
            <pc:sldMk cId="4221265982" sldId="300"/>
            <ac:spMk id="2" creationId="{00000000-0000-0000-0000-000000000000}"/>
          </ac:spMkLst>
        </pc:spChg>
        <pc:spChg chg="mod">
          <ac:chgData name="Birdi, Amber" userId="47b082eb-cd59-4925-994b-b8462c63b10c" providerId="ADAL" clId="{CBBD8BC7-067C-493F-B555-E2C38099D675}" dt="2024-07-15T14:12:18.427" v="416" actId="20577"/>
          <ac:spMkLst>
            <pc:docMk/>
            <pc:sldMk cId="4221265982" sldId="300"/>
            <ac:spMk id="3" creationId="{38C39892-EE0A-D791-E799-14B26805C661}"/>
          </ac:spMkLst>
        </pc:spChg>
        <pc:spChg chg="add del mod">
          <ac:chgData name="Birdi, Amber" userId="47b082eb-cd59-4925-994b-b8462c63b10c" providerId="ADAL" clId="{CBBD8BC7-067C-493F-B555-E2C38099D675}" dt="2024-07-16T10:25:03.756" v="979" actId="478"/>
          <ac:spMkLst>
            <pc:docMk/>
            <pc:sldMk cId="4221265982" sldId="300"/>
            <ac:spMk id="4" creationId="{8AA0DAF0-382C-0BF0-A7C5-3A10BD33A226}"/>
          </ac:spMkLst>
        </pc:spChg>
        <pc:spChg chg="mod">
          <ac:chgData name="Birdi, Amber" userId="47b082eb-cd59-4925-994b-b8462c63b10c" providerId="ADAL" clId="{CBBD8BC7-067C-493F-B555-E2C38099D675}" dt="2024-07-15T14:12:16.525" v="415" actId="14100"/>
          <ac:spMkLst>
            <pc:docMk/>
            <pc:sldMk cId="4221265982" sldId="300"/>
            <ac:spMk id="5" creationId="{00000000-0000-0000-0000-000000000000}"/>
          </ac:spMkLst>
        </pc:spChg>
        <pc:picChg chg="add mod">
          <ac:chgData name="Birdi, Amber" userId="47b082eb-cd59-4925-994b-b8462c63b10c" providerId="ADAL" clId="{CBBD8BC7-067C-493F-B555-E2C38099D675}" dt="2024-07-16T10:25:03.896" v="980"/>
          <ac:picMkLst>
            <pc:docMk/>
            <pc:sldMk cId="4221265982" sldId="300"/>
            <ac:picMk id="7" creationId="{30D8F165-1C50-25B2-085D-BDC199B0BC26}"/>
          </ac:picMkLst>
        </pc:picChg>
      </pc:sldChg>
      <pc:sldChg chg="addSp delSp modSp add mod">
        <pc:chgData name="Birdi, Amber" userId="47b082eb-cd59-4925-994b-b8462c63b10c" providerId="ADAL" clId="{CBBD8BC7-067C-493F-B555-E2C38099D675}" dt="2024-07-16T10:24:49.782" v="972"/>
        <pc:sldMkLst>
          <pc:docMk/>
          <pc:sldMk cId="814772431" sldId="301"/>
        </pc:sldMkLst>
        <pc:spChg chg="mod">
          <ac:chgData name="Birdi, Amber" userId="47b082eb-cd59-4925-994b-b8462c63b10c" providerId="ADAL" clId="{CBBD8BC7-067C-493F-B555-E2C38099D675}" dt="2024-07-15T14:07:47.580" v="382" actId="403"/>
          <ac:spMkLst>
            <pc:docMk/>
            <pc:sldMk cId="814772431" sldId="301"/>
            <ac:spMk id="2" creationId="{00000000-0000-0000-0000-000000000000}"/>
          </ac:spMkLst>
        </pc:spChg>
        <pc:spChg chg="mod">
          <ac:chgData name="Birdi, Amber" userId="47b082eb-cd59-4925-994b-b8462c63b10c" providerId="ADAL" clId="{CBBD8BC7-067C-493F-B555-E2C38099D675}" dt="2024-07-15T14:07:50.524" v="383" actId="20577"/>
          <ac:spMkLst>
            <pc:docMk/>
            <pc:sldMk cId="814772431" sldId="301"/>
            <ac:spMk id="3" creationId="{29F51F4A-5EC0-E2C5-40F0-B58796DDAB5C}"/>
          </ac:spMkLst>
        </pc:spChg>
        <pc:spChg chg="add del mod">
          <ac:chgData name="Birdi, Amber" userId="47b082eb-cd59-4925-994b-b8462c63b10c" providerId="ADAL" clId="{CBBD8BC7-067C-493F-B555-E2C38099D675}" dt="2024-07-16T10:24:49.592" v="971" actId="478"/>
          <ac:spMkLst>
            <pc:docMk/>
            <pc:sldMk cId="814772431" sldId="301"/>
            <ac:spMk id="6" creationId="{B7BB6203-4D40-E218-FB04-0925FCD492F1}"/>
          </ac:spMkLst>
        </pc:spChg>
        <pc:picChg chg="mod">
          <ac:chgData name="Birdi, Amber" userId="47b082eb-cd59-4925-994b-b8462c63b10c" providerId="ADAL" clId="{CBBD8BC7-067C-493F-B555-E2C38099D675}" dt="2024-07-15T14:07:56.458" v="385" actId="1076"/>
          <ac:picMkLst>
            <pc:docMk/>
            <pc:sldMk cId="814772431" sldId="301"/>
            <ac:picMk id="4" creationId="{00000000-0000-0000-0000-000000000000}"/>
          </ac:picMkLst>
        </pc:picChg>
        <pc:picChg chg="add mod">
          <ac:chgData name="Birdi, Amber" userId="47b082eb-cd59-4925-994b-b8462c63b10c" providerId="ADAL" clId="{CBBD8BC7-067C-493F-B555-E2C38099D675}" dt="2024-07-16T10:24:49.782" v="972"/>
          <ac:picMkLst>
            <pc:docMk/>
            <pc:sldMk cId="814772431" sldId="301"/>
            <ac:picMk id="7" creationId="{50BE67DF-7341-B8A0-7EC2-E9CD21FBE563}"/>
          </ac:picMkLst>
        </pc:picChg>
      </pc:sldChg>
      <pc:sldChg chg="addSp delSp modSp add mod">
        <pc:chgData name="Birdi, Amber" userId="47b082eb-cd59-4925-994b-b8462c63b10c" providerId="ADAL" clId="{CBBD8BC7-067C-493F-B555-E2C38099D675}" dt="2024-07-16T10:25:07.931" v="982"/>
        <pc:sldMkLst>
          <pc:docMk/>
          <pc:sldMk cId="2172976804" sldId="302"/>
        </pc:sldMkLst>
        <pc:spChg chg="mod">
          <ac:chgData name="Birdi, Amber" userId="47b082eb-cd59-4925-994b-b8462c63b10c" providerId="ADAL" clId="{CBBD8BC7-067C-493F-B555-E2C38099D675}" dt="2024-07-15T14:12:42.155" v="419" actId="403"/>
          <ac:spMkLst>
            <pc:docMk/>
            <pc:sldMk cId="2172976804" sldId="302"/>
            <ac:spMk id="2" creationId="{202BDB82-3B3F-32F2-D2A7-57F9588AE9AC}"/>
          </ac:spMkLst>
        </pc:spChg>
        <pc:spChg chg="add del mod">
          <ac:chgData name="Birdi, Amber" userId="47b082eb-cd59-4925-994b-b8462c63b10c" providerId="ADAL" clId="{CBBD8BC7-067C-493F-B555-E2C38099D675}" dt="2024-07-16T10:25:07.785" v="981" actId="478"/>
          <ac:spMkLst>
            <pc:docMk/>
            <pc:sldMk cId="2172976804" sldId="302"/>
            <ac:spMk id="3" creationId="{A545EBF1-D374-1A73-8A19-6DA224A38D15}"/>
          </ac:spMkLst>
        </pc:spChg>
        <pc:spChg chg="mod">
          <ac:chgData name="Birdi, Amber" userId="47b082eb-cd59-4925-994b-b8462c63b10c" providerId="ADAL" clId="{CBBD8BC7-067C-493F-B555-E2C38099D675}" dt="2024-07-15T14:12:53.094" v="421" actId="20577"/>
          <ac:spMkLst>
            <pc:docMk/>
            <pc:sldMk cId="2172976804" sldId="302"/>
            <ac:spMk id="5" creationId="{4A5B94C6-43EC-2A13-1928-30B77E0302DD}"/>
          </ac:spMkLst>
        </pc:spChg>
        <pc:spChg chg="mod">
          <ac:chgData name="Birdi, Amber" userId="47b082eb-cd59-4925-994b-b8462c63b10c" providerId="ADAL" clId="{CBBD8BC7-067C-493F-B555-E2C38099D675}" dt="2024-07-15T14:13:04.908" v="425" actId="1076"/>
          <ac:spMkLst>
            <pc:docMk/>
            <pc:sldMk cId="2172976804" sldId="302"/>
            <ac:spMk id="6" creationId="{00000000-0000-0000-0000-000000000000}"/>
          </ac:spMkLst>
        </pc:spChg>
        <pc:picChg chg="mod">
          <ac:chgData name="Birdi, Amber" userId="47b082eb-cd59-4925-994b-b8462c63b10c" providerId="ADAL" clId="{CBBD8BC7-067C-493F-B555-E2C38099D675}" dt="2024-07-15T14:13:01.845" v="424" actId="1076"/>
          <ac:picMkLst>
            <pc:docMk/>
            <pc:sldMk cId="2172976804" sldId="302"/>
            <ac:picMk id="4" creationId="{FBB5E047-CE03-2AC9-D356-E992F676BACC}"/>
          </ac:picMkLst>
        </pc:picChg>
        <pc:picChg chg="add mod">
          <ac:chgData name="Birdi, Amber" userId="47b082eb-cd59-4925-994b-b8462c63b10c" providerId="ADAL" clId="{CBBD8BC7-067C-493F-B555-E2C38099D675}" dt="2024-07-16T10:25:07.931" v="982"/>
          <ac:picMkLst>
            <pc:docMk/>
            <pc:sldMk cId="2172976804" sldId="302"/>
            <ac:picMk id="7" creationId="{2CA206F8-7662-07BB-E7EE-01287A06D7F6}"/>
          </ac:picMkLst>
        </pc:picChg>
      </pc:sldChg>
      <pc:sldChg chg="addSp delSp modSp add del mod">
        <pc:chgData name="Birdi, Amber" userId="47b082eb-cd59-4925-994b-b8462c63b10c" providerId="ADAL" clId="{CBBD8BC7-067C-493F-B555-E2C38099D675}" dt="2024-07-16T13:44:10.412" v="1028" actId="478"/>
        <pc:sldMkLst>
          <pc:docMk/>
          <pc:sldMk cId="944497705" sldId="303"/>
        </pc:sldMkLst>
        <pc:spChg chg="mod">
          <ac:chgData name="Birdi, Amber" userId="47b082eb-cd59-4925-994b-b8462c63b10c" providerId="ADAL" clId="{CBBD8BC7-067C-493F-B555-E2C38099D675}" dt="2024-07-15T14:21:57.386" v="582" actId="403"/>
          <ac:spMkLst>
            <pc:docMk/>
            <pc:sldMk cId="944497705" sldId="303"/>
            <ac:spMk id="2" creationId="{7420CE17-E58B-3459-9122-05136F2C7C1A}"/>
          </ac:spMkLst>
        </pc:spChg>
        <pc:spChg chg="add del mod">
          <ac:chgData name="Birdi, Amber" userId="47b082eb-cd59-4925-994b-b8462c63b10c" providerId="ADAL" clId="{CBBD8BC7-067C-493F-B555-E2C38099D675}" dt="2024-07-15T14:36:30.142" v="884" actId="478"/>
          <ac:spMkLst>
            <pc:docMk/>
            <pc:sldMk cId="944497705" sldId="303"/>
            <ac:spMk id="6" creationId="{EDAA19A2-DF6B-5DB7-3A23-579F7ACEB8A5}"/>
          </ac:spMkLst>
        </pc:spChg>
        <pc:spChg chg="del">
          <ac:chgData name="Birdi, Amber" userId="47b082eb-cd59-4925-994b-b8462c63b10c" providerId="ADAL" clId="{CBBD8BC7-067C-493F-B555-E2C38099D675}" dt="2024-07-15T14:36:28.056" v="882" actId="478"/>
          <ac:spMkLst>
            <pc:docMk/>
            <pc:sldMk cId="944497705" sldId="303"/>
            <ac:spMk id="7" creationId="{A5D27C5B-3625-E6CC-8C0A-08ED24447663}"/>
          </ac:spMkLst>
        </pc:spChg>
        <pc:spChg chg="add del mod">
          <ac:chgData name="Birdi, Amber" userId="47b082eb-cd59-4925-994b-b8462c63b10c" providerId="ADAL" clId="{CBBD8BC7-067C-493F-B555-E2C38099D675}" dt="2024-07-16T10:25:41.473" v="1001" actId="478"/>
          <ac:spMkLst>
            <pc:docMk/>
            <pc:sldMk cId="944497705" sldId="303"/>
            <ac:spMk id="8" creationId="{00C06666-AB9D-0CC4-FD5E-4FE73032AA50}"/>
          </ac:spMkLst>
        </pc:spChg>
        <pc:spChg chg="del">
          <ac:chgData name="Birdi, Amber" userId="47b082eb-cd59-4925-994b-b8462c63b10c" providerId="ADAL" clId="{CBBD8BC7-067C-493F-B555-E2C38099D675}" dt="2024-07-15T14:22:16.643" v="589" actId="478"/>
          <ac:spMkLst>
            <pc:docMk/>
            <pc:sldMk cId="944497705" sldId="303"/>
            <ac:spMk id="11" creationId="{E06A830A-5649-7538-9365-B33C6E76E079}"/>
          </ac:spMkLst>
        </pc:spChg>
        <pc:spChg chg="mod">
          <ac:chgData name="Birdi, Amber" userId="47b082eb-cd59-4925-994b-b8462c63b10c" providerId="ADAL" clId="{CBBD8BC7-067C-493F-B555-E2C38099D675}" dt="2024-07-15T14:22:32.086" v="590" actId="948"/>
          <ac:spMkLst>
            <pc:docMk/>
            <pc:sldMk cId="944497705" sldId="303"/>
            <ac:spMk id="13" creationId="{7345E68C-3D6A-ECB5-90E1-71B29682F9EA}"/>
          </ac:spMkLst>
        </pc:spChg>
        <pc:graphicFrameChg chg="mod">
          <ac:chgData name="Birdi, Amber" userId="47b082eb-cd59-4925-994b-b8462c63b10c" providerId="ADAL" clId="{CBBD8BC7-067C-493F-B555-E2C38099D675}" dt="2024-07-16T13:44:10.412" v="1028" actId="478"/>
          <ac:graphicFrameMkLst>
            <pc:docMk/>
            <pc:sldMk cId="944497705" sldId="303"/>
            <ac:graphicFrameMk id="3" creationId="{ECDB5302-BA15-7092-0D3B-31136069BFB5}"/>
          </ac:graphicFrameMkLst>
        </pc:graphicFrameChg>
        <pc:picChg chg="add mod">
          <ac:chgData name="Birdi, Amber" userId="47b082eb-cd59-4925-994b-b8462c63b10c" providerId="ADAL" clId="{CBBD8BC7-067C-493F-B555-E2C38099D675}" dt="2024-07-16T10:25:41.626" v="1002"/>
          <ac:picMkLst>
            <pc:docMk/>
            <pc:sldMk cId="944497705" sldId="303"/>
            <ac:picMk id="4" creationId="{D6A2740F-6B80-8083-D705-96AC89676BE8}"/>
          </ac:picMkLst>
        </pc:picChg>
      </pc:sldChg>
      <pc:sldChg chg="addSp delSp modSp add mod">
        <pc:chgData name="Birdi, Amber" userId="47b082eb-cd59-4925-994b-b8462c63b10c" providerId="ADAL" clId="{CBBD8BC7-067C-493F-B555-E2C38099D675}" dt="2024-07-16T10:26:57.889" v="1026" actId="478"/>
        <pc:sldMkLst>
          <pc:docMk/>
          <pc:sldMk cId="2195630824" sldId="304"/>
        </pc:sldMkLst>
        <pc:spChg chg="mod">
          <ac:chgData name="Birdi, Amber" userId="47b082eb-cd59-4925-994b-b8462c63b10c" providerId="ADAL" clId="{CBBD8BC7-067C-493F-B555-E2C38099D675}" dt="2024-07-15T14:38:29.143" v="925" actId="113"/>
          <ac:spMkLst>
            <pc:docMk/>
            <pc:sldMk cId="2195630824" sldId="304"/>
            <ac:spMk id="2" creationId="{464B49D8-2B31-96DC-D7BB-663D8FA777CE}"/>
          </ac:spMkLst>
        </pc:spChg>
        <pc:spChg chg="mod">
          <ac:chgData name="Birdi, Amber" userId="47b082eb-cd59-4925-994b-b8462c63b10c" providerId="ADAL" clId="{CBBD8BC7-067C-493F-B555-E2C38099D675}" dt="2024-07-15T14:22:43.996" v="592" actId="403"/>
          <ac:spMkLst>
            <pc:docMk/>
            <pc:sldMk cId="2195630824" sldId="304"/>
            <ac:spMk id="3" creationId="{79028340-7675-5C34-C809-8FA7A1B7B245}"/>
          </ac:spMkLst>
        </pc:spChg>
        <pc:spChg chg="del">
          <ac:chgData name="Birdi, Amber" userId="47b082eb-cd59-4925-994b-b8462c63b10c" providerId="ADAL" clId="{CBBD8BC7-067C-493F-B555-E2C38099D675}" dt="2024-07-15T14:36:33.823" v="885" actId="478"/>
          <ac:spMkLst>
            <pc:docMk/>
            <pc:sldMk cId="2195630824" sldId="304"/>
            <ac:spMk id="4" creationId="{234B0213-A913-42D0-8F40-665DBC932792}"/>
          </ac:spMkLst>
        </pc:spChg>
        <pc:spChg chg="add del mod">
          <ac:chgData name="Birdi, Amber" userId="47b082eb-cd59-4925-994b-b8462c63b10c" providerId="ADAL" clId="{CBBD8BC7-067C-493F-B555-E2C38099D675}" dt="2024-07-16T10:26:57.889" v="1026" actId="478"/>
          <ac:spMkLst>
            <pc:docMk/>
            <pc:sldMk cId="2195630824" sldId="304"/>
            <ac:spMk id="6" creationId="{42CFF43E-B0E2-6C40-F759-012914E3DA24}"/>
          </ac:spMkLst>
        </pc:spChg>
        <pc:spChg chg="del">
          <ac:chgData name="Birdi, Amber" userId="47b082eb-cd59-4925-994b-b8462c63b10c" providerId="ADAL" clId="{CBBD8BC7-067C-493F-B555-E2C38099D675}" dt="2024-07-15T14:23:01.699" v="595" actId="478"/>
          <ac:spMkLst>
            <pc:docMk/>
            <pc:sldMk cId="2195630824" sldId="304"/>
            <ac:spMk id="6" creationId="{8F7DDF67-FB1B-FA4A-FF0E-B8A50057B503}"/>
          </ac:spMkLst>
        </pc:spChg>
        <pc:spChg chg="add del mod">
          <ac:chgData name="Birdi, Amber" userId="47b082eb-cd59-4925-994b-b8462c63b10c" providerId="ADAL" clId="{CBBD8BC7-067C-493F-B555-E2C38099D675}" dt="2024-07-15T14:36:35.542" v="887" actId="478"/>
          <ac:spMkLst>
            <pc:docMk/>
            <pc:sldMk cId="2195630824" sldId="304"/>
            <ac:spMk id="7" creationId="{3E32C409-04E8-8FE0-117A-AD98276C5556}"/>
          </ac:spMkLst>
        </pc:spChg>
        <pc:spChg chg="add mod">
          <ac:chgData name="Birdi, Amber" userId="47b082eb-cd59-4925-994b-b8462c63b10c" providerId="ADAL" clId="{CBBD8BC7-067C-493F-B555-E2C38099D675}" dt="2024-07-16T10:26:50.586" v="1025" actId="20577"/>
          <ac:spMkLst>
            <pc:docMk/>
            <pc:sldMk cId="2195630824" sldId="304"/>
            <ac:spMk id="7" creationId="{948868B5-6BE5-C09B-6721-A493474BC65F}"/>
          </ac:spMkLst>
        </pc:spChg>
        <pc:spChg chg="add del mod">
          <ac:chgData name="Birdi, Amber" userId="47b082eb-cd59-4925-994b-b8462c63b10c" providerId="ADAL" clId="{CBBD8BC7-067C-493F-B555-E2C38099D675}" dt="2024-07-16T10:25:45.992" v="1003" actId="478"/>
          <ac:spMkLst>
            <pc:docMk/>
            <pc:sldMk cId="2195630824" sldId="304"/>
            <ac:spMk id="8" creationId="{8B88FCDE-DEAD-8B74-B1E1-BF4881F1C672}"/>
          </ac:spMkLst>
        </pc:spChg>
        <pc:picChg chg="add mod">
          <ac:chgData name="Birdi, Amber" userId="47b082eb-cd59-4925-994b-b8462c63b10c" providerId="ADAL" clId="{CBBD8BC7-067C-493F-B555-E2C38099D675}" dt="2024-07-16T10:25:46.136" v="1004"/>
          <ac:picMkLst>
            <pc:docMk/>
            <pc:sldMk cId="2195630824" sldId="304"/>
            <ac:picMk id="4" creationId="{054158E7-AC86-8DCB-3007-5A4F26304D4F}"/>
          </ac:picMkLst>
        </pc:picChg>
        <pc:picChg chg="del">
          <ac:chgData name="Birdi, Amber" userId="47b082eb-cd59-4925-994b-b8462c63b10c" providerId="ADAL" clId="{CBBD8BC7-067C-493F-B555-E2C38099D675}" dt="2024-07-16T10:26:40.585" v="1011" actId="478"/>
          <ac:picMkLst>
            <pc:docMk/>
            <pc:sldMk cId="2195630824" sldId="304"/>
            <ac:picMk id="10" creationId="{16E965BA-C6B0-43C6-5F87-6B822BB1D224}"/>
          </ac:picMkLst>
        </pc:picChg>
      </pc:sldChg>
      <pc:sldChg chg="del">
        <pc:chgData name="Birdi, Amber" userId="47b082eb-cd59-4925-994b-b8462c63b10c" providerId="ADAL" clId="{CBBD8BC7-067C-493F-B555-E2C38099D675}" dt="2024-07-15T13:37:12.457" v="12" actId="47"/>
        <pc:sldMkLst>
          <pc:docMk/>
          <pc:sldMk cId="864789364" sldId="305"/>
        </pc:sldMkLst>
      </pc:sldChg>
      <pc:sldChg chg="del">
        <pc:chgData name="Birdi, Amber" userId="47b082eb-cd59-4925-994b-b8462c63b10c" providerId="ADAL" clId="{CBBD8BC7-067C-493F-B555-E2C38099D675}" dt="2024-07-15T13:37:12.507" v="13" actId="47"/>
        <pc:sldMkLst>
          <pc:docMk/>
          <pc:sldMk cId="216796981" sldId="306"/>
        </pc:sldMkLst>
      </pc:sldChg>
      <pc:sldChg chg="del">
        <pc:chgData name="Birdi, Amber" userId="47b082eb-cd59-4925-994b-b8462c63b10c" providerId="ADAL" clId="{CBBD8BC7-067C-493F-B555-E2C38099D675}" dt="2024-07-15T13:37:12.542" v="14" actId="47"/>
        <pc:sldMkLst>
          <pc:docMk/>
          <pc:sldMk cId="3690883878" sldId="307"/>
        </pc:sldMkLst>
      </pc:sldChg>
      <pc:sldChg chg="del">
        <pc:chgData name="Birdi, Amber" userId="47b082eb-cd59-4925-994b-b8462c63b10c" providerId="ADAL" clId="{CBBD8BC7-067C-493F-B555-E2C38099D675}" dt="2024-07-15T13:37:12.569" v="15" actId="47"/>
        <pc:sldMkLst>
          <pc:docMk/>
          <pc:sldMk cId="4135078563" sldId="308"/>
        </pc:sldMkLst>
      </pc:sldChg>
      <pc:sldChg chg="del">
        <pc:chgData name="Birdi, Amber" userId="47b082eb-cd59-4925-994b-b8462c63b10c" providerId="ADAL" clId="{CBBD8BC7-067C-493F-B555-E2C38099D675}" dt="2024-07-15T13:37:12.616" v="16" actId="47"/>
        <pc:sldMkLst>
          <pc:docMk/>
          <pc:sldMk cId="3616345672" sldId="309"/>
        </pc:sldMkLst>
      </pc:sldChg>
      <pc:sldChg chg="del">
        <pc:chgData name="Birdi, Amber" userId="47b082eb-cd59-4925-994b-b8462c63b10c" providerId="ADAL" clId="{CBBD8BC7-067C-493F-B555-E2C38099D675}" dt="2024-07-15T13:37:12.685" v="18" actId="47"/>
        <pc:sldMkLst>
          <pc:docMk/>
          <pc:sldMk cId="3703814759" sldId="310"/>
        </pc:sldMkLst>
      </pc:sldChg>
      <pc:sldChg chg="del">
        <pc:chgData name="Birdi, Amber" userId="47b082eb-cd59-4925-994b-b8462c63b10c" providerId="ADAL" clId="{CBBD8BC7-067C-493F-B555-E2C38099D675}" dt="2024-07-15T13:37:12.727" v="19" actId="47"/>
        <pc:sldMkLst>
          <pc:docMk/>
          <pc:sldMk cId="1307048282" sldId="311"/>
        </pc:sldMkLst>
      </pc:sldChg>
      <pc:sldChg chg="del">
        <pc:chgData name="Birdi, Amber" userId="47b082eb-cd59-4925-994b-b8462c63b10c" providerId="ADAL" clId="{CBBD8BC7-067C-493F-B555-E2C38099D675}" dt="2024-07-15T13:37:12.763" v="20" actId="47"/>
        <pc:sldMkLst>
          <pc:docMk/>
          <pc:sldMk cId="630361478" sldId="312"/>
        </pc:sldMkLst>
      </pc:sldChg>
      <pc:sldChg chg="del">
        <pc:chgData name="Birdi, Amber" userId="47b082eb-cd59-4925-994b-b8462c63b10c" providerId="ADAL" clId="{CBBD8BC7-067C-493F-B555-E2C38099D675}" dt="2024-07-15T13:37:12.809" v="21" actId="47"/>
        <pc:sldMkLst>
          <pc:docMk/>
          <pc:sldMk cId="106242091" sldId="313"/>
        </pc:sldMkLst>
      </pc:sldChg>
      <pc:sldChg chg="addSp delSp modSp add mod">
        <pc:chgData name="Birdi, Amber" userId="47b082eb-cd59-4925-994b-b8462c63b10c" providerId="ADAL" clId="{CBBD8BC7-067C-493F-B555-E2C38099D675}" dt="2024-07-16T10:23:32.524" v="940"/>
        <pc:sldMkLst>
          <pc:docMk/>
          <pc:sldMk cId="1625509803" sldId="313"/>
        </pc:sldMkLst>
        <pc:spChg chg="del">
          <ac:chgData name="Birdi, Amber" userId="47b082eb-cd59-4925-994b-b8462c63b10c" providerId="ADAL" clId="{CBBD8BC7-067C-493F-B555-E2C38099D675}" dt="2024-07-15T14:23:59.209" v="607" actId="478"/>
          <ac:spMkLst>
            <pc:docMk/>
            <pc:sldMk cId="1625509803" sldId="313"/>
            <ac:spMk id="2" creationId="{BE72D3AC-4B68-04FA-0F64-58C8841F5D49}"/>
          </ac:spMkLst>
        </pc:spChg>
        <pc:spChg chg="del">
          <ac:chgData name="Birdi, Amber" userId="47b082eb-cd59-4925-994b-b8462c63b10c" providerId="ADAL" clId="{CBBD8BC7-067C-493F-B555-E2C38099D675}" dt="2024-07-16T10:23:32.282" v="939" actId="478"/>
          <ac:spMkLst>
            <pc:docMk/>
            <pc:sldMk cId="1625509803" sldId="313"/>
            <ac:spMk id="3" creationId="{00000000-0000-0000-0000-000000000000}"/>
          </ac:spMkLst>
        </pc:spChg>
        <pc:spChg chg="mod">
          <ac:chgData name="Birdi, Amber" userId="47b082eb-cd59-4925-994b-b8462c63b10c" providerId="ADAL" clId="{CBBD8BC7-067C-493F-B555-E2C38099D675}" dt="2024-07-15T13:48:12.794" v="146" actId="403"/>
          <ac:spMkLst>
            <pc:docMk/>
            <pc:sldMk cId="1625509803" sldId="313"/>
            <ac:spMk id="4" creationId="{414B1838-9691-4881-AEBC-4C45BC5E7B86}"/>
          </ac:spMkLst>
        </pc:spChg>
        <pc:spChg chg="add mod">
          <ac:chgData name="Birdi, Amber" userId="47b082eb-cd59-4925-994b-b8462c63b10c" providerId="ADAL" clId="{CBBD8BC7-067C-493F-B555-E2C38099D675}" dt="2024-07-16T10:23:32.282" v="939" actId="478"/>
          <ac:spMkLst>
            <pc:docMk/>
            <pc:sldMk cId="1625509803" sldId="313"/>
            <ac:spMk id="5" creationId="{3BB064E0-6814-750A-81E0-05F5D898C7F8}"/>
          </ac:spMkLst>
        </pc:spChg>
        <pc:spChg chg="add mod">
          <ac:chgData name="Birdi, Amber" userId="47b082eb-cd59-4925-994b-b8462c63b10c" providerId="ADAL" clId="{CBBD8BC7-067C-493F-B555-E2C38099D675}" dt="2024-07-16T10:23:32.524" v="940"/>
          <ac:spMkLst>
            <pc:docMk/>
            <pc:sldMk cId="1625509803" sldId="313"/>
            <ac:spMk id="7" creationId="{383F8A91-DA59-C2D6-3521-B415281C35C7}"/>
          </ac:spMkLst>
        </pc:spChg>
        <pc:spChg chg="mod">
          <ac:chgData name="Birdi, Amber" userId="47b082eb-cd59-4925-994b-b8462c63b10c" providerId="ADAL" clId="{CBBD8BC7-067C-493F-B555-E2C38099D675}" dt="2024-07-15T13:48:12.794" v="146" actId="403"/>
          <ac:spMkLst>
            <pc:docMk/>
            <pc:sldMk cId="1625509803" sldId="313"/>
            <ac:spMk id="13" creationId="{6F5D4479-03CA-4C43-A3CF-5388659543AE}"/>
          </ac:spMkLst>
        </pc:spChg>
      </pc:sldChg>
      <pc:sldChg chg="addSp delSp modSp add mod">
        <pc:chgData name="Birdi, Amber" userId="47b082eb-cd59-4925-994b-b8462c63b10c" providerId="ADAL" clId="{CBBD8BC7-067C-493F-B555-E2C38099D675}" dt="2024-07-16T10:23:35.974" v="942"/>
        <pc:sldMkLst>
          <pc:docMk/>
          <pc:sldMk cId="1194224742" sldId="314"/>
        </pc:sldMkLst>
        <pc:spChg chg="del">
          <ac:chgData name="Birdi, Amber" userId="47b082eb-cd59-4925-994b-b8462c63b10c" providerId="ADAL" clId="{CBBD8BC7-067C-493F-B555-E2C38099D675}" dt="2024-07-16T10:23:35.817" v="941" actId="478"/>
          <ac:spMkLst>
            <pc:docMk/>
            <pc:sldMk cId="1194224742" sldId="314"/>
            <ac:spMk id="3" creationId="{00000000-0000-0000-0000-000000000000}"/>
          </ac:spMkLst>
        </pc:spChg>
        <pc:spChg chg="mod">
          <ac:chgData name="Birdi, Amber" userId="47b082eb-cd59-4925-994b-b8462c63b10c" providerId="ADAL" clId="{CBBD8BC7-067C-493F-B555-E2C38099D675}" dt="2024-07-15T13:48:35.144" v="149" actId="14100"/>
          <ac:spMkLst>
            <pc:docMk/>
            <pc:sldMk cId="1194224742" sldId="314"/>
            <ac:spMk id="4" creationId="{414B1838-9691-4881-AEBC-4C45BC5E7B86}"/>
          </ac:spMkLst>
        </pc:spChg>
        <pc:spChg chg="mod">
          <ac:chgData name="Birdi, Amber" userId="47b082eb-cd59-4925-994b-b8462c63b10c" providerId="ADAL" clId="{CBBD8BC7-067C-493F-B555-E2C38099D675}" dt="2024-07-15T13:48:47.176" v="153" actId="1076"/>
          <ac:spMkLst>
            <pc:docMk/>
            <pc:sldMk cId="1194224742" sldId="314"/>
            <ac:spMk id="6" creationId="{EC749873-4206-484D-8B26-98B455A1F53F}"/>
          </ac:spMkLst>
        </pc:spChg>
        <pc:spChg chg="add mod">
          <ac:chgData name="Birdi, Amber" userId="47b082eb-cd59-4925-994b-b8462c63b10c" providerId="ADAL" clId="{CBBD8BC7-067C-493F-B555-E2C38099D675}" dt="2024-07-16T10:23:35.817" v="941" actId="478"/>
          <ac:spMkLst>
            <pc:docMk/>
            <pc:sldMk cId="1194224742" sldId="314"/>
            <ac:spMk id="7" creationId="{6E3648E0-487A-364C-046E-CAE71616B608}"/>
          </ac:spMkLst>
        </pc:spChg>
        <pc:spChg chg="add mod">
          <ac:chgData name="Birdi, Amber" userId="47b082eb-cd59-4925-994b-b8462c63b10c" providerId="ADAL" clId="{CBBD8BC7-067C-493F-B555-E2C38099D675}" dt="2024-07-16T10:23:35.974" v="942"/>
          <ac:spMkLst>
            <pc:docMk/>
            <pc:sldMk cId="1194224742" sldId="314"/>
            <ac:spMk id="8" creationId="{27AE5D1E-728B-35D6-D585-26762E0E19E1}"/>
          </ac:spMkLst>
        </pc:spChg>
        <pc:spChg chg="mod">
          <ac:chgData name="Birdi, Amber" userId="47b082eb-cd59-4925-994b-b8462c63b10c" providerId="ADAL" clId="{CBBD8BC7-067C-493F-B555-E2C38099D675}" dt="2024-07-15T13:48:38.504" v="150" actId="14100"/>
          <ac:spMkLst>
            <pc:docMk/>
            <pc:sldMk cId="1194224742" sldId="314"/>
            <ac:spMk id="13" creationId="{6F5D4479-03CA-4C43-A3CF-5388659543AE}"/>
          </ac:spMkLst>
        </pc:spChg>
      </pc:sldChg>
      <pc:sldChg chg="del">
        <pc:chgData name="Birdi, Amber" userId="47b082eb-cd59-4925-994b-b8462c63b10c" providerId="ADAL" clId="{CBBD8BC7-067C-493F-B555-E2C38099D675}" dt="2024-07-15T13:37:12.845" v="22" actId="47"/>
        <pc:sldMkLst>
          <pc:docMk/>
          <pc:sldMk cId="1991293971" sldId="314"/>
        </pc:sldMkLst>
      </pc:sldChg>
      <pc:sldChg chg="del">
        <pc:chgData name="Birdi, Amber" userId="47b082eb-cd59-4925-994b-b8462c63b10c" providerId="ADAL" clId="{CBBD8BC7-067C-493F-B555-E2C38099D675}" dt="2024-07-15T13:37:12.907" v="23" actId="47"/>
        <pc:sldMkLst>
          <pc:docMk/>
          <pc:sldMk cId="3150286836" sldId="315"/>
        </pc:sldMkLst>
      </pc:sldChg>
      <pc:sldChg chg="addSp delSp modSp add mod modNotesTx">
        <pc:chgData name="Birdi, Amber" userId="47b082eb-cd59-4925-994b-b8462c63b10c" providerId="ADAL" clId="{CBBD8BC7-067C-493F-B555-E2C38099D675}" dt="2024-07-16T10:23:10.857" v="937" actId="14100"/>
        <pc:sldMkLst>
          <pc:docMk/>
          <pc:sldMk cId="3648917573" sldId="315"/>
        </pc:sldMkLst>
        <pc:spChg chg="add mod">
          <ac:chgData name="Birdi, Amber" userId="47b082eb-cd59-4925-994b-b8462c63b10c" providerId="ADAL" clId="{CBBD8BC7-067C-493F-B555-E2C38099D675}" dt="2024-07-16T10:23:05.906" v="935" actId="478"/>
          <ac:spMkLst>
            <pc:docMk/>
            <pc:sldMk cId="3648917573" sldId="315"/>
            <ac:spMk id="4" creationId="{7324F9A3-0F2D-A8D4-475E-7BC3437C1C18}"/>
          </ac:spMkLst>
        </pc:spChg>
        <pc:spChg chg="add mod">
          <ac:chgData name="Birdi, Amber" userId="47b082eb-cd59-4925-994b-b8462c63b10c" providerId="ADAL" clId="{CBBD8BC7-067C-493F-B555-E2C38099D675}" dt="2024-07-16T10:23:06.186" v="936"/>
          <ac:spMkLst>
            <pc:docMk/>
            <pc:sldMk cId="3648917573" sldId="315"/>
            <ac:spMk id="5" creationId="{D614BEDB-70FA-CA13-D369-79AF23EE57EF}"/>
          </ac:spMkLst>
        </pc:spChg>
        <pc:spChg chg="add del mod">
          <ac:chgData name="Birdi, Amber" userId="47b082eb-cd59-4925-994b-b8462c63b10c" providerId="ADAL" clId="{CBBD8BC7-067C-493F-B555-E2C38099D675}" dt="2024-07-15T13:47:45.269" v="133" actId="478"/>
          <ac:spMkLst>
            <pc:docMk/>
            <pc:sldMk cId="3648917573" sldId="315"/>
            <ac:spMk id="5" creationId="{F6B4590D-4AA4-DE6B-4291-D1E542909B9B}"/>
          </ac:spMkLst>
        </pc:spChg>
        <pc:spChg chg="mod">
          <ac:chgData name="Birdi, Amber" userId="47b082eb-cd59-4925-994b-b8462c63b10c" providerId="ADAL" clId="{CBBD8BC7-067C-493F-B555-E2C38099D675}" dt="2024-07-16T10:23:10.857" v="937" actId="14100"/>
          <ac:spMkLst>
            <pc:docMk/>
            <pc:sldMk cId="3648917573" sldId="315"/>
            <ac:spMk id="6" creationId="{CD08AEEF-E358-F72E-A7AC-BCC03E1A9122}"/>
          </ac:spMkLst>
        </pc:spChg>
        <pc:spChg chg="del">
          <ac:chgData name="Birdi, Amber" userId="47b082eb-cd59-4925-994b-b8462c63b10c" providerId="ADAL" clId="{CBBD8BC7-067C-493F-B555-E2C38099D675}" dt="2024-07-16T10:23:05.906" v="935" actId="478"/>
          <ac:spMkLst>
            <pc:docMk/>
            <pc:sldMk cId="3648917573" sldId="315"/>
            <ac:spMk id="7" creationId="{56DDB067-3A9F-2751-DE10-8D4830A992B8}"/>
          </ac:spMkLst>
        </pc:spChg>
        <pc:spChg chg="add del mod">
          <ac:chgData name="Birdi, Amber" userId="47b082eb-cd59-4925-994b-b8462c63b10c" providerId="ADAL" clId="{CBBD8BC7-067C-493F-B555-E2C38099D675}" dt="2024-07-15T13:47:13.101" v="132" actId="478"/>
          <ac:spMkLst>
            <pc:docMk/>
            <pc:sldMk cId="3648917573" sldId="315"/>
            <ac:spMk id="9" creationId="{494EE994-C6C3-4396-1BBA-69F26DF93B24}"/>
          </ac:spMkLst>
        </pc:spChg>
        <pc:spChg chg="del">
          <ac:chgData name="Birdi, Amber" userId="47b082eb-cd59-4925-994b-b8462c63b10c" providerId="ADAL" clId="{CBBD8BC7-067C-493F-B555-E2C38099D675}" dt="2024-07-15T14:23:48.885" v="602" actId="478"/>
          <ac:spMkLst>
            <pc:docMk/>
            <pc:sldMk cId="3648917573" sldId="315"/>
            <ac:spMk id="10" creationId="{E07AD237-1DFA-3DC1-C33A-86E855DCD8BA}"/>
          </ac:spMkLst>
        </pc:spChg>
        <pc:spChg chg="add mod">
          <ac:chgData name="Birdi, Amber" userId="47b082eb-cd59-4925-994b-b8462c63b10c" providerId="ADAL" clId="{CBBD8BC7-067C-493F-B555-E2C38099D675}" dt="2024-07-15T13:48:00.684" v="144" actId="1038"/>
          <ac:spMkLst>
            <pc:docMk/>
            <pc:sldMk cId="3648917573" sldId="315"/>
            <ac:spMk id="12" creationId="{30FB498C-0CED-5664-A5C0-8AA211BA9D0D}"/>
          </ac:spMkLst>
        </pc:spChg>
        <pc:picChg chg="add mod">
          <ac:chgData name="Birdi, Amber" userId="47b082eb-cd59-4925-994b-b8462c63b10c" providerId="ADAL" clId="{CBBD8BC7-067C-493F-B555-E2C38099D675}" dt="2024-07-15T13:42:44.034" v="116" actId="14100"/>
          <ac:picMkLst>
            <pc:docMk/>
            <pc:sldMk cId="3648917573" sldId="315"/>
            <ac:picMk id="3" creationId="{132C0F87-0E17-15E3-79D4-FBAA88436943}"/>
          </ac:picMkLst>
        </pc:picChg>
        <pc:picChg chg="mod">
          <ac:chgData name="Birdi, Amber" userId="47b082eb-cd59-4925-994b-b8462c63b10c" providerId="ADAL" clId="{CBBD8BC7-067C-493F-B555-E2C38099D675}" dt="2024-07-15T13:40:51.377" v="108" actId="14100"/>
          <ac:picMkLst>
            <pc:docMk/>
            <pc:sldMk cId="3648917573" sldId="315"/>
            <ac:picMk id="1026" creationId="{0E301FC0-A95B-0E2F-B837-9A775597B9FD}"/>
          </ac:picMkLst>
        </pc:picChg>
        <pc:picChg chg="del mod">
          <ac:chgData name="Birdi, Amber" userId="47b082eb-cd59-4925-994b-b8462c63b10c" providerId="ADAL" clId="{CBBD8BC7-067C-493F-B555-E2C38099D675}" dt="2024-07-15T13:42:34.783" v="112" actId="478"/>
          <ac:picMkLst>
            <pc:docMk/>
            <pc:sldMk cId="3648917573" sldId="315"/>
            <ac:picMk id="1028" creationId="{D11EECC4-6B51-6B86-B268-5CE4706EA12C}"/>
          </ac:picMkLst>
        </pc:picChg>
      </pc:sldChg>
      <pc:sldChg chg="del">
        <pc:chgData name="Birdi, Amber" userId="47b082eb-cd59-4925-994b-b8462c63b10c" providerId="ADAL" clId="{CBBD8BC7-067C-493F-B555-E2C38099D675}" dt="2024-07-15T13:37:12.926" v="24" actId="47"/>
        <pc:sldMkLst>
          <pc:docMk/>
          <pc:sldMk cId="4116051748" sldId="316"/>
        </pc:sldMkLst>
      </pc:sldChg>
      <pc:sldChg chg="del">
        <pc:chgData name="Birdi, Amber" userId="47b082eb-cd59-4925-994b-b8462c63b10c" providerId="ADAL" clId="{CBBD8BC7-067C-493F-B555-E2C38099D675}" dt="2024-07-15T13:37:12.961" v="25" actId="47"/>
        <pc:sldMkLst>
          <pc:docMk/>
          <pc:sldMk cId="3341625082" sldId="317"/>
        </pc:sldMkLst>
      </pc:sldChg>
      <pc:sldChg chg="del">
        <pc:chgData name="Birdi, Amber" userId="47b082eb-cd59-4925-994b-b8462c63b10c" providerId="ADAL" clId="{CBBD8BC7-067C-493F-B555-E2C38099D675}" dt="2024-07-15T13:37:13.002" v="26" actId="47"/>
        <pc:sldMkLst>
          <pc:docMk/>
          <pc:sldMk cId="3769357902" sldId="318"/>
        </pc:sldMkLst>
      </pc:sldChg>
      <pc:sldChg chg="del">
        <pc:chgData name="Birdi, Amber" userId="47b082eb-cd59-4925-994b-b8462c63b10c" providerId="ADAL" clId="{CBBD8BC7-067C-493F-B555-E2C38099D675}" dt="2024-07-15T13:37:13.039" v="27" actId="47"/>
        <pc:sldMkLst>
          <pc:docMk/>
          <pc:sldMk cId="3754521795" sldId="319"/>
        </pc:sldMkLst>
      </pc:sldChg>
      <pc:sldChg chg="del">
        <pc:chgData name="Birdi, Amber" userId="47b082eb-cd59-4925-994b-b8462c63b10c" providerId="ADAL" clId="{CBBD8BC7-067C-493F-B555-E2C38099D675}" dt="2024-07-15T13:37:13.093" v="28" actId="47"/>
        <pc:sldMkLst>
          <pc:docMk/>
          <pc:sldMk cId="3863827068" sldId="320"/>
        </pc:sldMkLst>
      </pc:sldChg>
      <pc:sldChg chg="del">
        <pc:chgData name="Birdi, Amber" userId="47b082eb-cd59-4925-994b-b8462c63b10c" providerId="ADAL" clId="{CBBD8BC7-067C-493F-B555-E2C38099D675}" dt="2024-07-15T13:37:18.504" v="29" actId="47"/>
        <pc:sldMkLst>
          <pc:docMk/>
          <pc:sldMk cId="732948341" sldId="321"/>
        </pc:sldMkLst>
      </pc:sldChg>
      <pc:sldChg chg="del">
        <pc:chgData name="Birdi, Amber" userId="47b082eb-cd59-4925-994b-b8462c63b10c" providerId="ADAL" clId="{CBBD8BC7-067C-493F-B555-E2C38099D675}" dt="2024-07-15T13:37:19.139" v="30" actId="47"/>
        <pc:sldMkLst>
          <pc:docMk/>
          <pc:sldMk cId="1844289333" sldId="322"/>
        </pc:sldMkLst>
      </pc:sldChg>
      <pc:sldChg chg="del">
        <pc:chgData name="Birdi, Amber" userId="47b082eb-cd59-4925-994b-b8462c63b10c" providerId="ADAL" clId="{CBBD8BC7-067C-493F-B555-E2C38099D675}" dt="2024-07-15T13:37:19.184" v="31" actId="47"/>
        <pc:sldMkLst>
          <pc:docMk/>
          <pc:sldMk cId="504518604" sldId="323"/>
        </pc:sldMkLst>
      </pc:sldChg>
      <pc:sldChg chg="del">
        <pc:chgData name="Birdi, Amber" userId="47b082eb-cd59-4925-994b-b8462c63b10c" providerId="ADAL" clId="{CBBD8BC7-067C-493F-B555-E2C38099D675}" dt="2024-07-15T13:37:19.242" v="32" actId="47"/>
        <pc:sldMkLst>
          <pc:docMk/>
          <pc:sldMk cId="2675881139" sldId="324"/>
        </pc:sldMkLst>
      </pc:sldChg>
      <pc:sldChg chg="del">
        <pc:chgData name="Birdi, Amber" userId="47b082eb-cd59-4925-994b-b8462c63b10c" providerId="ADAL" clId="{CBBD8BC7-067C-493F-B555-E2C38099D675}" dt="2024-07-15T13:37:19.265" v="33" actId="47"/>
        <pc:sldMkLst>
          <pc:docMk/>
          <pc:sldMk cId="686659851" sldId="325"/>
        </pc:sldMkLst>
      </pc:sldChg>
      <pc:sldChg chg="del">
        <pc:chgData name="Birdi, Amber" userId="47b082eb-cd59-4925-994b-b8462c63b10c" providerId="ADAL" clId="{CBBD8BC7-067C-493F-B555-E2C38099D675}" dt="2024-07-15T13:37:19.313" v="34" actId="47"/>
        <pc:sldMkLst>
          <pc:docMk/>
          <pc:sldMk cId="3686303745" sldId="326"/>
        </pc:sldMkLst>
      </pc:sldChg>
      <pc:sldChg chg="del">
        <pc:chgData name="Birdi, Amber" userId="47b082eb-cd59-4925-994b-b8462c63b10c" providerId="ADAL" clId="{CBBD8BC7-067C-493F-B555-E2C38099D675}" dt="2024-07-15T13:37:19.348" v="35" actId="47"/>
        <pc:sldMkLst>
          <pc:docMk/>
          <pc:sldMk cId="1772508657" sldId="328"/>
        </pc:sldMkLst>
      </pc:sldChg>
      <pc:sldChg chg="del">
        <pc:chgData name="Birdi, Amber" userId="47b082eb-cd59-4925-994b-b8462c63b10c" providerId="ADAL" clId="{CBBD8BC7-067C-493F-B555-E2C38099D675}" dt="2024-07-15T13:37:20.845" v="46" actId="47"/>
        <pc:sldMkLst>
          <pc:docMk/>
          <pc:sldMk cId="110522490" sldId="354"/>
        </pc:sldMkLst>
      </pc:sldChg>
      <pc:sldChg chg="addSp delSp modSp add mod modNotesTx">
        <pc:chgData name="Birdi, Amber" userId="47b082eb-cd59-4925-994b-b8462c63b10c" providerId="ADAL" clId="{CBBD8BC7-067C-493F-B555-E2C38099D675}" dt="2024-07-16T10:24:33.360" v="966" actId="1076"/>
        <pc:sldMkLst>
          <pc:docMk/>
          <pc:sldMk cId="351269761" sldId="356"/>
        </pc:sldMkLst>
        <pc:spChg chg="mod">
          <ac:chgData name="Birdi, Amber" userId="47b082eb-cd59-4925-994b-b8462c63b10c" providerId="ADAL" clId="{CBBD8BC7-067C-493F-B555-E2C38099D675}" dt="2024-07-15T14:25:38.193" v="637" actId="13926"/>
          <ac:spMkLst>
            <pc:docMk/>
            <pc:sldMk cId="351269761" sldId="356"/>
            <ac:spMk id="2" creationId="{1FBA2DE6-F2F9-4687-8292-9206DB6E884D}"/>
          </ac:spMkLst>
        </pc:spChg>
        <pc:spChg chg="mod">
          <ac:chgData name="Birdi, Amber" userId="47b082eb-cd59-4925-994b-b8462c63b10c" providerId="ADAL" clId="{CBBD8BC7-067C-493F-B555-E2C38099D675}" dt="2024-07-15T14:30:57.853" v="748" actId="13926"/>
          <ac:spMkLst>
            <pc:docMk/>
            <pc:sldMk cId="351269761" sldId="356"/>
            <ac:spMk id="3" creationId="{D9B45814-7B94-4EC5-B28E-4EDEC806C3F3}"/>
          </ac:spMkLst>
        </pc:spChg>
        <pc:spChg chg="mod">
          <ac:chgData name="Birdi, Amber" userId="47b082eb-cd59-4925-994b-b8462c63b10c" providerId="ADAL" clId="{CBBD8BC7-067C-493F-B555-E2C38099D675}" dt="2024-07-15T13:55:50.928" v="197" actId="1076"/>
          <ac:spMkLst>
            <pc:docMk/>
            <pc:sldMk cId="351269761" sldId="356"/>
            <ac:spMk id="4" creationId="{528DCA99-22A3-9329-FB88-BDCA10527E9F}"/>
          </ac:spMkLst>
        </pc:spChg>
        <pc:spChg chg="add del mod">
          <ac:chgData name="Birdi, Amber" userId="47b082eb-cd59-4925-994b-b8462c63b10c" providerId="ADAL" clId="{CBBD8BC7-067C-493F-B555-E2C38099D675}" dt="2024-07-16T10:24:20.750" v="962"/>
          <ac:spMkLst>
            <pc:docMk/>
            <pc:sldMk cId="351269761" sldId="356"/>
            <ac:spMk id="5" creationId="{A85850FA-A85B-F3CF-E451-E97C8078897E}"/>
          </ac:spMkLst>
        </pc:spChg>
        <pc:spChg chg="del mod">
          <ac:chgData name="Birdi, Amber" userId="47b082eb-cd59-4925-994b-b8462c63b10c" providerId="ADAL" clId="{CBBD8BC7-067C-493F-B555-E2C38099D675}" dt="2024-07-15T13:57:14.891" v="219" actId="478"/>
          <ac:spMkLst>
            <pc:docMk/>
            <pc:sldMk cId="351269761" sldId="356"/>
            <ac:spMk id="5" creationId="{A9E2807D-B7DD-47AA-980D-812227BB52CC}"/>
          </ac:spMkLst>
        </pc:spChg>
        <pc:spChg chg="mod">
          <ac:chgData name="Birdi, Amber" userId="47b082eb-cd59-4925-994b-b8462c63b10c" providerId="ADAL" clId="{CBBD8BC7-067C-493F-B555-E2C38099D675}" dt="2024-07-15T14:05:02.088" v="345" actId="20577"/>
          <ac:spMkLst>
            <pc:docMk/>
            <pc:sldMk cId="351269761" sldId="356"/>
            <ac:spMk id="6" creationId="{4EBEF87C-5AC2-45CA-9D61-6AC695FE9A74}"/>
          </ac:spMkLst>
        </pc:spChg>
        <pc:spChg chg="add del mod">
          <ac:chgData name="Birdi, Amber" userId="47b082eb-cd59-4925-994b-b8462c63b10c" providerId="ADAL" clId="{CBBD8BC7-067C-493F-B555-E2C38099D675}" dt="2024-07-16T10:24:29.890" v="964"/>
          <ac:spMkLst>
            <pc:docMk/>
            <pc:sldMk cId="351269761" sldId="356"/>
            <ac:spMk id="7" creationId="{D8A58B2F-E387-DCA0-D248-5CED3747C7FA}"/>
          </ac:spMkLst>
        </pc:spChg>
        <pc:spChg chg="mod">
          <ac:chgData name="Birdi, Amber" userId="47b082eb-cd59-4925-994b-b8462c63b10c" providerId="ADAL" clId="{CBBD8BC7-067C-493F-B555-E2C38099D675}" dt="2024-07-15T13:57:19.649" v="220" actId="21"/>
          <ac:spMkLst>
            <pc:docMk/>
            <pc:sldMk cId="351269761" sldId="356"/>
            <ac:spMk id="8" creationId="{5D9F53A8-B4F7-4EEF-3122-B05994EE8ECB}"/>
          </ac:spMkLst>
        </pc:spChg>
        <pc:spChg chg="add del">
          <ac:chgData name="Birdi, Amber" userId="47b082eb-cd59-4925-994b-b8462c63b10c" providerId="ADAL" clId="{CBBD8BC7-067C-493F-B555-E2C38099D675}" dt="2024-07-15T13:56:22.290" v="205" actId="478"/>
          <ac:spMkLst>
            <pc:docMk/>
            <pc:sldMk cId="351269761" sldId="356"/>
            <ac:spMk id="9" creationId="{86547DAB-F29A-D667-18E4-E2BD4AF48972}"/>
          </ac:spMkLst>
        </pc:spChg>
        <pc:spChg chg="add del mod">
          <ac:chgData name="Birdi, Amber" userId="47b082eb-cd59-4925-994b-b8462c63b10c" providerId="ADAL" clId="{CBBD8BC7-067C-493F-B555-E2C38099D675}" dt="2024-07-15T14:25:16.758" v="619" actId="478"/>
          <ac:spMkLst>
            <pc:docMk/>
            <pc:sldMk cId="351269761" sldId="356"/>
            <ac:spMk id="11" creationId="{AED74F3B-F6FF-13D9-2DF4-5E57B344F649}"/>
          </ac:spMkLst>
        </pc:spChg>
        <pc:spChg chg="add mod">
          <ac:chgData name="Birdi, Amber" userId="47b082eb-cd59-4925-994b-b8462c63b10c" providerId="ADAL" clId="{CBBD8BC7-067C-493F-B555-E2C38099D675}" dt="2024-07-15T14:05:06.811" v="346" actId="1076"/>
          <ac:spMkLst>
            <pc:docMk/>
            <pc:sldMk cId="351269761" sldId="356"/>
            <ac:spMk id="13" creationId="{31303223-B86F-C6A8-C5E3-9F56D268DA62}"/>
          </ac:spMkLst>
        </pc:spChg>
        <pc:spChg chg="add del mod">
          <ac:chgData name="Birdi, Amber" userId="47b082eb-cd59-4925-994b-b8462c63b10c" providerId="ADAL" clId="{CBBD8BC7-067C-493F-B555-E2C38099D675}" dt="2024-07-16T10:24:18.704" v="960" actId="478"/>
          <ac:spMkLst>
            <pc:docMk/>
            <pc:sldMk cId="351269761" sldId="356"/>
            <ac:spMk id="14" creationId="{DAD3CA58-A452-B423-A757-1799C8346EC2}"/>
          </ac:spMkLst>
        </pc:spChg>
        <pc:picChg chg="add mod">
          <ac:chgData name="Birdi, Amber" userId="47b082eb-cd59-4925-994b-b8462c63b10c" providerId="ADAL" clId="{CBBD8BC7-067C-493F-B555-E2C38099D675}" dt="2024-07-16T10:24:33.360" v="966" actId="1076"/>
          <ac:picMkLst>
            <pc:docMk/>
            <pc:sldMk cId="351269761" sldId="356"/>
            <ac:picMk id="9" creationId="{2F794C05-9954-82B9-A4FE-B14EAEB4F81B}"/>
          </ac:picMkLst>
        </pc:picChg>
      </pc:sldChg>
      <pc:sldChg chg="addSp delSp modSp add mod">
        <pc:chgData name="Birdi, Amber" userId="47b082eb-cd59-4925-994b-b8462c63b10c" providerId="ADAL" clId="{CBBD8BC7-067C-493F-B555-E2C38099D675}" dt="2024-07-16T10:24:45.413" v="970"/>
        <pc:sldMkLst>
          <pc:docMk/>
          <pc:sldMk cId="1753943995" sldId="360"/>
        </pc:sldMkLst>
        <pc:spChg chg="mod">
          <ac:chgData name="Birdi, Amber" userId="47b082eb-cd59-4925-994b-b8462c63b10c" providerId="ADAL" clId="{CBBD8BC7-067C-493F-B555-E2C38099D675}" dt="2024-07-15T14:06:31.867" v="364" actId="403"/>
          <ac:spMkLst>
            <pc:docMk/>
            <pc:sldMk cId="1753943995" sldId="360"/>
            <ac:spMk id="2" creationId="{E14C8369-4328-418A-9B12-3F13AC4E9F40}"/>
          </ac:spMkLst>
        </pc:spChg>
        <pc:spChg chg="mod">
          <ac:chgData name="Birdi, Amber" userId="47b082eb-cd59-4925-994b-b8462c63b10c" providerId="ADAL" clId="{CBBD8BC7-067C-493F-B555-E2C38099D675}" dt="2024-07-15T14:07:25.225" v="378" actId="27636"/>
          <ac:spMkLst>
            <pc:docMk/>
            <pc:sldMk cId="1753943995" sldId="360"/>
            <ac:spMk id="3" creationId="{067488F8-AD7E-4ACB-9913-F253074653DE}"/>
          </ac:spMkLst>
        </pc:spChg>
        <pc:spChg chg="mod">
          <ac:chgData name="Birdi, Amber" userId="47b082eb-cd59-4925-994b-b8462c63b10c" providerId="ADAL" clId="{CBBD8BC7-067C-493F-B555-E2C38099D675}" dt="2024-07-15T14:07:29.090" v="379" actId="20577"/>
          <ac:spMkLst>
            <pc:docMk/>
            <pc:sldMk cId="1753943995" sldId="360"/>
            <ac:spMk id="4" creationId="{615A9A44-0973-1840-F996-139E475FF4D0}"/>
          </ac:spMkLst>
        </pc:spChg>
        <pc:spChg chg="add del mod">
          <ac:chgData name="Birdi, Amber" userId="47b082eb-cd59-4925-994b-b8462c63b10c" providerId="ADAL" clId="{CBBD8BC7-067C-493F-B555-E2C38099D675}" dt="2024-07-16T10:24:45.193" v="969" actId="478"/>
          <ac:spMkLst>
            <pc:docMk/>
            <pc:sldMk cId="1753943995" sldId="360"/>
            <ac:spMk id="5" creationId="{AB858F44-E5A5-8598-6C25-64C1EFD910D3}"/>
          </ac:spMkLst>
        </pc:spChg>
        <pc:picChg chg="add mod">
          <ac:chgData name="Birdi, Amber" userId="47b082eb-cd59-4925-994b-b8462c63b10c" providerId="ADAL" clId="{CBBD8BC7-067C-493F-B555-E2C38099D675}" dt="2024-07-16T10:24:45.413" v="970"/>
          <ac:picMkLst>
            <pc:docMk/>
            <pc:sldMk cId="1753943995" sldId="360"/>
            <ac:picMk id="6" creationId="{B0E7C5A5-D1F1-8A60-F58A-540C69D5CA46}"/>
          </ac:picMkLst>
        </pc:picChg>
        <pc:picChg chg="mod">
          <ac:chgData name="Birdi, Amber" userId="47b082eb-cd59-4925-994b-b8462c63b10c" providerId="ADAL" clId="{CBBD8BC7-067C-493F-B555-E2C38099D675}" dt="2024-07-15T14:06:57.790" v="372" actId="1076"/>
          <ac:picMkLst>
            <pc:docMk/>
            <pc:sldMk cId="1753943995" sldId="360"/>
            <ac:picMk id="1026" creationId="{889A50F4-4199-45C7-88E6-9E6646E77BEF}"/>
          </ac:picMkLst>
        </pc:picChg>
      </pc:sldChg>
      <pc:sldChg chg="addSp delSp modSp add mod modNotesTx">
        <pc:chgData name="Birdi, Amber" userId="47b082eb-cd59-4925-994b-b8462c63b10c" providerId="ADAL" clId="{CBBD8BC7-067C-493F-B555-E2C38099D675}" dt="2024-07-16T10:24:41.749" v="968"/>
        <pc:sldMkLst>
          <pc:docMk/>
          <pc:sldMk cId="1489106937" sldId="361"/>
        </pc:sldMkLst>
        <pc:spChg chg="mod">
          <ac:chgData name="Birdi, Amber" userId="47b082eb-cd59-4925-994b-b8462c63b10c" providerId="ADAL" clId="{CBBD8BC7-067C-493F-B555-E2C38099D675}" dt="2024-07-15T14:05:42.433" v="354" actId="14100"/>
          <ac:spMkLst>
            <pc:docMk/>
            <pc:sldMk cId="1489106937" sldId="361"/>
            <ac:spMk id="2" creationId="{472248DD-1E29-4E5B-B434-229FFD08F72D}"/>
          </ac:spMkLst>
        </pc:spChg>
        <pc:spChg chg="mod">
          <ac:chgData name="Birdi, Amber" userId="47b082eb-cd59-4925-994b-b8462c63b10c" providerId="ADAL" clId="{CBBD8BC7-067C-493F-B555-E2C38099D675}" dt="2024-07-15T14:32:16.088" v="760" actId="113"/>
          <ac:spMkLst>
            <pc:docMk/>
            <pc:sldMk cId="1489106937" sldId="361"/>
            <ac:spMk id="3" creationId="{5DEBD696-08EC-4497-B078-7B4E5AA78534}"/>
          </ac:spMkLst>
        </pc:spChg>
        <pc:spChg chg="add del mod">
          <ac:chgData name="Birdi, Amber" userId="47b082eb-cd59-4925-994b-b8462c63b10c" providerId="ADAL" clId="{CBBD8BC7-067C-493F-B555-E2C38099D675}" dt="2024-07-15T14:31:18.051" v="749" actId="478"/>
          <ac:spMkLst>
            <pc:docMk/>
            <pc:sldMk cId="1489106937" sldId="361"/>
            <ac:spMk id="5" creationId="{2D16C85D-2CAF-57D6-117E-F394274FB0BC}"/>
          </ac:spMkLst>
        </pc:spChg>
        <pc:spChg chg="mod">
          <ac:chgData name="Birdi, Amber" userId="47b082eb-cd59-4925-994b-b8462c63b10c" providerId="ADAL" clId="{CBBD8BC7-067C-493F-B555-E2C38099D675}" dt="2024-07-15T14:05:49.518" v="357"/>
          <ac:spMkLst>
            <pc:docMk/>
            <pc:sldMk cId="1489106937" sldId="361"/>
            <ac:spMk id="6" creationId="{AFA055AB-3CAE-0C73-3A9F-AF1CB7A30EF5}"/>
          </ac:spMkLst>
        </pc:spChg>
        <pc:spChg chg="add del mod">
          <ac:chgData name="Birdi, Amber" userId="47b082eb-cd59-4925-994b-b8462c63b10c" providerId="ADAL" clId="{CBBD8BC7-067C-493F-B555-E2C38099D675}" dt="2024-07-16T10:24:41.582" v="967" actId="478"/>
          <ac:spMkLst>
            <pc:docMk/>
            <pc:sldMk cId="1489106937" sldId="361"/>
            <ac:spMk id="7" creationId="{B3F5F776-1E7A-C9C3-7206-AED8B10C8E76}"/>
          </ac:spMkLst>
        </pc:spChg>
        <pc:picChg chg="add mod">
          <ac:chgData name="Birdi, Amber" userId="47b082eb-cd59-4925-994b-b8462c63b10c" providerId="ADAL" clId="{CBBD8BC7-067C-493F-B555-E2C38099D675}" dt="2024-07-16T10:24:41.749" v="968"/>
          <ac:picMkLst>
            <pc:docMk/>
            <pc:sldMk cId="1489106937" sldId="361"/>
            <ac:picMk id="4" creationId="{9C9F46E2-AB62-9CD9-3245-7C6F16E3DC54}"/>
          </ac:picMkLst>
        </pc:picChg>
      </pc:sldChg>
      <pc:sldChg chg="del">
        <pc:chgData name="Birdi, Amber" userId="47b082eb-cd59-4925-994b-b8462c63b10c" providerId="ADAL" clId="{CBBD8BC7-067C-493F-B555-E2C38099D675}" dt="2024-07-15T13:37:19.472" v="38" actId="47"/>
        <pc:sldMkLst>
          <pc:docMk/>
          <pc:sldMk cId="2094399516" sldId="364"/>
        </pc:sldMkLst>
      </pc:sldChg>
      <pc:sldChg chg="del">
        <pc:chgData name="Birdi, Amber" userId="47b082eb-cd59-4925-994b-b8462c63b10c" providerId="ADAL" clId="{CBBD8BC7-067C-493F-B555-E2C38099D675}" dt="2024-07-15T13:37:19.498" v="39" actId="47"/>
        <pc:sldMkLst>
          <pc:docMk/>
          <pc:sldMk cId="949277802" sldId="365"/>
        </pc:sldMkLst>
      </pc:sldChg>
      <pc:sldChg chg="del">
        <pc:chgData name="Birdi, Amber" userId="47b082eb-cd59-4925-994b-b8462c63b10c" providerId="ADAL" clId="{CBBD8BC7-067C-493F-B555-E2C38099D675}" dt="2024-07-15T13:37:20.886" v="47" actId="47"/>
        <pc:sldMkLst>
          <pc:docMk/>
          <pc:sldMk cId="2383078983" sldId="366"/>
        </pc:sldMkLst>
      </pc:sldChg>
      <pc:sldChg chg="del">
        <pc:chgData name="Birdi, Amber" userId="47b082eb-cd59-4925-994b-b8462c63b10c" providerId="ADAL" clId="{CBBD8BC7-067C-493F-B555-E2C38099D675}" dt="2024-07-15T13:37:19.530" v="40" actId="47"/>
        <pc:sldMkLst>
          <pc:docMk/>
          <pc:sldMk cId="1414573509" sldId="367"/>
        </pc:sldMkLst>
      </pc:sldChg>
      <pc:sldChg chg="del">
        <pc:chgData name="Birdi, Amber" userId="47b082eb-cd59-4925-994b-b8462c63b10c" providerId="ADAL" clId="{CBBD8BC7-067C-493F-B555-E2C38099D675}" dt="2024-07-15T13:37:20.040" v="41" actId="47"/>
        <pc:sldMkLst>
          <pc:docMk/>
          <pc:sldMk cId="46041792" sldId="368"/>
        </pc:sldMkLst>
      </pc:sldChg>
      <pc:sldChg chg="del">
        <pc:chgData name="Birdi, Amber" userId="47b082eb-cd59-4925-994b-b8462c63b10c" providerId="ADAL" clId="{CBBD8BC7-067C-493F-B555-E2C38099D675}" dt="2024-07-15T13:37:20.670" v="42" actId="47"/>
        <pc:sldMkLst>
          <pc:docMk/>
          <pc:sldMk cId="2957914858" sldId="369"/>
        </pc:sldMkLst>
      </pc:sldChg>
      <pc:sldChg chg="del">
        <pc:chgData name="Birdi, Amber" userId="47b082eb-cd59-4925-994b-b8462c63b10c" providerId="ADAL" clId="{CBBD8BC7-067C-493F-B555-E2C38099D675}" dt="2024-07-15T13:37:20.755" v="44" actId="47"/>
        <pc:sldMkLst>
          <pc:docMk/>
          <pc:sldMk cId="2678344596" sldId="370"/>
        </pc:sldMkLst>
      </pc:sldChg>
      <pc:sldChg chg="del">
        <pc:chgData name="Birdi, Amber" userId="47b082eb-cd59-4925-994b-b8462c63b10c" providerId="ADAL" clId="{CBBD8BC7-067C-493F-B555-E2C38099D675}" dt="2024-07-15T13:37:20.825" v="45" actId="47"/>
        <pc:sldMkLst>
          <pc:docMk/>
          <pc:sldMk cId="3255153451" sldId="371"/>
        </pc:sldMkLst>
      </pc:sldChg>
      <pc:sldChg chg="del">
        <pc:chgData name="Birdi, Amber" userId="47b082eb-cd59-4925-994b-b8462c63b10c" providerId="ADAL" clId="{CBBD8BC7-067C-493F-B555-E2C38099D675}" dt="2024-07-15T13:37:20.955" v="48" actId="47"/>
        <pc:sldMkLst>
          <pc:docMk/>
          <pc:sldMk cId="1678921852" sldId="372"/>
        </pc:sldMkLst>
      </pc:sldChg>
      <pc:sldChg chg="del">
        <pc:chgData name="Birdi, Amber" userId="47b082eb-cd59-4925-994b-b8462c63b10c" providerId="ADAL" clId="{CBBD8BC7-067C-493F-B555-E2C38099D675}" dt="2024-07-15T13:37:21.311" v="49" actId="47"/>
        <pc:sldMkLst>
          <pc:docMk/>
          <pc:sldMk cId="3256356908" sldId="373"/>
        </pc:sldMkLst>
      </pc:sldChg>
      <pc:sldChg chg="del">
        <pc:chgData name="Birdi, Amber" userId="47b082eb-cd59-4925-994b-b8462c63b10c" providerId="ADAL" clId="{CBBD8BC7-067C-493F-B555-E2C38099D675}" dt="2024-07-15T13:37:21.753" v="52" actId="47"/>
        <pc:sldMkLst>
          <pc:docMk/>
          <pc:sldMk cId="2236556790" sldId="374"/>
        </pc:sldMkLst>
      </pc:sldChg>
      <pc:sldChg chg="del">
        <pc:chgData name="Birdi, Amber" userId="47b082eb-cd59-4925-994b-b8462c63b10c" providerId="ADAL" clId="{CBBD8BC7-067C-493F-B555-E2C38099D675}" dt="2024-07-15T13:37:20.719" v="43" actId="47"/>
        <pc:sldMkLst>
          <pc:docMk/>
          <pc:sldMk cId="271639703" sldId="375"/>
        </pc:sldMkLst>
      </pc:sldChg>
      <pc:sldChg chg="del">
        <pc:chgData name="Birdi, Amber" userId="47b082eb-cd59-4925-994b-b8462c63b10c" providerId="ADAL" clId="{CBBD8BC7-067C-493F-B555-E2C38099D675}" dt="2024-07-15T13:37:19.452" v="37" actId="47"/>
        <pc:sldMkLst>
          <pc:docMk/>
          <pc:sldMk cId="3063778709" sldId="379"/>
        </pc:sldMkLst>
      </pc:sldChg>
      <pc:sldChg chg="del">
        <pc:chgData name="Birdi, Amber" userId="47b082eb-cd59-4925-994b-b8462c63b10c" providerId="ADAL" clId="{CBBD8BC7-067C-493F-B555-E2C38099D675}" dt="2024-07-15T13:37:21.614" v="51" actId="47"/>
        <pc:sldMkLst>
          <pc:docMk/>
          <pc:sldMk cId="1857490834" sldId="381"/>
        </pc:sldMkLst>
      </pc:sldChg>
      <pc:sldChg chg="del">
        <pc:chgData name="Birdi, Amber" userId="47b082eb-cd59-4925-994b-b8462c63b10c" providerId="ADAL" clId="{CBBD8BC7-067C-493F-B555-E2C38099D675}" dt="2024-07-15T13:37:19.376" v="36" actId="47"/>
        <pc:sldMkLst>
          <pc:docMk/>
          <pc:sldMk cId="1730345875" sldId="382"/>
        </pc:sldMkLst>
      </pc:sldChg>
      <pc:sldChg chg="del">
        <pc:chgData name="Birdi, Amber" userId="47b082eb-cd59-4925-994b-b8462c63b10c" providerId="ADAL" clId="{CBBD8BC7-067C-493F-B555-E2C38099D675}" dt="2024-07-15T13:37:21.475" v="50" actId="47"/>
        <pc:sldMkLst>
          <pc:docMk/>
          <pc:sldMk cId="1549454417" sldId="383"/>
        </pc:sldMkLst>
      </pc:sldChg>
      <pc:sldChg chg="addSp delSp modSp add mod">
        <pc:chgData name="Birdi, Amber" userId="47b082eb-cd59-4925-994b-b8462c63b10c" providerId="ADAL" clId="{CBBD8BC7-067C-493F-B555-E2C38099D675}" dt="2024-07-16T10:24:57.233" v="976"/>
        <pc:sldMkLst>
          <pc:docMk/>
          <pc:sldMk cId="1405863120" sldId="544"/>
        </pc:sldMkLst>
        <pc:spChg chg="mod">
          <ac:chgData name="Birdi, Amber" userId="47b082eb-cd59-4925-994b-b8462c63b10c" providerId="ADAL" clId="{CBBD8BC7-067C-493F-B555-E2C38099D675}" dt="2024-07-15T14:11:38.097" v="410" actId="20577"/>
          <ac:spMkLst>
            <pc:docMk/>
            <pc:sldMk cId="1405863120" sldId="544"/>
            <ac:spMk id="2" creationId="{E45110CF-668B-00DC-842B-F73265AFD340}"/>
          </ac:spMkLst>
        </pc:spChg>
        <pc:spChg chg="add del mod">
          <ac:chgData name="Birdi, Amber" userId="47b082eb-cd59-4925-994b-b8462c63b10c" providerId="ADAL" clId="{CBBD8BC7-067C-493F-B555-E2C38099D675}" dt="2024-07-16T10:24:57.034" v="975" actId="478"/>
          <ac:spMkLst>
            <pc:docMk/>
            <pc:sldMk cId="1405863120" sldId="544"/>
            <ac:spMk id="3" creationId="{28305D36-65A0-D1DF-8CF6-1FEF27229A5A}"/>
          </ac:spMkLst>
        </pc:spChg>
        <pc:spChg chg="mod">
          <ac:chgData name="Birdi, Amber" userId="47b082eb-cd59-4925-994b-b8462c63b10c" providerId="ADAL" clId="{CBBD8BC7-067C-493F-B555-E2C38099D675}" dt="2024-07-15T14:11:35.843" v="409" actId="14100"/>
          <ac:spMkLst>
            <pc:docMk/>
            <pc:sldMk cId="1405863120" sldId="544"/>
            <ac:spMk id="6" creationId="{10CE1D9F-80CB-88F7-9634-F87E3E693126}"/>
          </ac:spMkLst>
        </pc:spChg>
        <pc:picChg chg="add mod">
          <ac:chgData name="Birdi, Amber" userId="47b082eb-cd59-4925-994b-b8462c63b10c" providerId="ADAL" clId="{CBBD8BC7-067C-493F-B555-E2C38099D675}" dt="2024-07-16T10:24:57.233" v="976"/>
          <ac:picMkLst>
            <pc:docMk/>
            <pc:sldMk cId="1405863120" sldId="544"/>
            <ac:picMk id="4" creationId="{7825232E-9E3C-5E66-D054-D45E5BDACC63}"/>
          </ac:picMkLst>
        </pc:picChg>
      </pc:sldChg>
      <pc:sldChg chg="addSp delSp modSp add mod">
        <pc:chgData name="Birdi, Amber" userId="47b082eb-cd59-4925-994b-b8462c63b10c" providerId="ADAL" clId="{CBBD8BC7-067C-493F-B555-E2C38099D675}" dt="2024-07-16T10:25:11.493" v="984"/>
        <pc:sldMkLst>
          <pc:docMk/>
          <pc:sldMk cId="2868384574" sldId="545"/>
        </pc:sldMkLst>
        <pc:spChg chg="del">
          <ac:chgData name="Birdi, Amber" userId="47b082eb-cd59-4925-994b-b8462c63b10c" providerId="ADAL" clId="{CBBD8BC7-067C-493F-B555-E2C38099D675}" dt="2024-07-15T14:13:22.015" v="426" actId="478"/>
          <ac:spMkLst>
            <pc:docMk/>
            <pc:sldMk cId="2868384574" sldId="545"/>
            <ac:spMk id="2" creationId="{FDDB94E1-937C-0869-67D2-8F536D9F4A9A}"/>
          </ac:spMkLst>
        </pc:spChg>
        <pc:spChg chg="mod">
          <ac:chgData name="Birdi, Amber" userId="47b082eb-cd59-4925-994b-b8462c63b10c" providerId="ADAL" clId="{CBBD8BC7-067C-493F-B555-E2C38099D675}" dt="2024-07-15T14:13:42.251" v="434" actId="113"/>
          <ac:spMkLst>
            <pc:docMk/>
            <pc:sldMk cId="2868384574" sldId="545"/>
            <ac:spMk id="3" creationId="{00000000-0000-0000-0000-000000000000}"/>
          </ac:spMkLst>
        </pc:spChg>
        <pc:spChg chg="mod">
          <ac:chgData name="Birdi, Amber" userId="47b082eb-cd59-4925-994b-b8462c63b10c" providerId="ADAL" clId="{CBBD8BC7-067C-493F-B555-E2C38099D675}" dt="2024-07-15T14:13:47.096" v="435" actId="1076"/>
          <ac:spMkLst>
            <pc:docMk/>
            <pc:sldMk cId="2868384574" sldId="545"/>
            <ac:spMk id="4" creationId="{00000000-0000-0000-0000-000000000000}"/>
          </ac:spMkLst>
        </pc:spChg>
        <pc:spChg chg="mod">
          <ac:chgData name="Birdi, Amber" userId="47b082eb-cd59-4925-994b-b8462c63b10c" providerId="ADAL" clId="{CBBD8BC7-067C-493F-B555-E2C38099D675}" dt="2024-07-15T14:13:26.725" v="429" actId="20577"/>
          <ac:spMkLst>
            <pc:docMk/>
            <pc:sldMk cId="2868384574" sldId="545"/>
            <ac:spMk id="5" creationId="{9A46F878-80A8-02D8-C399-726F2E1675B9}"/>
          </ac:spMkLst>
        </pc:spChg>
        <pc:spChg chg="add del mod">
          <ac:chgData name="Birdi, Amber" userId="47b082eb-cd59-4925-994b-b8462c63b10c" providerId="ADAL" clId="{CBBD8BC7-067C-493F-B555-E2C38099D675}" dt="2024-07-15T14:13:24.351" v="428" actId="478"/>
          <ac:spMkLst>
            <pc:docMk/>
            <pc:sldMk cId="2868384574" sldId="545"/>
            <ac:spMk id="7" creationId="{34250548-B966-53F4-682D-D6ADE82C74A3}"/>
          </ac:spMkLst>
        </pc:spChg>
        <pc:spChg chg="add mod">
          <ac:chgData name="Birdi, Amber" userId="47b082eb-cd59-4925-994b-b8462c63b10c" providerId="ADAL" clId="{CBBD8BC7-067C-493F-B555-E2C38099D675}" dt="2024-07-15T14:13:22.258" v="427"/>
          <ac:spMkLst>
            <pc:docMk/>
            <pc:sldMk cId="2868384574" sldId="545"/>
            <ac:spMk id="8" creationId="{FD1B2061-DE57-E39C-002D-D69273D19469}"/>
          </ac:spMkLst>
        </pc:spChg>
        <pc:spChg chg="add del mod">
          <ac:chgData name="Birdi, Amber" userId="47b082eb-cd59-4925-994b-b8462c63b10c" providerId="ADAL" clId="{CBBD8BC7-067C-493F-B555-E2C38099D675}" dt="2024-07-16T10:25:11.304" v="983" actId="478"/>
          <ac:spMkLst>
            <pc:docMk/>
            <pc:sldMk cId="2868384574" sldId="545"/>
            <ac:spMk id="9" creationId="{17B5A098-CA78-9313-C348-EE6039A8C9E5}"/>
          </ac:spMkLst>
        </pc:spChg>
        <pc:picChg chg="add mod">
          <ac:chgData name="Birdi, Amber" userId="47b082eb-cd59-4925-994b-b8462c63b10c" providerId="ADAL" clId="{CBBD8BC7-067C-493F-B555-E2C38099D675}" dt="2024-07-16T10:25:11.493" v="984"/>
          <ac:picMkLst>
            <pc:docMk/>
            <pc:sldMk cId="2868384574" sldId="545"/>
            <ac:picMk id="2" creationId="{B9E4F1B1-2AD0-C17B-9D15-4A48526B6C8D}"/>
          </ac:picMkLst>
        </pc:picChg>
      </pc:sldChg>
      <pc:sldChg chg="addSp delSp modSp add mod modAnim">
        <pc:chgData name="Birdi, Amber" userId="47b082eb-cd59-4925-994b-b8462c63b10c" providerId="ADAL" clId="{CBBD8BC7-067C-493F-B555-E2C38099D675}" dt="2024-07-16T10:25:18.188" v="988"/>
        <pc:sldMkLst>
          <pc:docMk/>
          <pc:sldMk cId="1839919258" sldId="546"/>
        </pc:sldMkLst>
        <pc:spChg chg="del">
          <ac:chgData name="Birdi, Amber" userId="47b082eb-cd59-4925-994b-b8462c63b10c" providerId="ADAL" clId="{CBBD8BC7-067C-493F-B555-E2C38099D675}" dt="2024-07-15T14:35:02.681" v="763" actId="478"/>
          <ac:spMkLst>
            <pc:docMk/>
            <pc:sldMk cId="1839919258" sldId="546"/>
            <ac:spMk id="7" creationId="{27D34FF3-24E3-5661-977F-57DA19C940C9}"/>
          </ac:spMkLst>
        </pc:spChg>
        <pc:spChg chg="mod">
          <ac:chgData name="Birdi, Amber" userId="47b082eb-cd59-4925-994b-b8462c63b10c" providerId="ADAL" clId="{CBBD8BC7-067C-493F-B555-E2C38099D675}" dt="2024-07-15T14:16:12.758" v="491" actId="403"/>
          <ac:spMkLst>
            <pc:docMk/>
            <pc:sldMk cId="1839919258" sldId="546"/>
            <ac:spMk id="8" creationId="{DA847240-A91A-6E26-C9EC-8CB7A5368F64}"/>
          </ac:spMkLst>
        </pc:spChg>
        <pc:spChg chg="mod">
          <ac:chgData name="Birdi, Amber" userId="47b082eb-cd59-4925-994b-b8462c63b10c" providerId="ADAL" clId="{CBBD8BC7-067C-493F-B555-E2C38099D675}" dt="2024-07-15T14:16:08.462" v="489" actId="20577"/>
          <ac:spMkLst>
            <pc:docMk/>
            <pc:sldMk cId="1839919258" sldId="546"/>
            <ac:spMk id="9" creationId="{3943B3F4-0107-8FDF-5588-778CD012BC57}"/>
          </ac:spMkLst>
        </pc:spChg>
        <pc:spChg chg="del mod">
          <ac:chgData name="Birdi, Amber" userId="47b082eb-cd59-4925-994b-b8462c63b10c" providerId="ADAL" clId="{CBBD8BC7-067C-493F-B555-E2C38099D675}" dt="2024-07-15T14:35:02.681" v="763" actId="478"/>
          <ac:spMkLst>
            <pc:docMk/>
            <pc:sldMk cId="1839919258" sldId="546"/>
            <ac:spMk id="10" creationId="{96803E3C-3F9F-BB71-573E-F5F9DB943CAF}"/>
          </ac:spMkLst>
        </pc:spChg>
        <pc:spChg chg="del mod">
          <ac:chgData name="Birdi, Amber" userId="47b082eb-cd59-4925-994b-b8462c63b10c" providerId="ADAL" clId="{CBBD8BC7-067C-493F-B555-E2C38099D675}" dt="2024-07-15T14:35:02.681" v="763" actId="478"/>
          <ac:spMkLst>
            <pc:docMk/>
            <pc:sldMk cId="1839919258" sldId="546"/>
            <ac:spMk id="11" creationId="{E772EC4E-D315-667E-0B4F-F743EEF16902}"/>
          </ac:spMkLst>
        </pc:spChg>
        <pc:spChg chg="del mod">
          <ac:chgData name="Birdi, Amber" userId="47b082eb-cd59-4925-994b-b8462c63b10c" providerId="ADAL" clId="{CBBD8BC7-067C-493F-B555-E2C38099D675}" dt="2024-07-15T14:35:02.681" v="763" actId="478"/>
          <ac:spMkLst>
            <pc:docMk/>
            <pc:sldMk cId="1839919258" sldId="546"/>
            <ac:spMk id="12" creationId="{B8E60114-3AD2-1F0C-3238-812483A81AAC}"/>
          </ac:spMkLst>
        </pc:spChg>
        <pc:spChg chg="del mod">
          <ac:chgData name="Birdi, Amber" userId="47b082eb-cd59-4925-994b-b8462c63b10c" providerId="ADAL" clId="{CBBD8BC7-067C-493F-B555-E2C38099D675}" dt="2024-07-15T14:35:02.681" v="763" actId="478"/>
          <ac:spMkLst>
            <pc:docMk/>
            <pc:sldMk cId="1839919258" sldId="546"/>
            <ac:spMk id="13" creationId="{B9F9EA90-2F5B-1989-56E7-BA204A69B0C4}"/>
          </ac:spMkLst>
        </pc:spChg>
        <pc:spChg chg="add del mod">
          <ac:chgData name="Birdi, Amber" userId="47b082eb-cd59-4925-994b-b8462c63b10c" providerId="ADAL" clId="{CBBD8BC7-067C-493F-B555-E2C38099D675}" dt="2024-07-15T14:35:05.703" v="764" actId="478"/>
          <ac:spMkLst>
            <pc:docMk/>
            <pc:sldMk cId="1839919258" sldId="546"/>
            <ac:spMk id="14" creationId="{44C495D8-5D39-D37E-4FE3-F572ECCB54C1}"/>
          </ac:spMkLst>
        </pc:spChg>
        <pc:spChg chg="add del mod">
          <ac:chgData name="Birdi, Amber" userId="47b082eb-cd59-4925-994b-b8462c63b10c" providerId="ADAL" clId="{CBBD8BC7-067C-493F-B555-E2C38099D675}" dt="2024-07-15T14:35:05.703" v="764" actId="478"/>
          <ac:spMkLst>
            <pc:docMk/>
            <pc:sldMk cId="1839919258" sldId="546"/>
            <ac:spMk id="16" creationId="{79EF4600-6151-1462-2B1A-DFEB9471D67E}"/>
          </ac:spMkLst>
        </pc:spChg>
        <pc:spChg chg="add del mod">
          <ac:chgData name="Birdi, Amber" userId="47b082eb-cd59-4925-994b-b8462c63b10c" providerId="ADAL" clId="{CBBD8BC7-067C-493F-B555-E2C38099D675}" dt="2024-07-16T10:25:17.947" v="987" actId="478"/>
          <ac:spMkLst>
            <pc:docMk/>
            <pc:sldMk cId="1839919258" sldId="546"/>
            <ac:spMk id="17" creationId="{8172900F-F57F-4F09-AEBC-484F9FCFA7E1}"/>
          </ac:spMkLst>
        </pc:spChg>
        <pc:spChg chg="add mod">
          <ac:chgData name="Birdi, Amber" userId="47b082eb-cd59-4925-994b-b8462c63b10c" providerId="ADAL" clId="{CBBD8BC7-067C-493F-B555-E2C38099D675}" dt="2024-07-15T14:36:05.339" v="876" actId="13926"/>
          <ac:spMkLst>
            <pc:docMk/>
            <pc:sldMk cId="1839919258" sldId="546"/>
            <ac:spMk id="19" creationId="{2746E689-B3AD-C93F-254F-13946C70AB6A}"/>
          </ac:spMkLst>
        </pc:spChg>
        <pc:picChg chg="add mod">
          <ac:chgData name="Birdi, Amber" userId="47b082eb-cd59-4925-994b-b8462c63b10c" providerId="ADAL" clId="{CBBD8BC7-067C-493F-B555-E2C38099D675}" dt="2024-07-16T10:25:18.188" v="988"/>
          <ac:picMkLst>
            <pc:docMk/>
            <pc:sldMk cId="1839919258" sldId="546"/>
            <ac:picMk id="2" creationId="{06B03943-CE91-F229-2E51-5CB55601C0FC}"/>
          </ac:picMkLst>
        </pc:picChg>
        <pc:picChg chg="del mod">
          <ac:chgData name="Birdi, Amber" userId="47b082eb-cd59-4925-994b-b8462c63b10c" providerId="ADAL" clId="{CBBD8BC7-067C-493F-B555-E2C38099D675}" dt="2024-07-15T14:35:02.681" v="763" actId="478"/>
          <ac:picMkLst>
            <pc:docMk/>
            <pc:sldMk cId="1839919258" sldId="546"/>
            <ac:picMk id="2050" creationId="{B8536E6D-882F-9128-D2B5-68A1B9921C6E}"/>
          </ac:picMkLst>
        </pc:picChg>
        <pc:picChg chg="del mod">
          <ac:chgData name="Birdi, Amber" userId="47b082eb-cd59-4925-994b-b8462c63b10c" providerId="ADAL" clId="{CBBD8BC7-067C-493F-B555-E2C38099D675}" dt="2024-07-15T14:35:02.681" v="763" actId="478"/>
          <ac:picMkLst>
            <pc:docMk/>
            <pc:sldMk cId="1839919258" sldId="546"/>
            <ac:picMk id="2052" creationId="{55E14C88-C565-3D8A-D580-1730EE08CD02}"/>
          </ac:picMkLst>
        </pc:picChg>
        <pc:cxnChg chg="del mod">
          <ac:chgData name="Birdi, Amber" userId="47b082eb-cd59-4925-994b-b8462c63b10c" providerId="ADAL" clId="{CBBD8BC7-067C-493F-B555-E2C38099D675}" dt="2024-07-15T14:35:02.681" v="763" actId="478"/>
          <ac:cxnSpMkLst>
            <pc:docMk/>
            <pc:sldMk cId="1839919258" sldId="546"/>
            <ac:cxnSpMk id="15" creationId="{E9112299-9533-99B5-BE8C-285DF7F191FE}"/>
          </ac:cxnSpMkLst>
        </pc:cxnChg>
        <pc:cxnChg chg="del mod">
          <ac:chgData name="Birdi, Amber" userId="47b082eb-cd59-4925-994b-b8462c63b10c" providerId="ADAL" clId="{CBBD8BC7-067C-493F-B555-E2C38099D675}" dt="2024-07-15T14:35:02.681" v="763" actId="478"/>
          <ac:cxnSpMkLst>
            <pc:docMk/>
            <pc:sldMk cId="1839919258" sldId="546"/>
            <ac:cxnSpMk id="18" creationId="{C4DC857A-7E92-2EC0-0DA8-F158D3ED675A}"/>
          </ac:cxnSpMkLst>
        </pc:cxnChg>
      </pc:sldChg>
      <pc:sldChg chg="addSp delSp modSp add mod">
        <pc:chgData name="Birdi, Amber" userId="47b082eb-cd59-4925-994b-b8462c63b10c" providerId="ADAL" clId="{CBBD8BC7-067C-493F-B555-E2C38099D675}" dt="2024-07-16T10:26:31.513" v="1007" actId="1076"/>
        <pc:sldMkLst>
          <pc:docMk/>
          <pc:sldMk cId="3168132128" sldId="547"/>
        </pc:sldMkLst>
        <pc:spChg chg="add del mod">
          <ac:chgData name="Birdi, Amber" userId="47b082eb-cd59-4925-994b-b8462c63b10c" providerId="ADAL" clId="{CBBD8BC7-067C-493F-B555-E2C38099D675}" dt="2024-07-16T10:25:21.626" v="989" actId="478"/>
          <ac:spMkLst>
            <pc:docMk/>
            <pc:sldMk cId="3168132128" sldId="547"/>
            <ac:spMk id="3" creationId="{99C8E036-B049-9BA5-D697-16A1D8B66762}"/>
          </ac:spMkLst>
        </pc:spChg>
        <pc:spChg chg="mod">
          <ac:chgData name="Birdi, Amber" userId="47b082eb-cd59-4925-994b-b8462c63b10c" providerId="ADAL" clId="{CBBD8BC7-067C-493F-B555-E2C38099D675}" dt="2024-07-15T14:17:10.908" v="497" actId="403"/>
          <ac:spMkLst>
            <pc:docMk/>
            <pc:sldMk cId="3168132128" sldId="547"/>
            <ac:spMk id="4" creationId="{247A344B-7979-9E9E-B6F2-B245882C100A}"/>
          </ac:spMkLst>
        </pc:spChg>
        <pc:spChg chg="add mod">
          <ac:chgData name="Birdi, Amber" userId="47b082eb-cd59-4925-994b-b8462c63b10c" providerId="ADAL" clId="{CBBD8BC7-067C-493F-B555-E2C38099D675}" dt="2024-07-16T10:26:31.513" v="1007" actId="1076"/>
          <ac:spMkLst>
            <pc:docMk/>
            <pc:sldMk cId="3168132128" sldId="547"/>
            <ac:spMk id="6" creationId="{948868B5-6BE5-C09B-6721-A493474BC65F}"/>
          </ac:spMkLst>
        </pc:spChg>
        <pc:spChg chg="mod">
          <ac:chgData name="Birdi, Amber" userId="47b082eb-cd59-4925-994b-b8462c63b10c" providerId="ADAL" clId="{CBBD8BC7-067C-493F-B555-E2C38099D675}" dt="2024-07-15T14:34:02.206" v="762" actId="108"/>
          <ac:spMkLst>
            <pc:docMk/>
            <pc:sldMk cId="3168132128" sldId="547"/>
            <ac:spMk id="8" creationId="{DA847240-A91A-6E26-C9EC-8CB7A5368F64}"/>
          </ac:spMkLst>
        </pc:spChg>
        <pc:spChg chg="mod">
          <ac:chgData name="Birdi, Amber" userId="47b082eb-cd59-4925-994b-b8462c63b10c" providerId="ADAL" clId="{CBBD8BC7-067C-493F-B555-E2C38099D675}" dt="2024-07-15T14:17:14.653" v="498" actId="20577"/>
          <ac:spMkLst>
            <pc:docMk/>
            <pc:sldMk cId="3168132128" sldId="547"/>
            <ac:spMk id="9" creationId="{3943B3F4-0107-8FDF-5588-778CD012BC57}"/>
          </ac:spMkLst>
        </pc:spChg>
        <pc:picChg chg="del mod">
          <ac:chgData name="Birdi, Amber" userId="47b082eb-cd59-4925-994b-b8462c63b10c" providerId="ADAL" clId="{CBBD8BC7-067C-493F-B555-E2C38099D675}" dt="2024-07-16T10:26:27.404" v="1005" actId="478"/>
          <ac:picMkLst>
            <pc:docMk/>
            <pc:sldMk cId="3168132128" sldId="547"/>
            <ac:picMk id="2" creationId="{5A446441-A0D8-86C8-4A45-C77A62B6074F}"/>
          </ac:picMkLst>
        </pc:picChg>
        <pc:picChg chg="add mod">
          <ac:chgData name="Birdi, Amber" userId="47b082eb-cd59-4925-994b-b8462c63b10c" providerId="ADAL" clId="{CBBD8BC7-067C-493F-B555-E2C38099D675}" dt="2024-07-16T10:25:21.805" v="990"/>
          <ac:picMkLst>
            <pc:docMk/>
            <pc:sldMk cId="3168132128" sldId="547"/>
            <ac:picMk id="5" creationId="{708326B7-16A0-5396-10B7-471930D01E69}"/>
          </ac:picMkLst>
        </pc:picChg>
      </pc:sldChg>
      <pc:sldChg chg="addSp delSp modSp add mod">
        <pc:chgData name="Birdi, Amber" userId="47b082eb-cd59-4925-994b-b8462c63b10c" providerId="ADAL" clId="{CBBD8BC7-067C-493F-B555-E2C38099D675}" dt="2024-07-16T10:25:25.012" v="992"/>
        <pc:sldMkLst>
          <pc:docMk/>
          <pc:sldMk cId="1966677083" sldId="548"/>
        </pc:sldMkLst>
        <pc:spChg chg="add del mod">
          <ac:chgData name="Birdi, Amber" userId="47b082eb-cd59-4925-994b-b8462c63b10c" providerId="ADAL" clId="{CBBD8BC7-067C-493F-B555-E2C38099D675}" dt="2024-07-16T10:25:24.794" v="991" actId="478"/>
          <ac:spMkLst>
            <pc:docMk/>
            <pc:sldMk cId="1966677083" sldId="548"/>
            <ac:spMk id="2" creationId="{68870127-5861-F723-3527-7F3D87D148AD}"/>
          </ac:spMkLst>
        </pc:spChg>
        <pc:spChg chg="mod">
          <ac:chgData name="Birdi, Amber" userId="47b082eb-cd59-4925-994b-b8462c63b10c" providerId="ADAL" clId="{CBBD8BC7-067C-493F-B555-E2C38099D675}" dt="2024-07-15T14:17:28.056" v="501" actId="403"/>
          <ac:spMkLst>
            <pc:docMk/>
            <pc:sldMk cId="1966677083" sldId="548"/>
            <ac:spMk id="3" creationId="{F2C05DF1-861E-4E77-633D-83266B99497F}"/>
          </ac:spMkLst>
        </pc:spChg>
        <pc:spChg chg="mod">
          <ac:chgData name="Birdi, Amber" userId="47b082eb-cd59-4925-994b-b8462c63b10c" providerId="ADAL" clId="{CBBD8BC7-067C-493F-B555-E2C38099D675}" dt="2024-07-15T14:17:40.611" v="504" actId="20577"/>
          <ac:spMkLst>
            <pc:docMk/>
            <pc:sldMk cId="1966677083" sldId="548"/>
            <ac:spMk id="7" creationId="{FD21F864-04BC-F04E-7B07-BE7C44576106}"/>
          </ac:spMkLst>
        </pc:spChg>
        <pc:graphicFrameChg chg="mod">
          <ac:chgData name="Birdi, Amber" userId="47b082eb-cd59-4925-994b-b8462c63b10c" providerId="ADAL" clId="{CBBD8BC7-067C-493F-B555-E2C38099D675}" dt="2024-07-15T14:17:36.755" v="503" actId="14100"/>
          <ac:graphicFrameMkLst>
            <pc:docMk/>
            <pc:sldMk cId="1966677083" sldId="548"/>
            <ac:graphicFrameMk id="9" creationId="{61E86D08-1934-64D0-F772-5C44A29396FF}"/>
          </ac:graphicFrameMkLst>
        </pc:graphicFrameChg>
        <pc:picChg chg="add mod">
          <ac:chgData name="Birdi, Amber" userId="47b082eb-cd59-4925-994b-b8462c63b10c" providerId="ADAL" clId="{CBBD8BC7-067C-493F-B555-E2C38099D675}" dt="2024-07-16T10:25:25.012" v="992"/>
          <ac:picMkLst>
            <pc:docMk/>
            <pc:sldMk cId="1966677083" sldId="548"/>
            <ac:picMk id="4" creationId="{AD7516C5-96D7-8C15-31AB-31E927BA21A4}"/>
          </ac:picMkLst>
        </pc:picChg>
      </pc:sldChg>
      <pc:sldChg chg="addSp delSp modSp add mod">
        <pc:chgData name="Birdi, Amber" userId="47b082eb-cd59-4925-994b-b8462c63b10c" providerId="ADAL" clId="{CBBD8BC7-067C-493F-B555-E2C38099D675}" dt="2024-07-16T10:26:36.903" v="1010" actId="1076"/>
        <pc:sldMkLst>
          <pc:docMk/>
          <pc:sldMk cId="2057252848" sldId="549"/>
        </pc:sldMkLst>
        <pc:spChg chg="add del mod">
          <ac:chgData name="Birdi, Amber" userId="47b082eb-cd59-4925-994b-b8462c63b10c" providerId="ADAL" clId="{CBBD8BC7-067C-493F-B555-E2C38099D675}" dt="2024-07-16T10:25:28.475" v="993" actId="478"/>
          <ac:spMkLst>
            <pc:docMk/>
            <pc:sldMk cId="2057252848" sldId="549"/>
            <ac:spMk id="2" creationId="{6BA10D0D-0BD1-8A6D-782D-B5AC195DD024}"/>
          </ac:spMkLst>
        </pc:spChg>
        <pc:spChg chg="mod">
          <ac:chgData name="Birdi, Amber" userId="47b082eb-cd59-4925-994b-b8462c63b10c" providerId="ADAL" clId="{CBBD8BC7-067C-493F-B555-E2C38099D675}" dt="2024-07-15T14:18:04.305" v="508" actId="403"/>
          <ac:spMkLst>
            <pc:docMk/>
            <pc:sldMk cId="2057252848" sldId="549"/>
            <ac:spMk id="4" creationId="{247A344B-7979-9E9E-B6F2-B245882C100A}"/>
          </ac:spMkLst>
        </pc:spChg>
        <pc:spChg chg="add mod">
          <ac:chgData name="Birdi, Amber" userId="47b082eb-cd59-4925-994b-b8462c63b10c" providerId="ADAL" clId="{CBBD8BC7-067C-493F-B555-E2C38099D675}" dt="2024-07-16T10:26:36.903" v="1010" actId="1076"/>
          <ac:spMkLst>
            <pc:docMk/>
            <pc:sldMk cId="2057252848" sldId="549"/>
            <ac:spMk id="5" creationId="{948868B5-6BE5-C09B-6721-A493474BC65F}"/>
          </ac:spMkLst>
        </pc:spChg>
        <pc:spChg chg="del">
          <ac:chgData name="Birdi, Amber" userId="47b082eb-cd59-4925-994b-b8462c63b10c" providerId="ADAL" clId="{CBBD8BC7-067C-493F-B555-E2C38099D675}" dt="2024-07-15T14:17:55.518" v="505" actId="478"/>
          <ac:spMkLst>
            <pc:docMk/>
            <pc:sldMk cId="2057252848" sldId="549"/>
            <ac:spMk id="5" creationId="{BFD7FEE4-927B-74E0-CEB6-3EBC141A4919}"/>
          </ac:spMkLst>
        </pc:spChg>
        <pc:spChg chg="mod">
          <ac:chgData name="Birdi, Amber" userId="47b082eb-cd59-4925-994b-b8462c63b10c" providerId="ADAL" clId="{CBBD8BC7-067C-493F-B555-E2C38099D675}" dt="2024-07-15T14:18:09.120" v="510" actId="403"/>
          <ac:spMkLst>
            <pc:docMk/>
            <pc:sldMk cId="2057252848" sldId="549"/>
            <ac:spMk id="8" creationId="{DA847240-A91A-6E26-C9EC-8CB7A5368F64}"/>
          </ac:spMkLst>
        </pc:spChg>
        <pc:spChg chg="mod">
          <ac:chgData name="Birdi, Amber" userId="47b082eb-cd59-4925-994b-b8462c63b10c" providerId="ADAL" clId="{CBBD8BC7-067C-493F-B555-E2C38099D675}" dt="2024-07-15T14:17:57.579" v="506" actId="20577"/>
          <ac:spMkLst>
            <pc:docMk/>
            <pc:sldMk cId="2057252848" sldId="549"/>
            <ac:spMk id="9" creationId="{3943B3F4-0107-8FDF-5588-778CD012BC57}"/>
          </ac:spMkLst>
        </pc:spChg>
        <pc:picChg chg="add mod">
          <ac:chgData name="Birdi, Amber" userId="47b082eb-cd59-4925-994b-b8462c63b10c" providerId="ADAL" clId="{CBBD8BC7-067C-493F-B555-E2C38099D675}" dt="2024-07-16T10:25:28.658" v="994"/>
          <ac:picMkLst>
            <pc:docMk/>
            <pc:sldMk cId="2057252848" sldId="549"/>
            <ac:picMk id="3" creationId="{3F240937-E4D3-8E1D-D6DD-D3939F492C52}"/>
          </ac:picMkLst>
        </pc:picChg>
        <pc:picChg chg="del mod">
          <ac:chgData name="Birdi, Amber" userId="47b082eb-cd59-4925-994b-b8462c63b10c" providerId="ADAL" clId="{CBBD8BC7-067C-493F-B555-E2C38099D675}" dt="2024-07-16T10:26:33.608" v="1008" actId="478"/>
          <ac:picMkLst>
            <pc:docMk/>
            <pc:sldMk cId="2057252848" sldId="549"/>
            <ac:picMk id="6" creationId="{5A8A6E79-7B6F-6120-F0EF-A21AD30452B4}"/>
          </ac:picMkLst>
        </pc:picChg>
      </pc:sldChg>
      <pc:sldChg chg="addSp delSp modSp add mod">
        <pc:chgData name="Birdi, Amber" userId="47b082eb-cd59-4925-994b-b8462c63b10c" providerId="ADAL" clId="{CBBD8BC7-067C-493F-B555-E2C38099D675}" dt="2024-07-16T10:25:35.156" v="998"/>
        <pc:sldMkLst>
          <pc:docMk/>
          <pc:sldMk cId="1209419224" sldId="550"/>
        </pc:sldMkLst>
        <pc:spChg chg="mod">
          <ac:chgData name="Birdi, Amber" userId="47b082eb-cd59-4925-994b-b8462c63b10c" providerId="ADAL" clId="{CBBD8BC7-067C-493F-B555-E2C38099D675}" dt="2024-07-15T14:19:15.744" v="543" actId="404"/>
          <ac:spMkLst>
            <pc:docMk/>
            <pc:sldMk cId="1209419224" sldId="550"/>
            <ac:spMk id="2" creationId="{BEDB80F1-4C34-55E3-D1C6-D3EACBF275FB}"/>
          </ac:spMkLst>
        </pc:spChg>
        <pc:spChg chg="mod">
          <ac:chgData name="Birdi, Amber" userId="47b082eb-cd59-4925-994b-b8462c63b10c" providerId="ADAL" clId="{CBBD8BC7-067C-493F-B555-E2C38099D675}" dt="2024-07-15T14:19:21.122" v="546" actId="403"/>
          <ac:spMkLst>
            <pc:docMk/>
            <pc:sldMk cId="1209419224" sldId="550"/>
            <ac:spMk id="3" creationId="{3F6766AF-2CFA-13CB-489E-50E1D54065BD}"/>
          </ac:spMkLst>
        </pc:spChg>
        <pc:spChg chg="add del mod">
          <ac:chgData name="Birdi, Amber" userId="47b082eb-cd59-4925-994b-b8462c63b10c" providerId="ADAL" clId="{CBBD8BC7-067C-493F-B555-E2C38099D675}" dt="2024-07-16T10:25:35.001" v="997" actId="478"/>
          <ac:spMkLst>
            <pc:docMk/>
            <pc:sldMk cId="1209419224" sldId="550"/>
            <ac:spMk id="4" creationId="{82C06744-79FC-A2B4-AF02-0926AD57AEBD}"/>
          </ac:spMkLst>
        </pc:spChg>
        <pc:spChg chg="del">
          <ac:chgData name="Birdi, Amber" userId="47b082eb-cd59-4925-994b-b8462c63b10c" providerId="ADAL" clId="{CBBD8BC7-067C-493F-B555-E2C38099D675}" dt="2024-07-15T14:19:31.800" v="561" actId="478"/>
          <ac:spMkLst>
            <pc:docMk/>
            <pc:sldMk cId="1209419224" sldId="550"/>
            <ac:spMk id="5" creationId="{837E8203-9D11-E1FE-7784-A8D92DCA5EC9}"/>
          </ac:spMkLst>
        </pc:spChg>
        <pc:spChg chg="mod">
          <ac:chgData name="Birdi, Amber" userId="47b082eb-cd59-4925-994b-b8462c63b10c" providerId="ADAL" clId="{CBBD8BC7-067C-493F-B555-E2C38099D675}" dt="2024-07-15T14:19:26.482" v="560" actId="6549"/>
          <ac:spMkLst>
            <pc:docMk/>
            <pc:sldMk cId="1209419224" sldId="550"/>
            <ac:spMk id="7" creationId="{50C03371-06C5-9B51-10D6-141AEF57CA54}"/>
          </ac:spMkLst>
        </pc:spChg>
        <pc:picChg chg="add mod">
          <ac:chgData name="Birdi, Amber" userId="47b082eb-cd59-4925-994b-b8462c63b10c" providerId="ADAL" clId="{CBBD8BC7-067C-493F-B555-E2C38099D675}" dt="2024-07-16T10:25:35.156" v="998"/>
          <ac:picMkLst>
            <pc:docMk/>
            <pc:sldMk cId="1209419224" sldId="550"/>
            <ac:picMk id="5" creationId="{C5F54C0E-344C-E4D9-7230-D1458B44F448}"/>
          </ac:picMkLst>
        </pc:picChg>
      </pc:sldChg>
      <pc:sldChg chg="addSp delSp modSp add mod">
        <pc:chgData name="Birdi, Amber" userId="47b082eb-cd59-4925-994b-b8462c63b10c" providerId="ADAL" clId="{CBBD8BC7-067C-493F-B555-E2C38099D675}" dt="2024-07-16T10:25:14.945" v="986"/>
        <pc:sldMkLst>
          <pc:docMk/>
          <pc:sldMk cId="2353351991" sldId="551"/>
        </pc:sldMkLst>
        <pc:spChg chg="mod">
          <ac:chgData name="Birdi, Amber" userId="47b082eb-cd59-4925-994b-b8462c63b10c" providerId="ADAL" clId="{CBBD8BC7-067C-493F-B555-E2C38099D675}" dt="2024-07-15T14:14:44.362" v="441" actId="403"/>
          <ac:spMkLst>
            <pc:docMk/>
            <pc:sldMk cId="2353351991" sldId="551"/>
            <ac:spMk id="2" creationId="{65719CDC-CCDA-063C-6F8D-0AFB6154DE89}"/>
          </ac:spMkLst>
        </pc:spChg>
        <pc:spChg chg="mod">
          <ac:chgData name="Birdi, Amber" userId="47b082eb-cd59-4925-994b-b8462c63b10c" providerId="ADAL" clId="{CBBD8BC7-067C-493F-B555-E2C38099D675}" dt="2024-07-15T14:14:40.517" v="438" actId="403"/>
          <ac:spMkLst>
            <pc:docMk/>
            <pc:sldMk cId="2353351991" sldId="551"/>
            <ac:spMk id="3" creationId="{F17D1CB9-BDB1-3109-1F80-860856F141FC}"/>
          </ac:spMkLst>
        </pc:spChg>
        <pc:spChg chg="add del mod">
          <ac:chgData name="Birdi, Amber" userId="47b082eb-cd59-4925-994b-b8462c63b10c" providerId="ADAL" clId="{CBBD8BC7-067C-493F-B555-E2C38099D675}" dt="2024-07-16T10:25:14.824" v="985" actId="478"/>
          <ac:spMkLst>
            <pc:docMk/>
            <pc:sldMk cId="2353351991" sldId="551"/>
            <ac:spMk id="4" creationId="{57C39B2D-72C6-B843-504D-34845AED9D99}"/>
          </ac:spMkLst>
        </pc:spChg>
        <pc:picChg chg="add mod">
          <ac:chgData name="Birdi, Amber" userId="47b082eb-cd59-4925-994b-b8462c63b10c" providerId="ADAL" clId="{CBBD8BC7-067C-493F-B555-E2C38099D675}" dt="2024-07-16T10:25:14.945" v="986"/>
          <ac:picMkLst>
            <pc:docMk/>
            <pc:sldMk cId="2353351991" sldId="551"/>
            <ac:picMk id="5" creationId="{421F4BDC-BE4A-0A03-D18D-77BFC70F6D7C}"/>
          </ac:picMkLst>
        </pc:picChg>
      </pc:sldChg>
      <pc:sldChg chg="addSp delSp modSp add mod">
        <pc:chgData name="Birdi, Amber" userId="47b082eb-cd59-4925-994b-b8462c63b10c" providerId="ADAL" clId="{CBBD8BC7-067C-493F-B555-E2C38099D675}" dt="2024-07-16T10:24:52.909" v="974"/>
        <pc:sldMkLst>
          <pc:docMk/>
          <pc:sldMk cId="1342946762" sldId="552"/>
        </pc:sldMkLst>
        <pc:spChg chg="mod">
          <ac:chgData name="Birdi, Amber" userId="47b082eb-cd59-4925-994b-b8462c63b10c" providerId="ADAL" clId="{CBBD8BC7-067C-493F-B555-E2C38099D675}" dt="2024-07-15T14:10:37.297" v="397" actId="20577"/>
          <ac:spMkLst>
            <pc:docMk/>
            <pc:sldMk cId="1342946762" sldId="552"/>
            <ac:spMk id="2" creationId="{E45110CF-668B-00DC-842B-F73265AFD340}"/>
          </ac:spMkLst>
        </pc:spChg>
        <pc:spChg chg="add mod">
          <ac:chgData name="Birdi, Amber" userId="47b082eb-cd59-4925-994b-b8462c63b10c" providerId="ADAL" clId="{CBBD8BC7-067C-493F-B555-E2C38099D675}" dt="2024-07-15T14:09:05.062" v="395" actId="14100"/>
          <ac:spMkLst>
            <pc:docMk/>
            <pc:sldMk cId="1342946762" sldId="552"/>
            <ac:spMk id="4" creationId="{7FAB6936-CFB0-8130-44E8-E7FA0D557790}"/>
          </ac:spMkLst>
        </pc:spChg>
        <pc:spChg chg="add del mod">
          <ac:chgData name="Birdi, Amber" userId="47b082eb-cd59-4925-994b-b8462c63b10c" providerId="ADAL" clId="{CBBD8BC7-067C-493F-B555-E2C38099D675}" dt="2024-07-16T10:24:52.710" v="973" actId="478"/>
          <ac:spMkLst>
            <pc:docMk/>
            <pc:sldMk cId="1342946762" sldId="552"/>
            <ac:spMk id="5" creationId="{3782A185-F541-192B-3EAF-398119AEC79D}"/>
          </ac:spMkLst>
        </pc:spChg>
        <pc:spChg chg="mod">
          <ac:chgData name="Birdi, Amber" userId="47b082eb-cd59-4925-994b-b8462c63b10c" providerId="ADAL" clId="{CBBD8BC7-067C-493F-B555-E2C38099D675}" dt="2024-07-15T14:10:35.894" v="396" actId="14100"/>
          <ac:spMkLst>
            <pc:docMk/>
            <pc:sldMk cId="1342946762" sldId="552"/>
            <ac:spMk id="6" creationId="{10CE1D9F-80CB-88F7-9634-F87E3E693126}"/>
          </ac:spMkLst>
        </pc:spChg>
        <pc:spChg chg="del">
          <ac:chgData name="Birdi, Amber" userId="47b082eb-cd59-4925-994b-b8462c63b10c" providerId="ADAL" clId="{CBBD8BC7-067C-493F-B555-E2C38099D675}" dt="2024-07-15T14:08:54.890" v="390" actId="478"/>
          <ac:spMkLst>
            <pc:docMk/>
            <pc:sldMk cId="1342946762" sldId="552"/>
            <ac:spMk id="11" creationId="{7DB100E1-C9D7-0738-9997-3E81B0BCA45F}"/>
          </ac:spMkLst>
        </pc:spChg>
        <pc:picChg chg="add mod">
          <ac:chgData name="Birdi, Amber" userId="47b082eb-cd59-4925-994b-b8462c63b10c" providerId="ADAL" clId="{CBBD8BC7-067C-493F-B555-E2C38099D675}" dt="2024-07-16T10:24:52.909" v="974"/>
          <ac:picMkLst>
            <pc:docMk/>
            <pc:sldMk cId="1342946762" sldId="552"/>
            <ac:picMk id="3" creationId="{3D3B9D96-FE20-08CA-91E7-E2E38EAA7F8C}"/>
          </ac:picMkLst>
        </pc:picChg>
        <pc:picChg chg="mod">
          <ac:chgData name="Birdi, Amber" userId="47b082eb-cd59-4925-994b-b8462c63b10c" providerId="ADAL" clId="{CBBD8BC7-067C-493F-B555-E2C38099D675}" dt="2024-07-15T14:08:14.406" v="387" actId="1076"/>
          <ac:picMkLst>
            <pc:docMk/>
            <pc:sldMk cId="1342946762" sldId="552"/>
            <ac:picMk id="3074" creationId="{46522EE2-3D6A-A8BA-0EB2-E1BF5534B505}"/>
          </ac:picMkLst>
        </pc:picChg>
      </pc:sldChg>
      <pc:sldChg chg="addSp delSp modSp add mod">
        <pc:chgData name="Birdi, Amber" userId="47b082eb-cd59-4925-994b-b8462c63b10c" providerId="ADAL" clId="{CBBD8BC7-067C-493F-B555-E2C38099D675}" dt="2024-07-16T10:23:45.574" v="946" actId="1076"/>
        <pc:sldMkLst>
          <pc:docMk/>
          <pc:sldMk cId="3929271814" sldId="553"/>
        </pc:sldMkLst>
        <pc:spChg chg="add mod">
          <ac:chgData name="Birdi, Amber" userId="47b082eb-cd59-4925-994b-b8462c63b10c" providerId="ADAL" clId="{CBBD8BC7-067C-493F-B555-E2C38099D675}" dt="2024-07-16T10:23:39.070" v="944"/>
          <ac:spMkLst>
            <pc:docMk/>
            <pc:sldMk cId="3929271814" sldId="553"/>
            <ac:spMk id="2" creationId="{B77FC68A-4ECE-15DF-7737-4ED8C2C43189}"/>
          </ac:spMkLst>
        </pc:spChg>
        <pc:spChg chg="mod">
          <ac:chgData name="Birdi, Amber" userId="47b082eb-cd59-4925-994b-b8462c63b10c" providerId="ADAL" clId="{CBBD8BC7-067C-493F-B555-E2C38099D675}" dt="2024-07-16T10:23:42.989" v="945" actId="14100"/>
          <ac:spMkLst>
            <pc:docMk/>
            <pc:sldMk cId="3929271814" sldId="553"/>
            <ac:spMk id="4" creationId="{89E00907-1CCE-A04B-0B36-3BC9BBA26022}"/>
          </ac:spMkLst>
        </pc:spChg>
        <pc:spChg chg="mod">
          <ac:chgData name="Birdi, Amber" userId="47b082eb-cd59-4925-994b-b8462c63b10c" providerId="ADAL" clId="{CBBD8BC7-067C-493F-B555-E2C38099D675}" dt="2024-07-16T10:23:45.574" v="946" actId="1076"/>
          <ac:spMkLst>
            <pc:docMk/>
            <pc:sldMk cId="3929271814" sldId="553"/>
            <ac:spMk id="5" creationId="{75D70F73-C470-8B5C-822A-C530BCF91810}"/>
          </ac:spMkLst>
        </pc:spChg>
        <pc:spChg chg="del">
          <ac:chgData name="Birdi, Amber" userId="47b082eb-cd59-4925-994b-b8462c63b10c" providerId="ADAL" clId="{CBBD8BC7-067C-493F-B555-E2C38099D675}" dt="2024-07-15T13:49:00.090" v="156" actId="478"/>
          <ac:spMkLst>
            <pc:docMk/>
            <pc:sldMk cId="3929271814" sldId="553"/>
            <ac:spMk id="6" creationId="{003CCCDB-C58A-CE05-8053-39B334F8BD0F}"/>
          </ac:spMkLst>
        </pc:spChg>
        <pc:spChg chg="del">
          <ac:chgData name="Birdi, Amber" userId="47b082eb-cd59-4925-994b-b8462c63b10c" providerId="ADAL" clId="{CBBD8BC7-067C-493F-B555-E2C38099D675}" dt="2024-07-15T13:49:03.253" v="157" actId="478"/>
          <ac:spMkLst>
            <pc:docMk/>
            <pc:sldMk cId="3929271814" sldId="553"/>
            <ac:spMk id="7" creationId="{B209FB7F-AA93-8147-4B20-3910B2F9FA9C}"/>
          </ac:spMkLst>
        </pc:spChg>
        <pc:spChg chg="del mod">
          <ac:chgData name="Birdi, Amber" userId="47b082eb-cd59-4925-994b-b8462c63b10c" providerId="ADAL" clId="{CBBD8BC7-067C-493F-B555-E2C38099D675}" dt="2024-07-16T10:23:38.913" v="943" actId="478"/>
          <ac:spMkLst>
            <pc:docMk/>
            <pc:sldMk cId="3929271814" sldId="553"/>
            <ac:spMk id="8" creationId="{7BF713C5-AE5F-89AE-9634-5E370CAD28A5}"/>
          </ac:spMkLst>
        </pc:spChg>
      </pc:sldChg>
      <pc:sldChg chg="addSp delSp modSp add mod">
        <pc:chgData name="Birdi, Amber" userId="47b082eb-cd59-4925-994b-b8462c63b10c" providerId="ADAL" clId="{CBBD8BC7-067C-493F-B555-E2C38099D675}" dt="2024-07-16T10:23:54.355" v="950"/>
        <pc:sldMkLst>
          <pc:docMk/>
          <pc:sldMk cId="302829457" sldId="554"/>
        </pc:sldMkLst>
        <pc:spChg chg="add del mod">
          <ac:chgData name="Birdi, Amber" userId="47b082eb-cd59-4925-994b-b8462c63b10c" providerId="ADAL" clId="{CBBD8BC7-067C-493F-B555-E2C38099D675}" dt="2024-07-16T10:23:54.207" v="949" actId="478"/>
          <ac:spMkLst>
            <pc:docMk/>
            <pc:sldMk cId="302829457" sldId="554"/>
            <ac:spMk id="2" creationId="{9275DF71-D2BA-E497-7FB8-76EB2F6F8A37}"/>
          </ac:spMkLst>
        </pc:spChg>
        <pc:spChg chg="add mod">
          <ac:chgData name="Birdi, Amber" userId="47b082eb-cd59-4925-994b-b8462c63b10c" providerId="ADAL" clId="{CBBD8BC7-067C-493F-B555-E2C38099D675}" dt="2024-07-16T10:23:54.355" v="950"/>
          <ac:spMkLst>
            <pc:docMk/>
            <pc:sldMk cId="302829457" sldId="554"/>
            <ac:spMk id="3" creationId="{87F54D1C-8669-A419-F345-149831E25732}"/>
          </ac:spMkLst>
        </pc:spChg>
        <pc:spChg chg="mod">
          <ac:chgData name="Birdi, Amber" userId="47b082eb-cd59-4925-994b-b8462c63b10c" providerId="ADAL" clId="{CBBD8BC7-067C-493F-B555-E2C38099D675}" dt="2024-07-16T10:23:49.863" v="947" actId="14100"/>
          <ac:spMkLst>
            <pc:docMk/>
            <pc:sldMk cId="302829457" sldId="554"/>
            <ac:spMk id="4" creationId="{89E00907-1CCE-A04B-0B36-3BC9BBA26022}"/>
          </ac:spMkLst>
        </pc:spChg>
        <pc:spChg chg="mod">
          <ac:chgData name="Birdi, Amber" userId="47b082eb-cd59-4925-994b-b8462c63b10c" providerId="ADAL" clId="{CBBD8BC7-067C-493F-B555-E2C38099D675}" dt="2024-07-16T10:23:51.971" v="948" actId="1076"/>
          <ac:spMkLst>
            <pc:docMk/>
            <pc:sldMk cId="302829457" sldId="554"/>
            <ac:spMk id="5" creationId="{75D70F73-C470-8B5C-822A-C530BCF91810}"/>
          </ac:spMkLst>
        </pc:spChg>
        <pc:spChg chg="del">
          <ac:chgData name="Birdi, Amber" userId="47b082eb-cd59-4925-994b-b8462c63b10c" providerId="ADAL" clId="{CBBD8BC7-067C-493F-B555-E2C38099D675}" dt="2024-07-15T13:50:01.278" v="172" actId="478"/>
          <ac:spMkLst>
            <pc:docMk/>
            <pc:sldMk cId="302829457" sldId="554"/>
            <ac:spMk id="6" creationId="{003CCCDB-C58A-CE05-8053-39B334F8BD0F}"/>
          </ac:spMkLst>
        </pc:spChg>
        <pc:spChg chg="del">
          <ac:chgData name="Birdi, Amber" userId="47b082eb-cd59-4925-994b-b8462c63b10c" providerId="ADAL" clId="{CBBD8BC7-067C-493F-B555-E2C38099D675}" dt="2024-07-15T13:49:59.643" v="171" actId="478"/>
          <ac:spMkLst>
            <pc:docMk/>
            <pc:sldMk cId="302829457" sldId="554"/>
            <ac:spMk id="7" creationId="{B209FB7F-AA93-8147-4B20-3910B2F9FA9C}"/>
          </ac:spMkLst>
        </pc:spChg>
        <pc:spChg chg="del mod">
          <ac:chgData name="Birdi, Amber" userId="47b082eb-cd59-4925-994b-b8462c63b10c" providerId="ADAL" clId="{CBBD8BC7-067C-493F-B555-E2C38099D675}" dt="2024-07-15T14:24:21.196" v="608" actId="478"/>
          <ac:spMkLst>
            <pc:docMk/>
            <pc:sldMk cId="302829457" sldId="554"/>
            <ac:spMk id="8" creationId="{7BF713C5-AE5F-89AE-9634-5E370CAD28A5}"/>
          </ac:spMkLst>
        </pc:spChg>
      </pc:sldChg>
      <pc:sldChg chg="addSp delSp modSp add mod">
        <pc:chgData name="Birdi, Amber" userId="47b082eb-cd59-4925-994b-b8462c63b10c" providerId="ADAL" clId="{CBBD8BC7-067C-493F-B555-E2C38099D675}" dt="2024-07-16T10:24:05.553" v="955" actId="1076"/>
        <pc:sldMkLst>
          <pc:docMk/>
          <pc:sldMk cId="2230907172" sldId="555"/>
        </pc:sldMkLst>
        <pc:spChg chg="add del mod">
          <ac:chgData name="Birdi, Amber" userId="47b082eb-cd59-4925-994b-b8462c63b10c" providerId="ADAL" clId="{CBBD8BC7-067C-493F-B555-E2C38099D675}" dt="2024-07-15T14:24:27.659" v="612" actId="478"/>
          <ac:spMkLst>
            <pc:docMk/>
            <pc:sldMk cId="2230907172" sldId="555"/>
            <ac:spMk id="2" creationId="{CEDEF0E4-C83A-A7D0-9A39-99A06C81DE4D}"/>
          </ac:spMkLst>
        </pc:spChg>
        <pc:spChg chg="add mod">
          <ac:chgData name="Birdi, Amber" userId="47b082eb-cd59-4925-994b-b8462c63b10c" providerId="ADAL" clId="{CBBD8BC7-067C-493F-B555-E2C38099D675}" dt="2024-07-16T10:23:58.243" v="952"/>
          <ac:spMkLst>
            <pc:docMk/>
            <pc:sldMk cId="2230907172" sldId="555"/>
            <ac:spMk id="2" creationId="{D3B2A0E9-14F0-534B-95BD-881030191B6F}"/>
          </ac:spMkLst>
        </pc:spChg>
        <pc:spChg chg="add del mod">
          <ac:chgData name="Birdi, Amber" userId="47b082eb-cd59-4925-994b-b8462c63b10c" providerId="ADAL" clId="{CBBD8BC7-067C-493F-B555-E2C38099D675}" dt="2024-07-16T10:23:58.034" v="951" actId="478"/>
          <ac:spMkLst>
            <pc:docMk/>
            <pc:sldMk cId="2230907172" sldId="555"/>
            <ac:spMk id="3" creationId="{50A664A1-1F39-7357-4BBD-7CFFD6A13EE7}"/>
          </ac:spMkLst>
        </pc:spChg>
        <pc:spChg chg="mod">
          <ac:chgData name="Birdi, Amber" userId="47b082eb-cd59-4925-994b-b8462c63b10c" providerId="ADAL" clId="{CBBD8BC7-067C-493F-B555-E2C38099D675}" dt="2024-07-16T10:24:03.711" v="954" actId="14100"/>
          <ac:spMkLst>
            <pc:docMk/>
            <pc:sldMk cId="2230907172" sldId="555"/>
            <ac:spMk id="4" creationId="{89E00907-1CCE-A04B-0B36-3BC9BBA26022}"/>
          </ac:spMkLst>
        </pc:spChg>
        <pc:spChg chg="mod">
          <ac:chgData name="Birdi, Amber" userId="47b082eb-cd59-4925-994b-b8462c63b10c" providerId="ADAL" clId="{CBBD8BC7-067C-493F-B555-E2C38099D675}" dt="2024-07-16T10:24:05.553" v="955" actId="1076"/>
          <ac:spMkLst>
            <pc:docMk/>
            <pc:sldMk cId="2230907172" sldId="555"/>
            <ac:spMk id="5" creationId="{75D70F73-C470-8B5C-822A-C530BCF91810}"/>
          </ac:spMkLst>
        </pc:spChg>
        <pc:spChg chg="del">
          <ac:chgData name="Birdi, Amber" userId="47b082eb-cd59-4925-994b-b8462c63b10c" providerId="ADAL" clId="{CBBD8BC7-067C-493F-B555-E2C38099D675}" dt="2024-07-15T13:50:27.942" v="179" actId="478"/>
          <ac:spMkLst>
            <pc:docMk/>
            <pc:sldMk cId="2230907172" sldId="555"/>
            <ac:spMk id="6" creationId="{003CCCDB-C58A-CE05-8053-39B334F8BD0F}"/>
          </ac:spMkLst>
        </pc:spChg>
        <pc:spChg chg="del">
          <ac:chgData name="Birdi, Amber" userId="47b082eb-cd59-4925-994b-b8462c63b10c" providerId="ADAL" clId="{CBBD8BC7-067C-493F-B555-E2C38099D675}" dt="2024-07-15T13:50:25.547" v="178" actId="478"/>
          <ac:spMkLst>
            <pc:docMk/>
            <pc:sldMk cId="2230907172" sldId="555"/>
            <ac:spMk id="7" creationId="{B209FB7F-AA93-8147-4B20-3910B2F9FA9C}"/>
          </ac:spMkLst>
        </pc:spChg>
        <pc:spChg chg="del mod">
          <ac:chgData name="Birdi, Amber" userId="47b082eb-cd59-4925-994b-b8462c63b10c" providerId="ADAL" clId="{CBBD8BC7-067C-493F-B555-E2C38099D675}" dt="2024-07-15T14:24:28.668" v="613" actId="478"/>
          <ac:spMkLst>
            <pc:docMk/>
            <pc:sldMk cId="2230907172" sldId="555"/>
            <ac:spMk id="8" creationId="{7BF713C5-AE5F-89AE-9634-5E370CAD28A5}"/>
          </ac:spMkLst>
        </pc:spChg>
      </pc:sldChg>
      <pc:sldChg chg="addSp delSp modSp add mod">
        <pc:chgData name="Birdi, Amber" userId="47b082eb-cd59-4925-994b-b8462c63b10c" providerId="ADAL" clId="{CBBD8BC7-067C-493F-B555-E2C38099D675}" dt="2024-07-16T10:24:14.062" v="959"/>
        <pc:sldMkLst>
          <pc:docMk/>
          <pc:sldMk cId="2991803099" sldId="556"/>
        </pc:sldMkLst>
        <pc:spChg chg="add del mod">
          <ac:chgData name="Birdi, Amber" userId="47b082eb-cd59-4925-994b-b8462c63b10c" providerId="ADAL" clId="{CBBD8BC7-067C-493F-B555-E2C38099D675}" dt="2024-07-16T10:24:13.923" v="958" actId="478"/>
          <ac:spMkLst>
            <pc:docMk/>
            <pc:sldMk cId="2991803099" sldId="556"/>
            <ac:spMk id="2" creationId="{5E79D4E1-F08E-EAE8-22FF-7D0F985CC79E}"/>
          </ac:spMkLst>
        </pc:spChg>
        <pc:spChg chg="add mod">
          <ac:chgData name="Birdi, Amber" userId="47b082eb-cd59-4925-994b-b8462c63b10c" providerId="ADAL" clId="{CBBD8BC7-067C-493F-B555-E2C38099D675}" dt="2024-07-16T10:24:14.062" v="959"/>
          <ac:spMkLst>
            <pc:docMk/>
            <pc:sldMk cId="2991803099" sldId="556"/>
            <ac:spMk id="3" creationId="{8C01C4F7-A9CD-3800-0471-A5B518005042}"/>
          </ac:spMkLst>
        </pc:spChg>
        <pc:spChg chg="mod">
          <ac:chgData name="Birdi, Amber" userId="47b082eb-cd59-4925-994b-b8462c63b10c" providerId="ADAL" clId="{CBBD8BC7-067C-493F-B555-E2C38099D675}" dt="2024-07-16T10:24:09.602" v="956" actId="14100"/>
          <ac:spMkLst>
            <pc:docMk/>
            <pc:sldMk cId="2991803099" sldId="556"/>
            <ac:spMk id="4" creationId="{89E00907-1CCE-A04B-0B36-3BC9BBA26022}"/>
          </ac:spMkLst>
        </pc:spChg>
        <pc:spChg chg="mod">
          <ac:chgData name="Birdi, Amber" userId="47b082eb-cd59-4925-994b-b8462c63b10c" providerId="ADAL" clId="{CBBD8BC7-067C-493F-B555-E2C38099D675}" dt="2024-07-16T10:24:11.926" v="957" actId="1076"/>
          <ac:spMkLst>
            <pc:docMk/>
            <pc:sldMk cId="2991803099" sldId="556"/>
            <ac:spMk id="5" creationId="{75D70F73-C470-8B5C-822A-C530BCF91810}"/>
          </ac:spMkLst>
        </pc:spChg>
        <pc:spChg chg="del">
          <ac:chgData name="Birdi, Amber" userId="47b082eb-cd59-4925-994b-b8462c63b10c" providerId="ADAL" clId="{CBBD8BC7-067C-493F-B555-E2C38099D675}" dt="2024-07-15T13:51:19.313" v="188" actId="478"/>
          <ac:spMkLst>
            <pc:docMk/>
            <pc:sldMk cId="2991803099" sldId="556"/>
            <ac:spMk id="6" creationId="{003CCCDB-C58A-CE05-8053-39B334F8BD0F}"/>
          </ac:spMkLst>
        </pc:spChg>
        <pc:spChg chg="del">
          <ac:chgData name="Birdi, Amber" userId="47b082eb-cd59-4925-994b-b8462c63b10c" providerId="ADAL" clId="{CBBD8BC7-067C-493F-B555-E2C38099D675}" dt="2024-07-15T13:51:17.501" v="187" actId="478"/>
          <ac:spMkLst>
            <pc:docMk/>
            <pc:sldMk cId="2991803099" sldId="556"/>
            <ac:spMk id="7" creationId="{B209FB7F-AA93-8147-4B20-3910B2F9FA9C}"/>
          </ac:spMkLst>
        </pc:spChg>
        <pc:spChg chg="del mod">
          <ac:chgData name="Birdi, Amber" userId="47b082eb-cd59-4925-994b-b8462c63b10c" providerId="ADAL" clId="{CBBD8BC7-067C-493F-B555-E2C38099D675}" dt="2024-07-15T14:24:32.119" v="615" actId="478"/>
          <ac:spMkLst>
            <pc:docMk/>
            <pc:sldMk cId="2991803099" sldId="556"/>
            <ac:spMk id="8" creationId="{7BF713C5-AE5F-89AE-9634-5E370CAD28A5}"/>
          </ac:spMkLst>
        </pc:spChg>
      </pc:sldChg>
      <pc:sldMasterChg chg="delSldLayout modSldLayout">
        <pc:chgData name="Birdi, Amber" userId="47b082eb-cd59-4925-994b-b8462c63b10c" providerId="ADAL" clId="{CBBD8BC7-067C-493F-B555-E2C38099D675}" dt="2024-07-16T10:23:26.337" v="938"/>
        <pc:sldMasterMkLst>
          <pc:docMk/>
          <pc:sldMasterMk cId="3163430362" sldId="2147483793"/>
        </pc:sldMasterMkLst>
        <pc:sldLayoutChg chg="del">
          <pc:chgData name="Birdi, Amber" userId="47b082eb-cd59-4925-994b-b8462c63b10c" providerId="ADAL" clId="{CBBD8BC7-067C-493F-B555-E2C38099D675}" dt="2024-07-15T13:38:06.645" v="55" actId="47"/>
          <pc:sldLayoutMkLst>
            <pc:docMk/>
            <pc:sldMasterMk cId="3163430362" sldId="2147483793"/>
            <pc:sldLayoutMk cId="32321145" sldId="2147483857"/>
          </pc:sldLayoutMkLst>
        </pc:sldLayoutChg>
        <pc:sldLayoutChg chg="del">
          <pc:chgData name="Birdi, Amber" userId="47b082eb-cd59-4925-994b-b8462c63b10c" providerId="ADAL" clId="{CBBD8BC7-067C-493F-B555-E2C38099D675}" dt="2024-07-15T13:37:19.348" v="35" actId="47"/>
          <pc:sldLayoutMkLst>
            <pc:docMk/>
            <pc:sldMasterMk cId="3163430362" sldId="2147483793"/>
            <pc:sldLayoutMk cId="4098781101" sldId="2147483858"/>
          </pc:sldLayoutMkLst>
        </pc:sldLayoutChg>
        <pc:sldLayoutChg chg="del">
          <pc:chgData name="Birdi, Amber" userId="47b082eb-cd59-4925-994b-b8462c63b10c" providerId="ADAL" clId="{CBBD8BC7-067C-493F-B555-E2C38099D675}" dt="2024-07-15T13:37:23.616" v="53" actId="47"/>
          <pc:sldLayoutMkLst>
            <pc:docMk/>
            <pc:sldMasterMk cId="3163430362" sldId="2147483793"/>
            <pc:sldLayoutMk cId="4261083188" sldId="2147483859"/>
          </pc:sldLayoutMkLst>
        </pc:sldLayoutChg>
        <pc:sldLayoutChg chg="setBg">
          <pc:chgData name="Birdi, Amber" userId="47b082eb-cd59-4925-994b-b8462c63b10c" providerId="ADAL" clId="{CBBD8BC7-067C-493F-B555-E2C38099D675}" dt="2024-07-16T10:23:26.337" v="938"/>
          <pc:sldLayoutMkLst>
            <pc:docMk/>
            <pc:sldMasterMk cId="3163430362" sldId="2147483793"/>
            <pc:sldLayoutMk cId="192786648" sldId="2147483860"/>
          </pc:sldLayoutMkLst>
        </pc:sldLayoutChg>
        <pc:sldLayoutChg chg="del">
          <pc:chgData name="Birdi, Amber" userId="47b082eb-cd59-4925-994b-b8462c63b10c" providerId="ADAL" clId="{CBBD8BC7-067C-493F-B555-E2C38099D675}" dt="2024-07-15T13:37:21.753" v="52" actId="47"/>
          <pc:sldLayoutMkLst>
            <pc:docMk/>
            <pc:sldMasterMk cId="3163430362" sldId="2147483793"/>
            <pc:sldLayoutMk cId="1623466196" sldId="2147483860"/>
          </pc:sldLayoutMkLst>
        </pc:sldLayoutChg>
        <pc:sldLayoutChg chg="del">
          <pc:chgData name="Birdi, Amber" userId="47b082eb-cd59-4925-994b-b8462c63b10c" providerId="ADAL" clId="{CBBD8BC7-067C-493F-B555-E2C38099D675}" dt="2024-07-15T13:37:21.311" v="49" actId="47"/>
          <pc:sldLayoutMkLst>
            <pc:docMk/>
            <pc:sldMasterMk cId="3163430362" sldId="2147483793"/>
            <pc:sldLayoutMk cId="3325092884" sldId="2147483861"/>
          </pc:sldLayoutMkLst>
        </pc:sldLayoutChg>
        <pc:sldLayoutChg chg="setBg">
          <pc:chgData name="Birdi, Amber" userId="47b082eb-cd59-4925-994b-b8462c63b10c" providerId="ADAL" clId="{CBBD8BC7-067C-493F-B555-E2C38099D675}" dt="2024-07-16T10:23:26.337" v="938"/>
          <pc:sldLayoutMkLst>
            <pc:docMk/>
            <pc:sldMasterMk cId="3163430362" sldId="2147483793"/>
            <pc:sldLayoutMk cId="3556021611" sldId="2147483861"/>
          </pc:sldLayoutMkLst>
        </pc:sldLayoutChg>
      </pc:sldMasterChg>
    </pc:docChg>
  </pc:docChgLst>
  <pc:docChgLst>
    <pc:chgData name="Birdi, Amber" userId="47b082eb-cd59-4925-994b-b8462c63b10c" providerId="ADAL" clId="{E34C39FA-2D64-4F87-8A4E-CE55812855D5}"/>
    <pc:docChg chg="addSld modSld">
      <pc:chgData name="Birdi, Amber" userId="47b082eb-cd59-4925-994b-b8462c63b10c" providerId="ADAL" clId="{E34C39FA-2D64-4F87-8A4E-CE55812855D5}" dt="2024-08-08T15:10:44.475" v="0"/>
      <pc:docMkLst>
        <pc:docMk/>
      </pc:docMkLst>
      <pc:sldChg chg="add">
        <pc:chgData name="Birdi, Amber" userId="47b082eb-cd59-4925-994b-b8462c63b10c" providerId="ADAL" clId="{E34C39FA-2D64-4F87-8A4E-CE55812855D5}" dt="2024-08-08T15:10:44.475" v="0"/>
        <pc:sldMkLst>
          <pc:docMk/>
          <pc:sldMk cId="3032087480" sldId="339"/>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3B19F-D818-42CB-96EF-B0AF48A82C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F823918-8540-4FD1-86CB-135DE81B599E}">
      <dgm:prSet phldrT="[Text]"/>
      <dgm:spPr/>
      <dgm:t>
        <a:bodyPr/>
        <a:lstStyle/>
        <a:p>
          <a:r>
            <a:rPr lang="en-GB"/>
            <a:t>Overview</a:t>
          </a:r>
        </a:p>
      </dgm:t>
    </dgm:pt>
    <dgm:pt modelId="{49AE5E3B-AC8B-4131-B5BF-B219C4A7C346}" type="parTrans" cxnId="{A9887395-2EDE-4261-B71C-CDED26BF31E5}">
      <dgm:prSet/>
      <dgm:spPr/>
      <dgm:t>
        <a:bodyPr/>
        <a:lstStyle/>
        <a:p>
          <a:endParaRPr lang="en-GB"/>
        </a:p>
      </dgm:t>
    </dgm:pt>
    <dgm:pt modelId="{901E5094-5340-4A22-B182-D5BACD52CA9A}" type="sibTrans" cxnId="{A9887395-2EDE-4261-B71C-CDED26BF31E5}">
      <dgm:prSet/>
      <dgm:spPr/>
      <dgm:t>
        <a:bodyPr/>
        <a:lstStyle/>
        <a:p>
          <a:endParaRPr lang="en-GB"/>
        </a:p>
      </dgm:t>
    </dgm:pt>
    <dgm:pt modelId="{A72ED223-2683-43DC-975D-50FD99FFE4A9}">
      <dgm:prSet phldrT="[Text]"/>
      <dgm:spPr/>
      <dgm:t>
        <a:bodyPr/>
        <a:lstStyle/>
        <a:p>
          <a:r>
            <a:rPr lang="en-GB"/>
            <a:t>Intro</a:t>
          </a:r>
        </a:p>
      </dgm:t>
    </dgm:pt>
    <dgm:pt modelId="{597F3386-7C2A-4A7E-838C-48D2D24ABF32}" type="parTrans" cxnId="{BE4D03B7-C7D7-4BCE-B10B-6EF4A72F99D7}">
      <dgm:prSet/>
      <dgm:spPr/>
      <dgm:t>
        <a:bodyPr/>
        <a:lstStyle/>
        <a:p>
          <a:endParaRPr lang="en-GB"/>
        </a:p>
      </dgm:t>
    </dgm:pt>
    <dgm:pt modelId="{73EDD8B3-CF26-4577-8A57-3D43C4AA7439}" type="sibTrans" cxnId="{BE4D03B7-C7D7-4BCE-B10B-6EF4A72F99D7}">
      <dgm:prSet/>
      <dgm:spPr/>
      <dgm:t>
        <a:bodyPr/>
        <a:lstStyle/>
        <a:p>
          <a:endParaRPr lang="en-GB"/>
        </a:p>
      </dgm:t>
    </dgm:pt>
    <dgm:pt modelId="{2B3E47BE-26D1-4795-8162-EFF56BC7B6CF}">
      <dgm:prSet phldrT="[Text]"/>
      <dgm:spPr>
        <a:solidFill>
          <a:srgbClr val="0085CA"/>
        </a:solidFill>
      </dgm:spPr>
      <dgm:t>
        <a:bodyPr/>
        <a:lstStyle/>
        <a:p>
          <a:r>
            <a:rPr lang="en-GB"/>
            <a:t>CPD &amp; CVs</a:t>
          </a:r>
        </a:p>
      </dgm:t>
    </dgm:pt>
    <dgm:pt modelId="{4C324A9E-2F53-4A39-8AE5-92227B9B63C7}" type="parTrans" cxnId="{E7FA4FC3-C867-49F6-B468-561C38EACDD8}">
      <dgm:prSet/>
      <dgm:spPr/>
      <dgm:t>
        <a:bodyPr/>
        <a:lstStyle/>
        <a:p>
          <a:endParaRPr lang="en-GB"/>
        </a:p>
      </dgm:t>
    </dgm:pt>
    <dgm:pt modelId="{D58C4DEF-9D5A-4606-95F1-16DCF6FC4AC5}" type="sibTrans" cxnId="{E7FA4FC3-C867-49F6-B468-561C38EACDD8}">
      <dgm:prSet/>
      <dgm:spPr/>
      <dgm:t>
        <a:bodyPr/>
        <a:lstStyle/>
        <a:p>
          <a:endParaRPr lang="en-GB"/>
        </a:p>
      </dgm:t>
    </dgm:pt>
    <dgm:pt modelId="{40AA35A7-C28B-4112-9BC1-7EEAE5BE3078}">
      <dgm:prSet phldrT="[Text]"/>
      <dgm:spPr/>
      <dgm:t>
        <a:bodyPr/>
        <a:lstStyle/>
        <a:p>
          <a:r>
            <a:rPr lang="en-GB"/>
            <a:t>EDI</a:t>
          </a:r>
        </a:p>
      </dgm:t>
    </dgm:pt>
    <dgm:pt modelId="{13B4A961-BCE2-42EC-AAC6-801331C73074}" type="parTrans" cxnId="{25FD6ECF-14CC-44A8-8D04-B48B2AD9F4B2}">
      <dgm:prSet/>
      <dgm:spPr/>
      <dgm:t>
        <a:bodyPr/>
        <a:lstStyle/>
        <a:p>
          <a:endParaRPr lang="en-GB"/>
        </a:p>
      </dgm:t>
    </dgm:pt>
    <dgm:pt modelId="{BC18FF82-3B8E-4992-BA5E-7586817ED961}" type="sibTrans" cxnId="{25FD6ECF-14CC-44A8-8D04-B48B2AD9F4B2}">
      <dgm:prSet/>
      <dgm:spPr/>
      <dgm:t>
        <a:bodyPr/>
        <a:lstStyle/>
        <a:p>
          <a:endParaRPr lang="en-GB"/>
        </a:p>
      </dgm:t>
    </dgm:pt>
    <dgm:pt modelId="{59177155-D485-4D67-98C9-22020F532E69}">
      <dgm:prSet phldrT="[Text]"/>
      <dgm:spPr>
        <a:solidFill>
          <a:srgbClr val="0085CA"/>
        </a:solidFill>
      </dgm:spPr>
      <dgm:t>
        <a:bodyPr/>
        <a:lstStyle/>
        <a:p>
          <a:r>
            <a:rPr lang="en-GB"/>
            <a:t>EDI + Ethics</a:t>
          </a:r>
        </a:p>
      </dgm:t>
    </dgm:pt>
    <dgm:pt modelId="{FABBFE24-EB7A-48EC-955C-CC1B05F3D8DA}" type="parTrans" cxnId="{06061472-40DF-47DB-995A-2C83925352C7}">
      <dgm:prSet/>
      <dgm:spPr/>
      <dgm:t>
        <a:bodyPr/>
        <a:lstStyle/>
        <a:p>
          <a:endParaRPr lang="en-GB"/>
        </a:p>
      </dgm:t>
    </dgm:pt>
    <dgm:pt modelId="{93B3D10A-C486-4B31-84F0-6A5E7393B49E}" type="sibTrans" cxnId="{06061472-40DF-47DB-995A-2C83925352C7}">
      <dgm:prSet/>
      <dgm:spPr/>
      <dgm:t>
        <a:bodyPr/>
        <a:lstStyle/>
        <a:p>
          <a:endParaRPr lang="en-GB"/>
        </a:p>
      </dgm:t>
    </dgm:pt>
    <dgm:pt modelId="{78532DA7-5438-408E-976B-9F659741602C}">
      <dgm:prSet phldrT="[Text]"/>
      <dgm:spPr>
        <a:solidFill>
          <a:srgbClr val="7030A0"/>
        </a:solidFill>
      </dgm:spPr>
      <dgm:t>
        <a:bodyPr/>
        <a:lstStyle/>
        <a:p>
          <a:r>
            <a:rPr lang="en-GB"/>
            <a:t>EDI + Test</a:t>
          </a:r>
        </a:p>
      </dgm:t>
    </dgm:pt>
    <dgm:pt modelId="{46707429-A468-4EBE-B730-BB751FCF11F9}" type="parTrans" cxnId="{F18B350E-88A5-449A-B099-53991A8A2990}">
      <dgm:prSet/>
      <dgm:spPr/>
      <dgm:t>
        <a:bodyPr/>
        <a:lstStyle/>
        <a:p>
          <a:endParaRPr lang="en-GB"/>
        </a:p>
      </dgm:t>
    </dgm:pt>
    <dgm:pt modelId="{B056D66F-8C6D-4A82-9CA2-A0A1EBD123A8}" type="sibTrans" cxnId="{F18B350E-88A5-449A-B099-53991A8A2990}">
      <dgm:prSet/>
      <dgm:spPr/>
      <dgm:t>
        <a:bodyPr/>
        <a:lstStyle/>
        <a:p>
          <a:endParaRPr lang="en-GB"/>
        </a:p>
      </dgm:t>
    </dgm:pt>
    <dgm:pt modelId="{47D2D7D9-DAD5-4BA0-B09C-D1C41304F8D6}">
      <dgm:prSet phldrT="[Text]"/>
      <dgm:spPr/>
      <dgm:t>
        <a:bodyPr/>
        <a:lstStyle/>
        <a:p>
          <a:r>
            <a:rPr lang="en-GB"/>
            <a:t>Teamwork</a:t>
          </a:r>
        </a:p>
      </dgm:t>
    </dgm:pt>
    <dgm:pt modelId="{3DE37435-6032-4EAE-8692-7B837A39C7DA}" type="parTrans" cxnId="{7ACD02F3-631F-45BD-B048-917949236C65}">
      <dgm:prSet/>
      <dgm:spPr/>
      <dgm:t>
        <a:bodyPr/>
        <a:lstStyle/>
        <a:p>
          <a:endParaRPr lang="en-GB"/>
        </a:p>
      </dgm:t>
    </dgm:pt>
    <dgm:pt modelId="{D616F731-23C4-4AC7-9512-53F6BC7CA5C7}" type="sibTrans" cxnId="{7ACD02F3-631F-45BD-B048-917949236C65}">
      <dgm:prSet/>
      <dgm:spPr/>
      <dgm:t>
        <a:bodyPr/>
        <a:lstStyle/>
        <a:p>
          <a:endParaRPr lang="en-GB"/>
        </a:p>
      </dgm:t>
    </dgm:pt>
    <dgm:pt modelId="{DF831F93-DC30-40A5-B446-8DE265F8EB13}">
      <dgm:prSet phldrT="[Text]"/>
      <dgm:spPr/>
      <dgm:t>
        <a:bodyPr/>
        <a:lstStyle/>
        <a:p>
          <a:r>
            <a:rPr lang="en-GB"/>
            <a:t>Teams + Leaders</a:t>
          </a:r>
        </a:p>
      </dgm:t>
    </dgm:pt>
    <dgm:pt modelId="{6EF52EC1-B3E4-4752-A3B4-CA0799CAEE5C}" type="parTrans" cxnId="{9143D229-96D2-41B3-8A34-9A847DCA6CB3}">
      <dgm:prSet/>
      <dgm:spPr/>
      <dgm:t>
        <a:bodyPr/>
        <a:lstStyle/>
        <a:p>
          <a:endParaRPr lang="en-GB"/>
        </a:p>
      </dgm:t>
    </dgm:pt>
    <dgm:pt modelId="{7654A8E9-0208-4087-9769-FF72B1B6D61A}" type="sibTrans" cxnId="{9143D229-96D2-41B3-8A34-9A847DCA6CB3}">
      <dgm:prSet/>
      <dgm:spPr/>
      <dgm:t>
        <a:bodyPr/>
        <a:lstStyle/>
        <a:p>
          <a:endParaRPr lang="en-GB"/>
        </a:p>
      </dgm:t>
    </dgm:pt>
    <dgm:pt modelId="{AE8EB9A8-C704-400E-9CB1-2969D235C2A1}">
      <dgm:prSet phldrT="[Text]"/>
      <dgm:spPr/>
      <dgm:t>
        <a:bodyPr/>
        <a:lstStyle/>
        <a:p>
          <a:r>
            <a:rPr lang="en-GB"/>
            <a:t>Teams + Test</a:t>
          </a:r>
        </a:p>
      </dgm:t>
    </dgm:pt>
    <dgm:pt modelId="{5D85CC90-4A67-4ECF-B688-600F97B11833}" type="parTrans" cxnId="{C2C48EA6-1A72-47BA-9B6E-72D5C33BFB5B}">
      <dgm:prSet/>
      <dgm:spPr/>
      <dgm:t>
        <a:bodyPr/>
        <a:lstStyle/>
        <a:p>
          <a:endParaRPr lang="en-GB"/>
        </a:p>
      </dgm:t>
    </dgm:pt>
    <dgm:pt modelId="{B812908C-D449-4750-9576-0CD35739EFAA}" type="sibTrans" cxnId="{C2C48EA6-1A72-47BA-9B6E-72D5C33BFB5B}">
      <dgm:prSet/>
      <dgm:spPr/>
      <dgm:t>
        <a:bodyPr/>
        <a:lstStyle/>
        <a:p>
          <a:endParaRPr lang="en-GB"/>
        </a:p>
      </dgm:t>
    </dgm:pt>
    <dgm:pt modelId="{13958A06-6034-44FE-946B-1A11AE618BA2}">
      <dgm:prSet phldrT="[Text]"/>
      <dgm:spPr/>
      <dgm:t>
        <a:bodyPr/>
        <a:lstStyle/>
        <a:p>
          <a:r>
            <a:rPr lang="en-GB"/>
            <a:t>Decisions</a:t>
          </a:r>
        </a:p>
      </dgm:t>
    </dgm:pt>
    <dgm:pt modelId="{9CE18E5C-809E-4DC5-B13F-A7B17A6D8F21}" type="parTrans" cxnId="{37AF8A3F-07E5-4ED2-892A-7E21AA352A81}">
      <dgm:prSet/>
      <dgm:spPr/>
      <dgm:t>
        <a:bodyPr/>
        <a:lstStyle/>
        <a:p>
          <a:endParaRPr lang="en-GB"/>
        </a:p>
      </dgm:t>
    </dgm:pt>
    <dgm:pt modelId="{5AD82F1B-C8AF-4900-A15E-5E49A2E50818}" type="sibTrans" cxnId="{37AF8A3F-07E5-4ED2-892A-7E21AA352A81}">
      <dgm:prSet/>
      <dgm:spPr/>
      <dgm:t>
        <a:bodyPr/>
        <a:lstStyle/>
        <a:p>
          <a:endParaRPr lang="en-GB"/>
        </a:p>
      </dgm:t>
    </dgm:pt>
    <dgm:pt modelId="{91BA73BC-2206-498D-9CE9-0E76D341F76D}">
      <dgm:prSet phldrT="[Text]"/>
      <dgm:spPr/>
      <dgm:t>
        <a:bodyPr/>
        <a:lstStyle/>
        <a:p>
          <a:r>
            <a:rPr lang="en-GB"/>
            <a:t>Decisions + Quality</a:t>
          </a:r>
        </a:p>
      </dgm:t>
    </dgm:pt>
    <dgm:pt modelId="{CFB2EFDF-F356-4F09-8309-4D4726CA8B44}" type="parTrans" cxnId="{3659537E-7AC6-4B16-9403-2B4018A4CBF2}">
      <dgm:prSet/>
      <dgm:spPr/>
      <dgm:t>
        <a:bodyPr/>
        <a:lstStyle/>
        <a:p>
          <a:endParaRPr lang="en-GB"/>
        </a:p>
      </dgm:t>
    </dgm:pt>
    <dgm:pt modelId="{DDA079A7-8551-476B-A221-28F6668C3105}" type="sibTrans" cxnId="{3659537E-7AC6-4B16-9403-2B4018A4CBF2}">
      <dgm:prSet/>
      <dgm:spPr/>
      <dgm:t>
        <a:bodyPr/>
        <a:lstStyle/>
        <a:p>
          <a:endParaRPr lang="en-GB"/>
        </a:p>
      </dgm:t>
    </dgm:pt>
    <dgm:pt modelId="{F6B9E6F4-10A3-4F61-8938-90D3858BA008}">
      <dgm:prSet phldrT="[Text]"/>
      <dgm:spPr/>
      <dgm:t>
        <a:bodyPr/>
        <a:lstStyle/>
        <a:p>
          <a:r>
            <a:rPr lang="en-GB"/>
            <a:t>Decisions + Test</a:t>
          </a:r>
        </a:p>
      </dgm:t>
    </dgm:pt>
    <dgm:pt modelId="{ABBDF73A-894C-498F-A304-A76914A1599A}" type="parTrans" cxnId="{09CC94C0-DC79-4278-BB2F-55AB46112B39}">
      <dgm:prSet/>
      <dgm:spPr/>
      <dgm:t>
        <a:bodyPr/>
        <a:lstStyle/>
        <a:p>
          <a:endParaRPr lang="en-GB"/>
        </a:p>
      </dgm:t>
    </dgm:pt>
    <dgm:pt modelId="{C6F04209-C4F0-4101-98B4-392C170E022E}" type="sibTrans" cxnId="{09CC94C0-DC79-4278-BB2F-55AB46112B39}">
      <dgm:prSet/>
      <dgm:spPr/>
      <dgm:t>
        <a:bodyPr/>
        <a:lstStyle/>
        <a:p>
          <a:endParaRPr lang="en-GB"/>
        </a:p>
      </dgm:t>
    </dgm:pt>
    <dgm:pt modelId="{81561380-78DB-415F-B480-79A87FA7EAEF}">
      <dgm:prSet phldrT="[Text]"/>
      <dgm:spPr/>
      <dgm:t>
        <a:bodyPr/>
        <a:lstStyle/>
        <a:p>
          <a:r>
            <a:rPr lang="en-GB"/>
            <a:t>Support</a:t>
          </a:r>
        </a:p>
      </dgm:t>
    </dgm:pt>
    <dgm:pt modelId="{18E84D62-218D-494D-BE44-83798C4BDD4F}" type="parTrans" cxnId="{F8C96DD2-3ADE-48B0-9477-9874B4AA0B9B}">
      <dgm:prSet/>
      <dgm:spPr/>
      <dgm:t>
        <a:bodyPr/>
        <a:lstStyle/>
        <a:p>
          <a:endParaRPr lang="en-GB"/>
        </a:p>
      </dgm:t>
    </dgm:pt>
    <dgm:pt modelId="{C077E20C-7407-483B-BA02-AD00642F0AE0}" type="sibTrans" cxnId="{F8C96DD2-3ADE-48B0-9477-9874B4AA0B9B}">
      <dgm:prSet/>
      <dgm:spPr/>
      <dgm:t>
        <a:bodyPr/>
        <a:lstStyle/>
        <a:p>
          <a:endParaRPr lang="en-GB"/>
        </a:p>
      </dgm:t>
    </dgm:pt>
    <dgm:pt modelId="{9B24185E-5F5F-43C6-9D34-44266F02501F}">
      <dgm:prSet phldrT="[Text]"/>
      <dgm:spPr/>
      <dgm:t>
        <a:bodyPr/>
        <a:lstStyle/>
        <a:p>
          <a:r>
            <a:rPr lang="en-GB"/>
            <a:t>Essay Planning</a:t>
          </a:r>
        </a:p>
      </dgm:t>
    </dgm:pt>
    <dgm:pt modelId="{CD2EC679-8506-424A-836C-7105D545C2B0}" type="parTrans" cxnId="{E681CF0F-1C19-4B0F-8632-8427057F00C7}">
      <dgm:prSet/>
      <dgm:spPr/>
      <dgm:t>
        <a:bodyPr/>
        <a:lstStyle/>
        <a:p>
          <a:endParaRPr lang="en-GB"/>
        </a:p>
      </dgm:t>
    </dgm:pt>
    <dgm:pt modelId="{46921357-66BA-4886-A720-471BB7C52784}" type="sibTrans" cxnId="{E681CF0F-1C19-4B0F-8632-8427057F00C7}">
      <dgm:prSet/>
      <dgm:spPr/>
      <dgm:t>
        <a:bodyPr/>
        <a:lstStyle/>
        <a:p>
          <a:endParaRPr lang="en-GB"/>
        </a:p>
      </dgm:t>
    </dgm:pt>
    <dgm:pt modelId="{06CB244F-90D7-4537-AA32-87746B816826}">
      <dgm:prSet phldrT="[Text]"/>
      <dgm:spPr/>
      <dgm:t>
        <a:bodyPr/>
        <a:lstStyle/>
        <a:p>
          <a:r>
            <a:rPr lang="en-GB"/>
            <a:t>Wrap Up</a:t>
          </a:r>
        </a:p>
      </dgm:t>
    </dgm:pt>
    <dgm:pt modelId="{DB5F3B2D-FEBD-450D-B5A9-52916D851086}" type="parTrans" cxnId="{C04A39A6-2DB8-4E7B-9B17-BC6A3AEBBE98}">
      <dgm:prSet/>
      <dgm:spPr/>
      <dgm:t>
        <a:bodyPr/>
        <a:lstStyle/>
        <a:p>
          <a:endParaRPr lang="en-GB"/>
        </a:p>
      </dgm:t>
    </dgm:pt>
    <dgm:pt modelId="{CFEB1A61-A9B5-459F-94B6-42678E24748F}" type="sibTrans" cxnId="{C04A39A6-2DB8-4E7B-9B17-BC6A3AEBBE98}">
      <dgm:prSet/>
      <dgm:spPr/>
      <dgm:t>
        <a:bodyPr/>
        <a:lstStyle/>
        <a:p>
          <a:endParaRPr lang="en-GB"/>
        </a:p>
      </dgm:t>
    </dgm:pt>
    <dgm:pt modelId="{A874808F-90E3-45C0-82B6-CB1863CDE158}" type="pres">
      <dgm:prSet presAssocID="{0E23B19F-D818-42CB-96EF-B0AF48A82C86}" presName="theList" presStyleCnt="0">
        <dgm:presLayoutVars>
          <dgm:dir/>
          <dgm:animLvl val="lvl"/>
          <dgm:resizeHandles val="exact"/>
        </dgm:presLayoutVars>
      </dgm:prSet>
      <dgm:spPr/>
    </dgm:pt>
    <dgm:pt modelId="{51273141-A81E-4E0A-A147-FA8C11FB8446}" type="pres">
      <dgm:prSet presAssocID="{DF823918-8540-4FD1-86CB-135DE81B599E}" presName="compNode" presStyleCnt="0"/>
      <dgm:spPr/>
    </dgm:pt>
    <dgm:pt modelId="{EAA2BDCC-98FC-4720-81C1-95B6AFEEA715}" type="pres">
      <dgm:prSet presAssocID="{DF823918-8540-4FD1-86CB-135DE81B599E}" presName="aNode" presStyleLbl="bgShp" presStyleIdx="0" presStyleCnt="5"/>
      <dgm:spPr/>
    </dgm:pt>
    <dgm:pt modelId="{4D18F066-442D-4A58-BFDA-610CD2FF637A}" type="pres">
      <dgm:prSet presAssocID="{DF823918-8540-4FD1-86CB-135DE81B599E}" presName="textNode" presStyleLbl="bgShp" presStyleIdx="0" presStyleCnt="5"/>
      <dgm:spPr/>
    </dgm:pt>
    <dgm:pt modelId="{A7A8E8D5-8F79-40BA-A2A7-449DA4269126}" type="pres">
      <dgm:prSet presAssocID="{DF823918-8540-4FD1-86CB-135DE81B599E}" presName="compChildNode" presStyleCnt="0"/>
      <dgm:spPr/>
    </dgm:pt>
    <dgm:pt modelId="{4FF253C1-5C05-4DA3-976D-2CDF5C036085}" type="pres">
      <dgm:prSet presAssocID="{DF823918-8540-4FD1-86CB-135DE81B599E}" presName="theInnerList" presStyleCnt="0"/>
      <dgm:spPr/>
    </dgm:pt>
    <dgm:pt modelId="{DCB7B86C-5A54-4A80-B229-B1DA02F4C671}" type="pres">
      <dgm:prSet presAssocID="{A72ED223-2683-43DC-975D-50FD99FFE4A9}" presName="childNode" presStyleLbl="node1" presStyleIdx="0" presStyleCnt="10">
        <dgm:presLayoutVars>
          <dgm:bulletEnabled val="1"/>
        </dgm:presLayoutVars>
      </dgm:prSet>
      <dgm:spPr/>
    </dgm:pt>
    <dgm:pt modelId="{F3E9681C-DC0B-48E2-9A47-71311A322E34}" type="pres">
      <dgm:prSet presAssocID="{A72ED223-2683-43DC-975D-50FD99FFE4A9}" presName="aSpace2" presStyleCnt="0"/>
      <dgm:spPr/>
    </dgm:pt>
    <dgm:pt modelId="{443EC5A4-2397-4A4B-B3E6-ED260CD58874}" type="pres">
      <dgm:prSet presAssocID="{2B3E47BE-26D1-4795-8162-EFF56BC7B6CF}" presName="childNode" presStyleLbl="node1" presStyleIdx="1" presStyleCnt="10">
        <dgm:presLayoutVars>
          <dgm:bulletEnabled val="1"/>
        </dgm:presLayoutVars>
      </dgm:prSet>
      <dgm:spPr/>
    </dgm:pt>
    <dgm:pt modelId="{06F0B30E-DBA5-41BE-95C3-F3D66F5C6DEA}" type="pres">
      <dgm:prSet presAssocID="{DF823918-8540-4FD1-86CB-135DE81B599E}" presName="aSpace" presStyleCnt="0"/>
      <dgm:spPr/>
    </dgm:pt>
    <dgm:pt modelId="{AD8506EA-A393-457A-9793-24BF17DD3852}" type="pres">
      <dgm:prSet presAssocID="{40AA35A7-C28B-4112-9BC1-7EEAE5BE3078}" presName="compNode" presStyleCnt="0"/>
      <dgm:spPr/>
    </dgm:pt>
    <dgm:pt modelId="{D63167EA-841C-465D-A37D-789DB641AB44}" type="pres">
      <dgm:prSet presAssocID="{40AA35A7-C28B-4112-9BC1-7EEAE5BE3078}" presName="aNode" presStyleLbl="bgShp" presStyleIdx="1" presStyleCnt="5"/>
      <dgm:spPr/>
    </dgm:pt>
    <dgm:pt modelId="{76A682CF-12AD-4B75-A360-C1224689D801}" type="pres">
      <dgm:prSet presAssocID="{40AA35A7-C28B-4112-9BC1-7EEAE5BE3078}" presName="textNode" presStyleLbl="bgShp" presStyleIdx="1" presStyleCnt="5"/>
      <dgm:spPr/>
    </dgm:pt>
    <dgm:pt modelId="{99C2409C-5D3A-45FE-AFB4-BD1C07901D2F}" type="pres">
      <dgm:prSet presAssocID="{40AA35A7-C28B-4112-9BC1-7EEAE5BE3078}" presName="compChildNode" presStyleCnt="0"/>
      <dgm:spPr/>
    </dgm:pt>
    <dgm:pt modelId="{E6524AC4-E04E-4B4C-A01C-F53848C6355E}" type="pres">
      <dgm:prSet presAssocID="{40AA35A7-C28B-4112-9BC1-7EEAE5BE3078}" presName="theInnerList" presStyleCnt="0"/>
      <dgm:spPr/>
    </dgm:pt>
    <dgm:pt modelId="{A0BA3163-9CAA-46E9-BE9D-97D6C8C2E99B}" type="pres">
      <dgm:prSet presAssocID="{59177155-D485-4D67-98C9-22020F532E69}" presName="childNode" presStyleLbl="node1" presStyleIdx="2" presStyleCnt="10" custLinFactNeighborY="-7016">
        <dgm:presLayoutVars>
          <dgm:bulletEnabled val="1"/>
        </dgm:presLayoutVars>
      </dgm:prSet>
      <dgm:spPr/>
    </dgm:pt>
    <dgm:pt modelId="{CBBA1ABF-CFF0-480C-B239-5419A34441D5}" type="pres">
      <dgm:prSet presAssocID="{59177155-D485-4D67-98C9-22020F532E69}" presName="aSpace2" presStyleCnt="0"/>
      <dgm:spPr/>
    </dgm:pt>
    <dgm:pt modelId="{4F177808-3BB1-4361-9A60-8BD45261E4D1}" type="pres">
      <dgm:prSet presAssocID="{78532DA7-5438-408E-976B-9F659741602C}" presName="childNode" presStyleLbl="node1" presStyleIdx="3" presStyleCnt="10">
        <dgm:presLayoutVars>
          <dgm:bulletEnabled val="1"/>
        </dgm:presLayoutVars>
      </dgm:prSet>
      <dgm:spPr/>
    </dgm:pt>
    <dgm:pt modelId="{E53ABA22-9A3B-4884-BB6A-5ACDAE46E9AD}" type="pres">
      <dgm:prSet presAssocID="{40AA35A7-C28B-4112-9BC1-7EEAE5BE3078}" presName="aSpace" presStyleCnt="0"/>
      <dgm:spPr/>
    </dgm:pt>
    <dgm:pt modelId="{89A755C7-666E-4AAF-B0AD-092869EE6E8E}" type="pres">
      <dgm:prSet presAssocID="{47D2D7D9-DAD5-4BA0-B09C-D1C41304F8D6}" presName="compNode" presStyleCnt="0"/>
      <dgm:spPr/>
    </dgm:pt>
    <dgm:pt modelId="{BB379117-81BA-4FD5-9359-ADE9335AE20B}" type="pres">
      <dgm:prSet presAssocID="{47D2D7D9-DAD5-4BA0-B09C-D1C41304F8D6}" presName="aNode" presStyleLbl="bgShp" presStyleIdx="2" presStyleCnt="5"/>
      <dgm:spPr/>
    </dgm:pt>
    <dgm:pt modelId="{0C0752C3-FE04-4C3B-8743-3CB5BC305281}" type="pres">
      <dgm:prSet presAssocID="{47D2D7D9-DAD5-4BA0-B09C-D1C41304F8D6}" presName="textNode" presStyleLbl="bgShp" presStyleIdx="2" presStyleCnt="5"/>
      <dgm:spPr/>
    </dgm:pt>
    <dgm:pt modelId="{0831F246-8B04-4011-9E29-C73AF66F2EAC}" type="pres">
      <dgm:prSet presAssocID="{47D2D7D9-DAD5-4BA0-B09C-D1C41304F8D6}" presName="compChildNode" presStyleCnt="0"/>
      <dgm:spPr/>
    </dgm:pt>
    <dgm:pt modelId="{3BA86367-25C2-4333-A4CD-5A6C953A7AE3}" type="pres">
      <dgm:prSet presAssocID="{47D2D7D9-DAD5-4BA0-B09C-D1C41304F8D6}" presName="theInnerList" presStyleCnt="0"/>
      <dgm:spPr/>
    </dgm:pt>
    <dgm:pt modelId="{7DB7F1AF-73A1-4F46-B992-97E9E1E59241}" type="pres">
      <dgm:prSet presAssocID="{DF831F93-DC30-40A5-B446-8DE265F8EB13}" presName="childNode" presStyleLbl="node1" presStyleIdx="4" presStyleCnt="10">
        <dgm:presLayoutVars>
          <dgm:bulletEnabled val="1"/>
        </dgm:presLayoutVars>
      </dgm:prSet>
      <dgm:spPr/>
    </dgm:pt>
    <dgm:pt modelId="{903E929D-CD45-4038-B681-474547FDFC8F}" type="pres">
      <dgm:prSet presAssocID="{DF831F93-DC30-40A5-B446-8DE265F8EB13}" presName="aSpace2" presStyleCnt="0"/>
      <dgm:spPr/>
    </dgm:pt>
    <dgm:pt modelId="{DA429927-193C-4DA9-9CC7-B6C27C392C37}" type="pres">
      <dgm:prSet presAssocID="{AE8EB9A8-C704-400E-9CB1-2969D235C2A1}" presName="childNode" presStyleLbl="node1" presStyleIdx="5" presStyleCnt="10">
        <dgm:presLayoutVars>
          <dgm:bulletEnabled val="1"/>
        </dgm:presLayoutVars>
      </dgm:prSet>
      <dgm:spPr/>
    </dgm:pt>
    <dgm:pt modelId="{A75EFA80-FAEE-4542-9556-5E8263F7ADD1}" type="pres">
      <dgm:prSet presAssocID="{47D2D7D9-DAD5-4BA0-B09C-D1C41304F8D6}" presName="aSpace" presStyleCnt="0"/>
      <dgm:spPr/>
    </dgm:pt>
    <dgm:pt modelId="{DA84B224-E507-4D04-B703-E301C56D9530}" type="pres">
      <dgm:prSet presAssocID="{13958A06-6034-44FE-946B-1A11AE618BA2}" presName="compNode" presStyleCnt="0"/>
      <dgm:spPr/>
    </dgm:pt>
    <dgm:pt modelId="{B27C7EF0-7840-4DCA-AB6F-90A32F371ACD}" type="pres">
      <dgm:prSet presAssocID="{13958A06-6034-44FE-946B-1A11AE618BA2}" presName="aNode" presStyleLbl="bgShp" presStyleIdx="3" presStyleCnt="5"/>
      <dgm:spPr/>
    </dgm:pt>
    <dgm:pt modelId="{9019C2F4-2040-4302-A9B6-210DBD1E0336}" type="pres">
      <dgm:prSet presAssocID="{13958A06-6034-44FE-946B-1A11AE618BA2}" presName="textNode" presStyleLbl="bgShp" presStyleIdx="3" presStyleCnt="5"/>
      <dgm:spPr/>
    </dgm:pt>
    <dgm:pt modelId="{225BB38C-813A-415D-B429-1321445B0619}" type="pres">
      <dgm:prSet presAssocID="{13958A06-6034-44FE-946B-1A11AE618BA2}" presName="compChildNode" presStyleCnt="0"/>
      <dgm:spPr/>
    </dgm:pt>
    <dgm:pt modelId="{E19B51C5-CA52-44FE-93CD-30E940AF53C8}" type="pres">
      <dgm:prSet presAssocID="{13958A06-6034-44FE-946B-1A11AE618BA2}" presName="theInnerList" presStyleCnt="0"/>
      <dgm:spPr/>
    </dgm:pt>
    <dgm:pt modelId="{6193E2D1-1BE4-44EF-B54E-4D5FFC185C3A}" type="pres">
      <dgm:prSet presAssocID="{91BA73BC-2206-498D-9CE9-0E76D341F76D}" presName="childNode" presStyleLbl="node1" presStyleIdx="6" presStyleCnt="10">
        <dgm:presLayoutVars>
          <dgm:bulletEnabled val="1"/>
        </dgm:presLayoutVars>
      </dgm:prSet>
      <dgm:spPr/>
    </dgm:pt>
    <dgm:pt modelId="{C0444909-5ECE-48C6-A65D-3220FF4424E0}" type="pres">
      <dgm:prSet presAssocID="{91BA73BC-2206-498D-9CE9-0E76D341F76D}" presName="aSpace2" presStyleCnt="0"/>
      <dgm:spPr/>
    </dgm:pt>
    <dgm:pt modelId="{504D898D-0F6C-4A3B-A32B-4653D21D6A8E}" type="pres">
      <dgm:prSet presAssocID="{F6B9E6F4-10A3-4F61-8938-90D3858BA008}" presName="childNode" presStyleLbl="node1" presStyleIdx="7" presStyleCnt="10">
        <dgm:presLayoutVars>
          <dgm:bulletEnabled val="1"/>
        </dgm:presLayoutVars>
      </dgm:prSet>
      <dgm:spPr/>
    </dgm:pt>
    <dgm:pt modelId="{F92C1E79-DDC6-42FF-85E9-F1E5A1BA2D95}" type="pres">
      <dgm:prSet presAssocID="{13958A06-6034-44FE-946B-1A11AE618BA2}" presName="aSpace" presStyleCnt="0"/>
      <dgm:spPr/>
    </dgm:pt>
    <dgm:pt modelId="{86A842FB-CBD7-44E2-99F8-760FBA2B45E9}" type="pres">
      <dgm:prSet presAssocID="{81561380-78DB-415F-B480-79A87FA7EAEF}" presName="compNode" presStyleCnt="0"/>
      <dgm:spPr/>
    </dgm:pt>
    <dgm:pt modelId="{5B4961BE-7B4F-455A-89B3-68C74F86CEBE}" type="pres">
      <dgm:prSet presAssocID="{81561380-78DB-415F-B480-79A87FA7EAEF}" presName="aNode" presStyleLbl="bgShp" presStyleIdx="4" presStyleCnt="5"/>
      <dgm:spPr/>
    </dgm:pt>
    <dgm:pt modelId="{90487B57-F4A7-40B1-9447-7A49D758105B}" type="pres">
      <dgm:prSet presAssocID="{81561380-78DB-415F-B480-79A87FA7EAEF}" presName="textNode" presStyleLbl="bgShp" presStyleIdx="4" presStyleCnt="5"/>
      <dgm:spPr/>
    </dgm:pt>
    <dgm:pt modelId="{F21311FD-CD3E-4A7E-BAE4-A2FA40250463}" type="pres">
      <dgm:prSet presAssocID="{81561380-78DB-415F-B480-79A87FA7EAEF}" presName="compChildNode" presStyleCnt="0"/>
      <dgm:spPr/>
    </dgm:pt>
    <dgm:pt modelId="{84761E57-7FA7-43CF-A134-FBE2202A73F1}" type="pres">
      <dgm:prSet presAssocID="{81561380-78DB-415F-B480-79A87FA7EAEF}" presName="theInnerList" presStyleCnt="0"/>
      <dgm:spPr/>
    </dgm:pt>
    <dgm:pt modelId="{877D2951-B049-4D73-AB18-54EB6A2B7EF1}" type="pres">
      <dgm:prSet presAssocID="{9B24185E-5F5F-43C6-9D34-44266F02501F}" presName="childNode" presStyleLbl="node1" presStyleIdx="8" presStyleCnt="10">
        <dgm:presLayoutVars>
          <dgm:bulletEnabled val="1"/>
        </dgm:presLayoutVars>
      </dgm:prSet>
      <dgm:spPr/>
    </dgm:pt>
    <dgm:pt modelId="{C2D1AD34-4B25-4933-98D6-4278FCF18698}" type="pres">
      <dgm:prSet presAssocID="{9B24185E-5F5F-43C6-9D34-44266F02501F}" presName="aSpace2" presStyleCnt="0"/>
      <dgm:spPr/>
    </dgm:pt>
    <dgm:pt modelId="{1269AE99-43EA-49AB-AC9D-FE1A683E469E}" type="pres">
      <dgm:prSet presAssocID="{06CB244F-90D7-4537-AA32-87746B816826}" presName="childNode" presStyleLbl="node1" presStyleIdx="9" presStyleCnt="10">
        <dgm:presLayoutVars>
          <dgm:bulletEnabled val="1"/>
        </dgm:presLayoutVars>
      </dgm:prSet>
      <dgm:spPr/>
    </dgm:pt>
  </dgm:ptLst>
  <dgm:cxnLst>
    <dgm:cxn modelId="{33E97600-8750-4EC8-88D0-4B2508A8112D}" type="presOf" srcId="{78532DA7-5438-408E-976B-9F659741602C}" destId="{4F177808-3BB1-4361-9A60-8BD45261E4D1}" srcOrd="0" destOrd="0" presId="urn:microsoft.com/office/officeart/2005/8/layout/lProcess2"/>
    <dgm:cxn modelId="{D1953708-D476-4E23-9F39-1637118FD1B2}" type="presOf" srcId="{81561380-78DB-415F-B480-79A87FA7EAEF}" destId="{90487B57-F4A7-40B1-9447-7A49D758105B}" srcOrd="1" destOrd="0" presId="urn:microsoft.com/office/officeart/2005/8/layout/lProcess2"/>
    <dgm:cxn modelId="{F18B350E-88A5-449A-B099-53991A8A2990}" srcId="{40AA35A7-C28B-4112-9BC1-7EEAE5BE3078}" destId="{78532DA7-5438-408E-976B-9F659741602C}" srcOrd="1" destOrd="0" parTransId="{46707429-A468-4EBE-B730-BB751FCF11F9}" sibTransId="{B056D66F-8C6D-4A82-9CA2-A0A1EBD123A8}"/>
    <dgm:cxn modelId="{E681CF0F-1C19-4B0F-8632-8427057F00C7}" srcId="{81561380-78DB-415F-B480-79A87FA7EAEF}" destId="{9B24185E-5F5F-43C6-9D34-44266F02501F}" srcOrd="0" destOrd="0" parTransId="{CD2EC679-8506-424A-836C-7105D545C2B0}" sibTransId="{46921357-66BA-4886-A720-471BB7C52784}"/>
    <dgm:cxn modelId="{125AA215-BDFE-4071-A251-7120722CE31A}" type="presOf" srcId="{F6B9E6F4-10A3-4F61-8938-90D3858BA008}" destId="{504D898D-0F6C-4A3B-A32B-4653D21D6A8E}" srcOrd="0" destOrd="0" presId="urn:microsoft.com/office/officeart/2005/8/layout/lProcess2"/>
    <dgm:cxn modelId="{4D8F1728-6213-4302-AB4D-AD04C1C9ED9D}" type="presOf" srcId="{06CB244F-90D7-4537-AA32-87746B816826}" destId="{1269AE99-43EA-49AB-AC9D-FE1A683E469E}" srcOrd="0" destOrd="0" presId="urn:microsoft.com/office/officeart/2005/8/layout/lProcess2"/>
    <dgm:cxn modelId="{9143D229-96D2-41B3-8A34-9A847DCA6CB3}" srcId="{47D2D7D9-DAD5-4BA0-B09C-D1C41304F8D6}" destId="{DF831F93-DC30-40A5-B446-8DE265F8EB13}" srcOrd="0" destOrd="0" parTransId="{6EF52EC1-B3E4-4752-A3B4-CA0799CAEE5C}" sibTransId="{7654A8E9-0208-4087-9769-FF72B1B6D61A}"/>
    <dgm:cxn modelId="{78813D2E-9BB2-4748-B048-80EC7B479657}" type="presOf" srcId="{47D2D7D9-DAD5-4BA0-B09C-D1C41304F8D6}" destId="{0C0752C3-FE04-4C3B-8743-3CB5BC305281}" srcOrd="1" destOrd="0" presId="urn:microsoft.com/office/officeart/2005/8/layout/lProcess2"/>
    <dgm:cxn modelId="{043D4333-7966-45E4-995B-7CE8F0A78A66}" type="presOf" srcId="{AE8EB9A8-C704-400E-9CB1-2969D235C2A1}" destId="{DA429927-193C-4DA9-9CC7-B6C27C392C37}" srcOrd="0" destOrd="0" presId="urn:microsoft.com/office/officeart/2005/8/layout/lProcess2"/>
    <dgm:cxn modelId="{B8DF9339-FF72-450A-875C-A35316765F2E}" type="presOf" srcId="{A72ED223-2683-43DC-975D-50FD99FFE4A9}" destId="{DCB7B86C-5A54-4A80-B229-B1DA02F4C671}" srcOrd="0" destOrd="0" presId="urn:microsoft.com/office/officeart/2005/8/layout/lProcess2"/>
    <dgm:cxn modelId="{37AF8A3F-07E5-4ED2-892A-7E21AA352A81}" srcId="{0E23B19F-D818-42CB-96EF-B0AF48A82C86}" destId="{13958A06-6034-44FE-946B-1A11AE618BA2}" srcOrd="3" destOrd="0" parTransId="{9CE18E5C-809E-4DC5-B13F-A7B17A6D8F21}" sibTransId="{5AD82F1B-C8AF-4900-A15E-5E49A2E50818}"/>
    <dgm:cxn modelId="{25F3AB5F-F88F-424F-861B-FCAC03591C01}" type="presOf" srcId="{91BA73BC-2206-498D-9CE9-0E76D341F76D}" destId="{6193E2D1-1BE4-44EF-B54E-4D5FFC185C3A}" srcOrd="0" destOrd="0" presId="urn:microsoft.com/office/officeart/2005/8/layout/lProcess2"/>
    <dgm:cxn modelId="{4CCB9D4A-0CD2-47BD-B6AD-205F015DFF16}" type="presOf" srcId="{47D2D7D9-DAD5-4BA0-B09C-D1C41304F8D6}" destId="{BB379117-81BA-4FD5-9359-ADE9335AE20B}" srcOrd="0" destOrd="0" presId="urn:microsoft.com/office/officeart/2005/8/layout/lProcess2"/>
    <dgm:cxn modelId="{06061472-40DF-47DB-995A-2C83925352C7}" srcId="{40AA35A7-C28B-4112-9BC1-7EEAE5BE3078}" destId="{59177155-D485-4D67-98C9-22020F532E69}" srcOrd="0" destOrd="0" parTransId="{FABBFE24-EB7A-48EC-955C-CC1B05F3D8DA}" sibTransId="{93B3D10A-C486-4B31-84F0-6A5E7393B49E}"/>
    <dgm:cxn modelId="{23626E76-4EE9-4FDD-A895-B4054688AFBF}" type="presOf" srcId="{DF823918-8540-4FD1-86CB-135DE81B599E}" destId="{EAA2BDCC-98FC-4720-81C1-95B6AFEEA715}" srcOrd="0" destOrd="0" presId="urn:microsoft.com/office/officeart/2005/8/layout/lProcess2"/>
    <dgm:cxn modelId="{C5A35F5A-9159-4A1B-BB98-8AD561BE3531}" type="presOf" srcId="{40AA35A7-C28B-4112-9BC1-7EEAE5BE3078}" destId="{76A682CF-12AD-4B75-A360-C1224689D801}" srcOrd="1" destOrd="0" presId="urn:microsoft.com/office/officeart/2005/8/layout/lProcess2"/>
    <dgm:cxn modelId="{3659537E-7AC6-4B16-9403-2B4018A4CBF2}" srcId="{13958A06-6034-44FE-946B-1A11AE618BA2}" destId="{91BA73BC-2206-498D-9CE9-0E76D341F76D}" srcOrd="0" destOrd="0" parTransId="{CFB2EFDF-F356-4F09-8309-4D4726CA8B44}" sibTransId="{DDA079A7-8551-476B-A221-28F6668C3105}"/>
    <dgm:cxn modelId="{3EA5CA8C-73CD-4A58-AC68-297D92EE4CFC}" type="presOf" srcId="{81561380-78DB-415F-B480-79A87FA7EAEF}" destId="{5B4961BE-7B4F-455A-89B3-68C74F86CEBE}" srcOrd="0" destOrd="0" presId="urn:microsoft.com/office/officeart/2005/8/layout/lProcess2"/>
    <dgm:cxn modelId="{BB96ED93-1852-4CE8-86BB-B49EF14FF841}" type="presOf" srcId="{13958A06-6034-44FE-946B-1A11AE618BA2}" destId="{B27C7EF0-7840-4DCA-AB6F-90A32F371ACD}" srcOrd="0" destOrd="0" presId="urn:microsoft.com/office/officeart/2005/8/layout/lProcess2"/>
    <dgm:cxn modelId="{A9887395-2EDE-4261-B71C-CDED26BF31E5}" srcId="{0E23B19F-D818-42CB-96EF-B0AF48A82C86}" destId="{DF823918-8540-4FD1-86CB-135DE81B599E}" srcOrd="0" destOrd="0" parTransId="{49AE5E3B-AC8B-4131-B5BF-B219C4A7C346}" sibTransId="{901E5094-5340-4A22-B182-D5BACD52CA9A}"/>
    <dgm:cxn modelId="{C04A39A6-2DB8-4E7B-9B17-BC6A3AEBBE98}" srcId="{81561380-78DB-415F-B480-79A87FA7EAEF}" destId="{06CB244F-90D7-4537-AA32-87746B816826}" srcOrd="1" destOrd="0" parTransId="{DB5F3B2D-FEBD-450D-B5A9-52916D851086}" sibTransId="{CFEB1A61-A9B5-459F-94B6-42678E24748F}"/>
    <dgm:cxn modelId="{C2C48EA6-1A72-47BA-9B6E-72D5C33BFB5B}" srcId="{47D2D7D9-DAD5-4BA0-B09C-D1C41304F8D6}" destId="{AE8EB9A8-C704-400E-9CB1-2969D235C2A1}" srcOrd="1" destOrd="0" parTransId="{5D85CC90-4A67-4ECF-B688-600F97B11833}" sibTransId="{B812908C-D449-4750-9576-0CD35739EFAA}"/>
    <dgm:cxn modelId="{30E214A8-2CBA-4F13-886E-CB863FB7FA41}" type="presOf" srcId="{DF831F93-DC30-40A5-B446-8DE265F8EB13}" destId="{7DB7F1AF-73A1-4F46-B992-97E9E1E59241}" srcOrd="0" destOrd="0" presId="urn:microsoft.com/office/officeart/2005/8/layout/lProcess2"/>
    <dgm:cxn modelId="{BE4D03B7-C7D7-4BCE-B10B-6EF4A72F99D7}" srcId="{DF823918-8540-4FD1-86CB-135DE81B599E}" destId="{A72ED223-2683-43DC-975D-50FD99FFE4A9}" srcOrd="0" destOrd="0" parTransId="{597F3386-7C2A-4A7E-838C-48D2D24ABF32}" sibTransId="{73EDD8B3-CF26-4577-8A57-3D43C4AA7439}"/>
    <dgm:cxn modelId="{09CC94C0-DC79-4278-BB2F-55AB46112B39}" srcId="{13958A06-6034-44FE-946B-1A11AE618BA2}" destId="{F6B9E6F4-10A3-4F61-8938-90D3858BA008}" srcOrd="1" destOrd="0" parTransId="{ABBDF73A-894C-498F-A304-A76914A1599A}" sibTransId="{C6F04209-C4F0-4101-98B4-392C170E022E}"/>
    <dgm:cxn modelId="{E7FA4FC3-C867-49F6-B468-561C38EACDD8}" srcId="{DF823918-8540-4FD1-86CB-135DE81B599E}" destId="{2B3E47BE-26D1-4795-8162-EFF56BC7B6CF}" srcOrd="1" destOrd="0" parTransId="{4C324A9E-2F53-4A39-8AE5-92227B9B63C7}" sibTransId="{D58C4DEF-9D5A-4606-95F1-16DCF6FC4AC5}"/>
    <dgm:cxn modelId="{1E98A8CA-FE99-41FF-9331-EA0E32A004BC}" type="presOf" srcId="{2B3E47BE-26D1-4795-8162-EFF56BC7B6CF}" destId="{443EC5A4-2397-4A4B-B3E6-ED260CD58874}" srcOrd="0" destOrd="0" presId="urn:microsoft.com/office/officeart/2005/8/layout/lProcess2"/>
    <dgm:cxn modelId="{4C6A26CC-E2CD-42EC-901B-D65B9289EE0E}" type="presOf" srcId="{40AA35A7-C28B-4112-9BC1-7EEAE5BE3078}" destId="{D63167EA-841C-465D-A37D-789DB641AB44}" srcOrd="0" destOrd="0" presId="urn:microsoft.com/office/officeart/2005/8/layout/lProcess2"/>
    <dgm:cxn modelId="{25FD6ECF-14CC-44A8-8D04-B48B2AD9F4B2}" srcId="{0E23B19F-D818-42CB-96EF-B0AF48A82C86}" destId="{40AA35A7-C28B-4112-9BC1-7EEAE5BE3078}" srcOrd="1" destOrd="0" parTransId="{13B4A961-BCE2-42EC-AAC6-801331C73074}" sibTransId="{BC18FF82-3B8E-4992-BA5E-7586817ED961}"/>
    <dgm:cxn modelId="{F8C96DD2-3ADE-48B0-9477-9874B4AA0B9B}" srcId="{0E23B19F-D818-42CB-96EF-B0AF48A82C86}" destId="{81561380-78DB-415F-B480-79A87FA7EAEF}" srcOrd="4" destOrd="0" parTransId="{18E84D62-218D-494D-BE44-83798C4BDD4F}" sibTransId="{C077E20C-7407-483B-BA02-AD00642F0AE0}"/>
    <dgm:cxn modelId="{6924DFD7-E740-4CE4-A7CB-EA3FEE92C4D9}" type="presOf" srcId="{13958A06-6034-44FE-946B-1A11AE618BA2}" destId="{9019C2F4-2040-4302-A9B6-210DBD1E0336}" srcOrd="1" destOrd="0" presId="urn:microsoft.com/office/officeart/2005/8/layout/lProcess2"/>
    <dgm:cxn modelId="{579925DD-6FBC-4C29-AEED-CF1596CF92D4}" type="presOf" srcId="{9B24185E-5F5F-43C6-9D34-44266F02501F}" destId="{877D2951-B049-4D73-AB18-54EB6A2B7EF1}" srcOrd="0" destOrd="0" presId="urn:microsoft.com/office/officeart/2005/8/layout/lProcess2"/>
    <dgm:cxn modelId="{D8A356E5-8EED-4058-83AF-35F001F7A8A2}" type="presOf" srcId="{59177155-D485-4D67-98C9-22020F532E69}" destId="{A0BA3163-9CAA-46E9-BE9D-97D6C8C2E99B}" srcOrd="0" destOrd="0" presId="urn:microsoft.com/office/officeart/2005/8/layout/lProcess2"/>
    <dgm:cxn modelId="{CA7065ED-6B1C-4488-B87F-C037DB868706}" type="presOf" srcId="{0E23B19F-D818-42CB-96EF-B0AF48A82C86}" destId="{A874808F-90E3-45C0-82B6-CB1863CDE158}" srcOrd="0" destOrd="0" presId="urn:microsoft.com/office/officeart/2005/8/layout/lProcess2"/>
    <dgm:cxn modelId="{7ACD02F3-631F-45BD-B048-917949236C65}" srcId="{0E23B19F-D818-42CB-96EF-B0AF48A82C86}" destId="{47D2D7D9-DAD5-4BA0-B09C-D1C41304F8D6}" srcOrd="2" destOrd="0" parTransId="{3DE37435-6032-4EAE-8692-7B837A39C7DA}" sibTransId="{D616F731-23C4-4AC7-9512-53F6BC7CA5C7}"/>
    <dgm:cxn modelId="{9813D5FE-5325-4404-B9DA-6C9C313942A1}" type="presOf" srcId="{DF823918-8540-4FD1-86CB-135DE81B599E}" destId="{4D18F066-442D-4A58-BFDA-610CD2FF637A}" srcOrd="1" destOrd="0" presId="urn:microsoft.com/office/officeart/2005/8/layout/lProcess2"/>
    <dgm:cxn modelId="{8B2704C9-3A2E-4814-8F3F-12E85174A9C0}" type="presParOf" srcId="{A874808F-90E3-45C0-82B6-CB1863CDE158}" destId="{51273141-A81E-4E0A-A147-FA8C11FB8446}" srcOrd="0" destOrd="0" presId="urn:microsoft.com/office/officeart/2005/8/layout/lProcess2"/>
    <dgm:cxn modelId="{581D977E-EA30-430D-98D2-3B74C1857056}" type="presParOf" srcId="{51273141-A81E-4E0A-A147-FA8C11FB8446}" destId="{EAA2BDCC-98FC-4720-81C1-95B6AFEEA715}" srcOrd="0" destOrd="0" presId="urn:microsoft.com/office/officeart/2005/8/layout/lProcess2"/>
    <dgm:cxn modelId="{6B881186-0E5F-42FE-A9EF-97267348226F}" type="presParOf" srcId="{51273141-A81E-4E0A-A147-FA8C11FB8446}" destId="{4D18F066-442D-4A58-BFDA-610CD2FF637A}" srcOrd="1" destOrd="0" presId="urn:microsoft.com/office/officeart/2005/8/layout/lProcess2"/>
    <dgm:cxn modelId="{22EBCA9D-4852-4B3D-B7A4-704813386B76}" type="presParOf" srcId="{51273141-A81E-4E0A-A147-FA8C11FB8446}" destId="{A7A8E8D5-8F79-40BA-A2A7-449DA4269126}" srcOrd="2" destOrd="0" presId="urn:microsoft.com/office/officeart/2005/8/layout/lProcess2"/>
    <dgm:cxn modelId="{5225D823-5D37-4C61-92E1-3DDC739BB223}" type="presParOf" srcId="{A7A8E8D5-8F79-40BA-A2A7-449DA4269126}" destId="{4FF253C1-5C05-4DA3-976D-2CDF5C036085}" srcOrd="0" destOrd="0" presId="urn:microsoft.com/office/officeart/2005/8/layout/lProcess2"/>
    <dgm:cxn modelId="{038C9D90-334C-4316-8748-1AF8EC9F5CFB}" type="presParOf" srcId="{4FF253C1-5C05-4DA3-976D-2CDF5C036085}" destId="{DCB7B86C-5A54-4A80-B229-B1DA02F4C671}" srcOrd="0" destOrd="0" presId="urn:microsoft.com/office/officeart/2005/8/layout/lProcess2"/>
    <dgm:cxn modelId="{42DDB44E-5D5D-4B9F-804B-D047D59E57C1}" type="presParOf" srcId="{4FF253C1-5C05-4DA3-976D-2CDF5C036085}" destId="{F3E9681C-DC0B-48E2-9A47-71311A322E34}" srcOrd="1" destOrd="0" presId="urn:microsoft.com/office/officeart/2005/8/layout/lProcess2"/>
    <dgm:cxn modelId="{FAE7CEC1-E627-4F66-8815-536F50F2FA88}" type="presParOf" srcId="{4FF253C1-5C05-4DA3-976D-2CDF5C036085}" destId="{443EC5A4-2397-4A4B-B3E6-ED260CD58874}" srcOrd="2" destOrd="0" presId="urn:microsoft.com/office/officeart/2005/8/layout/lProcess2"/>
    <dgm:cxn modelId="{D792F997-A9E7-41D6-9B7F-FF54D1FF440A}" type="presParOf" srcId="{A874808F-90E3-45C0-82B6-CB1863CDE158}" destId="{06F0B30E-DBA5-41BE-95C3-F3D66F5C6DEA}" srcOrd="1" destOrd="0" presId="urn:microsoft.com/office/officeart/2005/8/layout/lProcess2"/>
    <dgm:cxn modelId="{36E74B62-D635-48A5-A815-4B71A427571C}" type="presParOf" srcId="{A874808F-90E3-45C0-82B6-CB1863CDE158}" destId="{AD8506EA-A393-457A-9793-24BF17DD3852}" srcOrd="2" destOrd="0" presId="urn:microsoft.com/office/officeart/2005/8/layout/lProcess2"/>
    <dgm:cxn modelId="{3330D2D6-2582-4072-A72C-E7BDD83060DE}" type="presParOf" srcId="{AD8506EA-A393-457A-9793-24BF17DD3852}" destId="{D63167EA-841C-465D-A37D-789DB641AB44}" srcOrd="0" destOrd="0" presId="urn:microsoft.com/office/officeart/2005/8/layout/lProcess2"/>
    <dgm:cxn modelId="{55786D9D-EF9F-4F11-8B56-B43B7EE7BC1C}" type="presParOf" srcId="{AD8506EA-A393-457A-9793-24BF17DD3852}" destId="{76A682CF-12AD-4B75-A360-C1224689D801}" srcOrd="1" destOrd="0" presId="urn:microsoft.com/office/officeart/2005/8/layout/lProcess2"/>
    <dgm:cxn modelId="{22C3E2E3-27BF-4AB4-BF3E-1010EA5D88AC}" type="presParOf" srcId="{AD8506EA-A393-457A-9793-24BF17DD3852}" destId="{99C2409C-5D3A-45FE-AFB4-BD1C07901D2F}" srcOrd="2" destOrd="0" presId="urn:microsoft.com/office/officeart/2005/8/layout/lProcess2"/>
    <dgm:cxn modelId="{12612B20-BD20-41E8-8888-E53577B454D2}" type="presParOf" srcId="{99C2409C-5D3A-45FE-AFB4-BD1C07901D2F}" destId="{E6524AC4-E04E-4B4C-A01C-F53848C6355E}" srcOrd="0" destOrd="0" presId="urn:microsoft.com/office/officeart/2005/8/layout/lProcess2"/>
    <dgm:cxn modelId="{27D747AA-5096-4AFC-AF45-26AF7220FDC5}" type="presParOf" srcId="{E6524AC4-E04E-4B4C-A01C-F53848C6355E}" destId="{A0BA3163-9CAA-46E9-BE9D-97D6C8C2E99B}" srcOrd="0" destOrd="0" presId="urn:microsoft.com/office/officeart/2005/8/layout/lProcess2"/>
    <dgm:cxn modelId="{92A6C71F-0A7C-4010-8459-AFAD67316B62}" type="presParOf" srcId="{E6524AC4-E04E-4B4C-A01C-F53848C6355E}" destId="{CBBA1ABF-CFF0-480C-B239-5419A34441D5}" srcOrd="1" destOrd="0" presId="urn:microsoft.com/office/officeart/2005/8/layout/lProcess2"/>
    <dgm:cxn modelId="{D70B565F-7284-4579-947E-9CC6913F3C0C}" type="presParOf" srcId="{E6524AC4-E04E-4B4C-A01C-F53848C6355E}" destId="{4F177808-3BB1-4361-9A60-8BD45261E4D1}" srcOrd="2" destOrd="0" presId="urn:microsoft.com/office/officeart/2005/8/layout/lProcess2"/>
    <dgm:cxn modelId="{4141E06B-6D17-4564-B3A2-45DBA33D2E6E}" type="presParOf" srcId="{A874808F-90E3-45C0-82B6-CB1863CDE158}" destId="{E53ABA22-9A3B-4884-BB6A-5ACDAE46E9AD}" srcOrd="3" destOrd="0" presId="urn:microsoft.com/office/officeart/2005/8/layout/lProcess2"/>
    <dgm:cxn modelId="{6FFAC1C4-447B-4055-8BAA-DD167B373C7B}" type="presParOf" srcId="{A874808F-90E3-45C0-82B6-CB1863CDE158}" destId="{89A755C7-666E-4AAF-B0AD-092869EE6E8E}" srcOrd="4" destOrd="0" presId="urn:microsoft.com/office/officeart/2005/8/layout/lProcess2"/>
    <dgm:cxn modelId="{919063A8-0CCF-4515-B97C-D7D33B518A61}" type="presParOf" srcId="{89A755C7-666E-4AAF-B0AD-092869EE6E8E}" destId="{BB379117-81BA-4FD5-9359-ADE9335AE20B}" srcOrd="0" destOrd="0" presId="urn:microsoft.com/office/officeart/2005/8/layout/lProcess2"/>
    <dgm:cxn modelId="{87885F5C-AC1C-4584-894A-51A2CBBB3896}" type="presParOf" srcId="{89A755C7-666E-4AAF-B0AD-092869EE6E8E}" destId="{0C0752C3-FE04-4C3B-8743-3CB5BC305281}" srcOrd="1" destOrd="0" presId="urn:microsoft.com/office/officeart/2005/8/layout/lProcess2"/>
    <dgm:cxn modelId="{27B74F44-1AD4-4C87-B6E9-176AB53AAB97}" type="presParOf" srcId="{89A755C7-666E-4AAF-B0AD-092869EE6E8E}" destId="{0831F246-8B04-4011-9E29-C73AF66F2EAC}" srcOrd="2" destOrd="0" presId="urn:microsoft.com/office/officeart/2005/8/layout/lProcess2"/>
    <dgm:cxn modelId="{A42C203B-E7C4-4C64-B44E-86B2831C1726}" type="presParOf" srcId="{0831F246-8B04-4011-9E29-C73AF66F2EAC}" destId="{3BA86367-25C2-4333-A4CD-5A6C953A7AE3}" srcOrd="0" destOrd="0" presId="urn:microsoft.com/office/officeart/2005/8/layout/lProcess2"/>
    <dgm:cxn modelId="{DD522B5C-05F2-447F-BB4E-0CE4DD93B0F2}" type="presParOf" srcId="{3BA86367-25C2-4333-A4CD-5A6C953A7AE3}" destId="{7DB7F1AF-73A1-4F46-B992-97E9E1E59241}" srcOrd="0" destOrd="0" presId="urn:microsoft.com/office/officeart/2005/8/layout/lProcess2"/>
    <dgm:cxn modelId="{37AC43EE-4A8A-48F1-9DEC-C113B195D7E9}" type="presParOf" srcId="{3BA86367-25C2-4333-A4CD-5A6C953A7AE3}" destId="{903E929D-CD45-4038-B681-474547FDFC8F}" srcOrd="1" destOrd="0" presId="urn:microsoft.com/office/officeart/2005/8/layout/lProcess2"/>
    <dgm:cxn modelId="{3C8DB947-590B-43A3-A19B-332DD55CBE0C}" type="presParOf" srcId="{3BA86367-25C2-4333-A4CD-5A6C953A7AE3}" destId="{DA429927-193C-4DA9-9CC7-B6C27C392C37}" srcOrd="2" destOrd="0" presId="urn:microsoft.com/office/officeart/2005/8/layout/lProcess2"/>
    <dgm:cxn modelId="{D42F256F-0118-420A-9865-F07A9C7EEE66}" type="presParOf" srcId="{A874808F-90E3-45C0-82B6-CB1863CDE158}" destId="{A75EFA80-FAEE-4542-9556-5E8263F7ADD1}" srcOrd="5" destOrd="0" presId="urn:microsoft.com/office/officeart/2005/8/layout/lProcess2"/>
    <dgm:cxn modelId="{30C23756-8B60-4E0E-9D74-3FEFC463D2E9}" type="presParOf" srcId="{A874808F-90E3-45C0-82B6-CB1863CDE158}" destId="{DA84B224-E507-4D04-B703-E301C56D9530}" srcOrd="6" destOrd="0" presId="urn:microsoft.com/office/officeart/2005/8/layout/lProcess2"/>
    <dgm:cxn modelId="{CDEE09CC-1D37-46FA-AB26-99D9999A5782}" type="presParOf" srcId="{DA84B224-E507-4D04-B703-E301C56D9530}" destId="{B27C7EF0-7840-4DCA-AB6F-90A32F371ACD}" srcOrd="0" destOrd="0" presId="urn:microsoft.com/office/officeart/2005/8/layout/lProcess2"/>
    <dgm:cxn modelId="{6EB7C931-A136-4553-B4E3-E183F73151B7}" type="presParOf" srcId="{DA84B224-E507-4D04-B703-E301C56D9530}" destId="{9019C2F4-2040-4302-A9B6-210DBD1E0336}" srcOrd="1" destOrd="0" presId="urn:microsoft.com/office/officeart/2005/8/layout/lProcess2"/>
    <dgm:cxn modelId="{6C7B83F8-5CE8-4925-902D-FF98810102F8}" type="presParOf" srcId="{DA84B224-E507-4D04-B703-E301C56D9530}" destId="{225BB38C-813A-415D-B429-1321445B0619}" srcOrd="2" destOrd="0" presId="urn:microsoft.com/office/officeart/2005/8/layout/lProcess2"/>
    <dgm:cxn modelId="{6E5BDBC1-BA37-46D7-90F0-E4AF8D6C9161}" type="presParOf" srcId="{225BB38C-813A-415D-B429-1321445B0619}" destId="{E19B51C5-CA52-44FE-93CD-30E940AF53C8}" srcOrd="0" destOrd="0" presId="urn:microsoft.com/office/officeart/2005/8/layout/lProcess2"/>
    <dgm:cxn modelId="{C65B5D05-33EB-45BB-8A68-75F20FA94CCA}" type="presParOf" srcId="{E19B51C5-CA52-44FE-93CD-30E940AF53C8}" destId="{6193E2D1-1BE4-44EF-B54E-4D5FFC185C3A}" srcOrd="0" destOrd="0" presId="urn:microsoft.com/office/officeart/2005/8/layout/lProcess2"/>
    <dgm:cxn modelId="{7FC99D1B-0B8B-4312-8205-A59D17C0AD89}" type="presParOf" srcId="{E19B51C5-CA52-44FE-93CD-30E940AF53C8}" destId="{C0444909-5ECE-48C6-A65D-3220FF4424E0}" srcOrd="1" destOrd="0" presId="urn:microsoft.com/office/officeart/2005/8/layout/lProcess2"/>
    <dgm:cxn modelId="{4F3FCB17-FD5A-4999-98D7-680E3F2B335A}" type="presParOf" srcId="{E19B51C5-CA52-44FE-93CD-30E940AF53C8}" destId="{504D898D-0F6C-4A3B-A32B-4653D21D6A8E}" srcOrd="2" destOrd="0" presId="urn:microsoft.com/office/officeart/2005/8/layout/lProcess2"/>
    <dgm:cxn modelId="{64F043D8-9FCC-4C8E-BA5F-1E8999431298}" type="presParOf" srcId="{A874808F-90E3-45C0-82B6-CB1863CDE158}" destId="{F92C1E79-DDC6-42FF-85E9-F1E5A1BA2D95}" srcOrd="7" destOrd="0" presId="urn:microsoft.com/office/officeart/2005/8/layout/lProcess2"/>
    <dgm:cxn modelId="{2F76569A-D2B1-4C2A-B6C9-CBF353B1760B}" type="presParOf" srcId="{A874808F-90E3-45C0-82B6-CB1863CDE158}" destId="{86A842FB-CBD7-44E2-99F8-760FBA2B45E9}" srcOrd="8" destOrd="0" presId="urn:microsoft.com/office/officeart/2005/8/layout/lProcess2"/>
    <dgm:cxn modelId="{06C126A9-8348-4DDE-8463-A57093E6D150}" type="presParOf" srcId="{86A842FB-CBD7-44E2-99F8-760FBA2B45E9}" destId="{5B4961BE-7B4F-455A-89B3-68C74F86CEBE}" srcOrd="0" destOrd="0" presId="urn:microsoft.com/office/officeart/2005/8/layout/lProcess2"/>
    <dgm:cxn modelId="{2D3D6C85-472C-4E8C-9D48-5EAD5E7A0FBA}" type="presParOf" srcId="{86A842FB-CBD7-44E2-99F8-760FBA2B45E9}" destId="{90487B57-F4A7-40B1-9447-7A49D758105B}" srcOrd="1" destOrd="0" presId="urn:microsoft.com/office/officeart/2005/8/layout/lProcess2"/>
    <dgm:cxn modelId="{786DAF04-FC04-4237-BB1A-50206F840BE1}" type="presParOf" srcId="{86A842FB-CBD7-44E2-99F8-760FBA2B45E9}" destId="{F21311FD-CD3E-4A7E-BAE4-A2FA40250463}" srcOrd="2" destOrd="0" presId="urn:microsoft.com/office/officeart/2005/8/layout/lProcess2"/>
    <dgm:cxn modelId="{C68832A2-F215-4F95-93C5-A50033B85402}" type="presParOf" srcId="{F21311FD-CD3E-4A7E-BAE4-A2FA40250463}" destId="{84761E57-7FA7-43CF-A134-FBE2202A73F1}" srcOrd="0" destOrd="0" presId="urn:microsoft.com/office/officeart/2005/8/layout/lProcess2"/>
    <dgm:cxn modelId="{D0A89E88-0DF5-4015-A6BA-71726D444FE8}" type="presParOf" srcId="{84761E57-7FA7-43CF-A134-FBE2202A73F1}" destId="{877D2951-B049-4D73-AB18-54EB6A2B7EF1}" srcOrd="0" destOrd="0" presId="urn:microsoft.com/office/officeart/2005/8/layout/lProcess2"/>
    <dgm:cxn modelId="{F979377F-D00F-408B-95AA-E07E5312790D}" type="presParOf" srcId="{84761E57-7FA7-43CF-A134-FBE2202A73F1}" destId="{C2D1AD34-4B25-4933-98D6-4278FCF18698}" srcOrd="1" destOrd="0" presId="urn:microsoft.com/office/officeart/2005/8/layout/lProcess2"/>
    <dgm:cxn modelId="{CBC1D65C-167C-4AE2-9513-AF02FDF87561}" type="presParOf" srcId="{84761E57-7FA7-43CF-A134-FBE2202A73F1}" destId="{1269AE99-43EA-49AB-AC9D-FE1A683E469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BF143-E264-4C2F-9461-6929751684C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FF954DB-71DD-4A40-BB4E-680EBB6AED5B}">
      <dgm:prSet phldrT="[Text]"/>
      <dgm:spPr/>
      <dgm:t>
        <a:bodyPr/>
        <a:lstStyle/>
        <a:p>
          <a:r>
            <a:rPr lang="en-GB" dirty="0"/>
            <a:t>Holding hands with your partner w/o judgement</a:t>
          </a:r>
        </a:p>
      </dgm:t>
    </dgm:pt>
    <dgm:pt modelId="{267E9B6A-0B5D-4C3E-8D10-95C1D984D8B1}" type="parTrans" cxnId="{D0ED7994-3F0F-461A-98ED-DDB81746801F}">
      <dgm:prSet/>
      <dgm:spPr/>
      <dgm:t>
        <a:bodyPr/>
        <a:lstStyle/>
        <a:p>
          <a:endParaRPr lang="en-GB"/>
        </a:p>
      </dgm:t>
    </dgm:pt>
    <dgm:pt modelId="{BF8BF0D9-E640-4203-97FD-9063A4CC79E7}" type="sibTrans" cxnId="{D0ED7994-3F0F-461A-98ED-DDB81746801F}">
      <dgm:prSet/>
      <dgm:spPr/>
      <dgm:t>
        <a:bodyPr/>
        <a:lstStyle/>
        <a:p>
          <a:endParaRPr lang="en-GB"/>
        </a:p>
      </dgm:t>
    </dgm:pt>
    <dgm:pt modelId="{E70ECFFE-3AC7-43E2-9849-D10423D7673F}">
      <dgm:prSet phldrT="[Text]"/>
      <dgm:spPr/>
      <dgm:t>
        <a:bodyPr/>
        <a:lstStyle/>
        <a:p>
          <a:r>
            <a:rPr lang="en-GB"/>
            <a:t>Always being able to afford food &amp; heating</a:t>
          </a:r>
        </a:p>
      </dgm:t>
    </dgm:pt>
    <dgm:pt modelId="{FE669D60-8250-4E09-BAD6-76BE6CA1E856}" type="parTrans" cxnId="{AC371EE3-8A46-4E3D-B211-BE2299F6BEDA}">
      <dgm:prSet/>
      <dgm:spPr/>
      <dgm:t>
        <a:bodyPr/>
        <a:lstStyle/>
        <a:p>
          <a:endParaRPr lang="en-GB"/>
        </a:p>
      </dgm:t>
    </dgm:pt>
    <dgm:pt modelId="{9748A3A8-1E1F-4D68-8119-3619CAF06DF7}" type="sibTrans" cxnId="{AC371EE3-8A46-4E3D-B211-BE2299F6BEDA}">
      <dgm:prSet/>
      <dgm:spPr/>
      <dgm:t>
        <a:bodyPr/>
        <a:lstStyle/>
        <a:p>
          <a:endParaRPr lang="en-GB"/>
        </a:p>
      </dgm:t>
    </dgm:pt>
    <dgm:pt modelId="{B9941DD5-93E5-4FC3-A4C0-50DA359D34B5}">
      <dgm:prSet phldrT="[Text]"/>
      <dgm:spPr/>
      <dgm:t>
        <a:bodyPr/>
        <a:lstStyle/>
        <a:p>
          <a:r>
            <a:rPr lang="en-GB"/>
            <a:t>Feeling safe walking alone in the dark</a:t>
          </a:r>
        </a:p>
      </dgm:t>
    </dgm:pt>
    <dgm:pt modelId="{BCD08907-CB34-46BC-ACE0-60A35FC16FDC}" type="parTrans" cxnId="{B3460682-CEE1-41B5-AF0B-3414819DD17C}">
      <dgm:prSet/>
      <dgm:spPr/>
      <dgm:t>
        <a:bodyPr/>
        <a:lstStyle/>
        <a:p>
          <a:endParaRPr lang="en-GB"/>
        </a:p>
      </dgm:t>
    </dgm:pt>
    <dgm:pt modelId="{01AC3C5C-9A3C-4E7E-9923-5353528996D4}" type="sibTrans" cxnId="{B3460682-CEE1-41B5-AF0B-3414819DD17C}">
      <dgm:prSet/>
      <dgm:spPr/>
      <dgm:t>
        <a:bodyPr/>
        <a:lstStyle/>
        <a:p>
          <a:endParaRPr lang="en-GB"/>
        </a:p>
      </dgm:t>
    </dgm:pt>
    <dgm:pt modelId="{41B30775-3B78-4CB4-BB8A-7BAE8AD12E46}">
      <dgm:prSet phldrT="[Text]"/>
      <dgm:spPr/>
      <dgm:t>
        <a:bodyPr/>
        <a:lstStyle/>
        <a:p>
          <a:r>
            <a:rPr lang="en-GB"/>
            <a:t>Seeing yourself represented in/by authority</a:t>
          </a:r>
        </a:p>
      </dgm:t>
    </dgm:pt>
    <dgm:pt modelId="{DEEDB05B-FE96-40F8-B4A2-AB81454EA405}" type="parTrans" cxnId="{2695A8DF-3AAC-4A12-8525-91DD57390741}">
      <dgm:prSet/>
      <dgm:spPr/>
      <dgm:t>
        <a:bodyPr/>
        <a:lstStyle/>
        <a:p>
          <a:endParaRPr lang="en-GB"/>
        </a:p>
      </dgm:t>
    </dgm:pt>
    <dgm:pt modelId="{01A14581-F42E-4BC6-914D-021347E19933}" type="sibTrans" cxnId="{2695A8DF-3AAC-4A12-8525-91DD57390741}">
      <dgm:prSet/>
      <dgm:spPr/>
      <dgm:t>
        <a:bodyPr/>
        <a:lstStyle/>
        <a:p>
          <a:endParaRPr lang="en-GB"/>
        </a:p>
      </dgm:t>
    </dgm:pt>
    <dgm:pt modelId="{4312B9CE-80A5-47B2-A372-7D5E42C310BF}">
      <dgm:prSet phldrT="[Text]"/>
      <dgm:spPr/>
      <dgm:t>
        <a:bodyPr/>
        <a:lstStyle/>
        <a:p>
          <a:r>
            <a:rPr lang="en-GB"/>
            <a:t>Suitable hair / skin products &amp; services readily  available</a:t>
          </a:r>
        </a:p>
      </dgm:t>
    </dgm:pt>
    <dgm:pt modelId="{AB42811A-30CB-4DC0-9388-578F0A739749}" type="parTrans" cxnId="{5F080D45-B4A2-448C-838F-09E077D43BD5}">
      <dgm:prSet/>
      <dgm:spPr/>
      <dgm:t>
        <a:bodyPr/>
        <a:lstStyle/>
        <a:p>
          <a:endParaRPr lang="en-GB"/>
        </a:p>
      </dgm:t>
    </dgm:pt>
    <dgm:pt modelId="{3364C946-82D9-40BC-BFF7-86C7C185F135}" type="sibTrans" cxnId="{5F080D45-B4A2-448C-838F-09E077D43BD5}">
      <dgm:prSet/>
      <dgm:spPr/>
      <dgm:t>
        <a:bodyPr/>
        <a:lstStyle/>
        <a:p>
          <a:endParaRPr lang="en-GB"/>
        </a:p>
      </dgm:t>
    </dgm:pt>
    <dgm:pt modelId="{71B9CAB1-6178-4D65-A8BB-C99382A6DB10}">
      <dgm:prSet phldrT="[Text]"/>
      <dgm:spPr/>
      <dgm:t>
        <a:bodyPr/>
        <a:lstStyle/>
        <a:p>
          <a:r>
            <a:rPr lang="en-GB"/>
            <a:t>Being a fluent / native English speaker</a:t>
          </a:r>
        </a:p>
      </dgm:t>
    </dgm:pt>
    <dgm:pt modelId="{FFA03B0F-FE2E-4FF9-AC59-31DC7D89738E}" type="parTrans" cxnId="{0D60CC9F-C225-45CC-9B36-6C0006243919}">
      <dgm:prSet/>
      <dgm:spPr/>
      <dgm:t>
        <a:bodyPr/>
        <a:lstStyle/>
        <a:p>
          <a:endParaRPr lang="en-GB"/>
        </a:p>
      </dgm:t>
    </dgm:pt>
    <dgm:pt modelId="{175FC399-8760-46FF-89D6-061A8AE1B1D0}" type="sibTrans" cxnId="{0D60CC9F-C225-45CC-9B36-6C0006243919}">
      <dgm:prSet/>
      <dgm:spPr/>
      <dgm:t>
        <a:bodyPr/>
        <a:lstStyle/>
        <a:p>
          <a:endParaRPr lang="en-GB"/>
        </a:p>
      </dgm:t>
    </dgm:pt>
    <dgm:pt modelId="{EEF18979-A6B8-4AFD-B07F-813C781F5B75}" type="pres">
      <dgm:prSet presAssocID="{5FBBF143-E264-4C2F-9461-6929751684C4}" presName="diagram" presStyleCnt="0">
        <dgm:presLayoutVars>
          <dgm:dir/>
          <dgm:resizeHandles val="exact"/>
        </dgm:presLayoutVars>
      </dgm:prSet>
      <dgm:spPr/>
    </dgm:pt>
    <dgm:pt modelId="{8122CDCA-95A7-4810-9B46-2FB17A51B963}" type="pres">
      <dgm:prSet presAssocID="{DFF954DB-71DD-4A40-BB4E-680EBB6AED5B}" presName="node" presStyleLbl="node1" presStyleIdx="0" presStyleCnt="6">
        <dgm:presLayoutVars>
          <dgm:bulletEnabled val="1"/>
        </dgm:presLayoutVars>
      </dgm:prSet>
      <dgm:spPr/>
    </dgm:pt>
    <dgm:pt modelId="{B8E13C59-0B36-4FF3-B2ED-F6332E1A9525}" type="pres">
      <dgm:prSet presAssocID="{BF8BF0D9-E640-4203-97FD-9063A4CC79E7}" presName="sibTrans" presStyleCnt="0"/>
      <dgm:spPr/>
    </dgm:pt>
    <dgm:pt modelId="{056FBA31-0CD1-425C-A3C9-32A0986A84D6}" type="pres">
      <dgm:prSet presAssocID="{E70ECFFE-3AC7-43E2-9849-D10423D7673F}" presName="node" presStyleLbl="node1" presStyleIdx="1" presStyleCnt="6">
        <dgm:presLayoutVars>
          <dgm:bulletEnabled val="1"/>
        </dgm:presLayoutVars>
      </dgm:prSet>
      <dgm:spPr/>
    </dgm:pt>
    <dgm:pt modelId="{1581597D-2B8C-4761-BE97-19CB784DC628}" type="pres">
      <dgm:prSet presAssocID="{9748A3A8-1E1F-4D68-8119-3619CAF06DF7}" presName="sibTrans" presStyleCnt="0"/>
      <dgm:spPr/>
    </dgm:pt>
    <dgm:pt modelId="{656287C4-8D1D-4DA2-9125-2150DE778154}" type="pres">
      <dgm:prSet presAssocID="{B9941DD5-93E5-4FC3-A4C0-50DA359D34B5}" presName="node" presStyleLbl="node1" presStyleIdx="2" presStyleCnt="6">
        <dgm:presLayoutVars>
          <dgm:bulletEnabled val="1"/>
        </dgm:presLayoutVars>
      </dgm:prSet>
      <dgm:spPr/>
    </dgm:pt>
    <dgm:pt modelId="{4CD107A1-12F6-4855-AABD-BDA65932D1D3}" type="pres">
      <dgm:prSet presAssocID="{01AC3C5C-9A3C-4E7E-9923-5353528996D4}" presName="sibTrans" presStyleCnt="0"/>
      <dgm:spPr/>
    </dgm:pt>
    <dgm:pt modelId="{EBE71859-6E23-4A2E-B272-EB179CF0D57E}" type="pres">
      <dgm:prSet presAssocID="{41B30775-3B78-4CB4-BB8A-7BAE8AD12E46}" presName="node" presStyleLbl="node1" presStyleIdx="3" presStyleCnt="6">
        <dgm:presLayoutVars>
          <dgm:bulletEnabled val="1"/>
        </dgm:presLayoutVars>
      </dgm:prSet>
      <dgm:spPr/>
    </dgm:pt>
    <dgm:pt modelId="{FFF4E6B7-BF9E-4FA5-ADE7-0A78319DBC23}" type="pres">
      <dgm:prSet presAssocID="{01A14581-F42E-4BC6-914D-021347E19933}" presName="sibTrans" presStyleCnt="0"/>
      <dgm:spPr/>
    </dgm:pt>
    <dgm:pt modelId="{0D7A1CF6-6690-43D3-8C1E-EC6E81CE0E39}" type="pres">
      <dgm:prSet presAssocID="{4312B9CE-80A5-47B2-A372-7D5E42C310BF}" presName="node" presStyleLbl="node1" presStyleIdx="4" presStyleCnt="6">
        <dgm:presLayoutVars>
          <dgm:bulletEnabled val="1"/>
        </dgm:presLayoutVars>
      </dgm:prSet>
      <dgm:spPr/>
    </dgm:pt>
    <dgm:pt modelId="{53EA6553-99B1-4A51-B10B-6447BB21C90A}" type="pres">
      <dgm:prSet presAssocID="{3364C946-82D9-40BC-BFF7-86C7C185F135}" presName="sibTrans" presStyleCnt="0"/>
      <dgm:spPr/>
    </dgm:pt>
    <dgm:pt modelId="{E4317025-98E3-4E73-95AD-B5D178F8E095}" type="pres">
      <dgm:prSet presAssocID="{71B9CAB1-6178-4D65-A8BB-C99382A6DB10}" presName="node" presStyleLbl="node1" presStyleIdx="5" presStyleCnt="6">
        <dgm:presLayoutVars>
          <dgm:bulletEnabled val="1"/>
        </dgm:presLayoutVars>
      </dgm:prSet>
      <dgm:spPr/>
    </dgm:pt>
  </dgm:ptLst>
  <dgm:cxnLst>
    <dgm:cxn modelId="{6C668C12-BAAE-45E4-8524-E3220E10B654}" type="presOf" srcId="{DFF954DB-71DD-4A40-BB4E-680EBB6AED5B}" destId="{8122CDCA-95A7-4810-9B46-2FB17A51B963}" srcOrd="0" destOrd="0" presId="urn:microsoft.com/office/officeart/2005/8/layout/default"/>
    <dgm:cxn modelId="{1BA82B30-EC1D-4976-A740-0E8CDC203ED2}" type="presOf" srcId="{4312B9CE-80A5-47B2-A372-7D5E42C310BF}" destId="{0D7A1CF6-6690-43D3-8C1E-EC6E81CE0E39}" srcOrd="0" destOrd="0" presId="urn:microsoft.com/office/officeart/2005/8/layout/default"/>
    <dgm:cxn modelId="{5F080D45-B4A2-448C-838F-09E077D43BD5}" srcId="{5FBBF143-E264-4C2F-9461-6929751684C4}" destId="{4312B9CE-80A5-47B2-A372-7D5E42C310BF}" srcOrd="4" destOrd="0" parTransId="{AB42811A-30CB-4DC0-9388-578F0A739749}" sibTransId="{3364C946-82D9-40BC-BFF7-86C7C185F135}"/>
    <dgm:cxn modelId="{51EC3077-5D65-4F0D-90DC-2CEA165DA8BF}" type="presOf" srcId="{E70ECFFE-3AC7-43E2-9849-D10423D7673F}" destId="{056FBA31-0CD1-425C-A3C9-32A0986A84D6}" srcOrd="0" destOrd="0" presId="urn:microsoft.com/office/officeart/2005/8/layout/default"/>
    <dgm:cxn modelId="{56C38759-6937-4E5B-9D74-E7A56DE5B34C}" type="presOf" srcId="{B9941DD5-93E5-4FC3-A4C0-50DA359D34B5}" destId="{656287C4-8D1D-4DA2-9125-2150DE778154}" srcOrd="0" destOrd="0" presId="urn:microsoft.com/office/officeart/2005/8/layout/default"/>
    <dgm:cxn modelId="{B3460682-CEE1-41B5-AF0B-3414819DD17C}" srcId="{5FBBF143-E264-4C2F-9461-6929751684C4}" destId="{B9941DD5-93E5-4FC3-A4C0-50DA359D34B5}" srcOrd="2" destOrd="0" parTransId="{BCD08907-CB34-46BC-ACE0-60A35FC16FDC}" sibTransId="{01AC3C5C-9A3C-4E7E-9923-5353528996D4}"/>
    <dgm:cxn modelId="{D0ED7994-3F0F-461A-98ED-DDB81746801F}" srcId="{5FBBF143-E264-4C2F-9461-6929751684C4}" destId="{DFF954DB-71DD-4A40-BB4E-680EBB6AED5B}" srcOrd="0" destOrd="0" parTransId="{267E9B6A-0B5D-4C3E-8D10-95C1D984D8B1}" sibTransId="{BF8BF0D9-E640-4203-97FD-9063A4CC79E7}"/>
    <dgm:cxn modelId="{2416D694-D0A2-40B5-9CA9-CC04532CEE98}" type="presOf" srcId="{71B9CAB1-6178-4D65-A8BB-C99382A6DB10}" destId="{E4317025-98E3-4E73-95AD-B5D178F8E095}" srcOrd="0" destOrd="0" presId="urn:microsoft.com/office/officeart/2005/8/layout/default"/>
    <dgm:cxn modelId="{0D60CC9F-C225-45CC-9B36-6C0006243919}" srcId="{5FBBF143-E264-4C2F-9461-6929751684C4}" destId="{71B9CAB1-6178-4D65-A8BB-C99382A6DB10}" srcOrd="5" destOrd="0" parTransId="{FFA03B0F-FE2E-4FF9-AC59-31DC7D89738E}" sibTransId="{175FC399-8760-46FF-89D6-061A8AE1B1D0}"/>
    <dgm:cxn modelId="{C2FF3EAD-5889-4565-946B-E6C3D0D973E0}" type="presOf" srcId="{41B30775-3B78-4CB4-BB8A-7BAE8AD12E46}" destId="{EBE71859-6E23-4A2E-B272-EB179CF0D57E}" srcOrd="0" destOrd="0" presId="urn:microsoft.com/office/officeart/2005/8/layout/default"/>
    <dgm:cxn modelId="{2487F4CE-EE53-4EE3-91C1-634D1198A792}" type="presOf" srcId="{5FBBF143-E264-4C2F-9461-6929751684C4}" destId="{EEF18979-A6B8-4AFD-B07F-813C781F5B75}" srcOrd="0" destOrd="0" presId="urn:microsoft.com/office/officeart/2005/8/layout/default"/>
    <dgm:cxn modelId="{2695A8DF-3AAC-4A12-8525-91DD57390741}" srcId="{5FBBF143-E264-4C2F-9461-6929751684C4}" destId="{41B30775-3B78-4CB4-BB8A-7BAE8AD12E46}" srcOrd="3" destOrd="0" parTransId="{DEEDB05B-FE96-40F8-B4A2-AB81454EA405}" sibTransId="{01A14581-F42E-4BC6-914D-021347E19933}"/>
    <dgm:cxn modelId="{AC371EE3-8A46-4E3D-B211-BE2299F6BEDA}" srcId="{5FBBF143-E264-4C2F-9461-6929751684C4}" destId="{E70ECFFE-3AC7-43E2-9849-D10423D7673F}" srcOrd="1" destOrd="0" parTransId="{FE669D60-8250-4E09-BAD6-76BE6CA1E856}" sibTransId="{9748A3A8-1E1F-4D68-8119-3619CAF06DF7}"/>
    <dgm:cxn modelId="{C8BFF7B4-CB1B-4BC1-A81D-FF6612C4EE53}" type="presParOf" srcId="{EEF18979-A6B8-4AFD-B07F-813C781F5B75}" destId="{8122CDCA-95A7-4810-9B46-2FB17A51B963}" srcOrd="0" destOrd="0" presId="urn:microsoft.com/office/officeart/2005/8/layout/default"/>
    <dgm:cxn modelId="{470C6C96-1C4A-453A-BBB1-CC01798F3B94}" type="presParOf" srcId="{EEF18979-A6B8-4AFD-B07F-813C781F5B75}" destId="{B8E13C59-0B36-4FF3-B2ED-F6332E1A9525}" srcOrd="1" destOrd="0" presId="urn:microsoft.com/office/officeart/2005/8/layout/default"/>
    <dgm:cxn modelId="{5C0CF5F6-BEC0-4CC8-8C69-F347BA4C168B}" type="presParOf" srcId="{EEF18979-A6B8-4AFD-B07F-813C781F5B75}" destId="{056FBA31-0CD1-425C-A3C9-32A0986A84D6}" srcOrd="2" destOrd="0" presId="urn:microsoft.com/office/officeart/2005/8/layout/default"/>
    <dgm:cxn modelId="{C2106693-D1A2-4950-BDE4-B96FECD0AF40}" type="presParOf" srcId="{EEF18979-A6B8-4AFD-B07F-813C781F5B75}" destId="{1581597D-2B8C-4761-BE97-19CB784DC628}" srcOrd="3" destOrd="0" presId="urn:microsoft.com/office/officeart/2005/8/layout/default"/>
    <dgm:cxn modelId="{53D12AA3-4A9D-456A-B619-D35D36E43270}" type="presParOf" srcId="{EEF18979-A6B8-4AFD-B07F-813C781F5B75}" destId="{656287C4-8D1D-4DA2-9125-2150DE778154}" srcOrd="4" destOrd="0" presId="urn:microsoft.com/office/officeart/2005/8/layout/default"/>
    <dgm:cxn modelId="{18EB5089-41EB-4A12-B96B-2A75A8B5C5A3}" type="presParOf" srcId="{EEF18979-A6B8-4AFD-B07F-813C781F5B75}" destId="{4CD107A1-12F6-4855-AABD-BDA65932D1D3}" srcOrd="5" destOrd="0" presId="urn:microsoft.com/office/officeart/2005/8/layout/default"/>
    <dgm:cxn modelId="{B68C0FC3-A87D-4E8C-A4D8-5680C4360F13}" type="presParOf" srcId="{EEF18979-A6B8-4AFD-B07F-813C781F5B75}" destId="{EBE71859-6E23-4A2E-B272-EB179CF0D57E}" srcOrd="6" destOrd="0" presId="urn:microsoft.com/office/officeart/2005/8/layout/default"/>
    <dgm:cxn modelId="{BFAC9F9F-9221-41C6-80EE-A2BED79BE42F}" type="presParOf" srcId="{EEF18979-A6B8-4AFD-B07F-813C781F5B75}" destId="{FFF4E6B7-BF9E-4FA5-ADE7-0A78319DBC23}" srcOrd="7" destOrd="0" presId="urn:microsoft.com/office/officeart/2005/8/layout/default"/>
    <dgm:cxn modelId="{B25BB02D-0A06-4D24-8BE1-DBC766930F1D}" type="presParOf" srcId="{EEF18979-A6B8-4AFD-B07F-813C781F5B75}" destId="{0D7A1CF6-6690-43D3-8C1E-EC6E81CE0E39}" srcOrd="8" destOrd="0" presId="urn:microsoft.com/office/officeart/2005/8/layout/default"/>
    <dgm:cxn modelId="{027270AE-FDA6-410B-9DC4-5C2AB02765BB}" type="presParOf" srcId="{EEF18979-A6B8-4AFD-B07F-813C781F5B75}" destId="{53EA6553-99B1-4A51-B10B-6447BB21C90A}" srcOrd="9" destOrd="0" presId="urn:microsoft.com/office/officeart/2005/8/layout/default"/>
    <dgm:cxn modelId="{AF4351A0-D536-4D2C-B79C-2CBECEFDEB6D}" type="presParOf" srcId="{EEF18979-A6B8-4AFD-B07F-813C781F5B75}" destId="{E4317025-98E3-4E73-95AD-B5D178F8E09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0AB411-E528-412D-B056-64339C79E9C4}" type="doc">
      <dgm:prSet loTypeId="urn:microsoft.com/office/officeart/2005/8/layout/vList3" loCatId="list" qsTypeId="urn:microsoft.com/office/officeart/2005/8/quickstyle/simple2" qsCatId="simple" csTypeId="urn:microsoft.com/office/officeart/2005/8/colors/accent1_2" csCatId="accent1" phldr="1"/>
      <dgm:spPr/>
      <dgm:t>
        <a:bodyPr/>
        <a:lstStyle/>
        <a:p>
          <a:endParaRPr lang="en-US"/>
        </a:p>
      </dgm:t>
    </dgm:pt>
    <dgm:pt modelId="{C730EA4B-8267-4DCD-A979-D2DC247FBEC9}">
      <dgm:prSet/>
      <dgm:spPr/>
      <dgm:t>
        <a:bodyPr/>
        <a:lstStyle/>
        <a:p>
          <a:r>
            <a:rPr lang="en-GB" dirty="0"/>
            <a:t>Deficit (Medical model / Individual level “blame”)</a:t>
          </a:r>
          <a:endParaRPr lang="en-US" dirty="0"/>
        </a:p>
      </dgm:t>
    </dgm:pt>
    <dgm:pt modelId="{EA1C97AF-DCF7-43CA-8BCE-493B1C70D4C0}" type="parTrans" cxnId="{8174386C-C9BC-40E0-B937-D412DC45FBC5}">
      <dgm:prSet/>
      <dgm:spPr/>
      <dgm:t>
        <a:bodyPr/>
        <a:lstStyle/>
        <a:p>
          <a:endParaRPr lang="en-US"/>
        </a:p>
      </dgm:t>
    </dgm:pt>
    <dgm:pt modelId="{CFCED8FB-507D-4034-8BC5-E174F2B0B918}" type="sibTrans" cxnId="{8174386C-C9BC-40E0-B937-D412DC45FBC5}">
      <dgm:prSet/>
      <dgm:spPr/>
      <dgm:t>
        <a:bodyPr/>
        <a:lstStyle/>
        <a:p>
          <a:endParaRPr lang="en-US"/>
        </a:p>
      </dgm:t>
    </dgm:pt>
    <dgm:pt modelId="{13EF4D55-EB24-43D1-8B7B-5F599286D1A0}">
      <dgm:prSet/>
      <dgm:spPr/>
      <dgm:t>
        <a:bodyPr/>
        <a:lstStyle/>
        <a:p>
          <a:r>
            <a:rPr lang="en-GB"/>
            <a:t>Structural (Systems and processes)</a:t>
          </a:r>
          <a:endParaRPr lang="en-US"/>
        </a:p>
      </dgm:t>
    </dgm:pt>
    <dgm:pt modelId="{57760714-62DD-4D37-B2B3-5F599BCB7DB0}" type="parTrans" cxnId="{8084E341-2C8C-4C9F-AA78-FA95E29054CC}">
      <dgm:prSet/>
      <dgm:spPr/>
      <dgm:t>
        <a:bodyPr/>
        <a:lstStyle/>
        <a:p>
          <a:endParaRPr lang="en-US"/>
        </a:p>
      </dgm:t>
    </dgm:pt>
    <dgm:pt modelId="{697606D0-E72B-43B1-9245-34A56767566A}" type="sibTrans" cxnId="{8084E341-2C8C-4C9F-AA78-FA95E29054CC}">
      <dgm:prSet/>
      <dgm:spPr/>
      <dgm:t>
        <a:bodyPr/>
        <a:lstStyle/>
        <a:p>
          <a:endParaRPr lang="en-US"/>
        </a:p>
      </dgm:t>
    </dgm:pt>
    <dgm:pt modelId="{885B7D3C-551B-4663-8471-53B34F7F0EDA}">
      <dgm:prSet/>
      <dgm:spPr/>
      <dgm:t>
        <a:bodyPr/>
        <a:lstStyle/>
        <a:p>
          <a:r>
            <a:rPr lang="en-GB"/>
            <a:t>Socio-psychological (Society and belief)</a:t>
          </a:r>
          <a:endParaRPr lang="en-US"/>
        </a:p>
      </dgm:t>
    </dgm:pt>
    <dgm:pt modelId="{03216F11-F5BD-4797-8DDF-2AE7A03D5C63}" type="parTrans" cxnId="{41EA1D21-C37E-4D26-BA31-C4D63F3C5B68}">
      <dgm:prSet/>
      <dgm:spPr/>
      <dgm:t>
        <a:bodyPr/>
        <a:lstStyle/>
        <a:p>
          <a:endParaRPr lang="en-US"/>
        </a:p>
      </dgm:t>
    </dgm:pt>
    <dgm:pt modelId="{BCAAD4BE-7C54-476F-8F21-B53AEA6A69B0}" type="sibTrans" cxnId="{41EA1D21-C37E-4D26-BA31-C4D63F3C5B68}">
      <dgm:prSet/>
      <dgm:spPr/>
      <dgm:t>
        <a:bodyPr/>
        <a:lstStyle/>
        <a:p>
          <a:endParaRPr lang="en-US"/>
        </a:p>
      </dgm:t>
    </dgm:pt>
    <dgm:pt modelId="{B626D61E-B699-4451-95EF-F84D0D3F8BBD}" type="pres">
      <dgm:prSet presAssocID="{6B0AB411-E528-412D-B056-64339C79E9C4}" presName="linearFlow" presStyleCnt="0">
        <dgm:presLayoutVars>
          <dgm:dir/>
          <dgm:resizeHandles val="exact"/>
        </dgm:presLayoutVars>
      </dgm:prSet>
      <dgm:spPr/>
    </dgm:pt>
    <dgm:pt modelId="{EAC556FA-C7D0-4357-A99C-AF50CADC6731}" type="pres">
      <dgm:prSet presAssocID="{C730EA4B-8267-4DCD-A979-D2DC247FBEC9}" presName="composite" presStyleCnt="0"/>
      <dgm:spPr/>
    </dgm:pt>
    <dgm:pt modelId="{9A0A890C-CC89-479B-9AE7-2856AD93E0E7}" type="pres">
      <dgm:prSet presAssocID="{C730EA4B-8267-4DCD-A979-D2DC247FBEC9}" presName="imgShp" presStyleLbl="fgImgPlace1" presStyleIdx="0" presStyleCnt="3">
        <dgm:style>
          <a:lnRef idx="1">
            <a:schemeClr val="accent1"/>
          </a:lnRef>
          <a:fillRef idx="2">
            <a:schemeClr val="accent1"/>
          </a:fillRef>
          <a:effectRef idx="1">
            <a:schemeClr val="accent1"/>
          </a:effectRef>
          <a:fontRef idx="minor">
            <a:schemeClr val="dk1"/>
          </a:fontRef>
        </dgm:style>
      </dgm:prSet>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8575">
          <a:solidFill>
            <a:schemeClr val="bg1"/>
          </a:solidFill>
        </a:ln>
      </dgm:spPr>
      <dgm:extLst>
        <a:ext uri="{E40237B7-FDA0-4F09-8148-C483321AD2D9}">
          <dgm14:cNvPr xmlns:dgm14="http://schemas.microsoft.com/office/drawing/2010/diagram" id="0" name="" descr="Woman with cane outline"/>
        </a:ext>
      </dgm:extLst>
    </dgm:pt>
    <dgm:pt modelId="{A9E52CD9-735C-4787-ABE5-6F8DB5575AE5}" type="pres">
      <dgm:prSet presAssocID="{C730EA4B-8267-4DCD-A979-D2DC247FBEC9}" presName="txShp" presStyleLbl="node1" presStyleIdx="0" presStyleCnt="3">
        <dgm:presLayoutVars>
          <dgm:bulletEnabled val="1"/>
        </dgm:presLayoutVars>
      </dgm:prSet>
      <dgm:spPr/>
    </dgm:pt>
    <dgm:pt modelId="{3D6D33E4-CE3F-44B5-B8FD-D2FCD0FB525D}" type="pres">
      <dgm:prSet presAssocID="{CFCED8FB-507D-4034-8BC5-E174F2B0B918}" presName="spacing" presStyleCnt="0"/>
      <dgm:spPr/>
    </dgm:pt>
    <dgm:pt modelId="{676DC4D6-D0F3-4212-AD7D-01DAAFE3F5D4}" type="pres">
      <dgm:prSet presAssocID="{13EF4D55-EB24-43D1-8B7B-5F599286D1A0}" presName="composite" presStyleCnt="0"/>
      <dgm:spPr/>
    </dgm:pt>
    <dgm:pt modelId="{E553E089-0B33-4B0D-8A1B-F1E332C73462}" type="pres">
      <dgm:prSet presAssocID="{13EF4D55-EB24-43D1-8B7B-5F599286D1A0}"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ecision chart outline"/>
        </a:ext>
      </dgm:extLst>
    </dgm:pt>
    <dgm:pt modelId="{7F2B29B3-8BC1-4F17-A5BC-BBA74B5DCD45}" type="pres">
      <dgm:prSet presAssocID="{13EF4D55-EB24-43D1-8B7B-5F599286D1A0}" presName="txShp" presStyleLbl="node1" presStyleIdx="1" presStyleCnt="3">
        <dgm:presLayoutVars>
          <dgm:bulletEnabled val="1"/>
        </dgm:presLayoutVars>
      </dgm:prSet>
      <dgm:spPr/>
    </dgm:pt>
    <dgm:pt modelId="{639D394C-E9DA-4C00-ADC5-10502E100B46}" type="pres">
      <dgm:prSet presAssocID="{697606D0-E72B-43B1-9245-34A56767566A}" presName="spacing" presStyleCnt="0"/>
      <dgm:spPr/>
    </dgm:pt>
    <dgm:pt modelId="{ED47391C-6E5A-4642-B4AF-2B48B3BC4FB3}" type="pres">
      <dgm:prSet presAssocID="{885B7D3C-551B-4663-8471-53B34F7F0EDA}" presName="composite" presStyleCnt="0"/>
      <dgm:spPr/>
    </dgm:pt>
    <dgm:pt modelId="{72078A26-9CD8-481A-B2E0-657112033575}" type="pres">
      <dgm:prSet presAssocID="{885B7D3C-551B-4663-8471-53B34F7F0ED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Group of people with solid fill"/>
        </a:ext>
      </dgm:extLst>
    </dgm:pt>
    <dgm:pt modelId="{CEE09A25-A0D4-4463-B48F-896421745204}" type="pres">
      <dgm:prSet presAssocID="{885B7D3C-551B-4663-8471-53B34F7F0EDA}" presName="txShp" presStyleLbl="node1" presStyleIdx="2" presStyleCnt="3">
        <dgm:presLayoutVars>
          <dgm:bulletEnabled val="1"/>
        </dgm:presLayoutVars>
      </dgm:prSet>
      <dgm:spPr/>
    </dgm:pt>
  </dgm:ptLst>
  <dgm:cxnLst>
    <dgm:cxn modelId="{41EA1D21-C37E-4D26-BA31-C4D63F3C5B68}" srcId="{6B0AB411-E528-412D-B056-64339C79E9C4}" destId="{885B7D3C-551B-4663-8471-53B34F7F0EDA}" srcOrd="2" destOrd="0" parTransId="{03216F11-F5BD-4797-8DDF-2AE7A03D5C63}" sibTransId="{BCAAD4BE-7C54-476F-8F21-B53AEA6A69B0}"/>
    <dgm:cxn modelId="{2470872B-72C4-40AD-A3FA-8B19E91D1B14}" type="presOf" srcId="{6B0AB411-E528-412D-B056-64339C79E9C4}" destId="{B626D61E-B699-4451-95EF-F84D0D3F8BBD}" srcOrd="0" destOrd="0" presId="urn:microsoft.com/office/officeart/2005/8/layout/vList3"/>
    <dgm:cxn modelId="{8084E341-2C8C-4C9F-AA78-FA95E29054CC}" srcId="{6B0AB411-E528-412D-B056-64339C79E9C4}" destId="{13EF4D55-EB24-43D1-8B7B-5F599286D1A0}" srcOrd="1" destOrd="0" parTransId="{57760714-62DD-4D37-B2B3-5F599BCB7DB0}" sibTransId="{697606D0-E72B-43B1-9245-34A56767566A}"/>
    <dgm:cxn modelId="{8174386C-C9BC-40E0-B937-D412DC45FBC5}" srcId="{6B0AB411-E528-412D-B056-64339C79E9C4}" destId="{C730EA4B-8267-4DCD-A979-D2DC247FBEC9}" srcOrd="0" destOrd="0" parTransId="{EA1C97AF-DCF7-43CA-8BCE-493B1C70D4C0}" sibTransId="{CFCED8FB-507D-4034-8BC5-E174F2B0B918}"/>
    <dgm:cxn modelId="{FEAF5B9A-77B6-4DBA-B768-826B1CED8E43}" type="presOf" srcId="{885B7D3C-551B-4663-8471-53B34F7F0EDA}" destId="{CEE09A25-A0D4-4463-B48F-896421745204}" srcOrd="0" destOrd="0" presId="urn:microsoft.com/office/officeart/2005/8/layout/vList3"/>
    <dgm:cxn modelId="{58145DAC-05A7-4177-A443-8BCFEF4E3D0A}" type="presOf" srcId="{13EF4D55-EB24-43D1-8B7B-5F599286D1A0}" destId="{7F2B29B3-8BC1-4F17-A5BC-BBA74B5DCD45}" srcOrd="0" destOrd="0" presId="urn:microsoft.com/office/officeart/2005/8/layout/vList3"/>
    <dgm:cxn modelId="{3128A9B0-9C01-4646-8229-324EAAB074DC}" type="presOf" srcId="{C730EA4B-8267-4DCD-A979-D2DC247FBEC9}" destId="{A9E52CD9-735C-4787-ABE5-6F8DB5575AE5}" srcOrd="0" destOrd="0" presId="urn:microsoft.com/office/officeart/2005/8/layout/vList3"/>
    <dgm:cxn modelId="{11BA8BCA-FE7E-43EB-A3EF-0399928F8906}" type="presParOf" srcId="{B626D61E-B699-4451-95EF-F84D0D3F8BBD}" destId="{EAC556FA-C7D0-4357-A99C-AF50CADC6731}" srcOrd="0" destOrd="0" presId="urn:microsoft.com/office/officeart/2005/8/layout/vList3"/>
    <dgm:cxn modelId="{E8518DF6-717C-4194-B6DB-89B1865909A9}" type="presParOf" srcId="{EAC556FA-C7D0-4357-A99C-AF50CADC6731}" destId="{9A0A890C-CC89-479B-9AE7-2856AD93E0E7}" srcOrd="0" destOrd="0" presId="urn:microsoft.com/office/officeart/2005/8/layout/vList3"/>
    <dgm:cxn modelId="{943C181A-7FE7-4307-A72C-C2FF22985899}" type="presParOf" srcId="{EAC556FA-C7D0-4357-A99C-AF50CADC6731}" destId="{A9E52CD9-735C-4787-ABE5-6F8DB5575AE5}" srcOrd="1" destOrd="0" presId="urn:microsoft.com/office/officeart/2005/8/layout/vList3"/>
    <dgm:cxn modelId="{24575797-4739-4B9D-B5F0-83FD6B94CB5F}" type="presParOf" srcId="{B626D61E-B699-4451-95EF-F84D0D3F8BBD}" destId="{3D6D33E4-CE3F-44B5-B8FD-D2FCD0FB525D}" srcOrd="1" destOrd="0" presId="urn:microsoft.com/office/officeart/2005/8/layout/vList3"/>
    <dgm:cxn modelId="{A17FF81E-F68C-4598-AE59-FB5A9DCF7368}" type="presParOf" srcId="{B626D61E-B699-4451-95EF-F84D0D3F8BBD}" destId="{676DC4D6-D0F3-4212-AD7D-01DAAFE3F5D4}" srcOrd="2" destOrd="0" presId="urn:microsoft.com/office/officeart/2005/8/layout/vList3"/>
    <dgm:cxn modelId="{54C87EE2-E6B1-4164-AC85-959766361996}" type="presParOf" srcId="{676DC4D6-D0F3-4212-AD7D-01DAAFE3F5D4}" destId="{E553E089-0B33-4B0D-8A1B-F1E332C73462}" srcOrd="0" destOrd="0" presId="urn:microsoft.com/office/officeart/2005/8/layout/vList3"/>
    <dgm:cxn modelId="{55E28CD1-7EC2-480F-9DE3-4E6741573D3A}" type="presParOf" srcId="{676DC4D6-D0F3-4212-AD7D-01DAAFE3F5D4}" destId="{7F2B29B3-8BC1-4F17-A5BC-BBA74B5DCD45}" srcOrd="1" destOrd="0" presId="urn:microsoft.com/office/officeart/2005/8/layout/vList3"/>
    <dgm:cxn modelId="{97A8D389-79EA-46E1-9935-7EBF3790A99D}" type="presParOf" srcId="{B626D61E-B699-4451-95EF-F84D0D3F8BBD}" destId="{639D394C-E9DA-4C00-ADC5-10502E100B46}" srcOrd="3" destOrd="0" presId="urn:microsoft.com/office/officeart/2005/8/layout/vList3"/>
    <dgm:cxn modelId="{1071AA83-E65E-46A6-9750-C07979114251}" type="presParOf" srcId="{B626D61E-B699-4451-95EF-F84D0D3F8BBD}" destId="{ED47391C-6E5A-4642-B4AF-2B48B3BC4FB3}" srcOrd="4" destOrd="0" presId="urn:microsoft.com/office/officeart/2005/8/layout/vList3"/>
    <dgm:cxn modelId="{5BF899C0-C028-4057-9016-C16EA77934B1}" type="presParOf" srcId="{ED47391C-6E5A-4642-B4AF-2B48B3BC4FB3}" destId="{72078A26-9CD8-481A-B2E0-657112033575}" srcOrd="0" destOrd="0" presId="urn:microsoft.com/office/officeart/2005/8/layout/vList3"/>
    <dgm:cxn modelId="{F544D065-55A8-47B6-991F-9D8E701A7B90}" type="presParOf" srcId="{ED47391C-6E5A-4642-B4AF-2B48B3BC4FB3}" destId="{CEE09A25-A0D4-4463-B48F-89642174520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3B19F-D818-42CB-96EF-B0AF48A82C8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DF823918-8540-4FD1-86CB-135DE81B599E}">
      <dgm:prSet phldrT="[Text]"/>
      <dgm:spPr/>
      <dgm:t>
        <a:bodyPr/>
        <a:lstStyle/>
        <a:p>
          <a:r>
            <a:rPr lang="en-GB"/>
            <a:t>Overview</a:t>
          </a:r>
        </a:p>
      </dgm:t>
    </dgm:pt>
    <dgm:pt modelId="{49AE5E3B-AC8B-4131-B5BF-B219C4A7C346}" type="parTrans" cxnId="{A9887395-2EDE-4261-B71C-CDED26BF31E5}">
      <dgm:prSet/>
      <dgm:spPr/>
      <dgm:t>
        <a:bodyPr/>
        <a:lstStyle/>
        <a:p>
          <a:endParaRPr lang="en-GB"/>
        </a:p>
      </dgm:t>
    </dgm:pt>
    <dgm:pt modelId="{901E5094-5340-4A22-B182-D5BACD52CA9A}" type="sibTrans" cxnId="{A9887395-2EDE-4261-B71C-CDED26BF31E5}">
      <dgm:prSet/>
      <dgm:spPr/>
      <dgm:t>
        <a:bodyPr/>
        <a:lstStyle/>
        <a:p>
          <a:endParaRPr lang="en-GB"/>
        </a:p>
      </dgm:t>
    </dgm:pt>
    <dgm:pt modelId="{A72ED223-2683-43DC-975D-50FD99FFE4A9}">
      <dgm:prSet phldrT="[Text]"/>
      <dgm:spPr/>
      <dgm:t>
        <a:bodyPr/>
        <a:lstStyle/>
        <a:p>
          <a:r>
            <a:rPr lang="en-GB"/>
            <a:t>Intro</a:t>
          </a:r>
        </a:p>
      </dgm:t>
    </dgm:pt>
    <dgm:pt modelId="{597F3386-7C2A-4A7E-838C-48D2D24ABF32}" type="parTrans" cxnId="{BE4D03B7-C7D7-4BCE-B10B-6EF4A72F99D7}">
      <dgm:prSet/>
      <dgm:spPr/>
      <dgm:t>
        <a:bodyPr/>
        <a:lstStyle/>
        <a:p>
          <a:endParaRPr lang="en-GB"/>
        </a:p>
      </dgm:t>
    </dgm:pt>
    <dgm:pt modelId="{73EDD8B3-CF26-4577-8A57-3D43C4AA7439}" type="sibTrans" cxnId="{BE4D03B7-C7D7-4BCE-B10B-6EF4A72F99D7}">
      <dgm:prSet/>
      <dgm:spPr/>
      <dgm:t>
        <a:bodyPr/>
        <a:lstStyle/>
        <a:p>
          <a:endParaRPr lang="en-GB"/>
        </a:p>
      </dgm:t>
    </dgm:pt>
    <dgm:pt modelId="{2B3E47BE-26D1-4795-8162-EFF56BC7B6CF}">
      <dgm:prSet phldrT="[Text]"/>
      <dgm:spPr>
        <a:solidFill>
          <a:srgbClr val="0085CA"/>
        </a:solidFill>
      </dgm:spPr>
      <dgm:t>
        <a:bodyPr/>
        <a:lstStyle/>
        <a:p>
          <a:r>
            <a:rPr lang="en-GB"/>
            <a:t>CPD &amp; CVs</a:t>
          </a:r>
        </a:p>
      </dgm:t>
    </dgm:pt>
    <dgm:pt modelId="{4C324A9E-2F53-4A39-8AE5-92227B9B63C7}" type="parTrans" cxnId="{E7FA4FC3-C867-49F6-B468-561C38EACDD8}">
      <dgm:prSet/>
      <dgm:spPr/>
      <dgm:t>
        <a:bodyPr/>
        <a:lstStyle/>
        <a:p>
          <a:endParaRPr lang="en-GB"/>
        </a:p>
      </dgm:t>
    </dgm:pt>
    <dgm:pt modelId="{D58C4DEF-9D5A-4606-95F1-16DCF6FC4AC5}" type="sibTrans" cxnId="{E7FA4FC3-C867-49F6-B468-561C38EACDD8}">
      <dgm:prSet/>
      <dgm:spPr/>
      <dgm:t>
        <a:bodyPr/>
        <a:lstStyle/>
        <a:p>
          <a:endParaRPr lang="en-GB"/>
        </a:p>
      </dgm:t>
    </dgm:pt>
    <dgm:pt modelId="{40AA35A7-C28B-4112-9BC1-7EEAE5BE3078}">
      <dgm:prSet phldrT="[Text]"/>
      <dgm:spPr/>
      <dgm:t>
        <a:bodyPr/>
        <a:lstStyle/>
        <a:p>
          <a:r>
            <a:rPr lang="en-GB"/>
            <a:t>EDI</a:t>
          </a:r>
        </a:p>
      </dgm:t>
    </dgm:pt>
    <dgm:pt modelId="{13B4A961-BCE2-42EC-AAC6-801331C73074}" type="parTrans" cxnId="{25FD6ECF-14CC-44A8-8D04-B48B2AD9F4B2}">
      <dgm:prSet/>
      <dgm:spPr/>
      <dgm:t>
        <a:bodyPr/>
        <a:lstStyle/>
        <a:p>
          <a:endParaRPr lang="en-GB"/>
        </a:p>
      </dgm:t>
    </dgm:pt>
    <dgm:pt modelId="{BC18FF82-3B8E-4992-BA5E-7586817ED961}" type="sibTrans" cxnId="{25FD6ECF-14CC-44A8-8D04-B48B2AD9F4B2}">
      <dgm:prSet/>
      <dgm:spPr/>
      <dgm:t>
        <a:bodyPr/>
        <a:lstStyle/>
        <a:p>
          <a:endParaRPr lang="en-GB"/>
        </a:p>
      </dgm:t>
    </dgm:pt>
    <dgm:pt modelId="{59177155-D485-4D67-98C9-22020F532E69}">
      <dgm:prSet phldrT="[Text]"/>
      <dgm:spPr>
        <a:solidFill>
          <a:srgbClr val="0085CA"/>
        </a:solidFill>
      </dgm:spPr>
      <dgm:t>
        <a:bodyPr/>
        <a:lstStyle/>
        <a:p>
          <a:r>
            <a:rPr lang="en-GB"/>
            <a:t>EDI + Ethics</a:t>
          </a:r>
        </a:p>
      </dgm:t>
    </dgm:pt>
    <dgm:pt modelId="{FABBFE24-EB7A-48EC-955C-CC1B05F3D8DA}" type="parTrans" cxnId="{06061472-40DF-47DB-995A-2C83925352C7}">
      <dgm:prSet/>
      <dgm:spPr/>
      <dgm:t>
        <a:bodyPr/>
        <a:lstStyle/>
        <a:p>
          <a:endParaRPr lang="en-GB"/>
        </a:p>
      </dgm:t>
    </dgm:pt>
    <dgm:pt modelId="{93B3D10A-C486-4B31-84F0-6A5E7393B49E}" type="sibTrans" cxnId="{06061472-40DF-47DB-995A-2C83925352C7}">
      <dgm:prSet/>
      <dgm:spPr/>
      <dgm:t>
        <a:bodyPr/>
        <a:lstStyle/>
        <a:p>
          <a:endParaRPr lang="en-GB"/>
        </a:p>
      </dgm:t>
    </dgm:pt>
    <dgm:pt modelId="{78532DA7-5438-408E-976B-9F659741602C}">
      <dgm:prSet phldrT="[Text]"/>
      <dgm:spPr>
        <a:solidFill>
          <a:srgbClr val="7030A0"/>
        </a:solidFill>
      </dgm:spPr>
      <dgm:t>
        <a:bodyPr/>
        <a:lstStyle/>
        <a:p>
          <a:r>
            <a:rPr lang="en-GB"/>
            <a:t>EDI + Test</a:t>
          </a:r>
        </a:p>
      </dgm:t>
    </dgm:pt>
    <dgm:pt modelId="{46707429-A468-4EBE-B730-BB751FCF11F9}" type="parTrans" cxnId="{F18B350E-88A5-449A-B099-53991A8A2990}">
      <dgm:prSet/>
      <dgm:spPr/>
      <dgm:t>
        <a:bodyPr/>
        <a:lstStyle/>
        <a:p>
          <a:endParaRPr lang="en-GB"/>
        </a:p>
      </dgm:t>
    </dgm:pt>
    <dgm:pt modelId="{B056D66F-8C6D-4A82-9CA2-A0A1EBD123A8}" type="sibTrans" cxnId="{F18B350E-88A5-449A-B099-53991A8A2990}">
      <dgm:prSet/>
      <dgm:spPr/>
      <dgm:t>
        <a:bodyPr/>
        <a:lstStyle/>
        <a:p>
          <a:endParaRPr lang="en-GB"/>
        </a:p>
      </dgm:t>
    </dgm:pt>
    <dgm:pt modelId="{47D2D7D9-DAD5-4BA0-B09C-D1C41304F8D6}">
      <dgm:prSet phldrT="[Text]"/>
      <dgm:spPr/>
      <dgm:t>
        <a:bodyPr/>
        <a:lstStyle/>
        <a:p>
          <a:r>
            <a:rPr lang="en-GB"/>
            <a:t>Teamwork</a:t>
          </a:r>
        </a:p>
      </dgm:t>
    </dgm:pt>
    <dgm:pt modelId="{3DE37435-6032-4EAE-8692-7B837A39C7DA}" type="parTrans" cxnId="{7ACD02F3-631F-45BD-B048-917949236C65}">
      <dgm:prSet/>
      <dgm:spPr/>
      <dgm:t>
        <a:bodyPr/>
        <a:lstStyle/>
        <a:p>
          <a:endParaRPr lang="en-GB"/>
        </a:p>
      </dgm:t>
    </dgm:pt>
    <dgm:pt modelId="{D616F731-23C4-4AC7-9512-53F6BC7CA5C7}" type="sibTrans" cxnId="{7ACD02F3-631F-45BD-B048-917949236C65}">
      <dgm:prSet/>
      <dgm:spPr/>
      <dgm:t>
        <a:bodyPr/>
        <a:lstStyle/>
        <a:p>
          <a:endParaRPr lang="en-GB"/>
        </a:p>
      </dgm:t>
    </dgm:pt>
    <dgm:pt modelId="{DF831F93-DC30-40A5-B446-8DE265F8EB13}">
      <dgm:prSet phldrT="[Text]"/>
      <dgm:spPr/>
      <dgm:t>
        <a:bodyPr/>
        <a:lstStyle/>
        <a:p>
          <a:r>
            <a:rPr lang="en-GB"/>
            <a:t>Teams + Leaders</a:t>
          </a:r>
        </a:p>
      </dgm:t>
    </dgm:pt>
    <dgm:pt modelId="{6EF52EC1-B3E4-4752-A3B4-CA0799CAEE5C}" type="parTrans" cxnId="{9143D229-96D2-41B3-8A34-9A847DCA6CB3}">
      <dgm:prSet/>
      <dgm:spPr/>
      <dgm:t>
        <a:bodyPr/>
        <a:lstStyle/>
        <a:p>
          <a:endParaRPr lang="en-GB"/>
        </a:p>
      </dgm:t>
    </dgm:pt>
    <dgm:pt modelId="{7654A8E9-0208-4087-9769-FF72B1B6D61A}" type="sibTrans" cxnId="{9143D229-96D2-41B3-8A34-9A847DCA6CB3}">
      <dgm:prSet/>
      <dgm:spPr/>
      <dgm:t>
        <a:bodyPr/>
        <a:lstStyle/>
        <a:p>
          <a:endParaRPr lang="en-GB"/>
        </a:p>
      </dgm:t>
    </dgm:pt>
    <dgm:pt modelId="{AE8EB9A8-C704-400E-9CB1-2969D235C2A1}">
      <dgm:prSet phldrT="[Text]"/>
      <dgm:spPr/>
      <dgm:t>
        <a:bodyPr/>
        <a:lstStyle/>
        <a:p>
          <a:r>
            <a:rPr lang="en-GB"/>
            <a:t>Teams + Test</a:t>
          </a:r>
        </a:p>
      </dgm:t>
    </dgm:pt>
    <dgm:pt modelId="{5D85CC90-4A67-4ECF-B688-600F97B11833}" type="parTrans" cxnId="{C2C48EA6-1A72-47BA-9B6E-72D5C33BFB5B}">
      <dgm:prSet/>
      <dgm:spPr/>
      <dgm:t>
        <a:bodyPr/>
        <a:lstStyle/>
        <a:p>
          <a:endParaRPr lang="en-GB"/>
        </a:p>
      </dgm:t>
    </dgm:pt>
    <dgm:pt modelId="{B812908C-D449-4750-9576-0CD35739EFAA}" type="sibTrans" cxnId="{C2C48EA6-1A72-47BA-9B6E-72D5C33BFB5B}">
      <dgm:prSet/>
      <dgm:spPr/>
      <dgm:t>
        <a:bodyPr/>
        <a:lstStyle/>
        <a:p>
          <a:endParaRPr lang="en-GB"/>
        </a:p>
      </dgm:t>
    </dgm:pt>
    <dgm:pt modelId="{13958A06-6034-44FE-946B-1A11AE618BA2}">
      <dgm:prSet phldrT="[Text]"/>
      <dgm:spPr/>
      <dgm:t>
        <a:bodyPr/>
        <a:lstStyle/>
        <a:p>
          <a:r>
            <a:rPr lang="en-GB"/>
            <a:t>Decisions</a:t>
          </a:r>
        </a:p>
      </dgm:t>
    </dgm:pt>
    <dgm:pt modelId="{9CE18E5C-809E-4DC5-B13F-A7B17A6D8F21}" type="parTrans" cxnId="{37AF8A3F-07E5-4ED2-892A-7E21AA352A81}">
      <dgm:prSet/>
      <dgm:spPr/>
      <dgm:t>
        <a:bodyPr/>
        <a:lstStyle/>
        <a:p>
          <a:endParaRPr lang="en-GB"/>
        </a:p>
      </dgm:t>
    </dgm:pt>
    <dgm:pt modelId="{5AD82F1B-C8AF-4900-A15E-5E49A2E50818}" type="sibTrans" cxnId="{37AF8A3F-07E5-4ED2-892A-7E21AA352A81}">
      <dgm:prSet/>
      <dgm:spPr/>
      <dgm:t>
        <a:bodyPr/>
        <a:lstStyle/>
        <a:p>
          <a:endParaRPr lang="en-GB"/>
        </a:p>
      </dgm:t>
    </dgm:pt>
    <dgm:pt modelId="{91BA73BC-2206-498D-9CE9-0E76D341F76D}">
      <dgm:prSet phldrT="[Text]"/>
      <dgm:spPr/>
      <dgm:t>
        <a:bodyPr/>
        <a:lstStyle/>
        <a:p>
          <a:r>
            <a:rPr lang="en-GB"/>
            <a:t>Decisions + Quality</a:t>
          </a:r>
        </a:p>
      </dgm:t>
    </dgm:pt>
    <dgm:pt modelId="{CFB2EFDF-F356-4F09-8309-4D4726CA8B44}" type="parTrans" cxnId="{3659537E-7AC6-4B16-9403-2B4018A4CBF2}">
      <dgm:prSet/>
      <dgm:spPr/>
      <dgm:t>
        <a:bodyPr/>
        <a:lstStyle/>
        <a:p>
          <a:endParaRPr lang="en-GB"/>
        </a:p>
      </dgm:t>
    </dgm:pt>
    <dgm:pt modelId="{DDA079A7-8551-476B-A221-28F6668C3105}" type="sibTrans" cxnId="{3659537E-7AC6-4B16-9403-2B4018A4CBF2}">
      <dgm:prSet/>
      <dgm:spPr/>
      <dgm:t>
        <a:bodyPr/>
        <a:lstStyle/>
        <a:p>
          <a:endParaRPr lang="en-GB"/>
        </a:p>
      </dgm:t>
    </dgm:pt>
    <dgm:pt modelId="{F6B9E6F4-10A3-4F61-8938-90D3858BA008}">
      <dgm:prSet phldrT="[Text]"/>
      <dgm:spPr/>
      <dgm:t>
        <a:bodyPr/>
        <a:lstStyle/>
        <a:p>
          <a:r>
            <a:rPr lang="en-GB"/>
            <a:t>Decisions + Test</a:t>
          </a:r>
        </a:p>
      </dgm:t>
    </dgm:pt>
    <dgm:pt modelId="{ABBDF73A-894C-498F-A304-A76914A1599A}" type="parTrans" cxnId="{09CC94C0-DC79-4278-BB2F-55AB46112B39}">
      <dgm:prSet/>
      <dgm:spPr/>
      <dgm:t>
        <a:bodyPr/>
        <a:lstStyle/>
        <a:p>
          <a:endParaRPr lang="en-GB"/>
        </a:p>
      </dgm:t>
    </dgm:pt>
    <dgm:pt modelId="{C6F04209-C4F0-4101-98B4-392C170E022E}" type="sibTrans" cxnId="{09CC94C0-DC79-4278-BB2F-55AB46112B39}">
      <dgm:prSet/>
      <dgm:spPr/>
      <dgm:t>
        <a:bodyPr/>
        <a:lstStyle/>
        <a:p>
          <a:endParaRPr lang="en-GB"/>
        </a:p>
      </dgm:t>
    </dgm:pt>
    <dgm:pt modelId="{81561380-78DB-415F-B480-79A87FA7EAEF}">
      <dgm:prSet phldrT="[Text]"/>
      <dgm:spPr/>
      <dgm:t>
        <a:bodyPr/>
        <a:lstStyle/>
        <a:p>
          <a:r>
            <a:rPr lang="en-GB"/>
            <a:t>Support</a:t>
          </a:r>
        </a:p>
      </dgm:t>
    </dgm:pt>
    <dgm:pt modelId="{18E84D62-218D-494D-BE44-83798C4BDD4F}" type="parTrans" cxnId="{F8C96DD2-3ADE-48B0-9477-9874B4AA0B9B}">
      <dgm:prSet/>
      <dgm:spPr/>
      <dgm:t>
        <a:bodyPr/>
        <a:lstStyle/>
        <a:p>
          <a:endParaRPr lang="en-GB"/>
        </a:p>
      </dgm:t>
    </dgm:pt>
    <dgm:pt modelId="{C077E20C-7407-483B-BA02-AD00642F0AE0}" type="sibTrans" cxnId="{F8C96DD2-3ADE-48B0-9477-9874B4AA0B9B}">
      <dgm:prSet/>
      <dgm:spPr/>
      <dgm:t>
        <a:bodyPr/>
        <a:lstStyle/>
        <a:p>
          <a:endParaRPr lang="en-GB"/>
        </a:p>
      </dgm:t>
    </dgm:pt>
    <dgm:pt modelId="{9B24185E-5F5F-43C6-9D34-44266F02501F}">
      <dgm:prSet phldrT="[Text]"/>
      <dgm:spPr/>
      <dgm:t>
        <a:bodyPr/>
        <a:lstStyle/>
        <a:p>
          <a:r>
            <a:rPr lang="en-GB"/>
            <a:t>Essay Planning</a:t>
          </a:r>
        </a:p>
      </dgm:t>
    </dgm:pt>
    <dgm:pt modelId="{CD2EC679-8506-424A-836C-7105D545C2B0}" type="parTrans" cxnId="{E681CF0F-1C19-4B0F-8632-8427057F00C7}">
      <dgm:prSet/>
      <dgm:spPr/>
      <dgm:t>
        <a:bodyPr/>
        <a:lstStyle/>
        <a:p>
          <a:endParaRPr lang="en-GB"/>
        </a:p>
      </dgm:t>
    </dgm:pt>
    <dgm:pt modelId="{46921357-66BA-4886-A720-471BB7C52784}" type="sibTrans" cxnId="{E681CF0F-1C19-4B0F-8632-8427057F00C7}">
      <dgm:prSet/>
      <dgm:spPr/>
      <dgm:t>
        <a:bodyPr/>
        <a:lstStyle/>
        <a:p>
          <a:endParaRPr lang="en-GB"/>
        </a:p>
      </dgm:t>
    </dgm:pt>
    <dgm:pt modelId="{06CB244F-90D7-4537-AA32-87746B816826}">
      <dgm:prSet phldrT="[Text]"/>
      <dgm:spPr/>
      <dgm:t>
        <a:bodyPr/>
        <a:lstStyle/>
        <a:p>
          <a:r>
            <a:rPr lang="en-GB"/>
            <a:t>Wrap Up</a:t>
          </a:r>
        </a:p>
      </dgm:t>
    </dgm:pt>
    <dgm:pt modelId="{DB5F3B2D-FEBD-450D-B5A9-52916D851086}" type="parTrans" cxnId="{C04A39A6-2DB8-4E7B-9B17-BC6A3AEBBE98}">
      <dgm:prSet/>
      <dgm:spPr/>
      <dgm:t>
        <a:bodyPr/>
        <a:lstStyle/>
        <a:p>
          <a:endParaRPr lang="en-GB"/>
        </a:p>
      </dgm:t>
    </dgm:pt>
    <dgm:pt modelId="{CFEB1A61-A9B5-459F-94B6-42678E24748F}" type="sibTrans" cxnId="{C04A39A6-2DB8-4E7B-9B17-BC6A3AEBBE98}">
      <dgm:prSet/>
      <dgm:spPr/>
      <dgm:t>
        <a:bodyPr/>
        <a:lstStyle/>
        <a:p>
          <a:endParaRPr lang="en-GB"/>
        </a:p>
      </dgm:t>
    </dgm:pt>
    <dgm:pt modelId="{A874808F-90E3-45C0-82B6-CB1863CDE158}" type="pres">
      <dgm:prSet presAssocID="{0E23B19F-D818-42CB-96EF-B0AF48A82C86}" presName="theList" presStyleCnt="0">
        <dgm:presLayoutVars>
          <dgm:dir/>
          <dgm:animLvl val="lvl"/>
          <dgm:resizeHandles val="exact"/>
        </dgm:presLayoutVars>
      </dgm:prSet>
      <dgm:spPr/>
    </dgm:pt>
    <dgm:pt modelId="{51273141-A81E-4E0A-A147-FA8C11FB8446}" type="pres">
      <dgm:prSet presAssocID="{DF823918-8540-4FD1-86CB-135DE81B599E}" presName="compNode" presStyleCnt="0"/>
      <dgm:spPr/>
    </dgm:pt>
    <dgm:pt modelId="{EAA2BDCC-98FC-4720-81C1-95B6AFEEA715}" type="pres">
      <dgm:prSet presAssocID="{DF823918-8540-4FD1-86CB-135DE81B599E}" presName="aNode" presStyleLbl="bgShp" presStyleIdx="0" presStyleCnt="5"/>
      <dgm:spPr/>
    </dgm:pt>
    <dgm:pt modelId="{4D18F066-442D-4A58-BFDA-610CD2FF637A}" type="pres">
      <dgm:prSet presAssocID="{DF823918-8540-4FD1-86CB-135DE81B599E}" presName="textNode" presStyleLbl="bgShp" presStyleIdx="0" presStyleCnt="5"/>
      <dgm:spPr/>
    </dgm:pt>
    <dgm:pt modelId="{A7A8E8D5-8F79-40BA-A2A7-449DA4269126}" type="pres">
      <dgm:prSet presAssocID="{DF823918-8540-4FD1-86CB-135DE81B599E}" presName="compChildNode" presStyleCnt="0"/>
      <dgm:spPr/>
    </dgm:pt>
    <dgm:pt modelId="{4FF253C1-5C05-4DA3-976D-2CDF5C036085}" type="pres">
      <dgm:prSet presAssocID="{DF823918-8540-4FD1-86CB-135DE81B599E}" presName="theInnerList" presStyleCnt="0"/>
      <dgm:spPr/>
    </dgm:pt>
    <dgm:pt modelId="{DCB7B86C-5A54-4A80-B229-B1DA02F4C671}" type="pres">
      <dgm:prSet presAssocID="{A72ED223-2683-43DC-975D-50FD99FFE4A9}" presName="childNode" presStyleLbl="node1" presStyleIdx="0" presStyleCnt="10">
        <dgm:presLayoutVars>
          <dgm:bulletEnabled val="1"/>
        </dgm:presLayoutVars>
      </dgm:prSet>
      <dgm:spPr/>
    </dgm:pt>
    <dgm:pt modelId="{F3E9681C-DC0B-48E2-9A47-71311A322E34}" type="pres">
      <dgm:prSet presAssocID="{A72ED223-2683-43DC-975D-50FD99FFE4A9}" presName="aSpace2" presStyleCnt="0"/>
      <dgm:spPr/>
    </dgm:pt>
    <dgm:pt modelId="{443EC5A4-2397-4A4B-B3E6-ED260CD58874}" type="pres">
      <dgm:prSet presAssocID="{2B3E47BE-26D1-4795-8162-EFF56BC7B6CF}" presName="childNode" presStyleLbl="node1" presStyleIdx="1" presStyleCnt="10">
        <dgm:presLayoutVars>
          <dgm:bulletEnabled val="1"/>
        </dgm:presLayoutVars>
      </dgm:prSet>
      <dgm:spPr/>
    </dgm:pt>
    <dgm:pt modelId="{06F0B30E-DBA5-41BE-95C3-F3D66F5C6DEA}" type="pres">
      <dgm:prSet presAssocID="{DF823918-8540-4FD1-86CB-135DE81B599E}" presName="aSpace" presStyleCnt="0"/>
      <dgm:spPr/>
    </dgm:pt>
    <dgm:pt modelId="{AD8506EA-A393-457A-9793-24BF17DD3852}" type="pres">
      <dgm:prSet presAssocID="{40AA35A7-C28B-4112-9BC1-7EEAE5BE3078}" presName="compNode" presStyleCnt="0"/>
      <dgm:spPr/>
    </dgm:pt>
    <dgm:pt modelId="{D63167EA-841C-465D-A37D-789DB641AB44}" type="pres">
      <dgm:prSet presAssocID="{40AA35A7-C28B-4112-9BC1-7EEAE5BE3078}" presName="aNode" presStyleLbl="bgShp" presStyleIdx="1" presStyleCnt="5"/>
      <dgm:spPr/>
    </dgm:pt>
    <dgm:pt modelId="{76A682CF-12AD-4B75-A360-C1224689D801}" type="pres">
      <dgm:prSet presAssocID="{40AA35A7-C28B-4112-9BC1-7EEAE5BE3078}" presName="textNode" presStyleLbl="bgShp" presStyleIdx="1" presStyleCnt="5"/>
      <dgm:spPr/>
    </dgm:pt>
    <dgm:pt modelId="{99C2409C-5D3A-45FE-AFB4-BD1C07901D2F}" type="pres">
      <dgm:prSet presAssocID="{40AA35A7-C28B-4112-9BC1-7EEAE5BE3078}" presName="compChildNode" presStyleCnt="0"/>
      <dgm:spPr/>
    </dgm:pt>
    <dgm:pt modelId="{E6524AC4-E04E-4B4C-A01C-F53848C6355E}" type="pres">
      <dgm:prSet presAssocID="{40AA35A7-C28B-4112-9BC1-7EEAE5BE3078}" presName="theInnerList" presStyleCnt="0"/>
      <dgm:spPr/>
    </dgm:pt>
    <dgm:pt modelId="{A0BA3163-9CAA-46E9-BE9D-97D6C8C2E99B}" type="pres">
      <dgm:prSet presAssocID="{59177155-D485-4D67-98C9-22020F532E69}" presName="childNode" presStyleLbl="node1" presStyleIdx="2" presStyleCnt="10" custLinFactNeighborY="-7016">
        <dgm:presLayoutVars>
          <dgm:bulletEnabled val="1"/>
        </dgm:presLayoutVars>
      </dgm:prSet>
      <dgm:spPr/>
    </dgm:pt>
    <dgm:pt modelId="{CBBA1ABF-CFF0-480C-B239-5419A34441D5}" type="pres">
      <dgm:prSet presAssocID="{59177155-D485-4D67-98C9-22020F532E69}" presName="aSpace2" presStyleCnt="0"/>
      <dgm:spPr/>
    </dgm:pt>
    <dgm:pt modelId="{4F177808-3BB1-4361-9A60-8BD45261E4D1}" type="pres">
      <dgm:prSet presAssocID="{78532DA7-5438-408E-976B-9F659741602C}" presName="childNode" presStyleLbl="node1" presStyleIdx="3" presStyleCnt="10">
        <dgm:presLayoutVars>
          <dgm:bulletEnabled val="1"/>
        </dgm:presLayoutVars>
      </dgm:prSet>
      <dgm:spPr/>
    </dgm:pt>
    <dgm:pt modelId="{E53ABA22-9A3B-4884-BB6A-5ACDAE46E9AD}" type="pres">
      <dgm:prSet presAssocID="{40AA35A7-C28B-4112-9BC1-7EEAE5BE3078}" presName="aSpace" presStyleCnt="0"/>
      <dgm:spPr/>
    </dgm:pt>
    <dgm:pt modelId="{89A755C7-666E-4AAF-B0AD-092869EE6E8E}" type="pres">
      <dgm:prSet presAssocID="{47D2D7D9-DAD5-4BA0-B09C-D1C41304F8D6}" presName="compNode" presStyleCnt="0"/>
      <dgm:spPr/>
    </dgm:pt>
    <dgm:pt modelId="{BB379117-81BA-4FD5-9359-ADE9335AE20B}" type="pres">
      <dgm:prSet presAssocID="{47D2D7D9-DAD5-4BA0-B09C-D1C41304F8D6}" presName="aNode" presStyleLbl="bgShp" presStyleIdx="2" presStyleCnt="5"/>
      <dgm:spPr/>
    </dgm:pt>
    <dgm:pt modelId="{0C0752C3-FE04-4C3B-8743-3CB5BC305281}" type="pres">
      <dgm:prSet presAssocID="{47D2D7D9-DAD5-4BA0-B09C-D1C41304F8D6}" presName="textNode" presStyleLbl="bgShp" presStyleIdx="2" presStyleCnt="5"/>
      <dgm:spPr/>
    </dgm:pt>
    <dgm:pt modelId="{0831F246-8B04-4011-9E29-C73AF66F2EAC}" type="pres">
      <dgm:prSet presAssocID="{47D2D7D9-DAD5-4BA0-B09C-D1C41304F8D6}" presName="compChildNode" presStyleCnt="0"/>
      <dgm:spPr/>
    </dgm:pt>
    <dgm:pt modelId="{3BA86367-25C2-4333-A4CD-5A6C953A7AE3}" type="pres">
      <dgm:prSet presAssocID="{47D2D7D9-DAD5-4BA0-B09C-D1C41304F8D6}" presName="theInnerList" presStyleCnt="0"/>
      <dgm:spPr/>
    </dgm:pt>
    <dgm:pt modelId="{7DB7F1AF-73A1-4F46-B992-97E9E1E59241}" type="pres">
      <dgm:prSet presAssocID="{DF831F93-DC30-40A5-B446-8DE265F8EB13}" presName="childNode" presStyleLbl="node1" presStyleIdx="4" presStyleCnt="10">
        <dgm:presLayoutVars>
          <dgm:bulletEnabled val="1"/>
        </dgm:presLayoutVars>
      </dgm:prSet>
      <dgm:spPr/>
    </dgm:pt>
    <dgm:pt modelId="{903E929D-CD45-4038-B681-474547FDFC8F}" type="pres">
      <dgm:prSet presAssocID="{DF831F93-DC30-40A5-B446-8DE265F8EB13}" presName="aSpace2" presStyleCnt="0"/>
      <dgm:spPr/>
    </dgm:pt>
    <dgm:pt modelId="{DA429927-193C-4DA9-9CC7-B6C27C392C37}" type="pres">
      <dgm:prSet presAssocID="{AE8EB9A8-C704-400E-9CB1-2969D235C2A1}" presName="childNode" presStyleLbl="node1" presStyleIdx="5" presStyleCnt="10">
        <dgm:presLayoutVars>
          <dgm:bulletEnabled val="1"/>
        </dgm:presLayoutVars>
      </dgm:prSet>
      <dgm:spPr/>
    </dgm:pt>
    <dgm:pt modelId="{A75EFA80-FAEE-4542-9556-5E8263F7ADD1}" type="pres">
      <dgm:prSet presAssocID="{47D2D7D9-DAD5-4BA0-B09C-D1C41304F8D6}" presName="aSpace" presStyleCnt="0"/>
      <dgm:spPr/>
    </dgm:pt>
    <dgm:pt modelId="{DA84B224-E507-4D04-B703-E301C56D9530}" type="pres">
      <dgm:prSet presAssocID="{13958A06-6034-44FE-946B-1A11AE618BA2}" presName="compNode" presStyleCnt="0"/>
      <dgm:spPr/>
    </dgm:pt>
    <dgm:pt modelId="{B27C7EF0-7840-4DCA-AB6F-90A32F371ACD}" type="pres">
      <dgm:prSet presAssocID="{13958A06-6034-44FE-946B-1A11AE618BA2}" presName="aNode" presStyleLbl="bgShp" presStyleIdx="3" presStyleCnt="5"/>
      <dgm:spPr/>
    </dgm:pt>
    <dgm:pt modelId="{9019C2F4-2040-4302-A9B6-210DBD1E0336}" type="pres">
      <dgm:prSet presAssocID="{13958A06-6034-44FE-946B-1A11AE618BA2}" presName="textNode" presStyleLbl="bgShp" presStyleIdx="3" presStyleCnt="5"/>
      <dgm:spPr/>
    </dgm:pt>
    <dgm:pt modelId="{225BB38C-813A-415D-B429-1321445B0619}" type="pres">
      <dgm:prSet presAssocID="{13958A06-6034-44FE-946B-1A11AE618BA2}" presName="compChildNode" presStyleCnt="0"/>
      <dgm:spPr/>
    </dgm:pt>
    <dgm:pt modelId="{E19B51C5-CA52-44FE-93CD-30E940AF53C8}" type="pres">
      <dgm:prSet presAssocID="{13958A06-6034-44FE-946B-1A11AE618BA2}" presName="theInnerList" presStyleCnt="0"/>
      <dgm:spPr/>
    </dgm:pt>
    <dgm:pt modelId="{6193E2D1-1BE4-44EF-B54E-4D5FFC185C3A}" type="pres">
      <dgm:prSet presAssocID="{91BA73BC-2206-498D-9CE9-0E76D341F76D}" presName="childNode" presStyleLbl="node1" presStyleIdx="6" presStyleCnt="10">
        <dgm:presLayoutVars>
          <dgm:bulletEnabled val="1"/>
        </dgm:presLayoutVars>
      </dgm:prSet>
      <dgm:spPr/>
    </dgm:pt>
    <dgm:pt modelId="{C0444909-5ECE-48C6-A65D-3220FF4424E0}" type="pres">
      <dgm:prSet presAssocID="{91BA73BC-2206-498D-9CE9-0E76D341F76D}" presName="aSpace2" presStyleCnt="0"/>
      <dgm:spPr/>
    </dgm:pt>
    <dgm:pt modelId="{504D898D-0F6C-4A3B-A32B-4653D21D6A8E}" type="pres">
      <dgm:prSet presAssocID="{F6B9E6F4-10A3-4F61-8938-90D3858BA008}" presName="childNode" presStyleLbl="node1" presStyleIdx="7" presStyleCnt="10">
        <dgm:presLayoutVars>
          <dgm:bulletEnabled val="1"/>
        </dgm:presLayoutVars>
      </dgm:prSet>
      <dgm:spPr/>
    </dgm:pt>
    <dgm:pt modelId="{F92C1E79-DDC6-42FF-85E9-F1E5A1BA2D95}" type="pres">
      <dgm:prSet presAssocID="{13958A06-6034-44FE-946B-1A11AE618BA2}" presName="aSpace" presStyleCnt="0"/>
      <dgm:spPr/>
    </dgm:pt>
    <dgm:pt modelId="{86A842FB-CBD7-44E2-99F8-760FBA2B45E9}" type="pres">
      <dgm:prSet presAssocID="{81561380-78DB-415F-B480-79A87FA7EAEF}" presName="compNode" presStyleCnt="0"/>
      <dgm:spPr/>
    </dgm:pt>
    <dgm:pt modelId="{5B4961BE-7B4F-455A-89B3-68C74F86CEBE}" type="pres">
      <dgm:prSet presAssocID="{81561380-78DB-415F-B480-79A87FA7EAEF}" presName="aNode" presStyleLbl="bgShp" presStyleIdx="4" presStyleCnt="5"/>
      <dgm:spPr/>
    </dgm:pt>
    <dgm:pt modelId="{90487B57-F4A7-40B1-9447-7A49D758105B}" type="pres">
      <dgm:prSet presAssocID="{81561380-78DB-415F-B480-79A87FA7EAEF}" presName="textNode" presStyleLbl="bgShp" presStyleIdx="4" presStyleCnt="5"/>
      <dgm:spPr/>
    </dgm:pt>
    <dgm:pt modelId="{F21311FD-CD3E-4A7E-BAE4-A2FA40250463}" type="pres">
      <dgm:prSet presAssocID="{81561380-78DB-415F-B480-79A87FA7EAEF}" presName="compChildNode" presStyleCnt="0"/>
      <dgm:spPr/>
    </dgm:pt>
    <dgm:pt modelId="{84761E57-7FA7-43CF-A134-FBE2202A73F1}" type="pres">
      <dgm:prSet presAssocID="{81561380-78DB-415F-B480-79A87FA7EAEF}" presName="theInnerList" presStyleCnt="0"/>
      <dgm:spPr/>
    </dgm:pt>
    <dgm:pt modelId="{877D2951-B049-4D73-AB18-54EB6A2B7EF1}" type="pres">
      <dgm:prSet presAssocID="{9B24185E-5F5F-43C6-9D34-44266F02501F}" presName="childNode" presStyleLbl="node1" presStyleIdx="8" presStyleCnt="10">
        <dgm:presLayoutVars>
          <dgm:bulletEnabled val="1"/>
        </dgm:presLayoutVars>
      </dgm:prSet>
      <dgm:spPr/>
    </dgm:pt>
    <dgm:pt modelId="{C2D1AD34-4B25-4933-98D6-4278FCF18698}" type="pres">
      <dgm:prSet presAssocID="{9B24185E-5F5F-43C6-9D34-44266F02501F}" presName="aSpace2" presStyleCnt="0"/>
      <dgm:spPr/>
    </dgm:pt>
    <dgm:pt modelId="{1269AE99-43EA-49AB-AC9D-FE1A683E469E}" type="pres">
      <dgm:prSet presAssocID="{06CB244F-90D7-4537-AA32-87746B816826}" presName="childNode" presStyleLbl="node1" presStyleIdx="9" presStyleCnt="10">
        <dgm:presLayoutVars>
          <dgm:bulletEnabled val="1"/>
        </dgm:presLayoutVars>
      </dgm:prSet>
      <dgm:spPr/>
    </dgm:pt>
  </dgm:ptLst>
  <dgm:cxnLst>
    <dgm:cxn modelId="{33E97600-8750-4EC8-88D0-4B2508A8112D}" type="presOf" srcId="{78532DA7-5438-408E-976B-9F659741602C}" destId="{4F177808-3BB1-4361-9A60-8BD45261E4D1}" srcOrd="0" destOrd="0" presId="urn:microsoft.com/office/officeart/2005/8/layout/lProcess2"/>
    <dgm:cxn modelId="{D1953708-D476-4E23-9F39-1637118FD1B2}" type="presOf" srcId="{81561380-78DB-415F-B480-79A87FA7EAEF}" destId="{90487B57-F4A7-40B1-9447-7A49D758105B}" srcOrd="1" destOrd="0" presId="urn:microsoft.com/office/officeart/2005/8/layout/lProcess2"/>
    <dgm:cxn modelId="{F18B350E-88A5-449A-B099-53991A8A2990}" srcId="{40AA35A7-C28B-4112-9BC1-7EEAE5BE3078}" destId="{78532DA7-5438-408E-976B-9F659741602C}" srcOrd="1" destOrd="0" parTransId="{46707429-A468-4EBE-B730-BB751FCF11F9}" sibTransId="{B056D66F-8C6D-4A82-9CA2-A0A1EBD123A8}"/>
    <dgm:cxn modelId="{E681CF0F-1C19-4B0F-8632-8427057F00C7}" srcId="{81561380-78DB-415F-B480-79A87FA7EAEF}" destId="{9B24185E-5F5F-43C6-9D34-44266F02501F}" srcOrd="0" destOrd="0" parTransId="{CD2EC679-8506-424A-836C-7105D545C2B0}" sibTransId="{46921357-66BA-4886-A720-471BB7C52784}"/>
    <dgm:cxn modelId="{125AA215-BDFE-4071-A251-7120722CE31A}" type="presOf" srcId="{F6B9E6F4-10A3-4F61-8938-90D3858BA008}" destId="{504D898D-0F6C-4A3B-A32B-4653D21D6A8E}" srcOrd="0" destOrd="0" presId="urn:microsoft.com/office/officeart/2005/8/layout/lProcess2"/>
    <dgm:cxn modelId="{4D8F1728-6213-4302-AB4D-AD04C1C9ED9D}" type="presOf" srcId="{06CB244F-90D7-4537-AA32-87746B816826}" destId="{1269AE99-43EA-49AB-AC9D-FE1A683E469E}" srcOrd="0" destOrd="0" presId="urn:microsoft.com/office/officeart/2005/8/layout/lProcess2"/>
    <dgm:cxn modelId="{9143D229-96D2-41B3-8A34-9A847DCA6CB3}" srcId="{47D2D7D9-DAD5-4BA0-B09C-D1C41304F8D6}" destId="{DF831F93-DC30-40A5-B446-8DE265F8EB13}" srcOrd="0" destOrd="0" parTransId="{6EF52EC1-B3E4-4752-A3B4-CA0799CAEE5C}" sibTransId="{7654A8E9-0208-4087-9769-FF72B1B6D61A}"/>
    <dgm:cxn modelId="{78813D2E-9BB2-4748-B048-80EC7B479657}" type="presOf" srcId="{47D2D7D9-DAD5-4BA0-B09C-D1C41304F8D6}" destId="{0C0752C3-FE04-4C3B-8743-3CB5BC305281}" srcOrd="1" destOrd="0" presId="urn:microsoft.com/office/officeart/2005/8/layout/lProcess2"/>
    <dgm:cxn modelId="{043D4333-7966-45E4-995B-7CE8F0A78A66}" type="presOf" srcId="{AE8EB9A8-C704-400E-9CB1-2969D235C2A1}" destId="{DA429927-193C-4DA9-9CC7-B6C27C392C37}" srcOrd="0" destOrd="0" presId="urn:microsoft.com/office/officeart/2005/8/layout/lProcess2"/>
    <dgm:cxn modelId="{B8DF9339-FF72-450A-875C-A35316765F2E}" type="presOf" srcId="{A72ED223-2683-43DC-975D-50FD99FFE4A9}" destId="{DCB7B86C-5A54-4A80-B229-B1DA02F4C671}" srcOrd="0" destOrd="0" presId="urn:microsoft.com/office/officeart/2005/8/layout/lProcess2"/>
    <dgm:cxn modelId="{37AF8A3F-07E5-4ED2-892A-7E21AA352A81}" srcId="{0E23B19F-D818-42CB-96EF-B0AF48A82C86}" destId="{13958A06-6034-44FE-946B-1A11AE618BA2}" srcOrd="3" destOrd="0" parTransId="{9CE18E5C-809E-4DC5-B13F-A7B17A6D8F21}" sibTransId="{5AD82F1B-C8AF-4900-A15E-5E49A2E50818}"/>
    <dgm:cxn modelId="{25F3AB5F-F88F-424F-861B-FCAC03591C01}" type="presOf" srcId="{91BA73BC-2206-498D-9CE9-0E76D341F76D}" destId="{6193E2D1-1BE4-44EF-B54E-4D5FFC185C3A}" srcOrd="0" destOrd="0" presId="urn:microsoft.com/office/officeart/2005/8/layout/lProcess2"/>
    <dgm:cxn modelId="{4CCB9D4A-0CD2-47BD-B6AD-205F015DFF16}" type="presOf" srcId="{47D2D7D9-DAD5-4BA0-B09C-D1C41304F8D6}" destId="{BB379117-81BA-4FD5-9359-ADE9335AE20B}" srcOrd="0" destOrd="0" presId="urn:microsoft.com/office/officeart/2005/8/layout/lProcess2"/>
    <dgm:cxn modelId="{06061472-40DF-47DB-995A-2C83925352C7}" srcId="{40AA35A7-C28B-4112-9BC1-7EEAE5BE3078}" destId="{59177155-D485-4D67-98C9-22020F532E69}" srcOrd="0" destOrd="0" parTransId="{FABBFE24-EB7A-48EC-955C-CC1B05F3D8DA}" sibTransId="{93B3D10A-C486-4B31-84F0-6A5E7393B49E}"/>
    <dgm:cxn modelId="{23626E76-4EE9-4FDD-A895-B4054688AFBF}" type="presOf" srcId="{DF823918-8540-4FD1-86CB-135DE81B599E}" destId="{EAA2BDCC-98FC-4720-81C1-95B6AFEEA715}" srcOrd="0" destOrd="0" presId="urn:microsoft.com/office/officeart/2005/8/layout/lProcess2"/>
    <dgm:cxn modelId="{C5A35F5A-9159-4A1B-BB98-8AD561BE3531}" type="presOf" srcId="{40AA35A7-C28B-4112-9BC1-7EEAE5BE3078}" destId="{76A682CF-12AD-4B75-A360-C1224689D801}" srcOrd="1" destOrd="0" presId="urn:microsoft.com/office/officeart/2005/8/layout/lProcess2"/>
    <dgm:cxn modelId="{3659537E-7AC6-4B16-9403-2B4018A4CBF2}" srcId="{13958A06-6034-44FE-946B-1A11AE618BA2}" destId="{91BA73BC-2206-498D-9CE9-0E76D341F76D}" srcOrd="0" destOrd="0" parTransId="{CFB2EFDF-F356-4F09-8309-4D4726CA8B44}" sibTransId="{DDA079A7-8551-476B-A221-28F6668C3105}"/>
    <dgm:cxn modelId="{3EA5CA8C-73CD-4A58-AC68-297D92EE4CFC}" type="presOf" srcId="{81561380-78DB-415F-B480-79A87FA7EAEF}" destId="{5B4961BE-7B4F-455A-89B3-68C74F86CEBE}" srcOrd="0" destOrd="0" presId="urn:microsoft.com/office/officeart/2005/8/layout/lProcess2"/>
    <dgm:cxn modelId="{BB96ED93-1852-4CE8-86BB-B49EF14FF841}" type="presOf" srcId="{13958A06-6034-44FE-946B-1A11AE618BA2}" destId="{B27C7EF0-7840-4DCA-AB6F-90A32F371ACD}" srcOrd="0" destOrd="0" presId="urn:microsoft.com/office/officeart/2005/8/layout/lProcess2"/>
    <dgm:cxn modelId="{A9887395-2EDE-4261-B71C-CDED26BF31E5}" srcId="{0E23B19F-D818-42CB-96EF-B0AF48A82C86}" destId="{DF823918-8540-4FD1-86CB-135DE81B599E}" srcOrd="0" destOrd="0" parTransId="{49AE5E3B-AC8B-4131-B5BF-B219C4A7C346}" sibTransId="{901E5094-5340-4A22-B182-D5BACD52CA9A}"/>
    <dgm:cxn modelId="{C04A39A6-2DB8-4E7B-9B17-BC6A3AEBBE98}" srcId="{81561380-78DB-415F-B480-79A87FA7EAEF}" destId="{06CB244F-90D7-4537-AA32-87746B816826}" srcOrd="1" destOrd="0" parTransId="{DB5F3B2D-FEBD-450D-B5A9-52916D851086}" sibTransId="{CFEB1A61-A9B5-459F-94B6-42678E24748F}"/>
    <dgm:cxn modelId="{C2C48EA6-1A72-47BA-9B6E-72D5C33BFB5B}" srcId="{47D2D7D9-DAD5-4BA0-B09C-D1C41304F8D6}" destId="{AE8EB9A8-C704-400E-9CB1-2969D235C2A1}" srcOrd="1" destOrd="0" parTransId="{5D85CC90-4A67-4ECF-B688-600F97B11833}" sibTransId="{B812908C-D449-4750-9576-0CD35739EFAA}"/>
    <dgm:cxn modelId="{30E214A8-2CBA-4F13-886E-CB863FB7FA41}" type="presOf" srcId="{DF831F93-DC30-40A5-B446-8DE265F8EB13}" destId="{7DB7F1AF-73A1-4F46-B992-97E9E1E59241}" srcOrd="0" destOrd="0" presId="urn:microsoft.com/office/officeart/2005/8/layout/lProcess2"/>
    <dgm:cxn modelId="{BE4D03B7-C7D7-4BCE-B10B-6EF4A72F99D7}" srcId="{DF823918-8540-4FD1-86CB-135DE81B599E}" destId="{A72ED223-2683-43DC-975D-50FD99FFE4A9}" srcOrd="0" destOrd="0" parTransId="{597F3386-7C2A-4A7E-838C-48D2D24ABF32}" sibTransId="{73EDD8B3-CF26-4577-8A57-3D43C4AA7439}"/>
    <dgm:cxn modelId="{09CC94C0-DC79-4278-BB2F-55AB46112B39}" srcId="{13958A06-6034-44FE-946B-1A11AE618BA2}" destId="{F6B9E6F4-10A3-4F61-8938-90D3858BA008}" srcOrd="1" destOrd="0" parTransId="{ABBDF73A-894C-498F-A304-A76914A1599A}" sibTransId="{C6F04209-C4F0-4101-98B4-392C170E022E}"/>
    <dgm:cxn modelId="{E7FA4FC3-C867-49F6-B468-561C38EACDD8}" srcId="{DF823918-8540-4FD1-86CB-135DE81B599E}" destId="{2B3E47BE-26D1-4795-8162-EFF56BC7B6CF}" srcOrd="1" destOrd="0" parTransId="{4C324A9E-2F53-4A39-8AE5-92227B9B63C7}" sibTransId="{D58C4DEF-9D5A-4606-95F1-16DCF6FC4AC5}"/>
    <dgm:cxn modelId="{1E98A8CA-FE99-41FF-9331-EA0E32A004BC}" type="presOf" srcId="{2B3E47BE-26D1-4795-8162-EFF56BC7B6CF}" destId="{443EC5A4-2397-4A4B-B3E6-ED260CD58874}" srcOrd="0" destOrd="0" presId="urn:microsoft.com/office/officeart/2005/8/layout/lProcess2"/>
    <dgm:cxn modelId="{4C6A26CC-E2CD-42EC-901B-D65B9289EE0E}" type="presOf" srcId="{40AA35A7-C28B-4112-9BC1-7EEAE5BE3078}" destId="{D63167EA-841C-465D-A37D-789DB641AB44}" srcOrd="0" destOrd="0" presId="urn:microsoft.com/office/officeart/2005/8/layout/lProcess2"/>
    <dgm:cxn modelId="{25FD6ECF-14CC-44A8-8D04-B48B2AD9F4B2}" srcId="{0E23B19F-D818-42CB-96EF-B0AF48A82C86}" destId="{40AA35A7-C28B-4112-9BC1-7EEAE5BE3078}" srcOrd="1" destOrd="0" parTransId="{13B4A961-BCE2-42EC-AAC6-801331C73074}" sibTransId="{BC18FF82-3B8E-4992-BA5E-7586817ED961}"/>
    <dgm:cxn modelId="{F8C96DD2-3ADE-48B0-9477-9874B4AA0B9B}" srcId="{0E23B19F-D818-42CB-96EF-B0AF48A82C86}" destId="{81561380-78DB-415F-B480-79A87FA7EAEF}" srcOrd="4" destOrd="0" parTransId="{18E84D62-218D-494D-BE44-83798C4BDD4F}" sibTransId="{C077E20C-7407-483B-BA02-AD00642F0AE0}"/>
    <dgm:cxn modelId="{6924DFD7-E740-4CE4-A7CB-EA3FEE92C4D9}" type="presOf" srcId="{13958A06-6034-44FE-946B-1A11AE618BA2}" destId="{9019C2F4-2040-4302-A9B6-210DBD1E0336}" srcOrd="1" destOrd="0" presId="urn:microsoft.com/office/officeart/2005/8/layout/lProcess2"/>
    <dgm:cxn modelId="{579925DD-6FBC-4C29-AEED-CF1596CF92D4}" type="presOf" srcId="{9B24185E-5F5F-43C6-9D34-44266F02501F}" destId="{877D2951-B049-4D73-AB18-54EB6A2B7EF1}" srcOrd="0" destOrd="0" presId="urn:microsoft.com/office/officeart/2005/8/layout/lProcess2"/>
    <dgm:cxn modelId="{D8A356E5-8EED-4058-83AF-35F001F7A8A2}" type="presOf" srcId="{59177155-D485-4D67-98C9-22020F532E69}" destId="{A0BA3163-9CAA-46E9-BE9D-97D6C8C2E99B}" srcOrd="0" destOrd="0" presId="urn:microsoft.com/office/officeart/2005/8/layout/lProcess2"/>
    <dgm:cxn modelId="{CA7065ED-6B1C-4488-B87F-C037DB868706}" type="presOf" srcId="{0E23B19F-D818-42CB-96EF-B0AF48A82C86}" destId="{A874808F-90E3-45C0-82B6-CB1863CDE158}" srcOrd="0" destOrd="0" presId="urn:microsoft.com/office/officeart/2005/8/layout/lProcess2"/>
    <dgm:cxn modelId="{7ACD02F3-631F-45BD-B048-917949236C65}" srcId="{0E23B19F-D818-42CB-96EF-B0AF48A82C86}" destId="{47D2D7D9-DAD5-4BA0-B09C-D1C41304F8D6}" srcOrd="2" destOrd="0" parTransId="{3DE37435-6032-4EAE-8692-7B837A39C7DA}" sibTransId="{D616F731-23C4-4AC7-9512-53F6BC7CA5C7}"/>
    <dgm:cxn modelId="{9813D5FE-5325-4404-B9DA-6C9C313942A1}" type="presOf" srcId="{DF823918-8540-4FD1-86CB-135DE81B599E}" destId="{4D18F066-442D-4A58-BFDA-610CD2FF637A}" srcOrd="1" destOrd="0" presId="urn:microsoft.com/office/officeart/2005/8/layout/lProcess2"/>
    <dgm:cxn modelId="{8B2704C9-3A2E-4814-8F3F-12E85174A9C0}" type="presParOf" srcId="{A874808F-90E3-45C0-82B6-CB1863CDE158}" destId="{51273141-A81E-4E0A-A147-FA8C11FB8446}" srcOrd="0" destOrd="0" presId="urn:microsoft.com/office/officeart/2005/8/layout/lProcess2"/>
    <dgm:cxn modelId="{581D977E-EA30-430D-98D2-3B74C1857056}" type="presParOf" srcId="{51273141-A81E-4E0A-A147-FA8C11FB8446}" destId="{EAA2BDCC-98FC-4720-81C1-95B6AFEEA715}" srcOrd="0" destOrd="0" presId="urn:microsoft.com/office/officeart/2005/8/layout/lProcess2"/>
    <dgm:cxn modelId="{6B881186-0E5F-42FE-A9EF-97267348226F}" type="presParOf" srcId="{51273141-A81E-4E0A-A147-FA8C11FB8446}" destId="{4D18F066-442D-4A58-BFDA-610CD2FF637A}" srcOrd="1" destOrd="0" presId="urn:microsoft.com/office/officeart/2005/8/layout/lProcess2"/>
    <dgm:cxn modelId="{22EBCA9D-4852-4B3D-B7A4-704813386B76}" type="presParOf" srcId="{51273141-A81E-4E0A-A147-FA8C11FB8446}" destId="{A7A8E8D5-8F79-40BA-A2A7-449DA4269126}" srcOrd="2" destOrd="0" presId="urn:microsoft.com/office/officeart/2005/8/layout/lProcess2"/>
    <dgm:cxn modelId="{5225D823-5D37-4C61-92E1-3DDC739BB223}" type="presParOf" srcId="{A7A8E8D5-8F79-40BA-A2A7-449DA4269126}" destId="{4FF253C1-5C05-4DA3-976D-2CDF5C036085}" srcOrd="0" destOrd="0" presId="urn:microsoft.com/office/officeart/2005/8/layout/lProcess2"/>
    <dgm:cxn modelId="{038C9D90-334C-4316-8748-1AF8EC9F5CFB}" type="presParOf" srcId="{4FF253C1-5C05-4DA3-976D-2CDF5C036085}" destId="{DCB7B86C-5A54-4A80-B229-B1DA02F4C671}" srcOrd="0" destOrd="0" presId="urn:microsoft.com/office/officeart/2005/8/layout/lProcess2"/>
    <dgm:cxn modelId="{42DDB44E-5D5D-4B9F-804B-D047D59E57C1}" type="presParOf" srcId="{4FF253C1-5C05-4DA3-976D-2CDF5C036085}" destId="{F3E9681C-DC0B-48E2-9A47-71311A322E34}" srcOrd="1" destOrd="0" presId="urn:microsoft.com/office/officeart/2005/8/layout/lProcess2"/>
    <dgm:cxn modelId="{FAE7CEC1-E627-4F66-8815-536F50F2FA88}" type="presParOf" srcId="{4FF253C1-5C05-4DA3-976D-2CDF5C036085}" destId="{443EC5A4-2397-4A4B-B3E6-ED260CD58874}" srcOrd="2" destOrd="0" presId="urn:microsoft.com/office/officeart/2005/8/layout/lProcess2"/>
    <dgm:cxn modelId="{D792F997-A9E7-41D6-9B7F-FF54D1FF440A}" type="presParOf" srcId="{A874808F-90E3-45C0-82B6-CB1863CDE158}" destId="{06F0B30E-DBA5-41BE-95C3-F3D66F5C6DEA}" srcOrd="1" destOrd="0" presId="urn:microsoft.com/office/officeart/2005/8/layout/lProcess2"/>
    <dgm:cxn modelId="{36E74B62-D635-48A5-A815-4B71A427571C}" type="presParOf" srcId="{A874808F-90E3-45C0-82B6-CB1863CDE158}" destId="{AD8506EA-A393-457A-9793-24BF17DD3852}" srcOrd="2" destOrd="0" presId="urn:microsoft.com/office/officeart/2005/8/layout/lProcess2"/>
    <dgm:cxn modelId="{3330D2D6-2582-4072-A72C-E7BDD83060DE}" type="presParOf" srcId="{AD8506EA-A393-457A-9793-24BF17DD3852}" destId="{D63167EA-841C-465D-A37D-789DB641AB44}" srcOrd="0" destOrd="0" presId="urn:microsoft.com/office/officeart/2005/8/layout/lProcess2"/>
    <dgm:cxn modelId="{55786D9D-EF9F-4F11-8B56-B43B7EE7BC1C}" type="presParOf" srcId="{AD8506EA-A393-457A-9793-24BF17DD3852}" destId="{76A682CF-12AD-4B75-A360-C1224689D801}" srcOrd="1" destOrd="0" presId="urn:microsoft.com/office/officeart/2005/8/layout/lProcess2"/>
    <dgm:cxn modelId="{22C3E2E3-27BF-4AB4-BF3E-1010EA5D88AC}" type="presParOf" srcId="{AD8506EA-A393-457A-9793-24BF17DD3852}" destId="{99C2409C-5D3A-45FE-AFB4-BD1C07901D2F}" srcOrd="2" destOrd="0" presId="urn:microsoft.com/office/officeart/2005/8/layout/lProcess2"/>
    <dgm:cxn modelId="{12612B20-BD20-41E8-8888-E53577B454D2}" type="presParOf" srcId="{99C2409C-5D3A-45FE-AFB4-BD1C07901D2F}" destId="{E6524AC4-E04E-4B4C-A01C-F53848C6355E}" srcOrd="0" destOrd="0" presId="urn:microsoft.com/office/officeart/2005/8/layout/lProcess2"/>
    <dgm:cxn modelId="{27D747AA-5096-4AFC-AF45-26AF7220FDC5}" type="presParOf" srcId="{E6524AC4-E04E-4B4C-A01C-F53848C6355E}" destId="{A0BA3163-9CAA-46E9-BE9D-97D6C8C2E99B}" srcOrd="0" destOrd="0" presId="urn:microsoft.com/office/officeart/2005/8/layout/lProcess2"/>
    <dgm:cxn modelId="{92A6C71F-0A7C-4010-8459-AFAD67316B62}" type="presParOf" srcId="{E6524AC4-E04E-4B4C-A01C-F53848C6355E}" destId="{CBBA1ABF-CFF0-480C-B239-5419A34441D5}" srcOrd="1" destOrd="0" presId="urn:microsoft.com/office/officeart/2005/8/layout/lProcess2"/>
    <dgm:cxn modelId="{D70B565F-7284-4579-947E-9CC6913F3C0C}" type="presParOf" srcId="{E6524AC4-E04E-4B4C-A01C-F53848C6355E}" destId="{4F177808-3BB1-4361-9A60-8BD45261E4D1}" srcOrd="2" destOrd="0" presId="urn:microsoft.com/office/officeart/2005/8/layout/lProcess2"/>
    <dgm:cxn modelId="{4141E06B-6D17-4564-B3A2-45DBA33D2E6E}" type="presParOf" srcId="{A874808F-90E3-45C0-82B6-CB1863CDE158}" destId="{E53ABA22-9A3B-4884-BB6A-5ACDAE46E9AD}" srcOrd="3" destOrd="0" presId="urn:microsoft.com/office/officeart/2005/8/layout/lProcess2"/>
    <dgm:cxn modelId="{6FFAC1C4-447B-4055-8BAA-DD167B373C7B}" type="presParOf" srcId="{A874808F-90E3-45C0-82B6-CB1863CDE158}" destId="{89A755C7-666E-4AAF-B0AD-092869EE6E8E}" srcOrd="4" destOrd="0" presId="urn:microsoft.com/office/officeart/2005/8/layout/lProcess2"/>
    <dgm:cxn modelId="{919063A8-0CCF-4515-B97C-D7D33B518A61}" type="presParOf" srcId="{89A755C7-666E-4AAF-B0AD-092869EE6E8E}" destId="{BB379117-81BA-4FD5-9359-ADE9335AE20B}" srcOrd="0" destOrd="0" presId="urn:microsoft.com/office/officeart/2005/8/layout/lProcess2"/>
    <dgm:cxn modelId="{87885F5C-AC1C-4584-894A-51A2CBBB3896}" type="presParOf" srcId="{89A755C7-666E-4AAF-B0AD-092869EE6E8E}" destId="{0C0752C3-FE04-4C3B-8743-3CB5BC305281}" srcOrd="1" destOrd="0" presId="urn:microsoft.com/office/officeart/2005/8/layout/lProcess2"/>
    <dgm:cxn modelId="{27B74F44-1AD4-4C87-B6E9-176AB53AAB97}" type="presParOf" srcId="{89A755C7-666E-4AAF-B0AD-092869EE6E8E}" destId="{0831F246-8B04-4011-9E29-C73AF66F2EAC}" srcOrd="2" destOrd="0" presId="urn:microsoft.com/office/officeart/2005/8/layout/lProcess2"/>
    <dgm:cxn modelId="{A42C203B-E7C4-4C64-B44E-86B2831C1726}" type="presParOf" srcId="{0831F246-8B04-4011-9E29-C73AF66F2EAC}" destId="{3BA86367-25C2-4333-A4CD-5A6C953A7AE3}" srcOrd="0" destOrd="0" presId="urn:microsoft.com/office/officeart/2005/8/layout/lProcess2"/>
    <dgm:cxn modelId="{DD522B5C-05F2-447F-BB4E-0CE4DD93B0F2}" type="presParOf" srcId="{3BA86367-25C2-4333-A4CD-5A6C953A7AE3}" destId="{7DB7F1AF-73A1-4F46-B992-97E9E1E59241}" srcOrd="0" destOrd="0" presId="urn:microsoft.com/office/officeart/2005/8/layout/lProcess2"/>
    <dgm:cxn modelId="{37AC43EE-4A8A-48F1-9DEC-C113B195D7E9}" type="presParOf" srcId="{3BA86367-25C2-4333-A4CD-5A6C953A7AE3}" destId="{903E929D-CD45-4038-B681-474547FDFC8F}" srcOrd="1" destOrd="0" presId="urn:microsoft.com/office/officeart/2005/8/layout/lProcess2"/>
    <dgm:cxn modelId="{3C8DB947-590B-43A3-A19B-332DD55CBE0C}" type="presParOf" srcId="{3BA86367-25C2-4333-A4CD-5A6C953A7AE3}" destId="{DA429927-193C-4DA9-9CC7-B6C27C392C37}" srcOrd="2" destOrd="0" presId="urn:microsoft.com/office/officeart/2005/8/layout/lProcess2"/>
    <dgm:cxn modelId="{D42F256F-0118-420A-9865-F07A9C7EEE66}" type="presParOf" srcId="{A874808F-90E3-45C0-82B6-CB1863CDE158}" destId="{A75EFA80-FAEE-4542-9556-5E8263F7ADD1}" srcOrd="5" destOrd="0" presId="urn:microsoft.com/office/officeart/2005/8/layout/lProcess2"/>
    <dgm:cxn modelId="{30C23756-8B60-4E0E-9D74-3FEFC463D2E9}" type="presParOf" srcId="{A874808F-90E3-45C0-82B6-CB1863CDE158}" destId="{DA84B224-E507-4D04-B703-E301C56D9530}" srcOrd="6" destOrd="0" presId="urn:microsoft.com/office/officeart/2005/8/layout/lProcess2"/>
    <dgm:cxn modelId="{CDEE09CC-1D37-46FA-AB26-99D9999A5782}" type="presParOf" srcId="{DA84B224-E507-4D04-B703-E301C56D9530}" destId="{B27C7EF0-7840-4DCA-AB6F-90A32F371ACD}" srcOrd="0" destOrd="0" presId="urn:microsoft.com/office/officeart/2005/8/layout/lProcess2"/>
    <dgm:cxn modelId="{6EB7C931-A136-4553-B4E3-E183F73151B7}" type="presParOf" srcId="{DA84B224-E507-4D04-B703-E301C56D9530}" destId="{9019C2F4-2040-4302-A9B6-210DBD1E0336}" srcOrd="1" destOrd="0" presId="urn:microsoft.com/office/officeart/2005/8/layout/lProcess2"/>
    <dgm:cxn modelId="{6C7B83F8-5CE8-4925-902D-FF98810102F8}" type="presParOf" srcId="{DA84B224-E507-4D04-B703-E301C56D9530}" destId="{225BB38C-813A-415D-B429-1321445B0619}" srcOrd="2" destOrd="0" presId="urn:microsoft.com/office/officeart/2005/8/layout/lProcess2"/>
    <dgm:cxn modelId="{6E5BDBC1-BA37-46D7-90F0-E4AF8D6C9161}" type="presParOf" srcId="{225BB38C-813A-415D-B429-1321445B0619}" destId="{E19B51C5-CA52-44FE-93CD-30E940AF53C8}" srcOrd="0" destOrd="0" presId="urn:microsoft.com/office/officeart/2005/8/layout/lProcess2"/>
    <dgm:cxn modelId="{C65B5D05-33EB-45BB-8A68-75F20FA94CCA}" type="presParOf" srcId="{E19B51C5-CA52-44FE-93CD-30E940AF53C8}" destId="{6193E2D1-1BE4-44EF-B54E-4D5FFC185C3A}" srcOrd="0" destOrd="0" presId="urn:microsoft.com/office/officeart/2005/8/layout/lProcess2"/>
    <dgm:cxn modelId="{7FC99D1B-0B8B-4312-8205-A59D17C0AD89}" type="presParOf" srcId="{E19B51C5-CA52-44FE-93CD-30E940AF53C8}" destId="{C0444909-5ECE-48C6-A65D-3220FF4424E0}" srcOrd="1" destOrd="0" presId="urn:microsoft.com/office/officeart/2005/8/layout/lProcess2"/>
    <dgm:cxn modelId="{4F3FCB17-FD5A-4999-98D7-680E3F2B335A}" type="presParOf" srcId="{E19B51C5-CA52-44FE-93CD-30E940AF53C8}" destId="{504D898D-0F6C-4A3B-A32B-4653D21D6A8E}" srcOrd="2" destOrd="0" presId="urn:microsoft.com/office/officeart/2005/8/layout/lProcess2"/>
    <dgm:cxn modelId="{64F043D8-9FCC-4C8E-BA5F-1E8999431298}" type="presParOf" srcId="{A874808F-90E3-45C0-82B6-CB1863CDE158}" destId="{F92C1E79-DDC6-42FF-85E9-F1E5A1BA2D95}" srcOrd="7" destOrd="0" presId="urn:microsoft.com/office/officeart/2005/8/layout/lProcess2"/>
    <dgm:cxn modelId="{2F76569A-D2B1-4C2A-B6C9-CBF353B1760B}" type="presParOf" srcId="{A874808F-90E3-45C0-82B6-CB1863CDE158}" destId="{86A842FB-CBD7-44E2-99F8-760FBA2B45E9}" srcOrd="8" destOrd="0" presId="urn:microsoft.com/office/officeart/2005/8/layout/lProcess2"/>
    <dgm:cxn modelId="{06C126A9-8348-4DDE-8463-A57093E6D150}" type="presParOf" srcId="{86A842FB-CBD7-44E2-99F8-760FBA2B45E9}" destId="{5B4961BE-7B4F-455A-89B3-68C74F86CEBE}" srcOrd="0" destOrd="0" presId="urn:microsoft.com/office/officeart/2005/8/layout/lProcess2"/>
    <dgm:cxn modelId="{2D3D6C85-472C-4E8C-9D48-5EAD5E7A0FBA}" type="presParOf" srcId="{86A842FB-CBD7-44E2-99F8-760FBA2B45E9}" destId="{90487B57-F4A7-40B1-9447-7A49D758105B}" srcOrd="1" destOrd="0" presId="urn:microsoft.com/office/officeart/2005/8/layout/lProcess2"/>
    <dgm:cxn modelId="{786DAF04-FC04-4237-BB1A-50206F840BE1}" type="presParOf" srcId="{86A842FB-CBD7-44E2-99F8-760FBA2B45E9}" destId="{F21311FD-CD3E-4A7E-BAE4-A2FA40250463}" srcOrd="2" destOrd="0" presId="urn:microsoft.com/office/officeart/2005/8/layout/lProcess2"/>
    <dgm:cxn modelId="{C68832A2-F215-4F95-93C5-A50033B85402}" type="presParOf" srcId="{F21311FD-CD3E-4A7E-BAE4-A2FA40250463}" destId="{84761E57-7FA7-43CF-A134-FBE2202A73F1}" srcOrd="0" destOrd="0" presId="urn:microsoft.com/office/officeart/2005/8/layout/lProcess2"/>
    <dgm:cxn modelId="{D0A89E88-0DF5-4015-A6BA-71726D444FE8}" type="presParOf" srcId="{84761E57-7FA7-43CF-A134-FBE2202A73F1}" destId="{877D2951-B049-4D73-AB18-54EB6A2B7EF1}" srcOrd="0" destOrd="0" presId="urn:microsoft.com/office/officeart/2005/8/layout/lProcess2"/>
    <dgm:cxn modelId="{F979377F-D00F-408B-95AA-E07E5312790D}" type="presParOf" srcId="{84761E57-7FA7-43CF-A134-FBE2202A73F1}" destId="{C2D1AD34-4B25-4933-98D6-4278FCF18698}" srcOrd="1" destOrd="0" presId="urn:microsoft.com/office/officeart/2005/8/layout/lProcess2"/>
    <dgm:cxn modelId="{CBC1D65C-167C-4AE2-9513-AF02FDF87561}" type="presParOf" srcId="{84761E57-7FA7-43CF-A134-FBE2202A73F1}" destId="{1269AE99-43EA-49AB-AC9D-FE1A683E469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2BDCC-98FC-4720-81C1-95B6AFEEA715}">
      <dsp:nvSpPr>
        <dsp:cNvPr id="0" name=""/>
        <dsp:cNvSpPr/>
      </dsp:nvSpPr>
      <dsp:spPr>
        <a:xfrm>
          <a:off x="5798" y="0"/>
          <a:ext cx="2034856" cy="3605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Overview</a:t>
          </a:r>
        </a:p>
      </dsp:txBody>
      <dsp:txXfrm>
        <a:off x="5798" y="0"/>
        <a:ext cx="2034856" cy="1081588"/>
      </dsp:txXfrm>
    </dsp:sp>
    <dsp:sp modelId="{DCB7B86C-5A54-4A80-B229-B1DA02F4C671}">
      <dsp:nvSpPr>
        <dsp:cNvPr id="0" name=""/>
        <dsp:cNvSpPr/>
      </dsp:nvSpPr>
      <dsp:spPr>
        <a:xfrm>
          <a:off x="209284" y="1082645"/>
          <a:ext cx="1627885" cy="1087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Intro</a:t>
          </a:r>
        </a:p>
      </dsp:txBody>
      <dsp:txXfrm>
        <a:off x="241122" y="1114483"/>
        <a:ext cx="1564209" cy="1023370"/>
      </dsp:txXfrm>
    </dsp:sp>
    <dsp:sp modelId="{443EC5A4-2397-4A4B-B3E6-ED260CD58874}">
      <dsp:nvSpPr>
        <dsp:cNvPr id="0" name=""/>
        <dsp:cNvSpPr/>
      </dsp:nvSpPr>
      <dsp:spPr>
        <a:xfrm>
          <a:off x="209284" y="2336928"/>
          <a:ext cx="1627885" cy="108704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CPD &amp; CVs</a:t>
          </a:r>
        </a:p>
      </dsp:txBody>
      <dsp:txXfrm>
        <a:off x="241122" y="2368766"/>
        <a:ext cx="1564209" cy="1023370"/>
      </dsp:txXfrm>
    </dsp:sp>
    <dsp:sp modelId="{D63167EA-841C-465D-A37D-789DB641AB44}">
      <dsp:nvSpPr>
        <dsp:cNvPr id="0" name=""/>
        <dsp:cNvSpPr/>
      </dsp:nvSpPr>
      <dsp:spPr>
        <a:xfrm>
          <a:off x="2193269" y="0"/>
          <a:ext cx="2034856" cy="3605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EDI</a:t>
          </a:r>
        </a:p>
      </dsp:txBody>
      <dsp:txXfrm>
        <a:off x="2193269" y="0"/>
        <a:ext cx="2034856" cy="1081588"/>
      </dsp:txXfrm>
    </dsp:sp>
    <dsp:sp modelId="{A0BA3163-9CAA-46E9-BE9D-97D6C8C2E99B}">
      <dsp:nvSpPr>
        <dsp:cNvPr id="0" name=""/>
        <dsp:cNvSpPr/>
      </dsp:nvSpPr>
      <dsp:spPr>
        <a:xfrm>
          <a:off x="2396755" y="1070911"/>
          <a:ext cx="1627885" cy="108704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EDI + Ethics</a:t>
          </a:r>
        </a:p>
      </dsp:txBody>
      <dsp:txXfrm>
        <a:off x="2428593" y="1102749"/>
        <a:ext cx="1564209" cy="1023370"/>
      </dsp:txXfrm>
    </dsp:sp>
    <dsp:sp modelId="{4F177808-3BB1-4361-9A60-8BD45261E4D1}">
      <dsp:nvSpPr>
        <dsp:cNvPr id="0" name=""/>
        <dsp:cNvSpPr/>
      </dsp:nvSpPr>
      <dsp:spPr>
        <a:xfrm>
          <a:off x="2396755" y="2336928"/>
          <a:ext cx="1627885" cy="108704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EDI + Test</a:t>
          </a:r>
        </a:p>
      </dsp:txBody>
      <dsp:txXfrm>
        <a:off x="2428593" y="2368766"/>
        <a:ext cx="1564209" cy="1023370"/>
      </dsp:txXfrm>
    </dsp:sp>
    <dsp:sp modelId="{BB379117-81BA-4FD5-9359-ADE9335AE20B}">
      <dsp:nvSpPr>
        <dsp:cNvPr id="0" name=""/>
        <dsp:cNvSpPr/>
      </dsp:nvSpPr>
      <dsp:spPr>
        <a:xfrm>
          <a:off x="4380740" y="0"/>
          <a:ext cx="2034856" cy="3605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Teamwork</a:t>
          </a:r>
        </a:p>
      </dsp:txBody>
      <dsp:txXfrm>
        <a:off x="4380740" y="0"/>
        <a:ext cx="2034856" cy="1081588"/>
      </dsp:txXfrm>
    </dsp:sp>
    <dsp:sp modelId="{7DB7F1AF-73A1-4F46-B992-97E9E1E59241}">
      <dsp:nvSpPr>
        <dsp:cNvPr id="0" name=""/>
        <dsp:cNvSpPr/>
      </dsp:nvSpPr>
      <dsp:spPr>
        <a:xfrm>
          <a:off x="4584225" y="1082645"/>
          <a:ext cx="1627885" cy="1087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Teams + Leaders</a:t>
          </a:r>
        </a:p>
      </dsp:txBody>
      <dsp:txXfrm>
        <a:off x="4616063" y="1114483"/>
        <a:ext cx="1564209" cy="1023370"/>
      </dsp:txXfrm>
    </dsp:sp>
    <dsp:sp modelId="{DA429927-193C-4DA9-9CC7-B6C27C392C37}">
      <dsp:nvSpPr>
        <dsp:cNvPr id="0" name=""/>
        <dsp:cNvSpPr/>
      </dsp:nvSpPr>
      <dsp:spPr>
        <a:xfrm>
          <a:off x="4584225" y="2336928"/>
          <a:ext cx="1627885" cy="1087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Teams + Test</a:t>
          </a:r>
        </a:p>
      </dsp:txBody>
      <dsp:txXfrm>
        <a:off x="4616063" y="2368766"/>
        <a:ext cx="1564209" cy="1023370"/>
      </dsp:txXfrm>
    </dsp:sp>
    <dsp:sp modelId="{B27C7EF0-7840-4DCA-AB6F-90A32F371ACD}">
      <dsp:nvSpPr>
        <dsp:cNvPr id="0" name=""/>
        <dsp:cNvSpPr/>
      </dsp:nvSpPr>
      <dsp:spPr>
        <a:xfrm>
          <a:off x="6568210" y="0"/>
          <a:ext cx="2034856" cy="3605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Decisions</a:t>
          </a:r>
        </a:p>
      </dsp:txBody>
      <dsp:txXfrm>
        <a:off x="6568210" y="0"/>
        <a:ext cx="2034856" cy="1081588"/>
      </dsp:txXfrm>
    </dsp:sp>
    <dsp:sp modelId="{6193E2D1-1BE4-44EF-B54E-4D5FFC185C3A}">
      <dsp:nvSpPr>
        <dsp:cNvPr id="0" name=""/>
        <dsp:cNvSpPr/>
      </dsp:nvSpPr>
      <dsp:spPr>
        <a:xfrm>
          <a:off x="6771696" y="1082645"/>
          <a:ext cx="1627885" cy="1087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Decisions + Quality</a:t>
          </a:r>
        </a:p>
      </dsp:txBody>
      <dsp:txXfrm>
        <a:off x="6803534" y="1114483"/>
        <a:ext cx="1564209" cy="1023370"/>
      </dsp:txXfrm>
    </dsp:sp>
    <dsp:sp modelId="{504D898D-0F6C-4A3B-A32B-4653D21D6A8E}">
      <dsp:nvSpPr>
        <dsp:cNvPr id="0" name=""/>
        <dsp:cNvSpPr/>
      </dsp:nvSpPr>
      <dsp:spPr>
        <a:xfrm>
          <a:off x="6771696" y="2336928"/>
          <a:ext cx="1627885" cy="1087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Decisions + Test</a:t>
          </a:r>
        </a:p>
      </dsp:txBody>
      <dsp:txXfrm>
        <a:off x="6803534" y="2368766"/>
        <a:ext cx="1564209" cy="1023370"/>
      </dsp:txXfrm>
    </dsp:sp>
    <dsp:sp modelId="{5B4961BE-7B4F-455A-89B3-68C74F86CEBE}">
      <dsp:nvSpPr>
        <dsp:cNvPr id="0" name=""/>
        <dsp:cNvSpPr/>
      </dsp:nvSpPr>
      <dsp:spPr>
        <a:xfrm>
          <a:off x="8755681" y="0"/>
          <a:ext cx="2034856" cy="36052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a:t>Support</a:t>
          </a:r>
        </a:p>
      </dsp:txBody>
      <dsp:txXfrm>
        <a:off x="8755681" y="0"/>
        <a:ext cx="2034856" cy="1081588"/>
      </dsp:txXfrm>
    </dsp:sp>
    <dsp:sp modelId="{877D2951-B049-4D73-AB18-54EB6A2B7EF1}">
      <dsp:nvSpPr>
        <dsp:cNvPr id="0" name=""/>
        <dsp:cNvSpPr/>
      </dsp:nvSpPr>
      <dsp:spPr>
        <a:xfrm>
          <a:off x="8959167" y="1082645"/>
          <a:ext cx="1627885" cy="1087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Essay Planning</a:t>
          </a:r>
        </a:p>
      </dsp:txBody>
      <dsp:txXfrm>
        <a:off x="8991005" y="1114483"/>
        <a:ext cx="1564209" cy="1023370"/>
      </dsp:txXfrm>
    </dsp:sp>
    <dsp:sp modelId="{1269AE99-43EA-49AB-AC9D-FE1A683E469E}">
      <dsp:nvSpPr>
        <dsp:cNvPr id="0" name=""/>
        <dsp:cNvSpPr/>
      </dsp:nvSpPr>
      <dsp:spPr>
        <a:xfrm>
          <a:off x="8959167" y="2336928"/>
          <a:ext cx="1627885" cy="1087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GB" sz="2600" kern="1200"/>
            <a:t>Wrap Up</a:t>
          </a:r>
        </a:p>
      </dsp:txBody>
      <dsp:txXfrm>
        <a:off x="8991005" y="2368766"/>
        <a:ext cx="1564209" cy="1023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2CDCA-95A7-4810-9B46-2FB17A51B963}">
      <dsp:nvSpPr>
        <dsp:cNvPr id="0" name=""/>
        <dsp:cNvSpPr/>
      </dsp:nvSpPr>
      <dsp:spPr>
        <a:xfrm>
          <a:off x="0" y="255128"/>
          <a:ext cx="2925177" cy="1755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Holding hands with your partner w/o judgement</a:t>
          </a:r>
        </a:p>
      </dsp:txBody>
      <dsp:txXfrm>
        <a:off x="0" y="255128"/>
        <a:ext cx="2925177" cy="1755106"/>
      </dsp:txXfrm>
    </dsp:sp>
    <dsp:sp modelId="{056FBA31-0CD1-425C-A3C9-32A0986A84D6}">
      <dsp:nvSpPr>
        <dsp:cNvPr id="0" name=""/>
        <dsp:cNvSpPr/>
      </dsp:nvSpPr>
      <dsp:spPr>
        <a:xfrm>
          <a:off x="3217695" y="255128"/>
          <a:ext cx="2925177" cy="1755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Always being able to afford food &amp; heating</a:t>
          </a:r>
        </a:p>
      </dsp:txBody>
      <dsp:txXfrm>
        <a:off x="3217695" y="255128"/>
        <a:ext cx="2925177" cy="1755106"/>
      </dsp:txXfrm>
    </dsp:sp>
    <dsp:sp modelId="{656287C4-8D1D-4DA2-9125-2150DE778154}">
      <dsp:nvSpPr>
        <dsp:cNvPr id="0" name=""/>
        <dsp:cNvSpPr/>
      </dsp:nvSpPr>
      <dsp:spPr>
        <a:xfrm>
          <a:off x="6435390" y="255128"/>
          <a:ext cx="2925177" cy="1755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Feeling safe walking alone in the dark</a:t>
          </a:r>
        </a:p>
      </dsp:txBody>
      <dsp:txXfrm>
        <a:off x="6435390" y="255128"/>
        <a:ext cx="2925177" cy="1755106"/>
      </dsp:txXfrm>
    </dsp:sp>
    <dsp:sp modelId="{EBE71859-6E23-4A2E-B272-EB179CF0D57E}">
      <dsp:nvSpPr>
        <dsp:cNvPr id="0" name=""/>
        <dsp:cNvSpPr/>
      </dsp:nvSpPr>
      <dsp:spPr>
        <a:xfrm>
          <a:off x="0" y="2302752"/>
          <a:ext cx="2925177" cy="1755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Seeing yourself represented in/by authority</a:t>
          </a:r>
        </a:p>
      </dsp:txBody>
      <dsp:txXfrm>
        <a:off x="0" y="2302752"/>
        <a:ext cx="2925177" cy="1755106"/>
      </dsp:txXfrm>
    </dsp:sp>
    <dsp:sp modelId="{0D7A1CF6-6690-43D3-8C1E-EC6E81CE0E39}">
      <dsp:nvSpPr>
        <dsp:cNvPr id="0" name=""/>
        <dsp:cNvSpPr/>
      </dsp:nvSpPr>
      <dsp:spPr>
        <a:xfrm>
          <a:off x="3217695" y="2302752"/>
          <a:ext cx="2925177" cy="1755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Suitable hair / skin products &amp; services readily  available</a:t>
          </a:r>
        </a:p>
      </dsp:txBody>
      <dsp:txXfrm>
        <a:off x="3217695" y="2302752"/>
        <a:ext cx="2925177" cy="1755106"/>
      </dsp:txXfrm>
    </dsp:sp>
    <dsp:sp modelId="{E4317025-98E3-4E73-95AD-B5D178F8E095}">
      <dsp:nvSpPr>
        <dsp:cNvPr id="0" name=""/>
        <dsp:cNvSpPr/>
      </dsp:nvSpPr>
      <dsp:spPr>
        <a:xfrm>
          <a:off x="6435390" y="2302752"/>
          <a:ext cx="2925177" cy="175510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Being a fluent / native English speaker</a:t>
          </a:r>
        </a:p>
      </dsp:txBody>
      <dsp:txXfrm>
        <a:off x="6435390" y="2302752"/>
        <a:ext cx="2925177" cy="1755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52CD9-735C-4787-ABE5-6F8DB5575AE5}">
      <dsp:nvSpPr>
        <dsp:cNvPr id="0" name=""/>
        <dsp:cNvSpPr/>
      </dsp:nvSpPr>
      <dsp:spPr>
        <a:xfrm rot="10800000">
          <a:off x="1942844" y="1531"/>
          <a:ext cx="6486144" cy="123646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5246" tIns="137160" rIns="256032" bIns="137160" numCol="1" spcCol="1270" anchor="ctr" anchorCtr="0">
          <a:noAutofit/>
        </a:bodyPr>
        <a:lstStyle/>
        <a:p>
          <a:pPr marL="0" lvl="0" indent="0" algn="ctr" defTabSz="1600200">
            <a:lnSpc>
              <a:spcPct val="90000"/>
            </a:lnSpc>
            <a:spcBef>
              <a:spcPct val="0"/>
            </a:spcBef>
            <a:spcAft>
              <a:spcPct val="35000"/>
            </a:spcAft>
            <a:buNone/>
          </a:pPr>
          <a:r>
            <a:rPr lang="en-GB" sz="3600" kern="1200" dirty="0"/>
            <a:t>Deficit (Medical model / Individual level “blame”)</a:t>
          </a:r>
          <a:endParaRPr lang="en-US" sz="3600" kern="1200" dirty="0"/>
        </a:p>
      </dsp:txBody>
      <dsp:txXfrm rot="10800000">
        <a:off x="2251960" y="1531"/>
        <a:ext cx="6177028" cy="1236464"/>
      </dsp:txXfrm>
    </dsp:sp>
    <dsp:sp modelId="{9A0A890C-CC89-479B-9AE7-2856AD93E0E7}">
      <dsp:nvSpPr>
        <dsp:cNvPr id="0" name=""/>
        <dsp:cNvSpPr/>
      </dsp:nvSpPr>
      <dsp:spPr>
        <a:xfrm>
          <a:off x="1324611" y="1531"/>
          <a:ext cx="1236464" cy="123646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8575" cap="flat" cmpd="sng" algn="ctr">
          <a:solidFill>
            <a:schemeClr val="bg1"/>
          </a:solidFill>
          <a:prstDash val="solid"/>
          <a:miter lim="800000"/>
        </a:ln>
        <a:effectLst/>
      </dsp:spPr>
      <dsp:style>
        <a:lnRef idx="1">
          <a:schemeClr val="accent1"/>
        </a:lnRef>
        <a:fillRef idx="2">
          <a:schemeClr val="accent1"/>
        </a:fillRef>
        <a:effectRef idx="1">
          <a:schemeClr val="accent1"/>
        </a:effectRef>
        <a:fontRef idx="minor">
          <a:schemeClr val="dk1"/>
        </a:fontRef>
      </dsp:style>
    </dsp:sp>
    <dsp:sp modelId="{7F2B29B3-8BC1-4F17-A5BC-BBA74B5DCD45}">
      <dsp:nvSpPr>
        <dsp:cNvPr id="0" name=""/>
        <dsp:cNvSpPr/>
      </dsp:nvSpPr>
      <dsp:spPr>
        <a:xfrm rot="10800000">
          <a:off x="1942844" y="1607089"/>
          <a:ext cx="6486144" cy="123646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5246" tIns="137160" rIns="256032" bIns="137160" numCol="1" spcCol="1270" anchor="ctr" anchorCtr="0">
          <a:noAutofit/>
        </a:bodyPr>
        <a:lstStyle/>
        <a:p>
          <a:pPr marL="0" lvl="0" indent="0" algn="ctr" defTabSz="1600200">
            <a:lnSpc>
              <a:spcPct val="90000"/>
            </a:lnSpc>
            <a:spcBef>
              <a:spcPct val="0"/>
            </a:spcBef>
            <a:spcAft>
              <a:spcPct val="35000"/>
            </a:spcAft>
            <a:buNone/>
          </a:pPr>
          <a:r>
            <a:rPr lang="en-GB" sz="3600" kern="1200"/>
            <a:t>Structural (Systems and processes)</a:t>
          </a:r>
          <a:endParaRPr lang="en-US" sz="3600" kern="1200"/>
        </a:p>
      </dsp:txBody>
      <dsp:txXfrm rot="10800000">
        <a:off x="2251960" y="1607089"/>
        <a:ext cx="6177028" cy="1236464"/>
      </dsp:txXfrm>
    </dsp:sp>
    <dsp:sp modelId="{E553E089-0B33-4B0D-8A1B-F1E332C73462}">
      <dsp:nvSpPr>
        <dsp:cNvPr id="0" name=""/>
        <dsp:cNvSpPr/>
      </dsp:nvSpPr>
      <dsp:spPr>
        <a:xfrm>
          <a:off x="1324611" y="1607089"/>
          <a:ext cx="1236464" cy="123646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CEE09A25-A0D4-4463-B48F-896421745204}">
      <dsp:nvSpPr>
        <dsp:cNvPr id="0" name=""/>
        <dsp:cNvSpPr/>
      </dsp:nvSpPr>
      <dsp:spPr>
        <a:xfrm rot="10800000">
          <a:off x="1942844" y="3212647"/>
          <a:ext cx="6486144" cy="1236464"/>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45246" tIns="137160" rIns="256032" bIns="137160" numCol="1" spcCol="1270" anchor="ctr" anchorCtr="0">
          <a:noAutofit/>
        </a:bodyPr>
        <a:lstStyle/>
        <a:p>
          <a:pPr marL="0" lvl="0" indent="0" algn="ctr" defTabSz="1600200">
            <a:lnSpc>
              <a:spcPct val="90000"/>
            </a:lnSpc>
            <a:spcBef>
              <a:spcPct val="0"/>
            </a:spcBef>
            <a:spcAft>
              <a:spcPct val="35000"/>
            </a:spcAft>
            <a:buNone/>
          </a:pPr>
          <a:r>
            <a:rPr lang="en-GB" sz="3600" kern="1200"/>
            <a:t>Socio-psychological (Society and belief)</a:t>
          </a:r>
          <a:endParaRPr lang="en-US" sz="3600" kern="1200"/>
        </a:p>
      </dsp:txBody>
      <dsp:txXfrm rot="10800000">
        <a:off x="2251960" y="3212647"/>
        <a:ext cx="6177028" cy="1236464"/>
      </dsp:txXfrm>
    </dsp:sp>
    <dsp:sp modelId="{72078A26-9CD8-481A-B2E0-657112033575}">
      <dsp:nvSpPr>
        <dsp:cNvPr id="0" name=""/>
        <dsp:cNvSpPr/>
      </dsp:nvSpPr>
      <dsp:spPr>
        <a:xfrm>
          <a:off x="1324611" y="3212647"/>
          <a:ext cx="1236464" cy="1236464"/>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2BDCC-98FC-4720-81C1-95B6AFEEA715}">
      <dsp:nvSpPr>
        <dsp:cNvPr id="0" name=""/>
        <dsp:cNvSpPr/>
      </dsp:nvSpPr>
      <dsp:spPr>
        <a:xfrm>
          <a:off x="3432" y="0"/>
          <a:ext cx="1204329" cy="4286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Overview</a:t>
          </a:r>
        </a:p>
      </dsp:txBody>
      <dsp:txXfrm>
        <a:off x="3432" y="0"/>
        <a:ext cx="1204329" cy="1285898"/>
      </dsp:txXfrm>
    </dsp:sp>
    <dsp:sp modelId="{DCB7B86C-5A54-4A80-B229-B1DA02F4C671}">
      <dsp:nvSpPr>
        <dsp:cNvPr id="0" name=""/>
        <dsp:cNvSpPr/>
      </dsp:nvSpPr>
      <dsp:spPr>
        <a:xfrm>
          <a:off x="123864" y="1287154"/>
          <a:ext cx="963463" cy="129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Intro</a:t>
          </a:r>
        </a:p>
      </dsp:txBody>
      <dsp:txXfrm>
        <a:off x="152083" y="1315373"/>
        <a:ext cx="907025" cy="1235948"/>
      </dsp:txXfrm>
    </dsp:sp>
    <dsp:sp modelId="{443EC5A4-2397-4A4B-B3E6-ED260CD58874}">
      <dsp:nvSpPr>
        <dsp:cNvPr id="0" name=""/>
        <dsp:cNvSpPr/>
      </dsp:nvSpPr>
      <dsp:spPr>
        <a:xfrm>
          <a:off x="123864" y="2778369"/>
          <a:ext cx="963463" cy="129238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CPD &amp; CVs</a:t>
          </a:r>
        </a:p>
      </dsp:txBody>
      <dsp:txXfrm>
        <a:off x="152083" y="2806588"/>
        <a:ext cx="907025" cy="1235948"/>
      </dsp:txXfrm>
    </dsp:sp>
    <dsp:sp modelId="{D63167EA-841C-465D-A37D-789DB641AB44}">
      <dsp:nvSpPr>
        <dsp:cNvPr id="0" name=""/>
        <dsp:cNvSpPr/>
      </dsp:nvSpPr>
      <dsp:spPr>
        <a:xfrm>
          <a:off x="1298086" y="0"/>
          <a:ext cx="1204329" cy="4286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EDI</a:t>
          </a:r>
        </a:p>
      </dsp:txBody>
      <dsp:txXfrm>
        <a:off x="1298086" y="0"/>
        <a:ext cx="1204329" cy="1285898"/>
      </dsp:txXfrm>
    </dsp:sp>
    <dsp:sp modelId="{A0BA3163-9CAA-46E9-BE9D-97D6C8C2E99B}">
      <dsp:nvSpPr>
        <dsp:cNvPr id="0" name=""/>
        <dsp:cNvSpPr/>
      </dsp:nvSpPr>
      <dsp:spPr>
        <a:xfrm>
          <a:off x="1418519" y="1273204"/>
          <a:ext cx="963463" cy="1292386"/>
        </a:xfrm>
        <a:prstGeom prst="roundRect">
          <a:avLst>
            <a:gd name="adj" fmla="val 10000"/>
          </a:avLst>
        </a:prstGeom>
        <a:solidFill>
          <a:srgbClr val="008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EDI + Ethics</a:t>
          </a:r>
        </a:p>
      </dsp:txBody>
      <dsp:txXfrm>
        <a:off x="1446738" y="1301423"/>
        <a:ext cx="907025" cy="1235948"/>
      </dsp:txXfrm>
    </dsp:sp>
    <dsp:sp modelId="{4F177808-3BB1-4361-9A60-8BD45261E4D1}">
      <dsp:nvSpPr>
        <dsp:cNvPr id="0" name=""/>
        <dsp:cNvSpPr/>
      </dsp:nvSpPr>
      <dsp:spPr>
        <a:xfrm>
          <a:off x="1418519" y="2778369"/>
          <a:ext cx="963463" cy="129238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EDI + Test</a:t>
          </a:r>
        </a:p>
      </dsp:txBody>
      <dsp:txXfrm>
        <a:off x="1446738" y="2806588"/>
        <a:ext cx="907025" cy="1235948"/>
      </dsp:txXfrm>
    </dsp:sp>
    <dsp:sp modelId="{BB379117-81BA-4FD5-9359-ADE9335AE20B}">
      <dsp:nvSpPr>
        <dsp:cNvPr id="0" name=""/>
        <dsp:cNvSpPr/>
      </dsp:nvSpPr>
      <dsp:spPr>
        <a:xfrm>
          <a:off x="2592740" y="0"/>
          <a:ext cx="1204329" cy="4286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Teamwork</a:t>
          </a:r>
        </a:p>
      </dsp:txBody>
      <dsp:txXfrm>
        <a:off x="2592740" y="0"/>
        <a:ext cx="1204329" cy="1285898"/>
      </dsp:txXfrm>
    </dsp:sp>
    <dsp:sp modelId="{7DB7F1AF-73A1-4F46-B992-97E9E1E59241}">
      <dsp:nvSpPr>
        <dsp:cNvPr id="0" name=""/>
        <dsp:cNvSpPr/>
      </dsp:nvSpPr>
      <dsp:spPr>
        <a:xfrm>
          <a:off x="2713173" y="1287154"/>
          <a:ext cx="963463" cy="129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Teams + Leaders</a:t>
          </a:r>
        </a:p>
      </dsp:txBody>
      <dsp:txXfrm>
        <a:off x="2741392" y="1315373"/>
        <a:ext cx="907025" cy="1235948"/>
      </dsp:txXfrm>
    </dsp:sp>
    <dsp:sp modelId="{DA429927-193C-4DA9-9CC7-B6C27C392C37}">
      <dsp:nvSpPr>
        <dsp:cNvPr id="0" name=""/>
        <dsp:cNvSpPr/>
      </dsp:nvSpPr>
      <dsp:spPr>
        <a:xfrm>
          <a:off x="2713173" y="2778369"/>
          <a:ext cx="963463" cy="129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Teams + Test</a:t>
          </a:r>
        </a:p>
      </dsp:txBody>
      <dsp:txXfrm>
        <a:off x="2741392" y="2806588"/>
        <a:ext cx="907025" cy="1235948"/>
      </dsp:txXfrm>
    </dsp:sp>
    <dsp:sp modelId="{B27C7EF0-7840-4DCA-AB6F-90A32F371ACD}">
      <dsp:nvSpPr>
        <dsp:cNvPr id="0" name=""/>
        <dsp:cNvSpPr/>
      </dsp:nvSpPr>
      <dsp:spPr>
        <a:xfrm>
          <a:off x="3887395" y="0"/>
          <a:ext cx="1204329" cy="4286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Decisions</a:t>
          </a:r>
        </a:p>
      </dsp:txBody>
      <dsp:txXfrm>
        <a:off x="3887395" y="0"/>
        <a:ext cx="1204329" cy="1285898"/>
      </dsp:txXfrm>
    </dsp:sp>
    <dsp:sp modelId="{6193E2D1-1BE4-44EF-B54E-4D5FFC185C3A}">
      <dsp:nvSpPr>
        <dsp:cNvPr id="0" name=""/>
        <dsp:cNvSpPr/>
      </dsp:nvSpPr>
      <dsp:spPr>
        <a:xfrm>
          <a:off x="4007827" y="1287154"/>
          <a:ext cx="963463" cy="129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Decisions + Quality</a:t>
          </a:r>
        </a:p>
      </dsp:txBody>
      <dsp:txXfrm>
        <a:off x="4036046" y="1315373"/>
        <a:ext cx="907025" cy="1235948"/>
      </dsp:txXfrm>
    </dsp:sp>
    <dsp:sp modelId="{504D898D-0F6C-4A3B-A32B-4653D21D6A8E}">
      <dsp:nvSpPr>
        <dsp:cNvPr id="0" name=""/>
        <dsp:cNvSpPr/>
      </dsp:nvSpPr>
      <dsp:spPr>
        <a:xfrm>
          <a:off x="4007827" y="2778369"/>
          <a:ext cx="963463" cy="129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Decisions + Test</a:t>
          </a:r>
        </a:p>
      </dsp:txBody>
      <dsp:txXfrm>
        <a:off x="4036046" y="2806588"/>
        <a:ext cx="907025" cy="1235948"/>
      </dsp:txXfrm>
    </dsp:sp>
    <dsp:sp modelId="{5B4961BE-7B4F-455A-89B3-68C74F86CEBE}">
      <dsp:nvSpPr>
        <dsp:cNvPr id="0" name=""/>
        <dsp:cNvSpPr/>
      </dsp:nvSpPr>
      <dsp:spPr>
        <a:xfrm>
          <a:off x="5182049" y="0"/>
          <a:ext cx="1204329" cy="428632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Support</a:t>
          </a:r>
        </a:p>
      </dsp:txBody>
      <dsp:txXfrm>
        <a:off x="5182049" y="0"/>
        <a:ext cx="1204329" cy="1285898"/>
      </dsp:txXfrm>
    </dsp:sp>
    <dsp:sp modelId="{877D2951-B049-4D73-AB18-54EB6A2B7EF1}">
      <dsp:nvSpPr>
        <dsp:cNvPr id="0" name=""/>
        <dsp:cNvSpPr/>
      </dsp:nvSpPr>
      <dsp:spPr>
        <a:xfrm>
          <a:off x="5302482" y="1287154"/>
          <a:ext cx="963463" cy="129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Essay Planning</a:t>
          </a:r>
        </a:p>
      </dsp:txBody>
      <dsp:txXfrm>
        <a:off x="5330701" y="1315373"/>
        <a:ext cx="907025" cy="1235948"/>
      </dsp:txXfrm>
    </dsp:sp>
    <dsp:sp modelId="{1269AE99-43EA-49AB-AC9D-FE1A683E469E}">
      <dsp:nvSpPr>
        <dsp:cNvPr id="0" name=""/>
        <dsp:cNvSpPr/>
      </dsp:nvSpPr>
      <dsp:spPr>
        <a:xfrm>
          <a:off x="5302482" y="2778369"/>
          <a:ext cx="963463" cy="1292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en-GB" sz="1500" kern="1200"/>
            <a:t>Wrap Up</a:t>
          </a:r>
        </a:p>
      </dsp:txBody>
      <dsp:txXfrm>
        <a:off x="5330701" y="2806588"/>
        <a:ext cx="907025" cy="12359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0D2A8-8F95-47C2-ABE1-A779F5A43C98}"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663E2-27CE-4C79-91D3-7F5C4262D57F}" type="slidenum">
              <a:rPr lang="en-US" smtClean="0"/>
              <a:t>‹#›</a:t>
            </a:fld>
            <a:endParaRPr lang="en-US"/>
          </a:p>
        </p:txBody>
      </p:sp>
    </p:spTree>
    <p:extLst>
      <p:ext uri="{BB962C8B-B14F-4D97-AF65-F5344CB8AC3E}">
        <p14:creationId xmlns:p14="http://schemas.microsoft.com/office/powerpoint/2010/main" val="1230559577"/>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r>
              <a:rPr lang="en-GB" dirty="0">
                <a:solidFill>
                  <a:srgbClr val="003E74"/>
                </a:solidFill>
              </a:rPr>
              <a:t>Last Lecture: </a:t>
            </a:r>
          </a:p>
          <a:p>
            <a:pPr marL="342900" indent="-342900">
              <a:buFont typeface="Arial" panose="020B0604020202020204" pitchFamily="34" charset="0"/>
              <a:buChar char="•"/>
            </a:pPr>
            <a:r>
              <a:rPr lang="en-GB" sz="1200" dirty="0">
                <a:solidFill>
                  <a:srgbClr val="003E74"/>
                </a:solidFill>
              </a:rPr>
              <a:t>Define key terms in EDI &amp; Ethics</a:t>
            </a:r>
          </a:p>
          <a:p>
            <a:pPr marL="342900" indent="-342900">
              <a:buFont typeface="Arial" panose="020B0604020202020204" pitchFamily="34" charset="0"/>
              <a:buChar char="•"/>
            </a:pPr>
            <a:r>
              <a:rPr lang="en-GB" sz="1200" dirty="0">
                <a:solidFill>
                  <a:srgbClr val="003E74"/>
                </a:solidFill>
              </a:rPr>
              <a:t>Summarise the Equality Act 2010</a:t>
            </a:r>
          </a:p>
          <a:p>
            <a:pPr marL="342900" indent="-342900">
              <a:buFont typeface="Arial" panose="020B0604020202020204" pitchFamily="34" charset="0"/>
              <a:buChar char="•"/>
            </a:pPr>
            <a:r>
              <a:rPr lang="en-GB" sz="1200" dirty="0">
                <a:solidFill>
                  <a:srgbClr val="003E74"/>
                </a:solidFill>
              </a:rPr>
              <a:t>Give examples of different EDI approaches from industry &amp; academia</a:t>
            </a:r>
          </a:p>
          <a:p>
            <a:pPr marL="342900" indent="-342900">
              <a:buFont typeface="Arial" panose="020B0604020202020204" pitchFamily="34" charset="0"/>
              <a:buChar char="•"/>
            </a:pPr>
            <a:r>
              <a:rPr lang="en-GB" sz="1200" dirty="0">
                <a:solidFill>
                  <a:srgbClr val="003E74"/>
                </a:solidFill>
              </a:rPr>
              <a:t>Identify your own ethical code</a:t>
            </a:r>
          </a:p>
          <a:p>
            <a:endParaRPr lang="en-GB" dirty="0"/>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4072989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need to be thinking about inclusive design.</a:t>
            </a:r>
          </a:p>
        </p:txBody>
      </p:sp>
      <p:sp>
        <p:nvSpPr>
          <p:cNvPr id="4" name="Slide Number Placeholder 3"/>
          <p:cNvSpPr>
            <a:spLocks noGrp="1"/>
          </p:cNvSpPr>
          <p:nvPr>
            <p:ph type="sldNum" sz="quarter" idx="10"/>
          </p:nvPr>
        </p:nvSpPr>
        <p:spPr/>
        <p:txBody>
          <a:bodyPr/>
          <a:lstStyle/>
          <a:p>
            <a:fld id="{6BB98AFB-CB0D-4DFE-87B9-B4B0D0DE73CD}" type="slidenum">
              <a:rPr lang="en-GB" smtClean="0"/>
              <a:t>19</a:t>
            </a:fld>
            <a:endParaRPr lang="en-GB"/>
          </a:p>
        </p:txBody>
      </p:sp>
    </p:spTree>
    <p:extLst>
      <p:ext uri="{BB962C8B-B14F-4D97-AF65-F5344CB8AC3E}">
        <p14:creationId xmlns:p14="http://schemas.microsoft.com/office/powerpoint/2010/main" val="1153575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B98AFB-CB0D-4DFE-87B9-B4B0D0DE73CD}" type="slidenum">
              <a:rPr lang="en-GB" smtClean="0"/>
              <a:t>20</a:t>
            </a:fld>
            <a:endParaRPr lang="en-GB"/>
          </a:p>
        </p:txBody>
      </p:sp>
    </p:spTree>
    <p:extLst>
      <p:ext uri="{BB962C8B-B14F-4D97-AF65-F5344CB8AC3E}">
        <p14:creationId xmlns:p14="http://schemas.microsoft.com/office/powerpoint/2010/main" val="293524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endParaRPr lang="en-GB"/>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3625487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endParaRPr lang="en-GB"/>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1582415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endParaRPr lang="en-GB"/>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3791391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7"/>
            <a:ext cx="5683250" cy="4029879"/>
          </a:xfrm>
          <a:prstGeom prst="rect">
            <a:avLst/>
          </a:prstGeom>
        </p:spPr>
        <p:txBody>
          <a:bodyPr lIns="99075" tIns="49538" rIns="99075" bIns="49538"/>
          <a:lstStyle/>
          <a:p>
            <a:pPr defTabSz="495376">
              <a:defRPr/>
            </a:pPr>
            <a:endParaRPr lang="en-GB" sz="1300">
              <a:solidFill>
                <a:srgbClr val="003E74"/>
              </a:solidFill>
            </a:endParaRPr>
          </a:p>
          <a:p>
            <a:endParaRPr lang="en-GB"/>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242046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Some of you will have read those learning outcomes and be interested or even excited. Some of you will already be activists or advocates, or at least angry at discrimination. Some of you though probably just don’t care. Whether that’s because it doesn’t impact you, or you are resigned to it, or because you don’t see its place in your degree. So why should you care?</a:t>
            </a:r>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409595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Because diversity can make you more money. Make your business more successful.</a:t>
            </a:r>
          </a:p>
        </p:txBody>
      </p:sp>
      <p:sp>
        <p:nvSpPr>
          <p:cNvPr id="4" name="Slide Number Placeholder 3"/>
          <p:cNvSpPr>
            <a:spLocks noGrp="1"/>
          </p:cNvSpPr>
          <p:nvPr>
            <p:ph type="sldNum" sz="quarter" idx="5"/>
          </p:nvPr>
        </p:nvSpPr>
        <p:spPr/>
        <p:txBody>
          <a:bodyPr/>
          <a:lstStyle/>
          <a:p>
            <a:fld id="{008B6ED8-9D91-5E4C-8236-27D5494AAD9C}" type="slidenum">
              <a:rPr lang="en-US" smtClean="0"/>
              <a:t>5</a:t>
            </a:fld>
            <a:endParaRPr lang="en-US"/>
          </a:p>
        </p:txBody>
      </p:sp>
    </p:spTree>
    <p:extLst>
      <p:ext uri="{BB962C8B-B14F-4D97-AF65-F5344CB8AC3E}">
        <p14:creationId xmlns:p14="http://schemas.microsoft.com/office/powerpoint/2010/main" val="358887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is a lot of money! </a:t>
            </a:r>
          </a:p>
        </p:txBody>
      </p:sp>
      <p:sp>
        <p:nvSpPr>
          <p:cNvPr id="4" name="Slide Number Placeholder 3"/>
          <p:cNvSpPr>
            <a:spLocks noGrp="1"/>
          </p:cNvSpPr>
          <p:nvPr>
            <p:ph type="sldNum" sz="quarter" idx="5"/>
          </p:nvPr>
        </p:nvSpPr>
        <p:spPr/>
        <p:txBody>
          <a:bodyPr/>
          <a:lstStyle/>
          <a:p>
            <a:fld id="{008B6ED8-9D91-5E4C-8236-27D5494AAD9C}" type="slidenum">
              <a:rPr lang="en-US" smtClean="0"/>
              <a:t>6</a:t>
            </a:fld>
            <a:endParaRPr lang="en-US"/>
          </a:p>
        </p:txBody>
      </p:sp>
    </p:spTree>
    <p:extLst>
      <p:ext uri="{BB962C8B-B14F-4D97-AF65-F5344CB8AC3E}">
        <p14:creationId xmlns:p14="http://schemas.microsoft.com/office/powerpoint/2010/main" val="29884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r>
              <a:rPr lang="en-GB" dirty="0"/>
              <a:t>So when we talk about diversity in </a:t>
            </a:r>
            <a:r>
              <a:rPr lang="en-GB" b="1" dirty="0"/>
              <a:t>[insert your department], </a:t>
            </a:r>
            <a:r>
              <a:rPr lang="en-GB" dirty="0"/>
              <a:t>what do we mean? Who is already working in [</a:t>
            </a:r>
            <a:r>
              <a:rPr lang="en-GB" b="1" dirty="0"/>
              <a:t>your department]? </a:t>
            </a:r>
            <a:r>
              <a:rPr lang="en-GB" dirty="0"/>
              <a:t>Who *could* be?</a:t>
            </a:r>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465501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200" y="4926013"/>
            <a:ext cx="5683250" cy="4029075"/>
          </a:xfrm>
          <a:prstGeom prst="rect">
            <a:avLst/>
          </a:prstGeom>
        </p:spPr>
        <p:txBody>
          <a:bodyPr/>
          <a:lstStyle/>
          <a:p>
            <a:endParaRPr lang="en-GB" dirty="0"/>
          </a:p>
        </p:txBody>
      </p:sp>
      <p:sp>
        <p:nvSpPr>
          <p:cNvPr id="4" name="Header Placeholder 3"/>
          <p:cNvSpPr>
            <a:spLocks noGrp="1"/>
          </p:cNvSpPr>
          <p:nvPr>
            <p:ph type="hdr" sz="quarter"/>
          </p:nvPr>
        </p:nvSpPr>
        <p:spPr/>
        <p:txBody>
          <a:bodyPr/>
          <a:lstStyle/>
          <a:p>
            <a:r>
              <a:rPr lang="en-US"/>
              <a:t>Name of presentation</a:t>
            </a:r>
          </a:p>
        </p:txBody>
      </p:sp>
      <p:sp>
        <p:nvSpPr>
          <p:cNvPr id="5" name="Date Placeholder 4"/>
          <p:cNvSpPr>
            <a:spLocks noGrp="1"/>
          </p:cNvSpPr>
          <p:nvPr>
            <p:ph type="dt" idx="1"/>
          </p:nvPr>
        </p:nvSpPr>
        <p:spPr/>
        <p:txBody>
          <a:bodyPr/>
          <a:lstStyle/>
          <a:p>
            <a:fld id="{8D35C32B-10D1-1447-A35B-280119DE9D12}" type="datetime3">
              <a:rPr lang="en-GB" smtClean="0"/>
              <a:pPr/>
              <a:t>8 August, 2024</a:t>
            </a:fld>
            <a:endParaRPr lang="en-US"/>
          </a:p>
        </p:txBody>
      </p:sp>
    </p:spTree>
    <p:extLst>
      <p:ext uri="{BB962C8B-B14F-4D97-AF65-F5344CB8AC3E}">
        <p14:creationId xmlns:p14="http://schemas.microsoft.com/office/powerpoint/2010/main" val="370145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B98AFB-CB0D-4DFE-87B9-B4B0D0DE73CD}" type="slidenum">
              <a:rPr lang="en-GB" smtClean="0"/>
              <a:t>14</a:t>
            </a:fld>
            <a:endParaRPr lang="en-GB"/>
          </a:p>
        </p:txBody>
      </p:sp>
    </p:spTree>
    <p:extLst>
      <p:ext uri="{BB962C8B-B14F-4D97-AF65-F5344CB8AC3E}">
        <p14:creationId xmlns:p14="http://schemas.microsoft.com/office/powerpoint/2010/main" val="133278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Hopefully that will have made you think a bit more about how details</a:t>
            </a:r>
            <a:r>
              <a:rPr lang="en-GB" baseline="0"/>
              <a:t> you might not consider important, can be hugely important to someone you may not have thought about.</a:t>
            </a:r>
            <a:endParaRPr lang="en-GB"/>
          </a:p>
        </p:txBody>
      </p:sp>
      <p:sp>
        <p:nvSpPr>
          <p:cNvPr id="4" name="Slide Number Placeholder 3"/>
          <p:cNvSpPr>
            <a:spLocks noGrp="1"/>
          </p:cNvSpPr>
          <p:nvPr>
            <p:ph type="sldNum" sz="quarter" idx="10"/>
          </p:nvPr>
        </p:nvSpPr>
        <p:spPr/>
        <p:txBody>
          <a:bodyPr/>
          <a:lstStyle/>
          <a:p>
            <a:fld id="{6BB98AFB-CB0D-4DFE-87B9-B4B0D0DE73CD}" type="slidenum">
              <a:rPr lang="en-GB" smtClean="0"/>
              <a:t>17</a:t>
            </a:fld>
            <a:endParaRPr lang="en-GB"/>
          </a:p>
        </p:txBody>
      </p:sp>
    </p:spTree>
    <p:extLst>
      <p:ext uri="{BB962C8B-B14F-4D97-AF65-F5344CB8AC3E}">
        <p14:creationId xmlns:p14="http://schemas.microsoft.com/office/powerpoint/2010/main" val="403946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need to be thinking about inclusive design.</a:t>
            </a:r>
          </a:p>
        </p:txBody>
      </p:sp>
      <p:sp>
        <p:nvSpPr>
          <p:cNvPr id="4" name="Slide Number Placeholder 3"/>
          <p:cNvSpPr>
            <a:spLocks noGrp="1"/>
          </p:cNvSpPr>
          <p:nvPr>
            <p:ph type="sldNum" sz="quarter" idx="10"/>
          </p:nvPr>
        </p:nvSpPr>
        <p:spPr/>
        <p:txBody>
          <a:bodyPr/>
          <a:lstStyle/>
          <a:p>
            <a:fld id="{6BB98AFB-CB0D-4DFE-87B9-B4B0D0DE73CD}" type="slidenum">
              <a:rPr lang="en-GB" smtClean="0"/>
              <a:t>18</a:t>
            </a:fld>
            <a:endParaRPr lang="en-GB"/>
          </a:p>
        </p:txBody>
      </p:sp>
    </p:spTree>
    <p:extLst>
      <p:ext uri="{BB962C8B-B14F-4D97-AF65-F5344CB8AC3E}">
        <p14:creationId xmlns:p14="http://schemas.microsoft.com/office/powerpoint/2010/main" val="51749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2" name="Group 4">
            <a:extLst>
              <a:ext uri="{FF2B5EF4-FFF2-40B4-BE49-F238E27FC236}">
                <a16:creationId xmlns:a16="http://schemas.microsoft.com/office/drawing/2014/main" id="{8D9607AD-7AAF-2EDF-C412-812FF7F3B58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3" name="Freeform 5">
              <a:extLst>
                <a:ext uri="{FF2B5EF4-FFF2-40B4-BE49-F238E27FC236}">
                  <a16:creationId xmlns:a16="http://schemas.microsoft.com/office/drawing/2014/main" id="{BC046806-B888-EA54-A7F7-EC485E779E1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434DD393-B7DE-B376-27BE-92D1E7CEB3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736DA9D2-098A-01E4-69A3-A7C3A0EEC36D}"/>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8">
              <a:extLst>
                <a:ext uri="{FF2B5EF4-FFF2-40B4-BE49-F238E27FC236}">
                  <a16:creationId xmlns:a16="http://schemas.microsoft.com/office/drawing/2014/main" id="{4E904ECC-5757-97B1-2C86-F5470E51B5B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9">
              <a:extLst>
                <a:ext uri="{FF2B5EF4-FFF2-40B4-BE49-F238E27FC236}">
                  <a16:creationId xmlns:a16="http://schemas.microsoft.com/office/drawing/2014/main" id="{187C6513-5AC6-28D7-6A7C-C3FCEC0262F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10">
              <a:extLst>
                <a:ext uri="{FF2B5EF4-FFF2-40B4-BE49-F238E27FC236}">
                  <a16:creationId xmlns:a16="http://schemas.microsoft.com/office/drawing/2014/main" id="{2AAEA4F0-9A40-134F-A28C-B0F65D2E7CC9}"/>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1">
              <a:extLst>
                <a:ext uri="{FF2B5EF4-FFF2-40B4-BE49-F238E27FC236}">
                  <a16:creationId xmlns:a16="http://schemas.microsoft.com/office/drawing/2014/main" id="{6F73866A-497F-8BA0-122F-CF73972BB03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2">
              <a:extLst>
                <a:ext uri="{FF2B5EF4-FFF2-40B4-BE49-F238E27FC236}">
                  <a16:creationId xmlns:a16="http://schemas.microsoft.com/office/drawing/2014/main" id="{360604E4-4CC6-3C71-F886-C7198BF52D96}"/>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5959805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05812569"/>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240842164"/>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7827781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0675283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115991555"/>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3" y="327821"/>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285968501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148999050"/>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658548261"/>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169666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5010597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userDrawn="1"/>
        </p:nvGrpSpPr>
        <p:grpSpPr bwMode="auto">
          <a:xfrm>
            <a:off x="330271" y="327821"/>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1612589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95886867"/>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761819100"/>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0818450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159517005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userDrawn="1"/>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300092682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711818251"/>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3701506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890986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GB"/>
              <a:t>Click to edit Master title style</a:t>
            </a:r>
            <a:endParaRPr lang="en-US"/>
          </a:p>
        </p:txBody>
      </p:sp>
      <p:sp>
        <p:nvSpPr>
          <p:cNvPr id="3" name="Content Placeholder 2"/>
          <p:cNvSpPr>
            <a:spLocks noGrp="1"/>
          </p:cNvSpPr>
          <p:nvPr>
            <p:ph idx="1"/>
          </p:nvPr>
        </p:nvSpPr>
        <p:spPr/>
        <p:txBody>
          <a:bodyPr/>
          <a:lstStyle>
            <a:lvl1pPr>
              <a:buClr>
                <a:srgbClr val="002548"/>
              </a:buClr>
              <a:defRPr/>
            </a:lvl1pPr>
            <a:lvl2pPr>
              <a:buClr>
                <a:srgbClr val="002548"/>
              </a:buClr>
              <a:defRPr/>
            </a:lvl2pPr>
            <a:lvl3pPr>
              <a:buClr>
                <a:srgbClr val="002548"/>
              </a:buClr>
              <a:defRPr sz="1200"/>
            </a:lvl3pPr>
            <a:lvl4pPr>
              <a:buClr>
                <a:srgbClr val="002548"/>
              </a:buClr>
              <a:defRPr sz="1200"/>
            </a:lvl4pPr>
            <a:lvl5pPr>
              <a:buClr>
                <a:srgbClr val="002548"/>
              </a:buClr>
              <a:defRPr sz="1200">
                <a:latin typeface="+mn-lt"/>
              </a:defRPr>
            </a:lvl5pPr>
            <a:lvl6pPr marL="2286000" indent="0">
              <a:buNone/>
              <a:defRPr sz="1400" baseline="0">
                <a:latin typeface="+mn-lt"/>
              </a:defRPr>
            </a:lvl6pPr>
            <a:lvl7pPr>
              <a:defRPr/>
            </a:lvl7pPr>
            <a:lvl8pPr>
              <a:defRPr/>
            </a:lvl8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a:t>Click to edit presentation title</a:t>
            </a:r>
            <a:endParaRPr lang="en-US"/>
          </a:p>
        </p:txBody>
      </p:sp>
      <p:sp>
        <p:nvSpPr>
          <p:cNvPr id="7" name="Text Placeholder 3"/>
          <p:cNvSpPr>
            <a:spLocks noGrp="1"/>
          </p:cNvSpPr>
          <p:nvPr>
            <p:ph type="body" sz="quarter" idx="12" hasCustomPrompt="1"/>
          </p:nvPr>
        </p:nvSpPr>
        <p:spPr>
          <a:xfrm>
            <a:off x="9460342" y="791392"/>
            <a:ext cx="2122060" cy="257175"/>
          </a:xfrm>
        </p:spPr>
        <p:txBody>
          <a:bodyPr/>
          <a:lstStyle>
            <a:lvl1pPr marL="0" indent="0" algn="r">
              <a:buNone/>
              <a:defRPr sz="1200">
                <a:solidFill>
                  <a:srgbClr val="003E74"/>
                </a:solidFill>
              </a:defRPr>
            </a:lvl1pPr>
          </a:lstStyle>
          <a:p>
            <a:pPr lvl="0"/>
            <a:r>
              <a:rPr lang="en-US"/>
              <a:t>Click to add the date</a:t>
            </a:r>
          </a:p>
        </p:txBody>
      </p:sp>
    </p:spTree>
    <p:extLst>
      <p:ext uri="{BB962C8B-B14F-4D97-AF65-F5344CB8AC3E}">
        <p14:creationId xmlns:p14="http://schemas.microsoft.com/office/powerpoint/2010/main" val="9935022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609599" y="2346581"/>
            <a:ext cx="5267836"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p:txBody>
          <a:bodyPr/>
          <a:lstStyle>
            <a:lvl1pPr>
              <a:defRPr sz="2800"/>
            </a:lvl1pPr>
          </a:lstStyle>
          <a:p>
            <a:r>
              <a:rPr lang="en-GB"/>
              <a:t>Click to edit Master title style</a:t>
            </a:r>
            <a:endParaRPr lang="en-US"/>
          </a:p>
        </p:txBody>
      </p:sp>
      <p:sp>
        <p:nvSpPr>
          <p:cNvPr id="9"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a:t>Click to edit presentation title</a:t>
            </a:r>
            <a:endParaRPr lang="en-US"/>
          </a:p>
        </p:txBody>
      </p:sp>
      <p:sp>
        <p:nvSpPr>
          <p:cNvPr id="12" name="Content Placeholder 2"/>
          <p:cNvSpPr>
            <a:spLocks noGrp="1"/>
          </p:cNvSpPr>
          <p:nvPr>
            <p:ph idx="12"/>
          </p:nvPr>
        </p:nvSpPr>
        <p:spPr>
          <a:xfrm>
            <a:off x="6314564" y="2346581"/>
            <a:ext cx="5267837"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ext Placeholder 3"/>
          <p:cNvSpPr>
            <a:spLocks noGrp="1"/>
          </p:cNvSpPr>
          <p:nvPr>
            <p:ph type="body" sz="quarter" idx="13" hasCustomPrompt="1"/>
          </p:nvPr>
        </p:nvSpPr>
        <p:spPr>
          <a:xfrm>
            <a:off x="9460342" y="791392"/>
            <a:ext cx="2122060" cy="257175"/>
          </a:xfrm>
        </p:spPr>
        <p:txBody>
          <a:bodyPr/>
          <a:lstStyle>
            <a:lvl1pPr marL="0" indent="0" algn="r">
              <a:buNone/>
              <a:defRPr sz="1200">
                <a:solidFill>
                  <a:srgbClr val="003E74"/>
                </a:solidFill>
              </a:defRPr>
            </a:lvl1pPr>
          </a:lstStyle>
          <a:p>
            <a:pPr lvl="0"/>
            <a:r>
              <a:rPr lang="en-US"/>
              <a:t>Click to add the date</a:t>
            </a:r>
          </a:p>
        </p:txBody>
      </p:sp>
    </p:spTree>
    <p:extLst>
      <p:ext uri="{BB962C8B-B14F-4D97-AF65-F5344CB8AC3E}">
        <p14:creationId xmlns:p14="http://schemas.microsoft.com/office/powerpoint/2010/main" val="64943135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a:t>Click to edit presentation title</a:t>
            </a:r>
            <a:endParaRPr lang="en-US"/>
          </a:p>
        </p:txBody>
      </p:sp>
      <p:sp>
        <p:nvSpPr>
          <p:cNvPr id="5" name="Text Placeholder 3"/>
          <p:cNvSpPr>
            <a:spLocks noGrp="1"/>
          </p:cNvSpPr>
          <p:nvPr>
            <p:ph type="body" sz="quarter" idx="12" hasCustomPrompt="1"/>
          </p:nvPr>
        </p:nvSpPr>
        <p:spPr>
          <a:xfrm>
            <a:off x="9460342" y="791392"/>
            <a:ext cx="2122060" cy="257175"/>
          </a:xfrm>
        </p:spPr>
        <p:txBody>
          <a:bodyPr/>
          <a:lstStyle>
            <a:lvl1pPr marL="0" indent="0" algn="r">
              <a:buNone/>
              <a:defRPr sz="1200">
                <a:solidFill>
                  <a:srgbClr val="003E74"/>
                </a:solidFill>
              </a:defRPr>
            </a:lvl1pPr>
          </a:lstStyle>
          <a:p>
            <a:pPr lvl="0"/>
            <a:r>
              <a:rPr lang="en-US"/>
              <a:t>Click to add the date</a:t>
            </a:r>
          </a:p>
        </p:txBody>
      </p:sp>
    </p:spTree>
    <p:extLst>
      <p:ext uri="{BB962C8B-B14F-4D97-AF65-F5344CB8AC3E}">
        <p14:creationId xmlns:p14="http://schemas.microsoft.com/office/powerpoint/2010/main" val="19278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0"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0" y="1394619"/>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356599374"/>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a:t>Click to edit presentation title</a:t>
            </a:r>
            <a:endParaRPr lang="en-US"/>
          </a:p>
        </p:txBody>
      </p:sp>
      <p:sp>
        <p:nvSpPr>
          <p:cNvPr id="5" name="Text Placeholder 3"/>
          <p:cNvSpPr>
            <a:spLocks noGrp="1"/>
          </p:cNvSpPr>
          <p:nvPr>
            <p:ph type="body" sz="quarter" idx="12" hasCustomPrompt="1"/>
          </p:nvPr>
        </p:nvSpPr>
        <p:spPr>
          <a:xfrm>
            <a:off x="9460342" y="791392"/>
            <a:ext cx="2122060" cy="257175"/>
          </a:xfrm>
        </p:spPr>
        <p:txBody>
          <a:bodyPr/>
          <a:lstStyle>
            <a:lvl1pPr marL="0" indent="0" algn="r">
              <a:buNone/>
              <a:defRPr sz="1200">
                <a:solidFill>
                  <a:srgbClr val="003E74"/>
                </a:solidFill>
              </a:defRPr>
            </a:lvl1pPr>
          </a:lstStyle>
          <a:p>
            <a:pPr lvl="0"/>
            <a:r>
              <a:rPr lang="en-US"/>
              <a:t>Click to add the date</a:t>
            </a:r>
          </a:p>
        </p:txBody>
      </p:sp>
    </p:spTree>
    <p:extLst>
      <p:ext uri="{BB962C8B-B14F-4D97-AF65-F5344CB8AC3E}">
        <p14:creationId xmlns:p14="http://schemas.microsoft.com/office/powerpoint/2010/main" val="35560216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5490" y="1828800"/>
            <a:ext cx="4253068" cy="4191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5466022" y="1828800"/>
            <a:ext cx="4253068" cy="4191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0FA9E5-6744-4841-888F-9E7CC0C2B7EC}" type="datetimeFigureOut">
              <a:rPr lang="en-US"/>
              <a:t>8/8/2024</a:t>
            </a:fld>
            <a:endParaRPr/>
          </a:p>
        </p:txBody>
      </p:sp>
      <p:sp>
        <p:nvSpPr>
          <p:cNvPr id="7" name="Slide Number Placeholder 6"/>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303805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E0FA9E5-6744-4841-888F-9E7CC0C2B7EC}" type="datetimeFigureOut">
              <a:rPr lang="en-US"/>
              <a:t>8/8/2024</a:t>
            </a:fld>
            <a:endParaRPr/>
          </a:p>
        </p:txBody>
      </p:sp>
      <p:sp>
        <p:nvSpPr>
          <p:cNvPr id="6" name="Slide Number Placeholder 5"/>
          <p:cNvSpPr>
            <a:spLocks noGrp="1"/>
          </p:cNvSpPr>
          <p:nvPr>
            <p:ph type="sldNum" sz="quarter" idx="12"/>
          </p:nvPr>
        </p:nvSpPr>
        <p:spPr/>
        <p:txBody>
          <a:bodyPr/>
          <a:lstStyle/>
          <a:p>
            <a:fld id="{AAEAE4A8-A6E5-453E-B946-FB774B73F48C}" type="slidenum">
              <a:rPr/>
              <a:t>‹#›</a:t>
            </a:fld>
            <a:endParaRPr/>
          </a:p>
        </p:txBody>
      </p:sp>
    </p:spTree>
    <p:extLst>
      <p:ext uri="{BB962C8B-B14F-4D97-AF65-F5344CB8AC3E}">
        <p14:creationId xmlns:p14="http://schemas.microsoft.com/office/powerpoint/2010/main" val="1523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609599" y="2346581"/>
            <a:ext cx="5267836" cy="3644104"/>
          </a:xfr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1"/>
          <p:cNvSpPr>
            <a:spLocks noGrp="1"/>
          </p:cNvSpPr>
          <p:nvPr>
            <p:ph type="title"/>
          </p:nvPr>
        </p:nvSpPr>
        <p:spPr>
          <a:xfrm>
            <a:off x="609600" y="1487908"/>
            <a:ext cx="10972800" cy="507556"/>
          </a:xfrm>
        </p:spPr>
        <p:txBody>
          <a:bodyPr/>
          <a:lstStyle>
            <a:lvl1pPr>
              <a:defRPr sz="2800"/>
            </a:lvl1pPr>
          </a:lstStyle>
          <a:p>
            <a:r>
              <a:rPr lang="en-GB"/>
              <a:t>Click to edit Master title style</a:t>
            </a:r>
            <a:endParaRPr lang="en-US"/>
          </a:p>
        </p:txBody>
      </p:sp>
      <p:sp>
        <p:nvSpPr>
          <p:cNvPr id="6" name="Text Placeholder 7"/>
          <p:cNvSpPr>
            <a:spLocks noGrp="1"/>
          </p:cNvSpPr>
          <p:nvPr>
            <p:ph type="body" sz="quarter" idx="10" hasCustomPrompt="1"/>
          </p:nvPr>
        </p:nvSpPr>
        <p:spPr>
          <a:xfrm>
            <a:off x="8454184" y="469901"/>
            <a:ext cx="3128216" cy="312291"/>
          </a:xfr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a:t>Click to edit presentation title</a:t>
            </a:r>
            <a:endParaRPr lang="en-US"/>
          </a:p>
        </p:txBody>
      </p:sp>
      <p:sp>
        <p:nvSpPr>
          <p:cNvPr id="9" name="Picture Placeholder 8"/>
          <p:cNvSpPr>
            <a:spLocks noGrp="1"/>
          </p:cNvSpPr>
          <p:nvPr>
            <p:ph type="pic" sz="quarter" idx="13"/>
          </p:nvPr>
        </p:nvSpPr>
        <p:spPr>
          <a:xfrm>
            <a:off x="6314018" y="2346581"/>
            <a:ext cx="5268383" cy="2788292"/>
          </a:xfrm>
        </p:spPr>
        <p:txBody>
          <a:bodyPr/>
          <a:lstStyle>
            <a:lvl1pPr>
              <a:buClr>
                <a:srgbClr val="002548"/>
              </a:buClr>
              <a:defRPr/>
            </a:lvl1pPr>
          </a:lstStyle>
          <a:p>
            <a:endParaRPr lang="en-US"/>
          </a:p>
        </p:txBody>
      </p:sp>
      <p:sp>
        <p:nvSpPr>
          <p:cNvPr id="13" name="Text Placeholder 12"/>
          <p:cNvSpPr>
            <a:spLocks noGrp="1"/>
          </p:cNvSpPr>
          <p:nvPr>
            <p:ph type="body" sz="quarter" idx="14" hasCustomPrompt="1"/>
          </p:nvPr>
        </p:nvSpPr>
        <p:spPr>
          <a:xfrm>
            <a:off x="6314018" y="5420144"/>
            <a:ext cx="5268383" cy="570541"/>
          </a:xfrm>
        </p:spPr>
        <p:txBody>
          <a:bodyPr/>
          <a:lstStyle>
            <a:lvl1pPr marL="0" indent="0">
              <a:buNone/>
              <a:defRPr sz="100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add caption</a:t>
            </a:r>
            <a:endParaRPr lang="en-US"/>
          </a:p>
        </p:txBody>
      </p:sp>
      <p:sp>
        <p:nvSpPr>
          <p:cNvPr id="10" name="Text Placeholder 3"/>
          <p:cNvSpPr>
            <a:spLocks noGrp="1"/>
          </p:cNvSpPr>
          <p:nvPr>
            <p:ph type="body" sz="quarter" idx="12" hasCustomPrompt="1"/>
          </p:nvPr>
        </p:nvSpPr>
        <p:spPr>
          <a:xfrm>
            <a:off x="9460342" y="791392"/>
            <a:ext cx="2122060" cy="257175"/>
          </a:xfrm>
        </p:spPr>
        <p:txBody>
          <a:bodyPr/>
          <a:lstStyle>
            <a:lvl1pPr marL="0" indent="0" algn="r">
              <a:buNone/>
              <a:defRPr sz="1200">
                <a:solidFill>
                  <a:srgbClr val="003E74"/>
                </a:solidFill>
              </a:defRPr>
            </a:lvl1pPr>
          </a:lstStyle>
          <a:p>
            <a:pPr lvl="0"/>
            <a:r>
              <a:rPr lang="en-US"/>
              <a:t>Click to add the date</a:t>
            </a:r>
          </a:p>
        </p:txBody>
      </p:sp>
    </p:spTree>
    <p:extLst>
      <p:ext uri="{BB962C8B-B14F-4D97-AF65-F5344CB8AC3E}">
        <p14:creationId xmlns:p14="http://schemas.microsoft.com/office/powerpoint/2010/main" val="4096259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125618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59999831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2"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2"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5" y="1394619"/>
            <a:ext cx="5583238"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83707264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06832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628047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2"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7149791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16434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71DEBE8B-294B-FA17-D02A-AFA82C332B3A}"/>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12D78D2C-B9D5-3478-8A89-F302449DB03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B78D9C07-5B10-7A38-DB54-3AE5E71DFD3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A8E70677-7A24-ECC3-CAE5-56E0522D03B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0507E5D9-1949-B156-40AD-B363103537D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20BEDCB1-A5A2-B9D2-2000-38168529DEDF}"/>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78B00D67-BFD2-9564-BDA5-0C453781BCC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C1F1A2C8-E37D-D20D-7251-59C621635C36}"/>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7B714AC2-8B52-B67E-D93D-F901FA26A1B0}"/>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2265008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5346852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8"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0"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4256165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0442572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Tex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41414293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Tex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819"/>
            <a:ext cx="9984000" cy="5933281"/>
          </a:xfrm>
        </p:spPr>
        <p:txBody>
          <a:bodyPr/>
          <a:lstStyle>
            <a:lvl1pPr>
              <a:defRPr sz="4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p>
            <a:fld id="{CBA53E11-492D-48B3-9F9B-09541CA2A39A}" type="slidenum">
              <a:rPr lang="en-GB" smtClean="0"/>
              <a:pPr/>
              <a:t>‹#›</a:t>
            </a:fld>
            <a:endParaRPr lang="en-GB"/>
          </a:p>
        </p:txBody>
      </p:sp>
    </p:spTree>
    <p:extLst>
      <p:ext uri="{BB962C8B-B14F-4D97-AF65-F5344CB8AC3E}">
        <p14:creationId xmlns:p14="http://schemas.microsoft.com/office/powerpoint/2010/main" val="1682827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5"/>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A6BC3AA3-583A-FAA0-FA77-B90005143B11}"/>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404012342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3329632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2230673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99435159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Box 1">
            <a:extLst>
              <a:ext uri="{FF2B5EF4-FFF2-40B4-BE49-F238E27FC236}">
                <a16:creationId xmlns:a16="http://schemas.microsoft.com/office/drawing/2014/main" id="{C0C5D4D1-4EA3-2919-A16F-9B86255865E6}"/>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9522444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C85514D7-7F47-0912-8FC2-5C9EC394AC5E}"/>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44CD4C7E-3FC5-D5E5-AB9F-F46590E6900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0CEBE554-C2D2-3534-68E0-A5BB92623807}"/>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031ACB12-1737-ADB6-91AB-1110D13E7E4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7" name="Freeform 8">
              <a:extLst>
                <a:ext uri="{FF2B5EF4-FFF2-40B4-BE49-F238E27FC236}">
                  <a16:creationId xmlns:a16="http://schemas.microsoft.com/office/drawing/2014/main" id="{4395CA0D-F844-E5A9-54E6-11FC05F5499F}"/>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9">
              <a:extLst>
                <a:ext uri="{FF2B5EF4-FFF2-40B4-BE49-F238E27FC236}">
                  <a16:creationId xmlns:a16="http://schemas.microsoft.com/office/drawing/2014/main" id="{E40864C2-21FB-E7CD-7009-949B01BAD4A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10">
              <a:extLst>
                <a:ext uri="{FF2B5EF4-FFF2-40B4-BE49-F238E27FC236}">
                  <a16:creationId xmlns:a16="http://schemas.microsoft.com/office/drawing/2014/main" id="{9D190E13-E075-FD66-DCE2-1F252F31F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11">
              <a:extLst>
                <a:ext uri="{FF2B5EF4-FFF2-40B4-BE49-F238E27FC236}">
                  <a16:creationId xmlns:a16="http://schemas.microsoft.com/office/drawing/2014/main" id="{F0265570-2A81-7901-B41A-026BE6276B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12">
              <a:extLst>
                <a:ext uri="{FF2B5EF4-FFF2-40B4-BE49-F238E27FC236}">
                  <a16:creationId xmlns:a16="http://schemas.microsoft.com/office/drawing/2014/main" id="{FECC2667-0AAC-41FD-7614-2ED15A7C2D1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420871990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1597975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8373312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0" y="252000"/>
            <a:ext cx="5583670"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0" y="620196"/>
            <a:ext cx="558367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0" y="1394619"/>
            <a:ext cx="558367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44391633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6883639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06251896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5986489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226160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807104361"/>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19"/>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6"/>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5235939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7901368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5" name="Group 4">
            <a:extLst>
              <a:ext uri="{FF2B5EF4-FFF2-40B4-BE49-F238E27FC236}">
                <a16:creationId xmlns:a16="http://schemas.microsoft.com/office/drawing/2014/main" id="{5A8795E0-FDDC-656B-D54B-28408A306765}"/>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E5F1DFE7-CD24-AC75-9E54-7A3433A7A9A5}"/>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37AA4285-7F5C-0AAD-093B-748F713C9373}"/>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A7749835-377E-F31F-EB28-12F6BDFD6945}"/>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65B4CE89-C942-754B-7656-2F79F581F0E3}"/>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D59261D6-9C04-69C8-05C2-EB91ACB3981D}"/>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8E23D8A7-A01C-D7F0-5CCE-EAFD1205C8F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F98B97FB-E808-D80C-711D-5CFB3C6014A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5BEDAD8-7AB1-9F6C-AE37-ED2099FC7ED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143247845"/>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29504598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2" y="327819"/>
            <a:ext cx="558323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16796034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1088551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and Tex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890258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and Tex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19"/>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3" y="328613"/>
            <a:ext cx="5583670"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3861727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67299058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Large Image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418987903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Large Image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35956E3-49F4-0F54-ECD1-833CCCC183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BB47AF09-A289-B391-8698-2A6786771E1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5D67CF9-6C56-BF00-C251-8AA14203B1E9}"/>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326232" y="327819"/>
            <a:ext cx="11541025" cy="5933281"/>
          </a:xfrm>
          <a:solidFill>
            <a:schemeClr val="bg1">
              <a:lumMod val="85000"/>
            </a:schemeClr>
          </a:solidFill>
        </p:spPr>
        <p:txBody>
          <a:bodyPr/>
          <a:lstStyle/>
          <a:p>
            <a:r>
              <a:rPr lang="en-US"/>
              <a:t>Click icon to add picture</a:t>
            </a:r>
          </a:p>
        </p:txBody>
      </p:sp>
      <p:sp>
        <p:nvSpPr>
          <p:cNvPr id="2" name="Text Placeholder 5">
            <a:extLst>
              <a:ext uri="{FF2B5EF4-FFF2-40B4-BE49-F238E27FC236}">
                <a16:creationId xmlns:a16="http://schemas.microsoft.com/office/drawing/2014/main" id="{194B053A-20C0-FAD5-8DBE-F33035C94A95}"/>
              </a:ext>
            </a:extLst>
          </p:cNvPr>
          <p:cNvSpPr>
            <a:spLocks noGrp="1"/>
          </p:cNvSpPr>
          <p:nvPr>
            <p:ph type="body" sz="quarter" idx="16" hasCustomPrompt="1"/>
          </p:nvPr>
        </p:nvSpPr>
        <p:spPr>
          <a:xfrm>
            <a:off x="6292057" y="6393657"/>
            <a:ext cx="2743200" cy="137319"/>
          </a:xfrm>
        </p:spPr>
        <p:txBody>
          <a:bodyPr/>
          <a:lstStyle>
            <a:lvl1pPr>
              <a:defRPr sz="850">
                <a:solidFill>
                  <a:schemeClr val="accent1"/>
                </a:solidFill>
              </a:defRPr>
            </a:lvl1pPr>
            <a:lvl2pPr>
              <a:defRPr sz="850">
                <a:solidFill>
                  <a:schemeClr val="accent1"/>
                </a:solidFill>
              </a:defRPr>
            </a:lvl2pPr>
            <a:lvl3pPr>
              <a:defRPr sz="850">
                <a:solidFill>
                  <a:schemeClr val="accent1"/>
                </a:solidFill>
              </a:defRPr>
            </a:lvl3pPr>
            <a:lvl4pPr>
              <a:defRPr sz="850">
                <a:solidFill>
                  <a:schemeClr val="accent1"/>
                </a:solidFill>
              </a:defRPr>
            </a:lvl4pPr>
            <a:lvl5pPr>
              <a:defRPr sz="850">
                <a:solidFill>
                  <a:schemeClr val="accent1"/>
                </a:solidFill>
              </a:defRPr>
            </a:lvl5pPr>
          </a:lstStyle>
          <a:p>
            <a:pPr lvl="0"/>
            <a:r>
              <a:rPr lang="en-US" dirty="0"/>
              <a:t>Image caption goes here</a:t>
            </a:r>
          </a:p>
        </p:txBody>
      </p:sp>
    </p:spTree>
    <p:extLst>
      <p:ext uri="{BB962C8B-B14F-4D97-AF65-F5344CB8AC3E}">
        <p14:creationId xmlns:p14="http://schemas.microsoft.com/office/powerpoint/2010/main" val="339221772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754C307-7FD2-615A-261A-9396C9B3C626}"/>
              </a:ext>
            </a:extLst>
          </p:cNvPr>
          <p:cNvSpPr>
            <a:spLocks noGrp="1"/>
          </p:cNvSpPr>
          <p:nvPr>
            <p:ph type="pic" sz="quarter" idx="13"/>
          </p:nvPr>
        </p:nvSpPr>
        <p:spPr>
          <a:xfrm>
            <a:off x="1" y="3"/>
            <a:ext cx="12193489" cy="6857999"/>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140614198"/>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7F50A8E-5675-FDF5-081E-59475E265CD3}"/>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9DDA4901-DFD7-6B8E-6D7B-D54575D79AA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597D099C-3689-A286-21A2-60166ADC543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DD12DCAF-6016-8C54-0BAE-B0488FB3E26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CD79449-F541-6DE5-AFB4-24865364F302}"/>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67C5FD0-E91D-FCD8-C3FE-FE81EFB34CE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0F9D9D2A-EF46-256B-6F2F-F0C2E311B2BB}"/>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D73DC1FE-CF39-4054-8DBB-BDCF9BFCAB6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9A7C4218-B0E9-F37C-149E-EBCAFA66E3A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0752523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3" name="Group 4">
            <a:extLst>
              <a:ext uri="{FF2B5EF4-FFF2-40B4-BE49-F238E27FC236}">
                <a16:creationId xmlns:a16="http://schemas.microsoft.com/office/drawing/2014/main" id="{8E4E9E1E-1F50-0445-0600-84E5E564A4ED}"/>
              </a:ext>
            </a:extLst>
          </p:cNvPr>
          <p:cNvGrpSpPr>
            <a:grpSpLocks noChangeAspect="1"/>
          </p:cNvGrpSpPr>
          <p:nvPr userDrawn="1"/>
        </p:nvGrpSpPr>
        <p:grpSpPr bwMode="auto">
          <a:xfrm>
            <a:off x="330271" y="327819"/>
            <a:ext cx="3972600" cy="438124"/>
            <a:chOff x="0" y="3473"/>
            <a:chExt cx="15360" cy="1694"/>
          </a:xfrm>
        </p:grpSpPr>
        <p:sp>
          <p:nvSpPr>
            <p:cNvPr id="7" name="Freeform 5">
              <a:extLst>
                <a:ext uri="{FF2B5EF4-FFF2-40B4-BE49-F238E27FC236}">
                  <a16:creationId xmlns:a16="http://schemas.microsoft.com/office/drawing/2014/main" id="{B6DCE05D-5B9B-6B98-B381-11EC1EFA61F6}"/>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6">
              <a:extLst>
                <a:ext uri="{FF2B5EF4-FFF2-40B4-BE49-F238E27FC236}">
                  <a16:creationId xmlns:a16="http://schemas.microsoft.com/office/drawing/2014/main" id="{9EF0E946-1E84-C217-7023-508C530405C5}"/>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7">
              <a:extLst>
                <a:ext uri="{FF2B5EF4-FFF2-40B4-BE49-F238E27FC236}">
                  <a16:creationId xmlns:a16="http://schemas.microsoft.com/office/drawing/2014/main" id="{E66994E5-9316-13A2-8F82-90982A343BD8}"/>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8">
              <a:extLst>
                <a:ext uri="{FF2B5EF4-FFF2-40B4-BE49-F238E27FC236}">
                  <a16:creationId xmlns:a16="http://schemas.microsoft.com/office/drawing/2014/main" id="{24729AAD-A07B-EF49-ADBE-C3B685FBF524}"/>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9">
              <a:extLst>
                <a:ext uri="{FF2B5EF4-FFF2-40B4-BE49-F238E27FC236}">
                  <a16:creationId xmlns:a16="http://schemas.microsoft.com/office/drawing/2014/main" id="{972E487F-C364-0A27-B22F-363588A07242}"/>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0">
              <a:extLst>
                <a:ext uri="{FF2B5EF4-FFF2-40B4-BE49-F238E27FC236}">
                  <a16:creationId xmlns:a16="http://schemas.microsoft.com/office/drawing/2014/main" id="{D502D58C-4030-E5CD-3967-0B5416E4D75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1">
              <a:extLst>
                <a:ext uri="{FF2B5EF4-FFF2-40B4-BE49-F238E27FC236}">
                  <a16:creationId xmlns:a16="http://schemas.microsoft.com/office/drawing/2014/main" id="{2FF06C1A-44C2-9B61-A16E-1AF175CC577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2">
              <a:extLst>
                <a:ext uri="{FF2B5EF4-FFF2-40B4-BE49-F238E27FC236}">
                  <a16:creationId xmlns:a16="http://schemas.microsoft.com/office/drawing/2014/main" id="{5727D33C-008A-B952-F9EB-EDF2D5E874F4}"/>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77726719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End Slide Smok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FC9E98DC-CE77-0C6B-A77B-CD4E2E7D4ABF}"/>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759BC67B-ADC0-0751-B0EE-0C7FDB0EDC8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8E8BCD8A-F4F6-FC37-96FB-8B96CFEBFD9D}"/>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7CB0AA7C-1083-A40A-B1A0-04B4B96CAE54}"/>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17C5E5E6-EFF3-D9D7-2075-0D5D3CF0F5C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73AC0DD-486E-839E-5DF0-CDDA4859355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79F8C841-ED49-998D-B323-70913E188938}"/>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1F854E00-9301-71E5-8178-2037933D7FE8}"/>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BB134630-68E3-7E72-31B5-00174B010AF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29105672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End Slide Khaki">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98C9DEC1-150C-501B-2DF1-6E2CB499B668}"/>
              </a:ext>
            </a:extLst>
          </p:cNvPr>
          <p:cNvGrpSpPr>
            <a:grpSpLocks noChangeAspect="1"/>
          </p:cNvGrpSpPr>
          <p:nvPr/>
        </p:nvGrpSpPr>
        <p:grpSpPr bwMode="auto">
          <a:xfrm>
            <a:off x="330271" y="327819"/>
            <a:ext cx="11536292" cy="1272297"/>
            <a:chOff x="0" y="3473"/>
            <a:chExt cx="15360" cy="1694"/>
          </a:xfrm>
          <a:solidFill>
            <a:schemeClr val="accent1"/>
          </a:solidFill>
        </p:grpSpPr>
        <p:sp>
          <p:nvSpPr>
            <p:cNvPr id="3" name="Freeform 5">
              <a:extLst>
                <a:ext uri="{FF2B5EF4-FFF2-40B4-BE49-F238E27FC236}">
                  <a16:creationId xmlns:a16="http://schemas.microsoft.com/office/drawing/2014/main" id="{E39A89AD-BEB6-79FD-8F05-4DF88E68FEE2}"/>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733ED1C0-423D-3BA1-7D76-5AD063DB4966}"/>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24321CB6-88B2-41D3-45AD-465FCCF9FFB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28DF50ED-77B5-2CCB-445E-BE59A74640E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3E46F43E-7289-80AB-2776-B413EE27ED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0C82D5C3-8445-8837-27CE-3B93EA4FA45F}"/>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2D962E7C-3E08-D166-19E4-74C492278721}"/>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F4041540-D57A-59CB-04E7-A52B58E1F12F}"/>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DB761486-7A68-2BC1-5083-A15A4C58AD30}"/>
              </a:ext>
            </a:extLst>
          </p:cNvPr>
          <p:cNvGrpSpPr>
            <a:grpSpLocks noChangeAspect="1"/>
          </p:cNvGrpSpPr>
          <p:nvPr userDrawn="1"/>
        </p:nvGrpSpPr>
        <p:grpSpPr bwMode="auto">
          <a:xfrm>
            <a:off x="330271" y="327821"/>
            <a:ext cx="11536292" cy="1272297"/>
            <a:chOff x="0" y="3473"/>
            <a:chExt cx="15360" cy="1694"/>
          </a:xfrm>
          <a:solidFill>
            <a:schemeClr val="accent1"/>
          </a:solidFill>
        </p:grpSpPr>
        <p:sp>
          <p:nvSpPr>
            <p:cNvPr id="7" name="Freeform 5">
              <a:extLst>
                <a:ext uri="{FF2B5EF4-FFF2-40B4-BE49-F238E27FC236}">
                  <a16:creationId xmlns:a16="http://schemas.microsoft.com/office/drawing/2014/main" id="{FF5F36C8-DFD4-313D-437B-DF7A8DC7A91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E774A7A0-658B-95E8-37FD-45DFD2E9F85E}"/>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03915DD-54A2-FC90-704D-09FC31902D5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B4736A40-CF01-9B24-680B-FE622EE2ED90}"/>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482F76D9-C5F5-4635-4734-BECF3401AD47}"/>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A48ADA05-3FD7-C19E-387E-C41E978D6B0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23B21FA7-F404-6D2C-710D-1D60FF14D773}"/>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FF1CD37D-3E1E-0806-971A-B31FA2E0FAF5}"/>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49580395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End Slide Blu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F1E4B3C-5470-00F2-B8CB-BB4906CF439D}"/>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7D7A316D-6FA6-8EBE-A7B4-43071E70A86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11C06CEA-028D-9197-2DEF-67878595AE6C}"/>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DEA93E8D-A827-0EF8-FC25-4EDF7B194E8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F359F29-A6DD-FD4C-F807-701DEA41EDF2}"/>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2468BF6B-AEBB-4CAA-244D-9EBE80B9A1DB}"/>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CC60AC05-547F-FA65-604E-4ED4912EA9E4}"/>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7632E58E-1400-1E6E-BB60-7A9B794F41F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4D65D159-581D-F29B-BBD4-C1C5BACCEEFB}"/>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1063D08B-C972-F169-2B73-CFEDC6030C89}"/>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ED81535D-2A46-5A20-01CF-5DD2DA7C086F}"/>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BB018223-E299-3738-CBF0-693AFCB9190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2F610301-635F-3AF6-4A25-95D8769C271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81382C11-B8EA-0898-0941-915848B821A5}"/>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91C3A4F7-A25C-5D72-7228-7BFBA762EFD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C40CFFCC-11D3-8CCC-CC49-A3AE1D870BA0}"/>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51E6DAD5-05B6-75DF-85EE-AD075C1BE939}"/>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AECC2F0C-5669-5402-DFFD-28E8C412E4D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0442073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End Slide Image">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A87AD45-2D2F-D96C-947C-BAE35BFEBEE3}"/>
              </a:ext>
            </a:extLst>
          </p:cNvPr>
          <p:cNvGrpSpPr>
            <a:grpSpLocks noChangeAspect="1"/>
          </p:cNvGrpSpPr>
          <p:nvPr/>
        </p:nvGrpSpPr>
        <p:grpSpPr bwMode="auto">
          <a:xfrm>
            <a:off x="330271" y="327819"/>
            <a:ext cx="11536292" cy="1272297"/>
            <a:chOff x="0" y="3473"/>
            <a:chExt cx="15360" cy="1694"/>
          </a:xfrm>
        </p:grpSpPr>
        <p:sp>
          <p:nvSpPr>
            <p:cNvPr id="3" name="Freeform 5">
              <a:extLst>
                <a:ext uri="{FF2B5EF4-FFF2-40B4-BE49-F238E27FC236}">
                  <a16:creationId xmlns:a16="http://schemas.microsoft.com/office/drawing/2014/main" id="{31EDC35F-4F2D-B2A7-1ECD-0CF19D1AD285}"/>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4" name="Freeform 6">
              <a:extLst>
                <a:ext uri="{FF2B5EF4-FFF2-40B4-BE49-F238E27FC236}">
                  <a16:creationId xmlns:a16="http://schemas.microsoft.com/office/drawing/2014/main" id="{97F4776F-4E5E-13DF-F11A-A6808FFFC980}"/>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7">
              <a:extLst>
                <a:ext uri="{FF2B5EF4-FFF2-40B4-BE49-F238E27FC236}">
                  <a16:creationId xmlns:a16="http://schemas.microsoft.com/office/drawing/2014/main" id="{BA993AE1-6A24-5C17-7FE2-A16589D9C4A6}"/>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8">
              <a:extLst>
                <a:ext uri="{FF2B5EF4-FFF2-40B4-BE49-F238E27FC236}">
                  <a16:creationId xmlns:a16="http://schemas.microsoft.com/office/drawing/2014/main" id="{DA87F8EF-CDAD-15A2-A361-88921E1CAF7E}"/>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9">
              <a:extLst>
                <a:ext uri="{FF2B5EF4-FFF2-40B4-BE49-F238E27FC236}">
                  <a16:creationId xmlns:a16="http://schemas.microsoft.com/office/drawing/2014/main" id="{E90186DB-2300-A8AA-8FAD-2C609649A61A}"/>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10">
              <a:extLst>
                <a:ext uri="{FF2B5EF4-FFF2-40B4-BE49-F238E27FC236}">
                  <a16:creationId xmlns:a16="http://schemas.microsoft.com/office/drawing/2014/main" id="{31922286-E237-1114-3A54-E1731611D66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1">
              <a:extLst>
                <a:ext uri="{FF2B5EF4-FFF2-40B4-BE49-F238E27FC236}">
                  <a16:creationId xmlns:a16="http://schemas.microsoft.com/office/drawing/2014/main" id="{1B4DA78C-0EF6-B05D-F2D2-EFEDA343E394}"/>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2">
              <a:extLst>
                <a:ext uri="{FF2B5EF4-FFF2-40B4-BE49-F238E27FC236}">
                  <a16:creationId xmlns:a16="http://schemas.microsoft.com/office/drawing/2014/main" id="{A00F92FE-6EB2-0D0E-BFC9-559AD1E7A4E7}"/>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grpSp>
        <p:nvGrpSpPr>
          <p:cNvPr id="6" name="Group 4">
            <a:extLst>
              <a:ext uri="{FF2B5EF4-FFF2-40B4-BE49-F238E27FC236}">
                <a16:creationId xmlns:a16="http://schemas.microsoft.com/office/drawing/2014/main" id="{5A885236-BEFA-5B58-5978-804689B010BE}"/>
              </a:ext>
            </a:extLst>
          </p:cNvPr>
          <p:cNvGrpSpPr>
            <a:grpSpLocks noChangeAspect="1"/>
          </p:cNvGrpSpPr>
          <p:nvPr userDrawn="1"/>
        </p:nvGrpSpPr>
        <p:grpSpPr bwMode="auto">
          <a:xfrm>
            <a:off x="330271" y="327821"/>
            <a:ext cx="11536292" cy="1272297"/>
            <a:chOff x="0" y="3473"/>
            <a:chExt cx="15360" cy="1694"/>
          </a:xfrm>
        </p:grpSpPr>
        <p:sp>
          <p:nvSpPr>
            <p:cNvPr id="7" name="Freeform 5">
              <a:extLst>
                <a:ext uri="{FF2B5EF4-FFF2-40B4-BE49-F238E27FC236}">
                  <a16:creationId xmlns:a16="http://schemas.microsoft.com/office/drawing/2014/main" id="{1D9A764F-BA2B-E58A-5366-C8E24647975C}"/>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6">
              <a:extLst>
                <a:ext uri="{FF2B5EF4-FFF2-40B4-BE49-F238E27FC236}">
                  <a16:creationId xmlns:a16="http://schemas.microsoft.com/office/drawing/2014/main" id="{6CBDF6B1-6FA6-32B1-AB6D-94745AFFEB0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9" name="Freeform 7">
              <a:extLst>
                <a:ext uri="{FF2B5EF4-FFF2-40B4-BE49-F238E27FC236}">
                  <a16:creationId xmlns:a16="http://schemas.microsoft.com/office/drawing/2014/main" id="{5D394840-561A-120B-C0CC-261CB4EDB8B6}"/>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0" name="Freeform 8">
              <a:extLst>
                <a:ext uri="{FF2B5EF4-FFF2-40B4-BE49-F238E27FC236}">
                  <a16:creationId xmlns:a16="http://schemas.microsoft.com/office/drawing/2014/main" id="{E41FA9CD-9423-B21B-564E-B1C53E1BFA6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9">
              <a:extLst>
                <a:ext uri="{FF2B5EF4-FFF2-40B4-BE49-F238E27FC236}">
                  <a16:creationId xmlns:a16="http://schemas.microsoft.com/office/drawing/2014/main" id="{146480F1-0E1E-5A43-6599-0ECF26BB583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10">
              <a:extLst>
                <a:ext uri="{FF2B5EF4-FFF2-40B4-BE49-F238E27FC236}">
                  <a16:creationId xmlns:a16="http://schemas.microsoft.com/office/drawing/2014/main" id="{F3CC2FA2-0B50-6D56-DDA1-51F1D60B515F}"/>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11">
              <a:extLst>
                <a:ext uri="{FF2B5EF4-FFF2-40B4-BE49-F238E27FC236}">
                  <a16:creationId xmlns:a16="http://schemas.microsoft.com/office/drawing/2014/main" id="{7C12C966-2C08-EF14-147C-186059B3D491}"/>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12">
              <a:extLst>
                <a:ext uri="{FF2B5EF4-FFF2-40B4-BE49-F238E27FC236}">
                  <a16:creationId xmlns:a16="http://schemas.microsoft.com/office/drawing/2014/main" id="{40F765AD-048A-5F45-3174-385EDBB80219}"/>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176129169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8941CFE3-E9FE-BA73-2A08-4753061CC43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7EA1C465-0DA2-C25C-28A6-88DAA5CEEC2D}"/>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51BC4387-0469-F9FA-15D9-E3E33816BA63}"/>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91AD462A-A321-9DE1-3589-DCF0C0C0F19C}"/>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B13D842F-FA61-C0A0-D468-35C1B26C04EA}"/>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BDD896D6-C273-B454-658D-766784493D0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C1BB505-E455-9C0E-ED96-9949CF9C9796}"/>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CCCB9683-9567-CD39-B53F-C113CF37BA42}"/>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A3A35C3D-3589-B558-DF63-CC0A67CC7447}"/>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17A74747-5687-A282-8FB4-9179877A30F7}"/>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403268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losing Slide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9" name="Text Placeholder 17">
            <a:extLst>
              <a:ext uri="{FF2B5EF4-FFF2-40B4-BE49-F238E27FC236}">
                <a16:creationId xmlns:a16="http://schemas.microsoft.com/office/drawing/2014/main" id="{92BEE681-8AB7-A062-C6CA-FCE05129827F}"/>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7" name="Group 4">
            <a:extLst>
              <a:ext uri="{FF2B5EF4-FFF2-40B4-BE49-F238E27FC236}">
                <a16:creationId xmlns:a16="http://schemas.microsoft.com/office/drawing/2014/main" id="{B5FE95BC-A510-AFC3-AB66-629DCB1E1A68}"/>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FEF98960-532D-2943-03E7-66666250BF42}"/>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81AB4266-C708-D507-D728-05FCC3B6ABAA}"/>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C8CD9836-330B-EA93-D4CF-E26DEF80725E}"/>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CE677EBE-1D8A-7ACA-4BA2-610E320C6E99}"/>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5FF2B21E-85E3-11EA-F25F-0D71EE625F7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B5D32E5A-0C3E-5D9F-B05A-6BF8235D5305}"/>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E59C3AC8-65A2-BCC1-1AD5-F78CE907AB1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BE1F1BD-9614-9A9A-F185-D4D671D588BE}"/>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6932324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losing Slide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accent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B9815FA8-AE01-67BC-5B0D-996D4CDAD192}"/>
              </a:ext>
            </a:extLst>
          </p:cNvPr>
          <p:cNvGrpSpPr>
            <a:grpSpLocks noChangeAspect="1"/>
          </p:cNvGrpSpPr>
          <p:nvPr/>
        </p:nvGrpSpPr>
        <p:grpSpPr bwMode="auto">
          <a:xfrm>
            <a:off x="330271" y="327819"/>
            <a:ext cx="3972600" cy="438124"/>
            <a:chOff x="0" y="3473"/>
            <a:chExt cx="15360" cy="1694"/>
          </a:xfrm>
          <a:solidFill>
            <a:schemeClr val="accent1"/>
          </a:solidFill>
        </p:grpSpPr>
        <p:sp>
          <p:nvSpPr>
            <p:cNvPr id="4" name="Freeform 5">
              <a:extLst>
                <a:ext uri="{FF2B5EF4-FFF2-40B4-BE49-F238E27FC236}">
                  <a16:creationId xmlns:a16="http://schemas.microsoft.com/office/drawing/2014/main" id="{FB1AA775-4CCE-276F-2BCF-CDB5A9211FDB}"/>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D0FDD9D0-D471-8D20-94AE-C3BC73F88F8D}"/>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CD6C2A08-9069-9582-5D59-A51210F8CB78}"/>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610C2D08-4FE4-C1FC-5226-E7A45B13D658}"/>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8010D1AF-A77E-06AA-9B05-D1DD5EE83096}"/>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98B53AE0-4719-5655-6BA0-0E7E9ECB8EC1}"/>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AD6D1E9-D44F-9A59-4CB4-033C25A77DAC}"/>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F58ED361-0E2C-77F6-2830-FBB60D746483}"/>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16624136-4B10-E87C-09E8-F602B21AB53E}"/>
              </a:ext>
            </a:extLst>
          </p:cNvPr>
          <p:cNvSpPr>
            <a:spLocks noGrp="1"/>
          </p:cNvSpPr>
          <p:nvPr>
            <p:ph type="body" sz="quarter" idx="10"/>
          </p:nvPr>
        </p:nvSpPr>
        <p:spPr>
          <a:xfrm>
            <a:off x="330271" y="5789336"/>
            <a:ext cx="5579198"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265F1D5D-F297-D45A-8F06-07A8A5D3E704}"/>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10" name="Freeform 5">
              <a:extLst>
                <a:ext uri="{FF2B5EF4-FFF2-40B4-BE49-F238E27FC236}">
                  <a16:creationId xmlns:a16="http://schemas.microsoft.com/office/drawing/2014/main" id="{BDEF0B70-8BE5-8607-8440-0C680A8A26C4}"/>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AD55EFDB-485B-9F71-DABD-A410A1222FC1}"/>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59DFCFA6-C20E-01D0-AFE2-D3C184FB2D5F}"/>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4A9ACAEC-2A3C-6E91-175D-EF28F720BF07}"/>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E7BC33D3-E092-0FD2-A075-B543847A19C4}"/>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DFEAE05E-424E-A2A5-96FA-3B5705C3E9D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657AE428-93A3-2994-C96C-822EDBF43EB4}"/>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8A600D29-EA28-3159-DDE8-8C1C867CFB5D}"/>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286164786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3338719"/>
            <a:ext cx="9144000" cy="1828406"/>
          </a:xfrm>
        </p:spPr>
        <p:txBody>
          <a:bodyPr anchor="t"/>
          <a:lstStyle>
            <a:lvl1pPr algn="l">
              <a:defRPr sz="6400">
                <a:solidFill>
                  <a:schemeClr val="bg1"/>
                </a:solidFill>
              </a:defRPr>
            </a:lvl1pPr>
          </a:lstStyle>
          <a:p>
            <a:r>
              <a:rPr lang="en-US"/>
              <a:t>Click to edit Master title style</a:t>
            </a:r>
            <a:endParaRPr lang="en-GB" dirty="0"/>
          </a:p>
        </p:txBody>
      </p:sp>
      <p:grpSp>
        <p:nvGrpSpPr>
          <p:cNvPr id="3" name="Group 4">
            <a:extLst>
              <a:ext uri="{FF2B5EF4-FFF2-40B4-BE49-F238E27FC236}">
                <a16:creationId xmlns:a16="http://schemas.microsoft.com/office/drawing/2014/main" id="{49CC1682-CCAA-5EE1-585E-F7C4434F1C5E}"/>
              </a:ext>
            </a:extLst>
          </p:cNvPr>
          <p:cNvGrpSpPr>
            <a:grpSpLocks noChangeAspect="1"/>
          </p:cNvGrpSpPr>
          <p:nvPr/>
        </p:nvGrpSpPr>
        <p:grpSpPr bwMode="auto">
          <a:xfrm>
            <a:off x="330271" y="327819"/>
            <a:ext cx="3972600" cy="438124"/>
            <a:chOff x="0" y="3473"/>
            <a:chExt cx="15360" cy="1694"/>
          </a:xfrm>
        </p:grpSpPr>
        <p:sp>
          <p:nvSpPr>
            <p:cNvPr id="4" name="Freeform 5">
              <a:extLst>
                <a:ext uri="{FF2B5EF4-FFF2-40B4-BE49-F238E27FC236}">
                  <a16:creationId xmlns:a16="http://schemas.microsoft.com/office/drawing/2014/main" id="{770403FB-3386-A0FE-3E9D-A2925EF0E8F0}"/>
                </a:ext>
              </a:extLst>
            </p:cNvPr>
            <p:cNvSpPr>
              <a:spLocks/>
            </p:cNvSpPr>
            <p:nvPr/>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5" name="Freeform 6">
              <a:extLst>
                <a:ext uri="{FF2B5EF4-FFF2-40B4-BE49-F238E27FC236}">
                  <a16:creationId xmlns:a16="http://schemas.microsoft.com/office/drawing/2014/main" id="{C2CDC1DE-179E-04D4-B493-BF069DE85D67}"/>
                </a:ext>
              </a:extLst>
            </p:cNvPr>
            <p:cNvSpPr>
              <a:spLocks noEditPoints="1"/>
            </p:cNvSpPr>
            <p:nvPr/>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7">
              <a:extLst>
                <a:ext uri="{FF2B5EF4-FFF2-40B4-BE49-F238E27FC236}">
                  <a16:creationId xmlns:a16="http://schemas.microsoft.com/office/drawing/2014/main" id="{B9A68412-C85B-6332-8B98-2635795BBA04}"/>
                </a:ext>
              </a:extLst>
            </p:cNvPr>
            <p:cNvSpPr>
              <a:spLocks/>
            </p:cNvSpPr>
            <p:nvPr/>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8">
              <a:extLst>
                <a:ext uri="{FF2B5EF4-FFF2-40B4-BE49-F238E27FC236}">
                  <a16:creationId xmlns:a16="http://schemas.microsoft.com/office/drawing/2014/main" id="{D9ECB875-34C4-65FF-6CDA-1356F6BC767F}"/>
                </a:ext>
              </a:extLst>
            </p:cNvPr>
            <p:cNvSpPr>
              <a:spLocks noEditPoints="1"/>
            </p:cNvSpPr>
            <p:nvPr/>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9">
              <a:extLst>
                <a:ext uri="{FF2B5EF4-FFF2-40B4-BE49-F238E27FC236}">
                  <a16:creationId xmlns:a16="http://schemas.microsoft.com/office/drawing/2014/main" id="{D3B5B848-7A8D-931B-DFC2-C5B37B8DB6F5}"/>
                </a:ext>
              </a:extLst>
            </p:cNvPr>
            <p:cNvSpPr>
              <a:spLocks/>
            </p:cNvSpPr>
            <p:nvPr/>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10">
              <a:extLst>
                <a:ext uri="{FF2B5EF4-FFF2-40B4-BE49-F238E27FC236}">
                  <a16:creationId xmlns:a16="http://schemas.microsoft.com/office/drawing/2014/main" id="{361AABDF-9542-DBC6-6388-ABE2035BE7BC}"/>
                </a:ext>
              </a:extLst>
            </p:cNvPr>
            <p:cNvSpPr>
              <a:spLocks noEditPoints="1"/>
            </p:cNvSpPr>
            <p:nvPr/>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1">
              <a:extLst>
                <a:ext uri="{FF2B5EF4-FFF2-40B4-BE49-F238E27FC236}">
                  <a16:creationId xmlns:a16="http://schemas.microsoft.com/office/drawing/2014/main" id="{057C10C3-A39D-D1F6-3C50-91EC9A5E76EF}"/>
                </a:ext>
              </a:extLst>
            </p:cNvPr>
            <p:cNvSpPr>
              <a:spLocks/>
            </p:cNvSpPr>
            <p:nvPr/>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2">
              <a:extLst>
                <a:ext uri="{FF2B5EF4-FFF2-40B4-BE49-F238E27FC236}">
                  <a16:creationId xmlns:a16="http://schemas.microsoft.com/office/drawing/2014/main" id="{E4DD9B4A-92B0-0B9A-755B-A13B032A85A5}"/>
                </a:ext>
              </a:extLst>
            </p:cNvPr>
            <p:cNvSpPr>
              <a:spLocks/>
            </p:cNvSpPr>
            <p:nvPr/>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7" name="Text Placeholder 17">
            <a:extLst>
              <a:ext uri="{FF2B5EF4-FFF2-40B4-BE49-F238E27FC236}">
                <a16:creationId xmlns:a16="http://schemas.microsoft.com/office/drawing/2014/main" id="{DC194134-A515-0C24-CB74-92DACB0FDC9F}"/>
              </a:ext>
            </a:extLst>
          </p:cNvPr>
          <p:cNvSpPr>
            <a:spLocks noGrp="1"/>
          </p:cNvSpPr>
          <p:nvPr>
            <p:ph type="body" sz="quarter" idx="10"/>
          </p:nvPr>
        </p:nvSpPr>
        <p:spPr>
          <a:xfrm>
            <a:off x="330271" y="5789336"/>
            <a:ext cx="5579198"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grpSp>
        <p:nvGrpSpPr>
          <p:cNvPr id="9" name="Group 4">
            <a:extLst>
              <a:ext uri="{FF2B5EF4-FFF2-40B4-BE49-F238E27FC236}">
                <a16:creationId xmlns:a16="http://schemas.microsoft.com/office/drawing/2014/main" id="{6A85CE3D-DB93-CB85-1685-3B58C80F2E81}"/>
              </a:ext>
            </a:extLst>
          </p:cNvPr>
          <p:cNvGrpSpPr>
            <a:grpSpLocks noChangeAspect="1"/>
          </p:cNvGrpSpPr>
          <p:nvPr userDrawn="1"/>
        </p:nvGrpSpPr>
        <p:grpSpPr bwMode="auto">
          <a:xfrm>
            <a:off x="330271" y="327819"/>
            <a:ext cx="3972600" cy="438124"/>
            <a:chOff x="0" y="3473"/>
            <a:chExt cx="15360" cy="1694"/>
          </a:xfrm>
        </p:grpSpPr>
        <p:sp>
          <p:nvSpPr>
            <p:cNvPr id="10" name="Freeform 5">
              <a:extLst>
                <a:ext uri="{FF2B5EF4-FFF2-40B4-BE49-F238E27FC236}">
                  <a16:creationId xmlns:a16="http://schemas.microsoft.com/office/drawing/2014/main" id="{7B04679C-6ACA-D423-88F0-53639369475A}"/>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1" name="Freeform 6">
              <a:extLst>
                <a:ext uri="{FF2B5EF4-FFF2-40B4-BE49-F238E27FC236}">
                  <a16:creationId xmlns:a16="http://schemas.microsoft.com/office/drawing/2014/main" id="{1ACB45F6-6422-F1FC-AB78-BB520C409808}"/>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2" name="Freeform 7">
              <a:extLst>
                <a:ext uri="{FF2B5EF4-FFF2-40B4-BE49-F238E27FC236}">
                  <a16:creationId xmlns:a16="http://schemas.microsoft.com/office/drawing/2014/main" id="{EC77A9FF-8E61-8C6F-60E4-16B24BD1EA47}"/>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3" name="Freeform 8">
              <a:extLst>
                <a:ext uri="{FF2B5EF4-FFF2-40B4-BE49-F238E27FC236}">
                  <a16:creationId xmlns:a16="http://schemas.microsoft.com/office/drawing/2014/main" id="{0ACB1718-5170-6375-CC14-7F1A3F6DA64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4" name="Freeform 9">
              <a:extLst>
                <a:ext uri="{FF2B5EF4-FFF2-40B4-BE49-F238E27FC236}">
                  <a16:creationId xmlns:a16="http://schemas.microsoft.com/office/drawing/2014/main" id="{78370B32-8D5C-3B28-E18C-CEB2E03474D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5" name="Freeform 10">
              <a:extLst>
                <a:ext uri="{FF2B5EF4-FFF2-40B4-BE49-F238E27FC236}">
                  <a16:creationId xmlns:a16="http://schemas.microsoft.com/office/drawing/2014/main" id="{94C62E6A-D4D3-1193-A10D-9AAF1F08E023}"/>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6" name="Freeform 11">
              <a:extLst>
                <a:ext uri="{FF2B5EF4-FFF2-40B4-BE49-F238E27FC236}">
                  <a16:creationId xmlns:a16="http://schemas.microsoft.com/office/drawing/2014/main" id="{F9DB91E4-9289-28BE-EDCC-D4BA96D06F5F}"/>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8" name="Freeform 12">
              <a:extLst>
                <a:ext uri="{FF2B5EF4-FFF2-40B4-BE49-F238E27FC236}">
                  <a16:creationId xmlns:a16="http://schemas.microsoft.com/office/drawing/2014/main" id="{7422A333-2FAF-15FD-FC43-B229F442A3F1}"/>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Tree>
    <p:extLst>
      <p:ext uri="{BB962C8B-B14F-4D97-AF65-F5344CB8AC3E}">
        <p14:creationId xmlns:p14="http://schemas.microsoft.com/office/powerpoint/2010/main" val="338337175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543443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559939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452652"/>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36668-9440-2FC4-1A20-CEA2160E17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A156BD-F388-30EA-2720-04061953B80B}"/>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3FDBFEE-0509-16B7-5DAE-5E0DB02DD7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AB126A-2C1E-4241-BBEB-C3AA6FE6222E}"/>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7" name="Subtitle 2">
            <a:extLst>
              <a:ext uri="{FF2B5EF4-FFF2-40B4-BE49-F238E27FC236}">
                <a16:creationId xmlns:a16="http://schemas.microsoft.com/office/drawing/2014/main" id="{42358139-EACE-E729-C3E3-AD890A6D0F80}"/>
              </a:ext>
            </a:extLst>
          </p:cNvPr>
          <p:cNvSpPr>
            <a:spLocks noGrp="1"/>
          </p:cNvSpPr>
          <p:nvPr>
            <p:ph type="subTitle" idx="13"/>
          </p:nvPr>
        </p:nvSpPr>
        <p:spPr>
          <a:xfrm>
            <a:off x="325800" y="620196"/>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82" indent="0" algn="ctr">
              <a:buNone/>
              <a:defRPr sz="1500"/>
            </a:lvl2pPr>
            <a:lvl3pPr marL="685765" indent="0" algn="ctr">
              <a:buNone/>
              <a:defRPr sz="1350"/>
            </a:lvl3pPr>
            <a:lvl4pPr marL="1028647" indent="0" algn="ctr">
              <a:buNone/>
              <a:defRPr sz="1200"/>
            </a:lvl4pPr>
            <a:lvl5pPr marL="1371530" indent="0" algn="ctr">
              <a:buNone/>
              <a:defRPr sz="1200"/>
            </a:lvl5pPr>
            <a:lvl6pPr marL="1714412" indent="0" algn="ctr">
              <a:buNone/>
              <a:defRPr sz="1200"/>
            </a:lvl6pPr>
            <a:lvl7pPr marL="2057295" indent="0" algn="ctr">
              <a:buNone/>
              <a:defRPr sz="1200"/>
            </a:lvl7pPr>
            <a:lvl8pPr marL="2400177" indent="0" algn="ctr">
              <a:buNone/>
              <a:defRPr sz="1200"/>
            </a:lvl8pPr>
            <a:lvl9pPr marL="2743060"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2828855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22389671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Smok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148522648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Khak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01DE9-7247-71C2-3301-8F43BD947000}"/>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A0F1F649-B08E-D628-15EF-6CAEE9855C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0EDFB5-B3BA-ADA8-4600-FCDAFA1A852F}"/>
              </a:ext>
            </a:extLst>
          </p:cNvPr>
          <p:cNvSpPr>
            <a:spLocks noGrp="1"/>
          </p:cNvSpPr>
          <p:nvPr>
            <p:ph type="sldNum" sz="quarter" idx="12"/>
          </p:nvPr>
        </p:nvSpPr>
        <p:spPr/>
        <p:txBody>
          <a:bodyPr/>
          <a:lstStyle/>
          <a:p>
            <a:fld id="{CBA53E11-492D-48B3-9F9B-09541CA2A39A}" type="slidenum">
              <a:rPr lang="en-GB" smtClean="0"/>
              <a:t>‹#›</a:t>
            </a:fld>
            <a:endParaRPr lang="en-GB"/>
          </a:p>
        </p:txBody>
      </p:sp>
    </p:spTree>
    <p:extLst>
      <p:ext uri="{BB962C8B-B14F-4D97-AF65-F5344CB8AC3E}">
        <p14:creationId xmlns:p14="http://schemas.microsoft.com/office/powerpoint/2010/main" val="31832290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34" name="Text Placeholder 17">
            <a:extLst>
              <a:ext uri="{FF2B5EF4-FFF2-40B4-BE49-F238E27FC236}">
                <a16:creationId xmlns:a16="http://schemas.microsoft.com/office/drawing/2014/main" id="{C53F61BD-18EB-B863-761D-89639D8806F9}"/>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3303334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Smoke">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11F185D0-AFD5-29A8-8DBA-63C332F2594A}"/>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249726487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Slide Khaki">
    <p:spTree>
      <p:nvGrpSpPr>
        <p:cNvPr id="1" name=""/>
        <p:cNvGrpSpPr/>
        <p:nvPr/>
      </p:nvGrpSpPr>
      <p:grpSpPr>
        <a:xfrm>
          <a:off x="0" y="0"/>
          <a:ext cx="0" cy="0"/>
          <a:chOff x="0" y="0"/>
          <a:chExt cx="0" cy="0"/>
        </a:xfrm>
      </p:grpSpPr>
      <p:grpSp>
        <p:nvGrpSpPr>
          <p:cNvPr id="23" name="Group 4">
            <a:extLst>
              <a:ext uri="{FF2B5EF4-FFF2-40B4-BE49-F238E27FC236}">
                <a16:creationId xmlns:a16="http://schemas.microsoft.com/office/drawing/2014/main" id="{0C35C447-372A-2538-9C02-9DA22221296C}"/>
              </a:ext>
            </a:extLst>
          </p:cNvPr>
          <p:cNvGrpSpPr>
            <a:grpSpLocks noChangeAspect="1"/>
          </p:cNvGrpSpPr>
          <p:nvPr userDrawn="1"/>
        </p:nvGrpSpPr>
        <p:grpSpPr bwMode="auto">
          <a:xfrm>
            <a:off x="330271" y="327819"/>
            <a:ext cx="3972600" cy="438124"/>
            <a:chOff x="0" y="3473"/>
            <a:chExt cx="15360" cy="1694"/>
          </a:xfrm>
          <a:solidFill>
            <a:schemeClr val="accent1"/>
          </a:solidFill>
        </p:grpSpPr>
        <p:sp>
          <p:nvSpPr>
            <p:cNvPr id="24" name="Freeform 5">
              <a:extLst>
                <a:ext uri="{FF2B5EF4-FFF2-40B4-BE49-F238E27FC236}">
                  <a16:creationId xmlns:a16="http://schemas.microsoft.com/office/drawing/2014/main" id="{CFF1AFD2-F993-B30A-2282-C04F1F65AF00}"/>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6">
              <a:extLst>
                <a:ext uri="{FF2B5EF4-FFF2-40B4-BE49-F238E27FC236}">
                  <a16:creationId xmlns:a16="http://schemas.microsoft.com/office/drawing/2014/main" id="{2F13F474-91EA-0185-733B-62682BD9F6E9}"/>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6" name="Freeform 7">
              <a:extLst>
                <a:ext uri="{FF2B5EF4-FFF2-40B4-BE49-F238E27FC236}">
                  <a16:creationId xmlns:a16="http://schemas.microsoft.com/office/drawing/2014/main" id="{87072C05-B626-BAF9-5316-96EAB02420F0}"/>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7" name="Freeform 8">
              <a:extLst>
                <a:ext uri="{FF2B5EF4-FFF2-40B4-BE49-F238E27FC236}">
                  <a16:creationId xmlns:a16="http://schemas.microsoft.com/office/drawing/2014/main" id="{AC6EA6C6-1057-DAC8-2609-B6EB51B72376}"/>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8" name="Freeform 9">
              <a:extLst>
                <a:ext uri="{FF2B5EF4-FFF2-40B4-BE49-F238E27FC236}">
                  <a16:creationId xmlns:a16="http://schemas.microsoft.com/office/drawing/2014/main" id="{4E258757-AB3A-DE10-FDFE-35B9588E9C3E}"/>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9" name="Freeform 10">
              <a:extLst>
                <a:ext uri="{FF2B5EF4-FFF2-40B4-BE49-F238E27FC236}">
                  <a16:creationId xmlns:a16="http://schemas.microsoft.com/office/drawing/2014/main" id="{74360D36-2B50-3114-9CB9-4BEE96BCCE6A}"/>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0" name="Freeform 11">
              <a:extLst>
                <a:ext uri="{FF2B5EF4-FFF2-40B4-BE49-F238E27FC236}">
                  <a16:creationId xmlns:a16="http://schemas.microsoft.com/office/drawing/2014/main" id="{1B032D16-0F2B-1DEC-D92A-ACAF24C07B0A}"/>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31" name="Freeform 12">
              <a:extLst>
                <a:ext uri="{FF2B5EF4-FFF2-40B4-BE49-F238E27FC236}">
                  <a16:creationId xmlns:a16="http://schemas.microsoft.com/office/drawing/2014/main" id="{13923343-4541-4792-ADC5-E6333E98D37A}"/>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32" name="Title 1">
            <a:extLst>
              <a:ext uri="{FF2B5EF4-FFF2-40B4-BE49-F238E27FC236}">
                <a16:creationId xmlns:a16="http://schemas.microsoft.com/office/drawing/2014/main" id="{802863CF-25C1-DECF-F640-C736ECDB9551}"/>
              </a:ext>
            </a:extLst>
          </p:cNvPr>
          <p:cNvSpPr>
            <a:spLocks noGrp="1"/>
          </p:cNvSpPr>
          <p:nvPr>
            <p:ph type="ctrTitle"/>
          </p:nvPr>
        </p:nvSpPr>
        <p:spPr>
          <a:xfrm>
            <a:off x="33027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33" name="Subtitle 2">
            <a:extLst>
              <a:ext uri="{FF2B5EF4-FFF2-40B4-BE49-F238E27FC236}">
                <a16:creationId xmlns:a16="http://schemas.microsoft.com/office/drawing/2014/main" id="{623E9086-C2CE-8088-D447-C484543077B0}"/>
              </a:ext>
            </a:extLst>
          </p:cNvPr>
          <p:cNvSpPr>
            <a:spLocks noGrp="1"/>
          </p:cNvSpPr>
          <p:nvPr>
            <p:ph type="subTitle" idx="1"/>
          </p:nvPr>
        </p:nvSpPr>
        <p:spPr>
          <a:xfrm>
            <a:off x="330271" y="4383000"/>
            <a:ext cx="9144000" cy="1322348"/>
          </a:xfrm>
        </p:spPr>
        <p:txBody>
          <a:bodyPr/>
          <a:lstStyle>
            <a:lvl1pPr marL="0" indent="0" algn="l">
              <a:buNone/>
              <a:defRPr sz="4800">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32F34A56-64A7-7D06-2C13-DE870A6B3F5B}"/>
              </a:ext>
            </a:extLst>
          </p:cNvPr>
          <p:cNvSpPr>
            <a:spLocks noGrp="1"/>
          </p:cNvSpPr>
          <p:nvPr>
            <p:ph type="body" sz="quarter" idx="10"/>
          </p:nvPr>
        </p:nvSpPr>
        <p:spPr>
          <a:xfrm>
            <a:off x="330271" y="5789338"/>
            <a:ext cx="5579199" cy="740845"/>
          </a:xfrm>
        </p:spPr>
        <p:txBody>
          <a:bodyPr anchor="b"/>
          <a:lstStyle>
            <a:lvl1pPr>
              <a:defRPr sz="2200" b="1">
                <a:solidFill>
                  <a:schemeClr val="accent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0668972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1C1E3-6A7C-C21D-910D-C4B7DFFF5270}"/>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D4E0DA90-2FF2-F36C-F9FF-CD7A192F009A}"/>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grpSp>
        <p:nvGrpSpPr>
          <p:cNvPr id="6" name="Group 4">
            <a:extLst>
              <a:ext uri="{FF2B5EF4-FFF2-40B4-BE49-F238E27FC236}">
                <a16:creationId xmlns:a16="http://schemas.microsoft.com/office/drawing/2014/main" id="{714C7637-5E21-BDDB-D675-718E58535D6D}"/>
              </a:ext>
            </a:extLst>
          </p:cNvPr>
          <p:cNvGrpSpPr>
            <a:grpSpLocks noChangeAspect="1"/>
          </p:cNvGrpSpPr>
          <p:nvPr userDrawn="1"/>
        </p:nvGrpSpPr>
        <p:grpSpPr bwMode="auto">
          <a:xfrm>
            <a:off x="330271" y="327819"/>
            <a:ext cx="3972600" cy="438124"/>
            <a:chOff x="0" y="3473"/>
            <a:chExt cx="15360" cy="1694"/>
          </a:xfrm>
        </p:grpSpPr>
        <p:sp>
          <p:nvSpPr>
            <p:cNvPr id="17" name="Freeform 5">
              <a:extLst>
                <a:ext uri="{FF2B5EF4-FFF2-40B4-BE49-F238E27FC236}">
                  <a16:creationId xmlns:a16="http://schemas.microsoft.com/office/drawing/2014/main" id="{A57B56D4-851E-7242-EAB1-CD5B53E8B9AB}"/>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6">
              <a:extLst>
                <a:ext uri="{FF2B5EF4-FFF2-40B4-BE49-F238E27FC236}">
                  <a16:creationId xmlns:a16="http://schemas.microsoft.com/office/drawing/2014/main" id="{525FF1F4-36F0-A184-7B99-8F5F4A49C89F}"/>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7">
              <a:extLst>
                <a:ext uri="{FF2B5EF4-FFF2-40B4-BE49-F238E27FC236}">
                  <a16:creationId xmlns:a16="http://schemas.microsoft.com/office/drawing/2014/main" id="{F198715B-A90B-9B06-A055-401A84B0921B}"/>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8">
              <a:extLst>
                <a:ext uri="{FF2B5EF4-FFF2-40B4-BE49-F238E27FC236}">
                  <a16:creationId xmlns:a16="http://schemas.microsoft.com/office/drawing/2014/main" id="{9D2E04D5-A2EE-135D-A8C9-6E695F9BCF31}"/>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9">
              <a:extLst>
                <a:ext uri="{FF2B5EF4-FFF2-40B4-BE49-F238E27FC236}">
                  <a16:creationId xmlns:a16="http://schemas.microsoft.com/office/drawing/2014/main" id="{8CE0DC1F-799B-3F7A-3A71-D20337A4746C}"/>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3" name="Freeform 10">
              <a:extLst>
                <a:ext uri="{FF2B5EF4-FFF2-40B4-BE49-F238E27FC236}">
                  <a16:creationId xmlns:a16="http://schemas.microsoft.com/office/drawing/2014/main" id="{E8EAEE22-055F-6869-D50D-D9C8C9082FDC}"/>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4" name="Freeform 11">
              <a:extLst>
                <a:ext uri="{FF2B5EF4-FFF2-40B4-BE49-F238E27FC236}">
                  <a16:creationId xmlns:a16="http://schemas.microsoft.com/office/drawing/2014/main" id="{EADAC67C-850F-96D3-0962-09E1B4CC3ECB}"/>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5" name="Freeform 12">
              <a:extLst>
                <a:ext uri="{FF2B5EF4-FFF2-40B4-BE49-F238E27FC236}">
                  <a16:creationId xmlns:a16="http://schemas.microsoft.com/office/drawing/2014/main" id="{683187A0-2E68-170D-55EF-0FA20E7A75B8}"/>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4" name="Text Placeholder 17">
            <a:extLst>
              <a:ext uri="{FF2B5EF4-FFF2-40B4-BE49-F238E27FC236}">
                <a16:creationId xmlns:a16="http://schemas.microsoft.com/office/drawing/2014/main" id="{DE35EBC5-835C-E753-0718-4DC94AE7D1D6}"/>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6288291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Imag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98F30683-44FB-4995-47C3-43A7DE5523C7}"/>
              </a:ext>
            </a:extLst>
          </p:cNvPr>
          <p:cNvGrpSpPr>
            <a:grpSpLocks noChangeAspect="1"/>
          </p:cNvGrpSpPr>
          <p:nvPr userDrawn="1"/>
        </p:nvGrpSpPr>
        <p:grpSpPr bwMode="auto">
          <a:xfrm>
            <a:off x="330271" y="327819"/>
            <a:ext cx="3972600" cy="438124"/>
            <a:chOff x="0" y="3473"/>
            <a:chExt cx="15360" cy="1694"/>
          </a:xfrm>
        </p:grpSpPr>
        <p:sp>
          <p:nvSpPr>
            <p:cNvPr id="5" name="Freeform 5">
              <a:extLst>
                <a:ext uri="{FF2B5EF4-FFF2-40B4-BE49-F238E27FC236}">
                  <a16:creationId xmlns:a16="http://schemas.microsoft.com/office/drawing/2014/main" id="{77A24E86-91AA-6A9B-314A-752B77481A0D}"/>
                </a:ext>
              </a:extLst>
            </p:cNvPr>
            <p:cNvSpPr>
              <a:spLocks/>
            </p:cNvSpPr>
            <p:nvPr userDrawn="1"/>
          </p:nvSpPr>
          <p:spPr bwMode="auto">
            <a:xfrm>
              <a:off x="14261" y="3473"/>
              <a:ext cx="1099" cy="1694"/>
            </a:xfrm>
            <a:custGeom>
              <a:avLst/>
              <a:gdLst>
                <a:gd name="T0" fmla="*/ 0 w 1099"/>
                <a:gd name="T1" fmla="*/ 0 h 1694"/>
                <a:gd name="T2" fmla="*/ 0 w 1099"/>
                <a:gd name="T3" fmla="*/ 1694 h 1694"/>
                <a:gd name="T4" fmla="*/ 1099 w 1099"/>
                <a:gd name="T5" fmla="*/ 1694 h 1694"/>
                <a:gd name="T6" fmla="*/ 1099 w 1099"/>
                <a:gd name="T7" fmla="*/ 1397 h 1694"/>
                <a:gd name="T8" fmla="*/ 319 w 1099"/>
                <a:gd name="T9" fmla="*/ 1397 h 1694"/>
                <a:gd name="T10" fmla="*/ 319 w 1099"/>
                <a:gd name="T11" fmla="*/ 0 h 1694"/>
                <a:gd name="T12" fmla="*/ 0 w 1099"/>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1099" h="1694">
                  <a:moveTo>
                    <a:pt x="0" y="0"/>
                  </a:moveTo>
                  <a:lnTo>
                    <a:pt x="0" y="1694"/>
                  </a:lnTo>
                  <a:lnTo>
                    <a:pt x="1099" y="1694"/>
                  </a:lnTo>
                  <a:lnTo>
                    <a:pt x="1099" y="1397"/>
                  </a:lnTo>
                  <a:lnTo>
                    <a:pt x="319" y="1397"/>
                  </a:lnTo>
                  <a:lnTo>
                    <a:pt x="31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6" name="Freeform 6">
              <a:extLst>
                <a:ext uri="{FF2B5EF4-FFF2-40B4-BE49-F238E27FC236}">
                  <a16:creationId xmlns:a16="http://schemas.microsoft.com/office/drawing/2014/main" id="{A879B37A-F4A9-2DDA-3FC3-9FC52384AE62}"/>
                </a:ext>
              </a:extLst>
            </p:cNvPr>
            <p:cNvSpPr>
              <a:spLocks noEditPoints="1"/>
            </p:cNvSpPr>
            <p:nvPr userDrawn="1"/>
          </p:nvSpPr>
          <p:spPr bwMode="auto">
            <a:xfrm>
              <a:off x="12002" y="3473"/>
              <a:ext cx="1535" cy="1694"/>
            </a:xfrm>
            <a:custGeom>
              <a:avLst/>
              <a:gdLst>
                <a:gd name="T0" fmla="*/ 556 w 1535"/>
                <a:gd name="T1" fmla="*/ 0 h 1694"/>
                <a:gd name="T2" fmla="*/ 0 w 1535"/>
                <a:gd name="T3" fmla="*/ 1694 h 1694"/>
                <a:gd name="T4" fmla="*/ 337 w 1535"/>
                <a:gd name="T5" fmla="*/ 1694 h 1694"/>
                <a:gd name="T6" fmla="*/ 453 w 1535"/>
                <a:gd name="T7" fmla="*/ 1321 h 1694"/>
                <a:gd name="T8" fmla="*/ 1083 w 1535"/>
                <a:gd name="T9" fmla="*/ 1321 h 1694"/>
                <a:gd name="T10" fmla="*/ 1197 w 1535"/>
                <a:gd name="T11" fmla="*/ 1694 h 1694"/>
                <a:gd name="T12" fmla="*/ 1535 w 1535"/>
                <a:gd name="T13" fmla="*/ 1694 h 1694"/>
                <a:gd name="T14" fmla="*/ 978 w 1535"/>
                <a:gd name="T15" fmla="*/ 0 h 1694"/>
                <a:gd name="T16" fmla="*/ 556 w 1535"/>
                <a:gd name="T17" fmla="*/ 0 h 1694"/>
                <a:gd name="T18" fmla="*/ 768 w 1535"/>
                <a:gd name="T19" fmla="*/ 301 h 1694"/>
                <a:gd name="T20" fmla="*/ 998 w 1535"/>
                <a:gd name="T21" fmla="*/ 1048 h 1694"/>
                <a:gd name="T22" fmla="*/ 536 w 1535"/>
                <a:gd name="T23" fmla="*/ 1048 h 1694"/>
                <a:gd name="T24" fmla="*/ 768 w 1535"/>
                <a:gd name="T25" fmla="*/ 301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5" h="1694">
                  <a:moveTo>
                    <a:pt x="556" y="0"/>
                  </a:moveTo>
                  <a:lnTo>
                    <a:pt x="0" y="1694"/>
                  </a:lnTo>
                  <a:lnTo>
                    <a:pt x="337" y="1694"/>
                  </a:lnTo>
                  <a:lnTo>
                    <a:pt x="453" y="1321"/>
                  </a:lnTo>
                  <a:lnTo>
                    <a:pt x="1083" y="1321"/>
                  </a:lnTo>
                  <a:lnTo>
                    <a:pt x="1197" y="1694"/>
                  </a:lnTo>
                  <a:lnTo>
                    <a:pt x="1535" y="1694"/>
                  </a:lnTo>
                  <a:lnTo>
                    <a:pt x="978" y="0"/>
                  </a:lnTo>
                  <a:lnTo>
                    <a:pt x="556" y="0"/>
                  </a:lnTo>
                  <a:close/>
                  <a:moveTo>
                    <a:pt x="768" y="301"/>
                  </a:moveTo>
                  <a:lnTo>
                    <a:pt x="998" y="1048"/>
                  </a:lnTo>
                  <a:lnTo>
                    <a:pt x="536" y="1048"/>
                  </a:lnTo>
                  <a:lnTo>
                    <a:pt x="768" y="3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8" name="Freeform 7">
              <a:extLst>
                <a:ext uri="{FF2B5EF4-FFF2-40B4-BE49-F238E27FC236}">
                  <a16:creationId xmlns:a16="http://schemas.microsoft.com/office/drawing/2014/main" id="{93DABC58-132F-2F2F-EB5B-78B30A3D448C}"/>
                </a:ext>
              </a:extLst>
            </p:cNvPr>
            <p:cNvSpPr>
              <a:spLocks/>
            </p:cNvSpPr>
            <p:nvPr userDrawn="1"/>
          </p:nvSpPr>
          <p:spPr bwMode="auto">
            <a:xfrm>
              <a:off x="10250" y="3473"/>
              <a:ext cx="1113" cy="1694"/>
            </a:xfrm>
            <a:custGeom>
              <a:avLst/>
              <a:gdLst>
                <a:gd name="T0" fmla="*/ 0 w 1113"/>
                <a:gd name="T1" fmla="*/ 0 h 1694"/>
                <a:gd name="T2" fmla="*/ 0 w 1113"/>
                <a:gd name="T3" fmla="*/ 297 h 1694"/>
                <a:gd name="T4" fmla="*/ 396 w 1113"/>
                <a:gd name="T5" fmla="*/ 297 h 1694"/>
                <a:gd name="T6" fmla="*/ 396 w 1113"/>
                <a:gd name="T7" fmla="*/ 1397 h 1694"/>
                <a:gd name="T8" fmla="*/ 0 w 1113"/>
                <a:gd name="T9" fmla="*/ 1397 h 1694"/>
                <a:gd name="T10" fmla="*/ 0 w 1113"/>
                <a:gd name="T11" fmla="*/ 1694 h 1694"/>
                <a:gd name="T12" fmla="*/ 1113 w 1113"/>
                <a:gd name="T13" fmla="*/ 1694 h 1694"/>
                <a:gd name="T14" fmla="*/ 1113 w 1113"/>
                <a:gd name="T15" fmla="*/ 1397 h 1694"/>
                <a:gd name="T16" fmla="*/ 716 w 1113"/>
                <a:gd name="T17" fmla="*/ 1397 h 1694"/>
                <a:gd name="T18" fmla="*/ 716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6" y="297"/>
                  </a:lnTo>
                  <a:lnTo>
                    <a:pt x="396" y="1397"/>
                  </a:lnTo>
                  <a:lnTo>
                    <a:pt x="0" y="1397"/>
                  </a:lnTo>
                  <a:lnTo>
                    <a:pt x="0" y="1694"/>
                  </a:lnTo>
                  <a:lnTo>
                    <a:pt x="1113" y="1694"/>
                  </a:lnTo>
                  <a:lnTo>
                    <a:pt x="1113" y="1397"/>
                  </a:lnTo>
                  <a:lnTo>
                    <a:pt x="716" y="1397"/>
                  </a:lnTo>
                  <a:lnTo>
                    <a:pt x="716"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7" name="Freeform 8">
              <a:extLst>
                <a:ext uri="{FF2B5EF4-FFF2-40B4-BE49-F238E27FC236}">
                  <a16:creationId xmlns:a16="http://schemas.microsoft.com/office/drawing/2014/main" id="{DFE51362-844C-B4F1-1A83-A287F312E94A}"/>
                </a:ext>
              </a:extLst>
            </p:cNvPr>
            <p:cNvSpPr>
              <a:spLocks noEditPoints="1"/>
            </p:cNvSpPr>
            <p:nvPr userDrawn="1"/>
          </p:nvSpPr>
          <p:spPr bwMode="auto">
            <a:xfrm>
              <a:off x="8263" y="3473"/>
              <a:ext cx="1317" cy="1694"/>
            </a:xfrm>
            <a:custGeom>
              <a:avLst/>
              <a:gdLst>
                <a:gd name="T0" fmla="*/ 884 w 932"/>
                <a:gd name="T1" fmla="*/ 372 h 1199"/>
                <a:gd name="T2" fmla="*/ 442 w 932"/>
                <a:gd name="T3" fmla="*/ 0 h 1199"/>
                <a:gd name="T4" fmla="*/ 0 w 932"/>
                <a:gd name="T5" fmla="*/ 0 h 1199"/>
                <a:gd name="T6" fmla="*/ 0 w 932"/>
                <a:gd name="T7" fmla="*/ 1199 h 1199"/>
                <a:gd name="T8" fmla="*/ 227 w 932"/>
                <a:gd name="T9" fmla="*/ 1199 h 1199"/>
                <a:gd name="T10" fmla="*/ 227 w 932"/>
                <a:gd name="T11" fmla="*/ 755 h 1199"/>
                <a:gd name="T12" fmla="*/ 418 w 932"/>
                <a:gd name="T13" fmla="*/ 755 h 1199"/>
                <a:gd name="T14" fmla="*/ 450 w 932"/>
                <a:gd name="T15" fmla="*/ 755 h 1199"/>
                <a:gd name="T16" fmla="*/ 681 w 932"/>
                <a:gd name="T17" fmla="*/ 1199 h 1199"/>
                <a:gd name="T18" fmla="*/ 932 w 932"/>
                <a:gd name="T19" fmla="*/ 1199 h 1199"/>
                <a:gd name="T20" fmla="*/ 676 w 932"/>
                <a:gd name="T21" fmla="*/ 707 h 1199"/>
                <a:gd name="T22" fmla="*/ 884 w 932"/>
                <a:gd name="T23" fmla="*/ 372 h 1199"/>
                <a:gd name="T24" fmla="*/ 645 w 932"/>
                <a:gd name="T25" fmla="*/ 372 h 1199"/>
                <a:gd name="T26" fmla="*/ 418 w 932"/>
                <a:gd name="T27" fmla="*/ 562 h 1199"/>
                <a:gd name="T28" fmla="*/ 227 w 932"/>
                <a:gd name="T29" fmla="*/ 562 h 1199"/>
                <a:gd name="T30" fmla="*/ 227 w 932"/>
                <a:gd name="T31" fmla="*/ 194 h 1199"/>
                <a:gd name="T32" fmla="*/ 418 w 932"/>
                <a:gd name="T33" fmla="*/ 194 h 1199"/>
                <a:gd name="T34" fmla="*/ 645 w 932"/>
                <a:gd name="T35" fmla="*/ 37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2" h="1199">
                  <a:moveTo>
                    <a:pt x="884" y="372"/>
                  </a:moveTo>
                  <a:cubicBezTo>
                    <a:pt x="884" y="92"/>
                    <a:pt x="693" y="0"/>
                    <a:pt x="442" y="0"/>
                  </a:cubicBezTo>
                  <a:cubicBezTo>
                    <a:pt x="0" y="0"/>
                    <a:pt x="0" y="0"/>
                    <a:pt x="0" y="0"/>
                  </a:cubicBezTo>
                  <a:cubicBezTo>
                    <a:pt x="0" y="1199"/>
                    <a:pt x="0" y="1199"/>
                    <a:pt x="0" y="1199"/>
                  </a:cubicBezTo>
                  <a:cubicBezTo>
                    <a:pt x="227" y="1199"/>
                    <a:pt x="227" y="1199"/>
                    <a:pt x="227" y="1199"/>
                  </a:cubicBezTo>
                  <a:cubicBezTo>
                    <a:pt x="227" y="755"/>
                    <a:pt x="227" y="755"/>
                    <a:pt x="227" y="755"/>
                  </a:cubicBezTo>
                  <a:cubicBezTo>
                    <a:pt x="418" y="755"/>
                    <a:pt x="418" y="755"/>
                    <a:pt x="418" y="755"/>
                  </a:cubicBezTo>
                  <a:cubicBezTo>
                    <a:pt x="429" y="755"/>
                    <a:pt x="439" y="755"/>
                    <a:pt x="450" y="755"/>
                  </a:cubicBezTo>
                  <a:cubicBezTo>
                    <a:pt x="681" y="1199"/>
                    <a:pt x="681" y="1199"/>
                    <a:pt x="681" y="1199"/>
                  </a:cubicBezTo>
                  <a:cubicBezTo>
                    <a:pt x="932" y="1199"/>
                    <a:pt x="932" y="1199"/>
                    <a:pt x="932" y="1199"/>
                  </a:cubicBezTo>
                  <a:cubicBezTo>
                    <a:pt x="676" y="707"/>
                    <a:pt x="676" y="707"/>
                    <a:pt x="676" y="707"/>
                  </a:cubicBezTo>
                  <a:cubicBezTo>
                    <a:pt x="801" y="652"/>
                    <a:pt x="884" y="545"/>
                    <a:pt x="884" y="372"/>
                  </a:cubicBezTo>
                  <a:moveTo>
                    <a:pt x="645" y="372"/>
                  </a:moveTo>
                  <a:cubicBezTo>
                    <a:pt x="645" y="516"/>
                    <a:pt x="562" y="562"/>
                    <a:pt x="418" y="562"/>
                  </a:cubicBezTo>
                  <a:cubicBezTo>
                    <a:pt x="227" y="562"/>
                    <a:pt x="227" y="562"/>
                    <a:pt x="227" y="562"/>
                  </a:cubicBezTo>
                  <a:cubicBezTo>
                    <a:pt x="227" y="194"/>
                    <a:pt x="227" y="194"/>
                    <a:pt x="227" y="194"/>
                  </a:cubicBezTo>
                  <a:cubicBezTo>
                    <a:pt x="418" y="194"/>
                    <a:pt x="418" y="194"/>
                    <a:pt x="418" y="194"/>
                  </a:cubicBezTo>
                  <a:cubicBezTo>
                    <a:pt x="574" y="194"/>
                    <a:pt x="645" y="252"/>
                    <a:pt x="645" y="3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19" name="Freeform 9">
              <a:extLst>
                <a:ext uri="{FF2B5EF4-FFF2-40B4-BE49-F238E27FC236}">
                  <a16:creationId xmlns:a16="http://schemas.microsoft.com/office/drawing/2014/main" id="{E0F57AAB-C462-6A3A-9686-048341EA78B1}"/>
                </a:ext>
              </a:extLst>
            </p:cNvPr>
            <p:cNvSpPr>
              <a:spLocks/>
            </p:cNvSpPr>
            <p:nvPr userDrawn="1"/>
          </p:nvSpPr>
          <p:spPr bwMode="auto">
            <a:xfrm>
              <a:off x="6369" y="3473"/>
              <a:ext cx="1098" cy="1694"/>
            </a:xfrm>
            <a:custGeom>
              <a:avLst/>
              <a:gdLst>
                <a:gd name="T0" fmla="*/ 0 w 1098"/>
                <a:gd name="T1" fmla="*/ 0 h 1694"/>
                <a:gd name="T2" fmla="*/ 0 w 1098"/>
                <a:gd name="T3" fmla="*/ 1694 h 1694"/>
                <a:gd name="T4" fmla="*/ 1098 w 1098"/>
                <a:gd name="T5" fmla="*/ 1694 h 1694"/>
                <a:gd name="T6" fmla="*/ 1098 w 1098"/>
                <a:gd name="T7" fmla="*/ 1397 h 1694"/>
                <a:gd name="T8" fmla="*/ 321 w 1098"/>
                <a:gd name="T9" fmla="*/ 1397 h 1694"/>
                <a:gd name="T10" fmla="*/ 321 w 1098"/>
                <a:gd name="T11" fmla="*/ 973 h 1694"/>
                <a:gd name="T12" fmla="*/ 1030 w 1098"/>
                <a:gd name="T13" fmla="*/ 973 h 1694"/>
                <a:gd name="T14" fmla="*/ 1030 w 1098"/>
                <a:gd name="T15" fmla="*/ 687 h 1694"/>
                <a:gd name="T16" fmla="*/ 321 w 1098"/>
                <a:gd name="T17" fmla="*/ 687 h 1694"/>
                <a:gd name="T18" fmla="*/ 321 w 1098"/>
                <a:gd name="T19" fmla="*/ 297 h 1694"/>
                <a:gd name="T20" fmla="*/ 1098 w 1098"/>
                <a:gd name="T21" fmla="*/ 297 h 1694"/>
                <a:gd name="T22" fmla="*/ 1098 w 1098"/>
                <a:gd name="T23" fmla="*/ 0 h 1694"/>
                <a:gd name="T24" fmla="*/ 0 w 1098"/>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8" h="1694">
                  <a:moveTo>
                    <a:pt x="0" y="0"/>
                  </a:moveTo>
                  <a:lnTo>
                    <a:pt x="0" y="1694"/>
                  </a:lnTo>
                  <a:lnTo>
                    <a:pt x="1098" y="1694"/>
                  </a:lnTo>
                  <a:lnTo>
                    <a:pt x="1098" y="1397"/>
                  </a:lnTo>
                  <a:lnTo>
                    <a:pt x="321" y="1397"/>
                  </a:lnTo>
                  <a:lnTo>
                    <a:pt x="321" y="973"/>
                  </a:lnTo>
                  <a:lnTo>
                    <a:pt x="1030" y="973"/>
                  </a:lnTo>
                  <a:lnTo>
                    <a:pt x="1030" y="687"/>
                  </a:lnTo>
                  <a:lnTo>
                    <a:pt x="321" y="687"/>
                  </a:lnTo>
                  <a:lnTo>
                    <a:pt x="321" y="297"/>
                  </a:lnTo>
                  <a:lnTo>
                    <a:pt x="1098" y="297"/>
                  </a:lnTo>
                  <a:lnTo>
                    <a:pt x="1098"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0" name="Freeform 10">
              <a:extLst>
                <a:ext uri="{FF2B5EF4-FFF2-40B4-BE49-F238E27FC236}">
                  <a16:creationId xmlns:a16="http://schemas.microsoft.com/office/drawing/2014/main" id="{8A0D371A-82CE-1829-AA32-FB790C7A60A1}"/>
                </a:ext>
              </a:extLst>
            </p:cNvPr>
            <p:cNvSpPr>
              <a:spLocks noEditPoints="1"/>
            </p:cNvSpPr>
            <p:nvPr userDrawn="1"/>
          </p:nvSpPr>
          <p:spPr bwMode="auto">
            <a:xfrm>
              <a:off x="4481" y="3473"/>
              <a:ext cx="1215" cy="1694"/>
            </a:xfrm>
            <a:custGeom>
              <a:avLst/>
              <a:gdLst>
                <a:gd name="T0" fmla="*/ 406 w 860"/>
                <a:gd name="T1" fmla="*/ 791 h 1199"/>
                <a:gd name="T2" fmla="*/ 227 w 860"/>
                <a:gd name="T3" fmla="*/ 791 h 1199"/>
                <a:gd name="T4" fmla="*/ 227 w 860"/>
                <a:gd name="T5" fmla="*/ 1199 h 1199"/>
                <a:gd name="T6" fmla="*/ 0 w 860"/>
                <a:gd name="T7" fmla="*/ 1199 h 1199"/>
                <a:gd name="T8" fmla="*/ 0 w 860"/>
                <a:gd name="T9" fmla="*/ 0 h 1199"/>
                <a:gd name="T10" fmla="*/ 406 w 860"/>
                <a:gd name="T11" fmla="*/ 0 h 1199"/>
                <a:gd name="T12" fmla="*/ 860 w 860"/>
                <a:gd name="T13" fmla="*/ 396 h 1199"/>
                <a:gd name="T14" fmla="*/ 406 w 860"/>
                <a:gd name="T15" fmla="*/ 791 h 1199"/>
                <a:gd name="T16" fmla="*/ 394 w 860"/>
                <a:gd name="T17" fmla="*/ 194 h 1199"/>
                <a:gd name="T18" fmla="*/ 227 w 860"/>
                <a:gd name="T19" fmla="*/ 194 h 1199"/>
                <a:gd name="T20" fmla="*/ 227 w 860"/>
                <a:gd name="T21" fmla="*/ 598 h 1199"/>
                <a:gd name="T22" fmla="*/ 394 w 860"/>
                <a:gd name="T23" fmla="*/ 598 h 1199"/>
                <a:gd name="T24" fmla="*/ 621 w 860"/>
                <a:gd name="T25" fmla="*/ 396 h 1199"/>
                <a:gd name="T26" fmla="*/ 394 w 860"/>
                <a:gd name="T27" fmla="*/ 194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0" h="1199">
                  <a:moveTo>
                    <a:pt x="406" y="791"/>
                  </a:moveTo>
                  <a:cubicBezTo>
                    <a:pt x="227" y="791"/>
                    <a:pt x="227" y="791"/>
                    <a:pt x="227" y="791"/>
                  </a:cubicBezTo>
                  <a:cubicBezTo>
                    <a:pt x="227" y="1199"/>
                    <a:pt x="227" y="1199"/>
                    <a:pt x="227" y="1199"/>
                  </a:cubicBezTo>
                  <a:cubicBezTo>
                    <a:pt x="0" y="1199"/>
                    <a:pt x="0" y="1199"/>
                    <a:pt x="0" y="1199"/>
                  </a:cubicBezTo>
                  <a:cubicBezTo>
                    <a:pt x="0" y="0"/>
                    <a:pt x="0" y="0"/>
                    <a:pt x="0" y="0"/>
                  </a:cubicBezTo>
                  <a:cubicBezTo>
                    <a:pt x="406" y="0"/>
                    <a:pt x="406" y="0"/>
                    <a:pt x="406" y="0"/>
                  </a:cubicBezTo>
                  <a:cubicBezTo>
                    <a:pt x="661" y="0"/>
                    <a:pt x="860" y="116"/>
                    <a:pt x="860" y="396"/>
                  </a:cubicBezTo>
                  <a:cubicBezTo>
                    <a:pt x="860" y="671"/>
                    <a:pt x="659" y="791"/>
                    <a:pt x="406" y="791"/>
                  </a:cubicBezTo>
                  <a:moveTo>
                    <a:pt x="394" y="194"/>
                  </a:moveTo>
                  <a:cubicBezTo>
                    <a:pt x="227" y="194"/>
                    <a:pt x="227" y="194"/>
                    <a:pt x="227" y="194"/>
                  </a:cubicBezTo>
                  <a:cubicBezTo>
                    <a:pt x="227" y="598"/>
                    <a:pt x="227" y="598"/>
                    <a:pt x="227" y="598"/>
                  </a:cubicBezTo>
                  <a:cubicBezTo>
                    <a:pt x="394" y="598"/>
                    <a:pt x="394" y="598"/>
                    <a:pt x="394" y="598"/>
                  </a:cubicBezTo>
                  <a:cubicBezTo>
                    <a:pt x="525" y="598"/>
                    <a:pt x="621" y="534"/>
                    <a:pt x="621" y="396"/>
                  </a:cubicBezTo>
                  <a:cubicBezTo>
                    <a:pt x="621" y="252"/>
                    <a:pt x="525" y="194"/>
                    <a:pt x="394" y="19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1" name="Freeform 11">
              <a:extLst>
                <a:ext uri="{FF2B5EF4-FFF2-40B4-BE49-F238E27FC236}">
                  <a16:creationId xmlns:a16="http://schemas.microsoft.com/office/drawing/2014/main" id="{EA0DE082-4D8F-8158-56B4-AF85C4A0FA22}"/>
                </a:ext>
              </a:extLst>
            </p:cNvPr>
            <p:cNvSpPr>
              <a:spLocks/>
            </p:cNvSpPr>
            <p:nvPr userDrawn="1"/>
          </p:nvSpPr>
          <p:spPr bwMode="auto">
            <a:xfrm>
              <a:off x="1945" y="3473"/>
              <a:ext cx="1720" cy="1694"/>
            </a:xfrm>
            <a:custGeom>
              <a:avLst/>
              <a:gdLst>
                <a:gd name="T0" fmla="*/ 1265 w 1720"/>
                <a:gd name="T1" fmla="*/ 0 h 1694"/>
                <a:gd name="T2" fmla="*/ 860 w 1720"/>
                <a:gd name="T3" fmla="*/ 996 h 1694"/>
                <a:gd name="T4" fmla="*/ 456 w 1720"/>
                <a:gd name="T5" fmla="*/ 0 h 1694"/>
                <a:gd name="T6" fmla="*/ 0 w 1720"/>
                <a:gd name="T7" fmla="*/ 0 h 1694"/>
                <a:gd name="T8" fmla="*/ 0 w 1720"/>
                <a:gd name="T9" fmla="*/ 1694 h 1694"/>
                <a:gd name="T10" fmla="*/ 303 w 1720"/>
                <a:gd name="T11" fmla="*/ 1694 h 1694"/>
                <a:gd name="T12" fmla="*/ 303 w 1720"/>
                <a:gd name="T13" fmla="*/ 428 h 1694"/>
                <a:gd name="T14" fmla="*/ 692 w 1720"/>
                <a:gd name="T15" fmla="*/ 1321 h 1694"/>
                <a:gd name="T16" fmla="*/ 709 w 1720"/>
                <a:gd name="T17" fmla="*/ 1321 h 1694"/>
                <a:gd name="T18" fmla="*/ 1012 w 1720"/>
                <a:gd name="T19" fmla="*/ 1321 h 1694"/>
                <a:gd name="T20" fmla="*/ 1029 w 1720"/>
                <a:gd name="T21" fmla="*/ 1321 h 1694"/>
                <a:gd name="T22" fmla="*/ 1416 w 1720"/>
                <a:gd name="T23" fmla="*/ 428 h 1694"/>
                <a:gd name="T24" fmla="*/ 1416 w 1720"/>
                <a:gd name="T25" fmla="*/ 1694 h 1694"/>
                <a:gd name="T26" fmla="*/ 1720 w 1720"/>
                <a:gd name="T27" fmla="*/ 1694 h 1694"/>
                <a:gd name="T28" fmla="*/ 1720 w 1720"/>
                <a:gd name="T29" fmla="*/ 0 h 1694"/>
                <a:gd name="T30" fmla="*/ 1265 w 1720"/>
                <a:gd name="T31"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0" h="1694">
                  <a:moveTo>
                    <a:pt x="1265" y="0"/>
                  </a:moveTo>
                  <a:lnTo>
                    <a:pt x="860" y="996"/>
                  </a:lnTo>
                  <a:lnTo>
                    <a:pt x="456" y="0"/>
                  </a:lnTo>
                  <a:lnTo>
                    <a:pt x="0" y="0"/>
                  </a:lnTo>
                  <a:lnTo>
                    <a:pt x="0" y="1694"/>
                  </a:lnTo>
                  <a:lnTo>
                    <a:pt x="303" y="1694"/>
                  </a:lnTo>
                  <a:lnTo>
                    <a:pt x="303" y="428"/>
                  </a:lnTo>
                  <a:lnTo>
                    <a:pt x="692" y="1321"/>
                  </a:lnTo>
                  <a:lnTo>
                    <a:pt x="709" y="1321"/>
                  </a:lnTo>
                  <a:lnTo>
                    <a:pt x="1012" y="1321"/>
                  </a:lnTo>
                  <a:lnTo>
                    <a:pt x="1029" y="1321"/>
                  </a:lnTo>
                  <a:lnTo>
                    <a:pt x="1416" y="428"/>
                  </a:lnTo>
                  <a:lnTo>
                    <a:pt x="1416" y="1694"/>
                  </a:lnTo>
                  <a:lnTo>
                    <a:pt x="1720" y="1694"/>
                  </a:lnTo>
                  <a:lnTo>
                    <a:pt x="1720" y="0"/>
                  </a:lnTo>
                  <a:lnTo>
                    <a:pt x="12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sp>
          <p:nvSpPr>
            <p:cNvPr id="22" name="Freeform 12">
              <a:extLst>
                <a:ext uri="{FF2B5EF4-FFF2-40B4-BE49-F238E27FC236}">
                  <a16:creationId xmlns:a16="http://schemas.microsoft.com/office/drawing/2014/main" id="{530CFB56-59E9-38CF-519A-B532B32547AB}"/>
                </a:ext>
              </a:extLst>
            </p:cNvPr>
            <p:cNvSpPr>
              <a:spLocks/>
            </p:cNvSpPr>
            <p:nvPr userDrawn="1"/>
          </p:nvSpPr>
          <p:spPr bwMode="auto">
            <a:xfrm>
              <a:off x="0" y="3473"/>
              <a:ext cx="1113" cy="1694"/>
            </a:xfrm>
            <a:custGeom>
              <a:avLst/>
              <a:gdLst>
                <a:gd name="T0" fmla="*/ 0 w 1113"/>
                <a:gd name="T1" fmla="*/ 0 h 1694"/>
                <a:gd name="T2" fmla="*/ 0 w 1113"/>
                <a:gd name="T3" fmla="*/ 297 h 1694"/>
                <a:gd name="T4" fmla="*/ 397 w 1113"/>
                <a:gd name="T5" fmla="*/ 297 h 1694"/>
                <a:gd name="T6" fmla="*/ 397 w 1113"/>
                <a:gd name="T7" fmla="*/ 1397 h 1694"/>
                <a:gd name="T8" fmla="*/ 0 w 1113"/>
                <a:gd name="T9" fmla="*/ 1397 h 1694"/>
                <a:gd name="T10" fmla="*/ 0 w 1113"/>
                <a:gd name="T11" fmla="*/ 1694 h 1694"/>
                <a:gd name="T12" fmla="*/ 1113 w 1113"/>
                <a:gd name="T13" fmla="*/ 1694 h 1694"/>
                <a:gd name="T14" fmla="*/ 1113 w 1113"/>
                <a:gd name="T15" fmla="*/ 1397 h 1694"/>
                <a:gd name="T16" fmla="*/ 717 w 1113"/>
                <a:gd name="T17" fmla="*/ 1397 h 1694"/>
                <a:gd name="T18" fmla="*/ 717 w 1113"/>
                <a:gd name="T19" fmla="*/ 297 h 1694"/>
                <a:gd name="T20" fmla="*/ 1113 w 1113"/>
                <a:gd name="T21" fmla="*/ 297 h 1694"/>
                <a:gd name="T22" fmla="*/ 1113 w 1113"/>
                <a:gd name="T23" fmla="*/ 0 h 1694"/>
                <a:gd name="T24" fmla="*/ 0 w 1113"/>
                <a:gd name="T25"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3" h="1694">
                  <a:moveTo>
                    <a:pt x="0" y="0"/>
                  </a:moveTo>
                  <a:lnTo>
                    <a:pt x="0" y="297"/>
                  </a:lnTo>
                  <a:lnTo>
                    <a:pt x="397" y="297"/>
                  </a:lnTo>
                  <a:lnTo>
                    <a:pt x="397" y="1397"/>
                  </a:lnTo>
                  <a:lnTo>
                    <a:pt x="0" y="1397"/>
                  </a:lnTo>
                  <a:lnTo>
                    <a:pt x="0" y="1694"/>
                  </a:lnTo>
                  <a:lnTo>
                    <a:pt x="1113" y="1694"/>
                  </a:lnTo>
                  <a:lnTo>
                    <a:pt x="1113" y="1397"/>
                  </a:lnTo>
                  <a:lnTo>
                    <a:pt x="717" y="1397"/>
                  </a:lnTo>
                  <a:lnTo>
                    <a:pt x="717" y="297"/>
                  </a:lnTo>
                  <a:lnTo>
                    <a:pt x="1113" y="297"/>
                  </a:lnTo>
                  <a:lnTo>
                    <a:pt x="1113"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900"/>
            </a:p>
          </p:txBody>
        </p:sp>
      </p:grpSp>
      <p:sp>
        <p:nvSpPr>
          <p:cNvPr id="23" name="Title 1">
            <a:extLst>
              <a:ext uri="{FF2B5EF4-FFF2-40B4-BE49-F238E27FC236}">
                <a16:creationId xmlns:a16="http://schemas.microsoft.com/office/drawing/2014/main" id="{FB5434B5-DD4C-F988-6EBA-085A7DD4940D}"/>
              </a:ext>
            </a:extLst>
          </p:cNvPr>
          <p:cNvSpPr>
            <a:spLocks noGrp="1"/>
          </p:cNvSpPr>
          <p:nvPr>
            <p:ph type="ctrTitle"/>
          </p:nvPr>
        </p:nvSpPr>
        <p:spPr>
          <a:xfrm>
            <a:off x="33027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24" name="Subtitle 2">
            <a:extLst>
              <a:ext uri="{FF2B5EF4-FFF2-40B4-BE49-F238E27FC236}">
                <a16:creationId xmlns:a16="http://schemas.microsoft.com/office/drawing/2014/main" id="{1E34748E-CBEF-26E7-AB9F-696FA5D599DC}"/>
              </a:ext>
            </a:extLst>
          </p:cNvPr>
          <p:cNvSpPr>
            <a:spLocks noGrp="1"/>
          </p:cNvSpPr>
          <p:nvPr>
            <p:ph type="subTitle" idx="1"/>
          </p:nvPr>
        </p:nvSpPr>
        <p:spPr>
          <a:xfrm>
            <a:off x="33027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2" name="Text Placeholder 17">
            <a:extLst>
              <a:ext uri="{FF2B5EF4-FFF2-40B4-BE49-F238E27FC236}">
                <a16:creationId xmlns:a16="http://schemas.microsoft.com/office/drawing/2014/main" id="{B1788887-B968-8C8D-9236-5F4F1A1842F1}"/>
              </a:ext>
            </a:extLst>
          </p:cNvPr>
          <p:cNvSpPr>
            <a:spLocks noGrp="1"/>
          </p:cNvSpPr>
          <p:nvPr>
            <p:ph type="body" sz="quarter" idx="10"/>
          </p:nvPr>
        </p:nvSpPr>
        <p:spPr>
          <a:xfrm>
            <a:off x="330271" y="5789338"/>
            <a:ext cx="5579199" cy="740845"/>
          </a:xfrm>
        </p:spPr>
        <p:txBody>
          <a:bodyPr anchor="b"/>
          <a:lstStyle>
            <a:lvl1pPr>
              <a:defRPr sz="2200" b="1">
                <a:solidFill>
                  <a:schemeClr val="bg1"/>
                </a:solidFill>
                <a:latin typeface="+mn-lt"/>
                <a:ea typeface="Inter Medium" panose="02000503000000020004" pitchFamily="2" charset="0"/>
              </a:defRPr>
            </a:lvl1pPr>
            <a:lvl2pPr>
              <a:defRPr sz="2200">
                <a:solidFill>
                  <a:schemeClr val="accent1"/>
                </a:solidFill>
              </a:defRPr>
            </a:lvl2pPr>
            <a:lvl3pPr>
              <a:defRPr sz="2200">
                <a:solidFill>
                  <a:schemeClr val="accent1"/>
                </a:solidFill>
                <a:latin typeface="+mn-lt"/>
                <a:ea typeface="Inter Medium" panose="02000503000000020004" pitchFamily="2" charset="0"/>
              </a:defRPr>
            </a:lvl3pPr>
            <a:lvl4pPr>
              <a:defRPr sz="2200">
                <a:solidFill>
                  <a:schemeClr val="accent1"/>
                </a:solidFill>
                <a:latin typeface="+mn-lt"/>
                <a:ea typeface="Inter Medium" panose="02000503000000020004" pitchFamily="2" charset="0"/>
              </a:defRPr>
            </a:lvl4pPr>
            <a:lvl5pPr>
              <a:defRPr sz="2200">
                <a:solidFill>
                  <a:schemeClr val="accent1"/>
                </a:solidFill>
                <a:latin typeface="+mn-lt"/>
                <a:ea typeface="Inter Medium" panose="02000503000000020004" pitchFamily="2" charset="0"/>
              </a:defRPr>
            </a:lvl5pPr>
            <a:lvl6pPr>
              <a:defRPr>
                <a:latin typeface="+mn-lt"/>
              </a:defRPr>
            </a:lvl6pPr>
          </a:lstStyle>
          <a:p>
            <a:pPr lvl="0"/>
            <a:r>
              <a:rPr lang="en-US"/>
              <a:t>Click to edit Master text styles</a:t>
            </a:r>
          </a:p>
        </p:txBody>
      </p:sp>
    </p:spTree>
    <p:extLst>
      <p:ext uri="{BB962C8B-B14F-4D97-AF65-F5344CB8AC3E}">
        <p14:creationId xmlns:p14="http://schemas.microsoft.com/office/powerpoint/2010/main" val="4079999131"/>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5"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2" y="327820"/>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75161828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678939"/>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317466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21846384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0AC38-BED1-9031-E2E0-CB195EDFD8B7}"/>
              </a:ext>
            </a:extLst>
          </p:cNvPr>
          <p:cNvSpPr>
            <a:spLocks noGrp="1"/>
          </p:cNvSpPr>
          <p:nvPr>
            <p:ph type="title"/>
          </p:nvPr>
        </p:nvSpPr>
        <p:spPr>
          <a:xfrm>
            <a:off x="325801" y="252000"/>
            <a:ext cx="11540763" cy="378044"/>
          </a:xfrm>
        </p:spPr>
        <p:txBody>
          <a:bodyPr/>
          <a:lstStyle>
            <a:lvl1pPr>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73B26F26-EA3D-40AC-124C-008BE90D71FC}"/>
              </a:ext>
            </a:extLst>
          </p:cNvPr>
          <p:cNvSpPr>
            <a:spLocks noGrp="1"/>
          </p:cNvSpPr>
          <p:nvPr>
            <p:ph idx="1"/>
          </p:nvPr>
        </p:nvSpPr>
        <p:spPr>
          <a:xfrm>
            <a:off x="325801" y="1394621"/>
            <a:ext cx="11540763"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DFCC11D5-984D-8680-D542-25A06BDC5C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3D2E529F-F811-2979-BFFA-08BB8BC2F2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A69BFE-A663-D9A7-8252-C853694690A1}"/>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8" name="Subtitle 2">
            <a:extLst>
              <a:ext uri="{FF2B5EF4-FFF2-40B4-BE49-F238E27FC236}">
                <a16:creationId xmlns:a16="http://schemas.microsoft.com/office/drawing/2014/main" id="{62B454FF-7060-E11B-6122-C9D16BC06047}"/>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685261070"/>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9035858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wo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02019597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wo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934A7-BB27-0705-778A-9BC1A80F5880}"/>
              </a:ext>
            </a:extLst>
          </p:cNvPr>
          <p:cNvSpPr>
            <a:spLocks noGrp="1"/>
          </p:cNvSpPr>
          <p:nvPr>
            <p:ph type="title"/>
          </p:nvPr>
        </p:nvSpPr>
        <p:spPr>
          <a:xfrm>
            <a:off x="326233" y="252000"/>
            <a:ext cx="11541025" cy="378044"/>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23D824-2B92-00E0-3B10-2E7351FAE033}"/>
              </a:ext>
            </a:extLst>
          </p:cNvPr>
          <p:cNvSpPr>
            <a:spLocks noGrp="1"/>
          </p:cNvSpPr>
          <p:nvPr>
            <p:ph sz="half" idx="1"/>
          </p:nvPr>
        </p:nvSpPr>
        <p:spPr>
          <a:xfrm>
            <a:off x="326233"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9316325E-A8D8-4356-8054-A314C1AF0A0C}"/>
              </a:ext>
            </a:extLst>
          </p:cNvPr>
          <p:cNvSpPr>
            <a:spLocks noGrp="1"/>
          </p:cNvSpPr>
          <p:nvPr>
            <p:ph sz="half" idx="2"/>
          </p:nvPr>
        </p:nvSpPr>
        <p:spPr>
          <a:xfrm>
            <a:off x="6283326" y="1394621"/>
            <a:ext cx="5583239" cy="4866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48109A4F-CF52-ABB2-91FD-CF9C01BF0DA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5B9B47-9D04-96FB-8B95-D7BC38470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9D9458-0376-0EC1-BA89-A49552E192E8}"/>
              </a:ext>
            </a:extLst>
          </p:cNvPr>
          <p:cNvSpPr>
            <a:spLocks noGrp="1"/>
          </p:cNvSpPr>
          <p:nvPr>
            <p:ph type="sldNum" sz="quarter" idx="12"/>
          </p:nvPr>
        </p:nvSpPr>
        <p:spPr/>
        <p:txBody>
          <a:bodyPr/>
          <a:lstStyle/>
          <a:p>
            <a:fld id="{CBA53E11-492D-48B3-9F9B-09541CA2A39A}" type="slidenum">
              <a:rPr lang="en-GB" smtClean="0"/>
              <a:t>‹#›</a:t>
            </a:fld>
            <a:endParaRPr lang="en-GB"/>
          </a:p>
        </p:txBody>
      </p:sp>
      <p:sp>
        <p:nvSpPr>
          <p:cNvPr id="10" name="Subtitle 2">
            <a:extLst>
              <a:ext uri="{FF2B5EF4-FFF2-40B4-BE49-F238E27FC236}">
                <a16:creationId xmlns:a16="http://schemas.microsoft.com/office/drawing/2014/main" id="{3E5619CB-8093-9292-D19B-3E145BB563F3}"/>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8074776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88475608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hree Content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8663662"/>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ree Content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26232"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96397"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66563"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ubtitle 2">
            <a:extLst>
              <a:ext uri="{FF2B5EF4-FFF2-40B4-BE49-F238E27FC236}">
                <a16:creationId xmlns:a16="http://schemas.microsoft.com/office/drawing/2014/main" id="{CBB1273F-0B9B-4FDD-4203-5D0C87B419DE}"/>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53624803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hree Images and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0370667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327819"/>
            <a:ext cx="5163243" cy="3101181"/>
          </a:xfrm>
        </p:spPr>
        <p:txBody>
          <a:bodyPr/>
          <a:lstStyle>
            <a:lvl1pPr>
              <a:defRPr sz="6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025"/>
            <a:ext cx="5777508" cy="310197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393689"/>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hree Images and Captions Smok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16098037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hree Images and Captions Kha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23E2-CB33-A043-EFAE-5E5920ABF286}"/>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6D07086-8168-2FFB-8A6A-847C21CE63D9}"/>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32BF319C-1022-A0DE-5680-6E6F7A33ADB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FA01DCF-BF44-5758-3698-48171189DF1F}"/>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Content Placeholder 2">
            <a:extLst>
              <a:ext uri="{FF2B5EF4-FFF2-40B4-BE49-F238E27FC236}">
                <a16:creationId xmlns:a16="http://schemas.microsoft.com/office/drawing/2014/main" id="{07DDBB1C-FCE2-459F-CD23-42AF9E169BFC}"/>
              </a:ext>
            </a:extLst>
          </p:cNvPr>
          <p:cNvSpPr>
            <a:spLocks noGrp="1"/>
          </p:cNvSpPr>
          <p:nvPr>
            <p:ph idx="1"/>
          </p:nvPr>
        </p:nvSpPr>
        <p:spPr>
          <a:xfrm>
            <a:off x="318493"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a:extLst>
              <a:ext uri="{FF2B5EF4-FFF2-40B4-BE49-F238E27FC236}">
                <a16:creationId xmlns:a16="http://schemas.microsoft.com/office/drawing/2014/main" id="{7284B46C-0DDC-167C-514E-EB0FCC3E4BE7}"/>
              </a:ext>
            </a:extLst>
          </p:cNvPr>
          <p:cNvSpPr>
            <a:spLocks noGrp="1"/>
          </p:cNvSpPr>
          <p:nvPr>
            <p:ph idx="14"/>
          </p:nvPr>
        </p:nvSpPr>
        <p:spPr>
          <a:xfrm>
            <a:off x="4276876"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2">
            <a:extLst>
              <a:ext uri="{FF2B5EF4-FFF2-40B4-BE49-F238E27FC236}">
                <a16:creationId xmlns:a16="http://schemas.microsoft.com/office/drawing/2014/main" id="{AC354167-3149-957E-9D9F-B30D04014172}"/>
              </a:ext>
            </a:extLst>
          </p:cNvPr>
          <p:cNvSpPr>
            <a:spLocks noGrp="1"/>
          </p:cNvSpPr>
          <p:nvPr>
            <p:ph idx="15"/>
          </p:nvPr>
        </p:nvSpPr>
        <p:spPr>
          <a:xfrm>
            <a:off x="8235259" y="3429000"/>
            <a:ext cx="3600000" cy="2832100"/>
          </a:xfrm>
        </p:spPr>
        <p:txBody>
          <a:bodyPr/>
          <a:lstStyle>
            <a:lvl1pPr rtl="0">
              <a:defRPr sz="1800"/>
            </a:lvl1pPr>
            <a:lvl2pPr rtl="0">
              <a:defRPr sz="1800"/>
            </a:lvl2pPr>
            <a:lvl3pPr rtl="0">
              <a:defRPr sz="1800"/>
            </a:lvl3pPr>
            <a:lvl4pPr rtl="0">
              <a:defRPr sz="1800"/>
            </a:lvl4pPr>
            <a:lvl5pPr rtl="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10">
            <a:extLst>
              <a:ext uri="{FF2B5EF4-FFF2-40B4-BE49-F238E27FC236}">
                <a16:creationId xmlns:a16="http://schemas.microsoft.com/office/drawing/2014/main" id="{047AD979-9E36-27D3-D861-472A37C9BD30}"/>
              </a:ext>
            </a:extLst>
          </p:cNvPr>
          <p:cNvSpPr>
            <a:spLocks noGrp="1"/>
          </p:cNvSpPr>
          <p:nvPr>
            <p:ph type="pic" sz="quarter" idx="16"/>
          </p:nvPr>
        </p:nvSpPr>
        <p:spPr>
          <a:xfrm>
            <a:off x="318491" y="1394619"/>
            <a:ext cx="3600000" cy="1836000"/>
          </a:xfrm>
          <a:solidFill>
            <a:schemeClr val="bg1">
              <a:lumMod val="85000"/>
            </a:schemeClr>
          </a:solidFill>
        </p:spPr>
        <p:txBody>
          <a:bodyPr/>
          <a:lstStyle/>
          <a:p>
            <a:r>
              <a:rPr lang="en-US"/>
              <a:t>Click icon to add picture</a:t>
            </a:r>
          </a:p>
        </p:txBody>
      </p:sp>
      <p:sp>
        <p:nvSpPr>
          <p:cNvPr id="12" name="Picture Placeholder 10">
            <a:extLst>
              <a:ext uri="{FF2B5EF4-FFF2-40B4-BE49-F238E27FC236}">
                <a16:creationId xmlns:a16="http://schemas.microsoft.com/office/drawing/2014/main" id="{BA925AEF-9705-43FC-B311-1B9A5C872480}"/>
              </a:ext>
            </a:extLst>
          </p:cNvPr>
          <p:cNvSpPr>
            <a:spLocks noGrp="1"/>
          </p:cNvSpPr>
          <p:nvPr>
            <p:ph type="pic" sz="quarter" idx="17"/>
          </p:nvPr>
        </p:nvSpPr>
        <p:spPr>
          <a:xfrm>
            <a:off x="4276876" y="1394619"/>
            <a:ext cx="3600000" cy="1836000"/>
          </a:xfrm>
          <a:solidFill>
            <a:schemeClr val="bg1">
              <a:lumMod val="85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71EBAC93-1C14-C84A-FF75-AC90D6C8A890}"/>
              </a:ext>
            </a:extLst>
          </p:cNvPr>
          <p:cNvSpPr>
            <a:spLocks noGrp="1"/>
          </p:cNvSpPr>
          <p:nvPr>
            <p:ph type="pic" sz="quarter" idx="18"/>
          </p:nvPr>
        </p:nvSpPr>
        <p:spPr>
          <a:xfrm>
            <a:off x="8235261" y="1394619"/>
            <a:ext cx="3600000" cy="1836000"/>
          </a:xfrm>
          <a:solidFill>
            <a:schemeClr val="bg1">
              <a:lumMod val="85000"/>
            </a:schemeClr>
          </a:solidFill>
        </p:spPr>
        <p:txBody>
          <a:bodyPr/>
          <a:lstStyle/>
          <a:p>
            <a:r>
              <a:rPr lang="en-US"/>
              <a:t>Click icon to add picture</a:t>
            </a:r>
          </a:p>
        </p:txBody>
      </p:sp>
      <p:sp>
        <p:nvSpPr>
          <p:cNvPr id="10" name="Subtitle 2">
            <a:extLst>
              <a:ext uri="{FF2B5EF4-FFF2-40B4-BE49-F238E27FC236}">
                <a16:creationId xmlns:a16="http://schemas.microsoft.com/office/drawing/2014/main" id="{A6EB687B-5D2E-6018-5C19-6211E4ADBA8B}"/>
              </a:ext>
            </a:extLst>
          </p:cNvPr>
          <p:cNvSpPr>
            <a:spLocks noGrp="1"/>
          </p:cNvSpPr>
          <p:nvPr>
            <p:ph type="subTitle" idx="13"/>
          </p:nvPr>
        </p:nvSpPr>
        <p:spPr>
          <a:xfrm>
            <a:off x="325801" y="620198"/>
            <a:ext cx="11540763"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81423154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Large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41CF-A3E3-C272-C94C-947AC89C85B4}"/>
              </a:ext>
            </a:extLst>
          </p:cNvPr>
          <p:cNvSpPr>
            <a:spLocks noGrp="1"/>
          </p:cNvSpPr>
          <p:nvPr>
            <p:ph type="title"/>
          </p:nvPr>
        </p:nvSpPr>
        <p:spPr>
          <a:xfrm>
            <a:off x="318492" y="327027"/>
            <a:ext cx="9984000" cy="5934075"/>
          </a:xfrm>
        </p:spPr>
        <p:txBody>
          <a:bodyPr/>
          <a:lstStyle>
            <a:lvl1pPr>
              <a:defRPr sz="48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080FA7-D3DB-DCE0-62D3-E92CDF5E1BD8}"/>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37FFF8CC-E316-E641-C9CE-DF3DAA8A6428}"/>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A2F5865-014C-FA86-09B0-6C05A0B661A9}"/>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8" name="TextBox 7">
            <a:extLst>
              <a:ext uri="{FF2B5EF4-FFF2-40B4-BE49-F238E27FC236}">
                <a16:creationId xmlns:a16="http://schemas.microsoft.com/office/drawing/2014/main" id="{24A8D6E0-472D-9B14-F3A6-BC2F23E87040}"/>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146774957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26736960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Section Header Smok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94925788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ection Header Khaki">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5D21AD4-68E5-D832-D55C-9ACFCD153AF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311EA1B-04BA-0493-81EB-3E7823E190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A22947-0466-77E3-9884-7FFF54F0FEAD}"/>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1">
            <a:extLst>
              <a:ext uri="{FF2B5EF4-FFF2-40B4-BE49-F238E27FC236}">
                <a16:creationId xmlns:a16="http://schemas.microsoft.com/office/drawing/2014/main" id="{45A24D7B-41EB-9794-42AE-564F6680EA41}"/>
              </a:ext>
            </a:extLst>
          </p:cNvPr>
          <p:cNvSpPr>
            <a:spLocks noGrp="1"/>
          </p:cNvSpPr>
          <p:nvPr>
            <p:ph type="ctrTitle"/>
          </p:nvPr>
        </p:nvSpPr>
        <p:spPr>
          <a:xfrm>
            <a:off x="317251" y="2417400"/>
            <a:ext cx="9144000" cy="1847942"/>
          </a:xfrm>
        </p:spPr>
        <p:txBody>
          <a:bodyPr anchor="b"/>
          <a:lstStyle>
            <a:lvl1pPr algn="l">
              <a:defRPr sz="6400">
                <a:solidFill>
                  <a:schemeClr val="accent1"/>
                </a:solidFill>
              </a:defRPr>
            </a:lvl1pPr>
          </a:lstStyle>
          <a:p>
            <a:r>
              <a:rPr lang="en-US"/>
              <a:t>Click to edit Master title style</a:t>
            </a:r>
            <a:endParaRPr lang="en-GB" dirty="0"/>
          </a:p>
        </p:txBody>
      </p:sp>
      <p:sp>
        <p:nvSpPr>
          <p:cNvPr id="8" name="Subtitle 2">
            <a:extLst>
              <a:ext uri="{FF2B5EF4-FFF2-40B4-BE49-F238E27FC236}">
                <a16:creationId xmlns:a16="http://schemas.microsoft.com/office/drawing/2014/main" id="{14EAC6AD-293C-6C12-F9F6-48F5FCB0E4A2}"/>
              </a:ext>
            </a:extLst>
          </p:cNvPr>
          <p:cNvSpPr>
            <a:spLocks noGrp="1"/>
          </p:cNvSpPr>
          <p:nvPr>
            <p:ph type="subTitle" idx="1"/>
          </p:nvPr>
        </p:nvSpPr>
        <p:spPr>
          <a:xfrm>
            <a:off x="317251" y="4383000"/>
            <a:ext cx="9144000" cy="1322348"/>
          </a:xfrm>
        </p:spPr>
        <p:txBody>
          <a:bodyPr/>
          <a:lstStyle>
            <a:lvl1pPr marL="0" indent="0" algn="l">
              <a:buNone/>
              <a:defRPr sz="4751">
                <a:solidFill>
                  <a:schemeClr val="accent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18868036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FEE2EA-C029-0AE3-B18F-CB5D823CD415}"/>
              </a:ext>
            </a:extLst>
          </p:cNvPr>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a:extLst>
              <a:ext uri="{FF2B5EF4-FFF2-40B4-BE49-F238E27FC236}">
                <a16:creationId xmlns:a16="http://schemas.microsoft.com/office/drawing/2014/main" id="{DA74AA3B-FC1A-1DAF-C282-4ED6FC740315}"/>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D908A0A1-4076-F926-D730-16EF8BBD729E}"/>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433E70A2-A3C6-29D0-1DEB-4D8F9283B18B}"/>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
        <p:nvSpPr>
          <p:cNvPr id="9" name="Title 1">
            <a:extLst>
              <a:ext uri="{FF2B5EF4-FFF2-40B4-BE49-F238E27FC236}">
                <a16:creationId xmlns:a16="http://schemas.microsoft.com/office/drawing/2014/main" id="{8E2710C7-980D-1529-A1C4-D0B914429772}"/>
              </a:ext>
            </a:extLst>
          </p:cNvPr>
          <p:cNvSpPr>
            <a:spLocks noGrp="1"/>
          </p:cNvSpPr>
          <p:nvPr>
            <p:ph type="ctrTitle"/>
          </p:nvPr>
        </p:nvSpPr>
        <p:spPr>
          <a:xfrm>
            <a:off x="317251" y="2417400"/>
            <a:ext cx="9144000" cy="1847942"/>
          </a:xfrm>
        </p:spPr>
        <p:txBody>
          <a:bodyPr anchor="b"/>
          <a:lstStyle>
            <a:lvl1pPr algn="l">
              <a:defRPr sz="6400">
                <a:solidFill>
                  <a:schemeClr val="bg1"/>
                </a:solidFill>
              </a:defRPr>
            </a:lvl1pPr>
          </a:lstStyle>
          <a:p>
            <a:r>
              <a:rPr lang="en-US"/>
              <a:t>Click to edit Master title style</a:t>
            </a:r>
            <a:endParaRPr lang="en-GB" dirty="0"/>
          </a:p>
        </p:txBody>
      </p:sp>
      <p:sp>
        <p:nvSpPr>
          <p:cNvPr id="10" name="Subtitle 2">
            <a:extLst>
              <a:ext uri="{FF2B5EF4-FFF2-40B4-BE49-F238E27FC236}">
                <a16:creationId xmlns:a16="http://schemas.microsoft.com/office/drawing/2014/main" id="{01609BCD-EF9A-DF89-AAD2-167090C57F54}"/>
              </a:ext>
            </a:extLst>
          </p:cNvPr>
          <p:cNvSpPr>
            <a:spLocks noGrp="1"/>
          </p:cNvSpPr>
          <p:nvPr>
            <p:ph type="subTitle" idx="1"/>
          </p:nvPr>
        </p:nvSpPr>
        <p:spPr>
          <a:xfrm>
            <a:off x="317251" y="4383000"/>
            <a:ext cx="9144000" cy="1322348"/>
          </a:xfrm>
        </p:spPr>
        <p:txBody>
          <a:bodyPr/>
          <a:lstStyle>
            <a:lvl1pPr marL="0" indent="0" algn="l">
              <a:buNone/>
              <a:defRPr sz="4800">
                <a:solidFill>
                  <a:schemeClr val="bg1"/>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Tree>
    <p:extLst>
      <p:ext uri="{BB962C8B-B14F-4D97-AF65-F5344CB8AC3E}">
        <p14:creationId xmlns:p14="http://schemas.microsoft.com/office/powerpoint/2010/main" val="367399523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39635899"/>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20639597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7" name="Title 6">
            <a:extLst>
              <a:ext uri="{FF2B5EF4-FFF2-40B4-BE49-F238E27FC236}">
                <a16:creationId xmlns:a16="http://schemas.microsoft.com/office/drawing/2014/main" id="{D52399BF-03C9-B24E-A780-BE7CD263C933}"/>
              </a:ext>
            </a:extLst>
          </p:cNvPr>
          <p:cNvSpPr>
            <a:spLocks noGrp="1"/>
          </p:cNvSpPr>
          <p:nvPr>
            <p:ph type="title"/>
          </p:nvPr>
        </p:nvSpPr>
        <p:spPr>
          <a:xfrm>
            <a:off x="325801" y="252000"/>
            <a:ext cx="5583671" cy="378044"/>
          </a:xfrm>
        </p:spPr>
        <p:txBody>
          <a:bodyPr/>
          <a:lstStyle/>
          <a:p>
            <a:r>
              <a:rPr lang="en-US"/>
              <a:t>Click to edit Master title style</a:t>
            </a:r>
            <a:endParaRPr lang="en-US" dirty="0"/>
          </a:p>
        </p:txBody>
      </p:sp>
      <p:sp>
        <p:nvSpPr>
          <p:cNvPr id="9" name="Subtitle 2">
            <a:extLst>
              <a:ext uri="{FF2B5EF4-FFF2-40B4-BE49-F238E27FC236}">
                <a16:creationId xmlns:a16="http://schemas.microsoft.com/office/drawing/2014/main" id="{4D02234B-F0AA-AEA6-E636-52276BDE0E86}"/>
              </a:ext>
            </a:extLst>
          </p:cNvPr>
          <p:cNvSpPr>
            <a:spLocks noGrp="1"/>
          </p:cNvSpPr>
          <p:nvPr>
            <p:ph type="subTitle" idx="13"/>
          </p:nvPr>
        </p:nvSpPr>
        <p:spPr>
          <a:xfrm>
            <a:off x="325801" y="620198"/>
            <a:ext cx="5583671"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2" name="Text Placeholder 11">
            <a:extLst>
              <a:ext uri="{FF2B5EF4-FFF2-40B4-BE49-F238E27FC236}">
                <a16:creationId xmlns:a16="http://schemas.microsoft.com/office/drawing/2014/main" id="{B8D7AD65-3E40-A55B-332E-BB6300B58FD1}"/>
              </a:ext>
            </a:extLst>
          </p:cNvPr>
          <p:cNvSpPr>
            <a:spLocks noGrp="1"/>
          </p:cNvSpPr>
          <p:nvPr>
            <p:ph type="body" sz="quarter" idx="16"/>
          </p:nvPr>
        </p:nvSpPr>
        <p:spPr>
          <a:xfrm>
            <a:off x="325801" y="1394621"/>
            <a:ext cx="5583671"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2F90AF79-7BDC-6C86-6328-5E1E4E4A08B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77332222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9FE4-6876-B5B6-E975-473C9AD4B5B2}"/>
              </a:ext>
            </a:extLst>
          </p:cNvPr>
          <p:cNvSpPr>
            <a:spLocks noGrp="1"/>
          </p:cNvSpPr>
          <p:nvPr>
            <p:ph type="title"/>
          </p:nvPr>
        </p:nvSpPr>
        <p:spPr>
          <a:xfrm>
            <a:off x="318494" y="238870"/>
            <a:ext cx="5163243" cy="3190130"/>
          </a:xfrm>
        </p:spPr>
        <p:txBody>
          <a:bodyPr/>
          <a:lstStyle>
            <a:lvl1pPr>
              <a:defRPr sz="640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89A3DB1-810F-A8E3-C248-4835CAA99DF5}"/>
              </a:ext>
            </a:extLst>
          </p:cNvPr>
          <p:cNvSpPr>
            <a:spLocks noGrp="1"/>
          </p:cNvSpPr>
          <p:nvPr>
            <p:ph type="dt" sz="half" idx="10"/>
          </p:nvPr>
        </p:nvSpPr>
        <p:spPr/>
        <p:txBody>
          <a:bodyPr/>
          <a:lstStyle>
            <a:lvl1pPr>
              <a:defRPr>
                <a:solidFill>
                  <a:schemeClr val="bg1"/>
                </a:solidFill>
              </a:defRPr>
            </a:lvl1pPr>
          </a:lstStyle>
          <a:p>
            <a:endParaRPr lang="en-GB"/>
          </a:p>
        </p:txBody>
      </p:sp>
      <p:sp>
        <p:nvSpPr>
          <p:cNvPr id="4" name="Footer Placeholder 3">
            <a:extLst>
              <a:ext uri="{FF2B5EF4-FFF2-40B4-BE49-F238E27FC236}">
                <a16:creationId xmlns:a16="http://schemas.microsoft.com/office/drawing/2014/main" id="{A6B777E5-A94F-F8C3-D5F7-C4C35810FF1A}"/>
              </a:ext>
            </a:extLst>
          </p:cNvPr>
          <p:cNvSpPr>
            <a:spLocks noGrp="1"/>
          </p:cNvSpPr>
          <p:nvPr>
            <p:ph type="ftr" sz="quarter" idx="11"/>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8A089025-7C4D-C600-55FE-4CBA1AECC50A}"/>
              </a:ext>
            </a:extLst>
          </p:cNvPr>
          <p:cNvSpPr>
            <a:spLocks noGrp="1"/>
          </p:cNvSpPr>
          <p:nvPr>
            <p:ph type="sldNum" sz="quarter" idx="12"/>
          </p:nvPr>
        </p:nvSpPr>
        <p:spPr/>
        <p:txBody>
          <a:bodyPr/>
          <a:lstStyle>
            <a:lvl1pPr>
              <a:defRPr>
                <a:solidFill>
                  <a:schemeClr val="bg1"/>
                </a:solidFill>
              </a:defRPr>
            </a:lvl1pPr>
          </a:lstStyle>
          <a:p>
            <a:fld id="{CBA53E11-492D-48B3-9F9B-09541CA2A39A}" type="slidenum">
              <a:rPr lang="en-GB" smtClean="0"/>
              <a:pPr/>
              <a:t>‹#›</a:t>
            </a:fld>
            <a:endParaRPr lang="en-GB"/>
          </a:p>
        </p:txBody>
      </p:sp>
      <p:sp>
        <p:nvSpPr>
          <p:cNvPr id="7" name="Content Placeholder 6">
            <a:extLst>
              <a:ext uri="{FF2B5EF4-FFF2-40B4-BE49-F238E27FC236}">
                <a16:creationId xmlns:a16="http://schemas.microsoft.com/office/drawing/2014/main" id="{3F3EA03B-C9D6-61A6-148F-9BF74F07D9B8}"/>
              </a:ext>
            </a:extLst>
          </p:cNvPr>
          <p:cNvSpPr>
            <a:spLocks noGrp="1"/>
          </p:cNvSpPr>
          <p:nvPr>
            <p:ph sz="quarter" idx="13"/>
          </p:nvPr>
        </p:nvSpPr>
        <p:spPr>
          <a:xfrm>
            <a:off x="6096001" y="327819"/>
            <a:ext cx="5777508" cy="310118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F9C35426-417C-E41E-5A03-5974D3C79A0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bg1"/>
                </a:solidFill>
                <a:latin typeface="+mj-lt"/>
              </a:rPr>
              <a:t>Imperial College London</a:t>
            </a:r>
          </a:p>
        </p:txBody>
      </p:sp>
      <p:sp>
        <p:nvSpPr>
          <p:cNvPr id="6" name="TextBox 5">
            <a:extLst>
              <a:ext uri="{FF2B5EF4-FFF2-40B4-BE49-F238E27FC236}">
                <a16:creationId xmlns:a16="http://schemas.microsoft.com/office/drawing/2014/main" id="{EFB57AF5-1C0C-CA22-2452-DD2857C481EA}"/>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bg1"/>
                </a:solidFill>
                <a:latin typeface="+mj-lt"/>
              </a:rPr>
              <a:t>Imperial College London</a:t>
            </a:r>
          </a:p>
        </p:txBody>
      </p:sp>
    </p:spTree>
    <p:extLst>
      <p:ext uri="{BB962C8B-B14F-4D97-AF65-F5344CB8AC3E}">
        <p14:creationId xmlns:p14="http://schemas.microsoft.com/office/powerpoint/2010/main" val="2114277937"/>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Content and Four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46506536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Content and Four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29356906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Content and Four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819"/>
            <a:ext cx="3744000" cy="2925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8122200" y="327819"/>
            <a:ext cx="3744000" cy="2925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endParaRPr lang="en-US" dirty="0"/>
          </a:p>
        </p:txBody>
      </p:sp>
      <p:sp>
        <p:nvSpPr>
          <p:cNvPr id="15" name="Picture Placeholder 9">
            <a:extLst>
              <a:ext uri="{FF2B5EF4-FFF2-40B4-BE49-F238E27FC236}">
                <a16:creationId xmlns:a16="http://schemas.microsoft.com/office/drawing/2014/main" id="{820BEAE3-D117-6A35-4CA0-AD8A32FA8AD8}"/>
              </a:ext>
            </a:extLst>
          </p:cNvPr>
          <p:cNvSpPr>
            <a:spLocks noGrp="1"/>
          </p:cNvSpPr>
          <p:nvPr>
            <p:ph type="pic" sz="quarter" idx="17"/>
          </p:nvPr>
        </p:nvSpPr>
        <p:spPr>
          <a:xfrm>
            <a:off x="4275880" y="3336100"/>
            <a:ext cx="3744000" cy="2925000"/>
          </a:xfrm>
          <a:solidFill>
            <a:schemeClr val="bg1">
              <a:lumMod val="85000"/>
            </a:schemeClr>
          </a:solidFill>
        </p:spPr>
        <p:txBody>
          <a:bodyPr/>
          <a:lstStyle/>
          <a:p>
            <a:r>
              <a:rPr lang="en-US"/>
              <a:t>Click icon to add picture</a:t>
            </a:r>
          </a:p>
        </p:txBody>
      </p:sp>
      <p:sp>
        <p:nvSpPr>
          <p:cNvPr id="16" name="Picture Placeholder 9">
            <a:extLst>
              <a:ext uri="{FF2B5EF4-FFF2-40B4-BE49-F238E27FC236}">
                <a16:creationId xmlns:a16="http://schemas.microsoft.com/office/drawing/2014/main" id="{A380118A-A6AE-E8BE-5470-901DF79D51DC}"/>
              </a:ext>
            </a:extLst>
          </p:cNvPr>
          <p:cNvSpPr>
            <a:spLocks noGrp="1"/>
          </p:cNvSpPr>
          <p:nvPr>
            <p:ph type="pic" sz="quarter" idx="18"/>
          </p:nvPr>
        </p:nvSpPr>
        <p:spPr>
          <a:xfrm>
            <a:off x="8122200" y="3336100"/>
            <a:ext cx="3744000" cy="2925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86322611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Content and Nine Imag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120070496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Content and Nine Images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318878468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Content and Nine Images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5800" y="1394621"/>
            <a:ext cx="3600000" cy="48664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74920982-7B93-FD28-69A5-DDD95FFDB982}"/>
              </a:ext>
            </a:extLst>
          </p:cNvPr>
          <p:cNvSpPr>
            <a:spLocks noGrp="1"/>
          </p:cNvSpPr>
          <p:nvPr>
            <p:ph type="pic" sz="quarter" idx="15"/>
          </p:nvPr>
        </p:nvSpPr>
        <p:spPr>
          <a:xfrm>
            <a:off x="4275880" y="327028"/>
            <a:ext cx="2466000" cy="1926000"/>
          </a:xfrm>
          <a:solidFill>
            <a:schemeClr val="bg1">
              <a:lumMod val="85000"/>
            </a:schemeClr>
          </a:solidFill>
        </p:spPr>
        <p:txBody>
          <a:bodyPr/>
          <a:lstStyle/>
          <a:p>
            <a:r>
              <a:rPr lang="en-US"/>
              <a:t>Click icon to add picture</a:t>
            </a:r>
          </a:p>
        </p:txBody>
      </p:sp>
      <p:sp>
        <p:nvSpPr>
          <p:cNvPr id="7" name="Picture Placeholder 9">
            <a:extLst>
              <a:ext uri="{FF2B5EF4-FFF2-40B4-BE49-F238E27FC236}">
                <a16:creationId xmlns:a16="http://schemas.microsoft.com/office/drawing/2014/main" id="{4F7D26A6-576F-735A-7429-EDF64293F6F0}"/>
              </a:ext>
            </a:extLst>
          </p:cNvPr>
          <p:cNvSpPr>
            <a:spLocks noGrp="1"/>
          </p:cNvSpPr>
          <p:nvPr>
            <p:ph type="pic" sz="quarter" idx="16"/>
          </p:nvPr>
        </p:nvSpPr>
        <p:spPr>
          <a:xfrm>
            <a:off x="6838040" y="327028"/>
            <a:ext cx="2466000" cy="1926000"/>
          </a:xfrm>
          <a:solidFill>
            <a:schemeClr val="bg1">
              <a:lumMod val="85000"/>
            </a:schemeClr>
          </a:solidFill>
        </p:spPr>
        <p:txBody>
          <a:bodyPr/>
          <a:lstStyle/>
          <a:p>
            <a:r>
              <a:rPr lang="en-US"/>
              <a:t>Click icon to add picture</a:t>
            </a:r>
          </a:p>
        </p:txBody>
      </p:sp>
      <p:sp>
        <p:nvSpPr>
          <p:cNvPr id="9" name="Subtitle 2">
            <a:extLst>
              <a:ext uri="{FF2B5EF4-FFF2-40B4-BE49-F238E27FC236}">
                <a16:creationId xmlns:a16="http://schemas.microsoft.com/office/drawing/2014/main" id="{CCAACF40-E2EE-B805-06BA-00FF4664A1A7}"/>
              </a:ext>
            </a:extLst>
          </p:cNvPr>
          <p:cNvSpPr>
            <a:spLocks noGrp="1"/>
          </p:cNvSpPr>
          <p:nvPr>
            <p:ph type="subTitle" idx="13"/>
          </p:nvPr>
        </p:nvSpPr>
        <p:spPr>
          <a:xfrm>
            <a:off x="325800" y="620198"/>
            <a:ext cx="3600000" cy="371567"/>
          </a:xfrm>
        </p:spPr>
        <p:txBody>
          <a:bodyPr/>
          <a:lstStyle>
            <a:lvl1pPr marL="0" indent="0" algn="l">
              <a:lnSpc>
                <a:spcPct val="90000"/>
              </a:lnSpc>
              <a:buNone/>
              <a:defRPr sz="2600">
                <a:solidFill>
                  <a:schemeClr val="accent3"/>
                </a:solidFill>
                <a:latin typeface="+mn-lt"/>
                <a:ea typeface="Inter Medium" panose="02000503000000020004" pitchFamily="2" charset="0"/>
              </a:defRPr>
            </a:lvl1pPr>
            <a:lvl2pPr marL="342874" indent="0" algn="ctr">
              <a:buNone/>
              <a:defRPr sz="1500"/>
            </a:lvl2pPr>
            <a:lvl3pPr marL="685748" indent="0" algn="ctr">
              <a:buNone/>
              <a:defRPr sz="1351"/>
            </a:lvl3pPr>
            <a:lvl4pPr marL="1028621" indent="0" algn="ctr">
              <a:buNone/>
              <a:defRPr sz="1200"/>
            </a:lvl4pPr>
            <a:lvl5pPr marL="1371496" indent="0" algn="ctr">
              <a:buNone/>
              <a:defRPr sz="1200"/>
            </a:lvl5pPr>
            <a:lvl6pPr marL="1714369" indent="0" algn="ctr">
              <a:buNone/>
              <a:defRPr sz="1200"/>
            </a:lvl6pPr>
            <a:lvl7pPr marL="2057243" indent="0" algn="ctr">
              <a:buNone/>
              <a:defRPr sz="1200"/>
            </a:lvl7pPr>
            <a:lvl8pPr marL="2400117" indent="0" algn="ctr">
              <a:buNone/>
              <a:defRPr sz="1200"/>
            </a:lvl8pPr>
            <a:lvl9pPr marL="2742991" indent="0" algn="ctr">
              <a:buNone/>
              <a:defRPr sz="1200"/>
            </a:lvl9pPr>
          </a:lstStyle>
          <a:p>
            <a:r>
              <a:rPr lang="en-US"/>
              <a:t>Click to edit Master subtitle style</a:t>
            </a:r>
            <a:endParaRPr lang="en-GB" dirty="0"/>
          </a:p>
        </p:txBody>
      </p:sp>
      <p:sp>
        <p:nvSpPr>
          <p:cNvPr id="11" name="Title 10">
            <a:extLst>
              <a:ext uri="{FF2B5EF4-FFF2-40B4-BE49-F238E27FC236}">
                <a16:creationId xmlns:a16="http://schemas.microsoft.com/office/drawing/2014/main" id="{C0D226BA-B259-18A4-2510-39AFB57E076B}"/>
              </a:ext>
            </a:extLst>
          </p:cNvPr>
          <p:cNvSpPr>
            <a:spLocks noGrp="1"/>
          </p:cNvSpPr>
          <p:nvPr>
            <p:ph type="title"/>
          </p:nvPr>
        </p:nvSpPr>
        <p:spPr>
          <a:xfrm>
            <a:off x="325800" y="252000"/>
            <a:ext cx="3600000" cy="378044"/>
          </a:xfrm>
        </p:spPr>
        <p:txBody>
          <a:bodyPr/>
          <a:lstStyle/>
          <a:p>
            <a:r>
              <a:rPr lang="en-US"/>
              <a:t>Click to edit Master title style</a:t>
            </a:r>
          </a:p>
        </p:txBody>
      </p:sp>
      <p:sp>
        <p:nvSpPr>
          <p:cNvPr id="2" name="Picture Placeholder 9">
            <a:extLst>
              <a:ext uri="{FF2B5EF4-FFF2-40B4-BE49-F238E27FC236}">
                <a16:creationId xmlns:a16="http://schemas.microsoft.com/office/drawing/2014/main" id="{3BF8A661-BC32-12AC-2F2D-D852D8FEEC19}"/>
              </a:ext>
            </a:extLst>
          </p:cNvPr>
          <p:cNvSpPr>
            <a:spLocks noGrp="1"/>
          </p:cNvSpPr>
          <p:nvPr>
            <p:ph type="pic" sz="quarter" idx="17"/>
          </p:nvPr>
        </p:nvSpPr>
        <p:spPr>
          <a:xfrm>
            <a:off x="9400200" y="327028"/>
            <a:ext cx="2466000" cy="1926000"/>
          </a:xfrm>
          <a:solidFill>
            <a:schemeClr val="bg1">
              <a:lumMod val="85000"/>
            </a:schemeClr>
          </a:solidFill>
        </p:spPr>
        <p:txBody>
          <a:bodyPr/>
          <a:lstStyle/>
          <a:p>
            <a:r>
              <a:rPr lang="en-US"/>
              <a:t>Click icon to add picture</a:t>
            </a:r>
          </a:p>
        </p:txBody>
      </p:sp>
      <p:sp>
        <p:nvSpPr>
          <p:cNvPr id="6" name="Picture Placeholder 9">
            <a:extLst>
              <a:ext uri="{FF2B5EF4-FFF2-40B4-BE49-F238E27FC236}">
                <a16:creationId xmlns:a16="http://schemas.microsoft.com/office/drawing/2014/main" id="{424D9351-99D0-9E5B-7115-9BACEF47F4E4}"/>
              </a:ext>
            </a:extLst>
          </p:cNvPr>
          <p:cNvSpPr>
            <a:spLocks noGrp="1"/>
          </p:cNvSpPr>
          <p:nvPr>
            <p:ph type="pic" sz="quarter" idx="18"/>
          </p:nvPr>
        </p:nvSpPr>
        <p:spPr>
          <a:xfrm>
            <a:off x="4275880" y="2331064"/>
            <a:ext cx="2466000" cy="1926000"/>
          </a:xfrm>
          <a:solidFill>
            <a:schemeClr val="bg1">
              <a:lumMod val="85000"/>
            </a:schemeClr>
          </a:solidFill>
        </p:spPr>
        <p:txBody>
          <a:bodyPr/>
          <a:lstStyle/>
          <a:p>
            <a:r>
              <a:rPr lang="en-US"/>
              <a:t>Click icon to add picture</a:t>
            </a:r>
          </a:p>
        </p:txBody>
      </p:sp>
      <p:sp>
        <p:nvSpPr>
          <p:cNvPr id="12" name="Picture Placeholder 9">
            <a:extLst>
              <a:ext uri="{FF2B5EF4-FFF2-40B4-BE49-F238E27FC236}">
                <a16:creationId xmlns:a16="http://schemas.microsoft.com/office/drawing/2014/main" id="{7E1A1E6C-1250-255D-C128-8D998573C34C}"/>
              </a:ext>
            </a:extLst>
          </p:cNvPr>
          <p:cNvSpPr>
            <a:spLocks noGrp="1"/>
          </p:cNvSpPr>
          <p:nvPr>
            <p:ph type="pic" sz="quarter" idx="19"/>
          </p:nvPr>
        </p:nvSpPr>
        <p:spPr>
          <a:xfrm>
            <a:off x="6838040" y="2331000"/>
            <a:ext cx="2466000" cy="1926000"/>
          </a:xfrm>
          <a:solidFill>
            <a:schemeClr val="bg1">
              <a:lumMod val="85000"/>
            </a:schemeClr>
          </a:solidFill>
        </p:spPr>
        <p:txBody>
          <a:bodyPr/>
          <a:lstStyle/>
          <a:p>
            <a:r>
              <a:rPr lang="en-US"/>
              <a:t>Click icon to add picture</a:t>
            </a:r>
          </a:p>
        </p:txBody>
      </p:sp>
      <p:sp>
        <p:nvSpPr>
          <p:cNvPr id="13" name="Picture Placeholder 9">
            <a:extLst>
              <a:ext uri="{FF2B5EF4-FFF2-40B4-BE49-F238E27FC236}">
                <a16:creationId xmlns:a16="http://schemas.microsoft.com/office/drawing/2014/main" id="{707F7AF8-8070-56D1-C887-AB07C4710C1B}"/>
              </a:ext>
            </a:extLst>
          </p:cNvPr>
          <p:cNvSpPr>
            <a:spLocks noGrp="1"/>
          </p:cNvSpPr>
          <p:nvPr>
            <p:ph type="pic" sz="quarter" idx="20"/>
          </p:nvPr>
        </p:nvSpPr>
        <p:spPr>
          <a:xfrm>
            <a:off x="9400200" y="2331000"/>
            <a:ext cx="2466000" cy="1926000"/>
          </a:xfrm>
          <a:solidFill>
            <a:schemeClr val="bg1">
              <a:lumMod val="85000"/>
            </a:schemeClr>
          </a:solidFill>
        </p:spPr>
        <p:txBody>
          <a:bodyPr/>
          <a:lstStyle/>
          <a:p>
            <a:r>
              <a:rPr lang="en-US"/>
              <a:t>Click icon to add picture</a:t>
            </a:r>
          </a:p>
        </p:txBody>
      </p:sp>
      <p:sp>
        <p:nvSpPr>
          <p:cNvPr id="14" name="Picture Placeholder 9">
            <a:extLst>
              <a:ext uri="{FF2B5EF4-FFF2-40B4-BE49-F238E27FC236}">
                <a16:creationId xmlns:a16="http://schemas.microsoft.com/office/drawing/2014/main" id="{DCCCE168-E156-6A02-DEEC-8F9AC2E8B010}"/>
              </a:ext>
            </a:extLst>
          </p:cNvPr>
          <p:cNvSpPr>
            <a:spLocks noGrp="1"/>
          </p:cNvSpPr>
          <p:nvPr>
            <p:ph type="pic" sz="quarter" idx="21"/>
          </p:nvPr>
        </p:nvSpPr>
        <p:spPr>
          <a:xfrm>
            <a:off x="4275880" y="4335100"/>
            <a:ext cx="2466000" cy="1926000"/>
          </a:xfrm>
          <a:solidFill>
            <a:schemeClr val="bg1">
              <a:lumMod val="85000"/>
            </a:schemeClr>
          </a:solidFill>
        </p:spPr>
        <p:txBody>
          <a:bodyPr/>
          <a:lstStyle/>
          <a:p>
            <a:r>
              <a:rPr lang="en-US"/>
              <a:t>Click icon to add picture</a:t>
            </a:r>
          </a:p>
        </p:txBody>
      </p:sp>
      <p:sp>
        <p:nvSpPr>
          <p:cNvPr id="17" name="Picture Placeholder 9">
            <a:extLst>
              <a:ext uri="{FF2B5EF4-FFF2-40B4-BE49-F238E27FC236}">
                <a16:creationId xmlns:a16="http://schemas.microsoft.com/office/drawing/2014/main" id="{935D5F28-4EFB-7DB6-B73E-ECA9F671D622}"/>
              </a:ext>
            </a:extLst>
          </p:cNvPr>
          <p:cNvSpPr>
            <a:spLocks noGrp="1"/>
          </p:cNvSpPr>
          <p:nvPr>
            <p:ph type="pic" sz="quarter" idx="22"/>
          </p:nvPr>
        </p:nvSpPr>
        <p:spPr>
          <a:xfrm>
            <a:off x="6838040" y="4335100"/>
            <a:ext cx="2466000" cy="1926000"/>
          </a:xfrm>
          <a:solidFill>
            <a:schemeClr val="bg1">
              <a:lumMod val="85000"/>
            </a:schemeClr>
          </a:solidFill>
        </p:spPr>
        <p:txBody>
          <a:bodyPr/>
          <a:lstStyle/>
          <a:p>
            <a:r>
              <a:rPr lang="en-US"/>
              <a:t>Click icon to add picture</a:t>
            </a:r>
          </a:p>
        </p:txBody>
      </p:sp>
      <p:sp>
        <p:nvSpPr>
          <p:cNvPr id="18" name="Picture Placeholder 9">
            <a:extLst>
              <a:ext uri="{FF2B5EF4-FFF2-40B4-BE49-F238E27FC236}">
                <a16:creationId xmlns:a16="http://schemas.microsoft.com/office/drawing/2014/main" id="{EBE80ECC-3276-2379-3DA7-E599F908B356}"/>
              </a:ext>
            </a:extLst>
          </p:cNvPr>
          <p:cNvSpPr>
            <a:spLocks noGrp="1"/>
          </p:cNvSpPr>
          <p:nvPr>
            <p:ph type="pic" sz="quarter" idx="23"/>
          </p:nvPr>
        </p:nvSpPr>
        <p:spPr>
          <a:xfrm>
            <a:off x="9400200" y="4335100"/>
            <a:ext cx="2466000" cy="1926000"/>
          </a:xfrm>
          <a:solidFill>
            <a:schemeClr val="bg1">
              <a:lumMod val="85000"/>
            </a:schemeClr>
          </a:solidFill>
        </p:spPr>
        <p:txBody>
          <a:bodyPr/>
          <a:lstStyle/>
          <a:p>
            <a:r>
              <a:rPr lang="en-US"/>
              <a:t>Click icon to add picture</a:t>
            </a:r>
          </a:p>
        </p:txBody>
      </p:sp>
    </p:spTree>
    <p:extLst>
      <p:ext uri="{BB962C8B-B14F-4D97-AF65-F5344CB8AC3E}">
        <p14:creationId xmlns:p14="http://schemas.microsoft.com/office/powerpoint/2010/main" val="204135415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ext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133955305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and Content Smok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364018343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ext and Content Khak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326233" y="327821"/>
            <a:ext cx="5583239"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862146EC-D096-3118-B564-94943B4AAEC4}"/>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2" name="Content Placeholder 5">
            <a:extLst>
              <a:ext uri="{FF2B5EF4-FFF2-40B4-BE49-F238E27FC236}">
                <a16:creationId xmlns:a16="http://schemas.microsoft.com/office/drawing/2014/main" id="{C8087009-76FB-8577-E442-4BA57C9BC40D}"/>
              </a:ext>
            </a:extLst>
          </p:cNvPr>
          <p:cNvSpPr>
            <a:spLocks noGrp="1"/>
          </p:cNvSpPr>
          <p:nvPr>
            <p:ph sz="quarter" idx="17" hasCustomPrompt="1"/>
          </p:nvPr>
        </p:nvSpPr>
        <p:spPr>
          <a:xfrm>
            <a:off x="6290831"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2974509294"/>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tent and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745BD5-0640-F2F6-890F-9A43357F82A5}"/>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9F56E09A-8977-E57B-72B5-46534AF8C28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7944FC8-3717-4FAD-3024-9B9DB6074521}"/>
              </a:ext>
            </a:extLst>
          </p:cNvPr>
          <p:cNvSpPr>
            <a:spLocks noGrp="1"/>
          </p:cNvSpPr>
          <p:nvPr>
            <p:ph type="sldNum" sz="quarter" idx="12"/>
          </p:nvPr>
        </p:nvSpPr>
        <p:spPr/>
        <p:txBody>
          <a:bodyPr/>
          <a:lstStyle/>
          <a:p>
            <a:fld id="{CBA53E11-492D-48B3-9F9B-09541CA2A39A}" type="slidenum">
              <a:rPr lang="en-GB" smtClean="0"/>
              <a:pPr/>
              <a:t>‹#›</a:t>
            </a:fld>
            <a:endParaRPr lang="en-GB"/>
          </a:p>
        </p:txBody>
      </p:sp>
      <p:sp>
        <p:nvSpPr>
          <p:cNvPr id="8" name="Text Placeholder 7">
            <a:extLst>
              <a:ext uri="{FF2B5EF4-FFF2-40B4-BE49-F238E27FC236}">
                <a16:creationId xmlns:a16="http://schemas.microsoft.com/office/drawing/2014/main" id="{14E7D2B8-AE4F-2293-866D-13361A0A4A21}"/>
              </a:ext>
            </a:extLst>
          </p:cNvPr>
          <p:cNvSpPr>
            <a:spLocks noGrp="1"/>
          </p:cNvSpPr>
          <p:nvPr>
            <p:ph type="body" sz="quarter" idx="14"/>
          </p:nvPr>
        </p:nvSpPr>
        <p:spPr>
          <a:xfrm>
            <a:off x="6291761" y="327821"/>
            <a:ext cx="5574008" cy="5933281"/>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5">
            <a:extLst>
              <a:ext uri="{FF2B5EF4-FFF2-40B4-BE49-F238E27FC236}">
                <a16:creationId xmlns:a16="http://schemas.microsoft.com/office/drawing/2014/main" id="{E9D81BEA-7EB3-2BC8-30E0-0E8C91FA2361}"/>
              </a:ext>
            </a:extLst>
          </p:cNvPr>
          <p:cNvSpPr>
            <a:spLocks noGrp="1"/>
          </p:cNvSpPr>
          <p:nvPr>
            <p:ph type="body" sz="quarter" idx="16" hasCustomPrompt="1"/>
          </p:nvPr>
        </p:nvSpPr>
        <p:spPr>
          <a:xfrm>
            <a:off x="6292057" y="6393659"/>
            <a:ext cx="2743200" cy="137319"/>
          </a:xfrm>
        </p:spPr>
        <p:txBody>
          <a:bodyPr/>
          <a:lstStyle>
            <a:lvl1pPr>
              <a:defRPr sz="851">
                <a:solidFill>
                  <a:schemeClr val="accent1"/>
                </a:solidFill>
              </a:defRPr>
            </a:lvl1pPr>
            <a:lvl2pPr>
              <a:defRPr sz="851">
                <a:solidFill>
                  <a:schemeClr val="accent1"/>
                </a:solidFill>
              </a:defRPr>
            </a:lvl2pPr>
            <a:lvl3pPr>
              <a:defRPr sz="851">
                <a:solidFill>
                  <a:schemeClr val="accent1"/>
                </a:solidFill>
              </a:defRPr>
            </a:lvl3pPr>
            <a:lvl4pPr>
              <a:defRPr sz="851">
                <a:solidFill>
                  <a:schemeClr val="accent1"/>
                </a:solidFill>
              </a:defRPr>
            </a:lvl4pPr>
            <a:lvl5pPr>
              <a:defRPr sz="851">
                <a:solidFill>
                  <a:schemeClr val="accent1"/>
                </a:solidFill>
              </a:defRPr>
            </a:lvl5pPr>
          </a:lstStyle>
          <a:p>
            <a:pPr lvl="0"/>
            <a:r>
              <a:rPr lang="en-US" dirty="0"/>
              <a:t>Image caption goes here</a:t>
            </a:r>
          </a:p>
        </p:txBody>
      </p:sp>
      <p:sp>
        <p:nvSpPr>
          <p:cNvPr id="6" name="Content Placeholder 5">
            <a:extLst>
              <a:ext uri="{FF2B5EF4-FFF2-40B4-BE49-F238E27FC236}">
                <a16:creationId xmlns:a16="http://schemas.microsoft.com/office/drawing/2014/main" id="{6E09D4F2-8CDC-D853-BB4E-3D1330CD34A2}"/>
              </a:ext>
            </a:extLst>
          </p:cNvPr>
          <p:cNvSpPr>
            <a:spLocks noGrp="1"/>
          </p:cNvSpPr>
          <p:nvPr>
            <p:ph sz="quarter" idx="17" hasCustomPrompt="1"/>
          </p:nvPr>
        </p:nvSpPr>
        <p:spPr>
          <a:xfrm>
            <a:off x="326594" y="328615"/>
            <a:ext cx="5583671" cy="5932487"/>
          </a:xfrm>
        </p:spPr>
        <p:txBody>
          <a:bodyPr/>
          <a:lstStyle>
            <a:lvl1pPr>
              <a:defRPr sz="1800"/>
            </a:lvl1pPr>
            <a:lvl2pPr>
              <a:defRPr sz="1800"/>
            </a:lvl2pPr>
            <a:lvl3pPr>
              <a:defRPr sz="1800"/>
            </a:lvl3pPr>
            <a:lvl4pPr>
              <a:defRPr sz="1800"/>
            </a:lvl4pPr>
            <a:lvl5pPr>
              <a:defRPr sz="1800"/>
            </a:lvl5pPr>
          </a:lstStyle>
          <a:p>
            <a:pPr lvl="0"/>
            <a:r>
              <a:rPr lang="en-US" dirty="0"/>
              <a:t>Click an icon to add content</a:t>
            </a:r>
          </a:p>
        </p:txBody>
      </p:sp>
    </p:spTree>
    <p:extLst>
      <p:ext uri="{BB962C8B-B14F-4D97-AF65-F5344CB8AC3E}">
        <p14:creationId xmlns:p14="http://schemas.microsoft.com/office/powerpoint/2010/main" val="7858776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16" Type="http://schemas.openxmlformats.org/officeDocument/2006/relationships/slideLayout" Target="../slideLayouts/slideLayout116.xml"/><Relationship Id="rId124"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7D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F4440-CEDC-0D92-E0D5-5C1E3B59B1DA}"/>
              </a:ext>
            </a:extLst>
          </p:cNvPr>
          <p:cNvSpPr>
            <a:spLocks noGrp="1"/>
          </p:cNvSpPr>
          <p:nvPr>
            <p:ph type="title"/>
          </p:nvPr>
        </p:nvSpPr>
        <p:spPr>
          <a:xfrm>
            <a:off x="325800" y="252000"/>
            <a:ext cx="11540763" cy="378044"/>
          </a:xfrm>
          <a:prstGeom prst="rect">
            <a:avLst/>
          </a:prstGeom>
        </p:spPr>
        <p:txBody>
          <a:bodyPr vert="horz" lIns="0" tIns="0" rIns="0" bIns="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DBCA021F-8558-9528-DA3D-486CCDBEB58F}"/>
              </a:ext>
            </a:extLst>
          </p:cNvPr>
          <p:cNvSpPr>
            <a:spLocks noGrp="1"/>
          </p:cNvSpPr>
          <p:nvPr>
            <p:ph type="body" idx="1"/>
          </p:nvPr>
        </p:nvSpPr>
        <p:spPr>
          <a:xfrm>
            <a:off x="326232" y="1394619"/>
            <a:ext cx="11541025" cy="48664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1CD1A8F0-AC4B-E4A0-94D0-99C4BFD973A7}"/>
              </a:ext>
            </a:extLst>
          </p:cNvPr>
          <p:cNvSpPr>
            <a:spLocks noGrp="1"/>
          </p:cNvSpPr>
          <p:nvPr>
            <p:ph type="dt" sz="half" idx="2"/>
          </p:nvPr>
        </p:nvSpPr>
        <p:spPr>
          <a:xfrm>
            <a:off x="10641349" y="6393702"/>
            <a:ext cx="1233647" cy="137270"/>
          </a:xfrm>
          <a:prstGeom prst="rect">
            <a:avLst/>
          </a:prstGeom>
        </p:spPr>
        <p:txBody>
          <a:bodyPr vert="horz" lIns="0" tIns="0" rIns="0" bIns="0" rtlCol="0" anchor="b">
            <a:noAutofit/>
          </a:bodyPr>
          <a:lstStyle>
            <a:lvl1pPr algn="r">
              <a:defRPr sz="850">
                <a:solidFill>
                  <a:schemeClr val="accent1"/>
                </a:solidFill>
              </a:defRPr>
            </a:lvl1pPr>
          </a:lstStyle>
          <a:p>
            <a:endParaRPr lang="en-GB"/>
          </a:p>
        </p:txBody>
      </p:sp>
      <p:sp>
        <p:nvSpPr>
          <p:cNvPr id="5" name="Footer Placeholder 4">
            <a:extLst>
              <a:ext uri="{FF2B5EF4-FFF2-40B4-BE49-F238E27FC236}">
                <a16:creationId xmlns:a16="http://schemas.microsoft.com/office/drawing/2014/main" id="{5EC0FC7A-298A-77A0-6596-56B0B3FD8C37}"/>
              </a:ext>
            </a:extLst>
          </p:cNvPr>
          <p:cNvSpPr>
            <a:spLocks noGrp="1"/>
          </p:cNvSpPr>
          <p:nvPr>
            <p:ph type="ftr" sz="quarter" idx="3"/>
          </p:nvPr>
        </p:nvSpPr>
        <p:spPr>
          <a:xfrm>
            <a:off x="1965261" y="6393702"/>
            <a:ext cx="3423452" cy="137272"/>
          </a:xfrm>
          <a:prstGeom prst="rect">
            <a:avLst/>
          </a:prstGeom>
        </p:spPr>
        <p:txBody>
          <a:bodyPr vert="horz" lIns="0" tIns="0" rIns="0" bIns="0" rtlCol="0" anchor="b">
            <a:noAutofit/>
          </a:bodyPr>
          <a:lstStyle>
            <a:lvl1pPr algn="l">
              <a:defRPr sz="850">
                <a:solidFill>
                  <a:schemeClr val="accent1"/>
                </a:solidFill>
              </a:defRPr>
            </a:lvl1pPr>
          </a:lstStyle>
          <a:p>
            <a:endParaRPr lang="en-GB" dirty="0"/>
          </a:p>
        </p:txBody>
      </p:sp>
      <p:sp>
        <p:nvSpPr>
          <p:cNvPr id="6" name="Slide Number Placeholder 5">
            <a:extLst>
              <a:ext uri="{FF2B5EF4-FFF2-40B4-BE49-F238E27FC236}">
                <a16:creationId xmlns:a16="http://schemas.microsoft.com/office/drawing/2014/main" id="{B4517C40-7EB7-0CFD-6F6C-54AE57DE17D5}"/>
              </a:ext>
            </a:extLst>
          </p:cNvPr>
          <p:cNvSpPr>
            <a:spLocks noGrp="1"/>
          </p:cNvSpPr>
          <p:nvPr>
            <p:ph type="sldNum" sz="quarter" idx="4"/>
          </p:nvPr>
        </p:nvSpPr>
        <p:spPr>
          <a:xfrm>
            <a:off x="5936755" y="6393702"/>
            <a:ext cx="318491" cy="137272"/>
          </a:xfrm>
          <a:prstGeom prst="rect">
            <a:avLst/>
          </a:prstGeom>
        </p:spPr>
        <p:txBody>
          <a:bodyPr vert="horz" lIns="0" tIns="0" rIns="0" bIns="0" rtlCol="0" anchor="b">
            <a:noAutofit/>
          </a:bodyPr>
          <a:lstStyle>
            <a:lvl1pPr algn="ctr">
              <a:defRPr sz="850" b="1">
                <a:solidFill>
                  <a:schemeClr val="accent1"/>
                </a:solidFill>
              </a:defRPr>
            </a:lvl1pPr>
          </a:lstStyle>
          <a:p>
            <a:fld id="{CBA53E11-492D-48B3-9F9B-09541CA2A39A}" type="slidenum">
              <a:rPr lang="en-GB" smtClean="0"/>
              <a:pPr/>
              <a:t>‹#›</a:t>
            </a:fld>
            <a:endParaRPr lang="en-GB"/>
          </a:p>
        </p:txBody>
      </p:sp>
      <p:sp>
        <p:nvSpPr>
          <p:cNvPr id="7" name="TextBox 6">
            <a:extLst>
              <a:ext uri="{FF2B5EF4-FFF2-40B4-BE49-F238E27FC236}">
                <a16:creationId xmlns:a16="http://schemas.microsoft.com/office/drawing/2014/main" id="{D296CDD9-97E9-735B-8549-0F3AE3CCAC58}"/>
              </a:ext>
            </a:extLst>
          </p:cNvPr>
          <p:cNvSpPr txBox="1"/>
          <p:nvPr/>
        </p:nvSpPr>
        <p:spPr>
          <a:xfrm>
            <a:off x="326232" y="6393702"/>
            <a:ext cx="1417500" cy="137272"/>
          </a:xfrm>
          <a:prstGeom prst="rect">
            <a:avLst/>
          </a:prstGeom>
          <a:noFill/>
        </p:spPr>
        <p:txBody>
          <a:bodyPr wrap="square" lIns="0" tIns="0" rIns="0" bIns="0" rtlCol="0" anchor="b">
            <a:noAutofit/>
          </a:bodyPr>
          <a:lstStyle/>
          <a:p>
            <a:pPr algn="l"/>
            <a:r>
              <a:rPr lang="en-US" sz="850" b="0" dirty="0">
                <a:solidFill>
                  <a:schemeClr val="accent1"/>
                </a:solidFill>
                <a:latin typeface="+mj-lt"/>
              </a:rPr>
              <a:t>Imperial College London</a:t>
            </a:r>
          </a:p>
        </p:txBody>
      </p:sp>
      <p:sp>
        <p:nvSpPr>
          <p:cNvPr id="8" name="TextBox 7">
            <a:extLst>
              <a:ext uri="{FF2B5EF4-FFF2-40B4-BE49-F238E27FC236}">
                <a16:creationId xmlns:a16="http://schemas.microsoft.com/office/drawing/2014/main" id="{81647CD8-3E40-B509-BD6D-ECF7A61018A2}"/>
              </a:ext>
            </a:extLst>
          </p:cNvPr>
          <p:cNvSpPr txBox="1"/>
          <p:nvPr userDrawn="1"/>
        </p:nvSpPr>
        <p:spPr>
          <a:xfrm>
            <a:off x="326233" y="6393702"/>
            <a:ext cx="1417500" cy="137272"/>
          </a:xfrm>
          <a:prstGeom prst="rect">
            <a:avLst/>
          </a:prstGeom>
          <a:noFill/>
        </p:spPr>
        <p:txBody>
          <a:bodyPr wrap="square" lIns="0" tIns="0" rIns="0" bIns="0" rtlCol="0" anchor="b">
            <a:noAutofit/>
          </a:bodyPr>
          <a:lstStyle/>
          <a:p>
            <a:pPr algn="l"/>
            <a:r>
              <a:rPr lang="en-US" sz="851" b="0" dirty="0">
                <a:solidFill>
                  <a:schemeClr val="accent1"/>
                </a:solidFill>
                <a:latin typeface="+mj-lt"/>
              </a:rPr>
              <a:t>Imperial College London</a:t>
            </a:r>
          </a:p>
        </p:txBody>
      </p:sp>
    </p:spTree>
    <p:extLst>
      <p:ext uri="{BB962C8B-B14F-4D97-AF65-F5344CB8AC3E}">
        <p14:creationId xmlns:p14="http://schemas.microsoft.com/office/powerpoint/2010/main" val="316343036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 id="2147483836" r:id="rId43"/>
    <p:sldLayoutId id="2147483837" r:id="rId44"/>
    <p:sldLayoutId id="2147483838" r:id="rId45"/>
    <p:sldLayoutId id="2147483839" r:id="rId46"/>
    <p:sldLayoutId id="2147483840" r:id="rId47"/>
    <p:sldLayoutId id="2147483841" r:id="rId48"/>
    <p:sldLayoutId id="2147483842" r:id="rId49"/>
    <p:sldLayoutId id="2147483843" r:id="rId50"/>
    <p:sldLayoutId id="2147483844" r:id="rId51"/>
    <p:sldLayoutId id="2147483845" r:id="rId52"/>
    <p:sldLayoutId id="2147483846" r:id="rId53"/>
    <p:sldLayoutId id="2147483847" r:id="rId54"/>
    <p:sldLayoutId id="2147483848" r:id="rId55"/>
    <p:sldLayoutId id="2147483849" r:id="rId56"/>
    <p:sldLayoutId id="2147483850" r:id="rId57"/>
    <p:sldLayoutId id="2147483851" r:id="rId58"/>
    <p:sldLayoutId id="2147483852" r:id="rId59"/>
    <p:sldLayoutId id="2147483853" r:id="rId60"/>
    <p:sldLayoutId id="2147483854" r:id="rId61"/>
    <p:sldLayoutId id="2147483855" r:id="rId62"/>
    <p:sldLayoutId id="2147483856" r:id="rId63"/>
    <p:sldLayoutId id="2147483656" r:id="rId64"/>
    <p:sldLayoutId id="2147483679" r:id="rId65"/>
    <p:sldLayoutId id="2147483680" r:id="rId66"/>
    <p:sldLayoutId id="2147483649" r:id="rId67"/>
    <p:sldLayoutId id="2147483657" r:id="rId68"/>
    <p:sldLayoutId id="2147483675" r:id="rId69"/>
    <p:sldLayoutId id="2147483650" r:id="rId70"/>
    <p:sldLayoutId id="2147483683" r:id="rId71"/>
    <p:sldLayoutId id="2147483684" r:id="rId72"/>
    <p:sldLayoutId id="2147483652" r:id="rId73"/>
    <p:sldLayoutId id="2147483685" r:id="rId74"/>
    <p:sldLayoutId id="2147483686" r:id="rId75"/>
    <p:sldLayoutId id="2147483659" r:id="rId76"/>
    <p:sldLayoutId id="2147483687" r:id="rId77"/>
    <p:sldLayoutId id="2147483688" r:id="rId78"/>
    <p:sldLayoutId id="2147483660" r:id="rId79"/>
    <p:sldLayoutId id="2147483689" r:id="rId80"/>
    <p:sldLayoutId id="2147483690" r:id="rId81"/>
    <p:sldLayoutId id="2147483676" r:id="rId82"/>
    <p:sldLayoutId id="2147483667" r:id="rId83"/>
    <p:sldLayoutId id="2147483693" r:id="rId84"/>
    <p:sldLayoutId id="2147483694" r:id="rId85"/>
    <p:sldLayoutId id="2147483666" r:id="rId86"/>
    <p:sldLayoutId id="2147483661" r:id="rId87"/>
    <p:sldLayoutId id="2147483695" r:id="rId88"/>
    <p:sldLayoutId id="2147483696" r:id="rId89"/>
    <p:sldLayoutId id="2147483669" r:id="rId90"/>
    <p:sldLayoutId id="2147483697" r:id="rId91"/>
    <p:sldLayoutId id="2147483698" r:id="rId92"/>
    <p:sldLayoutId id="2147483678" r:id="rId93"/>
    <p:sldLayoutId id="2147483699" r:id="rId94"/>
    <p:sldLayoutId id="2147483700" r:id="rId95"/>
    <p:sldLayoutId id="2147483662" r:id="rId96"/>
    <p:sldLayoutId id="2147483701" r:id="rId97"/>
    <p:sldLayoutId id="2147483702" r:id="rId98"/>
    <p:sldLayoutId id="2147483663" r:id="rId99"/>
    <p:sldLayoutId id="2147483703" r:id="rId100"/>
    <p:sldLayoutId id="2147483704" r:id="rId101"/>
    <p:sldLayoutId id="2147483664" r:id="rId102"/>
    <p:sldLayoutId id="2147483705" r:id="rId103"/>
    <p:sldLayoutId id="2147483706" r:id="rId104"/>
    <p:sldLayoutId id="2147483671" r:id="rId105"/>
    <p:sldLayoutId id="2147483707" r:id="rId106"/>
    <p:sldLayoutId id="2147483708" r:id="rId107"/>
    <p:sldLayoutId id="2147483670" r:id="rId108"/>
    <p:sldLayoutId id="2147483672" r:id="rId109"/>
    <p:sldLayoutId id="2147483674" r:id="rId110"/>
    <p:sldLayoutId id="2147483709" r:id="rId111"/>
    <p:sldLayoutId id="2147483710" r:id="rId112"/>
    <p:sldLayoutId id="2147483673" r:id="rId113"/>
    <p:sldLayoutId id="2147483654" r:id="rId114"/>
    <p:sldLayoutId id="2147483711" r:id="rId115"/>
    <p:sldLayoutId id="2147483712" r:id="rId116"/>
    <p:sldLayoutId id="2147483858" r:id="rId117"/>
    <p:sldLayoutId id="2147483859" r:id="rId118"/>
    <p:sldLayoutId id="2147483860" r:id="rId119"/>
    <p:sldLayoutId id="2147483861" r:id="rId120"/>
    <p:sldLayoutId id="2147483862" r:id="rId121"/>
    <p:sldLayoutId id="2147483863" r:id="rId122"/>
    <p:sldLayoutId id="2147483864" r:id="rId123"/>
  </p:sldLayoutIdLst>
  <p:transition>
    <p:fade/>
  </p:transition>
  <p:hf hdr="0" ftr="0" dt="0"/>
  <p:txStyles>
    <p:title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0" indent="0" algn="l" defTabSz="685765" rtl="0" eaLnBrk="1" latinLnBrk="0" hangingPunct="1">
        <a:lnSpc>
          <a:spcPct val="105000"/>
        </a:lnSpc>
        <a:spcBef>
          <a:spcPts val="0"/>
        </a:spcBef>
        <a:buFont typeface="Arial" panose="020B0604020202020204" pitchFamily="34" charset="0"/>
        <a:buNone/>
        <a:defRPr sz="2000" kern="1200">
          <a:solidFill>
            <a:schemeClr val="tx1"/>
          </a:solidFill>
          <a:latin typeface="+mn-lt"/>
          <a:ea typeface="+mn-ea"/>
          <a:cs typeface="+mn-cs"/>
        </a:defRPr>
      </a:lvl1pPr>
      <a:lvl2pPr marL="0" indent="0" algn="l" defTabSz="685765" rtl="0" eaLnBrk="1" latinLnBrk="0" hangingPunct="1">
        <a:lnSpc>
          <a:spcPct val="105000"/>
        </a:lnSpc>
        <a:spcBef>
          <a:spcPts val="0"/>
        </a:spcBef>
        <a:buFont typeface="Arial" panose="020B0604020202020204" pitchFamily="34" charset="0"/>
        <a:buNone/>
        <a:defRPr sz="2000" b="0" kern="1200">
          <a:solidFill>
            <a:schemeClr val="tx1"/>
          </a:solidFill>
          <a:latin typeface="+mj-lt"/>
          <a:ea typeface="+mn-ea"/>
          <a:cs typeface="+mn-cs"/>
        </a:defRPr>
      </a:lvl2pPr>
      <a:lvl3pPr marL="161991"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3pPr>
      <a:lvl4pPr marL="323984"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4pPr>
      <a:lvl5pPr marL="485975" indent="-161991" algn="l" defTabSz="685765" rtl="0" eaLnBrk="1" latinLnBrk="0" hangingPunct="1">
        <a:lnSpc>
          <a:spcPct val="105000"/>
        </a:lnSpc>
        <a:spcBef>
          <a:spcPts val="0"/>
        </a:spcBef>
        <a:buClr>
          <a:schemeClr val="accent1"/>
        </a:buClr>
        <a:buFont typeface="Arial" panose="020B0604020202020204" pitchFamily="34" charset="0"/>
        <a:buChar char="•"/>
        <a:defRPr sz="2000" kern="1200">
          <a:solidFill>
            <a:schemeClr val="tx1"/>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765" rtl="0" eaLnBrk="1" latinLnBrk="0" hangingPunct="1">
        <a:defRPr sz="1600" kern="1200">
          <a:solidFill>
            <a:schemeClr val="tx1"/>
          </a:solidFill>
          <a:latin typeface="+mn-lt"/>
          <a:ea typeface="+mn-ea"/>
          <a:cs typeface="+mn-cs"/>
        </a:defRPr>
      </a:lvl1pPr>
      <a:lvl2pPr marL="342882" algn="l" defTabSz="685765" rtl="0" eaLnBrk="1" latinLnBrk="0" hangingPunct="1">
        <a:defRPr sz="1600" kern="1200">
          <a:solidFill>
            <a:schemeClr val="tx1"/>
          </a:solidFill>
          <a:latin typeface="+mn-lt"/>
          <a:ea typeface="+mn-ea"/>
          <a:cs typeface="+mn-cs"/>
        </a:defRPr>
      </a:lvl2pPr>
      <a:lvl3pPr marL="685765" algn="l" defTabSz="685765" rtl="0" eaLnBrk="1" latinLnBrk="0" hangingPunct="1">
        <a:defRPr sz="1600" kern="1200">
          <a:solidFill>
            <a:schemeClr val="tx1"/>
          </a:solidFill>
          <a:latin typeface="+mn-lt"/>
          <a:ea typeface="+mn-ea"/>
          <a:cs typeface="+mn-cs"/>
        </a:defRPr>
      </a:lvl3pPr>
      <a:lvl4pPr marL="1028647" algn="l" defTabSz="685765" rtl="0" eaLnBrk="1" latinLnBrk="0" hangingPunct="1">
        <a:defRPr sz="1600" kern="1200">
          <a:solidFill>
            <a:schemeClr val="tx1"/>
          </a:solidFill>
          <a:latin typeface="+mn-lt"/>
          <a:ea typeface="+mn-ea"/>
          <a:cs typeface="+mn-cs"/>
        </a:defRPr>
      </a:lvl4pPr>
      <a:lvl5pPr marL="1371530" algn="l" defTabSz="685765" rtl="0" eaLnBrk="1" latinLnBrk="0" hangingPunct="1">
        <a:defRPr sz="1600" kern="1200">
          <a:solidFill>
            <a:schemeClr val="tx1"/>
          </a:solidFill>
          <a:latin typeface="+mn-lt"/>
          <a:ea typeface="+mn-ea"/>
          <a:cs typeface="+mn-cs"/>
        </a:defRPr>
      </a:lvl5pPr>
      <a:lvl6pPr marL="1714412" algn="l" defTabSz="685765" rtl="0" eaLnBrk="1" latinLnBrk="0" hangingPunct="1">
        <a:defRPr sz="1600" kern="1200">
          <a:solidFill>
            <a:schemeClr val="tx1"/>
          </a:solidFill>
          <a:latin typeface="+mn-lt"/>
          <a:ea typeface="+mn-ea"/>
          <a:cs typeface="+mn-cs"/>
        </a:defRPr>
      </a:lvl6pPr>
      <a:lvl7pPr marL="2057295" algn="l" defTabSz="685765" rtl="0" eaLnBrk="1" latinLnBrk="0" hangingPunct="1">
        <a:defRPr sz="1600" kern="1200">
          <a:solidFill>
            <a:schemeClr val="tx1"/>
          </a:solidFill>
          <a:latin typeface="+mn-lt"/>
          <a:ea typeface="+mn-ea"/>
          <a:cs typeface="+mn-cs"/>
        </a:defRPr>
      </a:lvl7pPr>
      <a:lvl8pPr marL="2400177" algn="l" defTabSz="685765" rtl="0" eaLnBrk="1" latinLnBrk="0" hangingPunct="1">
        <a:defRPr sz="1600" kern="1200">
          <a:solidFill>
            <a:schemeClr val="tx1"/>
          </a:solidFill>
          <a:latin typeface="+mn-lt"/>
          <a:ea typeface="+mn-ea"/>
          <a:cs typeface="+mn-cs"/>
        </a:defRPr>
      </a:lvl8pPr>
      <a:lvl9pPr marL="2743060" algn="l" defTabSz="685765"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06">
          <p15:clr>
            <a:srgbClr val="F26B43"/>
          </p15:clr>
        </p15:guide>
        <p15:guide id="4" pos="7475">
          <p15:clr>
            <a:srgbClr val="F26B43"/>
          </p15:clr>
        </p15:guide>
        <p15:guide id="5" orient="horz" pos="207">
          <p15:clr>
            <a:srgbClr val="F26B43"/>
          </p15:clr>
        </p15:guide>
        <p15:guide id="6" orient="horz" pos="4114">
          <p15:clr>
            <a:srgbClr val="F26B43"/>
          </p15:clr>
        </p15:guide>
        <p15:guide id="7" orient="horz" pos="3944">
          <p15:clr>
            <a:srgbClr val="F26B43"/>
          </p15:clr>
        </p15:guide>
        <p15:guide id="8" orient="horz" pos="879">
          <p15:clr>
            <a:srgbClr val="F26B43"/>
          </p15:clr>
        </p15:guide>
        <p15:guide id="9" pos="3723">
          <p15:clr>
            <a:srgbClr val="F26B43"/>
          </p15:clr>
        </p15:guide>
        <p15:guide id="10" pos="39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2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3" Type="http://schemas.openxmlformats.org/officeDocument/2006/relationships/hyperlink" Target="https://sitn.hms.harvard.edu/flash/2020/racial-discrimination-in-face-recognition-technology/" TargetMode="External"/><Relationship Id="rId2" Type="http://schemas.openxmlformats.org/officeDocument/2006/relationships/hyperlink" Target="https://reporter.rit.edu/tech/bigotry-encoded-racial-bias-technology" TargetMode="External"/><Relationship Id="rId1" Type="http://schemas.openxmlformats.org/officeDocument/2006/relationships/slideLayout" Target="../slideLayouts/slideLayout118.xml"/><Relationship Id="rId5" Type="http://schemas.openxmlformats.org/officeDocument/2006/relationships/image" Target="../media/image3.png"/><Relationship Id="rId4" Type="http://schemas.openxmlformats.org/officeDocument/2006/relationships/hyperlink" Target="https://www.wired.com/story/can-apples-iphone-x-beat-facial-recognitions-bias-problem/"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3.xml"/><Relationship Id="rId1" Type="http://schemas.openxmlformats.org/officeDocument/2006/relationships/video" Target="https://www.youtube.com/embed/RD_SLJG7oi8" TargetMode="External"/><Relationship Id="rId6" Type="http://schemas.openxmlformats.org/officeDocument/2006/relationships/image" Target="../media/image3.png"/><Relationship Id="rId5" Type="http://schemas.openxmlformats.org/officeDocument/2006/relationships/hyperlink" Target="https://youtu.be/RD_SLJG7oi8" TargetMode="Externa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8" Type="http://schemas.openxmlformats.org/officeDocument/2006/relationships/hyperlink" Target="https://www.eiu.edu/eiu1111/Privilege%20Walk%20Exercise-%20Transfer%20Leadership%20Institute-%20Week%204.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uidance/equality-act-2010-guidance" TargetMode="External"/><Relationship Id="rId2" Type="http://schemas.openxmlformats.org/officeDocument/2006/relationships/notesSlide" Target="../notesSlides/notesSlide14.xml"/><Relationship Id="rId1" Type="http://schemas.openxmlformats.org/officeDocument/2006/relationships/slideLayout" Target="../slideLayouts/slideLayout11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1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56.xml"/><Relationship Id="rId4" Type="http://schemas.openxmlformats.org/officeDocument/2006/relationships/hyperlink" Target="mailto:c.agg@imperial.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18.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hyperlink" Target="https://www.mckinsey.com/" TargetMode="External"/><Relationship Id="rId2" Type="http://schemas.openxmlformats.org/officeDocument/2006/relationships/notesSlide" Target="../notesSlides/notesSlide3.xml"/><Relationship Id="rId1" Type="http://schemas.openxmlformats.org/officeDocument/2006/relationships/slideLayout" Target="../slideLayouts/slideLayout119.xml"/><Relationship Id="rId4" Type="http://schemas.openxmlformats.org/officeDocument/2006/relationships/hyperlink" Target="https://www.mckinsey.com/~/media/mckinsey/business%20functions/organization/our%20insights/why%20diversity%20matters/why%20diversity%20matters.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ckinsey.com/" TargetMode="External"/><Relationship Id="rId2" Type="http://schemas.openxmlformats.org/officeDocument/2006/relationships/notesSlide" Target="../notesSlides/notesSlide4.xml"/><Relationship Id="rId1" Type="http://schemas.openxmlformats.org/officeDocument/2006/relationships/slideLayout" Target="../slideLayouts/slideLayout120.xml"/><Relationship Id="rId5" Type="http://schemas.openxmlformats.org/officeDocument/2006/relationships/hyperlink" Target="https://www.mckinsey.com/~/media/mckinsey/featured%20insights/women%20matter/reinventing%20the%20workplace%20for%20greater%20gender%20diversity/women-matter-2016-reinventing-the-workplace-to-unlock-the-potential-of-gender-diversity.pdf" TargetMode="External"/><Relationship Id="rId4" Type="http://schemas.openxmlformats.org/officeDocument/2006/relationships/hyperlink" Target="https://www.mckinsey.com/~/media/mckinsey/business%20functions/organization/our%20insights/why%20diversity%20matters/why%20diversity%20matter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5BAE-720F-1314-442B-170561ACA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39F7E3-F68C-EAF3-0915-A4AA9A327F14}"/>
              </a:ext>
            </a:extLst>
          </p:cNvPr>
          <p:cNvSpPr>
            <a:spLocks noGrp="1"/>
          </p:cNvSpPr>
          <p:nvPr>
            <p:ph type="ctrTitle"/>
          </p:nvPr>
        </p:nvSpPr>
        <p:spPr>
          <a:xfrm>
            <a:off x="330271" y="2417401"/>
            <a:ext cx="11716587" cy="1847943"/>
          </a:xfrm>
        </p:spPr>
        <p:txBody>
          <a:bodyPr/>
          <a:lstStyle/>
          <a:p>
            <a:r>
              <a:rPr lang="en-GB" sz="4800" dirty="0"/>
              <a:t>Equality, Diversity, Inclusion and MCQ Test</a:t>
            </a:r>
            <a:endParaRPr lang="en-GB" sz="6600" dirty="0"/>
          </a:p>
        </p:txBody>
      </p:sp>
      <p:sp>
        <p:nvSpPr>
          <p:cNvPr id="3" name="Subtitle 2">
            <a:extLst>
              <a:ext uri="{FF2B5EF4-FFF2-40B4-BE49-F238E27FC236}">
                <a16:creationId xmlns:a16="http://schemas.microsoft.com/office/drawing/2014/main" id="{C52BD528-A09E-5EC1-4705-D425C72CAD2A}"/>
              </a:ext>
            </a:extLst>
          </p:cNvPr>
          <p:cNvSpPr>
            <a:spLocks noGrp="1"/>
          </p:cNvSpPr>
          <p:nvPr>
            <p:ph type="subTitle" idx="1"/>
          </p:nvPr>
        </p:nvSpPr>
        <p:spPr/>
        <p:txBody>
          <a:bodyPr/>
          <a:lstStyle/>
          <a:p>
            <a:r>
              <a:rPr lang="en-GB" sz="3600" b="1" dirty="0">
                <a:highlight>
                  <a:srgbClr val="FFFF00"/>
                </a:highlight>
              </a:rPr>
              <a:t>[Insert speaker’s names]</a:t>
            </a:r>
          </a:p>
        </p:txBody>
      </p:sp>
    </p:spTree>
    <p:extLst>
      <p:ext uri="{BB962C8B-B14F-4D97-AF65-F5344CB8AC3E}">
        <p14:creationId xmlns:p14="http://schemas.microsoft.com/office/powerpoint/2010/main" val="27240721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00907-1CCE-A04B-0B36-3BC9BBA26022}"/>
              </a:ext>
            </a:extLst>
          </p:cNvPr>
          <p:cNvSpPr>
            <a:spLocks noGrp="1"/>
          </p:cNvSpPr>
          <p:nvPr>
            <p:ph type="title"/>
          </p:nvPr>
        </p:nvSpPr>
        <p:spPr>
          <a:xfrm>
            <a:off x="325800" y="252000"/>
            <a:ext cx="7803439" cy="378044"/>
          </a:xfrm>
        </p:spPr>
        <p:txBody>
          <a:bodyPr/>
          <a:lstStyle/>
          <a:p>
            <a:r>
              <a:rPr lang="en-GB" sz="3600" dirty="0"/>
              <a:t>Against EDI – A Chat GPT argument…</a:t>
            </a:r>
          </a:p>
        </p:txBody>
      </p:sp>
      <p:sp>
        <p:nvSpPr>
          <p:cNvPr id="5" name="Content Placeholder 4">
            <a:extLst>
              <a:ext uri="{FF2B5EF4-FFF2-40B4-BE49-F238E27FC236}">
                <a16:creationId xmlns:a16="http://schemas.microsoft.com/office/drawing/2014/main" id="{75D70F73-C470-8B5C-822A-C530BCF91810}"/>
              </a:ext>
            </a:extLst>
          </p:cNvPr>
          <p:cNvSpPr>
            <a:spLocks noGrp="1"/>
          </p:cNvSpPr>
          <p:nvPr>
            <p:ph idx="1"/>
          </p:nvPr>
        </p:nvSpPr>
        <p:spPr>
          <a:xfrm>
            <a:off x="325175" y="1739519"/>
            <a:ext cx="11541025" cy="4866481"/>
          </a:xfrm>
        </p:spPr>
        <p:txBody>
          <a:bodyPr/>
          <a:lstStyle/>
          <a:p>
            <a:pPr marL="342900" indent="-342900" algn="l">
              <a:buFont typeface="Arial" panose="020B0604020202020204" pitchFamily="34" charset="0"/>
              <a:buChar char="•"/>
            </a:pPr>
            <a:r>
              <a:rPr lang="en-GB" sz="2800" dirty="0">
                <a:solidFill>
                  <a:schemeClr val="tx2"/>
                </a:solidFill>
              </a:rPr>
              <a:t>“</a:t>
            </a:r>
            <a:r>
              <a:rPr lang="en-GB" sz="3200" dirty="0">
                <a:solidFill>
                  <a:schemeClr val="tx2"/>
                </a:solidFill>
              </a:rPr>
              <a:t>implementing EDI initiatives could be </a:t>
            </a:r>
            <a:r>
              <a:rPr lang="en-GB" sz="3200" b="1" dirty="0">
                <a:solidFill>
                  <a:schemeClr val="tx2"/>
                </a:solidFill>
              </a:rPr>
              <a:t>costly and time-consuming </a:t>
            </a:r>
            <a:r>
              <a:rPr lang="en-GB" sz="3200" dirty="0">
                <a:solidFill>
                  <a:schemeClr val="tx2"/>
                </a:solidFill>
              </a:rPr>
              <a:t>for organizations and could divert resources away from more important business objectives.”</a:t>
            </a:r>
          </a:p>
          <a:p>
            <a:pPr marL="342900" indent="-342900" algn="l">
              <a:buFont typeface="Arial" panose="020B0604020202020204" pitchFamily="34" charset="0"/>
              <a:buChar char="•"/>
            </a:pPr>
            <a:endParaRPr lang="en-GB" sz="3200" dirty="0">
              <a:solidFill>
                <a:schemeClr val="tx2"/>
              </a:solidFill>
            </a:endParaRPr>
          </a:p>
          <a:p>
            <a:pPr marL="342900" indent="-342900" algn="l">
              <a:buFont typeface="Arial" panose="020B0604020202020204" pitchFamily="34" charset="0"/>
              <a:buChar char="•"/>
            </a:pPr>
            <a:r>
              <a:rPr lang="en-GB" sz="3200" dirty="0">
                <a:solidFill>
                  <a:schemeClr val="tx2"/>
                </a:solidFill>
              </a:rPr>
              <a:t>Evidence of increased profitability!</a:t>
            </a:r>
          </a:p>
          <a:p>
            <a:pPr algn="l"/>
            <a:endParaRPr lang="en-GB" dirty="0">
              <a:solidFill>
                <a:schemeClr val="tx2"/>
              </a:solidFill>
            </a:endParaRPr>
          </a:p>
          <a:p>
            <a:pPr algn="l"/>
            <a:endParaRPr lang="en-GB" dirty="0">
              <a:solidFill>
                <a:schemeClr val="tx2"/>
              </a:solidFill>
            </a:endParaRPr>
          </a:p>
          <a:p>
            <a:endParaRPr lang="en-GB" dirty="0"/>
          </a:p>
        </p:txBody>
      </p:sp>
      <p:sp>
        <p:nvSpPr>
          <p:cNvPr id="3" name="Text Placeholder 3">
            <a:extLst>
              <a:ext uri="{FF2B5EF4-FFF2-40B4-BE49-F238E27FC236}">
                <a16:creationId xmlns:a16="http://schemas.microsoft.com/office/drawing/2014/main" id="{8C01C4F7-A9CD-3800-0471-A5B518005042}"/>
              </a:ext>
            </a:extLst>
          </p:cNvPr>
          <p:cNvSpPr>
            <a:spLocks noGrp="1"/>
          </p:cNvSpPr>
          <p:nvPr>
            <p:ph type="body" sz="quarter" idx="10"/>
          </p:nvPr>
        </p:nvSpPr>
        <p:spPr>
          <a:xfrm>
            <a:off x="8454184" y="469901"/>
            <a:ext cx="3128216" cy="312291"/>
          </a:xfrm>
        </p:spPr>
        <p:txBody>
          <a:bodyPr/>
          <a:lstStyle/>
          <a:p>
            <a:r>
              <a:rPr lang="en-GB" sz="1200" dirty="0"/>
              <a:t>Equality, Diversity, Inclusion and MCQ Test</a:t>
            </a:r>
            <a:endParaRPr lang="en-US" dirty="0"/>
          </a:p>
        </p:txBody>
      </p:sp>
    </p:spTree>
    <p:extLst>
      <p:ext uri="{BB962C8B-B14F-4D97-AF65-F5344CB8AC3E}">
        <p14:creationId xmlns:p14="http://schemas.microsoft.com/office/powerpoint/2010/main" val="299180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2DE6-F2F9-4687-8292-9206DB6E884D}"/>
              </a:ext>
            </a:extLst>
          </p:cNvPr>
          <p:cNvSpPr>
            <a:spLocks noGrp="1"/>
          </p:cNvSpPr>
          <p:nvPr>
            <p:ph type="title"/>
          </p:nvPr>
        </p:nvSpPr>
        <p:spPr>
          <a:xfrm>
            <a:off x="325801" y="252000"/>
            <a:ext cx="7803480" cy="449762"/>
          </a:xfrm>
        </p:spPr>
        <p:txBody>
          <a:bodyPr/>
          <a:lstStyle/>
          <a:p>
            <a:r>
              <a:rPr lang="en-GB" sz="3600" dirty="0"/>
              <a:t>Who Are </a:t>
            </a:r>
            <a:r>
              <a:rPr lang="en-GB" sz="3600" dirty="0">
                <a:highlight>
                  <a:srgbClr val="FFFF00"/>
                </a:highlight>
              </a:rPr>
              <a:t>[insert department, i.e. Engineers] </a:t>
            </a:r>
            <a:r>
              <a:rPr lang="en-GB" sz="3600" dirty="0"/>
              <a:t>?</a:t>
            </a:r>
          </a:p>
        </p:txBody>
      </p:sp>
      <p:sp>
        <p:nvSpPr>
          <p:cNvPr id="3" name="Content Placeholder 2">
            <a:extLst>
              <a:ext uri="{FF2B5EF4-FFF2-40B4-BE49-F238E27FC236}">
                <a16:creationId xmlns:a16="http://schemas.microsoft.com/office/drawing/2014/main" id="{D9B45814-7B94-4EC5-B28E-4EDEC806C3F3}"/>
              </a:ext>
            </a:extLst>
          </p:cNvPr>
          <p:cNvSpPr>
            <a:spLocks noGrp="1"/>
          </p:cNvSpPr>
          <p:nvPr>
            <p:ph sz="half" idx="1"/>
          </p:nvPr>
        </p:nvSpPr>
        <p:spPr>
          <a:xfrm>
            <a:off x="325800" y="1848572"/>
            <a:ext cx="4631211" cy="3608070"/>
          </a:xfrm>
        </p:spPr>
        <p:txBody>
          <a:bodyPr>
            <a:normAutofit/>
          </a:bodyPr>
          <a:lstStyle/>
          <a:p>
            <a:r>
              <a:rPr lang="en-GB" sz="2400" b="1" dirty="0">
                <a:solidFill>
                  <a:srgbClr val="003E74"/>
                </a:solidFill>
                <a:highlight>
                  <a:srgbClr val="FFFF00"/>
                </a:highlight>
              </a:rPr>
              <a:t>[Engineers] </a:t>
            </a:r>
            <a:r>
              <a:rPr lang="en-GB" sz="2400" b="1" dirty="0">
                <a:solidFill>
                  <a:srgbClr val="003E74"/>
                </a:solidFill>
              </a:rPr>
              <a:t>are…:</a:t>
            </a:r>
          </a:p>
          <a:p>
            <a:pPr marL="342900" indent="-342900">
              <a:buFont typeface="Arial" panose="020B0604020202020204" pitchFamily="34" charset="0"/>
              <a:buChar char="•"/>
            </a:pPr>
            <a:r>
              <a:rPr lang="en-GB" sz="2400" dirty="0">
                <a:solidFill>
                  <a:srgbClr val="003E74"/>
                </a:solidFill>
                <a:highlight>
                  <a:srgbClr val="FFFF00"/>
                </a:highlight>
              </a:rPr>
              <a:t>[insert statistics about your department, i.e. number of females, ethnicities]</a:t>
            </a:r>
            <a:endParaRPr lang="en-GB" sz="1600" dirty="0">
              <a:highlight>
                <a:srgbClr val="FFFF00"/>
              </a:highlight>
            </a:endParaRPr>
          </a:p>
        </p:txBody>
      </p:sp>
      <p:sp>
        <p:nvSpPr>
          <p:cNvPr id="6" name="Content Placeholder 5">
            <a:extLst>
              <a:ext uri="{FF2B5EF4-FFF2-40B4-BE49-F238E27FC236}">
                <a16:creationId xmlns:a16="http://schemas.microsoft.com/office/drawing/2014/main" id="{4EBEF87C-5AC2-45CA-9D61-6AC695FE9A74}"/>
              </a:ext>
            </a:extLst>
          </p:cNvPr>
          <p:cNvSpPr>
            <a:spLocks noGrp="1"/>
          </p:cNvSpPr>
          <p:nvPr>
            <p:ph sz="half" idx="2"/>
          </p:nvPr>
        </p:nvSpPr>
        <p:spPr>
          <a:xfrm>
            <a:off x="6977844" y="1848572"/>
            <a:ext cx="4776061" cy="4191000"/>
          </a:xfrm>
        </p:spPr>
        <p:txBody>
          <a:bodyPr>
            <a:normAutofit/>
          </a:bodyPr>
          <a:lstStyle/>
          <a:p>
            <a:r>
              <a:rPr lang="en-GB" sz="2400" b="1" dirty="0">
                <a:solidFill>
                  <a:srgbClr val="003E74"/>
                </a:solidFill>
              </a:rPr>
              <a:t>UK Population:</a:t>
            </a:r>
          </a:p>
          <a:p>
            <a:pPr marL="342900" indent="-342900">
              <a:buFont typeface="Arial" panose="020B0604020202020204" pitchFamily="34" charset="0"/>
              <a:buChar char="•"/>
            </a:pPr>
            <a:r>
              <a:rPr lang="en-GB" sz="2400" dirty="0">
                <a:solidFill>
                  <a:srgbClr val="003E74"/>
                </a:solidFill>
              </a:rPr>
              <a:t>51% Female</a:t>
            </a:r>
          </a:p>
          <a:p>
            <a:pPr marL="342900" indent="-342900">
              <a:buFont typeface="Arial" panose="020B0604020202020204" pitchFamily="34" charset="0"/>
              <a:buChar char="•"/>
            </a:pPr>
            <a:r>
              <a:rPr lang="en-GB" sz="2400" dirty="0">
                <a:solidFill>
                  <a:srgbClr val="003E74"/>
                </a:solidFill>
              </a:rPr>
              <a:t>93% Heterosexual</a:t>
            </a:r>
          </a:p>
          <a:p>
            <a:pPr marL="342900" indent="-342900">
              <a:buFont typeface="Arial" panose="020B0604020202020204" pitchFamily="34" charset="0"/>
              <a:buChar char="•"/>
            </a:pPr>
            <a:r>
              <a:rPr lang="en-GB" sz="2400" dirty="0">
                <a:solidFill>
                  <a:srgbClr val="003E74"/>
                </a:solidFill>
              </a:rPr>
              <a:t>82% White</a:t>
            </a:r>
          </a:p>
          <a:p>
            <a:pPr marL="342900" indent="-342900">
              <a:buFont typeface="Arial" panose="020B0604020202020204" pitchFamily="34" charset="0"/>
              <a:buChar char="•"/>
            </a:pPr>
            <a:r>
              <a:rPr lang="en-GB" sz="2400" dirty="0">
                <a:solidFill>
                  <a:srgbClr val="003E74"/>
                </a:solidFill>
              </a:rPr>
              <a:t>82% Without Disability </a:t>
            </a:r>
          </a:p>
          <a:p>
            <a:endParaRPr lang="en-GB" sz="2000" dirty="0">
              <a:solidFill>
                <a:srgbClr val="003E74"/>
              </a:solidFill>
            </a:endParaRPr>
          </a:p>
          <a:p>
            <a:r>
              <a:rPr lang="en-GB" sz="2000" dirty="0">
                <a:solidFill>
                  <a:srgbClr val="003E74"/>
                </a:solidFill>
              </a:rPr>
              <a:t>(2021 census data)</a:t>
            </a:r>
          </a:p>
          <a:p>
            <a:pPr marL="34299"/>
            <a:endParaRPr lang="en-GB" dirty="0"/>
          </a:p>
        </p:txBody>
      </p:sp>
      <p:sp>
        <p:nvSpPr>
          <p:cNvPr id="8" name="Text Placeholder 2">
            <a:extLst>
              <a:ext uri="{FF2B5EF4-FFF2-40B4-BE49-F238E27FC236}">
                <a16:creationId xmlns:a16="http://schemas.microsoft.com/office/drawing/2014/main" id="{5D9F53A8-B4F7-4EEF-3122-B05994EE8ECB}"/>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200" b="1" dirty="0">
              <a:solidFill>
                <a:srgbClr val="003E74"/>
              </a:solidFill>
            </a:endParaRPr>
          </a:p>
        </p:txBody>
      </p:sp>
      <p:sp>
        <p:nvSpPr>
          <p:cNvPr id="4" name="TextBox 3">
            <a:extLst>
              <a:ext uri="{FF2B5EF4-FFF2-40B4-BE49-F238E27FC236}">
                <a16:creationId xmlns:a16="http://schemas.microsoft.com/office/drawing/2014/main" id="{528DCA99-22A3-9329-FB88-BDCA10527E9F}"/>
              </a:ext>
            </a:extLst>
          </p:cNvPr>
          <p:cNvSpPr txBox="1"/>
          <p:nvPr/>
        </p:nvSpPr>
        <p:spPr>
          <a:xfrm>
            <a:off x="8129281" y="1075481"/>
            <a:ext cx="3737282" cy="369332"/>
          </a:xfrm>
          <a:prstGeom prst="rect">
            <a:avLst/>
          </a:prstGeom>
          <a:noFill/>
        </p:spPr>
        <p:txBody>
          <a:bodyPr wrap="square" rtlCol="0">
            <a:spAutoFit/>
          </a:bodyPr>
          <a:lstStyle/>
          <a:p>
            <a:r>
              <a:rPr lang="en-GB" dirty="0"/>
              <a:t>To consider; accuracy of data…</a:t>
            </a:r>
          </a:p>
        </p:txBody>
      </p:sp>
      <p:sp>
        <p:nvSpPr>
          <p:cNvPr id="13" name="TextBox 12">
            <a:extLst>
              <a:ext uri="{FF2B5EF4-FFF2-40B4-BE49-F238E27FC236}">
                <a16:creationId xmlns:a16="http://schemas.microsoft.com/office/drawing/2014/main" id="{31303223-B86F-C6A8-C5E3-9F56D268DA62}"/>
              </a:ext>
            </a:extLst>
          </p:cNvPr>
          <p:cNvSpPr txBox="1"/>
          <p:nvPr/>
        </p:nvSpPr>
        <p:spPr>
          <a:xfrm>
            <a:off x="253375" y="5680122"/>
            <a:ext cx="11428105" cy="923330"/>
          </a:xfrm>
          <a:prstGeom prst="rect">
            <a:avLst/>
          </a:prstGeom>
          <a:noFill/>
        </p:spPr>
        <p:txBody>
          <a:bodyPr wrap="square">
            <a:spAutoFit/>
          </a:bodyPr>
          <a:lstStyle/>
          <a:p>
            <a:pPr algn="l"/>
            <a:r>
              <a:rPr lang="en-GB" b="0" i="0" dirty="0">
                <a:solidFill>
                  <a:srgbClr val="000000"/>
                </a:solidFill>
                <a:effectLst/>
                <a:latin typeface="Calibri" panose="020F0502020204030204" pitchFamily="34" charset="0"/>
              </a:rPr>
              <a:t>Office for National Statistics (2021). </a:t>
            </a:r>
            <a:r>
              <a:rPr lang="en-GB" b="0" i="1" dirty="0">
                <a:solidFill>
                  <a:srgbClr val="000000"/>
                </a:solidFill>
                <a:effectLst/>
                <a:latin typeface="Calibri" panose="020F0502020204030204" pitchFamily="34" charset="0"/>
              </a:rPr>
              <a:t>Census - Office for National Statistics</a:t>
            </a:r>
            <a:r>
              <a:rPr lang="en-GB" b="0" i="0" dirty="0">
                <a:solidFill>
                  <a:srgbClr val="000000"/>
                </a:solidFill>
                <a:effectLst/>
                <a:latin typeface="Calibri" panose="020F0502020204030204" pitchFamily="34" charset="0"/>
              </a:rPr>
              <a:t>. [online] Ons.gov.uk. Available at: https://www.ons.gov.uk/census.</a:t>
            </a:r>
          </a:p>
          <a:p>
            <a:pPr algn="l"/>
            <a:r>
              <a:rPr lang="en-GB" b="0" i="0" dirty="0">
                <a:solidFill>
                  <a:srgbClr val="000000"/>
                </a:solidFill>
                <a:effectLst/>
                <a:latin typeface="Calibri" panose="020F0502020204030204" pitchFamily="34" charset="0"/>
              </a:rPr>
              <a:t>‌</a:t>
            </a:r>
          </a:p>
        </p:txBody>
      </p:sp>
      <p:pic>
        <p:nvPicPr>
          <p:cNvPr id="9" name="Picture 8">
            <a:extLst>
              <a:ext uri="{FF2B5EF4-FFF2-40B4-BE49-F238E27FC236}">
                <a16:creationId xmlns:a16="http://schemas.microsoft.com/office/drawing/2014/main" id="{2F794C05-9954-82B9-A4FE-B14EAEB4F81B}"/>
              </a:ext>
            </a:extLst>
          </p:cNvPr>
          <p:cNvPicPr>
            <a:picLocks noChangeAspect="1"/>
          </p:cNvPicPr>
          <p:nvPr/>
        </p:nvPicPr>
        <p:blipFill>
          <a:blip r:embed="rId3"/>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35126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48DD-1E29-4E5B-B434-229FFD08F72D}"/>
              </a:ext>
            </a:extLst>
          </p:cNvPr>
          <p:cNvSpPr>
            <a:spLocks noGrp="1"/>
          </p:cNvSpPr>
          <p:nvPr>
            <p:ph type="title"/>
          </p:nvPr>
        </p:nvSpPr>
        <p:spPr>
          <a:xfrm>
            <a:off x="325800" y="252000"/>
            <a:ext cx="7823589" cy="312291"/>
          </a:xfrm>
        </p:spPr>
        <p:txBody>
          <a:bodyPr/>
          <a:lstStyle/>
          <a:p>
            <a:r>
              <a:rPr lang="en-GB" sz="3600" dirty="0"/>
              <a:t>So What?</a:t>
            </a:r>
          </a:p>
        </p:txBody>
      </p:sp>
      <p:sp>
        <p:nvSpPr>
          <p:cNvPr id="3" name="Content Placeholder 2">
            <a:extLst>
              <a:ext uri="{FF2B5EF4-FFF2-40B4-BE49-F238E27FC236}">
                <a16:creationId xmlns:a16="http://schemas.microsoft.com/office/drawing/2014/main" id="{5DEBD696-08EC-4497-B078-7B4E5AA78534}"/>
              </a:ext>
            </a:extLst>
          </p:cNvPr>
          <p:cNvSpPr>
            <a:spLocks noGrp="1"/>
          </p:cNvSpPr>
          <p:nvPr>
            <p:ph idx="1"/>
          </p:nvPr>
        </p:nvSpPr>
        <p:spPr/>
        <p:txBody>
          <a:bodyPr/>
          <a:lstStyle/>
          <a:p>
            <a:pPr marL="342900" indent="-342900">
              <a:buFont typeface="Arial" panose="020B0604020202020204" pitchFamily="34" charset="0"/>
              <a:buChar char="•"/>
            </a:pPr>
            <a:r>
              <a:rPr lang="en-GB" sz="2800" dirty="0">
                <a:solidFill>
                  <a:srgbClr val="003E74"/>
                </a:solidFill>
              </a:rPr>
              <a:t>We approach problems from our own perspective</a:t>
            </a:r>
          </a:p>
          <a:p>
            <a:pPr marL="342900" indent="-342900">
              <a:buFont typeface="Arial" panose="020B0604020202020204" pitchFamily="34" charset="0"/>
              <a:buChar char="•"/>
            </a:pPr>
            <a:r>
              <a:rPr lang="en-GB" sz="2800" dirty="0">
                <a:solidFill>
                  <a:srgbClr val="003E74"/>
                </a:solidFill>
              </a:rPr>
              <a:t>We all have unconscious bias</a:t>
            </a:r>
          </a:p>
          <a:p>
            <a:pPr marL="342900" indent="-342900">
              <a:buFont typeface="Arial" panose="020B0604020202020204" pitchFamily="34" charset="0"/>
              <a:buChar char="•"/>
            </a:pPr>
            <a:r>
              <a:rPr lang="en-GB" sz="2800" dirty="0">
                <a:solidFill>
                  <a:srgbClr val="003E74"/>
                </a:solidFill>
              </a:rPr>
              <a:t>(Some people also have conscious bias!)</a:t>
            </a:r>
          </a:p>
          <a:p>
            <a:pPr marL="342900" indent="-342900">
              <a:buFont typeface="Arial" panose="020B0604020202020204" pitchFamily="34" charset="0"/>
              <a:buChar char="•"/>
            </a:pPr>
            <a:endParaRPr lang="en-GB" sz="2800" dirty="0">
              <a:solidFill>
                <a:srgbClr val="003E74"/>
              </a:solidFill>
            </a:endParaRPr>
          </a:p>
          <a:p>
            <a:pPr marL="342900" indent="-342900">
              <a:buFont typeface="Arial" panose="020B0604020202020204" pitchFamily="34" charset="0"/>
              <a:buChar char="•"/>
            </a:pPr>
            <a:r>
              <a:rPr lang="en-GB" sz="2800" dirty="0">
                <a:solidFill>
                  <a:srgbClr val="003E74"/>
                </a:solidFill>
              </a:rPr>
              <a:t>As </a:t>
            </a:r>
            <a:r>
              <a:rPr lang="en-GB" sz="2800" b="1" dirty="0">
                <a:solidFill>
                  <a:srgbClr val="003E74"/>
                </a:solidFill>
                <a:highlight>
                  <a:srgbClr val="FFFF00"/>
                </a:highlight>
              </a:rPr>
              <a:t>[engineers], </a:t>
            </a:r>
            <a:r>
              <a:rPr lang="en-GB" sz="2800" dirty="0">
                <a:solidFill>
                  <a:srgbClr val="003E74"/>
                </a:solidFill>
              </a:rPr>
              <a:t>we need to address these and design from the perspective of all end users</a:t>
            </a:r>
          </a:p>
        </p:txBody>
      </p:sp>
      <p:sp>
        <p:nvSpPr>
          <p:cNvPr id="6" name="Text Placeholder 2">
            <a:extLst>
              <a:ext uri="{FF2B5EF4-FFF2-40B4-BE49-F238E27FC236}">
                <a16:creationId xmlns:a16="http://schemas.microsoft.com/office/drawing/2014/main" id="{AFA055AB-3CAE-0C73-3A9F-AF1CB7A30EF5}"/>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9C9F46E2-AB62-9CD9-3245-7C6F16E3DC54}"/>
              </a:ext>
            </a:extLst>
          </p:cNvPr>
          <p:cNvPicPr>
            <a:picLocks noChangeAspect="1"/>
          </p:cNvPicPr>
          <p:nvPr/>
        </p:nvPicPr>
        <p:blipFill>
          <a:blip r:embed="rId3"/>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148910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8369-4328-418A-9B12-3F13AC4E9F40}"/>
              </a:ext>
            </a:extLst>
          </p:cNvPr>
          <p:cNvSpPr>
            <a:spLocks noGrp="1"/>
          </p:cNvSpPr>
          <p:nvPr>
            <p:ph type="title"/>
          </p:nvPr>
        </p:nvSpPr>
        <p:spPr/>
        <p:txBody>
          <a:bodyPr/>
          <a:lstStyle/>
          <a:p>
            <a:r>
              <a:rPr lang="en-GB" sz="3600" dirty="0"/>
              <a:t>Why So Important? - Gender</a:t>
            </a:r>
          </a:p>
        </p:txBody>
      </p:sp>
      <p:sp>
        <p:nvSpPr>
          <p:cNvPr id="3" name="Content Placeholder 2">
            <a:extLst>
              <a:ext uri="{FF2B5EF4-FFF2-40B4-BE49-F238E27FC236}">
                <a16:creationId xmlns:a16="http://schemas.microsoft.com/office/drawing/2014/main" id="{067488F8-AD7E-4ACB-9913-F253074653DE}"/>
              </a:ext>
            </a:extLst>
          </p:cNvPr>
          <p:cNvSpPr>
            <a:spLocks noGrp="1"/>
          </p:cNvSpPr>
          <p:nvPr>
            <p:ph sz="half" idx="1"/>
          </p:nvPr>
        </p:nvSpPr>
        <p:spPr>
          <a:xfrm>
            <a:off x="325800" y="1379621"/>
            <a:ext cx="7422537" cy="4748463"/>
          </a:xfrm>
        </p:spPr>
        <p:txBody>
          <a:bodyPr>
            <a:normAutofit fontScale="92500" lnSpcReduction="20000"/>
          </a:bodyPr>
          <a:lstStyle/>
          <a:p>
            <a:pPr marL="342900" indent="-342900">
              <a:spcBef>
                <a:spcPts val="600"/>
              </a:spcBef>
              <a:spcAft>
                <a:spcPts val="1200"/>
              </a:spcAft>
              <a:buFont typeface="Arial" panose="020B0604020202020204" pitchFamily="34" charset="0"/>
              <a:buChar char="•"/>
            </a:pPr>
            <a:r>
              <a:rPr lang="en-GB" sz="2800" dirty="0">
                <a:solidFill>
                  <a:srgbClr val="003E74"/>
                </a:solidFill>
              </a:rPr>
              <a:t>Women are 47% more likely to be seriously injured in a car crash</a:t>
            </a:r>
          </a:p>
          <a:p>
            <a:pPr marL="342900" indent="-342900">
              <a:spcBef>
                <a:spcPts val="600"/>
              </a:spcBef>
              <a:spcAft>
                <a:spcPts val="1200"/>
              </a:spcAft>
              <a:buFont typeface="Arial" panose="020B0604020202020204" pitchFamily="34" charset="0"/>
              <a:buChar char="•"/>
            </a:pPr>
            <a:r>
              <a:rPr lang="en-GB" sz="2800" dirty="0">
                <a:solidFill>
                  <a:srgbClr val="003E74"/>
                </a:solidFill>
              </a:rPr>
              <a:t>Women are 17% more likely to die in a car crash</a:t>
            </a:r>
          </a:p>
          <a:p>
            <a:pPr marL="342900" indent="-342900">
              <a:spcBef>
                <a:spcPts val="600"/>
              </a:spcBef>
              <a:spcAft>
                <a:spcPts val="1200"/>
              </a:spcAft>
              <a:buFont typeface="Arial" panose="020B0604020202020204" pitchFamily="34" charset="0"/>
              <a:buChar char="•"/>
            </a:pPr>
            <a:r>
              <a:rPr lang="en-GB" sz="2800" dirty="0">
                <a:solidFill>
                  <a:srgbClr val="003E74"/>
                </a:solidFill>
              </a:rPr>
              <a:t>This is without taking pregnancy statistics into account</a:t>
            </a:r>
          </a:p>
          <a:p>
            <a:pPr marL="342900" indent="-342900">
              <a:spcBef>
                <a:spcPts val="600"/>
              </a:spcBef>
              <a:spcAft>
                <a:spcPts val="1200"/>
              </a:spcAft>
              <a:buFont typeface="Arial" panose="020B0604020202020204" pitchFamily="34" charset="0"/>
              <a:buChar char="•"/>
            </a:pPr>
            <a:r>
              <a:rPr lang="en-GB" sz="2800" dirty="0">
                <a:solidFill>
                  <a:srgbClr val="003E74"/>
                </a:solidFill>
              </a:rPr>
              <a:t>69% of single person pedestrian injuries (in Sweden) were women</a:t>
            </a:r>
          </a:p>
          <a:p>
            <a:pPr marL="34299"/>
            <a:endParaRPr lang="en-GB" dirty="0">
              <a:solidFill>
                <a:srgbClr val="003E74"/>
              </a:solidFill>
            </a:endParaRPr>
          </a:p>
          <a:p>
            <a:endParaRPr lang="en-GB" dirty="0">
              <a:solidFill>
                <a:srgbClr val="003E74"/>
              </a:solidFill>
            </a:endParaRPr>
          </a:p>
          <a:p>
            <a:pPr marL="34299"/>
            <a:r>
              <a:rPr lang="en-GB" dirty="0">
                <a:solidFill>
                  <a:srgbClr val="003E74"/>
                </a:solidFill>
              </a:rPr>
              <a:t>Invisible women : exposing data bias in a world designed for men</a:t>
            </a:r>
          </a:p>
          <a:p>
            <a:pPr marL="34299"/>
            <a:r>
              <a:rPr lang="en-GB" dirty="0">
                <a:solidFill>
                  <a:srgbClr val="003E74"/>
                </a:solidFill>
              </a:rPr>
              <a:t>Caroline </a:t>
            </a:r>
            <a:r>
              <a:rPr lang="en-GB" dirty="0" err="1">
                <a:solidFill>
                  <a:srgbClr val="003E74"/>
                </a:solidFill>
              </a:rPr>
              <a:t>Criando</a:t>
            </a:r>
            <a:r>
              <a:rPr lang="en-GB" dirty="0">
                <a:solidFill>
                  <a:srgbClr val="003E74"/>
                </a:solidFill>
              </a:rPr>
              <a:t>-Perez, 2019</a:t>
            </a:r>
          </a:p>
          <a:p>
            <a:pPr marL="34299"/>
            <a:r>
              <a:rPr lang="en-GB" dirty="0"/>
              <a:t> </a:t>
            </a:r>
          </a:p>
          <a:p>
            <a:endParaRPr lang="en-GB" dirty="0"/>
          </a:p>
          <a:p>
            <a:endParaRPr lang="en-GB" dirty="0"/>
          </a:p>
          <a:p>
            <a:endParaRPr lang="en-GB" dirty="0"/>
          </a:p>
        </p:txBody>
      </p:sp>
      <p:pic>
        <p:nvPicPr>
          <p:cNvPr id="1026" name="Picture 2" descr="Image result for invisible women examples">
            <a:extLst>
              <a:ext uri="{FF2B5EF4-FFF2-40B4-BE49-F238E27FC236}">
                <a16:creationId xmlns:a16="http://schemas.microsoft.com/office/drawing/2014/main" id="{889A50F4-4199-45C7-88E6-9E6646E77BE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459772" y="1379621"/>
            <a:ext cx="2549345" cy="391556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615A9A44-0973-1840-F996-139E475FF4D0}"/>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6" name="Picture 5">
            <a:extLst>
              <a:ext uri="{FF2B5EF4-FFF2-40B4-BE49-F238E27FC236}">
                <a16:creationId xmlns:a16="http://schemas.microsoft.com/office/drawing/2014/main" id="{B0E7C5A5-D1F1-8A60-F58A-540C69D5CA46}"/>
              </a:ext>
            </a:extLst>
          </p:cNvPr>
          <p:cNvPicPr>
            <a:picLocks noChangeAspect="1"/>
          </p:cNvPicPr>
          <p:nvPr/>
        </p:nvPicPr>
        <p:blipFill>
          <a:blip r:embed="rId3"/>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175394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Why So Important? - Disabilities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24467" y="900766"/>
            <a:ext cx="5543066" cy="5280448"/>
          </a:xfrm>
        </p:spPr>
      </p:pic>
      <p:sp>
        <p:nvSpPr>
          <p:cNvPr id="5" name="TextBox 4"/>
          <p:cNvSpPr txBox="1"/>
          <p:nvPr/>
        </p:nvSpPr>
        <p:spPr>
          <a:xfrm>
            <a:off x="4315309" y="6604084"/>
            <a:ext cx="3561383" cy="253916"/>
          </a:xfrm>
          <a:prstGeom prst="rect">
            <a:avLst/>
          </a:prstGeom>
          <a:noFill/>
        </p:spPr>
        <p:txBody>
          <a:bodyPr wrap="square" rtlCol="0">
            <a:spAutoFit/>
          </a:bodyPr>
          <a:lstStyle/>
          <a:p>
            <a:r>
              <a:rPr lang="en-GB" sz="1050">
                <a:solidFill>
                  <a:schemeClr val="bg1">
                    <a:lumMod val="50000"/>
                  </a:schemeClr>
                </a:solidFill>
              </a:rPr>
              <a:t>The Wide Range of Abilities… (Microsoft, 2003)</a:t>
            </a:r>
          </a:p>
        </p:txBody>
      </p:sp>
      <p:sp>
        <p:nvSpPr>
          <p:cNvPr id="3" name="Text Placeholder 2">
            <a:extLst>
              <a:ext uri="{FF2B5EF4-FFF2-40B4-BE49-F238E27FC236}">
                <a16:creationId xmlns:a16="http://schemas.microsoft.com/office/drawing/2014/main" id="{29F51F4A-5EC0-E2C5-40F0-B58796DDAB5C}"/>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50BE67DF-7341-B8A0-7EC2-E9CD21FBE563}"/>
              </a:ext>
            </a:extLst>
          </p:cNvPr>
          <p:cNvPicPr>
            <a:picLocks noChangeAspect="1"/>
          </p:cNvPicPr>
          <p:nvPr/>
        </p:nvPicPr>
        <p:blipFill>
          <a:blip r:embed="rId4"/>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8147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0CE1D9F-80CB-88F7-9634-F87E3E693126}"/>
              </a:ext>
            </a:extLst>
          </p:cNvPr>
          <p:cNvSpPr>
            <a:spLocks noGrp="1"/>
          </p:cNvSpPr>
          <p:nvPr>
            <p:ph type="title"/>
          </p:nvPr>
        </p:nvSpPr>
        <p:spPr>
          <a:xfrm>
            <a:off x="325800" y="144379"/>
            <a:ext cx="7711295" cy="485665"/>
          </a:xfrm>
        </p:spPr>
        <p:txBody>
          <a:bodyPr/>
          <a:lstStyle/>
          <a:p>
            <a:r>
              <a:rPr lang="en-GB" sz="3600"/>
              <a:t>Why So Important? - Ethnicity</a:t>
            </a:r>
          </a:p>
        </p:txBody>
      </p:sp>
      <p:sp>
        <p:nvSpPr>
          <p:cNvPr id="2" name="Text Placeholder 2">
            <a:extLst>
              <a:ext uri="{FF2B5EF4-FFF2-40B4-BE49-F238E27FC236}">
                <a16:creationId xmlns:a16="http://schemas.microsoft.com/office/drawing/2014/main" id="{E45110CF-668B-00DC-842B-F73265AFD340}"/>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3074" name="Picture 2">
            <a:extLst>
              <a:ext uri="{FF2B5EF4-FFF2-40B4-BE49-F238E27FC236}">
                <a16:creationId xmlns:a16="http://schemas.microsoft.com/office/drawing/2014/main" id="{46522EE2-3D6A-A8BA-0EB2-E1BF5534B505}"/>
              </a:ext>
            </a:extLst>
          </p:cNvPr>
          <p:cNvPicPr>
            <a:picLocks noGrp="1" noChangeAspect="1" noChangeArrowheads="1"/>
          </p:cNvPicPr>
          <p:nvPr>
            <p:ph idx="12"/>
          </p:nvPr>
        </p:nvPicPr>
        <p:blipFill>
          <a:blip r:embed="rId2">
            <a:extLst>
              <a:ext uri="{28A0092B-C50C-407E-A947-70E740481C1C}">
                <a14:useLocalDpi xmlns:a14="http://schemas.microsoft.com/office/drawing/2010/main" val="0"/>
              </a:ext>
            </a:extLst>
          </a:blip>
          <a:srcRect/>
          <a:stretch>
            <a:fillRect/>
          </a:stretch>
        </p:blipFill>
        <p:spPr bwMode="auto">
          <a:xfrm>
            <a:off x="1051567" y="1257092"/>
            <a:ext cx="10088866" cy="43438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AB6936-CFB0-8130-44E8-E7FA0D557790}"/>
              </a:ext>
            </a:extLst>
          </p:cNvPr>
          <p:cNvSpPr txBox="1"/>
          <p:nvPr/>
        </p:nvSpPr>
        <p:spPr>
          <a:xfrm>
            <a:off x="208546" y="5726304"/>
            <a:ext cx="11405937" cy="738664"/>
          </a:xfrm>
          <a:prstGeom prst="rect">
            <a:avLst/>
          </a:prstGeom>
          <a:noFill/>
        </p:spPr>
        <p:txBody>
          <a:bodyPr wrap="square">
            <a:spAutoFit/>
          </a:bodyPr>
          <a:lstStyle/>
          <a:p>
            <a:pPr algn="l"/>
            <a:r>
              <a:rPr lang="en-GB" sz="1400" b="0" i="0" dirty="0" err="1">
                <a:solidFill>
                  <a:srgbClr val="000000"/>
                </a:solidFill>
                <a:effectLst/>
                <a:latin typeface="Calibri" panose="020F0502020204030204" pitchFamily="34" charset="0"/>
              </a:rPr>
              <a:t>Najibi</a:t>
            </a:r>
            <a:r>
              <a:rPr lang="en-GB" sz="1400" b="0" i="0" dirty="0">
                <a:solidFill>
                  <a:srgbClr val="000000"/>
                </a:solidFill>
                <a:effectLst/>
                <a:latin typeface="Calibri" panose="020F0502020204030204" pitchFamily="34" charset="0"/>
              </a:rPr>
              <a:t>, A. (2020). </a:t>
            </a:r>
            <a:r>
              <a:rPr lang="en-GB" sz="1400" b="0" i="1" dirty="0">
                <a:solidFill>
                  <a:srgbClr val="000000"/>
                </a:solidFill>
                <a:effectLst/>
                <a:latin typeface="Calibri" panose="020F0502020204030204" pitchFamily="34" charset="0"/>
              </a:rPr>
              <a:t>Racial Discrimination in Face Recognition Technology</a:t>
            </a:r>
            <a:r>
              <a:rPr lang="en-GB" sz="1400" b="0" i="0" dirty="0">
                <a:solidFill>
                  <a:srgbClr val="000000"/>
                </a:solidFill>
                <a:effectLst/>
                <a:latin typeface="Calibri" panose="020F0502020204030204" pitchFamily="34" charset="0"/>
              </a:rPr>
              <a:t>. [online] Science in the News. Available at: https://sitn.hms.harvard.edu/flash/2020/racial-discrimination-in-face-recognition-technology/.</a:t>
            </a:r>
          </a:p>
          <a:p>
            <a:pPr algn="l"/>
            <a:r>
              <a:rPr lang="en-GB" sz="1400" b="0" i="0" dirty="0">
                <a:solidFill>
                  <a:srgbClr val="000000"/>
                </a:solidFill>
                <a:effectLst/>
                <a:latin typeface="Calibri" panose="020F0502020204030204" pitchFamily="34" charset="0"/>
              </a:rPr>
              <a:t>‌</a:t>
            </a:r>
          </a:p>
        </p:txBody>
      </p:sp>
      <p:pic>
        <p:nvPicPr>
          <p:cNvPr id="3" name="Picture 2">
            <a:extLst>
              <a:ext uri="{FF2B5EF4-FFF2-40B4-BE49-F238E27FC236}">
                <a16:creationId xmlns:a16="http://schemas.microsoft.com/office/drawing/2014/main" id="{3D3B9D96-FE20-08CA-91E7-E2E38EAA7F8C}"/>
              </a:ext>
            </a:extLst>
          </p:cNvPr>
          <p:cNvPicPr>
            <a:picLocks noChangeAspect="1"/>
          </p:cNvPicPr>
          <p:nvPr/>
        </p:nvPicPr>
        <p:blipFill>
          <a:blip r:embed="rId3"/>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134294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32CFFF8-D847-6EAD-5D2D-C0BDB3233BC3}"/>
              </a:ext>
            </a:extLst>
          </p:cNvPr>
          <p:cNvSpPr>
            <a:spLocks noGrp="1"/>
          </p:cNvSpPr>
          <p:nvPr>
            <p:ph idx="11"/>
          </p:nvPr>
        </p:nvSpPr>
        <p:spPr>
          <a:xfrm>
            <a:off x="1981199" y="2346582"/>
            <a:ext cx="8422106" cy="1479461"/>
          </a:xfrm>
        </p:spPr>
        <p:txBody>
          <a:bodyPr/>
          <a:lstStyle/>
          <a:p>
            <a:r>
              <a:rPr lang="en-GB"/>
              <a:t>Soap for light skin only: </a:t>
            </a:r>
            <a:r>
              <a:rPr lang="en-GB">
                <a:hlinkClick r:id="rId2"/>
              </a:rPr>
              <a:t>https://reporter.rit.edu/tech/bigotry-encoded-racial-bias-technology</a:t>
            </a:r>
            <a:r>
              <a:rPr lang="en-GB"/>
              <a:t> </a:t>
            </a:r>
          </a:p>
          <a:p>
            <a:endParaRPr lang="en-GB"/>
          </a:p>
          <a:p>
            <a:r>
              <a:rPr lang="en-GB"/>
              <a:t>Facial recognition:</a:t>
            </a:r>
          </a:p>
          <a:p>
            <a:r>
              <a:rPr lang="en-GB">
                <a:hlinkClick r:id="rId3"/>
              </a:rPr>
              <a:t>https://sitn.hms.harvard.edu/flash/2020/racial-discrimination-in-face-recognition-technology/</a:t>
            </a:r>
            <a:r>
              <a:rPr lang="en-GB"/>
              <a:t> </a:t>
            </a:r>
          </a:p>
          <a:p>
            <a:endParaRPr lang="en-GB"/>
          </a:p>
          <a:p>
            <a:r>
              <a:rPr lang="en-GB">
                <a:hlinkClick r:id="rId4"/>
              </a:rPr>
              <a:t>https://www.wired.com/story/can-apples-iphone-x-beat-facial-recognitions-bias-problem/</a:t>
            </a:r>
            <a:r>
              <a:rPr lang="en-GB"/>
              <a:t> </a:t>
            </a:r>
          </a:p>
          <a:p>
            <a:endParaRPr lang="en-GB"/>
          </a:p>
          <a:p>
            <a:endParaRPr lang="en-GB"/>
          </a:p>
        </p:txBody>
      </p:sp>
      <p:sp>
        <p:nvSpPr>
          <p:cNvPr id="6" name="Title 5">
            <a:extLst>
              <a:ext uri="{FF2B5EF4-FFF2-40B4-BE49-F238E27FC236}">
                <a16:creationId xmlns:a16="http://schemas.microsoft.com/office/drawing/2014/main" id="{10CE1D9F-80CB-88F7-9634-F87E3E693126}"/>
              </a:ext>
            </a:extLst>
          </p:cNvPr>
          <p:cNvSpPr>
            <a:spLocks noGrp="1"/>
          </p:cNvSpPr>
          <p:nvPr>
            <p:ph type="title"/>
          </p:nvPr>
        </p:nvSpPr>
        <p:spPr>
          <a:xfrm>
            <a:off x="325801" y="251999"/>
            <a:ext cx="8422106" cy="1063453"/>
          </a:xfrm>
        </p:spPr>
        <p:txBody>
          <a:bodyPr/>
          <a:lstStyle/>
          <a:p>
            <a:r>
              <a:rPr lang="en-GB" sz="3600" dirty="0"/>
              <a:t>Why So Important? - Ethnicity continued…</a:t>
            </a:r>
          </a:p>
        </p:txBody>
      </p:sp>
      <p:sp>
        <p:nvSpPr>
          <p:cNvPr id="2" name="Text Placeholder 2">
            <a:extLst>
              <a:ext uri="{FF2B5EF4-FFF2-40B4-BE49-F238E27FC236}">
                <a16:creationId xmlns:a16="http://schemas.microsoft.com/office/drawing/2014/main" id="{E45110CF-668B-00DC-842B-F73265AFD340}"/>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7825232E-9E3C-5E66-D054-D45E5BDACC63}"/>
              </a:ext>
            </a:extLst>
          </p:cNvPr>
          <p:cNvPicPr>
            <a:picLocks noChangeAspect="1"/>
          </p:cNvPicPr>
          <p:nvPr/>
        </p:nvPicPr>
        <p:blipFill>
          <a:blip r:embed="rId5"/>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1405863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D_SLJG7oi8"/>
          <p:cNvPicPr>
            <a:picLocks noRot="1" noChangeAspect="1"/>
          </p:cNvPicPr>
          <p:nvPr>
            <a:videoFile r:link="rId1"/>
          </p:nvPr>
        </p:nvPicPr>
        <p:blipFill>
          <a:blip r:embed="rId4"/>
          <a:stretch>
            <a:fillRect/>
          </a:stretch>
        </p:blipFill>
        <p:spPr>
          <a:xfrm>
            <a:off x="6233467" y="1487908"/>
            <a:ext cx="5130916" cy="2886140"/>
          </a:xfrm>
          <a:prstGeom prst="rect">
            <a:avLst/>
          </a:prstGeom>
        </p:spPr>
      </p:pic>
      <p:sp>
        <p:nvSpPr>
          <p:cNvPr id="6" name="Content Placeholder 5">
            <a:extLst>
              <a:ext uri="{FF2B5EF4-FFF2-40B4-BE49-F238E27FC236}">
                <a16:creationId xmlns:a16="http://schemas.microsoft.com/office/drawing/2014/main" id="{45ABCE48-A3CE-DF55-0F36-4D4BC1D2032D}"/>
              </a:ext>
            </a:extLst>
          </p:cNvPr>
          <p:cNvSpPr>
            <a:spLocks noGrp="1"/>
          </p:cNvSpPr>
          <p:nvPr>
            <p:ph idx="11"/>
          </p:nvPr>
        </p:nvSpPr>
        <p:spPr/>
        <p:txBody>
          <a:bodyPr/>
          <a:lstStyle/>
          <a:p>
            <a:r>
              <a:rPr lang="en-GB" sz="2400" dirty="0"/>
              <a:t>Wheelchairs &amp; ramps…?</a:t>
            </a:r>
          </a:p>
          <a:p>
            <a:endParaRPr lang="en-GB" sz="2400" dirty="0"/>
          </a:p>
          <a:p>
            <a:r>
              <a:rPr lang="en-GB" sz="2400" dirty="0"/>
              <a:t>Height</a:t>
            </a:r>
          </a:p>
          <a:p>
            <a:r>
              <a:rPr lang="en-GB" sz="2400" dirty="0"/>
              <a:t>Grip</a:t>
            </a:r>
          </a:p>
          <a:p>
            <a:r>
              <a:rPr lang="en-GB" sz="2400" dirty="0"/>
              <a:t>Colour vision</a:t>
            </a:r>
          </a:p>
          <a:p>
            <a:r>
              <a:rPr lang="en-GB" sz="2400" dirty="0"/>
              <a:t>Left-handed</a:t>
            </a:r>
          </a:p>
          <a:p>
            <a:r>
              <a:rPr lang="en-GB" sz="2400" dirty="0"/>
              <a:t>…?</a:t>
            </a:r>
          </a:p>
          <a:p>
            <a:endParaRPr lang="en-GB" dirty="0"/>
          </a:p>
        </p:txBody>
      </p:sp>
      <p:sp>
        <p:nvSpPr>
          <p:cNvPr id="3" name="Title 2">
            <a:extLst>
              <a:ext uri="{FF2B5EF4-FFF2-40B4-BE49-F238E27FC236}">
                <a16:creationId xmlns:a16="http://schemas.microsoft.com/office/drawing/2014/main" id="{FF980068-52E6-D3FA-1F38-EF9075D52C20}"/>
              </a:ext>
            </a:extLst>
          </p:cNvPr>
          <p:cNvSpPr>
            <a:spLocks noGrp="1"/>
          </p:cNvSpPr>
          <p:nvPr>
            <p:ph type="title"/>
          </p:nvPr>
        </p:nvSpPr>
        <p:spPr/>
        <p:txBody>
          <a:bodyPr/>
          <a:lstStyle/>
          <a:p>
            <a:r>
              <a:rPr lang="en-GB" sz="3600" dirty="0"/>
              <a:t>Inclusive Design</a:t>
            </a:r>
          </a:p>
        </p:txBody>
      </p:sp>
      <p:sp>
        <p:nvSpPr>
          <p:cNvPr id="9" name="Text Placeholder 8">
            <a:extLst>
              <a:ext uri="{FF2B5EF4-FFF2-40B4-BE49-F238E27FC236}">
                <a16:creationId xmlns:a16="http://schemas.microsoft.com/office/drawing/2014/main" id="{DFD26774-8C66-97D4-A0CF-4F87FA94BB3F}"/>
              </a:ext>
            </a:extLst>
          </p:cNvPr>
          <p:cNvSpPr>
            <a:spLocks noGrp="1"/>
          </p:cNvSpPr>
          <p:nvPr>
            <p:ph type="body" sz="quarter" idx="14"/>
          </p:nvPr>
        </p:nvSpPr>
        <p:spPr>
          <a:xfrm>
            <a:off x="6233467" y="4642093"/>
            <a:ext cx="5348933" cy="507557"/>
          </a:xfrm>
        </p:spPr>
        <p:txBody>
          <a:bodyPr/>
          <a:lstStyle/>
          <a:p>
            <a:r>
              <a:rPr lang="en-GB" sz="2000" dirty="0"/>
              <a:t>Sinead Burke’s TED Talk on Inclusive Design</a:t>
            </a:r>
          </a:p>
          <a:p>
            <a:endParaRPr lang="en-GB" sz="2000" dirty="0"/>
          </a:p>
          <a:p>
            <a:r>
              <a:rPr lang="en-GB" sz="2000" dirty="0">
                <a:hlinkClick r:id="rId5"/>
              </a:rPr>
              <a:t>https://youtu.be/RD_SLJG7oi8</a:t>
            </a:r>
            <a:r>
              <a:rPr lang="en-GB" sz="2000" dirty="0"/>
              <a:t> </a:t>
            </a:r>
          </a:p>
        </p:txBody>
      </p:sp>
      <p:pic>
        <p:nvPicPr>
          <p:cNvPr id="5" name="Picture 4">
            <a:extLst>
              <a:ext uri="{FF2B5EF4-FFF2-40B4-BE49-F238E27FC236}">
                <a16:creationId xmlns:a16="http://schemas.microsoft.com/office/drawing/2014/main" id="{AA1CA9E1-C509-DE25-0613-C0A1DA91A7F1}"/>
              </a:ext>
            </a:extLst>
          </p:cNvPr>
          <p:cNvPicPr>
            <a:picLocks noChangeAspect="1"/>
          </p:cNvPicPr>
          <p:nvPr/>
        </p:nvPicPr>
        <p:blipFill>
          <a:blip r:embed="rId6"/>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207825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a:t>Inclusive Design is…</a:t>
            </a:r>
          </a:p>
        </p:txBody>
      </p:sp>
      <p:sp>
        <p:nvSpPr>
          <p:cNvPr id="5" name="Content Placeholder 4"/>
          <p:cNvSpPr>
            <a:spLocks noGrp="1"/>
          </p:cNvSpPr>
          <p:nvPr>
            <p:ph idx="1"/>
          </p:nvPr>
        </p:nvSpPr>
        <p:spPr>
          <a:xfrm>
            <a:off x="737937" y="1394619"/>
            <a:ext cx="10603831" cy="4866481"/>
          </a:xfrm>
        </p:spPr>
        <p:txBody>
          <a:bodyPr>
            <a:normAutofit/>
          </a:bodyPr>
          <a:lstStyle/>
          <a:p>
            <a:pPr marL="34299"/>
            <a:r>
              <a:rPr lang="en-GB" sz="2800" dirty="0"/>
              <a:t> </a:t>
            </a:r>
          </a:p>
          <a:p>
            <a:pPr marL="34299"/>
            <a:r>
              <a:rPr lang="en-GB" sz="2800" dirty="0">
                <a:solidFill>
                  <a:srgbClr val="003E74"/>
                </a:solidFill>
              </a:rPr>
              <a:t>“a comprehensive, integrated design which encompasses all aspects of a product used by consumers of diverse age and capability in a wide range of contexts, throughout the product’s lifecycle from conception to final disposal”</a:t>
            </a:r>
          </a:p>
        </p:txBody>
      </p:sp>
      <p:sp>
        <p:nvSpPr>
          <p:cNvPr id="6" name="TextBox 5"/>
          <p:cNvSpPr txBox="1"/>
          <p:nvPr/>
        </p:nvSpPr>
        <p:spPr>
          <a:xfrm>
            <a:off x="6041981" y="4563421"/>
            <a:ext cx="2912791" cy="253916"/>
          </a:xfrm>
          <a:prstGeom prst="rect">
            <a:avLst/>
          </a:prstGeom>
          <a:noFill/>
        </p:spPr>
        <p:txBody>
          <a:bodyPr wrap="square" rtlCol="0">
            <a:spAutoFit/>
          </a:bodyPr>
          <a:lstStyle/>
          <a:p>
            <a:r>
              <a:rPr lang="en-GB" sz="1050" dirty="0">
                <a:solidFill>
                  <a:schemeClr val="bg1">
                    <a:lumMod val="50000"/>
                  </a:schemeClr>
                </a:solidFill>
              </a:rPr>
              <a:t>Managing Inclusive Design (BS 7000-6:2005)</a:t>
            </a:r>
          </a:p>
        </p:txBody>
      </p:sp>
      <p:sp>
        <p:nvSpPr>
          <p:cNvPr id="3" name="Text Placeholder 2">
            <a:extLst>
              <a:ext uri="{FF2B5EF4-FFF2-40B4-BE49-F238E27FC236}">
                <a16:creationId xmlns:a16="http://schemas.microsoft.com/office/drawing/2014/main" id="{38C39892-EE0A-D791-E799-14B26805C661}"/>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30D8F165-1C50-25B2-085D-BDC199B0BC26}"/>
              </a:ext>
            </a:extLst>
          </p:cNvPr>
          <p:cNvPicPr>
            <a:picLocks noChangeAspect="1"/>
          </p:cNvPicPr>
          <p:nvPr/>
        </p:nvPicPr>
        <p:blipFill>
          <a:blip r:embed="rId3"/>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422126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953409" y="5441331"/>
            <a:ext cx="2912791" cy="253916"/>
          </a:xfrm>
          <a:prstGeom prst="rect">
            <a:avLst/>
          </a:prstGeom>
          <a:noFill/>
        </p:spPr>
        <p:txBody>
          <a:bodyPr wrap="square" rtlCol="0">
            <a:spAutoFit/>
          </a:bodyPr>
          <a:lstStyle/>
          <a:p>
            <a:r>
              <a:rPr lang="en-GB" sz="1050" dirty="0">
                <a:solidFill>
                  <a:schemeClr val="bg1">
                    <a:lumMod val="50000"/>
                  </a:schemeClr>
                </a:solidFill>
              </a:rPr>
              <a:t>Managing Inclusive Design (BS 7000-6:2005)</a:t>
            </a:r>
          </a:p>
        </p:txBody>
      </p:sp>
      <p:sp>
        <p:nvSpPr>
          <p:cNvPr id="2" name="Title 1">
            <a:extLst>
              <a:ext uri="{FF2B5EF4-FFF2-40B4-BE49-F238E27FC236}">
                <a16:creationId xmlns:a16="http://schemas.microsoft.com/office/drawing/2014/main" id="{202BDB82-3B3F-32F2-D2A7-57F9588AE9AC}"/>
              </a:ext>
            </a:extLst>
          </p:cNvPr>
          <p:cNvSpPr>
            <a:spLocks noGrp="1"/>
          </p:cNvSpPr>
          <p:nvPr>
            <p:ph type="title"/>
          </p:nvPr>
        </p:nvSpPr>
        <p:spPr/>
        <p:txBody>
          <a:bodyPr/>
          <a:lstStyle/>
          <a:p>
            <a:r>
              <a:rPr lang="en-GB" sz="3600" dirty="0"/>
              <a:t>Inclusive Design…		</a:t>
            </a:r>
          </a:p>
        </p:txBody>
      </p:sp>
      <p:pic>
        <p:nvPicPr>
          <p:cNvPr id="4" name="Content Placeholder 3">
            <a:extLst>
              <a:ext uri="{FF2B5EF4-FFF2-40B4-BE49-F238E27FC236}">
                <a16:creationId xmlns:a16="http://schemas.microsoft.com/office/drawing/2014/main" id="{FBB5E047-CE03-2AC9-D356-E992F676BACC}"/>
              </a:ext>
            </a:extLst>
          </p:cNvPr>
          <p:cNvPicPr>
            <a:picLocks noGrp="1" noChangeAspect="1"/>
          </p:cNvPicPr>
          <p:nvPr>
            <p:ph idx="1"/>
          </p:nvPr>
        </p:nvPicPr>
        <p:blipFill>
          <a:blip r:embed="rId3"/>
          <a:stretch>
            <a:fillRect/>
          </a:stretch>
        </p:blipFill>
        <p:spPr>
          <a:xfrm>
            <a:off x="325800" y="1416669"/>
            <a:ext cx="11461042" cy="4024662"/>
          </a:xfrm>
          <a:prstGeom prst="rect">
            <a:avLst/>
          </a:prstGeom>
        </p:spPr>
      </p:pic>
      <p:sp>
        <p:nvSpPr>
          <p:cNvPr id="5" name="Text Placeholder 2">
            <a:extLst>
              <a:ext uri="{FF2B5EF4-FFF2-40B4-BE49-F238E27FC236}">
                <a16:creationId xmlns:a16="http://schemas.microsoft.com/office/drawing/2014/main" id="{4A5B94C6-43EC-2A13-1928-30B77E0302DD}"/>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2CA206F8-7662-07BB-E7EE-01287A06D7F6}"/>
              </a:ext>
            </a:extLst>
          </p:cNvPr>
          <p:cNvPicPr>
            <a:picLocks noChangeAspect="1"/>
          </p:cNvPicPr>
          <p:nvPr/>
        </p:nvPicPr>
        <p:blipFill>
          <a:blip r:embed="rId4"/>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217297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C60E21CB-2544-8F11-F1B2-44E207067897}"/>
              </a:ext>
            </a:extLst>
          </p:cNvPr>
          <p:cNvSpPr>
            <a:spLocks noGrp="1"/>
          </p:cNvSpPr>
          <p:nvPr>
            <p:ph type="body" sz="quarter" idx="10"/>
          </p:nvPr>
        </p:nvSpPr>
        <p:spPr/>
        <p:txBody>
          <a:bodyPr/>
          <a:lstStyle/>
          <a:p>
            <a:r>
              <a:rPr lang="en-GB" sz="1200" dirty="0"/>
              <a:t>Equality, Diversity, Inclusion and MCQ Test</a:t>
            </a:r>
            <a:endParaRPr lang="en-US" dirty="0"/>
          </a:p>
        </p:txBody>
      </p:sp>
      <p:graphicFrame>
        <p:nvGraphicFramePr>
          <p:cNvPr id="2" name="Content Placeholder 3">
            <a:extLst>
              <a:ext uri="{FF2B5EF4-FFF2-40B4-BE49-F238E27FC236}">
                <a16:creationId xmlns:a16="http://schemas.microsoft.com/office/drawing/2014/main" id="{8D272D2B-1BF0-4565-B1A4-700BCB50BFC5}"/>
              </a:ext>
            </a:extLst>
          </p:cNvPr>
          <p:cNvGraphicFramePr>
            <a:graphicFrameLocks noGrp="1"/>
          </p:cNvGraphicFramePr>
          <p:nvPr>
            <p:ph idx="1"/>
            <p:extLst>
              <p:ext uri="{D42A27DB-BD31-4B8C-83A1-F6EECF244321}">
                <p14:modId xmlns:p14="http://schemas.microsoft.com/office/powerpoint/2010/main" val="3461143790"/>
              </p:ext>
            </p:extLst>
          </p:nvPr>
        </p:nvGraphicFramePr>
        <p:xfrm>
          <a:off x="609600" y="1736725"/>
          <a:ext cx="10796337" cy="3605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D6F496BC-D9D5-B64F-3005-A7AEAFFE456D}"/>
              </a:ext>
            </a:extLst>
          </p:cNvPr>
          <p:cNvSpPr txBox="1">
            <a:spLocks/>
          </p:cNvSpPr>
          <p:nvPr/>
        </p:nvSpPr>
        <p:spPr>
          <a:xfrm>
            <a:off x="325800" y="252000"/>
            <a:ext cx="11540763" cy="378044"/>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sz="3600" dirty="0"/>
              <a:t>Recap / Position Update</a:t>
            </a:r>
          </a:p>
        </p:txBody>
      </p:sp>
    </p:spTree>
    <p:extLst>
      <p:ext uri="{BB962C8B-B14F-4D97-AF65-F5344CB8AC3E}">
        <p14:creationId xmlns:p14="http://schemas.microsoft.com/office/powerpoint/2010/main" val="3963125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558" y="1394619"/>
            <a:ext cx="10876547" cy="4866481"/>
          </a:xfrm>
        </p:spPr>
        <p:txBody>
          <a:bodyPr>
            <a:normAutofit/>
          </a:bodyPr>
          <a:lstStyle/>
          <a:p>
            <a:pPr marL="34299"/>
            <a:r>
              <a:rPr lang="en-GB" sz="3200" dirty="0"/>
              <a:t>The ultimate goal of inclusive design is to meet the needs of all such consumers and is based on the principle that appropriate </a:t>
            </a:r>
            <a:r>
              <a:rPr lang="en-GB" sz="3200" b="1" dirty="0">
                <a:solidFill>
                  <a:schemeClr val="accent2">
                    <a:lumMod val="75000"/>
                  </a:schemeClr>
                </a:solidFill>
              </a:rPr>
              <a:t>access</a:t>
            </a:r>
            <a:r>
              <a:rPr lang="en-GB" sz="3200" dirty="0"/>
              <a:t> to information, products and facilities </a:t>
            </a:r>
            <a:r>
              <a:rPr lang="en-GB" sz="3200" dirty="0">
                <a:solidFill>
                  <a:schemeClr val="accent2">
                    <a:lumMod val="75000"/>
                  </a:schemeClr>
                </a:solidFill>
              </a:rPr>
              <a:t>is a </a:t>
            </a:r>
            <a:r>
              <a:rPr lang="en-GB" sz="3200" b="1" dirty="0">
                <a:solidFill>
                  <a:schemeClr val="accent2">
                    <a:lumMod val="75000"/>
                  </a:schemeClr>
                </a:solidFill>
              </a:rPr>
              <a:t>fundamental human right</a:t>
            </a:r>
            <a:r>
              <a:rPr lang="en-GB" sz="3200" dirty="0"/>
              <a:t>.</a:t>
            </a:r>
          </a:p>
        </p:txBody>
      </p:sp>
      <p:sp>
        <p:nvSpPr>
          <p:cNvPr id="4" name="TextBox 3"/>
          <p:cNvSpPr txBox="1"/>
          <p:nvPr/>
        </p:nvSpPr>
        <p:spPr>
          <a:xfrm>
            <a:off x="8557314" y="3573943"/>
            <a:ext cx="2912791" cy="253916"/>
          </a:xfrm>
          <a:prstGeom prst="rect">
            <a:avLst/>
          </a:prstGeom>
          <a:noFill/>
        </p:spPr>
        <p:txBody>
          <a:bodyPr wrap="square" rtlCol="0">
            <a:spAutoFit/>
          </a:bodyPr>
          <a:lstStyle/>
          <a:p>
            <a:r>
              <a:rPr lang="en-GB" sz="1050" dirty="0">
                <a:solidFill>
                  <a:schemeClr val="bg1">
                    <a:lumMod val="50000"/>
                  </a:schemeClr>
                </a:solidFill>
              </a:rPr>
              <a:t>Managing Inclusive Design (BS 7000-6:2005)</a:t>
            </a:r>
          </a:p>
        </p:txBody>
      </p:sp>
      <p:sp>
        <p:nvSpPr>
          <p:cNvPr id="5" name="Text Placeholder 2">
            <a:extLst>
              <a:ext uri="{FF2B5EF4-FFF2-40B4-BE49-F238E27FC236}">
                <a16:creationId xmlns:a16="http://schemas.microsoft.com/office/drawing/2014/main" id="{9A46F878-80A8-02D8-C399-726F2E1675B9}"/>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FD1B2061-DE57-E39C-002D-D69273D19469}"/>
              </a:ext>
            </a:extLst>
          </p:cNvPr>
          <p:cNvSpPr txBox="1">
            <a:spLocks/>
          </p:cNvSpPr>
          <p:nvPr/>
        </p:nvSpPr>
        <p:spPr>
          <a:xfrm>
            <a:off x="478200" y="404400"/>
            <a:ext cx="11540763" cy="378044"/>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600" b="1" kern="1200">
                <a:solidFill>
                  <a:schemeClr val="accent1"/>
                </a:solidFill>
                <a:latin typeface="+mj-lt"/>
                <a:ea typeface="+mj-ea"/>
                <a:cs typeface="+mj-cs"/>
              </a:defRPr>
            </a:lvl1pPr>
          </a:lstStyle>
          <a:p>
            <a:r>
              <a:rPr lang="en-GB" sz="3600"/>
              <a:t>Inclusive Design…		</a:t>
            </a:r>
            <a:endParaRPr lang="en-GB" sz="3600" dirty="0"/>
          </a:p>
        </p:txBody>
      </p:sp>
      <p:pic>
        <p:nvPicPr>
          <p:cNvPr id="2" name="Picture 1">
            <a:extLst>
              <a:ext uri="{FF2B5EF4-FFF2-40B4-BE49-F238E27FC236}">
                <a16:creationId xmlns:a16="http://schemas.microsoft.com/office/drawing/2014/main" id="{B9E4F1B1-2AD0-C17B-9D15-4A48526B6C8D}"/>
              </a:ext>
            </a:extLst>
          </p:cNvPr>
          <p:cNvPicPr>
            <a:picLocks noChangeAspect="1"/>
          </p:cNvPicPr>
          <p:nvPr/>
        </p:nvPicPr>
        <p:blipFill>
          <a:blip r:embed="rId3"/>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286838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19CDC-CCDA-063C-6F8D-0AFB6154DE89}"/>
              </a:ext>
            </a:extLst>
          </p:cNvPr>
          <p:cNvSpPr>
            <a:spLocks noGrp="1"/>
          </p:cNvSpPr>
          <p:nvPr>
            <p:ph type="title"/>
          </p:nvPr>
        </p:nvSpPr>
        <p:spPr/>
        <p:txBody>
          <a:bodyPr/>
          <a:lstStyle/>
          <a:p>
            <a:r>
              <a:rPr lang="en-GB" sz="3600" dirty="0"/>
              <a:t>Academic Impact</a:t>
            </a:r>
          </a:p>
        </p:txBody>
      </p:sp>
      <p:sp>
        <p:nvSpPr>
          <p:cNvPr id="3" name="Content Placeholder 2">
            <a:extLst>
              <a:ext uri="{FF2B5EF4-FFF2-40B4-BE49-F238E27FC236}">
                <a16:creationId xmlns:a16="http://schemas.microsoft.com/office/drawing/2014/main" id="{F17D1CB9-BDB1-3109-1F80-860856F141FC}"/>
              </a:ext>
            </a:extLst>
          </p:cNvPr>
          <p:cNvSpPr>
            <a:spLocks noGrp="1"/>
          </p:cNvSpPr>
          <p:nvPr>
            <p:ph idx="1"/>
          </p:nvPr>
        </p:nvSpPr>
        <p:spPr/>
        <p:txBody>
          <a:bodyPr/>
          <a:lstStyle/>
          <a:p>
            <a:pPr marL="342900" indent="-342900">
              <a:buFont typeface="Arial" panose="020B0604020202020204" pitchFamily="34" charset="0"/>
              <a:buChar char="•"/>
            </a:pPr>
            <a:r>
              <a:rPr lang="en-GB" sz="3200" dirty="0">
                <a:solidFill>
                  <a:srgbClr val="003E74"/>
                </a:solidFill>
              </a:rPr>
              <a:t>Is there any?</a:t>
            </a:r>
          </a:p>
          <a:p>
            <a:pPr marL="342900" indent="-342900">
              <a:buFont typeface="Arial" panose="020B0604020202020204" pitchFamily="34" charset="0"/>
              <a:buChar char="•"/>
            </a:pPr>
            <a:r>
              <a:rPr lang="en-GB" sz="3200" dirty="0">
                <a:solidFill>
                  <a:srgbClr val="003E74"/>
                </a:solidFill>
              </a:rPr>
              <a:t>Guesses / examples?</a:t>
            </a:r>
          </a:p>
        </p:txBody>
      </p:sp>
      <p:pic>
        <p:nvPicPr>
          <p:cNvPr id="5" name="Picture 4">
            <a:extLst>
              <a:ext uri="{FF2B5EF4-FFF2-40B4-BE49-F238E27FC236}">
                <a16:creationId xmlns:a16="http://schemas.microsoft.com/office/drawing/2014/main" id="{421F4BDC-BE4A-0A03-D18D-77BFC70F6D7C}"/>
              </a:ext>
            </a:extLst>
          </p:cNvPr>
          <p:cNvPicPr>
            <a:picLocks noChangeAspect="1"/>
          </p:cNvPicPr>
          <p:nvPr/>
        </p:nvPicPr>
        <p:blipFill>
          <a:blip r:embed="rId2"/>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235335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A847240-A91A-6E26-C9EC-8CB7A5368F64}"/>
              </a:ext>
            </a:extLst>
          </p:cNvPr>
          <p:cNvSpPr>
            <a:spLocks noGrp="1"/>
          </p:cNvSpPr>
          <p:nvPr>
            <p:ph type="title"/>
          </p:nvPr>
        </p:nvSpPr>
        <p:spPr/>
        <p:txBody>
          <a:bodyPr/>
          <a:lstStyle/>
          <a:p>
            <a:r>
              <a:rPr lang="en-GB" sz="3600" dirty="0"/>
              <a:t>Academic Impact</a:t>
            </a:r>
          </a:p>
        </p:txBody>
      </p:sp>
      <p:sp>
        <p:nvSpPr>
          <p:cNvPr id="9" name="Text Placeholder 2">
            <a:extLst>
              <a:ext uri="{FF2B5EF4-FFF2-40B4-BE49-F238E27FC236}">
                <a16:creationId xmlns:a16="http://schemas.microsoft.com/office/drawing/2014/main" id="{3943B3F4-0107-8FDF-5588-778CD012BC57}"/>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200" b="1" dirty="0">
              <a:solidFill>
                <a:srgbClr val="003E74"/>
              </a:solidFill>
            </a:endParaRPr>
          </a:p>
        </p:txBody>
      </p:sp>
      <p:sp>
        <p:nvSpPr>
          <p:cNvPr id="19" name="TextBox 18">
            <a:extLst>
              <a:ext uri="{FF2B5EF4-FFF2-40B4-BE49-F238E27FC236}">
                <a16:creationId xmlns:a16="http://schemas.microsoft.com/office/drawing/2014/main" id="{2746E689-B3AD-C93F-254F-13946C70AB6A}"/>
              </a:ext>
            </a:extLst>
          </p:cNvPr>
          <p:cNvSpPr txBox="1"/>
          <p:nvPr/>
        </p:nvSpPr>
        <p:spPr>
          <a:xfrm>
            <a:off x="613611" y="1515979"/>
            <a:ext cx="10996863" cy="3777916"/>
          </a:xfrm>
          <a:prstGeom prst="rect">
            <a:avLst/>
          </a:prstGeom>
          <a:noFill/>
        </p:spPr>
        <p:txBody>
          <a:bodyPr wrap="square" lIns="0" tIns="0" rIns="0" bIns="0" rtlCol="0">
            <a:noAutofit/>
          </a:bodyPr>
          <a:lstStyle/>
          <a:p>
            <a:pPr algn="l">
              <a:lnSpc>
                <a:spcPct val="105000"/>
              </a:lnSpc>
            </a:pPr>
            <a:r>
              <a:rPr lang="en-GB" sz="1600" b="1" dirty="0">
                <a:solidFill>
                  <a:schemeClr val="tx1"/>
                </a:solidFill>
                <a:highlight>
                  <a:srgbClr val="FFFF00"/>
                </a:highlight>
              </a:rPr>
              <a:t>[Insert images / statistics of the academic impact within your department] </a:t>
            </a:r>
          </a:p>
        </p:txBody>
      </p:sp>
      <p:pic>
        <p:nvPicPr>
          <p:cNvPr id="2" name="Picture 1">
            <a:extLst>
              <a:ext uri="{FF2B5EF4-FFF2-40B4-BE49-F238E27FC236}">
                <a16:creationId xmlns:a16="http://schemas.microsoft.com/office/drawing/2014/main" id="{06B03943-CE91-F229-2E51-5CB55601C0FC}"/>
              </a:ext>
            </a:extLst>
          </p:cNvPr>
          <p:cNvPicPr>
            <a:picLocks noChangeAspect="1"/>
          </p:cNvPicPr>
          <p:nvPr/>
        </p:nvPicPr>
        <p:blipFill>
          <a:blip r:embed="rId2"/>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1839919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7A344B-7979-9E9E-B6F2-B245882C100A}"/>
              </a:ext>
            </a:extLst>
          </p:cNvPr>
          <p:cNvSpPr>
            <a:spLocks noGrp="1"/>
          </p:cNvSpPr>
          <p:nvPr>
            <p:ph idx="11"/>
          </p:nvPr>
        </p:nvSpPr>
        <p:spPr/>
        <p:txBody>
          <a:bodyPr/>
          <a:lstStyle/>
          <a:p>
            <a:pPr marL="342900" indent="-342900">
              <a:buFont typeface="Arial" panose="020B0604020202020204" pitchFamily="34" charset="0"/>
              <a:buChar char="•"/>
            </a:pPr>
            <a:r>
              <a:rPr lang="en-GB" sz="2400" dirty="0"/>
              <a:t>Share your experiences of EDI issues in academia</a:t>
            </a:r>
          </a:p>
        </p:txBody>
      </p:sp>
      <p:sp>
        <p:nvSpPr>
          <p:cNvPr id="8" name="Title 7">
            <a:extLst>
              <a:ext uri="{FF2B5EF4-FFF2-40B4-BE49-F238E27FC236}">
                <a16:creationId xmlns:a16="http://schemas.microsoft.com/office/drawing/2014/main" id="{DA847240-A91A-6E26-C9EC-8CB7A5368F64}"/>
              </a:ext>
            </a:extLst>
          </p:cNvPr>
          <p:cNvSpPr>
            <a:spLocks noGrp="1"/>
          </p:cNvSpPr>
          <p:nvPr>
            <p:ph type="title"/>
          </p:nvPr>
        </p:nvSpPr>
        <p:spPr/>
        <p:txBody>
          <a:bodyPr/>
          <a:lstStyle/>
          <a:p>
            <a:r>
              <a:rPr lang="en-GB" sz="3600" dirty="0"/>
              <a:t>Academic Impact</a:t>
            </a:r>
          </a:p>
        </p:txBody>
      </p:sp>
      <p:sp>
        <p:nvSpPr>
          <p:cNvPr id="9" name="Text Placeholder 2">
            <a:extLst>
              <a:ext uri="{FF2B5EF4-FFF2-40B4-BE49-F238E27FC236}">
                <a16:creationId xmlns:a16="http://schemas.microsoft.com/office/drawing/2014/main" id="{3943B3F4-0107-8FDF-5588-778CD012BC57}"/>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708326B7-16A0-5396-10B7-471930D01E69}"/>
              </a:ext>
            </a:extLst>
          </p:cNvPr>
          <p:cNvPicPr>
            <a:picLocks noChangeAspect="1"/>
          </p:cNvPicPr>
          <p:nvPr/>
        </p:nvPicPr>
        <p:blipFill>
          <a:blip r:embed="rId2"/>
          <a:stretch>
            <a:fillRect/>
          </a:stretch>
        </p:blipFill>
        <p:spPr>
          <a:xfrm>
            <a:off x="8455683" y="443150"/>
            <a:ext cx="3298222" cy="365792"/>
          </a:xfrm>
          <a:prstGeom prst="rect">
            <a:avLst/>
          </a:prstGeom>
        </p:spPr>
      </p:pic>
      <p:sp>
        <p:nvSpPr>
          <p:cNvPr id="6" name="Content Placeholder 9">
            <a:extLst>
              <a:ext uri="{FF2B5EF4-FFF2-40B4-BE49-F238E27FC236}">
                <a16:creationId xmlns:a16="http://schemas.microsoft.com/office/drawing/2014/main" id="{948868B5-6BE5-C09B-6721-A493474BC65F}"/>
              </a:ext>
            </a:extLst>
          </p:cNvPr>
          <p:cNvSpPr txBox="1">
            <a:spLocks/>
          </p:cNvSpPr>
          <p:nvPr/>
        </p:nvSpPr>
        <p:spPr>
          <a:xfrm>
            <a:off x="6959147" y="2346581"/>
            <a:ext cx="4362272"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a:highlight>
                  <a:srgbClr val="FFFF00"/>
                </a:highlight>
              </a:rPr>
              <a:t>[insert QR code to a forum / menti for students to share their thoughts]</a:t>
            </a:r>
            <a:endParaRPr lang="en-GB" b="1" dirty="0">
              <a:highlight>
                <a:srgbClr val="FFFF00"/>
              </a:highlight>
            </a:endParaRPr>
          </a:p>
        </p:txBody>
      </p:sp>
    </p:spTree>
    <p:extLst>
      <p:ext uri="{BB962C8B-B14F-4D97-AF65-F5344CB8AC3E}">
        <p14:creationId xmlns:p14="http://schemas.microsoft.com/office/powerpoint/2010/main" val="316813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C05DF1-861E-4E77-633D-83266B99497F}"/>
              </a:ext>
            </a:extLst>
          </p:cNvPr>
          <p:cNvSpPr>
            <a:spLocks noGrp="1"/>
          </p:cNvSpPr>
          <p:nvPr>
            <p:ph type="title"/>
          </p:nvPr>
        </p:nvSpPr>
        <p:spPr/>
        <p:txBody>
          <a:bodyPr/>
          <a:lstStyle/>
          <a:p>
            <a:r>
              <a:rPr lang="en-GB" sz="3600" dirty="0"/>
              <a:t>Privilege For Sale</a:t>
            </a:r>
          </a:p>
        </p:txBody>
      </p:sp>
      <p:graphicFrame>
        <p:nvGraphicFramePr>
          <p:cNvPr id="9" name="Content Placeholder 8">
            <a:extLst>
              <a:ext uri="{FF2B5EF4-FFF2-40B4-BE49-F238E27FC236}">
                <a16:creationId xmlns:a16="http://schemas.microsoft.com/office/drawing/2014/main" id="{61E86D08-1934-64D0-F772-5C44A29396FF}"/>
              </a:ext>
            </a:extLst>
          </p:cNvPr>
          <p:cNvGraphicFramePr>
            <a:graphicFrameLocks noGrp="1"/>
          </p:cNvGraphicFramePr>
          <p:nvPr>
            <p:ph idx="1"/>
            <p:extLst>
              <p:ext uri="{D42A27DB-BD31-4B8C-83A1-F6EECF244321}">
                <p14:modId xmlns:p14="http://schemas.microsoft.com/office/powerpoint/2010/main" val="3799205678"/>
              </p:ext>
            </p:extLst>
          </p:nvPr>
        </p:nvGraphicFramePr>
        <p:xfrm>
          <a:off x="1323474" y="1606549"/>
          <a:ext cx="9360568" cy="4312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a:extLst>
              <a:ext uri="{FF2B5EF4-FFF2-40B4-BE49-F238E27FC236}">
                <a16:creationId xmlns:a16="http://schemas.microsoft.com/office/drawing/2014/main" id="{FD21F864-04BC-F04E-7B07-BE7C44576106}"/>
              </a:ext>
            </a:extLst>
          </p:cNvPr>
          <p:cNvSpPr txBox="1">
            <a:spLocks/>
          </p:cNvSpPr>
          <p:nvPr/>
        </p:nvSpPr>
        <p:spPr>
          <a:xfrm>
            <a:off x="8017038" y="6223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2" name="TextBox 11">
            <a:extLst>
              <a:ext uri="{FF2B5EF4-FFF2-40B4-BE49-F238E27FC236}">
                <a16:creationId xmlns:a16="http://schemas.microsoft.com/office/drawing/2014/main" id="{DBF2B63C-C1B1-C5A2-1644-6FB0DDDE2707}"/>
              </a:ext>
            </a:extLst>
          </p:cNvPr>
          <p:cNvSpPr txBox="1"/>
          <p:nvPr/>
        </p:nvSpPr>
        <p:spPr>
          <a:xfrm>
            <a:off x="1738686" y="6551875"/>
            <a:ext cx="8794143" cy="261610"/>
          </a:xfrm>
          <a:prstGeom prst="rect">
            <a:avLst/>
          </a:prstGeom>
          <a:noFill/>
        </p:spPr>
        <p:txBody>
          <a:bodyPr wrap="square" rtlCol="0">
            <a:spAutoFit/>
          </a:bodyPr>
          <a:lstStyle/>
          <a:p>
            <a:r>
              <a:rPr lang="en-GB" sz="1100"/>
              <a:t>More ideas: </a:t>
            </a:r>
            <a:r>
              <a:rPr lang="en-GB" sz="1100">
                <a:hlinkClick r:id="rId8"/>
              </a:rPr>
              <a:t>https://www.eiu.edu/eiu1111/Privilege%20Walk%20Exercise-%20Transfer%20Leadership%20Institute-%20Week%204.pdf</a:t>
            </a:r>
            <a:r>
              <a:rPr lang="en-GB" sz="1100"/>
              <a:t> </a:t>
            </a:r>
          </a:p>
        </p:txBody>
      </p:sp>
      <p:pic>
        <p:nvPicPr>
          <p:cNvPr id="4" name="Picture 3">
            <a:extLst>
              <a:ext uri="{FF2B5EF4-FFF2-40B4-BE49-F238E27FC236}">
                <a16:creationId xmlns:a16="http://schemas.microsoft.com/office/drawing/2014/main" id="{AD7516C5-96D7-8C15-31AB-31E927BA21A4}"/>
              </a:ext>
            </a:extLst>
          </p:cNvPr>
          <p:cNvPicPr>
            <a:picLocks noChangeAspect="1"/>
          </p:cNvPicPr>
          <p:nvPr/>
        </p:nvPicPr>
        <p:blipFill>
          <a:blip r:embed="rId9"/>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1966677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47A344B-7979-9E9E-B6F2-B245882C100A}"/>
              </a:ext>
            </a:extLst>
          </p:cNvPr>
          <p:cNvSpPr>
            <a:spLocks noGrp="1"/>
          </p:cNvSpPr>
          <p:nvPr>
            <p:ph idx="11"/>
          </p:nvPr>
        </p:nvSpPr>
        <p:spPr/>
        <p:txBody>
          <a:bodyPr/>
          <a:lstStyle/>
          <a:p>
            <a:pPr marL="342900" indent="-342900">
              <a:buFont typeface="Arial" panose="020B0604020202020204" pitchFamily="34" charset="0"/>
              <a:buChar char="•"/>
            </a:pPr>
            <a:r>
              <a:rPr lang="en-GB" sz="2400" dirty="0"/>
              <a:t>What could we change to improve those experiences?</a:t>
            </a:r>
          </a:p>
        </p:txBody>
      </p:sp>
      <p:sp>
        <p:nvSpPr>
          <p:cNvPr id="8" name="Title 7">
            <a:extLst>
              <a:ext uri="{FF2B5EF4-FFF2-40B4-BE49-F238E27FC236}">
                <a16:creationId xmlns:a16="http://schemas.microsoft.com/office/drawing/2014/main" id="{DA847240-A91A-6E26-C9EC-8CB7A5368F64}"/>
              </a:ext>
            </a:extLst>
          </p:cNvPr>
          <p:cNvSpPr>
            <a:spLocks noGrp="1"/>
          </p:cNvSpPr>
          <p:nvPr>
            <p:ph type="title"/>
          </p:nvPr>
        </p:nvSpPr>
        <p:spPr/>
        <p:txBody>
          <a:bodyPr/>
          <a:lstStyle/>
          <a:p>
            <a:r>
              <a:rPr lang="en-GB" sz="3600" dirty="0"/>
              <a:t>Academic Action</a:t>
            </a:r>
          </a:p>
        </p:txBody>
      </p:sp>
      <p:sp>
        <p:nvSpPr>
          <p:cNvPr id="9" name="Text Placeholder 2">
            <a:extLst>
              <a:ext uri="{FF2B5EF4-FFF2-40B4-BE49-F238E27FC236}">
                <a16:creationId xmlns:a16="http://schemas.microsoft.com/office/drawing/2014/main" id="{3943B3F4-0107-8FDF-5588-778CD012BC57}"/>
              </a:ext>
            </a:extLst>
          </p:cNvPr>
          <p:cNvSpPr txBox="1">
            <a:spLocks/>
          </p:cNvSpPr>
          <p:nvPr/>
        </p:nvSpPr>
        <p:spPr>
          <a:xfrm>
            <a:off x="7864638" y="4699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3" name="Picture 2">
            <a:extLst>
              <a:ext uri="{FF2B5EF4-FFF2-40B4-BE49-F238E27FC236}">
                <a16:creationId xmlns:a16="http://schemas.microsoft.com/office/drawing/2014/main" id="{3F240937-E4D3-8E1D-D6DD-D3939F492C52}"/>
              </a:ext>
            </a:extLst>
          </p:cNvPr>
          <p:cNvPicPr>
            <a:picLocks noChangeAspect="1"/>
          </p:cNvPicPr>
          <p:nvPr/>
        </p:nvPicPr>
        <p:blipFill>
          <a:blip r:embed="rId2"/>
          <a:stretch>
            <a:fillRect/>
          </a:stretch>
        </p:blipFill>
        <p:spPr>
          <a:xfrm>
            <a:off x="8455683" y="443150"/>
            <a:ext cx="3298222" cy="365792"/>
          </a:xfrm>
          <a:prstGeom prst="rect">
            <a:avLst/>
          </a:prstGeom>
        </p:spPr>
      </p:pic>
      <p:sp>
        <p:nvSpPr>
          <p:cNvPr id="5" name="Content Placeholder 9">
            <a:extLst>
              <a:ext uri="{FF2B5EF4-FFF2-40B4-BE49-F238E27FC236}">
                <a16:creationId xmlns:a16="http://schemas.microsoft.com/office/drawing/2014/main" id="{948868B5-6BE5-C09B-6721-A493474BC65F}"/>
              </a:ext>
            </a:extLst>
          </p:cNvPr>
          <p:cNvSpPr txBox="1">
            <a:spLocks/>
          </p:cNvSpPr>
          <p:nvPr/>
        </p:nvSpPr>
        <p:spPr>
          <a:xfrm>
            <a:off x="6856583" y="2346581"/>
            <a:ext cx="4362272"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a:highlight>
                  <a:srgbClr val="FFFF00"/>
                </a:highlight>
              </a:rPr>
              <a:t>[insert QR code to a forum / menti for students to share their thoughts]</a:t>
            </a:r>
            <a:endParaRPr lang="en-GB" b="1" dirty="0">
              <a:highlight>
                <a:srgbClr val="FFFF00"/>
              </a:highlight>
            </a:endParaRPr>
          </a:p>
        </p:txBody>
      </p:sp>
    </p:spTree>
    <p:extLst>
      <p:ext uri="{BB962C8B-B14F-4D97-AF65-F5344CB8AC3E}">
        <p14:creationId xmlns:p14="http://schemas.microsoft.com/office/powerpoint/2010/main" val="2057252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0A545-5983-0F41-483A-ABF5229A5B02}"/>
              </a:ext>
            </a:extLst>
          </p:cNvPr>
          <p:cNvSpPr>
            <a:spLocks noGrp="1"/>
          </p:cNvSpPr>
          <p:nvPr>
            <p:ph type="body" sz="quarter" idx="10"/>
          </p:nvPr>
        </p:nvSpPr>
        <p:spPr>
          <a:xfrm>
            <a:off x="7864638" y="469901"/>
            <a:ext cx="2346162" cy="312291"/>
          </a:xfrm>
        </p:spPr>
        <p:txBody>
          <a:bodyPr vert="horz" lIns="0" tIns="0" rIns="0" bIns="0" rtlCol="0">
            <a:normAutofit/>
          </a:bodyPr>
          <a:lstStyle/>
          <a:p>
            <a:endParaRPr lang="en-GB"/>
          </a:p>
          <a:p>
            <a:endParaRPr lang="en-GB" b="1"/>
          </a:p>
        </p:txBody>
      </p:sp>
      <p:graphicFrame>
        <p:nvGraphicFramePr>
          <p:cNvPr id="9" name="TextBox 6">
            <a:extLst>
              <a:ext uri="{FF2B5EF4-FFF2-40B4-BE49-F238E27FC236}">
                <a16:creationId xmlns:a16="http://schemas.microsoft.com/office/drawing/2014/main" id="{D295D261-D24F-CA1C-D2A5-7C5FCC0883C4}"/>
              </a:ext>
            </a:extLst>
          </p:cNvPr>
          <p:cNvGraphicFramePr/>
          <p:nvPr>
            <p:extLst>
              <p:ext uri="{D42A27DB-BD31-4B8C-83A1-F6EECF244321}">
                <p14:modId xmlns:p14="http://schemas.microsoft.com/office/powerpoint/2010/main" val="2603446303"/>
              </p:ext>
            </p:extLst>
          </p:nvPr>
        </p:nvGraphicFramePr>
        <p:xfrm>
          <a:off x="1219200" y="1540042"/>
          <a:ext cx="9753600" cy="4450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2">
            <a:extLst>
              <a:ext uri="{FF2B5EF4-FFF2-40B4-BE49-F238E27FC236}">
                <a16:creationId xmlns:a16="http://schemas.microsoft.com/office/drawing/2014/main" id="{308C3FD2-5DC0-DA61-3AC3-AAC061256227}"/>
              </a:ext>
            </a:extLst>
          </p:cNvPr>
          <p:cNvSpPr txBox="1">
            <a:spLocks/>
          </p:cNvSpPr>
          <p:nvPr/>
        </p:nvSpPr>
        <p:spPr>
          <a:xfrm>
            <a:off x="8017038" y="6223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1200" b="1" dirty="0">
              <a:solidFill>
                <a:srgbClr val="003E74"/>
              </a:solidFill>
            </a:endParaRPr>
          </a:p>
          <a:p>
            <a:endParaRPr lang="en-US" dirty="0"/>
          </a:p>
        </p:txBody>
      </p:sp>
      <p:sp>
        <p:nvSpPr>
          <p:cNvPr id="4" name="Title 7">
            <a:extLst>
              <a:ext uri="{FF2B5EF4-FFF2-40B4-BE49-F238E27FC236}">
                <a16:creationId xmlns:a16="http://schemas.microsoft.com/office/drawing/2014/main" id="{F98C7BD9-1719-FE6E-3714-FA7B54B03E5F}"/>
              </a:ext>
            </a:extLst>
          </p:cNvPr>
          <p:cNvSpPr txBox="1">
            <a:spLocks/>
          </p:cNvSpPr>
          <p:nvPr/>
        </p:nvSpPr>
        <p:spPr>
          <a:xfrm>
            <a:off x="325800" y="252000"/>
            <a:ext cx="11540763" cy="378044"/>
          </a:xfrm>
          <a:prstGeom prst="rect">
            <a:avLst/>
          </a:prstGeom>
        </p:spPr>
        <p:txBody>
          <a:bodyPr vert="horz" lIns="0" tIns="0" rIns="0" bIns="0" rtlCol="0" anchor="t">
            <a:noAutofit/>
          </a:bodyPr>
          <a:lstStyle>
            <a:lvl1pPr algn="l" defTabSz="685765" rtl="0" eaLnBrk="1" latinLnBrk="0" hangingPunct="1">
              <a:lnSpc>
                <a:spcPct val="90000"/>
              </a:lnSpc>
              <a:spcBef>
                <a:spcPct val="0"/>
              </a:spcBef>
              <a:buNone/>
              <a:defRPr sz="2800" b="1" kern="1200">
                <a:solidFill>
                  <a:schemeClr val="accent1"/>
                </a:solidFill>
                <a:latin typeface="+mj-lt"/>
                <a:ea typeface="+mj-ea"/>
                <a:cs typeface="+mj-cs"/>
              </a:defRPr>
            </a:lvl1pPr>
          </a:lstStyle>
          <a:p>
            <a:r>
              <a:rPr lang="en-GB" sz="3600" dirty="0"/>
              <a:t>Models of EDI</a:t>
            </a:r>
          </a:p>
        </p:txBody>
      </p:sp>
      <p:pic>
        <p:nvPicPr>
          <p:cNvPr id="2" name="Picture 1">
            <a:extLst>
              <a:ext uri="{FF2B5EF4-FFF2-40B4-BE49-F238E27FC236}">
                <a16:creationId xmlns:a16="http://schemas.microsoft.com/office/drawing/2014/main" id="{1DF69139-4820-E27F-FBE3-3F1A264D6B5A}"/>
              </a:ext>
            </a:extLst>
          </p:cNvPr>
          <p:cNvPicPr>
            <a:picLocks noChangeAspect="1"/>
          </p:cNvPicPr>
          <p:nvPr/>
        </p:nvPicPr>
        <p:blipFill>
          <a:blip r:embed="rId8"/>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3227920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DB80F1-4C34-55E3-D1C6-D3EACBF275FB}"/>
              </a:ext>
            </a:extLst>
          </p:cNvPr>
          <p:cNvSpPr>
            <a:spLocks noGrp="1"/>
          </p:cNvSpPr>
          <p:nvPr>
            <p:ph idx="11"/>
          </p:nvPr>
        </p:nvSpPr>
        <p:spPr/>
        <p:txBody>
          <a:bodyPr/>
          <a:lstStyle/>
          <a:p>
            <a:pPr marL="342900" indent="-342900">
              <a:buFont typeface="Arial" panose="020B0604020202020204" pitchFamily="34" charset="0"/>
              <a:buChar char="•"/>
            </a:pPr>
            <a:r>
              <a:rPr lang="en-GB" sz="2400" dirty="0"/>
              <a:t>Equality Impact Assessment</a:t>
            </a:r>
          </a:p>
          <a:p>
            <a:pPr marL="342900" indent="-342900">
              <a:buFont typeface="Arial" panose="020B0604020202020204" pitchFamily="34" charset="0"/>
              <a:buChar char="•"/>
            </a:pPr>
            <a:r>
              <a:rPr lang="en-GB" sz="2400" dirty="0"/>
              <a:t>Stonewall</a:t>
            </a:r>
          </a:p>
          <a:p>
            <a:pPr marL="342900" indent="-342900">
              <a:buFont typeface="Arial" panose="020B0604020202020204" pitchFamily="34" charset="0"/>
              <a:buChar char="•"/>
            </a:pPr>
            <a:r>
              <a:rPr lang="en-GB" sz="2400" dirty="0"/>
              <a:t>Athena Swan</a:t>
            </a:r>
          </a:p>
          <a:p>
            <a:pPr marL="342900" indent="-342900">
              <a:buFont typeface="Arial" panose="020B0604020202020204" pitchFamily="34" charset="0"/>
              <a:buChar char="•"/>
            </a:pPr>
            <a:r>
              <a:rPr lang="en-GB" sz="2400" dirty="0"/>
              <a:t>Racial Equality Charter</a:t>
            </a:r>
          </a:p>
          <a:p>
            <a:pPr marL="342900" indent="-342900">
              <a:buFont typeface="Arial" panose="020B0604020202020204" pitchFamily="34" charset="0"/>
              <a:buChar char="•"/>
            </a:pPr>
            <a:r>
              <a:rPr lang="en-GB" sz="2400" dirty="0"/>
              <a:t>Disability Confident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Inclusive Design Standards</a:t>
            </a:r>
          </a:p>
        </p:txBody>
      </p:sp>
      <p:sp>
        <p:nvSpPr>
          <p:cNvPr id="3" name="Title 2">
            <a:extLst>
              <a:ext uri="{FF2B5EF4-FFF2-40B4-BE49-F238E27FC236}">
                <a16:creationId xmlns:a16="http://schemas.microsoft.com/office/drawing/2014/main" id="{3F6766AF-2CFA-13CB-489E-50E1D54065BD}"/>
              </a:ext>
            </a:extLst>
          </p:cNvPr>
          <p:cNvSpPr>
            <a:spLocks noGrp="1"/>
          </p:cNvSpPr>
          <p:nvPr>
            <p:ph type="title"/>
          </p:nvPr>
        </p:nvSpPr>
        <p:spPr/>
        <p:txBody>
          <a:bodyPr/>
          <a:lstStyle/>
          <a:p>
            <a:r>
              <a:rPr lang="en-GB" sz="3600" dirty="0"/>
              <a:t>Measures and Benchmarks</a:t>
            </a:r>
          </a:p>
        </p:txBody>
      </p:sp>
      <p:sp>
        <p:nvSpPr>
          <p:cNvPr id="7" name="Text Placeholder 2">
            <a:extLst>
              <a:ext uri="{FF2B5EF4-FFF2-40B4-BE49-F238E27FC236}">
                <a16:creationId xmlns:a16="http://schemas.microsoft.com/office/drawing/2014/main" id="{50C03371-06C5-9B51-10D6-141AEF57CA54}"/>
              </a:ext>
            </a:extLst>
          </p:cNvPr>
          <p:cNvSpPr txBox="1">
            <a:spLocks/>
          </p:cNvSpPr>
          <p:nvPr/>
        </p:nvSpPr>
        <p:spPr>
          <a:xfrm>
            <a:off x="8017038" y="6223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1" dirty="0">
                <a:solidFill>
                  <a:srgbClr val="003E74"/>
                </a:solidFill>
              </a:rPr>
              <a:t>		</a:t>
            </a:r>
            <a:endParaRPr lang="en-US" dirty="0"/>
          </a:p>
        </p:txBody>
      </p:sp>
      <p:pic>
        <p:nvPicPr>
          <p:cNvPr id="5" name="Picture 4">
            <a:extLst>
              <a:ext uri="{FF2B5EF4-FFF2-40B4-BE49-F238E27FC236}">
                <a16:creationId xmlns:a16="http://schemas.microsoft.com/office/drawing/2014/main" id="{C5F54C0E-344C-E4D9-7230-D1458B44F448}"/>
              </a:ext>
            </a:extLst>
          </p:cNvPr>
          <p:cNvPicPr>
            <a:picLocks noChangeAspect="1"/>
          </p:cNvPicPr>
          <p:nvPr/>
        </p:nvPicPr>
        <p:blipFill>
          <a:blip r:embed="rId2"/>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1209419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Equality Impact Assessment (EIA)</a:t>
            </a:r>
          </a:p>
        </p:txBody>
      </p:sp>
      <p:sp>
        <p:nvSpPr>
          <p:cNvPr id="3" name="Content Placeholder 2"/>
          <p:cNvSpPr>
            <a:spLocks noGrp="1"/>
          </p:cNvSpPr>
          <p:nvPr>
            <p:ph idx="1"/>
          </p:nvPr>
        </p:nvSpPr>
        <p:spPr/>
        <p:txBody>
          <a:bodyPr/>
          <a:lstStyle/>
          <a:p>
            <a:pPr marL="342900" indent="-342900">
              <a:spcAft>
                <a:spcPts val="1200"/>
              </a:spcAft>
              <a:buFont typeface="Arial" panose="020B0604020202020204" pitchFamily="34" charset="0"/>
              <a:buChar char="•"/>
            </a:pPr>
            <a:r>
              <a:rPr lang="en-US" sz="2600" dirty="0">
                <a:latin typeface="+mn-lt"/>
                <a:hlinkClick r:id="rId3"/>
              </a:rPr>
              <a:t>PSED</a:t>
            </a:r>
            <a:r>
              <a:rPr lang="en-US" sz="2600" dirty="0">
                <a:latin typeface="+mn-lt"/>
              </a:rPr>
              <a:t> – Public Sector Equality Duty</a:t>
            </a:r>
          </a:p>
          <a:p>
            <a:pPr marL="828875" lvl="4" indent="-342900">
              <a:spcAft>
                <a:spcPts val="1200"/>
              </a:spcAft>
            </a:pPr>
            <a:r>
              <a:rPr lang="en-US" sz="2400" dirty="0">
                <a:latin typeface="+mn-lt"/>
              </a:rPr>
              <a:t>Requires public bodies to consider all individuals when shaping policy. </a:t>
            </a:r>
          </a:p>
          <a:p>
            <a:pPr marL="342900" indent="-342900" algn="l">
              <a:buFont typeface="Arial" panose="020B0604020202020204" pitchFamily="34" charset="0"/>
              <a:buChar char="•"/>
            </a:pPr>
            <a:r>
              <a:rPr lang="en-GB" sz="2600" b="0" i="0" dirty="0">
                <a:solidFill>
                  <a:srgbClr val="0B0C0C"/>
                </a:solidFill>
                <a:effectLst/>
                <a:latin typeface="+mn-lt"/>
              </a:rPr>
              <a:t>It also requires that public bodies have due regard to the need to:</a:t>
            </a:r>
          </a:p>
          <a:p>
            <a:pPr marL="828875" lvl="4" indent="-342900"/>
            <a:r>
              <a:rPr lang="en-GB" sz="2400" b="0" i="0" dirty="0">
                <a:solidFill>
                  <a:srgbClr val="0B0C0C"/>
                </a:solidFill>
                <a:effectLst/>
                <a:latin typeface="+mn-lt"/>
              </a:rPr>
              <a:t>eliminate discrimination</a:t>
            </a:r>
          </a:p>
          <a:p>
            <a:pPr marL="828875" lvl="4" indent="-342900"/>
            <a:r>
              <a:rPr lang="en-GB" sz="2400" b="0" i="0" dirty="0">
                <a:solidFill>
                  <a:srgbClr val="0B0C0C"/>
                </a:solidFill>
                <a:effectLst/>
                <a:latin typeface="+mn-lt"/>
              </a:rPr>
              <a:t>advance equality of opportunity</a:t>
            </a:r>
          </a:p>
          <a:p>
            <a:pPr marL="828875" lvl="4" indent="-342900"/>
            <a:r>
              <a:rPr lang="en-GB" sz="2400" b="0" i="0" dirty="0">
                <a:solidFill>
                  <a:srgbClr val="0B0C0C"/>
                </a:solidFill>
                <a:effectLst/>
                <a:latin typeface="+mn-lt"/>
              </a:rPr>
              <a:t>foster good relations between different people when carrying out their activities</a:t>
            </a:r>
          </a:p>
          <a:p>
            <a:pPr marL="800100" lvl="1" indent="-342900">
              <a:buFont typeface="Arial" panose="020B0604020202020204" pitchFamily="34" charset="0"/>
              <a:buChar char="•"/>
            </a:pPr>
            <a:endParaRPr lang="en-GB" sz="2600" dirty="0">
              <a:solidFill>
                <a:srgbClr val="0B0C0C"/>
              </a:solidFill>
              <a:latin typeface="+mn-lt"/>
            </a:endParaRPr>
          </a:p>
          <a:p>
            <a:pPr marL="342900" indent="-342900">
              <a:buFont typeface="Arial" panose="020B0604020202020204" pitchFamily="34" charset="0"/>
              <a:buChar char="•"/>
            </a:pPr>
            <a:r>
              <a:rPr lang="en-GB" sz="2600" dirty="0">
                <a:solidFill>
                  <a:srgbClr val="0B0C0C"/>
                </a:solidFill>
                <a:latin typeface="+mn-lt"/>
              </a:rPr>
              <a:t>EIAs are a tool for public bodies to prompt considerations of impact on different protected groups and provide evidence of these considerations.</a:t>
            </a:r>
          </a:p>
        </p:txBody>
      </p:sp>
      <p:sp>
        <p:nvSpPr>
          <p:cNvPr id="6" name="Text Placeholder 2">
            <a:extLst>
              <a:ext uri="{FF2B5EF4-FFF2-40B4-BE49-F238E27FC236}">
                <a16:creationId xmlns:a16="http://schemas.microsoft.com/office/drawing/2014/main" id="{B9440389-EF15-6053-546B-B45D3FCD2C62}"/>
              </a:ext>
            </a:extLst>
          </p:cNvPr>
          <p:cNvSpPr txBox="1">
            <a:spLocks/>
          </p:cNvSpPr>
          <p:nvPr/>
        </p:nvSpPr>
        <p:spPr>
          <a:xfrm>
            <a:off x="8017038" y="622301"/>
            <a:ext cx="2346162" cy="312291"/>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pic>
        <p:nvPicPr>
          <p:cNvPr id="5" name="Picture 4">
            <a:extLst>
              <a:ext uri="{FF2B5EF4-FFF2-40B4-BE49-F238E27FC236}">
                <a16:creationId xmlns:a16="http://schemas.microsoft.com/office/drawing/2014/main" id="{140F923C-18E3-9817-5148-0D448A14D5CC}"/>
              </a:ext>
            </a:extLst>
          </p:cNvPr>
          <p:cNvPicPr>
            <a:picLocks noChangeAspect="1"/>
          </p:cNvPicPr>
          <p:nvPr/>
        </p:nvPicPr>
        <p:blipFill>
          <a:blip r:embed="rId4"/>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217918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82F74FC-BAAD-D0BB-1D48-FE039E503E5C}"/>
              </a:ext>
            </a:extLst>
          </p:cNvPr>
          <p:cNvSpPr>
            <a:spLocks noGrp="1"/>
          </p:cNvSpPr>
          <p:nvPr>
            <p:ph idx="11"/>
          </p:nvPr>
        </p:nvSpPr>
        <p:spPr/>
        <p:txBody>
          <a:bodyPr/>
          <a:lstStyle/>
          <a:p>
            <a:endParaRPr lang="en-GB" sz="2400">
              <a:solidFill>
                <a:srgbClr val="003E74"/>
              </a:solidFill>
            </a:endParaRPr>
          </a:p>
          <a:p>
            <a:endParaRPr lang="en-GB"/>
          </a:p>
        </p:txBody>
      </p:sp>
      <p:sp>
        <p:nvSpPr>
          <p:cNvPr id="2" name="Title 1">
            <a:extLst>
              <a:ext uri="{FF2B5EF4-FFF2-40B4-BE49-F238E27FC236}">
                <a16:creationId xmlns:a16="http://schemas.microsoft.com/office/drawing/2014/main" id="{7420CE17-E58B-3459-9122-05136F2C7C1A}"/>
              </a:ext>
            </a:extLst>
          </p:cNvPr>
          <p:cNvSpPr>
            <a:spLocks noGrp="1"/>
          </p:cNvSpPr>
          <p:nvPr>
            <p:ph type="title"/>
          </p:nvPr>
        </p:nvSpPr>
        <p:spPr/>
        <p:txBody>
          <a:bodyPr/>
          <a:lstStyle/>
          <a:p>
            <a:r>
              <a:rPr lang="en-GB" sz="3600" dirty="0"/>
              <a:t>Recap</a:t>
            </a:r>
          </a:p>
        </p:txBody>
      </p:sp>
      <p:sp>
        <p:nvSpPr>
          <p:cNvPr id="13" name="TextBox 12">
            <a:extLst>
              <a:ext uri="{FF2B5EF4-FFF2-40B4-BE49-F238E27FC236}">
                <a16:creationId xmlns:a16="http://schemas.microsoft.com/office/drawing/2014/main" id="{7345E68C-3D6A-ECB5-90E1-71B29682F9EA}"/>
              </a:ext>
            </a:extLst>
          </p:cNvPr>
          <p:cNvSpPr txBox="1"/>
          <p:nvPr/>
        </p:nvSpPr>
        <p:spPr>
          <a:xfrm>
            <a:off x="409574" y="1704898"/>
            <a:ext cx="4290763" cy="4355038"/>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GB" sz="2800" dirty="0">
                <a:solidFill>
                  <a:srgbClr val="003E74"/>
                </a:solidFill>
              </a:rPr>
              <a:t>Make a business case for EDI</a:t>
            </a:r>
          </a:p>
          <a:p>
            <a:pPr marL="800100" lvl="1" indent="-342900">
              <a:spcAft>
                <a:spcPts val="600"/>
              </a:spcAft>
              <a:buFont typeface="Arial" panose="020B0604020202020204" pitchFamily="34" charset="0"/>
              <a:buChar char="•"/>
            </a:pPr>
            <a:r>
              <a:rPr lang="en-GB" sz="2800" dirty="0">
                <a:solidFill>
                  <a:srgbClr val="003E74"/>
                </a:solidFill>
              </a:rPr>
              <a:t>Financial impacts</a:t>
            </a:r>
          </a:p>
          <a:p>
            <a:pPr marL="800100" lvl="1" indent="-342900">
              <a:spcAft>
                <a:spcPts val="600"/>
              </a:spcAft>
              <a:buFont typeface="Arial" panose="020B0604020202020204" pitchFamily="34" charset="0"/>
              <a:buChar char="•"/>
            </a:pPr>
            <a:r>
              <a:rPr lang="en-GB" sz="2800" dirty="0">
                <a:solidFill>
                  <a:srgbClr val="003E74"/>
                </a:solidFill>
              </a:rPr>
              <a:t>Engineering impacts</a:t>
            </a:r>
          </a:p>
          <a:p>
            <a:pPr marL="800100" lvl="1" indent="-342900">
              <a:spcAft>
                <a:spcPts val="600"/>
              </a:spcAft>
              <a:buFont typeface="Arial" panose="020B0604020202020204" pitchFamily="34" charset="0"/>
              <a:buChar char="•"/>
            </a:pPr>
            <a:r>
              <a:rPr lang="en-GB" sz="2800" dirty="0">
                <a:solidFill>
                  <a:srgbClr val="003E74"/>
                </a:solidFill>
              </a:rPr>
              <a:t>Academic impacts</a:t>
            </a:r>
          </a:p>
          <a:p>
            <a:pPr marL="342900" indent="-342900">
              <a:spcAft>
                <a:spcPts val="600"/>
              </a:spcAft>
              <a:buFont typeface="Arial" panose="020B0604020202020204" pitchFamily="34" charset="0"/>
              <a:buChar char="•"/>
            </a:pPr>
            <a:r>
              <a:rPr lang="en-GB" sz="2800" dirty="0">
                <a:solidFill>
                  <a:srgbClr val="003E74"/>
                </a:solidFill>
              </a:rPr>
              <a:t>Identify issues and barriers and consider mitigations</a:t>
            </a:r>
          </a:p>
          <a:p>
            <a:pPr marL="342900" indent="-342900">
              <a:spcAft>
                <a:spcPts val="600"/>
              </a:spcAft>
              <a:buFont typeface="Arial" panose="020B0604020202020204" pitchFamily="34" charset="0"/>
              <a:buChar char="•"/>
            </a:pPr>
            <a:r>
              <a:rPr lang="en-GB" sz="2800" dirty="0">
                <a:solidFill>
                  <a:srgbClr val="003E74"/>
                </a:solidFill>
              </a:rPr>
              <a:t>List measures for EDI</a:t>
            </a:r>
          </a:p>
        </p:txBody>
      </p:sp>
      <p:graphicFrame>
        <p:nvGraphicFramePr>
          <p:cNvPr id="3" name="Content Placeholder 3">
            <a:extLst>
              <a:ext uri="{FF2B5EF4-FFF2-40B4-BE49-F238E27FC236}">
                <a16:creationId xmlns:a16="http://schemas.microsoft.com/office/drawing/2014/main" id="{ECDB5302-BA15-7092-0D3B-31136069BFB5}"/>
              </a:ext>
            </a:extLst>
          </p:cNvPr>
          <p:cNvGraphicFramePr>
            <a:graphicFrameLocks/>
          </p:cNvGraphicFramePr>
          <p:nvPr>
            <p:extLst>
              <p:ext uri="{D42A27DB-BD31-4B8C-83A1-F6EECF244321}">
                <p14:modId xmlns:p14="http://schemas.microsoft.com/office/powerpoint/2010/main" val="3036893459"/>
              </p:ext>
            </p:extLst>
          </p:nvPr>
        </p:nvGraphicFramePr>
        <p:xfrm>
          <a:off x="5392615" y="1704899"/>
          <a:ext cx="6389811" cy="4286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D6A2740F-6B80-8083-D705-96AC89676BE8}"/>
              </a:ext>
            </a:extLst>
          </p:cNvPr>
          <p:cNvPicPr>
            <a:picLocks noChangeAspect="1"/>
          </p:cNvPicPr>
          <p:nvPr/>
        </p:nvPicPr>
        <p:blipFill>
          <a:blip r:embed="rId8"/>
          <a:stretch>
            <a:fillRect/>
          </a:stretch>
        </p:blipFill>
        <p:spPr>
          <a:xfrm>
            <a:off x="8455683" y="443150"/>
            <a:ext cx="3298222" cy="365792"/>
          </a:xfrm>
          <a:prstGeom prst="rect">
            <a:avLst/>
          </a:prstGeom>
        </p:spPr>
      </p:pic>
    </p:spTree>
    <p:extLst>
      <p:ext uri="{BB962C8B-B14F-4D97-AF65-F5344CB8AC3E}">
        <p14:creationId xmlns:p14="http://schemas.microsoft.com/office/powerpoint/2010/main" val="94449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8B1EA-EDB5-B95C-5562-393FEA26A36D}"/>
              </a:ext>
            </a:extLst>
          </p:cNvPr>
          <p:cNvSpPr>
            <a:spLocks noGrp="1"/>
          </p:cNvSpPr>
          <p:nvPr>
            <p:ph type="title"/>
          </p:nvPr>
        </p:nvSpPr>
        <p:spPr/>
        <p:txBody>
          <a:bodyPr/>
          <a:lstStyle/>
          <a:p>
            <a:r>
              <a:rPr lang="en-GB" sz="3600" dirty="0"/>
              <a:t>Session Learning Outcomes</a:t>
            </a:r>
          </a:p>
        </p:txBody>
      </p:sp>
      <p:sp>
        <p:nvSpPr>
          <p:cNvPr id="3" name="Content Placeholder 2">
            <a:extLst>
              <a:ext uri="{FF2B5EF4-FFF2-40B4-BE49-F238E27FC236}">
                <a16:creationId xmlns:a16="http://schemas.microsoft.com/office/drawing/2014/main" id="{E0C79878-FE75-03D5-CC8D-B96C720215CF}"/>
              </a:ext>
            </a:extLst>
          </p:cNvPr>
          <p:cNvSpPr>
            <a:spLocks noGrp="1"/>
          </p:cNvSpPr>
          <p:nvPr>
            <p:ph idx="1"/>
          </p:nvPr>
        </p:nvSpPr>
        <p:spPr>
          <a:xfrm>
            <a:off x="325800" y="1606948"/>
            <a:ext cx="8229600" cy="3644104"/>
          </a:xfrm>
        </p:spPr>
        <p:txBody>
          <a:bodyPr/>
          <a:lstStyle/>
          <a:p>
            <a:pPr marL="342900" indent="-342900">
              <a:spcBef>
                <a:spcPts val="600"/>
              </a:spcBef>
              <a:spcAft>
                <a:spcPts val="600"/>
              </a:spcAft>
              <a:buFont typeface="Arial" panose="020B0604020202020204" pitchFamily="34" charset="0"/>
              <a:buChar char="•"/>
            </a:pPr>
            <a:r>
              <a:rPr lang="en-GB" sz="2800" dirty="0">
                <a:solidFill>
                  <a:srgbClr val="003E74"/>
                </a:solidFill>
              </a:rPr>
              <a:t>Make a business case for EDI</a:t>
            </a:r>
          </a:p>
          <a:p>
            <a:pPr marL="828875" lvl="4" indent="-342900">
              <a:spcBef>
                <a:spcPts val="600"/>
              </a:spcBef>
              <a:spcAft>
                <a:spcPts val="600"/>
              </a:spcAft>
            </a:pPr>
            <a:r>
              <a:rPr lang="en-GB" sz="2000" dirty="0">
                <a:solidFill>
                  <a:srgbClr val="003E74"/>
                </a:solidFill>
              </a:rPr>
              <a:t>Financial impacts</a:t>
            </a:r>
          </a:p>
          <a:p>
            <a:pPr marL="828875" lvl="4" indent="-342900">
              <a:spcBef>
                <a:spcPts val="600"/>
              </a:spcBef>
              <a:spcAft>
                <a:spcPts val="600"/>
              </a:spcAft>
            </a:pPr>
            <a:r>
              <a:rPr lang="en-GB" sz="2000" dirty="0">
                <a:solidFill>
                  <a:srgbClr val="003E74"/>
                </a:solidFill>
              </a:rPr>
              <a:t>Engineering impacts</a:t>
            </a:r>
          </a:p>
          <a:p>
            <a:pPr marL="828875" lvl="4" indent="-342900">
              <a:spcBef>
                <a:spcPts val="600"/>
              </a:spcBef>
              <a:spcAft>
                <a:spcPts val="600"/>
              </a:spcAft>
            </a:pPr>
            <a:r>
              <a:rPr lang="en-GB" sz="2000" dirty="0">
                <a:solidFill>
                  <a:srgbClr val="003E74"/>
                </a:solidFill>
              </a:rPr>
              <a:t>Academic impacts</a:t>
            </a:r>
          </a:p>
          <a:p>
            <a:pPr marL="342900" indent="-342900">
              <a:spcBef>
                <a:spcPts val="600"/>
              </a:spcBef>
              <a:spcAft>
                <a:spcPts val="600"/>
              </a:spcAft>
              <a:buFont typeface="Arial" panose="020B0604020202020204" pitchFamily="34" charset="0"/>
              <a:buChar char="•"/>
            </a:pPr>
            <a:r>
              <a:rPr lang="en-GB" sz="2800" dirty="0">
                <a:solidFill>
                  <a:srgbClr val="003E74"/>
                </a:solidFill>
              </a:rPr>
              <a:t>Identify issues and barriers and consider mitigations</a:t>
            </a:r>
          </a:p>
          <a:p>
            <a:pPr marL="342900" indent="-342900">
              <a:spcBef>
                <a:spcPts val="600"/>
              </a:spcBef>
              <a:spcAft>
                <a:spcPts val="600"/>
              </a:spcAft>
              <a:buFont typeface="Arial" panose="020B0604020202020204" pitchFamily="34" charset="0"/>
              <a:buChar char="•"/>
            </a:pPr>
            <a:r>
              <a:rPr lang="en-GB" sz="2800" dirty="0">
                <a:solidFill>
                  <a:srgbClr val="003E74"/>
                </a:solidFill>
              </a:rPr>
              <a:t>List measures for EDI</a:t>
            </a:r>
          </a:p>
          <a:p>
            <a:pPr marL="342900" indent="-342900">
              <a:buFont typeface="Arial" panose="020B0604020202020204" pitchFamily="34" charset="0"/>
              <a:buChar char="•"/>
            </a:pPr>
            <a:endParaRPr lang="en-GB" sz="2800" dirty="0">
              <a:solidFill>
                <a:srgbClr val="003E74"/>
              </a:solidFill>
            </a:endParaRPr>
          </a:p>
        </p:txBody>
      </p:sp>
      <p:sp>
        <p:nvSpPr>
          <p:cNvPr id="5" name="Text Placeholder 4">
            <a:extLst>
              <a:ext uri="{FF2B5EF4-FFF2-40B4-BE49-F238E27FC236}">
                <a16:creationId xmlns:a16="http://schemas.microsoft.com/office/drawing/2014/main" id="{867668E5-E894-859B-4D9A-75AA5B95FD18}"/>
              </a:ext>
            </a:extLst>
          </p:cNvPr>
          <p:cNvSpPr>
            <a:spLocks noGrp="1"/>
          </p:cNvSpPr>
          <p:nvPr>
            <p:ph type="body" sz="quarter" idx="10"/>
          </p:nvPr>
        </p:nvSpPr>
        <p:spPr/>
        <p:txBody>
          <a:bodyPr/>
          <a:lstStyle/>
          <a:p>
            <a:endParaRPr lang="en-GB" dirty="0"/>
          </a:p>
        </p:txBody>
      </p:sp>
      <p:sp>
        <p:nvSpPr>
          <p:cNvPr id="9" name="Text Placeholder 3">
            <a:extLst>
              <a:ext uri="{FF2B5EF4-FFF2-40B4-BE49-F238E27FC236}">
                <a16:creationId xmlns:a16="http://schemas.microsoft.com/office/drawing/2014/main" id="{A1133186-C010-9F52-E2B6-47D36544323C}"/>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GB"/>
              <a:t>Equality, Diversity, Inclusion and MCQ Test</a:t>
            </a:r>
            <a:endParaRPr lang="en-US" dirty="0"/>
          </a:p>
        </p:txBody>
      </p:sp>
    </p:spTree>
    <p:extLst>
      <p:ext uri="{BB962C8B-B14F-4D97-AF65-F5344CB8AC3E}">
        <p14:creationId xmlns:p14="http://schemas.microsoft.com/office/powerpoint/2010/main" val="2960610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4B49D8-2B31-96DC-D7BB-663D8FA777CE}"/>
              </a:ext>
            </a:extLst>
          </p:cNvPr>
          <p:cNvSpPr>
            <a:spLocks noGrp="1"/>
          </p:cNvSpPr>
          <p:nvPr>
            <p:ph idx="11"/>
          </p:nvPr>
        </p:nvSpPr>
        <p:spPr/>
        <p:txBody>
          <a:bodyPr/>
          <a:lstStyle/>
          <a:p>
            <a:pPr marL="342900" indent="-342900">
              <a:spcAft>
                <a:spcPts val="1200"/>
              </a:spcAft>
              <a:buFont typeface="Arial" panose="020B0604020202020204" pitchFamily="34" charset="0"/>
              <a:buChar char="•"/>
            </a:pPr>
            <a:r>
              <a:rPr lang="en-GB" sz="2400" b="1" dirty="0">
                <a:solidFill>
                  <a:srgbClr val="003E74"/>
                </a:solidFill>
                <a:highlight>
                  <a:srgbClr val="FFFF00"/>
                </a:highlight>
              </a:rPr>
              <a:t>[insert path to the QR code]</a:t>
            </a:r>
          </a:p>
          <a:p>
            <a:pPr marL="342900" indent="-342900">
              <a:spcAft>
                <a:spcPts val="1200"/>
              </a:spcAft>
              <a:buFont typeface="Arial" panose="020B0604020202020204" pitchFamily="34" charset="0"/>
              <a:buChar char="•"/>
            </a:pPr>
            <a:r>
              <a:rPr lang="en-GB" sz="2400" dirty="0">
                <a:solidFill>
                  <a:srgbClr val="003E74"/>
                </a:solidFill>
              </a:rPr>
              <a:t>15 minutes allowed</a:t>
            </a:r>
          </a:p>
          <a:p>
            <a:pPr marL="342900" indent="-342900">
              <a:spcAft>
                <a:spcPts val="1200"/>
              </a:spcAft>
              <a:buFont typeface="Arial" panose="020B0604020202020204" pitchFamily="34" charset="0"/>
              <a:buChar char="•"/>
            </a:pPr>
            <a:r>
              <a:rPr lang="en-GB" sz="2400" dirty="0">
                <a:solidFill>
                  <a:srgbClr val="003E74"/>
                </a:solidFill>
              </a:rPr>
              <a:t>In lecture theatre or elsewhere</a:t>
            </a:r>
          </a:p>
          <a:p>
            <a:pPr marL="342900" indent="-342900">
              <a:spcAft>
                <a:spcPts val="1200"/>
              </a:spcAft>
              <a:buFont typeface="Arial" panose="020B0604020202020204" pitchFamily="34" charset="0"/>
              <a:buChar char="•"/>
            </a:pPr>
            <a:r>
              <a:rPr lang="en-GB" sz="2400" dirty="0">
                <a:solidFill>
                  <a:srgbClr val="003E74"/>
                </a:solidFill>
              </a:rPr>
              <a:t>No disruptions please!</a:t>
            </a:r>
          </a:p>
        </p:txBody>
      </p:sp>
      <p:sp>
        <p:nvSpPr>
          <p:cNvPr id="3" name="Title 2">
            <a:extLst>
              <a:ext uri="{FF2B5EF4-FFF2-40B4-BE49-F238E27FC236}">
                <a16:creationId xmlns:a16="http://schemas.microsoft.com/office/drawing/2014/main" id="{79028340-7675-5C34-C809-8FA7A1B7B245}"/>
              </a:ext>
            </a:extLst>
          </p:cNvPr>
          <p:cNvSpPr>
            <a:spLocks noGrp="1"/>
          </p:cNvSpPr>
          <p:nvPr>
            <p:ph type="title"/>
          </p:nvPr>
        </p:nvSpPr>
        <p:spPr/>
        <p:txBody>
          <a:bodyPr/>
          <a:lstStyle/>
          <a:p>
            <a:r>
              <a:rPr lang="en-GB" sz="3600"/>
              <a:t>MCQ Time</a:t>
            </a:r>
          </a:p>
        </p:txBody>
      </p:sp>
      <p:pic>
        <p:nvPicPr>
          <p:cNvPr id="4" name="Picture 3">
            <a:extLst>
              <a:ext uri="{FF2B5EF4-FFF2-40B4-BE49-F238E27FC236}">
                <a16:creationId xmlns:a16="http://schemas.microsoft.com/office/drawing/2014/main" id="{054158E7-AC86-8DCB-3007-5A4F26304D4F}"/>
              </a:ext>
            </a:extLst>
          </p:cNvPr>
          <p:cNvPicPr>
            <a:picLocks noChangeAspect="1"/>
          </p:cNvPicPr>
          <p:nvPr/>
        </p:nvPicPr>
        <p:blipFill>
          <a:blip r:embed="rId2"/>
          <a:stretch>
            <a:fillRect/>
          </a:stretch>
        </p:blipFill>
        <p:spPr>
          <a:xfrm>
            <a:off x="8455683" y="443150"/>
            <a:ext cx="3298222" cy="365792"/>
          </a:xfrm>
          <a:prstGeom prst="rect">
            <a:avLst/>
          </a:prstGeom>
        </p:spPr>
      </p:pic>
      <p:sp>
        <p:nvSpPr>
          <p:cNvPr id="7" name="Content Placeholder 9">
            <a:extLst>
              <a:ext uri="{FF2B5EF4-FFF2-40B4-BE49-F238E27FC236}">
                <a16:creationId xmlns:a16="http://schemas.microsoft.com/office/drawing/2014/main" id="{948868B5-6BE5-C09B-6721-A493474BC65F}"/>
              </a:ext>
            </a:extLst>
          </p:cNvPr>
          <p:cNvSpPr txBox="1">
            <a:spLocks/>
          </p:cNvSpPr>
          <p:nvPr/>
        </p:nvSpPr>
        <p:spPr>
          <a:xfrm>
            <a:off x="6767346" y="2525479"/>
            <a:ext cx="4362272" cy="3644104"/>
          </a:xfrm>
          <a:prstGeom prst="rect">
            <a:avLst/>
          </a:prstGeom>
        </p:spPr>
        <p:txBody>
          <a:bodyPr vert="horz" lIns="0" tIns="0" rIns="0" bIns="0" rtlCol="0">
            <a:noAutofit/>
          </a:bodyPr>
          <a:ls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a:lstStyle>
          <a:p>
            <a:pPr algn="ctr"/>
            <a:r>
              <a:rPr lang="en-GB" b="1" dirty="0">
                <a:highlight>
                  <a:srgbClr val="FFFF00"/>
                </a:highlight>
              </a:rPr>
              <a:t>[insert QR code to a forum / </a:t>
            </a:r>
            <a:r>
              <a:rPr lang="en-GB" b="1" dirty="0" err="1">
                <a:highlight>
                  <a:srgbClr val="FFFF00"/>
                </a:highlight>
              </a:rPr>
              <a:t>menti</a:t>
            </a:r>
            <a:r>
              <a:rPr lang="en-GB" b="1" dirty="0">
                <a:highlight>
                  <a:srgbClr val="FFFF00"/>
                </a:highlight>
              </a:rPr>
              <a:t> for the MCQ Test]</a:t>
            </a:r>
          </a:p>
        </p:txBody>
      </p:sp>
    </p:spTree>
    <p:extLst>
      <p:ext uri="{BB962C8B-B14F-4D97-AF65-F5344CB8AC3E}">
        <p14:creationId xmlns:p14="http://schemas.microsoft.com/office/powerpoint/2010/main" val="2195630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4A2BC4-6EF8-F6A3-50EE-11EE98ED62D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968" b="94695" l="8632" r="91158">
                        <a14:foregroundMark x1="10105" y1="32154" x2="65053" y2="31994"/>
                        <a14:foregroundMark x1="65053" y1="31994" x2="91368" y2="32637"/>
                        <a14:foregroundMark x1="8632" y1="35370" x2="10316" y2="94695"/>
                        <a14:foregroundMark x1="89474" y1="39711" x2="90526" y2="91479"/>
                      </a14:backgroundRemoval>
                    </a14:imgEffect>
                  </a14:imgLayer>
                </a14:imgProps>
              </a:ext>
            </a:extLst>
          </a:blip>
          <a:srcRect t="26233"/>
          <a:stretch/>
        </p:blipFill>
        <p:spPr>
          <a:xfrm>
            <a:off x="7953279" y="1623804"/>
            <a:ext cx="3290430" cy="3178422"/>
          </a:xfrm>
          <a:prstGeom prst="rect">
            <a:avLst/>
          </a:prstGeom>
        </p:spPr>
      </p:pic>
      <p:sp>
        <p:nvSpPr>
          <p:cNvPr id="11" name="TextBox 10">
            <a:extLst>
              <a:ext uri="{FF2B5EF4-FFF2-40B4-BE49-F238E27FC236}">
                <a16:creationId xmlns:a16="http://schemas.microsoft.com/office/drawing/2014/main" id="{2A0A3DAC-A421-BE10-7B5F-79317C58CECF}"/>
              </a:ext>
            </a:extLst>
          </p:cNvPr>
          <p:cNvSpPr txBox="1"/>
          <p:nvPr/>
        </p:nvSpPr>
        <p:spPr>
          <a:xfrm>
            <a:off x="7203191" y="1145271"/>
            <a:ext cx="4603326" cy="369332"/>
          </a:xfrm>
          <a:prstGeom prst="rect">
            <a:avLst/>
          </a:prstGeom>
          <a:noFill/>
        </p:spPr>
        <p:txBody>
          <a:bodyPr wrap="square">
            <a:spAutoFit/>
          </a:bodyPr>
          <a:lstStyle/>
          <a:p>
            <a:pPr algn="l" rtl="0" fontAlgn="base"/>
            <a:r>
              <a:rPr lang="en-GB" b="1" dirty="0"/>
              <a:t>https://forms.office.com/e/pHBZpniFvB</a:t>
            </a:r>
          </a:p>
        </p:txBody>
      </p:sp>
      <p:sp>
        <p:nvSpPr>
          <p:cNvPr id="10" name="Title 4">
            <a:extLst>
              <a:ext uri="{FF2B5EF4-FFF2-40B4-BE49-F238E27FC236}">
                <a16:creationId xmlns:a16="http://schemas.microsoft.com/office/drawing/2014/main" id="{FB1E7759-F0DC-04B0-35FD-D4EFE0688F9D}"/>
              </a:ext>
            </a:extLst>
          </p:cNvPr>
          <p:cNvSpPr txBox="1">
            <a:spLocks/>
          </p:cNvSpPr>
          <p:nvPr/>
        </p:nvSpPr>
        <p:spPr>
          <a:xfrm>
            <a:off x="385483" y="1149281"/>
            <a:ext cx="6858000" cy="1371305"/>
          </a:xfrm>
          <a:prstGeom prst="rect">
            <a:avLst/>
          </a:prstGeom>
          <a:noFill/>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en-GB" sz="5400" b="1" dirty="0">
                <a:solidFill>
                  <a:schemeClr val="tx1"/>
                </a:solidFill>
              </a:rPr>
              <a:t>Provide feedback!</a:t>
            </a:r>
          </a:p>
        </p:txBody>
      </p:sp>
      <p:sp>
        <p:nvSpPr>
          <p:cNvPr id="12" name="Title 4">
            <a:extLst>
              <a:ext uri="{FF2B5EF4-FFF2-40B4-BE49-F238E27FC236}">
                <a16:creationId xmlns:a16="http://schemas.microsoft.com/office/drawing/2014/main" id="{3B915808-7555-611D-8844-F314AB6387E3}"/>
              </a:ext>
            </a:extLst>
          </p:cNvPr>
          <p:cNvSpPr txBox="1">
            <a:spLocks/>
          </p:cNvSpPr>
          <p:nvPr/>
        </p:nvSpPr>
        <p:spPr>
          <a:xfrm>
            <a:off x="772385" y="2608704"/>
            <a:ext cx="5255522" cy="2661296"/>
          </a:xfrm>
          <a:prstGeom prst="rect">
            <a:avLst/>
          </a:prstGeom>
          <a:noFill/>
        </p:spPr>
        <p:txBody>
          <a:bodyPr vert="horz" lIns="0" tIns="0" rIns="0" bIns="0" rtlCol="0" anchor="t">
            <a:noAutofit/>
          </a:bodyPr>
          <a:lstStyle>
            <a:lvl1pPr algn="l" defTabSz="685765" rtl="0" eaLnBrk="1" latinLnBrk="0" hangingPunct="1">
              <a:lnSpc>
                <a:spcPct val="90000"/>
              </a:lnSpc>
              <a:spcBef>
                <a:spcPct val="0"/>
              </a:spcBef>
              <a:buNone/>
              <a:defRPr sz="6400" b="0" kern="1200">
                <a:solidFill>
                  <a:schemeClr val="accent1"/>
                </a:solidFill>
                <a:latin typeface="+mj-lt"/>
                <a:ea typeface="+mj-ea"/>
                <a:cs typeface="+mj-cs"/>
              </a:defRPr>
            </a:lvl1pPr>
          </a:lstStyle>
          <a:p>
            <a:r>
              <a:rPr lang="en-GB" sz="1800" dirty="0">
                <a:solidFill>
                  <a:schemeClr val="tx1"/>
                </a:solidFill>
                <a:latin typeface="+mn-lt"/>
              </a:rPr>
              <a:t>If you used this resource, please take the time to fill out this form to provide your feedback.</a:t>
            </a:r>
          </a:p>
          <a:p>
            <a:endParaRPr lang="en-GB" sz="1800" dirty="0">
              <a:solidFill>
                <a:schemeClr val="tx1"/>
              </a:solidFill>
              <a:latin typeface="+mn-lt"/>
            </a:endParaRPr>
          </a:p>
          <a:p>
            <a:pPr algn="l" rtl="0" fontAlgn="base"/>
            <a:r>
              <a:rPr lang="en-GB" sz="1800" dirty="0">
                <a:solidFill>
                  <a:schemeClr val="tx1"/>
                </a:solidFill>
                <a:latin typeface="+mn-lt"/>
              </a:rPr>
              <a:t>If you have any questions or require more information about the REET (Resources for Embedding EDI in Teaching) project, please contact the Project Lead using the following contact details:  </a:t>
            </a:r>
          </a:p>
          <a:p>
            <a:pPr algn="l" rtl="0" fontAlgn="base"/>
            <a:endParaRPr lang="en-GB" sz="1800" dirty="0">
              <a:solidFill>
                <a:schemeClr val="tx1"/>
              </a:solidFill>
              <a:latin typeface="+mn-lt"/>
            </a:endParaRPr>
          </a:p>
          <a:p>
            <a:pPr algn="l" rtl="0" fontAlgn="base"/>
            <a:r>
              <a:rPr lang="en-GB" sz="1800" b="1" dirty="0">
                <a:solidFill>
                  <a:schemeClr val="tx1"/>
                </a:solidFill>
                <a:latin typeface="+mn-lt"/>
              </a:rPr>
              <a:t>Chloe Agg </a:t>
            </a:r>
            <a:r>
              <a:rPr lang="en-GB" sz="1800" b="1" dirty="0">
                <a:solidFill>
                  <a:schemeClr val="tx1"/>
                </a:solidFill>
                <a:latin typeface="+mn-lt"/>
                <a:hlinkClick r:id="rId4">
                  <a:extLst>
                    <a:ext uri="{A12FA001-AC4F-418D-AE19-62706E023703}">
                      <ahyp:hlinkClr xmlns:ahyp="http://schemas.microsoft.com/office/drawing/2018/hyperlinkcolor" val="tx"/>
                    </a:ext>
                  </a:extLst>
                </a:hlinkClick>
              </a:rPr>
              <a:t>c.agg@imperial.ac.uk</a:t>
            </a:r>
            <a:r>
              <a:rPr lang="en-GB" sz="1800" b="1" dirty="0">
                <a:solidFill>
                  <a:schemeClr val="tx1"/>
                </a:solidFill>
                <a:latin typeface="+mn-lt"/>
              </a:rPr>
              <a:t>  </a:t>
            </a:r>
          </a:p>
        </p:txBody>
      </p:sp>
    </p:spTree>
    <p:extLst>
      <p:ext uri="{BB962C8B-B14F-4D97-AF65-F5344CB8AC3E}">
        <p14:creationId xmlns:p14="http://schemas.microsoft.com/office/powerpoint/2010/main" val="303208748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08AEEF-E358-F72E-A7AC-BCC03E1A9122}"/>
              </a:ext>
            </a:extLst>
          </p:cNvPr>
          <p:cNvSpPr>
            <a:spLocks noGrp="1"/>
          </p:cNvSpPr>
          <p:nvPr>
            <p:ph type="title"/>
          </p:nvPr>
        </p:nvSpPr>
        <p:spPr>
          <a:xfrm>
            <a:off x="325801" y="251999"/>
            <a:ext cx="8280784" cy="796567"/>
          </a:xfrm>
        </p:spPr>
        <p:txBody>
          <a:bodyPr/>
          <a:lstStyle/>
          <a:p>
            <a:r>
              <a:rPr lang="en-GB" sz="3600" dirty="0"/>
              <a:t>EDI – To care or not to care, that is the question</a:t>
            </a:r>
          </a:p>
        </p:txBody>
      </p:sp>
      <p:pic>
        <p:nvPicPr>
          <p:cNvPr id="1026" name="Picture 2" descr="The Epidemic of I Don't Care and How to Escape It | Ilchi Lee">
            <a:extLst>
              <a:ext uri="{FF2B5EF4-FFF2-40B4-BE49-F238E27FC236}">
                <a16:creationId xmlns:a16="http://schemas.microsoft.com/office/drawing/2014/main" id="{0E301FC0-A95B-0E2F-B837-9A775597B9FD}"/>
              </a:ext>
            </a:extLst>
          </p:cNvPr>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1227220" y="2056063"/>
            <a:ext cx="4868779" cy="324585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tacks of gold coins">
            <a:extLst>
              <a:ext uri="{FF2B5EF4-FFF2-40B4-BE49-F238E27FC236}">
                <a16:creationId xmlns:a16="http://schemas.microsoft.com/office/drawing/2014/main" id="{132C0F87-0E17-15E3-79D4-FBAA88436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2957" y="2056063"/>
            <a:ext cx="4868778" cy="3245852"/>
          </a:xfrm>
          <a:prstGeom prst="rect">
            <a:avLst/>
          </a:prstGeom>
        </p:spPr>
      </p:pic>
      <p:sp>
        <p:nvSpPr>
          <p:cNvPr id="12" name="TextBox 11">
            <a:extLst>
              <a:ext uri="{FF2B5EF4-FFF2-40B4-BE49-F238E27FC236}">
                <a16:creationId xmlns:a16="http://schemas.microsoft.com/office/drawing/2014/main" id="{30FB498C-0CED-5664-A5C0-8AA211BA9D0D}"/>
              </a:ext>
            </a:extLst>
          </p:cNvPr>
          <p:cNvSpPr txBox="1"/>
          <p:nvPr/>
        </p:nvSpPr>
        <p:spPr>
          <a:xfrm>
            <a:off x="258830" y="5837122"/>
            <a:ext cx="11403780" cy="738664"/>
          </a:xfrm>
          <a:prstGeom prst="rect">
            <a:avLst/>
          </a:prstGeom>
          <a:noFill/>
        </p:spPr>
        <p:txBody>
          <a:bodyPr wrap="square">
            <a:spAutoFit/>
          </a:bodyPr>
          <a:lstStyle/>
          <a:p>
            <a:pPr algn="l"/>
            <a:r>
              <a:rPr lang="en-GB" sz="1400" b="0" i="0" dirty="0">
                <a:solidFill>
                  <a:srgbClr val="000000"/>
                </a:solidFill>
                <a:effectLst/>
                <a:latin typeface="Calibri" panose="020F0502020204030204" pitchFamily="34" charset="0"/>
              </a:rPr>
              <a:t>Adobe Stock. (n.d.). </a:t>
            </a:r>
            <a:r>
              <a:rPr lang="en-GB" sz="1400" b="0" i="1" dirty="0">
                <a:solidFill>
                  <a:srgbClr val="000000"/>
                </a:solidFill>
                <a:effectLst/>
                <a:latin typeface="Calibri" panose="020F0502020204030204" pitchFamily="34" charset="0"/>
              </a:rPr>
              <a:t>%22I Don%27T Care%22 Images – Browse 409 Stock Photos, Vectors, and Video</a:t>
            </a:r>
            <a:r>
              <a:rPr lang="en-GB" sz="1400" b="0" i="0" dirty="0">
                <a:solidFill>
                  <a:srgbClr val="000000"/>
                </a:solidFill>
                <a:effectLst/>
                <a:latin typeface="Calibri" panose="020F0502020204030204" pitchFamily="34" charset="0"/>
              </a:rPr>
              <a:t>. [online] Available at: https://stock.adobe.com/uk/search?k=%22i+don%27t+care%22&amp;asset_id=148073033 [Accessed 15 Jul. 2024].</a:t>
            </a:r>
          </a:p>
          <a:p>
            <a:pPr algn="l"/>
            <a:r>
              <a:rPr lang="en-GB" sz="1400" b="0" i="0" dirty="0">
                <a:solidFill>
                  <a:srgbClr val="000000"/>
                </a:solidFill>
                <a:effectLst/>
                <a:latin typeface="Calibri" panose="020F0502020204030204" pitchFamily="34" charset="0"/>
              </a:rPr>
              <a:t>‌</a:t>
            </a:r>
          </a:p>
        </p:txBody>
      </p:sp>
      <p:sp>
        <p:nvSpPr>
          <p:cNvPr id="4" name="Text Placeholder 3">
            <a:extLst>
              <a:ext uri="{FF2B5EF4-FFF2-40B4-BE49-F238E27FC236}">
                <a16:creationId xmlns:a16="http://schemas.microsoft.com/office/drawing/2014/main" id="{7324F9A3-0F2D-A8D4-475E-7BC3437C1C18}"/>
              </a:ext>
            </a:extLst>
          </p:cNvPr>
          <p:cNvSpPr>
            <a:spLocks noGrp="1"/>
          </p:cNvSpPr>
          <p:nvPr>
            <p:ph type="body" sz="quarter" idx="10"/>
          </p:nvPr>
        </p:nvSpPr>
        <p:spPr/>
        <p:txBody>
          <a:bodyPr/>
          <a:lstStyle/>
          <a:p>
            <a:endParaRPr lang="en-GB"/>
          </a:p>
        </p:txBody>
      </p:sp>
      <p:sp>
        <p:nvSpPr>
          <p:cNvPr id="5" name="Text Placeholder 3">
            <a:extLst>
              <a:ext uri="{FF2B5EF4-FFF2-40B4-BE49-F238E27FC236}">
                <a16:creationId xmlns:a16="http://schemas.microsoft.com/office/drawing/2014/main" id="{D614BEDB-70FA-CA13-D369-79AF23EE57EF}"/>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GB"/>
              <a:t>Equality, Diversity, Inclusion and MCQ Test</a:t>
            </a:r>
            <a:endParaRPr lang="en-US" dirty="0"/>
          </a:p>
        </p:txBody>
      </p:sp>
    </p:spTree>
    <p:extLst>
      <p:ext uri="{BB962C8B-B14F-4D97-AF65-F5344CB8AC3E}">
        <p14:creationId xmlns:p14="http://schemas.microsoft.com/office/powerpoint/2010/main" val="3648917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414B1838-9691-4881-AEBC-4C45BC5E7B86}"/>
              </a:ext>
            </a:extLst>
          </p:cNvPr>
          <p:cNvSpPr/>
          <p:nvPr/>
        </p:nvSpPr>
        <p:spPr>
          <a:xfrm>
            <a:off x="1122278" y="1423068"/>
            <a:ext cx="4299954" cy="2683510"/>
          </a:xfrm>
          <a:prstGeom prst="wedgeRectCallout">
            <a:avLst>
              <a:gd name="adj1" fmla="val 36494"/>
              <a:gd name="adj2" fmla="val 83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solidFill>
                  <a:schemeClr val="bg1"/>
                </a:solidFill>
                <a:latin typeface="Calibri" panose="020F0502020204030204" pitchFamily="34" charset="0"/>
                <a:cs typeface="Calibri" panose="020F0502020204030204" pitchFamily="34" charset="0"/>
              </a:rPr>
              <a:t>“Companies in the top quartile for racial and ethnic diversity are 35 percent more likely to have financial returns above their respective national industry medians”</a:t>
            </a:r>
          </a:p>
        </p:txBody>
      </p:sp>
      <p:sp>
        <p:nvSpPr>
          <p:cNvPr id="6" name="TextBox 5">
            <a:extLst>
              <a:ext uri="{FF2B5EF4-FFF2-40B4-BE49-F238E27FC236}">
                <a16:creationId xmlns:a16="http://schemas.microsoft.com/office/drawing/2014/main" id="{EC749873-4206-484D-8B26-98B455A1F53F}"/>
              </a:ext>
            </a:extLst>
          </p:cNvPr>
          <p:cNvSpPr txBox="1"/>
          <p:nvPr/>
        </p:nvSpPr>
        <p:spPr>
          <a:xfrm>
            <a:off x="1828800" y="5585461"/>
            <a:ext cx="8724900" cy="646331"/>
          </a:xfrm>
          <a:prstGeom prst="rect">
            <a:avLst/>
          </a:prstGeom>
          <a:noFill/>
        </p:spPr>
        <p:txBody>
          <a:bodyPr wrap="square" rtlCol="0">
            <a:spAutoFit/>
          </a:bodyPr>
          <a:lstStyle/>
          <a:p>
            <a:r>
              <a:rPr lang="en-US" sz="1200">
                <a:solidFill>
                  <a:srgbClr val="003E74"/>
                </a:solidFill>
              </a:rPr>
              <a:t>Hunt, V., Layton, D. and Prince, S., 2015. </a:t>
            </a:r>
            <a:r>
              <a:rPr lang="en-US" sz="1200" i="1">
                <a:solidFill>
                  <a:srgbClr val="003E74"/>
                </a:solidFill>
              </a:rPr>
              <a:t>Why Diversity Matters</a:t>
            </a:r>
            <a:r>
              <a:rPr lang="en-US" sz="1200">
                <a:solidFill>
                  <a:srgbClr val="003E74"/>
                </a:solidFill>
              </a:rPr>
              <a:t>. [online] </a:t>
            </a:r>
            <a:r>
              <a:rPr lang="en-US" sz="1200">
                <a:solidFill>
                  <a:srgbClr val="003E74"/>
                </a:solidFill>
                <a:hlinkClick r:id="rId3"/>
              </a:rPr>
              <a:t>https://www.mckinsey.com/</a:t>
            </a:r>
            <a:r>
              <a:rPr lang="en-US" sz="1200">
                <a:solidFill>
                  <a:srgbClr val="003E74"/>
                </a:solidFill>
              </a:rPr>
              <a:t>  Available at: </a:t>
            </a:r>
            <a:r>
              <a:rPr lang="en-US" sz="1200">
                <a:solidFill>
                  <a:srgbClr val="003E74"/>
                </a:solidFill>
                <a:hlinkClick r:id="rId4"/>
              </a:rPr>
              <a:t>https://www.mckinsey.com/~/media/mckinsey/business%20functions/organization/our%20insights/why%20diversity%20matters/why%20diversity%20matters.pdf</a:t>
            </a:r>
            <a:r>
              <a:rPr lang="en-US" sz="1200">
                <a:solidFill>
                  <a:srgbClr val="003E74"/>
                </a:solidFill>
              </a:rPr>
              <a:t> </a:t>
            </a:r>
            <a:endParaRPr lang="en-GB" sz="1200">
              <a:solidFill>
                <a:srgbClr val="003E74"/>
              </a:solidFill>
            </a:endParaRPr>
          </a:p>
        </p:txBody>
      </p:sp>
      <p:sp>
        <p:nvSpPr>
          <p:cNvPr id="13" name="Speech Bubble: Rectangle 12">
            <a:extLst>
              <a:ext uri="{FF2B5EF4-FFF2-40B4-BE49-F238E27FC236}">
                <a16:creationId xmlns:a16="http://schemas.microsoft.com/office/drawing/2014/main" id="{6F5D4479-03CA-4C43-A3CF-5388659543AE}"/>
              </a:ext>
            </a:extLst>
          </p:cNvPr>
          <p:cNvSpPr/>
          <p:nvPr/>
        </p:nvSpPr>
        <p:spPr>
          <a:xfrm>
            <a:off x="6319919" y="1423068"/>
            <a:ext cx="4540585" cy="2683510"/>
          </a:xfrm>
          <a:prstGeom prst="wedgeRectCallout">
            <a:avLst>
              <a:gd name="adj1" fmla="val -36453"/>
              <a:gd name="adj2" fmla="val 839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a:solidFill>
                  <a:schemeClr val="bg1"/>
                </a:solidFill>
                <a:latin typeface="Calibri" panose="020F0502020204030204" pitchFamily="34" charset="0"/>
                <a:cs typeface="Calibri" panose="020F0502020204030204" pitchFamily="34" charset="0"/>
              </a:rPr>
              <a:t>“Companies in the top quartile for gender diversity are 15 percent more likely to have financial returns above their respective national industry medians”</a:t>
            </a:r>
          </a:p>
        </p:txBody>
      </p:sp>
      <p:sp>
        <p:nvSpPr>
          <p:cNvPr id="5" name="Text Placeholder 4">
            <a:extLst>
              <a:ext uri="{FF2B5EF4-FFF2-40B4-BE49-F238E27FC236}">
                <a16:creationId xmlns:a16="http://schemas.microsoft.com/office/drawing/2014/main" id="{3BB064E0-6814-750A-81E0-05F5D898C7F8}"/>
              </a:ext>
            </a:extLst>
          </p:cNvPr>
          <p:cNvSpPr>
            <a:spLocks noGrp="1"/>
          </p:cNvSpPr>
          <p:nvPr>
            <p:ph type="body" sz="quarter" idx="10"/>
          </p:nvPr>
        </p:nvSpPr>
        <p:spPr/>
        <p:txBody>
          <a:bodyPr/>
          <a:lstStyle/>
          <a:p>
            <a:endParaRPr lang="en-GB"/>
          </a:p>
        </p:txBody>
      </p:sp>
      <p:sp>
        <p:nvSpPr>
          <p:cNvPr id="7" name="Text Placeholder 3">
            <a:extLst>
              <a:ext uri="{FF2B5EF4-FFF2-40B4-BE49-F238E27FC236}">
                <a16:creationId xmlns:a16="http://schemas.microsoft.com/office/drawing/2014/main" id="{383F8A91-DA59-C2D6-3521-B415281C35C7}"/>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GB"/>
              <a:t>Equality, Diversity, Inclusion and MCQ Test</a:t>
            </a:r>
            <a:endParaRPr lang="en-US" dirty="0"/>
          </a:p>
        </p:txBody>
      </p:sp>
    </p:spTree>
    <p:extLst>
      <p:ext uri="{BB962C8B-B14F-4D97-AF65-F5344CB8AC3E}">
        <p14:creationId xmlns:p14="http://schemas.microsoft.com/office/powerpoint/2010/main" val="1625509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72D3AC-4B68-04FA-0F64-58C8841F5D49}"/>
              </a:ext>
            </a:extLst>
          </p:cNvPr>
          <p:cNvSpPr>
            <a:spLocks noGrp="1"/>
          </p:cNvSpPr>
          <p:nvPr>
            <p:ph type="body" sz="quarter" idx="12"/>
          </p:nvPr>
        </p:nvSpPr>
        <p:spPr/>
        <p:txBody>
          <a:bodyPr/>
          <a:lstStyle/>
          <a:p>
            <a:endParaRPr lang="en-GB"/>
          </a:p>
        </p:txBody>
      </p:sp>
      <p:sp>
        <p:nvSpPr>
          <p:cNvPr id="4" name="Speech Bubble: Rectangle 3">
            <a:extLst>
              <a:ext uri="{FF2B5EF4-FFF2-40B4-BE49-F238E27FC236}">
                <a16:creationId xmlns:a16="http://schemas.microsoft.com/office/drawing/2014/main" id="{414B1838-9691-4881-AEBC-4C45BC5E7B86}"/>
              </a:ext>
            </a:extLst>
          </p:cNvPr>
          <p:cNvSpPr/>
          <p:nvPr/>
        </p:nvSpPr>
        <p:spPr>
          <a:xfrm>
            <a:off x="930442" y="1604211"/>
            <a:ext cx="5097713" cy="2316279"/>
          </a:xfrm>
          <a:prstGeom prst="wedgeRectCallout">
            <a:avLst>
              <a:gd name="adj1" fmla="val 36494"/>
              <a:gd name="adj2" fmla="val 83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solidFill>
                  <a:schemeClr val="bg1"/>
                </a:solidFill>
                <a:latin typeface="Calibri" panose="020F0502020204030204" pitchFamily="34" charset="0"/>
                <a:cs typeface="Calibri" panose="020F0502020204030204" pitchFamily="34" charset="0"/>
              </a:rPr>
              <a:t>“</a:t>
            </a:r>
            <a:r>
              <a:rPr lang="en-GB" sz="2400" b="1" dirty="0">
                <a:solidFill>
                  <a:schemeClr val="bg1"/>
                </a:solidFill>
                <a:latin typeface="Calibri" panose="020F0502020204030204" pitchFamily="34" charset="0"/>
                <a:cs typeface="Calibri" panose="020F0502020204030204" pitchFamily="34" charset="0"/>
              </a:rPr>
              <a:t>In the United Kingdom, for every 10 percent increase in gender diversity on the senior-executive team, EBIT (earnings before interest and taxes) rose by 3.5 percent.</a:t>
            </a:r>
            <a:r>
              <a:rPr lang="en-US" sz="2400" b="1" dirty="0">
                <a:solidFill>
                  <a:schemeClr val="bg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EC749873-4206-484D-8B26-98B455A1F53F}"/>
              </a:ext>
            </a:extLst>
          </p:cNvPr>
          <p:cNvSpPr txBox="1"/>
          <p:nvPr/>
        </p:nvSpPr>
        <p:spPr>
          <a:xfrm>
            <a:off x="224589" y="5187770"/>
            <a:ext cx="11742822" cy="1200329"/>
          </a:xfrm>
          <a:prstGeom prst="rect">
            <a:avLst/>
          </a:prstGeom>
          <a:noFill/>
        </p:spPr>
        <p:txBody>
          <a:bodyPr wrap="square" rtlCol="0">
            <a:spAutoFit/>
          </a:bodyPr>
          <a:lstStyle/>
          <a:p>
            <a:r>
              <a:rPr lang="en-US" sz="1200">
                <a:solidFill>
                  <a:srgbClr val="003E74"/>
                </a:solidFill>
              </a:rPr>
              <a:t>Hunt, V., Layton, D. and Prince, S., 2015. </a:t>
            </a:r>
            <a:r>
              <a:rPr lang="en-US" sz="1200" i="1">
                <a:solidFill>
                  <a:srgbClr val="003E74"/>
                </a:solidFill>
              </a:rPr>
              <a:t>Why Diversity Matters</a:t>
            </a:r>
            <a:r>
              <a:rPr lang="en-US" sz="1200">
                <a:solidFill>
                  <a:srgbClr val="003E74"/>
                </a:solidFill>
              </a:rPr>
              <a:t>. [online] </a:t>
            </a:r>
            <a:r>
              <a:rPr lang="en-US" sz="1200">
                <a:solidFill>
                  <a:srgbClr val="003E74"/>
                </a:solidFill>
                <a:hlinkClick r:id="rId3"/>
              </a:rPr>
              <a:t>https://www.mckinsey.com/</a:t>
            </a:r>
            <a:r>
              <a:rPr lang="en-US" sz="1200">
                <a:solidFill>
                  <a:srgbClr val="003E74"/>
                </a:solidFill>
              </a:rPr>
              <a:t>  Available at: </a:t>
            </a:r>
            <a:r>
              <a:rPr lang="en-US" sz="1200">
                <a:solidFill>
                  <a:srgbClr val="003E74"/>
                </a:solidFill>
                <a:hlinkClick r:id="rId4"/>
              </a:rPr>
              <a:t>https://www.mckinsey.com/~/media/mckinsey/business%20functions/organization/our%20insights/why%20diversity%20matters/why%20diversity%20matters.pdf</a:t>
            </a:r>
            <a:r>
              <a:rPr lang="en-US" sz="1200">
                <a:solidFill>
                  <a:srgbClr val="003E74"/>
                </a:solidFill>
              </a:rPr>
              <a:t> </a:t>
            </a:r>
          </a:p>
          <a:p>
            <a:endParaRPr lang="en-US" sz="1200">
              <a:solidFill>
                <a:srgbClr val="003E74"/>
              </a:solidFill>
            </a:endParaRPr>
          </a:p>
          <a:p>
            <a:r>
              <a:rPr lang="en-US" sz="1200" err="1">
                <a:solidFill>
                  <a:srgbClr val="003E74"/>
                </a:solidFill>
              </a:rPr>
              <a:t>Devillard</a:t>
            </a:r>
            <a:r>
              <a:rPr lang="en-US" sz="1200">
                <a:solidFill>
                  <a:srgbClr val="003E74"/>
                </a:solidFill>
              </a:rPr>
              <a:t> S., et al, 2016. </a:t>
            </a:r>
            <a:r>
              <a:rPr lang="en-US" sz="1200" i="1">
                <a:solidFill>
                  <a:srgbClr val="003E74"/>
                </a:solidFill>
              </a:rPr>
              <a:t>Women Matter 2016: Reinventing the workplace to unlock the potential of gender diversity</a:t>
            </a:r>
            <a:r>
              <a:rPr lang="en-US" sz="1200">
                <a:solidFill>
                  <a:srgbClr val="003E74"/>
                </a:solidFill>
              </a:rPr>
              <a:t>. [online] Available at: </a:t>
            </a:r>
            <a:r>
              <a:rPr lang="en-US" sz="1200">
                <a:solidFill>
                  <a:srgbClr val="003E74"/>
                </a:solidFill>
                <a:hlinkClick r:id="rId5"/>
              </a:rPr>
              <a:t>https://www.mckinsey.com/~/media/mckinsey/featured%20insights/women%20matter/reinventing%20the%20workplace%20for%20greater%20gender%20diversity/women-matter-2016-reinventing-the-workplace-to-unlock-the-potential-of-gender-diversity.pdf</a:t>
            </a:r>
            <a:r>
              <a:rPr lang="en-US" sz="1200">
                <a:solidFill>
                  <a:srgbClr val="003E74"/>
                </a:solidFill>
              </a:rPr>
              <a:t> </a:t>
            </a:r>
            <a:endParaRPr lang="en-GB" sz="1200">
              <a:solidFill>
                <a:srgbClr val="003E74"/>
              </a:solidFill>
            </a:endParaRPr>
          </a:p>
        </p:txBody>
      </p:sp>
      <p:sp>
        <p:nvSpPr>
          <p:cNvPr id="13" name="Speech Bubble: Rectangle 12">
            <a:extLst>
              <a:ext uri="{FF2B5EF4-FFF2-40B4-BE49-F238E27FC236}">
                <a16:creationId xmlns:a16="http://schemas.microsoft.com/office/drawing/2014/main" id="{6F5D4479-03CA-4C43-A3CF-5388659543AE}"/>
              </a:ext>
            </a:extLst>
          </p:cNvPr>
          <p:cNvSpPr/>
          <p:nvPr/>
        </p:nvSpPr>
        <p:spPr>
          <a:xfrm>
            <a:off x="6352004" y="1604211"/>
            <a:ext cx="5230395" cy="2316279"/>
          </a:xfrm>
          <a:prstGeom prst="wedgeRectCallout">
            <a:avLst>
              <a:gd name="adj1" fmla="val -36453"/>
              <a:gd name="adj2" fmla="val 87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400" b="1" dirty="0">
                <a:solidFill>
                  <a:schemeClr val="bg1"/>
                </a:solidFill>
                <a:latin typeface="Calibri" panose="020F0502020204030204" pitchFamily="34" charset="0"/>
                <a:cs typeface="Calibri" panose="020F0502020204030204" pitchFamily="34" charset="0"/>
              </a:rPr>
              <a:t>“Bridging the gender gap in Europe could add USD 2 trillion to the GDP by 2025 and contribute to greater gender equality in leadership positions.”</a:t>
            </a:r>
            <a:endParaRPr lang="en-US" sz="2400" b="1" dirty="0">
              <a:solidFill>
                <a:schemeClr val="bg1"/>
              </a:solidFill>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6E3648E0-487A-364C-046E-CAE71616B608}"/>
              </a:ext>
            </a:extLst>
          </p:cNvPr>
          <p:cNvSpPr>
            <a:spLocks noGrp="1"/>
          </p:cNvSpPr>
          <p:nvPr>
            <p:ph type="body" sz="quarter" idx="10"/>
          </p:nvPr>
        </p:nvSpPr>
        <p:spPr/>
        <p:txBody>
          <a:bodyPr/>
          <a:lstStyle/>
          <a:p>
            <a:endParaRPr lang="en-GB"/>
          </a:p>
        </p:txBody>
      </p:sp>
      <p:sp>
        <p:nvSpPr>
          <p:cNvPr id="8" name="Text Placeholder 3">
            <a:extLst>
              <a:ext uri="{FF2B5EF4-FFF2-40B4-BE49-F238E27FC236}">
                <a16:creationId xmlns:a16="http://schemas.microsoft.com/office/drawing/2014/main" id="{27AE5D1E-728B-35D6-D585-26762E0E19E1}"/>
              </a:ext>
            </a:extLst>
          </p:cNvPr>
          <p:cNvSpPr txBox="1">
            <a:spLocks/>
          </p:cNvSpPr>
          <p:nvPr/>
        </p:nvSpPr>
        <p:spPr>
          <a:xfrm>
            <a:off x="8606584" y="622301"/>
            <a:ext cx="3128216" cy="312291"/>
          </a:xfrm>
          <a:prstGeom prst="rect">
            <a:avLst/>
          </a:prstGeom>
        </p:spPr>
        <p:txBody>
          <a:bodyPr vert="horz" lIns="0" tIns="0" rIns="0" bIns="0" rtlCol="0">
            <a:noAutofit/>
          </a:bodyPr>
          <a:lstStyle>
            <a:lvl1pPr marL="0" indent="0" algn="r" defTabSz="685765" rtl="0" eaLnBrk="1" latinLnBrk="0" hangingPunct="1">
              <a:lnSpc>
                <a:spcPct val="105000"/>
              </a:lnSpc>
              <a:spcBef>
                <a:spcPts val="0"/>
              </a:spcBef>
              <a:buFont typeface="Arial" panose="020B0604020202020204" pitchFamily="34" charset="0"/>
              <a:buNone/>
              <a:defRPr sz="1200" b="1" kern="1200">
                <a:solidFill>
                  <a:srgbClr val="003E74"/>
                </a:solidFill>
                <a:latin typeface="+mn-lt"/>
                <a:ea typeface="+mn-ea"/>
                <a:cs typeface="+mn-cs"/>
              </a:defRPr>
            </a:lvl1pPr>
            <a:lvl2pPr marL="457200" indent="0" algn="l" defTabSz="685765" rtl="0" eaLnBrk="1" latinLnBrk="0" hangingPunct="1">
              <a:lnSpc>
                <a:spcPct val="105000"/>
              </a:lnSpc>
              <a:spcBef>
                <a:spcPts val="0"/>
              </a:spcBef>
              <a:buFont typeface="Arial" panose="020B0604020202020204" pitchFamily="34" charset="0"/>
              <a:buNone/>
              <a:defRPr sz="1200" b="0" kern="1200">
                <a:solidFill>
                  <a:srgbClr val="003E74"/>
                </a:solidFill>
                <a:latin typeface="+mj-lt"/>
                <a:ea typeface="+mn-ea"/>
                <a:cs typeface="+mn-cs"/>
              </a:defRPr>
            </a:lvl2pPr>
            <a:lvl3pPr marL="9144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3pPr>
            <a:lvl4pPr marL="13716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4pPr>
            <a:lvl5pPr marL="1828800" indent="0" algn="l" defTabSz="685765" rtl="0" eaLnBrk="1" latinLnBrk="0" hangingPunct="1">
              <a:lnSpc>
                <a:spcPct val="105000"/>
              </a:lnSpc>
              <a:spcBef>
                <a:spcPts val="0"/>
              </a:spcBef>
              <a:buClr>
                <a:schemeClr val="accent1"/>
              </a:buClr>
              <a:buFont typeface="Arial" panose="020B0604020202020204" pitchFamily="34" charset="0"/>
              <a:buNone/>
              <a:defRPr sz="1200" kern="1200">
                <a:solidFill>
                  <a:srgbClr val="003E74"/>
                </a:solidFill>
                <a:latin typeface="+mn-lt"/>
                <a:ea typeface="+mn-ea"/>
                <a:cs typeface="+mn-cs"/>
              </a:defRPr>
            </a:lvl5pPr>
            <a:lvl6pPr marL="1885853"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6pPr>
            <a:lvl7pPr marL="2228736"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7pPr>
            <a:lvl8pPr marL="2571618"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8pPr>
            <a:lvl9pPr marL="2914501" indent="-171441" algn="l" defTabSz="685765"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9pPr>
          </a:lstStyle>
          <a:p>
            <a:r>
              <a:rPr lang="en-GB"/>
              <a:t>Equality, Diversity, Inclusion and MCQ Test</a:t>
            </a:r>
            <a:endParaRPr lang="en-US" dirty="0"/>
          </a:p>
        </p:txBody>
      </p:sp>
    </p:spTree>
    <p:extLst>
      <p:ext uri="{BB962C8B-B14F-4D97-AF65-F5344CB8AC3E}">
        <p14:creationId xmlns:p14="http://schemas.microsoft.com/office/powerpoint/2010/main" val="119422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00907-1CCE-A04B-0B36-3BC9BBA26022}"/>
              </a:ext>
            </a:extLst>
          </p:cNvPr>
          <p:cNvSpPr>
            <a:spLocks noGrp="1"/>
          </p:cNvSpPr>
          <p:nvPr>
            <p:ph type="title"/>
          </p:nvPr>
        </p:nvSpPr>
        <p:spPr>
          <a:xfrm>
            <a:off x="325800" y="252000"/>
            <a:ext cx="7836893" cy="378044"/>
          </a:xfrm>
        </p:spPr>
        <p:txBody>
          <a:bodyPr/>
          <a:lstStyle/>
          <a:p>
            <a:r>
              <a:rPr lang="en-GB" sz="3600" dirty="0"/>
              <a:t>Against EDI – A Chat GPT argument…</a:t>
            </a:r>
          </a:p>
        </p:txBody>
      </p:sp>
      <p:sp>
        <p:nvSpPr>
          <p:cNvPr id="5" name="Content Placeholder 4">
            <a:extLst>
              <a:ext uri="{FF2B5EF4-FFF2-40B4-BE49-F238E27FC236}">
                <a16:creationId xmlns:a16="http://schemas.microsoft.com/office/drawing/2014/main" id="{75D70F73-C470-8B5C-822A-C530BCF91810}"/>
              </a:ext>
            </a:extLst>
          </p:cNvPr>
          <p:cNvSpPr>
            <a:spLocks noGrp="1"/>
          </p:cNvSpPr>
          <p:nvPr>
            <p:ph idx="1"/>
          </p:nvPr>
        </p:nvSpPr>
        <p:spPr>
          <a:xfrm>
            <a:off x="325800" y="1521618"/>
            <a:ext cx="11541025" cy="4866481"/>
          </a:xfrm>
        </p:spPr>
        <p:txBody>
          <a:bodyPr/>
          <a:lstStyle/>
          <a:p>
            <a:pPr marL="342900" indent="-342900" algn="l">
              <a:spcBef>
                <a:spcPts val="600"/>
              </a:spcBef>
              <a:spcAft>
                <a:spcPts val="1200"/>
              </a:spcAft>
              <a:buFont typeface="Arial" panose="020B0604020202020204" pitchFamily="34" charset="0"/>
              <a:buChar char="•"/>
            </a:pPr>
            <a:r>
              <a:rPr lang="en-GB" sz="2500" dirty="0">
                <a:solidFill>
                  <a:schemeClr val="tx2"/>
                </a:solidFill>
              </a:rPr>
              <a:t>One argument against Equality, Diversity and Inclusion (EDI) is that it could lead to </a:t>
            </a:r>
            <a:r>
              <a:rPr lang="en-GB" sz="2500" b="1" dirty="0">
                <a:solidFill>
                  <a:schemeClr val="tx2"/>
                </a:solidFill>
              </a:rPr>
              <a:t>reverse discrimination</a:t>
            </a:r>
            <a:r>
              <a:rPr lang="en-GB" sz="2500" dirty="0">
                <a:solidFill>
                  <a:schemeClr val="tx2"/>
                </a:solidFill>
              </a:rPr>
              <a:t>, where individuals from majority groups may feel that they are being treated unfairly because of their background.</a:t>
            </a:r>
          </a:p>
          <a:p>
            <a:pPr marL="342900" indent="-342900" algn="l">
              <a:spcBef>
                <a:spcPts val="600"/>
              </a:spcBef>
              <a:spcAft>
                <a:spcPts val="1200"/>
              </a:spcAft>
              <a:buFont typeface="Arial" panose="020B0604020202020204" pitchFamily="34" charset="0"/>
              <a:buChar char="•"/>
            </a:pPr>
            <a:r>
              <a:rPr lang="en-GB" sz="2500" dirty="0">
                <a:solidFill>
                  <a:schemeClr val="tx2"/>
                </a:solidFill>
              </a:rPr>
              <a:t>Another argument is that it could lead to a </a:t>
            </a:r>
            <a:r>
              <a:rPr lang="en-GB" sz="2500" b="1" dirty="0">
                <a:solidFill>
                  <a:schemeClr val="tx2"/>
                </a:solidFill>
              </a:rPr>
              <a:t>decrease in meritocracy</a:t>
            </a:r>
            <a:r>
              <a:rPr lang="en-GB" sz="2500" dirty="0">
                <a:solidFill>
                  <a:schemeClr val="tx2"/>
                </a:solidFill>
              </a:rPr>
              <a:t>, where the best candidate for a job or opportunity is not chosen based on their qualifications but rather on their diversity.</a:t>
            </a:r>
          </a:p>
          <a:p>
            <a:pPr marL="342900" indent="-342900" algn="l">
              <a:spcBef>
                <a:spcPts val="600"/>
              </a:spcBef>
              <a:spcAft>
                <a:spcPts val="1200"/>
              </a:spcAft>
              <a:buFont typeface="Arial" panose="020B0604020202020204" pitchFamily="34" charset="0"/>
              <a:buChar char="•"/>
            </a:pPr>
            <a:r>
              <a:rPr lang="en-GB" sz="2500" dirty="0">
                <a:solidFill>
                  <a:schemeClr val="tx2"/>
                </a:solidFill>
              </a:rPr>
              <a:t>Moreover, some may argue that implementing EDI initiatives could be </a:t>
            </a:r>
            <a:r>
              <a:rPr lang="en-GB" sz="2500" b="1" dirty="0">
                <a:solidFill>
                  <a:schemeClr val="tx2"/>
                </a:solidFill>
              </a:rPr>
              <a:t>costly and time-consuming </a:t>
            </a:r>
            <a:r>
              <a:rPr lang="en-GB" sz="2500" dirty="0">
                <a:solidFill>
                  <a:schemeClr val="tx2"/>
                </a:solidFill>
              </a:rPr>
              <a:t>for organizations and could divert resources away from more important business objectives.</a:t>
            </a:r>
          </a:p>
          <a:p>
            <a:endParaRPr lang="en-GB" dirty="0"/>
          </a:p>
        </p:txBody>
      </p:sp>
      <p:sp>
        <p:nvSpPr>
          <p:cNvPr id="2" name="Text Placeholder 3">
            <a:extLst>
              <a:ext uri="{FF2B5EF4-FFF2-40B4-BE49-F238E27FC236}">
                <a16:creationId xmlns:a16="http://schemas.microsoft.com/office/drawing/2014/main" id="{B77FC68A-4ECE-15DF-7737-4ED8C2C43189}"/>
              </a:ext>
            </a:extLst>
          </p:cNvPr>
          <p:cNvSpPr>
            <a:spLocks noGrp="1"/>
          </p:cNvSpPr>
          <p:nvPr>
            <p:ph type="body" sz="quarter" idx="10"/>
          </p:nvPr>
        </p:nvSpPr>
        <p:spPr>
          <a:xfrm>
            <a:off x="8454184" y="469901"/>
            <a:ext cx="3128216" cy="312291"/>
          </a:xfrm>
        </p:spPr>
        <p:txBody>
          <a:bodyPr/>
          <a:lstStyle/>
          <a:p>
            <a:r>
              <a:rPr lang="en-GB" sz="1200" dirty="0"/>
              <a:t>Equality, Diversity, Inclusion and MCQ Test</a:t>
            </a:r>
            <a:endParaRPr lang="en-US" dirty="0"/>
          </a:p>
        </p:txBody>
      </p:sp>
    </p:spTree>
    <p:extLst>
      <p:ext uri="{BB962C8B-B14F-4D97-AF65-F5344CB8AC3E}">
        <p14:creationId xmlns:p14="http://schemas.microsoft.com/office/powerpoint/2010/main" val="392927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00907-1CCE-A04B-0B36-3BC9BBA26022}"/>
              </a:ext>
            </a:extLst>
          </p:cNvPr>
          <p:cNvSpPr>
            <a:spLocks noGrp="1"/>
          </p:cNvSpPr>
          <p:nvPr>
            <p:ph type="title"/>
          </p:nvPr>
        </p:nvSpPr>
        <p:spPr>
          <a:xfrm>
            <a:off x="325801" y="252000"/>
            <a:ext cx="7926102" cy="378044"/>
          </a:xfrm>
        </p:spPr>
        <p:txBody>
          <a:bodyPr/>
          <a:lstStyle/>
          <a:p>
            <a:r>
              <a:rPr lang="en-GB" sz="3600" dirty="0"/>
              <a:t>Against EDI – A Chat GPT argument…</a:t>
            </a:r>
          </a:p>
        </p:txBody>
      </p:sp>
      <p:sp>
        <p:nvSpPr>
          <p:cNvPr id="5" name="Content Placeholder 4">
            <a:extLst>
              <a:ext uri="{FF2B5EF4-FFF2-40B4-BE49-F238E27FC236}">
                <a16:creationId xmlns:a16="http://schemas.microsoft.com/office/drawing/2014/main" id="{75D70F73-C470-8B5C-822A-C530BCF91810}"/>
              </a:ext>
            </a:extLst>
          </p:cNvPr>
          <p:cNvSpPr>
            <a:spLocks noGrp="1"/>
          </p:cNvSpPr>
          <p:nvPr>
            <p:ph idx="1"/>
          </p:nvPr>
        </p:nvSpPr>
        <p:spPr>
          <a:xfrm>
            <a:off x="325801" y="1651097"/>
            <a:ext cx="11541025" cy="4866481"/>
          </a:xfrm>
        </p:spPr>
        <p:txBody>
          <a:bodyPr/>
          <a:lstStyle/>
          <a:p>
            <a:pPr marL="342900" indent="-342900" algn="l">
              <a:buFont typeface="Arial" panose="020B0604020202020204" pitchFamily="34" charset="0"/>
              <a:buChar char="•"/>
            </a:pPr>
            <a:r>
              <a:rPr lang="en-GB" sz="2800" dirty="0">
                <a:solidFill>
                  <a:schemeClr val="tx2"/>
                </a:solidFill>
              </a:rPr>
              <a:t>“it could lead to </a:t>
            </a:r>
            <a:r>
              <a:rPr lang="en-GB" sz="2800" b="1" dirty="0">
                <a:solidFill>
                  <a:schemeClr val="tx2"/>
                </a:solidFill>
              </a:rPr>
              <a:t>reverse discrimination</a:t>
            </a:r>
            <a:r>
              <a:rPr lang="en-GB" sz="2800" dirty="0">
                <a:solidFill>
                  <a:schemeClr val="tx2"/>
                </a:solidFill>
              </a:rPr>
              <a:t>, where individuals from majority groups may feel that they are being treated unfairly”</a:t>
            </a:r>
          </a:p>
          <a:p>
            <a:pPr marL="342900" indent="-342900" algn="l">
              <a:buFont typeface="Arial" panose="020B0604020202020204" pitchFamily="34" charset="0"/>
              <a:buChar char="•"/>
            </a:pPr>
            <a:endParaRPr lang="en-GB" sz="2800" dirty="0">
              <a:solidFill>
                <a:schemeClr val="tx2"/>
              </a:solidFill>
            </a:endParaRPr>
          </a:p>
          <a:p>
            <a:pPr marL="342900" indent="-342900" algn="l">
              <a:buFont typeface="Arial" panose="020B0604020202020204" pitchFamily="34" charset="0"/>
              <a:buChar char="•"/>
            </a:pPr>
            <a:r>
              <a:rPr lang="en-GB" sz="2800" dirty="0">
                <a:solidFill>
                  <a:schemeClr val="tx2"/>
                </a:solidFill>
              </a:rPr>
              <a:t>Prejudice vs Discrimination</a:t>
            </a:r>
          </a:p>
          <a:p>
            <a:pPr marL="342900" indent="-342900">
              <a:buFont typeface="Arial" panose="020B0604020202020204" pitchFamily="34" charset="0"/>
              <a:buChar char="•"/>
            </a:pPr>
            <a:r>
              <a:rPr lang="en-GB" sz="2800" dirty="0">
                <a:solidFill>
                  <a:schemeClr val="tx2"/>
                </a:solidFill>
              </a:rPr>
              <a:t>Systemic barriers</a:t>
            </a:r>
            <a:endParaRPr lang="en-GB" sz="2800" dirty="0"/>
          </a:p>
          <a:p>
            <a:pPr marL="342900" indent="-342900" algn="l">
              <a:buFont typeface="Arial" panose="020B0604020202020204" pitchFamily="34" charset="0"/>
              <a:buChar char="•"/>
            </a:pPr>
            <a:r>
              <a:rPr lang="en-GB" sz="2800" dirty="0">
                <a:solidFill>
                  <a:schemeClr val="tx2"/>
                </a:solidFill>
              </a:rPr>
              <a:t>Positive discrimination vs positive action</a:t>
            </a:r>
          </a:p>
        </p:txBody>
      </p:sp>
      <p:sp>
        <p:nvSpPr>
          <p:cNvPr id="3" name="Text Placeholder 3">
            <a:extLst>
              <a:ext uri="{FF2B5EF4-FFF2-40B4-BE49-F238E27FC236}">
                <a16:creationId xmlns:a16="http://schemas.microsoft.com/office/drawing/2014/main" id="{87F54D1C-8669-A419-F345-149831E25732}"/>
              </a:ext>
            </a:extLst>
          </p:cNvPr>
          <p:cNvSpPr>
            <a:spLocks noGrp="1"/>
          </p:cNvSpPr>
          <p:nvPr>
            <p:ph type="body" sz="quarter" idx="10"/>
          </p:nvPr>
        </p:nvSpPr>
        <p:spPr>
          <a:xfrm>
            <a:off x="8454184" y="469901"/>
            <a:ext cx="3128216" cy="312291"/>
          </a:xfrm>
        </p:spPr>
        <p:txBody>
          <a:bodyPr/>
          <a:lstStyle/>
          <a:p>
            <a:r>
              <a:rPr lang="en-GB" sz="1200" dirty="0"/>
              <a:t>Equality, Diversity, Inclusion and MCQ Test</a:t>
            </a:r>
            <a:endParaRPr lang="en-US" dirty="0"/>
          </a:p>
        </p:txBody>
      </p:sp>
    </p:spTree>
    <p:extLst>
      <p:ext uri="{BB962C8B-B14F-4D97-AF65-F5344CB8AC3E}">
        <p14:creationId xmlns:p14="http://schemas.microsoft.com/office/powerpoint/2010/main" val="30282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E00907-1CCE-A04B-0B36-3BC9BBA26022}"/>
              </a:ext>
            </a:extLst>
          </p:cNvPr>
          <p:cNvSpPr>
            <a:spLocks noGrp="1"/>
          </p:cNvSpPr>
          <p:nvPr>
            <p:ph type="title"/>
          </p:nvPr>
        </p:nvSpPr>
        <p:spPr>
          <a:xfrm>
            <a:off x="325801" y="252000"/>
            <a:ext cx="8128384" cy="378044"/>
          </a:xfrm>
        </p:spPr>
        <p:txBody>
          <a:bodyPr/>
          <a:lstStyle/>
          <a:p>
            <a:r>
              <a:rPr lang="en-GB" sz="3600" dirty="0"/>
              <a:t>Against EDI – A Chat GPT argument…</a:t>
            </a:r>
          </a:p>
        </p:txBody>
      </p:sp>
      <p:sp>
        <p:nvSpPr>
          <p:cNvPr id="5" name="Content Placeholder 4">
            <a:extLst>
              <a:ext uri="{FF2B5EF4-FFF2-40B4-BE49-F238E27FC236}">
                <a16:creationId xmlns:a16="http://schemas.microsoft.com/office/drawing/2014/main" id="{75D70F73-C470-8B5C-822A-C530BCF91810}"/>
              </a:ext>
            </a:extLst>
          </p:cNvPr>
          <p:cNvSpPr>
            <a:spLocks noGrp="1"/>
          </p:cNvSpPr>
          <p:nvPr>
            <p:ph idx="1"/>
          </p:nvPr>
        </p:nvSpPr>
        <p:spPr>
          <a:xfrm>
            <a:off x="325487" y="1739519"/>
            <a:ext cx="11541025" cy="4866481"/>
          </a:xfrm>
        </p:spPr>
        <p:txBody>
          <a:bodyPr/>
          <a:lstStyle/>
          <a:p>
            <a:pPr marL="342900" indent="-342900" algn="l">
              <a:buFont typeface="Arial" panose="020B0604020202020204" pitchFamily="34" charset="0"/>
              <a:buChar char="•"/>
            </a:pPr>
            <a:r>
              <a:rPr lang="en-GB" sz="2800" dirty="0">
                <a:solidFill>
                  <a:schemeClr val="tx2"/>
                </a:solidFill>
              </a:rPr>
              <a:t>“it could lead to a </a:t>
            </a:r>
            <a:r>
              <a:rPr lang="en-GB" sz="2800" b="1" dirty="0">
                <a:solidFill>
                  <a:schemeClr val="tx2"/>
                </a:solidFill>
              </a:rPr>
              <a:t>decrease in meritocracy</a:t>
            </a:r>
            <a:r>
              <a:rPr lang="en-GB" sz="2800" dirty="0">
                <a:solidFill>
                  <a:schemeClr val="tx2"/>
                </a:solidFill>
              </a:rPr>
              <a:t>, where the best candidate for a job or opportunity is not chosen based on their qualifications but rather on their diversity”</a:t>
            </a:r>
          </a:p>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solidFill>
                  <a:schemeClr val="tx2"/>
                </a:solidFill>
              </a:rPr>
              <a:t>Who defines merit?</a:t>
            </a:r>
          </a:p>
          <a:p>
            <a:pPr marL="342900" indent="-342900">
              <a:buFont typeface="Arial" panose="020B0604020202020204" pitchFamily="34" charset="0"/>
              <a:buChar char="•"/>
            </a:pPr>
            <a:r>
              <a:rPr lang="en-GB" sz="2800" dirty="0">
                <a:solidFill>
                  <a:schemeClr val="tx2"/>
                </a:solidFill>
              </a:rPr>
              <a:t>Tokenistic EDI </a:t>
            </a:r>
          </a:p>
          <a:p>
            <a:pPr marL="342900" indent="-342900">
              <a:buFont typeface="Arial" panose="020B0604020202020204" pitchFamily="34" charset="0"/>
              <a:buChar char="•"/>
            </a:pPr>
            <a:r>
              <a:rPr lang="en-GB" sz="2800" dirty="0">
                <a:solidFill>
                  <a:schemeClr val="tx2"/>
                </a:solidFill>
              </a:rPr>
              <a:t>(Positive discrimination vs positive action)</a:t>
            </a:r>
          </a:p>
        </p:txBody>
      </p:sp>
      <p:sp>
        <p:nvSpPr>
          <p:cNvPr id="2" name="Text Placeholder 3">
            <a:extLst>
              <a:ext uri="{FF2B5EF4-FFF2-40B4-BE49-F238E27FC236}">
                <a16:creationId xmlns:a16="http://schemas.microsoft.com/office/drawing/2014/main" id="{D3B2A0E9-14F0-534B-95BD-881030191B6F}"/>
              </a:ext>
            </a:extLst>
          </p:cNvPr>
          <p:cNvSpPr>
            <a:spLocks noGrp="1"/>
          </p:cNvSpPr>
          <p:nvPr>
            <p:ph type="body" sz="quarter" idx="10"/>
          </p:nvPr>
        </p:nvSpPr>
        <p:spPr>
          <a:xfrm>
            <a:off x="8454184" y="469901"/>
            <a:ext cx="3128216" cy="312291"/>
          </a:xfrm>
        </p:spPr>
        <p:txBody>
          <a:bodyPr/>
          <a:lstStyle/>
          <a:p>
            <a:r>
              <a:rPr lang="en-GB" sz="1200" dirty="0"/>
              <a:t>Equality, Diversity, Inclusion and MCQ Test</a:t>
            </a:r>
            <a:endParaRPr lang="en-US" dirty="0"/>
          </a:p>
        </p:txBody>
      </p:sp>
    </p:spTree>
    <p:extLst>
      <p:ext uri="{BB962C8B-B14F-4D97-AF65-F5344CB8AC3E}">
        <p14:creationId xmlns:p14="http://schemas.microsoft.com/office/powerpoint/2010/main" val="22309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Imperial colour theme">
      <a:dk1>
        <a:sysClr val="windowText" lastClr="000000"/>
      </a:dk1>
      <a:lt1>
        <a:sysClr val="window" lastClr="FFFFFF"/>
      </a:lt1>
      <a:dk2>
        <a:srgbClr val="000080"/>
      </a:dk2>
      <a:lt2>
        <a:srgbClr val="F5F5F5"/>
      </a:lt2>
      <a:accent1>
        <a:srgbClr val="0000CD"/>
      </a:accent1>
      <a:accent2>
        <a:srgbClr val="C71585"/>
      </a:accent2>
      <a:accent3>
        <a:srgbClr val="7B68EE"/>
      </a:accent3>
      <a:accent4>
        <a:srgbClr val="FF0000"/>
      </a:accent4>
      <a:accent5>
        <a:srgbClr val="FF4500"/>
      </a:accent5>
      <a:accent6>
        <a:srgbClr val="006400"/>
      </a:accent6>
      <a:hlink>
        <a:srgbClr val="000080"/>
      </a:hlink>
      <a:folHlink>
        <a:srgbClr val="C71585"/>
      </a:folHlink>
    </a:clrScheme>
    <a:fontScheme name="Imperial College Standard Font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lnSpc>
            <a:spcPct val="105000"/>
          </a:lnSpc>
          <a:defRPr sz="1600" dirty="0">
            <a:solidFill>
              <a:schemeClr val="tx1"/>
            </a:solidFill>
          </a:defRPr>
        </a:defPPr>
      </a:lstStyle>
    </a:txDef>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Theme1" id="{6E13134C-E877-445E-91A3-4000DD472A85}" vid="{2C5C950A-46A6-4D8B-BEFB-80134F3EC5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a:srgbClr val="232333"/>
    </a:custClr>
    <a:custClr name="Navy">
      <a:srgbClr val="000080"/>
    </a:custClr>
    <a:custClr name="Saddle Brown">
      <a:srgbClr val="8B4513"/>
    </a:custClr>
    <a:custClr name="Teal">
      <a:srgbClr val="008080"/>
    </a:custClr>
    <a:custClr name="Medium Violet Red">
      <a:srgbClr val="C71585"/>
    </a:custClr>
    <a:custClr name="Indigo">
      <a:srgbClr val="4B0082"/>
    </a:custClr>
    <a:custClr name="Crimson">
      <a:srgbClr val="DC143C"/>
    </a:custClr>
    <a:custClr name="Orange Red">
      <a:srgbClr val="FF4500"/>
    </a:custClr>
    <a:custClr name="Dark Green">
      <a:srgbClr val="006400"/>
    </a:custClr>
    <a:custClr>
      <a:srgbClr val="FFFFFF"/>
    </a:custClr>
    <a:custClr name="Slate Grey">
      <a:srgbClr val="708090"/>
    </a:custClr>
    <a:custClr name="Imperial Blue">
      <a:srgbClr val="0000CD"/>
    </a:custClr>
    <a:custClr name="Yellow">
      <a:srgbClr val="FFFF00"/>
    </a:custClr>
    <a:custClr name="Turquoise">
      <a:srgbClr val="40E0D0"/>
    </a:custClr>
    <a:custClr name="Violet">
      <a:srgbClr val="EE82EE"/>
    </a:custClr>
    <a:custClr name="Medium Blue Slate">
      <a:srgbClr val="7B68EE"/>
    </a:custClr>
    <a:custClr name="Red">
      <a:srgbClr val="FF0000"/>
    </a:custClr>
    <a:custClr name="Dark Orange">
      <a:srgbClr val="FF8C00"/>
    </a:custClr>
    <a:custClr name="Spring Green">
      <a:srgbClr val="00FF7F"/>
    </a:custClr>
    <a:custClr>
      <a:srgbClr val="FFFFFF"/>
    </a:custClr>
    <a:custClr name="White Smoke">
      <a:srgbClr val="F5F5F5"/>
    </a:custClr>
    <a:custClr name="Deep Sky Blue">
      <a:srgbClr val="00BFFF"/>
    </a:custClr>
    <a:custClr name="Khaki">
      <a:srgbClr val="F0E68C"/>
    </a:custClr>
    <a:custClr name="Pale Turquoise">
      <a:srgbClr val="AFEEEE"/>
    </a:custClr>
    <a:custClr name="Light Pink">
      <a:srgbClr val="FFB6C1"/>
    </a:custClr>
    <a:custClr name="Lavender">
      <a:srgbClr val="E6E6FA"/>
    </a:custClr>
    <a:custClr name="Salmon">
      <a:srgbClr val="FA8072"/>
    </a:custClr>
    <a:custClr name="Orange">
      <a:srgbClr val="FFA500"/>
    </a:custClr>
    <a:custClr name="Pale Green">
      <a:srgbClr val="98FB98"/>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17DA4588C67D4BADB579CD5605472B" ma:contentTypeVersion="10" ma:contentTypeDescription="Create a new document." ma:contentTypeScope="" ma:versionID="8b12bc343363f3699b210f819a2fbfda">
  <xsd:schema xmlns:xsd="http://www.w3.org/2001/XMLSchema" xmlns:xs="http://www.w3.org/2001/XMLSchema" xmlns:p="http://schemas.microsoft.com/office/2006/metadata/properties" xmlns:ns2="a4189ba5-e770-4bca-b5d0-cec4ac3646b4" xmlns:ns3="e6617a15-db68-417d-8af8-66105e43eec8" targetNamespace="http://schemas.microsoft.com/office/2006/metadata/properties" ma:root="true" ma:fieldsID="86d951fbedc7295acb58bb8c6ce115a0" ns2:_="" ns3:_="">
    <xsd:import namespace="a4189ba5-e770-4bca-b5d0-cec4ac3646b4"/>
    <xsd:import namespace="e6617a15-db68-417d-8af8-66105e43eec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189ba5-e770-4bca-b5d0-cec4ac3646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4661dae-d6df-48fc-a54e-a577d2899e9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617a15-db68-417d-8af8-66105e43eec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5a360ea-192c-41ba-a85a-f713395c19cd}" ma:internalName="TaxCatchAll" ma:showField="CatchAllData" ma:web="e6617a15-db68-417d-8af8-66105e43ee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6617a15-db68-417d-8af8-66105e43eec8" xsi:nil="true"/>
    <lcf76f155ced4ddcb4097134ff3c332f xmlns="a4189ba5-e770-4bca-b5d0-cec4ac3646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309748-E575-4B1F-B55C-FA3AF16A5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189ba5-e770-4bca-b5d0-cec4ac3646b4"/>
    <ds:schemaRef ds:uri="e6617a15-db68-417d-8af8-66105e43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02E307-75FB-4981-8F8F-44B8EEA73F8E}">
  <ds:schemaRefs>
    <ds:schemaRef ds:uri="http://schemas.microsoft.com/sharepoint/v3/contenttype/forms"/>
  </ds:schemaRefs>
</ds:datastoreItem>
</file>

<file path=customXml/itemProps3.xml><?xml version="1.0" encoding="utf-8"?>
<ds:datastoreItem xmlns:ds="http://schemas.openxmlformats.org/officeDocument/2006/customXml" ds:itemID="{7107BF70-B087-4AE3-B145-4900E94BAF24}">
  <ds:schemaRef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e6617a15-db68-417d-8af8-66105e43eec8"/>
    <ds:schemaRef ds:uri="a4189ba5-e770-4bca-b5d0-cec4ac3646b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Theme1</Template>
  <TotalTime>5696</TotalTime>
  <Words>1946</Words>
  <Application>Microsoft Office PowerPoint</Application>
  <PresentationFormat>Widescreen</PresentationFormat>
  <Paragraphs>239</Paragraphs>
  <Slides>31</Slides>
  <Notes>15</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Theme1</vt:lpstr>
      <vt:lpstr>Equality, Diversity, Inclusion and MCQ Test</vt:lpstr>
      <vt:lpstr>PowerPoint Presentation</vt:lpstr>
      <vt:lpstr>Session Learning Outcomes</vt:lpstr>
      <vt:lpstr>EDI – To care or not to care, that is the question</vt:lpstr>
      <vt:lpstr>PowerPoint Presentation</vt:lpstr>
      <vt:lpstr>PowerPoint Presentation</vt:lpstr>
      <vt:lpstr>Against EDI – A Chat GPT argument…</vt:lpstr>
      <vt:lpstr>Against EDI – A Chat GPT argument…</vt:lpstr>
      <vt:lpstr>Against EDI – A Chat GPT argument…</vt:lpstr>
      <vt:lpstr>Against EDI – A Chat GPT argument…</vt:lpstr>
      <vt:lpstr>Who Are [insert department, i.e. Engineers] ?</vt:lpstr>
      <vt:lpstr>So What?</vt:lpstr>
      <vt:lpstr>Why So Important? - Gender</vt:lpstr>
      <vt:lpstr>Why So Important? - Disabilities</vt:lpstr>
      <vt:lpstr>Why So Important? - Ethnicity</vt:lpstr>
      <vt:lpstr>Why So Important? - Ethnicity continued…</vt:lpstr>
      <vt:lpstr>Inclusive Design</vt:lpstr>
      <vt:lpstr>Inclusive Design is…</vt:lpstr>
      <vt:lpstr>Inclusive Design…  </vt:lpstr>
      <vt:lpstr>PowerPoint Presentation</vt:lpstr>
      <vt:lpstr>Academic Impact</vt:lpstr>
      <vt:lpstr>Academic Impact</vt:lpstr>
      <vt:lpstr>Academic Impact</vt:lpstr>
      <vt:lpstr>Privilege For Sale</vt:lpstr>
      <vt:lpstr>Academic Action</vt:lpstr>
      <vt:lpstr>PowerPoint Presentation</vt:lpstr>
      <vt:lpstr>Measures and Benchmarks</vt:lpstr>
      <vt:lpstr>Equality Impact Assessment (EIA)</vt:lpstr>
      <vt:lpstr>Recap</vt:lpstr>
      <vt:lpstr>MCQ Time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an Active Bystander</dc:title>
  <dc:creator>Birdi, Amber</dc:creator>
  <cp:lastModifiedBy>Birdi, Amber</cp:lastModifiedBy>
  <cp:revision>4</cp:revision>
  <dcterms:created xsi:type="dcterms:W3CDTF">2024-07-11T12:10:02Z</dcterms:created>
  <dcterms:modified xsi:type="dcterms:W3CDTF">2024-08-08T15:10:45Z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0x0101004C17DA4588C67D4BADB579CD5605472B</vt:lpwstr>
  </property>
  <property fmtid="{D5CDD505-2E9C-101B-9397-08002B2CF9AE}" pid="3" name="MediaServiceImageTags">
    <vt:lpwstr/>
  </property>
</Properties>
</file>