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3" r:id="rId4"/>
  </p:sldMasterIdLst>
  <p:notesMasterIdLst>
    <p:notesMasterId r:id="rId51"/>
  </p:notesMasterIdLst>
  <p:sldIdLst>
    <p:sldId id="291" r:id="rId5"/>
    <p:sldId id="276" r:id="rId6"/>
    <p:sldId id="277" r:id="rId7"/>
    <p:sldId id="305" r:id="rId8"/>
    <p:sldId id="306" r:id="rId9"/>
    <p:sldId id="307" r:id="rId10"/>
    <p:sldId id="308" r:id="rId11"/>
    <p:sldId id="309" r:id="rId12"/>
    <p:sldId id="260"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8" r:id="rId31"/>
    <p:sldId id="382" r:id="rId32"/>
    <p:sldId id="379" r:id="rId33"/>
    <p:sldId id="364" r:id="rId34"/>
    <p:sldId id="365" r:id="rId35"/>
    <p:sldId id="367" r:id="rId36"/>
    <p:sldId id="368" r:id="rId37"/>
    <p:sldId id="369" r:id="rId38"/>
    <p:sldId id="375" r:id="rId39"/>
    <p:sldId id="370" r:id="rId40"/>
    <p:sldId id="371" r:id="rId41"/>
    <p:sldId id="354" r:id="rId42"/>
    <p:sldId id="366" r:id="rId43"/>
    <p:sldId id="372" r:id="rId44"/>
    <p:sldId id="373" r:id="rId45"/>
    <p:sldId id="383" r:id="rId46"/>
    <p:sldId id="381" r:id="rId47"/>
    <p:sldId id="374" r:id="rId48"/>
    <p:sldId id="303" r:id="rId49"/>
    <p:sldId id="339" r:id="rId50"/>
  </p:sldIdLst>
  <p:sldSz cx="12192000" cy="6858000"/>
  <p:notesSz cx="6858000" cy="9144000"/>
  <p:embeddedFontLst>
    <p:embeddedFont>
      <p:font typeface="Roboto" panose="02000000000000000000" pitchFamily="2" charset="0"/>
      <p:regular r:id="rId52"/>
      <p:bold r:id="rId53"/>
      <p:italic r:id="rId54"/>
      <p:boldItalic r:id="rId55"/>
    </p:embeddedFont>
  </p:embeddedFontLst>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423757-609A-7EBC-9CEA-884FDC6C292D}" name="Birdi, Amber" initials="BA" userId="S::ab1220@ic.ac.uk::47b082eb-cd59-4925-994b-b8462c63b1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3C6"/>
    <a:srgbClr val="FBF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B24C8-C48F-4BC0-85BC-F0EE268FCB2B}" v="1" dt="2024-08-08T15:09:38.87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85109" autoAdjust="0"/>
  </p:normalViewPr>
  <p:slideViewPr>
    <p:cSldViewPr snapToGrid="0" showGuides="1">
      <p:cViewPr varScale="1">
        <p:scale>
          <a:sx n="53" d="100"/>
          <a:sy n="53" d="100"/>
        </p:scale>
        <p:origin x="1216" y="32"/>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3.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di, Amber" userId="47b082eb-cd59-4925-994b-b8462c63b10c" providerId="ADAL" clId="{C7DB24C8-C48F-4BC0-85BC-F0EE268FCB2B}"/>
    <pc:docChg chg="addSld modSld">
      <pc:chgData name="Birdi, Amber" userId="47b082eb-cd59-4925-994b-b8462c63b10c" providerId="ADAL" clId="{C7DB24C8-C48F-4BC0-85BC-F0EE268FCB2B}" dt="2024-08-08T15:09:38.873" v="0"/>
      <pc:docMkLst>
        <pc:docMk/>
      </pc:docMkLst>
      <pc:sldChg chg="add">
        <pc:chgData name="Birdi, Amber" userId="47b082eb-cd59-4925-994b-b8462c63b10c" providerId="ADAL" clId="{C7DB24C8-C48F-4BC0-85BC-F0EE268FCB2B}" dt="2024-08-08T15:09:38.873" v="0"/>
        <pc:sldMkLst>
          <pc:docMk/>
          <pc:sldMk cId="3032087480" sldId="339"/>
        </pc:sldMkLst>
      </pc:sldChg>
    </pc:docChg>
  </pc:docChgLst>
  <pc:docChgLst>
    <pc:chgData name="Birdi, Amber" userId="47b082eb-cd59-4925-994b-b8462c63b10c" providerId="ADAL" clId="{D3929189-8FED-41D9-ADB4-E63820836C2C}"/>
    <pc:docChg chg="undo custSel addSld delSld modSld sldOrd">
      <pc:chgData name="Birdi, Amber" userId="47b082eb-cd59-4925-994b-b8462c63b10c" providerId="ADAL" clId="{D3929189-8FED-41D9-ADB4-E63820836C2C}" dt="2024-07-16T13:43:14.940" v="1180" actId="478"/>
      <pc:docMkLst>
        <pc:docMk/>
      </pc:docMkLst>
      <pc:sldChg chg="add del">
        <pc:chgData name="Birdi, Amber" userId="47b082eb-cd59-4925-994b-b8462c63b10c" providerId="ADAL" clId="{D3929189-8FED-41D9-ADB4-E63820836C2C}" dt="2024-07-15T08:29:30.816" v="134" actId="47"/>
        <pc:sldMkLst>
          <pc:docMk/>
          <pc:sldMk cId="954329384" sldId="256"/>
        </pc:sldMkLst>
      </pc:sldChg>
      <pc:sldChg chg="del">
        <pc:chgData name="Birdi, Amber" userId="47b082eb-cd59-4925-994b-b8462c63b10c" providerId="ADAL" clId="{D3929189-8FED-41D9-ADB4-E63820836C2C}" dt="2024-07-15T08:29:15.211" v="89" actId="47"/>
        <pc:sldMkLst>
          <pc:docMk/>
          <pc:sldMk cId="0" sldId="258"/>
        </pc:sldMkLst>
      </pc:sldChg>
      <pc:sldChg chg="addSp delSp modSp del mod">
        <pc:chgData name="Birdi, Amber" userId="47b082eb-cd59-4925-994b-b8462c63b10c" providerId="ADAL" clId="{D3929189-8FED-41D9-ADB4-E63820836C2C}" dt="2024-07-16T10:12:11.193" v="1122"/>
        <pc:sldMkLst>
          <pc:docMk/>
          <pc:sldMk cId="1386552695" sldId="260"/>
        </pc:sldMkLst>
        <pc:spChg chg="mod">
          <ac:chgData name="Birdi, Amber" userId="47b082eb-cd59-4925-994b-b8462c63b10c" providerId="ADAL" clId="{D3929189-8FED-41D9-ADB4-E63820836C2C}" dt="2024-07-15T09:16:16.751" v="198" actId="403"/>
          <ac:spMkLst>
            <pc:docMk/>
            <pc:sldMk cId="1386552695" sldId="260"/>
            <ac:spMk id="2" creationId="{00000000-0000-0000-0000-000000000000}"/>
          </ac:spMkLst>
        </pc:spChg>
        <pc:spChg chg="add mod">
          <ac:chgData name="Birdi, Amber" userId="47b082eb-cd59-4925-994b-b8462c63b10c" providerId="ADAL" clId="{D3929189-8FED-41D9-ADB4-E63820836C2C}" dt="2024-07-15T10:15:25.282" v="957"/>
          <ac:spMkLst>
            <pc:docMk/>
            <pc:sldMk cId="1386552695" sldId="260"/>
            <ac:spMk id="3" creationId="{4F277B1D-40B5-944D-FAD5-0BE38C6531E9}"/>
          </ac:spMkLst>
        </pc:spChg>
        <pc:spChg chg="del">
          <ac:chgData name="Birdi, Amber" userId="47b082eb-cd59-4925-994b-b8462c63b10c" providerId="ADAL" clId="{D3929189-8FED-41D9-ADB4-E63820836C2C}" dt="2024-07-16T10:10:00.930" v="1077" actId="478"/>
          <ac:spMkLst>
            <pc:docMk/>
            <pc:sldMk cId="1386552695" sldId="260"/>
            <ac:spMk id="4" creationId="{00000000-0000-0000-0000-000000000000}"/>
          </ac:spMkLst>
        </pc:spChg>
        <pc:spChg chg="mod">
          <ac:chgData name="Birdi, Amber" userId="47b082eb-cd59-4925-994b-b8462c63b10c" providerId="ADAL" clId="{D3929189-8FED-41D9-ADB4-E63820836C2C}" dt="2024-07-15T09:16:25.175" v="199" actId="113"/>
          <ac:spMkLst>
            <pc:docMk/>
            <pc:sldMk cId="1386552695" sldId="260"/>
            <ac:spMk id="8" creationId="{8527D255-9F5B-460F-94A4-88B68E712B03}"/>
          </ac:spMkLst>
        </pc:spChg>
        <pc:spChg chg="add mod">
          <ac:chgData name="Birdi, Amber" userId="47b082eb-cd59-4925-994b-b8462c63b10c" providerId="ADAL" clId="{D3929189-8FED-41D9-ADB4-E63820836C2C}" dt="2024-07-16T10:10:00.930" v="1077" actId="478"/>
          <ac:spMkLst>
            <pc:docMk/>
            <pc:sldMk cId="1386552695" sldId="260"/>
            <ac:spMk id="9" creationId="{C925125F-C420-C450-C393-B6B462A62618}"/>
          </ac:spMkLst>
        </pc:spChg>
        <pc:spChg chg="add mod">
          <ac:chgData name="Birdi, Amber" userId="47b082eb-cd59-4925-994b-b8462c63b10c" providerId="ADAL" clId="{D3929189-8FED-41D9-ADB4-E63820836C2C}" dt="2024-07-16T10:12:11.193" v="1122"/>
          <ac:spMkLst>
            <pc:docMk/>
            <pc:sldMk cId="1386552695" sldId="260"/>
            <ac:spMk id="11" creationId="{1C0AE1AA-8788-4102-E5B5-EFA4BD778342}"/>
          </ac:spMkLst>
        </pc:spChg>
        <pc:spChg chg="mod">
          <ac:chgData name="Birdi, Amber" userId="47b082eb-cd59-4925-994b-b8462c63b10c" providerId="ADAL" clId="{D3929189-8FED-41D9-ADB4-E63820836C2C}" dt="2024-07-15T09:17:03.691" v="207" actId="122"/>
          <ac:spMkLst>
            <pc:docMk/>
            <pc:sldMk cId="1386552695" sldId="260"/>
            <ac:spMk id="13" creationId="{879775C3-14F1-4F0F-830F-A5E49BC1169F}"/>
          </ac:spMkLst>
        </pc:spChg>
        <pc:spChg chg="mod">
          <ac:chgData name="Birdi, Amber" userId="47b082eb-cd59-4925-994b-b8462c63b10c" providerId="ADAL" clId="{D3929189-8FED-41D9-ADB4-E63820836C2C}" dt="2024-07-15T09:16:25.175" v="199" actId="113"/>
          <ac:spMkLst>
            <pc:docMk/>
            <pc:sldMk cId="1386552695" sldId="260"/>
            <ac:spMk id="17" creationId="{B0665B00-8C9A-4D95-B50B-0E83700DA496}"/>
          </ac:spMkLst>
        </pc:spChg>
        <pc:spChg chg="mod">
          <ac:chgData name="Birdi, Amber" userId="47b082eb-cd59-4925-994b-b8462c63b10c" providerId="ADAL" clId="{D3929189-8FED-41D9-ADB4-E63820836C2C}" dt="2024-07-15T09:17:03.691" v="207" actId="122"/>
          <ac:spMkLst>
            <pc:docMk/>
            <pc:sldMk cId="1386552695" sldId="260"/>
            <ac:spMk id="18" creationId="{0A18BE5F-3FCE-469B-B113-88C9A5EEB81B}"/>
          </ac:spMkLst>
        </pc:spChg>
        <pc:spChg chg="mod">
          <ac:chgData name="Birdi, Amber" userId="47b082eb-cd59-4925-994b-b8462c63b10c" providerId="ADAL" clId="{D3929189-8FED-41D9-ADB4-E63820836C2C}" dt="2024-07-15T09:17:03.691" v="207" actId="122"/>
          <ac:spMkLst>
            <pc:docMk/>
            <pc:sldMk cId="1386552695" sldId="260"/>
            <ac:spMk id="19" creationId="{0F8946F8-F5A3-4B75-A223-E15E51308A02}"/>
          </ac:spMkLst>
        </pc:spChg>
        <pc:spChg chg="mod">
          <ac:chgData name="Birdi, Amber" userId="47b082eb-cd59-4925-994b-b8462c63b10c" providerId="ADAL" clId="{D3929189-8FED-41D9-ADB4-E63820836C2C}" dt="2024-07-15T09:17:03.691" v="207" actId="122"/>
          <ac:spMkLst>
            <pc:docMk/>
            <pc:sldMk cId="1386552695" sldId="260"/>
            <ac:spMk id="20" creationId="{CF02F017-96E2-46D3-A27E-F2F3AC401665}"/>
          </ac:spMkLst>
        </pc:spChg>
        <pc:spChg chg="mod">
          <ac:chgData name="Birdi, Amber" userId="47b082eb-cd59-4925-994b-b8462c63b10c" providerId="ADAL" clId="{D3929189-8FED-41D9-ADB4-E63820836C2C}" dt="2024-07-15T09:17:03.691" v="207" actId="122"/>
          <ac:spMkLst>
            <pc:docMk/>
            <pc:sldMk cId="1386552695" sldId="260"/>
            <ac:spMk id="21" creationId="{35BCEA7C-EE1B-44D5-8D8D-B201426B3384}"/>
          </ac:spMkLst>
        </pc:spChg>
        <pc:spChg chg="mod">
          <ac:chgData name="Birdi, Amber" userId="47b082eb-cd59-4925-994b-b8462c63b10c" providerId="ADAL" clId="{D3929189-8FED-41D9-ADB4-E63820836C2C}" dt="2024-07-15T09:17:03.691" v="207" actId="122"/>
          <ac:spMkLst>
            <pc:docMk/>
            <pc:sldMk cId="1386552695" sldId="260"/>
            <ac:spMk id="22" creationId="{56640DF3-3708-4693-B813-4B9341508325}"/>
          </ac:spMkLst>
        </pc:spChg>
        <pc:spChg chg="mod">
          <ac:chgData name="Birdi, Amber" userId="47b082eb-cd59-4925-994b-b8462c63b10c" providerId="ADAL" clId="{D3929189-8FED-41D9-ADB4-E63820836C2C}" dt="2024-07-15T09:17:03.691" v="207" actId="122"/>
          <ac:spMkLst>
            <pc:docMk/>
            <pc:sldMk cId="1386552695" sldId="260"/>
            <ac:spMk id="23" creationId="{0071C846-055C-40CF-80D3-027075673D8B}"/>
          </ac:spMkLst>
        </pc:spChg>
        <pc:spChg chg="mod">
          <ac:chgData name="Birdi, Amber" userId="47b082eb-cd59-4925-994b-b8462c63b10c" providerId="ADAL" clId="{D3929189-8FED-41D9-ADB4-E63820836C2C}" dt="2024-07-15T09:17:03.691" v="207" actId="122"/>
          <ac:spMkLst>
            <pc:docMk/>
            <pc:sldMk cId="1386552695" sldId="260"/>
            <ac:spMk id="24" creationId="{37410CEA-5DC1-451D-89A3-3CAB3998E9D4}"/>
          </ac:spMkLst>
        </pc:spChg>
        <pc:spChg chg="mod">
          <ac:chgData name="Birdi, Amber" userId="47b082eb-cd59-4925-994b-b8462c63b10c" providerId="ADAL" clId="{D3929189-8FED-41D9-ADB4-E63820836C2C}" dt="2024-07-15T09:17:03.691" v="207" actId="122"/>
          <ac:spMkLst>
            <pc:docMk/>
            <pc:sldMk cId="1386552695" sldId="260"/>
            <ac:spMk id="25" creationId="{0B938157-E19B-4C76-A801-02718CBCF1A6}"/>
          </ac:spMkLst>
        </pc:spChg>
        <pc:spChg chg="mod">
          <ac:chgData name="Birdi, Amber" userId="47b082eb-cd59-4925-994b-b8462c63b10c" providerId="ADAL" clId="{D3929189-8FED-41D9-ADB4-E63820836C2C}" dt="2024-07-15T09:17:03.691" v="207" actId="122"/>
          <ac:spMkLst>
            <pc:docMk/>
            <pc:sldMk cId="1386552695" sldId="260"/>
            <ac:spMk id="26" creationId="{CFC763B8-5315-4E0C-890B-DC74B1C0E250}"/>
          </ac:spMkLst>
        </pc:spChg>
      </pc:sldChg>
      <pc:sldChg chg="del">
        <pc:chgData name="Birdi, Amber" userId="47b082eb-cd59-4925-994b-b8462c63b10c" providerId="ADAL" clId="{D3929189-8FED-41D9-ADB4-E63820836C2C}" dt="2024-07-15T08:29:15.036" v="88" actId="47"/>
        <pc:sldMkLst>
          <pc:docMk/>
          <pc:sldMk cId="0" sldId="261"/>
        </pc:sldMkLst>
      </pc:sldChg>
      <pc:sldChg chg="del">
        <pc:chgData name="Birdi, Amber" userId="47b082eb-cd59-4925-994b-b8462c63b10c" providerId="ADAL" clId="{D3929189-8FED-41D9-ADB4-E63820836C2C}" dt="2024-07-15T08:29:16.279" v="95" actId="47"/>
        <pc:sldMkLst>
          <pc:docMk/>
          <pc:sldMk cId="0" sldId="265"/>
        </pc:sldMkLst>
      </pc:sldChg>
      <pc:sldChg chg="del">
        <pc:chgData name="Birdi, Amber" userId="47b082eb-cd59-4925-994b-b8462c63b10c" providerId="ADAL" clId="{D3929189-8FED-41D9-ADB4-E63820836C2C}" dt="2024-07-15T08:29:15.503" v="91" actId="47"/>
        <pc:sldMkLst>
          <pc:docMk/>
          <pc:sldMk cId="0" sldId="266"/>
        </pc:sldMkLst>
      </pc:sldChg>
      <pc:sldChg chg="del">
        <pc:chgData name="Birdi, Amber" userId="47b082eb-cd59-4925-994b-b8462c63b10c" providerId="ADAL" clId="{D3929189-8FED-41D9-ADB4-E63820836C2C}" dt="2024-07-15T08:29:21.054" v="121" actId="47"/>
        <pc:sldMkLst>
          <pc:docMk/>
          <pc:sldMk cId="0" sldId="272"/>
        </pc:sldMkLst>
      </pc:sldChg>
      <pc:sldChg chg="addSp delSp modSp add mod">
        <pc:chgData name="Birdi, Amber" userId="47b082eb-cd59-4925-994b-b8462c63b10c" providerId="ADAL" clId="{D3929189-8FED-41D9-ADB4-E63820836C2C}" dt="2024-07-16T13:42:41.191" v="1179" actId="478"/>
        <pc:sldMkLst>
          <pc:docMk/>
          <pc:sldMk cId="3963125807" sldId="276"/>
        </pc:sldMkLst>
        <pc:spChg chg="add mod">
          <ac:chgData name="Birdi, Amber" userId="47b082eb-cd59-4925-994b-b8462c63b10c" providerId="ADAL" clId="{D3929189-8FED-41D9-ADB4-E63820836C2C}" dt="2024-07-15T10:14:45.680" v="926"/>
          <ac:spMkLst>
            <pc:docMk/>
            <pc:sldMk cId="3963125807" sldId="276"/>
            <ac:spMk id="3" creationId="{184B34BA-C898-B80D-086E-FCE56255EB50}"/>
          </ac:spMkLst>
        </pc:spChg>
        <pc:spChg chg="mod">
          <ac:chgData name="Birdi, Amber" userId="47b082eb-cd59-4925-994b-b8462c63b10c" providerId="ADAL" clId="{D3929189-8FED-41D9-ADB4-E63820836C2C}" dt="2024-07-15T09:15:49.088" v="186" actId="403"/>
          <ac:spMkLst>
            <pc:docMk/>
            <pc:sldMk cId="3963125807" sldId="276"/>
            <ac:spMk id="7" creationId="{FEA02DDD-FFFB-F7EC-0298-9EDC185A1CA7}"/>
          </ac:spMkLst>
        </pc:spChg>
        <pc:spChg chg="mod">
          <ac:chgData name="Birdi, Amber" userId="47b082eb-cd59-4925-994b-b8462c63b10c" providerId="ADAL" clId="{D3929189-8FED-41D9-ADB4-E63820836C2C}" dt="2024-07-16T10:09:39.410" v="1069" actId="20577"/>
          <ac:spMkLst>
            <pc:docMk/>
            <pc:sldMk cId="3963125807" sldId="276"/>
            <ac:spMk id="14" creationId="{C60E21CB-2544-8F11-F1B2-44E207067897}"/>
          </ac:spMkLst>
        </pc:spChg>
        <pc:spChg chg="del">
          <ac:chgData name="Birdi, Amber" userId="47b082eb-cd59-4925-994b-b8462c63b10c" providerId="ADAL" clId="{D3929189-8FED-41D9-ADB4-E63820836C2C}" dt="2024-07-15T08:32:31.622" v="137" actId="478"/>
          <ac:spMkLst>
            <pc:docMk/>
            <pc:sldMk cId="3963125807" sldId="276"/>
            <ac:spMk id="18" creationId="{8F523BED-F10F-0D11-7ADC-ABFDAFEA153C}"/>
          </ac:spMkLst>
        </pc:spChg>
        <pc:graphicFrameChg chg="mod">
          <ac:chgData name="Birdi, Amber" userId="47b082eb-cd59-4925-994b-b8462c63b10c" providerId="ADAL" clId="{D3929189-8FED-41D9-ADB4-E63820836C2C}" dt="2024-07-16T13:42:41.191" v="1179" actId="478"/>
          <ac:graphicFrameMkLst>
            <pc:docMk/>
            <pc:sldMk cId="3963125807" sldId="276"/>
            <ac:graphicFrameMk id="2" creationId="{8D272D2B-1BF0-4565-B1A4-700BCB50BFC5}"/>
          </ac:graphicFrameMkLst>
        </pc:graphicFrameChg>
      </pc:sldChg>
      <pc:sldChg chg="addSp delSp modSp add mod">
        <pc:chgData name="Birdi, Amber" userId="47b082eb-cd59-4925-994b-b8462c63b10c" providerId="ADAL" clId="{D3929189-8FED-41D9-ADB4-E63820836C2C}" dt="2024-07-16T10:12:05.242" v="1116"/>
        <pc:sldMkLst>
          <pc:docMk/>
          <pc:sldMk cId="2960610373" sldId="277"/>
        </pc:sldMkLst>
        <pc:spChg chg="mod">
          <ac:chgData name="Birdi, Amber" userId="47b082eb-cd59-4925-994b-b8462c63b10c" providerId="ADAL" clId="{D3929189-8FED-41D9-ADB4-E63820836C2C}" dt="2024-07-15T09:15:54.218" v="188" actId="403"/>
          <ac:spMkLst>
            <pc:docMk/>
            <pc:sldMk cId="2960610373" sldId="277"/>
            <ac:spMk id="2" creationId="{8888B1EA-EDB5-B95C-5562-393FEA26A36D}"/>
          </ac:spMkLst>
        </pc:spChg>
        <pc:spChg chg="mod">
          <ac:chgData name="Birdi, Amber" userId="47b082eb-cd59-4925-994b-b8462c63b10c" providerId="ADAL" clId="{D3929189-8FED-41D9-ADB4-E63820836C2C}" dt="2024-07-15T10:10:39.762" v="882" actId="948"/>
          <ac:spMkLst>
            <pc:docMk/>
            <pc:sldMk cId="2960610373" sldId="277"/>
            <ac:spMk id="3" creationId="{E0C79878-FE75-03D5-CC8D-B96C720215CF}"/>
          </ac:spMkLst>
        </pc:spChg>
        <pc:spChg chg="add mod">
          <ac:chgData name="Birdi, Amber" userId="47b082eb-cd59-4925-994b-b8462c63b10c" providerId="ADAL" clId="{D3929189-8FED-41D9-ADB4-E63820836C2C}" dt="2024-07-15T10:14:50.480" v="929" actId="1035"/>
          <ac:spMkLst>
            <pc:docMk/>
            <pc:sldMk cId="2960610373" sldId="277"/>
            <ac:spMk id="4" creationId="{C4E6BAC1-5F8C-5F68-E2FF-981D1A164CBB}"/>
          </ac:spMkLst>
        </pc:spChg>
        <pc:spChg chg="del">
          <ac:chgData name="Birdi, Amber" userId="47b082eb-cd59-4925-994b-b8462c63b10c" providerId="ADAL" clId="{D3929189-8FED-41D9-ADB4-E63820836C2C}" dt="2024-07-15T08:33:54.531" v="142" actId="478"/>
          <ac:spMkLst>
            <pc:docMk/>
            <pc:sldMk cId="2960610373" sldId="277"/>
            <ac:spMk id="5" creationId="{F04D7F07-56D4-79FD-BA28-6D4715F5FF32}"/>
          </ac:spMkLst>
        </pc:spChg>
        <pc:spChg chg="add mod">
          <ac:chgData name="Birdi, Amber" userId="47b082eb-cd59-4925-994b-b8462c63b10c" providerId="ADAL" clId="{D3929189-8FED-41D9-ADB4-E63820836C2C}" dt="2024-07-16T10:09:47.267" v="1070" actId="478"/>
          <ac:spMkLst>
            <pc:docMk/>
            <pc:sldMk cId="2960610373" sldId="277"/>
            <ac:spMk id="6" creationId="{77180373-B346-49D3-BA5A-C40D29081A31}"/>
          </ac:spMkLst>
        </pc:spChg>
        <pc:spChg chg="del">
          <ac:chgData name="Birdi, Amber" userId="47b082eb-cd59-4925-994b-b8462c63b10c" providerId="ADAL" clId="{D3929189-8FED-41D9-ADB4-E63820836C2C}" dt="2024-07-16T10:09:47.267" v="1070" actId="478"/>
          <ac:spMkLst>
            <pc:docMk/>
            <pc:sldMk cId="2960610373" sldId="277"/>
            <ac:spMk id="7" creationId="{887B17A3-650D-766D-AD5D-2B6911E656BD}"/>
          </ac:spMkLst>
        </pc:spChg>
        <pc:spChg chg="add mod">
          <ac:chgData name="Birdi, Amber" userId="47b082eb-cd59-4925-994b-b8462c63b10c" providerId="ADAL" clId="{D3929189-8FED-41D9-ADB4-E63820836C2C}" dt="2024-07-16T10:12:05.242" v="1116"/>
          <ac:spMkLst>
            <pc:docMk/>
            <pc:sldMk cId="2960610373" sldId="277"/>
            <ac:spMk id="8" creationId="{2A25B5B6-E4D1-E9C6-E982-ACE4ABBEAF21}"/>
          </ac:spMkLst>
        </pc:spChg>
      </pc:sldChg>
      <pc:sldChg chg="del">
        <pc:chgData name="Birdi, Amber" userId="47b082eb-cd59-4925-994b-b8462c63b10c" providerId="ADAL" clId="{D3929189-8FED-41D9-ADB4-E63820836C2C}" dt="2024-07-15T08:29:17.511" v="103" actId="47"/>
        <pc:sldMkLst>
          <pc:docMk/>
          <pc:sldMk cId="0" sldId="278"/>
        </pc:sldMkLst>
      </pc:sldChg>
      <pc:sldChg chg="addSp delSp modSp mod">
        <pc:chgData name="Birdi, Amber" userId="47b082eb-cd59-4925-994b-b8462c63b10c" providerId="ADAL" clId="{D3929189-8FED-41D9-ADB4-E63820836C2C}" dt="2024-07-16T10:09:19.770" v="1016" actId="1076"/>
        <pc:sldMkLst>
          <pc:docMk/>
          <pc:sldMk cId="2724072112" sldId="291"/>
        </pc:sldMkLst>
        <pc:spChg chg="mod">
          <ac:chgData name="Birdi, Amber" userId="47b082eb-cd59-4925-994b-b8462c63b10c" providerId="ADAL" clId="{D3929189-8FED-41D9-ADB4-E63820836C2C}" dt="2024-07-16T10:09:17.725" v="1015" actId="1076"/>
          <ac:spMkLst>
            <pc:docMk/>
            <pc:sldMk cId="2724072112" sldId="291"/>
            <ac:spMk id="2" creationId="{1039F7E3-F68C-EAF3-0915-A4AA9A327F14}"/>
          </ac:spMkLst>
        </pc:spChg>
        <pc:spChg chg="mod">
          <ac:chgData name="Birdi, Amber" userId="47b082eb-cd59-4925-994b-b8462c63b10c" providerId="ADAL" clId="{D3929189-8FED-41D9-ADB4-E63820836C2C}" dt="2024-07-16T10:09:19.770" v="1016" actId="1076"/>
          <ac:spMkLst>
            <pc:docMk/>
            <pc:sldMk cId="2724072112" sldId="291"/>
            <ac:spMk id="3" creationId="{C52BD528-A09E-5EC1-4705-D425C72CAD2A}"/>
          </ac:spMkLst>
        </pc:spChg>
        <pc:spChg chg="add del mod">
          <ac:chgData name="Birdi, Amber" userId="47b082eb-cd59-4925-994b-b8462c63b10c" providerId="ADAL" clId="{D3929189-8FED-41D9-ADB4-E63820836C2C}" dt="2024-07-15T08:25:50.784" v="84" actId="478"/>
          <ac:spMkLst>
            <pc:docMk/>
            <pc:sldMk cId="2724072112" sldId="291"/>
            <ac:spMk id="5" creationId="{E1E97A13-9D52-3EC6-0F0E-BEE783DEE92D}"/>
          </ac:spMkLst>
        </pc:spChg>
        <pc:spChg chg="del">
          <ac:chgData name="Birdi, Amber" userId="47b082eb-cd59-4925-994b-b8462c63b10c" providerId="ADAL" clId="{D3929189-8FED-41D9-ADB4-E63820836C2C}" dt="2024-07-15T08:25:48.880" v="83" actId="478"/>
          <ac:spMkLst>
            <pc:docMk/>
            <pc:sldMk cId="2724072112" sldId="291"/>
            <ac:spMk id="6" creationId="{463FC606-34B4-6329-6EA6-1F5995C61C98}"/>
          </ac:spMkLst>
        </pc:spChg>
      </pc:sldChg>
      <pc:sldChg chg="del">
        <pc:chgData name="Birdi, Amber" userId="47b082eb-cd59-4925-994b-b8462c63b10c" providerId="ADAL" clId="{D3929189-8FED-41D9-ADB4-E63820836C2C}" dt="2024-07-15T08:29:15.975" v="93" actId="47"/>
        <pc:sldMkLst>
          <pc:docMk/>
          <pc:sldMk cId="2985508758" sldId="296"/>
        </pc:sldMkLst>
      </pc:sldChg>
      <pc:sldChg chg="del">
        <pc:chgData name="Birdi, Amber" userId="47b082eb-cd59-4925-994b-b8462c63b10c" providerId="ADAL" clId="{D3929189-8FED-41D9-ADB4-E63820836C2C}" dt="2024-07-15T08:29:16.117" v="94" actId="47"/>
        <pc:sldMkLst>
          <pc:docMk/>
          <pc:sldMk cId="2511876846" sldId="297"/>
        </pc:sldMkLst>
      </pc:sldChg>
      <pc:sldChg chg="del">
        <pc:chgData name="Birdi, Amber" userId="47b082eb-cd59-4925-994b-b8462c63b10c" providerId="ADAL" clId="{D3929189-8FED-41D9-ADB4-E63820836C2C}" dt="2024-07-15T08:29:16.388" v="96" actId="47"/>
        <pc:sldMkLst>
          <pc:docMk/>
          <pc:sldMk cId="3704103542" sldId="298"/>
        </pc:sldMkLst>
      </pc:sldChg>
      <pc:sldChg chg="del">
        <pc:chgData name="Birdi, Amber" userId="47b082eb-cd59-4925-994b-b8462c63b10c" providerId="ADAL" clId="{D3929189-8FED-41D9-ADB4-E63820836C2C}" dt="2024-07-15T08:29:20.550" v="118" actId="47"/>
        <pc:sldMkLst>
          <pc:docMk/>
          <pc:sldMk cId="1878712638" sldId="300"/>
        </pc:sldMkLst>
      </pc:sldChg>
      <pc:sldChg chg="del">
        <pc:chgData name="Birdi, Amber" userId="47b082eb-cd59-4925-994b-b8462c63b10c" providerId="ADAL" clId="{D3929189-8FED-41D9-ADB4-E63820836C2C}" dt="2024-07-15T08:29:17.282" v="102" actId="47"/>
        <pc:sldMkLst>
          <pc:docMk/>
          <pc:sldMk cId="2379037340" sldId="301"/>
        </pc:sldMkLst>
      </pc:sldChg>
      <pc:sldChg chg="del">
        <pc:chgData name="Birdi, Amber" userId="47b082eb-cd59-4925-994b-b8462c63b10c" providerId="ADAL" clId="{D3929189-8FED-41D9-ADB4-E63820836C2C}" dt="2024-07-15T08:29:18.216" v="108" actId="47"/>
        <pc:sldMkLst>
          <pc:docMk/>
          <pc:sldMk cId="885489549" sldId="303"/>
        </pc:sldMkLst>
      </pc:sldChg>
      <pc:sldChg chg="addSp delSp modSp add mod">
        <pc:chgData name="Birdi, Amber" userId="47b082eb-cd59-4925-994b-b8462c63b10c" providerId="ADAL" clId="{D3929189-8FED-41D9-ADB4-E63820836C2C}" dt="2024-07-16T13:43:14.940" v="1180" actId="478"/>
        <pc:sldMkLst>
          <pc:docMk/>
          <pc:sldMk cId="944497705" sldId="303"/>
        </pc:sldMkLst>
        <pc:spChg chg="mod">
          <ac:chgData name="Birdi, Amber" userId="47b082eb-cd59-4925-994b-b8462c63b10c" providerId="ADAL" clId="{D3929189-8FED-41D9-ADB4-E63820836C2C}" dt="2024-07-15T10:09:11.822" v="871" actId="404"/>
          <ac:spMkLst>
            <pc:docMk/>
            <pc:sldMk cId="944497705" sldId="303"/>
            <ac:spMk id="2" creationId="{7420CE17-E58B-3459-9122-05136F2C7C1A}"/>
          </ac:spMkLst>
        </pc:spChg>
        <pc:spChg chg="add mod">
          <ac:chgData name="Birdi, Amber" userId="47b082eb-cd59-4925-994b-b8462c63b10c" providerId="ADAL" clId="{D3929189-8FED-41D9-ADB4-E63820836C2C}" dt="2024-07-15T10:16:50.732" v="1009"/>
          <ac:spMkLst>
            <pc:docMk/>
            <pc:sldMk cId="944497705" sldId="303"/>
            <ac:spMk id="4" creationId="{54FD5255-00FE-BAB6-6313-CCFCE8F4371F}"/>
          </ac:spMkLst>
        </pc:spChg>
        <pc:spChg chg="del">
          <ac:chgData name="Birdi, Amber" userId="47b082eb-cd59-4925-994b-b8462c63b10c" providerId="ADAL" clId="{D3929189-8FED-41D9-ADB4-E63820836C2C}" dt="2024-07-16T10:11:59.115" v="1115" actId="478"/>
          <ac:spMkLst>
            <pc:docMk/>
            <pc:sldMk cId="944497705" sldId="303"/>
            <ac:spMk id="7" creationId="{A5D27C5B-3625-E6CC-8C0A-08ED24447663}"/>
          </ac:spMkLst>
        </pc:spChg>
        <pc:spChg chg="add mod">
          <ac:chgData name="Birdi, Amber" userId="47b082eb-cd59-4925-994b-b8462c63b10c" providerId="ADAL" clId="{D3929189-8FED-41D9-ADB4-E63820836C2C}" dt="2024-07-16T10:11:59.115" v="1115" actId="478"/>
          <ac:spMkLst>
            <pc:docMk/>
            <pc:sldMk cId="944497705" sldId="303"/>
            <ac:spMk id="8" creationId="{C9421B9B-80DD-CE58-A95D-0F3A112F7BB0}"/>
          </ac:spMkLst>
        </pc:spChg>
        <pc:spChg chg="add mod">
          <ac:chgData name="Birdi, Amber" userId="47b082eb-cd59-4925-994b-b8462c63b10c" providerId="ADAL" clId="{D3929189-8FED-41D9-ADB4-E63820836C2C}" dt="2024-07-16T10:13:28.023" v="1171"/>
          <ac:spMkLst>
            <pc:docMk/>
            <pc:sldMk cId="944497705" sldId="303"/>
            <ac:spMk id="9" creationId="{35791174-36ED-0F6A-1FE3-77BE3E1E31E0}"/>
          </ac:spMkLst>
        </pc:spChg>
        <pc:spChg chg="del">
          <ac:chgData name="Birdi, Amber" userId="47b082eb-cd59-4925-994b-b8462c63b10c" providerId="ADAL" clId="{D3929189-8FED-41D9-ADB4-E63820836C2C}" dt="2024-07-15T10:09:45.414" v="879" actId="478"/>
          <ac:spMkLst>
            <pc:docMk/>
            <pc:sldMk cId="944497705" sldId="303"/>
            <ac:spMk id="11" creationId="{E06A830A-5649-7538-9365-B33C6E76E079}"/>
          </ac:spMkLst>
        </pc:spChg>
        <pc:spChg chg="mod">
          <ac:chgData name="Birdi, Amber" userId="47b082eb-cd59-4925-994b-b8462c63b10c" providerId="ADAL" clId="{D3929189-8FED-41D9-ADB4-E63820836C2C}" dt="2024-07-15T10:09:39.624" v="877" actId="14100"/>
          <ac:spMkLst>
            <pc:docMk/>
            <pc:sldMk cId="944497705" sldId="303"/>
            <ac:spMk id="13" creationId="{7345E68C-3D6A-ECB5-90E1-71B29682F9EA}"/>
          </ac:spMkLst>
        </pc:spChg>
        <pc:graphicFrameChg chg="mod">
          <ac:chgData name="Birdi, Amber" userId="47b082eb-cd59-4925-994b-b8462c63b10c" providerId="ADAL" clId="{D3929189-8FED-41D9-ADB4-E63820836C2C}" dt="2024-07-16T13:43:14.940" v="1180" actId="478"/>
          <ac:graphicFrameMkLst>
            <pc:docMk/>
            <pc:sldMk cId="944497705" sldId="303"/>
            <ac:graphicFrameMk id="3" creationId="{D3FD16E5-FFD1-574F-CD14-607ED77E4203}"/>
          </ac:graphicFrameMkLst>
        </pc:graphicFrameChg>
      </pc:sldChg>
      <pc:sldChg chg="addSp delSp modSp add mod">
        <pc:chgData name="Birdi, Amber" userId="47b082eb-cd59-4925-994b-b8462c63b10c" providerId="ADAL" clId="{D3929189-8FED-41D9-ADB4-E63820836C2C}" dt="2024-07-16T10:12:06.473" v="1117"/>
        <pc:sldMkLst>
          <pc:docMk/>
          <pc:sldMk cId="864789364" sldId="305"/>
        </pc:sldMkLst>
        <pc:spChg chg="add del mod">
          <ac:chgData name="Birdi, Amber" userId="47b082eb-cd59-4925-994b-b8462c63b10c" providerId="ADAL" clId="{D3929189-8FED-41D9-ADB4-E63820836C2C}" dt="2024-07-15T10:15:15.679" v="951" actId="478"/>
          <ac:spMkLst>
            <pc:docMk/>
            <pc:sldMk cId="864789364" sldId="305"/>
            <ac:spMk id="2" creationId="{14F42394-1705-03DA-A6E6-5607AFBC7965}"/>
          </ac:spMkLst>
        </pc:spChg>
        <pc:spChg chg="add mod">
          <ac:chgData name="Birdi, Amber" userId="47b082eb-cd59-4925-994b-b8462c63b10c" providerId="ADAL" clId="{D3929189-8FED-41D9-ADB4-E63820836C2C}" dt="2024-07-15T10:15:15.972" v="952"/>
          <ac:spMkLst>
            <pc:docMk/>
            <pc:sldMk cId="864789364" sldId="305"/>
            <ac:spMk id="3" creationId="{2FBD9940-4744-978B-B5A3-A792B47E4EC9}"/>
          </ac:spMkLst>
        </pc:spChg>
        <pc:spChg chg="del">
          <ac:chgData name="Birdi, Amber" userId="47b082eb-cd59-4925-994b-b8462c63b10c" providerId="ADAL" clId="{D3929189-8FED-41D9-ADB4-E63820836C2C}" dt="2024-07-16T10:09:49.823" v="1071" actId="478"/>
          <ac:spMkLst>
            <pc:docMk/>
            <pc:sldMk cId="864789364" sldId="305"/>
            <ac:spMk id="4" creationId="{D85BD876-C7CE-7713-0312-39118EA9388D}"/>
          </ac:spMkLst>
        </pc:spChg>
        <pc:spChg chg="add mod">
          <ac:chgData name="Birdi, Amber" userId="47b082eb-cd59-4925-994b-b8462c63b10c" providerId="ADAL" clId="{D3929189-8FED-41D9-ADB4-E63820836C2C}" dt="2024-07-16T10:09:49.823" v="1071" actId="478"/>
          <ac:spMkLst>
            <pc:docMk/>
            <pc:sldMk cId="864789364" sldId="305"/>
            <ac:spMk id="5" creationId="{F0F333BE-7CC6-2BAC-094F-90817976C8DF}"/>
          </ac:spMkLst>
        </pc:spChg>
        <pc:spChg chg="add mod">
          <ac:chgData name="Birdi, Amber" userId="47b082eb-cd59-4925-994b-b8462c63b10c" providerId="ADAL" clId="{D3929189-8FED-41D9-ADB4-E63820836C2C}" dt="2024-07-16T10:12:06.473" v="1117"/>
          <ac:spMkLst>
            <pc:docMk/>
            <pc:sldMk cId="864789364" sldId="305"/>
            <ac:spMk id="6" creationId="{93ED41F3-031F-6880-A3AA-9AD4CBD5E6B1}"/>
          </ac:spMkLst>
        </pc:spChg>
        <pc:spChg chg="del">
          <ac:chgData name="Birdi, Amber" userId="47b082eb-cd59-4925-994b-b8462c63b10c" providerId="ADAL" clId="{D3929189-8FED-41D9-ADB4-E63820836C2C}" dt="2024-07-15T09:07:28.725" v="144" actId="478"/>
          <ac:spMkLst>
            <pc:docMk/>
            <pc:sldMk cId="864789364" sldId="305"/>
            <ac:spMk id="8" creationId="{6F4C6536-59DB-4FC1-CFB1-E95698D43EF1}"/>
          </ac:spMkLst>
        </pc:spChg>
        <pc:spChg chg="mod">
          <ac:chgData name="Birdi, Amber" userId="47b082eb-cd59-4925-994b-b8462c63b10c" providerId="ADAL" clId="{D3929189-8FED-41D9-ADB4-E63820836C2C}" dt="2024-07-15T10:15:08.364" v="950" actId="1035"/>
          <ac:spMkLst>
            <pc:docMk/>
            <pc:sldMk cId="864789364" sldId="305"/>
            <ac:spMk id="11" creationId="{6BF3EEEB-C401-BB2E-33CB-8E7FA7A0497A}"/>
          </ac:spMkLst>
        </pc:spChg>
        <pc:picChg chg="mod">
          <ac:chgData name="Birdi, Amber" userId="47b082eb-cd59-4925-994b-b8462c63b10c" providerId="ADAL" clId="{D3929189-8FED-41D9-ADB4-E63820836C2C}" dt="2024-07-15T10:15:05.027" v="941" actId="1035"/>
          <ac:picMkLst>
            <pc:docMk/>
            <pc:sldMk cId="864789364" sldId="305"/>
            <ac:picMk id="2050" creationId="{387C0C35-7F03-725A-09E1-997DE5BC639D}"/>
          </ac:picMkLst>
        </pc:picChg>
      </pc:sldChg>
      <pc:sldChg chg="addSp delSp modSp add mod">
        <pc:chgData name="Birdi, Amber" userId="47b082eb-cd59-4925-994b-b8462c63b10c" providerId="ADAL" clId="{D3929189-8FED-41D9-ADB4-E63820836C2C}" dt="2024-07-16T10:12:07.219" v="1118"/>
        <pc:sldMkLst>
          <pc:docMk/>
          <pc:sldMk cId="216796981" sldId="306"/>
        </pc:sldMkLst>
        <pc:spChg chg="add del mod">
          <ac:chgData name="Birdi, Amber" userId="47b082eb-cd59-4925-994b-b8462c63b10c" providerId="ADAL" clId="{D3929189-8FED-41D9-ADB4-E63820836C2C}" dt="2024-07-15T09:10:03.982" v="150" actId="478"/>
          <ac:spMkLst>
            <pc:docMk/>
            <pc:sldMk cId="216796981" sldId="306"/>
            <ac:spMk id="2" creationId="{B0CFA676-7833-6DB9-7FA6-BEF904EF5901}"/>
          </ac:spMkLst>
        </pc:spChg>
        <pc:spChg chg="add mod">
          <ac:chgData name="Birdi, Amber" userId="47b082eb-cd59-4925-994b-b8462c63b10c" providerId="ADAL" clId="{D3929189-8FED-41D9-ADB4-E63820836C2C}" dt="2024-07-16T10:09:52.222" v="1073" actId="478"/>
          <ac:spMkLst>
            <pc:docMk/>
            <pc:sldMk cId="216796981" sldId="306"/>
            <ac:spMk id="3" creationId="{432720E3-1050-5879-E53D-4A9A26B85CC8}"/>
          </ac:spMkLst>
        </pc:spChg>
        <pc:spChg chg="add mod">
          <ac:chgData name="Birdi, Amber" userId="47b082eb-cd59-4925-994b-b8462c63b10c" providerId="ADAL" clId="{D3929189-8FED-41D9-ADB4-E63820836C2C}" dt="2024-07-15T10:10:54.145" v="884" actId="1076"/>
          <ac:spMkLst>
            <pc:docMk/>
            <pc:sldMk cId="216796981" sldId="306"/>
            <ac:spMk id="4" creationId="{E19A8413-23D6-50CC-2842-B2CD0A3A81C6}"/>
          </ac:spMkLst>
        </pc:spChg>
        <pc:spChg chg="add mod">
          <ac:chgData name="Birdi, Amber" userId="47b082eb-cd59-4925-994b-b8462c63b10c" providerId="ADAL" clId="{D3929189-8FED-41D9-ADB4-E63820836C2C}" dt="2024-07-16T10:12:07.219" v="1118"/>
          <ac:spMkLst>
            <pc:docMk/>
            <pc:sldMk cId="216796981" sldId="306"/>
            <ac:spMk id="5" creationId="{B5FF4CE8-0B82-E159-3393-A6EA7AB91B43}"/>
          </ac:spMkLst>
        </pc:spChg>
        <pc:spChg chg="add mod">
          <ac:chgData name="Birdi, Amber" userId="47b082eb-cd59-4925-994b-b8462c63b10c" providerId="ADAL" clId="{D3929189-8FED-41D9-ADB4-E63820836C2C}" dt="2024-07-15T10:11:01" v="886" actId="1076"/>
          <ac:spMkLst>
            <pc:docMk/>
            <pc:sldMk cId="216796981" sldId="306"/>
            <ac:spMk id="6" creationId="{05B4E8F2-1F4B-6D07-3EDE-DC163D002AAD}"/>
          </ac:spMkLst>
        </pc:spChg>
        <pc:spChg chg="add mod">
          <ac:chgData name="Birdi, Amber" userId="47b082eb-cd59-4925-994b-b8462c63b10c" providerId="ADAL" clId="{D3929189-8FED-41D9-ADB4-E63820836C2C}" dt="2024-07-15T10:15:19.195" v="953"/>
          <ac:spMkLst>
            <pc:docMk/>
            <pc:sldMk cId="216796981" sldId="306"/>
            <ac:spMk id="7" creationId="{8BE96705-27F2-16FE-B38E-3FF8A9E4540B}"/>
          </ac:spMkLst>
        </pc:spChg>
        <pc:spChg chg="del mod">
          <ac:chgData name="Birdi, Amber" userId="47b082eb-cd59-4925-994b-b8462c63b10c" providerId="ADAL" clId="{D3929189-8FED-41D9-ADB4-E63820836C2C}" dt="2024-07-16T10:09:52.222" v="1073" actId="478"/>
          <ac:spMkLst>
            <pc:docMk/>
            <pc:sldMk cId="216796981" sldId="306"/>
            <ac:spMk id="9" creationId="{4E03EF37-9DD3-BC83-5118-FD459F439775}"/>
          </ac:spMkLst>
        </pc:spChg>
        <pc:picChg chg="add mod">
          <ac:chgData name="Birdi, Amber" userId="47b082eb-cd59-4925-994b-b8462c63b10c" providerId="ADAL" clId="{D3929189-8FED-41D9-ADB4-E63820836C2C}" dt="2024-07-15T10:10:51.656" v="883" actId="1076"/>
          <ac:picMkLst>
            <pc:docMk/>
            <pc:sldMk cId="216796981" sldId="306"/>
            <ac:picMk id="1026" creationId="{D521AF74-DA1A-0BCC-7697-CEC505EF4E61}"/>
          </ac:picMkLst>
        </pc:picChg>
        <pc:picChg chg="del">
          <ac:chgData name="Birdi, Amber" userId="47b082eb-cd59-4925-994b-b8462c63b10c" providerId="ADAL" clId="{D3929189-8FED-41D9-ADB4-E63820836C2C}" dt="2024-07-15T09:10:01.074" v="148" actId="478"/>
          <ac:picMkLst>
            <pc:docMk/>
            <pc:sldMk cId="216796981" sldId="306"/>
            <ac:picMk id="3074" creationId="{12E4AF55-62E7-5349-F865-96A0E5B13870}"/>
          </ac:picMkLst>
        </pc:picChg>
      </pc:sldChg>
      <pc:sldChg chg="addSp delSp modSp add mod">
        <pc:chgData name="Birdi, Amber" userId="47b082eb-cd59-4925-994b-b8462c63b10c" providerId="ADAL" clId="{D3929189-8FED-41D9-ADB4-E63820836C2C}" dt="2024-07-16T10:12:08.037" v="1119"/>
        <pc:sldMkLst>
          <pc:docMk/>
          <pc:sldMk cId="3690883878" sldId="307"/>
        </pc:sldMkLst>
        <pc:spChg chg="mod">
          <ac:chgData name="Birdi, Amber" userId="47b082eb-cd59-4925-994b-b8462c63b10c" providerId="ADAL" clId="{D3929189-8FED-41D9-ADB4-E63820836C2C}" dt="2024-07-15T09:16:01.782" v="192" actId="404"/>
          <ac:spMkLst>
            <pc:docMk/>
            <pc:sldMk cId="3690883878" sldId="307"/>
            <ac:spMk id="2" creationId="{91869149-A5AA-EE26-003F-34FAD26C31B2}"/>
          </ac:spMkLst>
        </pc:spChg>
        <pc:spChg chg="add mod">
          <ac:chgData name="Birdi, Amber" userId="47b082eb-cd59-4925-994b-b8462c63b10c" providerId="ADAL" clId="{D3929189-8FED-41D9-ADB4-E63820836C2C}" dt="2024-07-15T10:15:21.107" v="954"/>
          <ac:spMkLst>
            <pc:docMk/>
            <pc:sldMk cId="3690883878" sldId="307"/>
            <ac:spMk id="3" creationId="{1094A663-5A1E-9F2C-FEC6-9C3E08650DF9}"/>
          </ac:spMkLst>
        </pc:spChg>
        <pc:spChg chg="del">
          <ac:chgData name="Birdi, Amber" userId="47b082eb-cd59-4925-994b-b8462c63b10c" providerId="ADAL" clId="{D3929189-8FED-41D9-ADB4-E63820836C2C}" dt="2024-07-16T10:09:54.365" v="1074" actId="478"/>
          <ac:spMkLst>
            <pc:docMk/>
            <pc:sldMk cId="3690883878" sldId="307"/>
            <ac:spMk id="4" creationId="{94DA89A0-136A-F139-C245-699FABD372E2}"/>
          </ac:spMkLst>
        </pc:spChg>
        <pc:spChg chg="add mod">
          <ac:chgData name="Birdi, Amber" userId="47b082eb-cd59-4925-994b-b8462c63b10c" providerId="ADAL" clId="{D3929189-8FED-41D9-ADB4-E63820836C2C}" dt="2024-07-16T10:09:54.365" v="1074" actId="478"/>
          <ac:spMkLst>
            <pc:docMk/>
            <pc:sldMk cId="3690883878" sldId="307"/>
            <ac:spMk id="6" creationId="{F3B09E26-C438-C2A1-5583-550994EA6387}"/>
          </ac:spMkLst>
        </pc:spChg>
        <pc:spChg chg="add mod">
          <ac:chgData name="Birdi, Amber" userId="47b082eb-cd59-4925-994b-b8462c63b10c" providerId="ADAL" clId="{D3929189-8FED-41D9-ADB4-E63820836C2C}" dt="2024-07-16T10:12:08.037" v="1119"/>
          <ac:spMkLst>
            <pc:docMk/>
            <pc:sldMk cId="3690883878" sldId="307"/>
            <ac:spMk id="9" creationId="{631F1815-3503-9CBE-3BC7-7A16EF0D037D}"/>
          </ac:spMkLst>
        </pc:spChg>
        <pc:picChg chg="mod">
          <ac:chgData name="Birdi, Amber" userId="47b082eb-cd59-4925-994b-b8462c63b10c" providerId="ADAL" clId="{D3929189-8FED-41D9-ADB4-E63820836C2C}" dt="2024-07-15T09:13:38.026" v="171" actId="1076"/>
          <ac:picMkLst>
            <pc:docMk/>
            <pc:sldMk cId="3690883878" sldId="307"/>
            <ac:picMk id="12" creationId="{14029A4C-2597-3B93-C490-ABF0A06EDADA}"/>
          </ac:picMkLst>
        </pc:picChg>
        <pc:picChg chg="mod">
          <ac:chgData name="Birdi, Amber" userId="47b082eb-cd59-4925-994b-b8462c63b10c" providerId="ADAL" clId="{D3929189-8FED-41D9-ADB4-E63820836C2C}" dt="2024-07-15T09:13:41.069" v="173" actId="1076"/>
          <ac:picMkLst>
            <pc:docMk/>
            <pc:sldMk cId="3690883878" sldId="307"/>
            <ac:picMk id="13" creationId="{AC63DD1A-1C20-8605-06C9-B3ED91EDB846}"/>
          </ac:picMkLst>
        </pc:picChg>
      </pc:sldChg>
      <pc:sldChg chg="addSp delSp modSp add mod">
        <pc:chgData name="Birdi, Amber" userId="47b082eb-cd59-4925-994b-b8462c63b10c" providerId="ADAL" clId="{D3929189-8FED-41D9-ADB4-E63820836C2C}" dt="2024-07-16T10:12:09.501" v="1120"/>
        <pc:sldMkLst>
          <pc:docMk/>
          <pc:sldMk cId="4135078563" sldId="308"/>
        </pc:sldMkLst>
        <pc:spChg chg="add mod">
          <ac:chgData name="Birdi, Amber" userId="47b082eb-cd59-4925-994b-b8462c63b10c" providerId="ADAL" clId="{D3929189-8FED-41D9-ADB4-E63820836C2C}" dt="2024-07-15T10:15:22.551" v="955"/>
          <ac:spMkLst>
            <pc:docMk/>
            <pc:sldMk cId="4135078563" sldId="308"/>
            <ac:spMk id="2" creationId="{F7B96F4E-67D0-B76A-535C-C9C7850F79C4}"/>
          </ac:spMkLst>
        </pc:spChg>
        <pc:spChg chg="mod">
          <ac:chgData name="Birdi, Amber" userId="47b082eb-cd59-4925-994b-b8462c63b10c" providerId="ADAL" clId="{D3929189-8FED-41D9-ADB4-E63820836C2C}" dt="2024-07-15T09:16:05.882" v="194" actId="403"/>
          <ac:spMkLst>
            <pc:docMk/>
            <pc:sldMk cId="4135078563" sldId="308"/>
            <ac:spMk id="3" creationId="{942A10CB-FF84-89EC-6750-093C527568C7}"/>
          </ac:spMkLst>
        </pc:spChg>
        <pc:spChg chg="del">
          <ac:chgData name="Birdi, Amber" userId="47b082eb-cd59-4925-994b-b8462c63b10c" providerId="ADAL" clId="{D3929189-8FED-41D9-ADB4-E63820836C2C}" dt="2024-07-16T10:09:57.077" v="1075" actId="478"/>
          <ac:spMkLst>
            <pc:docMk/>
            <pc:sldMk cId="4135078563" sldId="308"/>
            <ac:spMk id="4" creationId="{9933E343-B929-066C-1C00-91946DBAA44D}"/>
          </ac:spMkLst>
        </pc:spChg>
        <pc:spChg chg="add mod">
          <ac:chgData name="Birdi, Amber" userId="47b082eb-cd59-4925-994b-b8462c63b10c" providerId="ADAL" clId="{D3929189-8FED-41D9-ADB4-E63820836C2C}" dt="2024-07-16T10:09:57.077" v="1075" actId="478"/>
          <ac:spMkLst>
            <pc:docMk/>
            <pc:sldMk cId="4135078563" sldId="308"/>
            <ac:spMk id="9" creationId="{ACC6B4F6-BB76-0608-74BE-51E61BD3BA05}"/>
          </ac:spMkLst>
        </pc:spChg>
        <pc:spChg chg="add mod">
          <ac:chgData name="Birdi, Amber" userId="47b082eb-cd59-4925-994b-b8462c63b10c" providerId="ADAL" clId="{D3929189-8FED-41D9-ADB4-E63820836C2C}" dt="2024-07-16T10:12:09.501" v="1120"/>
          <ac:spMkLst>
            <pc:docMk/>
            <pc:sldMk cId="4135078563" sldId="308"/>
            <ac:spMk id="10" creationId="{F07EC554-B8AC-32C8-189B-15057391B198}"/>
          </ac:spMkLst>
        </pc:spChg>
        <pc:picChg chg="mod">
          <ac:chgData name="Birdi, Amber" userId="47b082eb-cd59-4925-994b-b8462c63b10c" providerId="ADAL" clId="{D3929189-8FED-41D9-ADB4-E63820836C2C}" dt="2024-07-15T09:13:44.562" v="174" actId="1076"/>
          <ac:picMkLst>
            <pc:docMk/>
            <pc:sldMk cId="4135078563" sldId="308"/>
            <ac:picMk id="8" creationId="{53F51FDF-5A4F-E553-03EB-3E52A4BB43EE}"/>
          </ac:picMkLst>
        </pc:picChg>
      </pc:sldChg>
      <pc:sldChg chg="addSp delSp modSp add mod">
        <pc:chgData name="Birdi, Amber" userId="47b082eb-cd59-4925-994b-b8462c63b10c" providerId="ADAL" clId="{D3929189-8FED-41D9-ADB4-E63820836C2C}" dt="2024-07-16T10:12:10.447" v="1121"/>
        <pc:sldMkLst>
          <pc:docMk/>
          <pc:sldMk cId="3616345672" sldId="309"/>
        </pc:sldMkLst>
        <pc:spChg chg="add mod">
          <ac:chgData name="Birdi, Amber" userId="47b082eb-cd59-4925-994b-b8462c63b10c" providerId="ADAL" clId="{D3929189-8FED-41D9-ADB4-E63820836C2C}" dt="2024-07-15T10:15:23.989" v="956"/>
          <ac:spMkLst>
            <pc:docMk/>
            <pc:sldMk cId="3616345672" sldId="309"/>
            <ac:spMk id="2" creationId="{238819F5-8434-CD7D-A79E-40A363B06372}"/>
          </ac:spMkLst>
        </pc:spChg>
        <pc:spChg chg="mod">
          <ac:chgData name="Birdi, Amber" userId="47b082eb-cd59-4925-994b-b8462c63b10c" providerId="ADAL" clId="{D3929189-8FED-41D9-ADB4-E63820836C2C}" dt="2024-07-15T09:16:10.764" v="196" actId="403"/>
          <ac:spMkLst>
            <pc:docMk/>
            <pc:sldMk cId="3616345672" sldId="309"/>
            <ac:spMk id="3" creationId="{942A10CB-FF84-89EC-6750-093C527568C7}"/>
          </ac:spMkLst>
        </pc:spChg>
        <pc:spChg chg="del">
          <ac:chgData name="Birdi, Amber" userId="47b082eb-cd59-4925-994b-b8462c63b10c" providerId="ADAL" clId="{D3929189-8FED-41D9-ADB4-E63820836C2C}" dt="2024-07-16T10:09:59.037" v="1076" actId="478"/>
          <ac:spMkLst>
            <pc:docMk/>
            <pc:sldMk cId="3616345672" sldId="309"/>
            <ac:spMk id="4" creationId="{9933E343-B929-066C-1C00-91946DBAA44D}"/>
          </ac:spMkLst>
        </pc:spChg>
        <pc:spChg chg="mod">
          <ac:chgData name="Birdi, Amber" userId="47b082eb-cd59-4925-994b-b8462c63b10c" providerId="ADAL" clId="{D3929189-8FED-41D9-ADB4-E63820836C2C}" dt="2024-07-15T09:13:51.287" v="175" actId="14100"/>
          <ac:spMkLst>
            <pc:docMk/>
            <pc:sldMk cId="3616345672" sldId="309"/>
            <ac:spMk id="5" creationId="{43B7B577-2363-9EC1-CF63-19839A325EBC}"/>
          </ac:spMkLst>
        </pc:spChg>
        <pc:spChg chg="add mod">
          <ac:chgData name="Birdi, Amber" userId="47b082eb-cd59-4925-994b-b8462c63b10c" providerId="ADAL" clId="{D3929189-8FED-41D9-ADB4-E63820836C2C}" dt="2024-07-16T10:09:59.037" v="1076" actId="478"/>
          <ac:spMkLst>
            <pc:docMk/>
            <pc:sldMk cId="3616345672" sldId="309"/>
            <ac:spMk id="8" creationId="{0DEB3CBF-8C7A-4AF9-A481-29BE045BD598}"/>
          </ac:spMkLst>
        </pc:spChg>
        <pc:spChg chg="add mod">
          <ac:chgData name="Birdi, Amber" userId="47b082eb-cd59-4925-994b-b8462c63b10c" providerId="ADAL" clId="{D3929189-8FED-41D9-ADB4-E63820836C2C}" dt="2024-07-16T10:12:10.447" v="1121"/>
          <ac:spMkLst>
            <pc:docMk/>
            <pc:sldMk cId="3616345672" sldId="309"/>
            <ac:spMk id="9" creationId="{EAA850F7-92C6-DA7A-64BE-12FF42D1BEBF}"/>
          </ac:spMkLst>
        </pc:spChg>
        <pc:picChg chg="mod">
          <ac:chgData name="Birdi, Amber" userId="47b082eb-cd59-4925-994b-b8462c63b10c" providerId="ADAL" clId="{D3929189-8FED-41D9-ADB4-E63820836C2C}" dt="2024-07-15T09:14:00.419" v="180" actId="14100"/>
          <ac:picMkLst>
            <pc:docMk/>
            <pc:sldMk cId="3616345672" sldId="309"/>
            <ac:picMk id="10" creationId="{7BEB1AD2-41EC-46A0-5DEE-F9F97410A55A}"/>
          </ac:picMkLst>
        </pc:picChg>
        <pc:picChg chg="mod">
          <ac:chgData name="Birdi, Amber" userId="47b082eb-cd59-4925-994b-b8462c63b10c" providerId="ADAL" clId="{D3929189-8FED-41D9-ADB4-E63820836C2C}" dt="2024-07-15T09:13:58.343" v="179" actId="14100"/>
          <ac:picMkLst>
            <pc:docMk/>
            <pc:sldMk cId="3616345672" sldId="309"/>
            <ac:picMk id="11" creationId="{5A7D0845-D41A-6285-B6AA-59DA4CA6E79D}"/>
          </ac:picMkLst>
        </pc:picChg>
      </pc:sldChg>
      <pc:sldChg chg="addSp delSp modSp add mod">
        <pc:chgData name="Birdi, Amber" userId="47b082eb-cd59-4925-994b-b8462c63b10c" providerId="ADAL" clId="{D3929189-8FED-41D9-ADB4-E63820836C2C}" dt="2024-07-16T10:12:12.658" v="1123"/>
        <pc:sldMkLst>
          <pc:docMk/>
          <pc:sldMk cId="3703814759" sldId="310"/>
        </pc:sldMkLst>
        <pc:spChg chg="mod">
          <ac:chgData name="Birdi, Amber" userId="47b082eb-cd59-4925-994b-b8462c63b10c" providerId="ADAL" clId="{D3929189-8FED-41D9-ADB4-E63820836C2C}" dt="2024-07-15T09:19:02.917" v="233" actId="20577"/>
          <ac:spMkLst>
            <pc:docMk/>
            <pc:sldMk cId="3703814759" sldId="310"/>
            <ac:spMk id="2" creationId="{15999AAF-A4CD-D135-EB5A-539566F12337}"/>
          </ac:spMkLst>
        </pc:spChg>
        <pc:spChg chg="add mod">
          <ac:chgData name="Birdi, Amber" userId="47b082eb-cd59-4925-994b-b8462c63b10c" providerId="ADAL" clId="{D3929189-8FED-41D9-ADB4-E63820836C2C}" dt="2024-07-15T09:18:52.584" v="218" actId="1076"/>
          <ac:spMkLst>
            <pc:docMk/>
            <pc:sldMk cId="3703814759" sldId="310"/>
            <ac:spMk id="4" creationId="{A4B18049-94E2-5DC3-D134-43B45F4FA5AF}"/>
          </ac:spMkLst>
        </pc:spChg>
        <pc:spChg chg="add mod">
          <ac:chgData name="Birdi, Amber" userId="47b082eb-cd59-4925-994b-b8462c63b10c" providerId="ADAL" clId="{D3929189-8FED-41D9-ADB4-E63820836C2C}" dt="2024-07-15T10:15:26.723" v="958"/>
          <ac:spMkLst>
            <pc:docMk/>
            <pc:sldMk cId="3703814759" sldId="310"/>
            <ac:spMk id="5" creationId="{3A198CED-E8D6-A062-A1F0-D8A5BFDB861C}"/>
          </ac:spMkLst>
        </pc:spChg>
        <pc:spChg chg="add mod">
          <ac:chgData name="Birdi, Amber" userId="47b082eb-cd59-4925-994b-b8462c63b10c" providerId="ADAL" clId="{D3929189-8FED-41D9-ADB4-E63820836C2C}" dt="2024-07-16T10:10:04.354" v="1078" actId="478"/>
          <ac:spMkLst>
            <pc:docMk/>
            <pc:sldMk cId="3703814759" sldId="310"/>
            <ac:spMk id="6" creationId="{1195952B-BD40-E2C1-FE7C-CF0E2B74F21D}"/>
          </ac:spMkLst>
        </pc:spChg>
        <pc:spChg chg="add mod">
          <ac:chgData name="Birdi, Amber" userId="47b082eb-cd59-4925-994b-b8462c63b10c" providerId="ADAL" clId="{D3929189-8FED-41D9-ADB4-E63820836C2C}" dt="2024-07-16T10:12:12.658" v="1123"/>
          <ac:spMkLst>
            <pc:docMk/>
            <pc:sldMk cId="3703814759" sldId="310"/>
            <ac:spMk id="7" creationId="{B41E8DCB-3D79-321D-1F04-B61CD0C8DF08}"/>
          </ac:spMkLst>
        </pc:spChg>
        <pc:spChg chg="del">
          <ac:chgData name="Birdi, Amber" userId="47b082eb-cd59-4925-994b-b8462c63b10c" providerId="ADAL" clId="{D3929189-8FED-41D9-ADB4-E63820836C2C}" dt="2024-07-15T09:18:33.445" v="208" actId="478"/>
          <ac:spMkLst>
            <pc:docMk/>
            <pc:sldMk cId="3703814759" sldId="310"/>
            <ac:spMk id="9" creationId="{F99C6657-2783-A479-CD2D-3B8F5813F417}"/>
          </ac:spMkLst>
        </pc:spChg>
        <pc:spChg chg="del">
          <ac:chgData name="Birdi, Amber" userId="47b082eb-cd59-4925-994b-b8462c63b10c" providerId="ADAL" clId="{D3929189-8FED-41D9-ADB4-E63820836C2C}" dt="2024-07-16T10:10:04.354" v="1078" actId="478"/>
          <ac:spMkLst>
            <pc:docMk/>
            <pc:sldMk cId="3703814759" sldId="310"/>
            <ac:spMk id="11" creationId="{91E198FE-D970-C91A-FEFC-A2074B2CFB81}"/>
          </ac:spMkLst>
        </pc:spChg>
      </pc:sldChg>
      <pc:sldChg chg="addSp delSp modSp add mod">
        <pc:chgData name="Birdi, Amber" userId="47b082eb-cd59-4925-994b-b8462c63b10c" providerId="ADAL" clId="{D3929189-8FED-41D9-ADB4-E63820836C2C}" dt="2024-07-16T10:14:25.943" v="1174" actId="1076"/>
        <pc:sldMkLst>
          <pc:docMk/>
          <pc:sldMk cId="1307048282" sldId="311"/>
        </pc:sldMkLst>
        <pc:spChg chg="add mod">
          <ac:chgData name="Birdi, Amber" userId="47b082eb-cd59-4925-994b-b8462c63b10c" providerId="ADAL" clId="{D3929189-8FED-41D9-ADB4-E63820836C2C}" dt="2024-07-15T10:15:28.113" v="959"/>
          <ac:spMkLst>
            <pc:docMk/>
            <pc:sldMk cId="1307048282" sldId="311"/>
            <ac:spMk id="3" creationId="{50B03170-D465-0B1F-3C4B-829F4A4CD4B3}"/>
          </ac:spMkLst>
        </pc:spChg>
        <pc:spChg chg="del">
          <ac:chgData name="Birdi, Amber" userId="47b082eb-cd59-4925-994b-b8462c63b10c" providerId="ADAL" clId="{D3929189-8FED-41D9-ADB4-E63820836C2C}" dt="2024-07-16T10:10:08.426" v="1079" actId="478"/>
          <ac:spMkLst>
            <pc:docMk/>
            <pc:sldMk cId="1307048282" sldId="311"/>
            <ac:spMk id="4" creationId="{7EA24118-B794-48BF-6AB4-572BEC7B67C6}"/>
          </ac:spMkLst>
        </pc:spChg>
        <pc:spChg chg="add mod">
          <ac:chgData name="Birdi, Amber" userId="47b082eb-cd59-4925-994b-b8462c63b10c" providerId="ADAL" clId="{D3929189-8FED-41D9-ADB4-E63820836C2C}" dt="2024-07-16T10:10:08.426" v="1079" actId="478"/>
          <ac:spMkLst>
            <pc:docMk/>
            <pc:sldMk cId="1307048282" sldId="311"/>
            <ac:spMk id="6" creationId="{1F13C5B5-9B7C-CA38-8845-789AC2769613}"/>
          </ac:spMkLst>
        </pc:spChg>
        <pc:spChg chg="mod">
          <ac:chgData name="Birdi, Amber" userId="47b082eb-cd59-4925-994b-b8462c63b10c" providerId="ADAL" clId="{D3929189-8FED-41D9-ADB4-E63820836C2C}" dt="2024-07-15T09:19:58.328" v="250" actId="12"/>
          <ac:spMkLst>
            <pc:docMk/>
            <pc:sldMk cId="1307048282" sldId="311"/>
            <ac:spMk id="7" creationId="{1A31B725-FDD4-B6AF-74AB-F84B2E0D809A}"/>
          </ac:spMkLst>
        </pc:spChg>
        <pc:spChg chg="add mod">
          <ac:chgData name="Birdi, Amber" userId="47b082eb-cd59-4925-994b-b8462c63b10c" providerId="ADAL" clId="{D3929189-8FED-41D9-ADB4-E63820836C2C}" dt="2024-07-16T10:12:13.443" v="1124"/>
          <ac:spMkLst>
            <pc:docMk/>
            <pc:sldMk cId="1307048282" sldId="311"/>
            <ac:spMk id="10" creationId="{AE0EBF4F-7BF2-32A2-6EF8-A5DA04D5D7EB}"/>
          </ac:spMkLst>
        </pc:spChg>
        <pc:spChg chg="add mod">
          <ac:chgData name="Birdi, Amber" userId="47b082eb-cd59-4925-994b-b8462c63b10c" providerId="ADAL" clId="{D3929189-8FED-41D9-ADB4-E63820836C2C}" dt="2024-07-16T10:14:17.801" v="1172" actId="478"/>
          <ac:spMkLst>
            <pc:docMk/>
            <pc:sldMk cId="1307048282" sldId="311"/>
            <ac:spMk id="12" creationId="{18270AEB-A94F-3F5D-B384-F6855FBEB1E0}"/>
          </ac:spMkLst>
        </pc:spChg>
        <pc:spChg chg="add mod">
          <ac:chgData name="Birdi, Amber" userId="47b082eb-cd59-4925-994b-b8462c63b10c" providerId="ADAL" clId="{D3929189-8FED-41D9-ADB4-E63820836C2C}" dt="2024-07-16T10:14:25.943" v="1174" actId="1076"/>
          <ac:spMkLst>
            <pc:docMk/>
            <pc:sldMk cId="1307048282" sldId="311"/>
            <ac:spMk id="13" creationId="{5A95938C-5ED0-A608-00E6-8060D3D1854C}"/>
          </ac:spMkLst>
        </pc:spChg>
        <pc:picChg chg="del">
          <ac:chgData name="Birdi, Amber" userId="47b082eb-cd59-4925-994b-b8462c63b10c" providerId="ADAL" clId="{D3929189-8FED-41D9-ADB4-E63820836C2C}" dt="2024-07-16T10:14:17.801" v="1172" actId="478"/>
          <ac:picMkLst>
            <pc:docMk/>
            <pc:sldMk cId="1307048282" sldId="311"/>
            <ac:picMk id="9" creationId="{D9CBD191-48C6-22CF-A9B2-0FE9027C59D2}"/>
          </ac:picMkLst>
        </pc:picChg>
      </pc:sldChg>
      <pc:sldChg chg="addSp delSp modSp add mod">
        <pc:chgData name="Birdi, Amber" userId="47b082eb-cd59-4925-994b-b8462c63b10c" providerId="ADAL" clId="{D3929189-8FED-41D9-ADB4-E63820836C2C}" dt="2024-07-16T10:12:14.280" v="1125"/>
        <pc:sldMkLst>
          <pc:docMk/>
          <pc:sldMk cId="630361478" sldId="312"/>
        </pc:sldMkLst>
        <pc:spChg chg="mod">
          <ac:chgData name="Birdi, Amber" userId="47b082eb-cd59-4925-994b-b8462c63b10c" providerId="ADAL" clId="{D3929189-8FED-41D9-ADB4-E63820836C2C}" dt="2024-07-15T09:20:09.796" v="252" actId="403"/>
          <ac:spMkLst>
            <pc:docMk/>
            <pc:sldMk cId="630361478" sldId="312"/>
            <ac:spMk id="2" creationId="{0E5E3D7C-5F6C-461C-2BBA-1BFBC356E97C}"/>
          </ac:spMkLst>
        </pc:spChg>
        <pc:spChg chg="add mod">
          <ac:chgData name="Birdi, Amber" userId="47b082eb-cd59-4925-994b-b8462c63b10c" providerId="ADAL" clId="{D3929189-8FED-41D9-ADB4-E63820836C2C}" dt="2024-07-15T10:15:29.898" v="960"/>
          <ac:spMkLst>
            <pc:docMk/>
            <pc:sldMk cId="630361478" sldId="312"/>
            <ac:spMk id="3" creationId="{A8659D48-14ED-8C0C-2879-888FCE908C13}"/>
          </ac:spMkLst>
        </pc:spChg>
        <pc:spChg chg="del">
          <ac:chgData name="Birdi, Amber" userId="47b082eb-cd59-4925-994b-b8462c63b10c" providerId="ADAL" clId="{D3929189-8FED-41D9-ADB4-E63820836C2C}" dt="2024-07-16T10:10:10.666" v="1080" actId="478"/>
          <ac:spMkLst>
            <pc:docMk/>
            <pc:sldMk cId="630361478" sldId="312"/>
            <ac:spMk id="4" creationId="{3C821F80-AF7D-6B52-5902-B053F328994A}"/>
          </ac:spMkLst>
        </pc:spChg>
        <pc:spChg chg="add mod">
          <ac:chgData name="Birdi, Amber" userId="47b082eb-cd59-4925-994b-b8462c63b10c" providerId="ADAL" clId="{D3929189-8FED-41D9-ADB4-E63820836C2C}" dt="2024-07-16T10:10:10.666" v="1080" actId="478"/>
          <ac:spMkLst>
            <pc:docMk/>
            <pc:sldMk cId="630361478" sldId="312"/>
            <ac:spMk id="6" creationId="{92B885B4-C1F7-E96E-CF18-667B2E81EB9E}"/>
          </ac:spMkLst>
        </pc:spChg>
        <pc:spChg chg="add mod">
          <ac:chgData name="Birdi, Amber" userId="47b082eb-cd59-4925-994b-b8462c63b10c" providerId="ADAL" clId="{D3929189-8FED-41D9-ADB4-E63820836C2C}" dt="2024-07-16T10:12:14.280" v="1125"/>
          <ac:spMkLst>
            <pc:docMk/>
            <pc:sldMk cId="630361478" sldId="312"/>
            <ac:spMk id="9" creationId="{F17B90A5-E065-F3E2-4527-1436CDCD130F}"/>
          </ac:spMkLst>
        </pc:spChg>
        <pc:picChg chg="mod">
          <ac:chgData name="Birdi, Amber" userId="47b082eb-cd59-4925-994b-b8462c63b10c" providerId="ADAL" clId="{D3929189-8FED-41D9-ADB4-E63820836C2C}" dt="2024-07-15T09:20:13.949" v="254" actId="14100"/>
          <ac:picMkLst>
            <pc:docMk/>
            <pc:sldMk cId="630361478" sldId="312"/>
            <ac:picMk id="10" creationId="{56E0DC91-2A79-7143-4177-AE5BCAC1D379}"/>
          </ac:picMkLst>
        </pc:picChg>
      </pc:sldChg>
      <pc:sldChg chg="addSp delSp modSp add mod">
        <pc:chgData name="Birdi, Amber" userId="47b082eb-cd59-4925-994b-b8462c63b10c" providerId="ADAL" clId="{D3929189-8FED-41D9-ADB4-E63820836C2C}" dt="2024-07-16T10:14:31.210" v="1176"/>
        <pc:sldMkLst>
          <pc:docMk/>
          <pc:sldMk cId="106242091" sldId="313"/>
        </pc:sldMkLst>
        <pc:spChg chg="add mod">
          <ac:chgData name="Birdi, Amber" userId="47b082eb-cd59-4925-994b-b8462c63b10c" providerId="ADAL" clId="{D3929189-8FED-41D9-ADB4-E63820836C2C}" dt="2024-07-15T10:15:31.367" v="961"/>
          <ac:spMkLst>
            <pc:docMk/>
            <pc:sldMk cId="106242091" sldId="313"/>
            <ac:spMk id="2" creationId="{DC51C4F5-7E20-ED52-6E5E-B1336EB67C77}"/>
          </ac:spMkLst>
        </pc:spChg>
        <pc:spChg chg="mod">
          <ac:chgData name="Birdi, Amber" userId="47b082eb-cd59-4925-994b-b8462c63b10c" providerId="ADAL" clId="{D3929189-8FED-41D9-ADB4-E63820836C2C}" dt="2024-07-15T09:20:27.086" v="258" actId="403"/>
          <ac:spMkLst>
            <pc:docMk/>
            <pc:sldMk cId="106242091" sldId="313"/>
            <ac:spMk id="3" creationId="{166BF4B7-5338-F0C1-4F09-A697EE68A6BB}"/>
          </ac:spMkLst>
        </pc:spChg>
        <pc:spChg chg="del">
          <ac:chgData name="Birdi, Amber" userId="47b082eb-cd59-4925-994b-b8462c63b10c" providerId="ADAL" clId="{D3929189-8FED-41D9-ADB4-E63820836C2C}" dt="2024-07-16T10:10:12.524" v="1081" actId="478"/>
          <ac:spMkLst>
            <pc:docMk/>
            <pc:sldMk cId="106242091" sldId="313"/>
            <ac:spMk id="4" creationId="{2BA78965-9AAB-8573-2BAE-9F281ED848F3}"/>
          </ac:spMkLst>
        </pc:spChg>
        <pc:spChg chg="del">
          <ac:chgData name="Birdi, Amber" userId="47b082eb-cd59-4925-994b-b8462c63b10c" providerId="ADAL" clId="{D3929189-8FED-41D9-ADB4-E63820836C2C}" dt="2024-07-15T09:20:21.419" v="255" actId="478"/>
          <ac:spMkLst>
            <pc:docMk/>
            <pc:sldMk cId="106242091" sldId="313"/>
            <ac:spMk id="7" creationId="{779BADA4-3F5D-B19D-DF89-D9EA4B8987E8}"/>
          </ac:spMkLst>
        </pc:spChg>
        <pc:spChg chg="add mod">
          <ac:chgData name="Birdi, Amber" userId="47b082eb-cd59-4925-994b-b8462c63b10c" providerId="ADAL" clId="{D3929189-8FED-41D9-ADB4-E63820836C2C}" dt="2024-07-16T10:10:12.524" v="1081" actId="478"/>
          <ac:spMkLst>
            <pc:docMk/>
            <pc:sldMk cId="106242091" sldId="313"/>
            <ac:spMk id="8" creationId="{FC844BD6-6EE9-170E-0F96-4A0BF4BADDB1}"/>
          </ac:spMkLst>
        </pc:spChg>
        <pc:spChg chg="add mod">
          <ac:chgData name="Birdi, Amber" userId="47b082eb-cd59-4925-994b-b8462c63b10c" providerId="ADAL" clId="{D3929189-8FED-41D9-ADB4-E63820836C2C}" dt="2024-07-16T10:12:14.993" v="1126"/>
          <ac:spMkLst>
            <pc:docMk/>
            <pc:sldMk cId="106242091" sldId="313"/>
            <ac:spMk id="10" creationId="{28842FF5-69FB-D1DA-EB7F-8CC146D5F192}"/>
          </ac:spMkLst>
        </pc:spChg>
        <pc:spChg chg="add mod">
          <ac:chgData name="Birdi, Amber" userId="47b082eb-cd59-4925-994b-b8462c63b10c" providerId="ADAL" clId="{D3929189-8FED-41D9-ADB4-E63820836C2C}" dt="2024-07-16T10:14:31.210" v="1176"/>
          <ac:spMkLst>
            <pc:docMk/>
            <pc:sldMk cId="106242091" sldId="313"/>
            <ac:spMk id="11" creationId="{92D5E165-4FEB-9083-8FE2-0875ECC96E5F}"/>
          </ac:spMkLst>
        </pc:spChg>
        <pc:picChg chg="del mod">
          <ac:chgData name="Birdi, Amber" userId="47b082eb-cd59-4925-994b-b8462c63b10c" providerId="ADAL" clId="{D3929189-8FED-41D9-ADB4-E63820836C2C}" dt="2024-07-16T10:14:30.955" v="1175" actId="478"/>
          <ac:picMkLst>
            <pc:docMk/>
            <pc:sldMk cId="106242091" sldId="313"/>
            <ac:picMk id="9" creationId="{17831E21-EF10-5706-CFD9-E60A7D54FAA2}"/>
          </ac:picMkLst>
        </pc:picChg>
      </pc:sldChg>
      <pc:sldChg chg="addSp delSp modSp add mod">
        <pc:chgData name="Birdi, Amber" userId="47b082eb-cd59-4925-994b-b8462c63b10c" providerId="ADAL" clId="{D3929189-8FED-41D9-ADB4-E63820836C2C}" dt="2024-07-16T10:12:15.859" v="1127"/>
        <pc:sldMkLst>
          <pc:docMk/>
          <pc:sldMk cId="1991293971" sldId="314"/>
        </pc:sldMkLst>
        <pc:spChg chg="add mod">
          <ac:chgData name="Birdi, Amber" userId="47b082eb-cd59-4925-994b-b8462c63b10c" providerId="ADAL" clId="{D3929189-8FED-41D9-ADB4-E63820836C2C}" dt="2024-07-15T10:11:39.734" v="887" actId="14100"/>
          <ac:spMkLst>
            <pc:docMk/>
            <pc:sldMk cId="1991293971" sldId="314"/>
            <ac:spMk id="3" creationId="{0893498D-20F4-29F7-82CD-B2CC2D01F02E}"/>
          </ac:spMkLst>
        </pc:spChg>
        <pc:spChg chg="del">
          <ac:chgData name="Birdi, Amber" userId="47b082eb-cd59-4925-994b-b8462c63b10c" providerId="ADAL" clId="{D3929189-8FED-41D9-ADB4-E63820836C2C}" dt="2024-07-16T10:10:16.478" v="1082" actId="478"/>
          <ac:spMkLst>
            <pc:docMk/>
            <pc:sldMk cId="1991293971" sldId="314"/>
            <ac:spMk id="4" creationId="{ED65857D-4A54-E0A8-B1C4-4FFD219EBC67}"/>
          </ac:spMkLst>
        </pc:spChg>
        <pc:spChg chg="add mod">
          <ac:chgData name="Birdi, Amber" userId="47b082eb-cd59-4925-994b-b8462c63b10c" providerId="ADAL" clId="{D3929189-8FED-41D9-ADB4-E63820836C2C}" dt="2024-07-15T10:15:32.817" v="962"/>
          <ac:spMkLst>
            <pc:docMk/>
            <pc:sldMk cId="1991293971" sldId="314"/>
            <ac:spMk id="5" creationId="{C8455251-A898-ED4B-FEB0-2F60B58D6B15}"/>
          </ac:spMkLst>
        </pc:spChg>
        <pc:spChg chg="add mod">
          <ac:chgData name="Birdi, Amber" userId="47b082eb-cd59-4925-994b-b8462c63b10c" providerId="ADAL" clId="{D3929189-8FED-41D9-ADB4-E63820836C2C}" dt="2024-07-16T10:10:16.478" v="1082" actId="478"/>
          <ac:spMkLst>
            <pc:docMk/>
            <pc:sldMk cId="1991293971" sldId="314"/>
            <ac:spMk id="6" creationId="{1FA8C2D8-AEB0-0A3A-1D14-E82C633D322A}"/>
          </ac:spMkLst>
        </pc:spChg>
        <pc:spChg chg="add mod">
          <ac:chgData name="Birdi, Amber" userId="47b082eb-cd59-4925-994b-b8462c63b10c" providerId="ADAL" clId="{D3929189-8FED-41D9-ADB4-E63820836C2C}" dt="2024-07-16T10:12:15.859" v="1127"/>
          <ac:spMkLst>
            <pc:docMk/>
            <pc:sldMk cId="1991293971" sldId="314"/>
            <ac:spMk id="8" creationId="{F8159741-7AAD-6BA9-9486-75704D5D22BC}"/>
          </ac:spMkLst>
        </pc:spChg>
        <pc:spChg chg="del">
          <ac:chgData name="Birdi, Amber" userId="47b082eb-cd59-4925-994b-b8462c63b10c" providerId="ADAL" clId="{D3929189-8FED-41D9-ADB4-E63820836C2C}" dt="2024-07-15T09:21:24.400" v="275" actId="478"/>
          <ac:spMkLst>
            <pc:docMk/>
            <pc:sldMk cId="1991293971" sldId="314"/>
            <ac:spMk id="9" creationId="{5D0CAA08-7A71-36E4-F9A0-F283B7CB1BF2}"/>
          </ac:spMkLst>
        </pc:spChg>
        <pc:spChg chg="del">
          <ac:chgData name="Birdi, Amber" userId="47b082eb-cd59-4925-994b-b8462c63b10c" providerId="ADAL" clId="{D3929189-8FED-41D9-ADB4-E63820836C2C}" dt="2024-07-15T09:21:04.781" v="263" actId="478"/>
          <ac:spMkLst>
            <pc:docMk/>
            <pc:sldMk cId="1991293971" sldId="314"/>
            <ac:spMk id="13" creationId="{4310DCE4-5717-F233-77A8-2F8F43D7774E}"/>
          </ac:spMkLst>
        </pc:spChg>
        <pc:picChg chg="mod">
          <ac:chgData name="Birdi, Amber" userId="47b082eb-cd59-4925-994b-b8462c63b10c" providerId="ADAL" clId="{D3929189-8FED-41D9-ADB4-E63820836C2C}" dt="2024-07-15T09:21:22.823" v="274" actId="1076"/>
          <ac:picMkLst>
            <pc:docMk/>
            <pc:sldMk cId="1991293971" sldId="314"/>
            <ac:picMk id="11" creationId="{065446D5-9479-2606-083D-CC6A4D917F6D}"/>
          </ac:picMkLst>
        </pc:picChg>
      </pc:sldChg>
      <pc:sldChg chg="addSp delSp modSp add mod">
        <pc:chgData name="Birdi, Amber" userId="47b082eb-cd59-4925-994b-b8462c63b10c" providerId="ADAL" clId="{D3929189-8FED-41D9-ADB4-E63820836C2C}" dt="2024-07-16T10:12:17.556" v="1128"/>
        <pc:sldMkLst>
          <pc:docMk/>
          <pc:sldMk cId="3150286836" sldId="315"/>
        </pc:sldMkLst>
        <pc:spChg chg="mod">
          <ac:chgData name="Birdi, Amber" userId="47b082eb-cd59-4925-994b-b8462c63b10c" providerId="ADAL" clId="{D3929189-8FED-41D9-ADB4-E63820836C2C}" dt="2024-07-15T09:22:04.605" v="284" actId="403"/>
          <ac:spMkLst>
            <pc:docMk/>
            <pc:sldMk cId="3150286836" sldId="315"/>
            <ac:spMk id="2" creationId="{13C122C6-7C7B-33B2-0693-C1CC53AD9CA1}"/>
          </ac:spMkLst>
        </pc:spChg>
        <pc:spChg chg="mod">
          <ac:chgData name="Birdi, Amber" userId="47b082eb-cd59-4925-994b-b8462c63b10c" providerId="ADAL" clId="{D3929189-8FED-41D9-ADB4-E63820836C2C}" dt="2024-07-15T09:22:01.338" v="282" actId="2710"/>
          <ac:spMkLst>
            <pc:docMk/>
            <pc:sldMk cId="3150286836" sldId="315"/>
            <ac:spMk id="3" creationId="{DAD2969A-CB1B-254F-7781-B02E85744DA3}"/>
          </ac:spMkLst>
        </pc:spChg>
        <pc:spChg chg="del">
          <ac:chgData name="Birdi, Amber" userId="47b082eb-cd59-4925-994b-b8462c63b10c" providerId="ADAL" clId="{D3929189-8FED-41D9-ADB4-E63820836C2C}" dt="2024-07-16T10:10:18.380" v="1083" actId="478"/>
          <ac:spMkLst>
            <pc:docMk/>
            <pc:sldMk cId="3150286836" sldId="315"/>
            <ac:spMk id="4" creationId="{553CF876-12A6-C0E4-D896-2AA7651A79BF}"/>
          </ac:spMkLst>
        </pc:spChg>
        <pc:spChg chg="del">
          <ac:chgData name="Birdi, Amber" userId="47b082eb-cd59-4925-994b-b8462c63b10c" providerId="ADAL" clId="{D3929189-8FED-41D9-ADB4-E63820836C2C}" dt="2024-07-15T09:22:13.780" v="285" actId="478"/>
          <ac:spMkLst>
            <pc:docMk/>
            <pc:sldMk cId="3150286836" sldId="315"/>
            <ac:spMk id="5" creationId="{60BEE54C-7308-8D8E-6ED8-513F6D908738}"/>
          </ac:spMkLst>
        </pc:spChg>
        <pc:spChg chg="add mod">
          <ac:chgData name="Birdi, Amber" userId="47b082eb-cd59-4925-994b-b8462c63b10c" providerId="ADAL" clId="{D3929189-8FED-41D9-ADB4-E63820836C2C}" dt="2024-07-16T10:10:18.380" v="1083" actId="478"/>
          <ac:spMkLst>
            <pc:docMk/>
            <pc:sldMk cId="3150286836" sldId="315"/>
            <ac:spMk id="6" creationId="{795C1C2A-1EBF-25D2-8AC2-77D3738BB2BA}"/>
          </ac:spMkLst>
        </pc:spChg>
        <pc:spChg chg="del">
          <ac:chgData name="Birdi, Amber" userId="47b082eb-cd59-4925-994b-b8462c63b10c" providerId="ADAL" clId="{D3929189-8FED-41D9-ADB4-E63820836C2C}" dt="2024-07-15T09:22:50.664" v="286" actId="478"/>
          <ac:spMkLst>
            <pc:docMk/>
            <pc:sldMk cId="3150286836" sldId="315"/>
            <ac:spMk id="7" creationId="{0E974B6D-6F98-87EF-208E-60DCA43110BB}"/>
          </ac:spMkLst>
        </pc:spChg>
        <pc:spChg chg="add mod">
          <ac:chgData name="Birdi, Amber" userId="47b082eb-cd59-4925-994b-b8462c63b10c" providerId="ADAL" clId="{D3929189-8FED-41D9-ADB4-E63820836C2C}" dt="2024-07-16T10:12:17.556" v="1128"/>
          <ac:spMkLst>
            <pc:docMk/>
            <pc:sldMk cId="3150286836" sldId="315"/>
            <ac:spMk id="7" creationId="{708F47D9-AB5D-8670-4C25-5C8063D9DB9C}"/>
          </ac:spMkLst>
        </pc:spChg>
        <pc:spChg chg="add mod">
          <ac:chgData name="Birdi, Amber" userId="47b082eb-cd59-4925-994b-b8462c63b10c" providerId="ADAL" clId="{D3929189-8FED-41D9-ADB4-E63820836C2C}" dt="2024-07-15T10:11:49.233" v="889" actId="20577"/>
          <ac:spMkLst>
            <pc:docMk/>
            <pc:sldMk cId="3150286836" sldId="315"/>
            <ac:spMk id="8" creationId="{64D4FF99-9CD0-C5F7-4D95-FD97EAEF93A1}"/>
          </ac:spMkLst>
        </pc:spChg>
        <pc:spChg chg="add mod">
          <ac:chgData name="Birdi, Amber" userId="47b082eb-cd59-4925-994b-b8462c63b10c" providerId="ADAL" clId="{D3929189-8FED-41D9-ADB4-E63820836C2C}" dt="2024-07-15T10:15:34.315" v="963"/>
          <ac:spMkLst>
            <pc:docMk/>
            <pc:sldMk cId="3150286836" sldId="315"/>
            <ac:spMk id="9" creationId="{F2208AE3-302F-3659-125D-D0169E684D22}"/>
          </ac:spMkLst>
        </pc:spChg>
      </pc:sldChg>
      <pc:sldChg chg="addSp delSp modSp add mod">
        <pc:chgData name="Birdi, Amber" userId="47b082eb-cd59-4925-994b-b8462c63b10c" providerId="ADAL" clId="{D3929189-8FED-41D9-ADB4-E63820836C2C}" dt="2024-07-16T10:12:18.259" v="1129"/>
        <pc:sldMkLst>
          <pc:docMk/>
          <pc:sldMk cId="4116051748" sldId="316"/>
        </pc:sldMkLst>
        <pc:spChg chg="mod">
          <ac:chgData name="Birdi, Amber" userId="47b082eb-cd59-4925-994b-b8462c63b10c" providerId="ADAL" clId="{D3929189-8FED-41D9-ADB4-E63820836C2C}" dt="2024-07-15T09:24:20.368" v="303" actId="403"/>
          <ac:spMkLst>
            <pc:docMk/>
            <pc:sldMk cId="4116051748" sldId="316"/>
            <ac:spMk id="2" creationId="{7AC91884-0533-B955-4096-4573D3214670}"/>
          </ac:spMkLst>
        </pc:spChg>
        <pc:spChg chg="mod">
          <ac:chgData name="Birdi, Amber" userId="47b082eb-cd59-4925-994b-b8462c63b10c" providerId="ADAL" clId="{D3929189-8FED-41D9-ADB4-E63820836C2C}" dt="2024-07-15T09:25:02.771" v="308" actId="2710"/>
          <ac:spMkLst>
            <pc:docMk/>
            <pc:sldMk cId="4116051748" sldId="316"/>
            <ac:spMk id="3" creationId="{749DAB1D-0434-87CB-518E-5FD237E369CF}"/>
          </ac:spMkLst>
        </pc:spChg>
        <pc:spChg chg="del">
          <ac:chgData name="Birdi, Amber" userId="47b082eb-cd59-4925-994b-b8462c63b10c" providerId="ADAL" clId="{D3929189-8FED-41D9-ADB4-E63820836C2C}" dt="2024-07-16T10:10:20.771" v="1084" actId="478"/>
          <ac:spMkLst>
            <pc:docMk/>
            <pc:sldMk cId="4116051748" sldId="316"/>
            <ac:spMk id="4" creationId="{CB9C49B9-0FE6-03AB-0D59-346686F07BD0}"/>
          </ac:spMkLst>
        </pc:spChg>
        <pc:spChg chg="del">
          <ac:chgData name="Birdi, Amber" userId="47b082eb-cd59-4925-994b-b8462c63b10c" providerId="ADAL" clId="{D3929189-8FED-41D9-ADB4-E63820836C2C}" dt="2024-07-15T09:25:12.277" v="309" actId="478"/>
          <ac:spMkLst>
            <pc:docMk/>
            <pc:sldMk cId="4116051748" sldId="316"/>
            <ac:spMk id="5" creationId="{1D3BD682-6C55-DAF2-65C1-B6767ACEFBD8}"/>
          </ac:spMkLst>
        </pc:spChg>
        <pc:spChg chg="add mod">
          <ac:chgData name="Birdi, Amber" userId="47b082eb-cd59-4925-994b-b8462c63b10c" providerId="ADAL" clId="{D3929189-8FED-41D9-ADB4-E63820836C2C}" dt="2024-07-16T10:10:20.771" v="1084" actId="478"/>
          <ac:spMkLst>
            <pc:docMk/>
            <pc:sldMk cId="4116051748" sldId="316"/>
            <ac:spMk id="6" creationId="{4F0D27C0-83F0-2B19-59F9-16713A038A01}"/>
          </ac:spMkLst>
        </pc:spChg>
        <pc:spChg chg="add mod">
          <ac:chgData name="Birdi, Amber" userId="47b082eb-cd59-4925-994b-b8462c63b10c" providerId="ADAL" clId="{D3929189-8FED-41D9-ADB4-E63820836C2C}" dt="2024-07-16T10:12:18.259" v="1129"/>
          <ac:spMkLst>
            <pc:docMk/>
            <pc:sldMk cId="4116051748" sldId="316"/>
            <ac:spMk id="7" creationId="{8280B0A7-E686-940B-A6D1-54B4067AD5FD}"/>
          </ac:spMkLst>
        </pc:spChg>
        <pc:spChg chg="del mod">
          <ac:chgData name="Birdi, Amber" userId="47b082eb-cd59-4925-994b-b8462c63b10c" providerId="ADAL" clId="{D3929189-8FED-41D9-ADB4-E63820836C2C}" dt="2024-07-15T09:25:43.291" v="311" actId="478"/>
          <ac:spMkLst>
            <pc:docMk/>
            <pc:sldMk cId="4116051748" sldId="316"/>
            <ac:spMk id="7" creationId="{BB1B9A5E-5EF6-F67C-468E-FFDC504CF3F8}"/>
          </ac:spMkLst>
        </pc:spChg>
        <pc:spChg chg="add mod">
          <ac:chgData name="Birdi, Amber" userId="47b082eb-cd59-4925-994b-b8462c63b10c" providerId="ADAL" clId="{D3929189-8FED-41D9-ADB4-E63820836C2C}" dt="2024-07-15T10:11:59.054" v="891" actId="20577"/>
          <ac:spMkLst>
            <pc:docMk/>
            <pc:sldMk cId="4116051748" sldId="316"/>
            <ac:spMk id="8" creationId="{D8BAF167-DC26-E9F6-0671-1A5316AC74F2}"/>
          </ac:spMkLst>
        </pc:spChg>
        <pc:spChg chg="add mod">
          <ac:chgData name="Birdi, Amber" userId="47b082eb-cd59-4925-994b-b8462c63b10c" providerId="ADAL" clId="{D3929189-8FED-41D9-ADB4-E63820836C2C}" dt="2024-07-15T10:15:35.622" v="964"/>
          <ac:spMkLst>
            <pc:docMk/>
            <pc:sldMk cId="4116051748" sldId="316"/>
            <ac:spMk id="9" creationId="{ADFDC827-BF95-4E39-DDEB-8A97B0093B99}"/>
          </ac:spMkLst>
        </pc:spChg>
      </pc:sldChg>
      <pc:sldChg chg="addSp delSp modSp add mod">
        <pc:chgData name="Birdi, Amber" userId="47b082eb-cd59-4925-994b-b8462c63b10c" providerId="ADAL" clId="{D3929189-8FED-41D9-ADB4-E63820836C2C}" dt="2024-07-16T10:12:18.970" v="1130"/>
        <pc:sldMkLst>
          <pc:docMk/>
          <pc:sldMk cId="3341625082" sldId="317"/>
        </pc:sldMkLst>
        <pc:spChg chg="mod">
          <ac:chgData name="Birdi, Amber" userId="47b082eb-cd59-4925-994b-b8462c63b10c" providerId="ADAL" clId="{D3929189-8FED-41D9-ADB4-E63820836C2C}" dt="2024-07-15T09:26:45.596" v="335" actId="403"/>
          <ac:spMkLst>
            <pc:docMk/>
            <pc:sldMk cId="3341625082" sldId="317"/>
            <ac:spMk id="2" creationId="{DFCE4904-C30A-E7A5-2A88-FF340856DAF4}"/>
          </ac:spMkLst>
        </pc:spChg>
        <pc:spChg chg="mod">
          <ac:chgData name="Birdi, Amber" userId="47b082eb-cd59-4925-994b-b8462c63b10c" providerId="ADAL" clId="{D3929189-8FED-41D9-ADB4-E63820836C2C}" dt="2024-07-15T09:26:39.840" v="333" actId="403"/>
          <ac:spMkLst>
            <pc:docMk/>
            <pc:sldMk cId="3341625082" sldId="317"/>
            <ac:spMk id="3" creationId="{37C606F0-BCAE-38CA-A0FE-D4A00F71920C}"/>
          </ac:spMkLst>
        </pc:spChg>
        <pc:spChg chg="del">
          <ac:chgData name="Birdi, Amber" userId="47b082eb-cd59-4925-994b-b8462c63b10c" providerId="ADAL" clId="{D3929189-8FED-41D9-ADB4-E63820836C2C}" dt="2024-07-16T10:10:22.907" v="1085" actId="478"/>
          <ac:spMkLst>
            <pc:docMk/>
            <pc:sldMk cId="3341625082" sldId="317"/>
            <ac:spMk id="4" creationId="{4C48F82B-846B-1244-27C9-2837F93E81E7}"/>
          </ac:spMkLst>
        </pc:spChg>
        <pc:spChg chg="del">
          <ac:chgData name="Birdi, Amber" userId="47b082eb-cd59-4925-994b-b8462c63b10c" providerId="ADAL" clId="{D3929189-8FED-41D9-ADB4-E63820836C2C}" dt="2024-07-15T09:26:50.222" v="336" actId="478"/>
          <ac:spMkLst>
            <pc:docMk/>
            <pc:sldMk cId="3341625082" sldId="317"/>
            <ac:spMk id="5" creationId="{5D8F929E-D7EE-9413-B116-A1ABB4CFE795}"/>
          </ac:spMkLst>
        </pc:spChg>
        <pc:spChg chg="add mod">
          <ac:chgData name="Birdi, Amber" userId="47b082eb-cd59-4925-994b-b8462c63b10c" providerId="ADAL" clId="{D3929189-8FED-41D9-ADB4-E63820836C2C}" dt="2024-07-16T10:10:22.907" v="1085" actId="478"/>
          <ac:spMkLst>
            <pc:docMk/>
            <pc:sldMk cId="3341625082" sldId="317"/>
            <ac:spMk id="6" creationId="{160D562E-35D4-8655-F710-C632B43C3284}"/>
          </ac:spMkLst>
        </pc:spChg>
        <pc:spChg chg="del">
          <ac:chgData name="Birdi, Amber" userId="47b082eb-cd59-4925-994b-b8462c63b10c" providerId="ADAL" clId="{D3929189-8FED-41D9-ADB4-E63820836C2C}" dt="2024-07-15T09:27:14.385" v="337" actId="478"/>
          <ac:spMkLst>
            <pc:docMk/>
            <pc:sldMk cId="3341625082" sldId="317"/>
            <ac:spMk id="7" creationId="{87F191D0-6709-F008-CA4F-EB86907FD745}"/>
          </ac:spMkLst>
        </pc:spChg>
        <pc:spChg chg="add mod">
          <ac:chgData name="Birdi, Amber" userId="47b082eb-cd59-4925-994b-b8462c63b10c" providerId="ADAL" clId="{D3929189-8FED-41D9-ADB4-E63820836C2C}" dt="2024-07-16T10:12:18.970" v="1130"/>
          <ac:spMkLst>
            <pc:docMk/>
            <pc:sldMk cId="3341625082" sldId="317"/>
            <ac:spMk id="7" creationId="{9A9AE7F9-03A1-3257-5671-4B36D766355D}"/>
          </ac:spMkLst>
        </pc:spChg>
        <pc:spChg chg="add mod">
          <ac:chgData name="Birdi, Amber" userId="47b082eb-cd59-4925-994b-b8462c63b10c" providerId="ADAL" clId="{D3929189-8FED-41D9-ADB4-E63820836C2C}" dt="2024-07-15T10:12:03.361" v="893" actId="20577"/>
          <ac:spMkLst>
            <pc:docMk/>
            <pc:sldMk cId="3341625082" sldId="317"/>
            <ac:spMk id="8" creationId="{697BB319-B910-91B3-A00C-4F558240F215}"/>
          </ac:spMkLst>
        </pc:spChg>
        <pc:spChg chg="add mod">
          <ac:chgData name="Birdi, Amber" userId="47b082eb-cd59-4925-994b-b8462c63b10c" providerId="ADAL" clId="{D3929189-8FED-41D9-ADB4-E63820836C2C}" dt="2024-07-15T10:15:36.831" v="965"/>
          <ac:spMkLst>
            <pc:docMk/>
            <pc:sldMk cId="3341625082" sldId="317"/>
            <ac:spMk id="9" creationId="{6447E4A8-4959-613B-DF95-AD8595635E59}"/>
          </ac:spMkLst>
        </pc:spChg>
      </pc:sldChg>
      <pc:sldChg chg="addSp delSp modSp add mod">
        <pc:chgData name="Birdi, Amber" userId="47b082eb-cd59-4925-994b-b8462c63b10c" providerId="ADAL" clId="{D3929189-8FED-41D9-ADB4-E63820836C2C}" dt="2024-07-16T10:14:37.382" v="1178"/>
        <pc:sldMkLst>
          <pc:docMk/>
          <pc:sldMk cId="3769357902" sldId="318"/>
        </pc:sldMkLst>
        <pc:spChg chg="mod">
          <ac:chgData name="Birdi, Amber" userId="47b082eb-cd59-4925-994b-b8462c63b10c" providerId="ADAL" clId="{D3929189-8FED-41D9-ADB4-E63820836C2C}" dt="2024-07-15T09:27:42.531" v="351" actId="403"/>
          <ac:spMkLst>
            <pc:docMk/>
            <pc:sldMk cId="3769357902" sldId="318"/>
            <ac:spMk id="2" creationId="{908BD4E9-4CF2-8CA1-54A4-2AA090B486ED}"/>
          </ac:spMkLst>
        </pc:spChg>
        <pc:spChg chg="add mod">
          <ac:chgData name="Birdi, Amber" userId="47b082eb-cd59-4925-994b-b8462c63b10c" providerId="ADAL" clId="{D3929189-8FED-41D9-ADB4-E63820836C2C}" dt="2024-07-15T10:15:38.130" v="966"/>
          <ac:spMkLst>
            <pc:docMk/>
            <pc:sldMk cId="3769357902" sldId="318"/>
            <ac:spMk id="3" creationId="{5F434397-A3CC-B817-C79E-C6BFABBA8809}"/>
          </ac:spMkLst>
        </pc:spChg>
        <pc:spChg chg="del">
          <ac:chgData name="Birdi, Amber" userId="47b082eb-cd59-4925-994b-b8462c63b10c" providerId="ADAL" clId="{D3929189-8FED-41D9-ADB4-E63820836C2C}" dt="2024-07-15T09:27:39.460" v="349" actId="478"/>
          <ac:spMkLst>
            <pc:docMk/>
            <pc:sldMk cId="3769357902" sldId="318"/>
            <ac:spMk id="4" creationId="{F32C7DD0-6BCD-3C90-C585-D52FBC8B1B99}"/>
          </ac:spMkLst>
        </pc:spChg>
        <pc:spChg chg="del">
          <ac:chgData name="Birdi, Amber" userId="47b082eb-cd59-4925-994b-b8462c63b10c" providerId="ADAL" clId="{D3929189-8FED-41D9-ADB4-E63820836C2C}" dt="2024-07-16T10:10:25.234" v="1086" actId="478"/>
          <ac:spMkLst>
            <pc:docMk/>
            <pc:sldMk cId="3769357902" sldId="318"/>
            <ac:spMk id="6" creationId="{83857080-17EE-4ECD-8B82-D6F5ADB9D65E}"/>
          </ac:spMkLst>
        </pc:spChg>
        <pc:spChg chg="add mod">
          <ac:chgData name="Birdi, Amber" userId="47b082eb-cd59-4925-994b-b8462c63b10c" providerId="ADAL" clId="{D3929189-8FED-41D9-ADB4-E63820836C2C}" dt="2024-07-16T10:10:25.234" v="1086" actId="478"/>
          <ac:spMkLst>
            <pc:docMk/>
            <pc:sldMk cId="3769357902" sldId="318"/>
            <ac:spMk id="7" creationId="{848BADA2-35B2-78B1-132A-71CDDA2DFBD8}"/>
          </ac:spMkLst>
        </pc:spChg>
        <pc:spChg chg="add mod">
          <ac:chgData name="Birdi, Amber" userId="47b082eb-cd59-4925-994b-b8462c63b10c" providerId="ADAL" clId="{D3929189-8FED-41D9-ADB4-E63820836C2C}" dt="2024-07-16T10:12:19.666" v="1131"/>
          <ac:spMkLst>
            <pc:docMk/>
            <pc:sldMk cId="3769357902" sldId="318"/>
            <ac:spMk id="10" creationId="{62D7FBC1-8D99-15B1-2A74-E35C03BE982F}"/>
          </ac:spMkLst>
        </pc:spChg>
        <pc:spChg chg="add mod">
          <ac:chgData name="Birdi, Amber" userId="47b082eb-cd59-4925-994b-b8462c63b10c" providerId="ADAL" clId="{D3929189-8FED-41D9-ADB4-E63820836C2C}" dt="2024-07-16T10:14:37.382" v="1178"/>
          <ac:spMkLst>
            <pc:docMk/>
            <pc:sldMk cId="3769357902" sldId="318"/>
            <ac:spMk id="11" creationId="{556C0AFF-278C-E7C0-42AA-F425F41C50B2}"/>
          </ac:spMkLst>
        </pc:spChg>
        <pc:picChg chg="del mod">
          <ac:chgData name="Birdi, Amber" userId="47b082eb-cd59-4925-994b-b8462c63b10c" providerId="ADAL" clId="{D3929189-8FED-41D9-ADB4-E63820836C2C}" dt="2024-07-16T10:14:37.145" v="1177" actId="478"/>
          <ac:picMkLst>
            <pc:docMk/>
            <pc:sldMk cId="3769357902" sldId="318"/>
            <ac:picMk id="5" creationId="{B5EBB989-5B44-310C-0C8D-C073BA892A50}"/>
          </ac:picMkLst>
        </pc:picChg>
      </pc:sldChg>
      <pc:sldChg chg="addSp delSp modSp add mod">
        <pc:chgData name="Birdi, Amber" userId="47b082eb-cd59-4925-994b-b8462c63b10c" providerId="ADAL" clId="{D3929189-8FED-41D9-ADB4-E63820836C2C}" dt="2024-07-16T10:12:20.393" v="1132"/>
        <pc:sldMkLst>
          <pc:docMk/>
          <pc:sldMk cId="3754521795" sldId="319"/>
        </pc:sldMkLst>
        <pc:spChg chg="mod">
          <ac:chgData name="Birdi, Amber" userId="47b082eb-cd59-4925-994b-b8462c63b10c" providerId="ADAL" clId="{D3929189-8FED-41D9-ADB4-E63820836C2C}" dt="2024-07-15T09:27:53.112" v="354" actId="403"/>
          <ac:spMkLst>
            <pc:docMk/>
            <pc:sldMk cId="3754521795" sldId="319"/>
            <ac:spMk id="2" creationId="{908BD4E9-4CF2-8CA1-54A4-2AA090B486ED}"/>
          </ac:spMkLst>
        </pc:spChg>
        <pc:spChg chg="mod">
          <ac:chgData name="Birdi, Amber" userId="47b082eb-cd59-4925-994b-b8462c63b10c" providerId="ADAL" clId="{D3929189-8FED-41D9-ADB4-E63820836C2C}" dt="2024-07-15T09:28:04.458" v="358" actId="14100"/>
          <ac:spMkLst>
            <pc:docMk/>
            <pc:sldMk cId="3754521795" sldId="319"/>
            <ac:spMk id="3" creationId="{D6A94B9A-CCF1-043C-3920-3704C7CDC3C2}"/>
          </ac:spMkLst>
        </pc:spChg>
        <pc:spChg chg="add mod">
          <ac:chgData name="Birdi, Amber" userId="47b082eb-cd59-4925-994b-b8462c63b10c" providerId="ADAL" clId="{D3929189-8FED-41D9-ADB4-E63820836C2C}" dt="2024-07-15T10:15:39.263" v="967"/>
          <ac:spMkLst>
            <pc:docMk/>
            <pc:sldMk cId="3754521795" sldId="319"/>
            <ac:spMk id="4" creationId="{EF881C50-6E46-6658-28E4-AED96D8BB328}"/>
          </ac:spMkLst>
        </pc:spChg>
        <pc:spChg chg="del">
          <ac:chgData name="Birdi, Amber" userId="47b082eb-cd59-4925-994b-b8462c63b10c" providerId="ADAL" clId="{D3929189-8FED-41D9-ADB4-E63820836C2C}" dt="2024-07-16T10:10:28.388" v="1087" actId="478"/>
          <ac:spMkLst>
            <pc:docMk/>
            <pc:sldMk cId="3754521795" sldId="319"/>
            <ac:spMk id="6" creationId="{83857080-17EE-4ECD-8B82-D6F5ADB9D65E}"/>
          </ac:spMkLst>
        </pc:spChg>
        <pc:spChg chg="mod">
          <ac:chgData name="Birdi, Amber" userId="47b082eb-cd59-4925-994b-b8462c63b10c" providerId="ADAL" clId="{D3929189-8FED-41D9-ADB4-E63820836C2C}" dt="2024-07-15T09:28:06.902" v="359" actId="1076"/>
          <ac:spMkLst>
            <pc:docMk/>
            <pc:sldMk cId="3754521795" sldId="319"/>
            <ac:spMk id="7" creationId="{034643FE-1E97-2927-7F97-BCBEC1E6D388}"/>
          </ac:spMkLst>
        </pc:spChg>
        <pc:spChg chg="mod">
          <ac:chgData name="Birdi, Amber" userId="47b082eb-cd59-4925-994b-b8462c63b10c" providerId="ADAL" clId="{D3929189-8FED-41D9-ADB4-E63820836C2C}" dt="2024-07-15T09:28:09.595" v="360" actId="1076"/>
          <ac:spMkLst>
            <pc:docMk/>
            <pc:sldMk cId="3754521795" sldId="319"/>
            <ac:spMk id="8" creationId="{4EDEC70A-7934-B478-886D-F015DABDD779}"/>
          </ac:spMkLst>
        </pc:spChg>
        <pc:spChg chg="add mod">
          <ac:chgData name="Birdi, Amber" userId="47b082eb-cd59-4925-994b-b8462c63b10c" providerId="ADAL" clId="{D3929189-8FED-41D9-ADB4-E63820836C2C}" dt="2024-07-16T10:10:28.388" v="1087" actId="478"/>
          <ac:spMkLst>
            <pc:docMk/>
            <pc:sldMk cId="3754521795" sldId="319"/>
            <ac:spMk id="10" creationId="{B5B8F2A1-E19D-394A-1AF0-45C1A969A0BF}"/>
          </ac:spMkLst>
        </pc:spChg>
        <pc:spChg chg="add mod">
          <ac:chgData name="Birdi, Amber" userId="47b082eb-cd59-4925-994b-b8462c63b10c" providerId="ADAL" clId="{D3929189-8FED-41D9-ADB4-E63820836C2C}" dt="2024-07-16T10:12:20.393" v="1132"/>
          <ac:spMkLst>
            <pc:docMk/>
            <pc:sldMk cId="3754521795" sldId="319"/>
            <ac:spMk id="11" creationId="{3AD4DFB4-C102-74C3-36DE-D53661A15AF0}"/>
          </ac:spMkLst>
        </pc:spChg>
      </pc:sldChg>
      <pc:sldChg chg="addSp delSp modSp add mod">
        <pc:chgData name="Birdi, Amber" userId="47b082eb-cd59-4925-994b-b8462c63b10c" providerId="ADAL" clId="{D3929189-8FED-41D9-ADB4-E63820836C2C}" dt="2024-07-16T10:12:21.162" v="1133"/>
        <pc:sldMkLst>
          <pc:docMk/>
          <pc:sldMk cId="3863827068" sldId="320"/>
        </pc:sldMkLst>
        <pc:spChg chg="add mod">
          <ac:chgData name="Birdi, Amber" userId="47b082eb-cd59-4925-994b-b8462c63b10c" providerId="ADAL" clId="{D3929189-8FED-41D9-ADB4-E63820836C2C}" dt="2024-07-15T10:15:40.737" v="968"/>
          <ac:spMkLst>
            <pc:docMk/>
            <pc:sldMk cId="3863827068" sldId="320"/>
            <ac:spMk id="2" creationId="{BC1249E9-AB21-2DAB-0451-0C3A2952CCF4}"/>
          </ac:spMkLst>
        </pc:spChg>
        <pc:spChg chg="mod">
          <ac:chgData name="Birdi, Amber" userId="47b082eb-cd59-4925-994b-b8462c63b10c" providerId="ADAL" clId="{D3929189-8FED-41D9-ADB4-E63820836C2C}" dt="2024-07-15T09:28:25.663" v="365" actId="403"/>
          <ac:spMkLst>
            <pc:docMk/>
            <pc:sldMk cId="3863827068" sldId="320"/>
            <ac:spMk id="3" creationId="{3729B2F9-93D5-D3E9-7B5F-E18CFEBC0352}"/>
          </ac:spMkLst>
        </pc:spChg>
        <pc:spChg chg="add mod">
          <ac:chgData name="Birdi, Amber" userId="47b082eb-cd59-4925-994b-b8462c63b10c" providerId="ADAL" clId="{D3929189-8FED-41D9-ADB4-E63820836C2C}" dt="2024-07-16T10:10:30.475" v="1088" actId="478"/>
          <ac:spMkLst>
            <pc:docMk/>
            <pc:sldMk cId="3863827068" sldId="320"/>
            <ac:spMk id="5" creationId="{3CCF275D-5CDC-8B8A-CB77-0BF7035341D9}"/>
          </ac:spMkLst>
        </pc:spChg>
        <pc:spChg chg="add mod">
          <ac:chgData name="Birdi, Amber" userId="47b082eb-cd59-4925-994b-b8462c63b10c" providerId="ADAL" clId="{D3929189-8FED-41D9-ADB4-E63820836C2C}" dt="2024-07-16T10:12:21.162" v="1133"/>
          <ac:spMkLst>
            <pc:docMk/>
            <pc:sldMk cId="3863827068" sldId="320"/>
            <ac:spMk id="6" creationId="{4870873F-EA41-7CCE-F87A-FF7F60590690}"/>
          </ac:spMkLst>
        </pc:spChg>
        <pc:spChg chg="mod">
          <ac:chgData name="Birdi, Amber" userId="47b082eb-cd59-4925-994b-b8462c63b10c" providerId="ADAL" clId="{D3929189-8FED-41D9-ADB4-E63820836C2C}" dt="2024-07-15T09:28:23.231" v="363" actId="1076"/>
          <ac:spMkLst>
            <pc:docMk/>
            <pc:sldMk cId="3863827068" sldId="320"/>
            <ac:spMk id="7" creationId="{31FDAF04-FBF0-AA3D-D831-F0B6EFB7F56A}"/>
          </ac:spMkLst>
        </pc:spChg>
        <pc:spChg chg="del">
          <ac:chgData name="Birdi, Amber" userId="47b082eb-cd59-4925-994b-b8462c63b10c" providerId="ADAL" clId="{D3929189-8FED-41D9-ADB4-E63820836C2C}" dt="2024-07-16T10:10:30.475" v="1088" actId="478"/>
          <ac:spMkLst>
            <pc:docMk/>
            <pc:sldMk cId="3863827068" sldId="320"/>
            <ac:spMk id="8" creationId="{C5383745-FC99-C288-DB82-7E7E05B765A4}"/>
          </ac:spMkLst>
        </pc:spChg>
        <pc:spChg chg="del">
          <ac:chgData name="Birdi, Amber" userId="47b082eb-cd59-4925-994b-b8462c63b10c" providerId="ADAL" clId="{D3929189-8FED-41D9-ADB4-E63820836C2C}" dt="2024-07-15T09:28:29.198" v="366" actId="478"/>
          <ac:spMkLst>
            <pc:docMk/>
            <pc:sldMk cId="3863827068" sldId="320"/>
            <ac:spMk id="9" creationId="{B2DA6556-8524-D46A-A4F2-454D100671F5}"/>
          </ac:spMkLst>
        </pc:spChg>
      </pc:sldChg>
      <pc:sldChg chg="addSp delSp modSp add mod">
        <pc:chgData name="Birdi, Amber" userId="47b082eb-cd59-4925-994b-b8462c63b10c" providerId="ADAL" clId="{D3929189-8FED-41D9-ADB4-E63820836C2C}" dt="2024-07-16T10:12:22.201" v="1134"/>
        <pc:sldMkLst>
          <pc:docMk/>
          <pc:sldMk cId="732948341" sldId="321"/>
        </pc:sldMkLst>
        <pc:spChg chg="mod">
          <ac:chgData name="Birdi, Amber" userId="47b082eb-cd59-4925-994b-b8462c63b10c" providerId="ADAL" clId="{D3929189-8FED-41D9-ADB4-E63820836C2C}" dt="2024-07-15T09:28:41.380" v="368" actId="403"/>
          <ac:spMkLst>
            <pc:docMk/>
            <pc:sldMk cId="732948341" sldId="321"/>
            <ac:spMk id="2" creationId="{A9873B20-8898-2847-AF4D-4EA50BB8B2E7}"/>
          </ac:spMkLst>
        </pc:spChg>
        <pc:spChg chg="add mod">
          <ac:chgData name="Birdi, Amber" userId="47b082eb-cd59-4925-994b-b8462c63b10c" providerId="ADAL" clId="{D3929189-8FED-41D9-ADB4-E63820836C2C}" dt="2024-07-15T10:15:41.850" v="969"/>
          <ac:spMkLst>
            <pc:docMk/>
            <pc:sldMk cId="732948341" sldId="321"/>
            <ac:spMk id="3" creationId="{0D5C1C3D-1ECC-93F3-E931-AE04339ADE38}"/>
          </ac:spMkLst>
        </pc:spChg>
        <pc:spChg chg="add mod">
          <ac:chgData name="Birdi, Amber" userId="47b082eb-cd59-4925-994b-b8462c63b10c" providerId="ADAL" clId="{D3929189-8FED-41D9-ADB4-E63820836C2C}" dt="2024-07-16T10:10:32.688" v="1089" actId="478"/>
          <ac:spMkLst>
            <pc:docMk/>
            <pc:sldMk cId="732948341" sldId="321"/>
            <ac:spMk id="5" creationId="{7BE0BE02-2301-D5AA-455A-50710E9336FA}"/>
          </ac:spMkLst>
        </pc:spChg>
        <pc:spChg chg="del">
          <ac:chgData name="Birdi, Amber" userId="47b082eb-cd59-4925-994b-b8462c63b10c" providerId="ADAL" clId="{D3929189-8FED-41D9-ADB4-E63820836C2C}" dt="2024-07-16T10:10:32.688" v="1089" actId="478"/>
          <ac:spMkLst>
            <pc:docMk/>
            <pc:sldMk cId="732948341" sldId="321"/>
            <ac:spMk id="6" creationId="{FC3D3775-6AD2-8CF0-8B90-9CDBB77AA847}"/>
          </ac:spMkLst>
        </pc:spChg>
        <pc:spChg chg="mod">
          <ac:chgData name="Birdi, Amber" userId="47b082eb-cd59-4925-994b-b8462c63b10c" providerId="ADAL" clId="{D3929189-8FED-41D9-ADB4-E63820836C2C}" dt="2024-07-15T09:29:15.493" v="375" actId="12"/>
          <ac:spMkLst>
            <pc:docMk/>
            <pc:sldMk cId="732948341" sldId="321"/>
            <ac:spMk id="7" creationId="{97FB4DC1-84CE-C6EA-C651-8E67E917CA55}"/>
          </ac:spMkLst>
        </pc:spChg>
        <pc:spChg chg="add mod">
          <ac:chgData name="Birdi, Amber" userId="47b082eb-cd59-4925-994b-b8462c63b10c" providerId="ADAL" clId="{D3929189-8FED-41D9-ADB4-E63820836C2C}" dt="2024-07-16T10:12:22.201" v="1134"/>
          <ac:spMkLst>
            <pc:docMk/>
            <pc:sldMk cId="732948341" sldId="321"/>
            <ac:spMk id="8" creationId="{5509E5CB-1981-2EFC-699C-FBCAEF0AFB3F}"/>
          </ac:spMkLst>
        </pc:spChg>
        <pc:spChg chg="mod">
          <ac:chgData name="Birdi, Amber" userId="47b082eb-cd59-4925-994b-b8462c63b10c" providerId="ADAL" clId="{D3929189-8FED-41D9-ADB4-E63820836C2C}" dt="2024-07-15T09:29:20.546" v="376" actId="1076"/>
          <ac:spMkLst>
            <pc:docMk/>
            <pc:sldMk cId="732948341" sldId="321"/>
            <ac:spMk id="10" creationId="{4CBCA69E-909C-CA98-00B5-3B764B88A78D}"/>
          </ac:spMkLst>
        </pc:spChg>
        <pc:spChg chg="mod">
          <ac:chgData name="Birdi, Amber" userId="47b082eb-cd59-4925-994b-b8462c63b10c" providerId="ADAL" clId="{D3929189-8FED-41D9-ADB4-E63820836C2C}" dt="2024-07-15T09:29:23.671" v="377" actId="1076"/>
          <ac:spMkLst>
            <pc:docMk/>
            <pc:sldMk cId="732948341" sldId="321"/>
            <ac:spMk id="11" creationId="{694D30C5-8CFD-C8CF-0AC5-9951B52A9778}"/>
          </ac:spMkLst>
        </pc:spChg>
      </pc:sldChg>
      <pc:sldChg chg="addSp delSp modSp add mod">
        <pc:chgData name="Birdi, Amber" userId="47b082eb-cd59-4925-994b-b8462c63b10c" providerId="ADAL" clId="{D3929189-8FED-41D9-ADB4-E63820836C2C}" dt="2024-07-16T10:12:22.977" v="1135"/>
        <pc:sldMkLst>
          <pc:docMk/>
          <pc:sldMk cId="1844289333" sldId="322"/>
        </pc:sldMkLst>
        <pc:spChg chg="mod">
          <ac:chgData name="Birdi, Amber" userId="47b082eb-cd59-4925-994b-b8462c63b10c" providerId="ADAL" clId="{D3929189-8FED-41D9-ADB4-E63820836C2C}" dt="2024-07-15T09:29:39.633" v="379" actId="403"/>
          <ac:spMkLst>
            <pc:docMk/>
            <pc:sldMk cId="1844289333" sldId="322"/>
            <ac:spMk id="3" creationId="{E8F13EFE-823A-70DB-6C9B-E9F259DF3FD3}"/>
          </ac:spMkLst>
        </pc:spChg>
        <pc:spChg chg="mod">
          <ac:chgData name="Birdi, Amber" userId="47b082eb-cd59-4925-994b-b8462c63b10c" providerId="ADAL" clId="{D3929189-8FED-41D9-ADB4-E63820836C2C}" dt="2024-07-15T09:30:11.612" v="381" actId="403"/>
          <ac:spMkLst>
            <pc:docMk/>
            <pc:sldMk cId="1844289333" sldId="322"/>
            <ac:spMk id="7" creationId="{7E4C1EA3-B12F-F00B-207D-C4BF3383B4E8}"/>
          </ac:spMkLst>
        </pc:spChg>
        <pc:spChg chg="del">
          <ac:chgData name="Birdi, Amber" userId="47b082eb-cd59-4925-994b-b8462c63b10c" providerId="ADAL" clId="{D3929189-8FED-41D9-ADB4-E63820836C2C}" dt="2024-07-16T10:10:34.744" v="1090" actId="478"/>
          <ac:spMkLst>
            <pc:docMk/>
            <pc:sldMk cId="1844289333" sldId="322"/>
            <ac:spMk id="8" creationId="{F71DDFF3-7920-9332-673C-4687ADE6B305}"/>
          </ac:spMkLst>
        </pc:spChg>
        <pc:spChg chg="add mod">
          <ac:chgData name="Birdi, Amber" userId="47b082eb-cd59-4925-994b-b8462c63b10c" providerId="ADAL" clId="{D3929189-8FED-41D9-ADB4-E63820836C2C}" dt="2024-07-15T10:15:43.039" v="970"/>
          <ac:spMkLst>
            <pc:docMk/>
            <pc:sldMk cId="1844289333" sldId="322"/>
            <ac:spMk id="14" creationId="{51B86DBB-6680-BCC0-8B5B-9EA37C74E5F9}"/>
          </ac:spMkLst>
        </pc:spChg>
        <pc:spChg chg="add mod">
          <ac:chgData name="Birdi, Amber" userId="47b082eb-cd59-4925-994b-b8462c63b10c" providerId="ADAL" clId="{D3929189-8FED-41D9-ADB4-E63820836C2C}" dt="2024-07-16T10:10:34.744" v="1090" actId="478"/>
          <ac:spMkLst>
            <pc:docMk/>
            <pc:sldMk cId="1844289333" sldId="322"/>
            <ac:spMk id="16" creationId="{EED83DAD-7575-D6AE-D94B-63DDB33EA431}"/>
          </ac:spMkLst>
        </pc:spChg>
        <pc:spChg chg="add mod">
          <ac:chgData name="Birdi, Amber" userId="47b082eb-cd59-4925-994b-b8462c63b10c" providerId="ADAL" clId="{D3929189-8FED-41D9-ADB4-E63820836C2C}" dt="2024-07-16T10:12:22.977" v="1135"/>
          <ac:spMkLst>
            <pc:docMk/>
            <pc:sldMk cId="1844289333" sldId="322"/>
            <ac:spMk id="17" creationId="{EE0B1F5C-D1F0-4262-EE41-60F52D6FE6FF}"/>
          </ac:spMkLst>
        </pc:spChg>
      </pc:sldChg>
      <pc:sldChg chg="addSp delSp modSp add mod">
        <pc:chgData name="Birdi, Amber" userId="47b082eb-cd59-4925-994b-b8462c63b10c" providerId="ADAL" clId="{D3929189-8FED-41D9-ADB4-E63820836C2C}" dt="2024-07-16T10:12:24.845" v="1136"/>
        <pc:sldMkLst>
          <pc:docMk/>
          <pc:sldMk cId="504518604" sldId="323"/>
        </pc:sldMkLst>
        <pc:spChg chg="mod">
          <ac:chgData name="Birdi, Amber" userId="47b082eb-cd59-4925-994b-b8462c63b10c" providerId="ADAL" clId="{D3929189-8FED-41D9-ADB4-E63820836C2C}" dt="2024-07-15T09:32:20.024" v="383" actId="403"/>
          <ac:spMkLst>
            <pc:docMk/>
            <pc:sldMk cId="504518604" sldId="323"/>
            <ac:spMk id="2" creationId="{D192D456-D4BA-4F26-68BE-D1530C1A92D6}"/>
          </ac:spMkLst>
        </pc:spChg>
        <pc:spChg chg="add mod">
          <ac:chgData name="Birdi, Amber" userId="47b082eb-cd59-4925-994b-b8462c63b10c" providerId="ADAL" clId="{D3929189-8FED-41D9-ADB4-E63820836C2C}" dt="2024-07-16T10:10:37.193" v="1091" actId="478"/>
          <ac:spMkLst>
            <pc:docMk/>
            <pc:sldMk cId="504518604" sldId="323"/>
            <ac:spMk id="4" creationId="{31FD02F7-2152-023C-3BAF-7234EA3A85DE}"/>
          </ac:spMkLst>
        </pc:spChg>
        <pc:spChg chg="add del mod">
          <ac:chgData name="Birdi, Amber" userId="47b082eb-cd59-4925-994b-b8462c63b10c" providerId="ADAL" clId="{D3929189-8FED-41D9-ADB4-E63820836C2C}" dt="2024-07-15T09:33:48.225" v="390" actId="478"/>
          <ac:spMkLst>
            <pc:docMk/>
            <pc:sldMk cId="504518604" sldId="323"/>
            <ac:spMk id="4" creationId="{DF4DC8E0-B0CE-6566-80E7-1F042CF90FC8}"/>
          </ac:spMkLst>
        </pc:spChg>
        <pc:spChg chg="add mod">
          <ac:chgData name="Birdi, Amber" userId="47b082eb-cd59-4925-994b-b8462c63b10c" providerId="ADAL" clId="{D3929189-8FED-41D9-ADB4-E63820836C2C}" dt="2024-07-16T10:12:24.845" v="1136"/>
          <ac:spMkLst>
            <pc:docMk/>
            <pc:sldMk cId="504518604" sldId="323"/>
            <ac:spMk id="5" creationId="{75CA0087-9125-E7FC-90D6-7DBE41C8F1EF}"/>
          </ac:spMkLst>
        </pc:spChg>
        <pc:spChg chg="del">
          <ac:chgData name="Birdi, Amber" userId="47b082eb-cd59-4925-994b-b8462c63b10c" providerId="ADAL" clId="{D3929189-8FED-41D9-ADB4-E63820836C2C}" dt="2024-07-16T10:10:37.193" v="1091" actId="478"/>
          <ac:spMkLst>
            <pc:docMk/>
            <pc:sldMk cId="504518604" sldId="323"/>
            <ac:spMk id="6" creationId="{CF8812E6-D865-0443-EBAE-68CC1846A570}"/>
          </ac:spMkLst>
        </pc:spChg>
        <pc:spChg chg="mod">
          <ac:chgData name="Birdi, Amber" userId="47b082eb-cd59-4925-994b-b8462c63b10c" providerId="ADAL" clId="{D3929189-8FED-41D9-ADB4-E63820836C2C}" dt="2024-07-15T09:34:39.739" v="404" actId="948"/>
          <ac:spMkLst>
            <pc:docMk/>
            <pc:sldMk cId="504518604" sldId="323"/>
            <ac:spMk id="7" creationId="{7CB49A2F-CE5E-C27F-6FB6-BA689168B6AF}"/>
          </ac:spMkLst>
        </pc:spChg>
        <pc:spChg chg="add mod">
          <ac:chgData name="Birdi, Amber" userId="47b082eb-cd59-4925-994b-b8462c63b10c" providerId="ADAL" clId="{D3929189-8FED-41D9-ADB4-E63820836C2C}" dt="2024-07-15T10:12:17.604" v="895" actId="20577"/>
          <ac:spMkLst>
            <pc:docMk/>
            <pc:sldMk cId="504518604" sldId="323"/>
            <ac:spMk id="8" creationId="{00B8D31A-51E2-A3E3-8A46-273B5E2E5A82}"/>
          </ac:spMkLst>
        </pc:spChg>
        <pc:spChg chg="add mod">
          <ac:chgData name="Birdi, Amber" userId="47b082eb-cd59-4925-994b-b8462c63b10c" providerId="ADAL" clId="{D3929189-8FED-41D9-ADB4-E63820836C2C}" dt="2024-07-15T10:15:44.286" v="971"/>
          <ac:spMkLst>
            <pc:docMk/>
            <pc:sldMk cId="504518604" sldId="323"/>
            <ac:spMk id="11" creationId="{ABB9D0FD-488D-6C17-35E5-118BB70C2F23}"/>
          </ac:spMkLst>
        </pc:spChg>
        <pc:picChg chg="del mod">
          <ac:chgData name="Birdi, Amber" userId="47b082eb-cd59-4925-994b-b8462c63b10c" providerId="ADAL" clId="{D3929189-8FED-41D9-ADB4-E63820836C2C}" dt="2024-07-15T09:33:45.004" v="388" actId="478"/>
          <ac:picMkLst>
            <pc:docMk/>
            <pc:sldMk cId="504518604" sldId="323"/>
            <ac:picMk id="10" creationId="{4EEEE06A-B167-5CA5-A9D3-B83F9E420053}"/>
          </ac:picMkLst>
        </pc:picChg>
        <pc:picChg chg="add mod">
          <ac:chgData name="Birdi, Amber" userId="47b082eb-cd59-4925-994b-b8462c63b10c" providerId="ADAL" clId="{D3929189-8FED-41D9-ADB4-E63820836C2C}" dt="2024-07-15T09:33:54.003" v="395" actId="1076"/>
          <ac:picMkLst>
            <pc:docMk/>
            <pc:sldMk cId="504518604" sldId="323"/>
            <ac:picMk id="2050" creationId="{A82FE397-366A-4DCA-50F4-EE8148F763A5}"/>
          </ac:picMkLst>
        </pc:picChg>
      </pc:sldChg>
      <pc:sldChg chg="addSp delSp modSp add mod">
        <pc:chgData name="Birdi, Amber" userId="47b082eb-cd59-4925-994b-b8462c63b10c" providerId="ADAL" clId="{D3929189-8FED-41D9-ADB4-E63820836C2C}" dt="2024-07-16T10:12:26.089" v="1137"/>
        <pc:sldMkLst>
          <pc:docMk/>
          <pc:sldMk cId="2675881139" sldId="324"/>
        </pc:sldMkLst>
        <pc:spChg chg="add mod">
          <ac:chgData name="Birdi, Amber" userId="47b082eb-cd59-4925-994b-b8462c63b10c" providerId="ADAL" clId="{D3929189-8FED-41D9-ADB4-E63820836C2C}" dt="2024-07-15T10:15:45.397" v="972"/>
          <ac:spMkLst>
            <pc:docMk/>
            <pc:sldMk cId="2675881139" sldId="324"/>
            <ac:spMk id="2" creationId="{BC880E6F-5A84-61CF-E637-7212DD2AB561}"/>
          </ac:spMkLst>
        </pc:spChg>
        <pc:spChg chg="add mod">
          <ac:chgData name="Birdi, Amber" userId="47b082eb-cd59-4925-994b-b8462c63b10c" providerId="ADAL" clId="{D3929189-8FED-41D9-ADB4-E63820836C2C}" dt="2024-07-16T10:10:39.627" v="1092" actId="478"/>
          <ac:spMkLst>
            <pc:docMk/>
            <pc:sldMk cId="2675881139" sldId="324"/>
            <ac:spMk id="4" creationId="{13CE3D97-AD8C-983B-CFDE-D033D6270A1E}"/>
          </ac:spMkLst>
        </pc:spChg>
        <pc:spChg chg="add mod">
          <ac:chgData name="Birdi, Amber" userId="47b082eb-cd59-4925-994b-b8462c63b10c" providerId="ADAL" clId="{D3929189-8FED-41D9-ADB4-E63820836C2C}" dt="2024-07-16T10:12:26.089" v="1137"/>
          <ac:spMkLst>
            <pc:docMk/>
            <pc:sldMk cId="2675881139" sldId="324"/>
            <ac:spMk id="5" creationId="{300FD02E-96CE-542D-1868-722749BAA650}"/>
          </ac:spMkLst>
        </pc:spChg>
        <pc:spChg chg="mod">
          <ac:chgData name="Birdi, Amber" userId="47b082eb-cd59-4925-994b-b8462c63b10c" providerId="ADAL" clId="{D3929189-8FED-41D9-ADB4-E63820836C2C}" dt="2024-07-15T09:34:59.171" v="409" actId="403"/>
          <ac:spMkLst>
            <pc:docMk/>
            <pc:sldMk cId="2675881139" sldId="324"/>
            <ac:spMk id="7" creationId="{B00C10DA-CBC6-8DA8-AAB6-707C0A2FD807}"/>
          </ac:spMkLst>
        </pc:spChg>
        <pc:spChg chg="del">
          <ac:chgData name="Birdi, Amber" userId="47b082eb-cd59-4925-994b-b8462c63b10c" providerId="ADAL" clId="{D3929189-8FED-41D9-ADB4-E63820836C2C}" dt="2024-07-16T10:10:39.627" v="1092" actId="478"/>
          <ac:spMkLst>
            <pc:docMk/>
            <pc:sldMk cId="2675881139" sldId="324"/>
            <ac:spMk id="9" creationId="{35D10653-29BD-CBD6-2E4D-7CEB6CE4AEE9}"/>
          </ac:spMkLst>
        </pc:spChg>
        <pc:spChg chg="del">
          <ac:chgData name="Birdi, Amber" userId="47b082eb-cd59-4925-994b-b8462c63b10c" providerId="ADAL" clId="{D3929189-8FED-41D9-ADB4-E63820836C2C}" dt="2024-07-15T09:35:04.210" v="410" actId="478"/>
          <ac:spMkLst>
            <pc:docMk/>
            <pc:sldMk cId="2675881139" sldId="324"/>
            <ac:spMk id="10" creationId="{351809CD-56D9-F7AE-46A9-FF87F4566A58}"/>
          </ac:spMkLst>
        </pc:spChg>
        <pc:graphicFrameChg chg="mod">
          <ac:chgData name="Birdi, Amber" userId="47b082eb-cd59-4925-994b-b8462c63b10c" providerId="ADAL" clId="{D3929189-8FED-41D9-ADB4-E63820836C2C}" dt="2024-07-15T09:34:51.243" v="407" actId="14100"/>
          <ac:graphicFrameMkLst>
            <pc:docMk/>
            <pc:sldMk cId="2675881139" sldId="324"/>
            <ac:graphicFrameMk id="11" creationId="{163FDE65-4E20-FE8E-F38A-E4EB9DB29806}"/>
          </ac:graphicFrameMkLst>
        </pc:graphicFrameChg>
      </pc:sldChg>
      <pc:sldChg chg="addSp delSp modSp add mod">
        <pc:chgData name="Birdi, Amber" userId="47b082eb-cd59-4925-994b-b8462c63b10c" providerId="ADAL" clId="{D3929189-8FED-41D9-ADB4-E63820836C2C}" dt="2024-07-16T10:12:26.798" v="1138"/>
        <pc:sldMkLst>
          <pc:docMk/>
          <pc:sldMk cId="686659851" sldId="325"/>
        </pc:sldMkLst>
        <pc:spChg chg="mod">
          <ac:chgData name="Birdi, Amber" userId="47b082eb-cd59-4925-994b-b8462c63b10c" providerId="ADAL" clId="{D3929189-8FED-41D9-ADB4-E63820836C2C}" dt="2024-07-15T09:35:23.911" v="412" actId="403"/>
          <ac:spMkLst>
            <pc:docMk/>
            <pc:sldMk cId="686659851" sldId="325"/>
            <ac:spMk id="2" creationId="{FA906CAC-716D-522C-6D27-19B2427FF303}"/>
          </ac:spMkLst>
        </pc:spChg>
        <pc:spChg chg="mod">
          <ac:chgData name="Birdi, Amber" userId="47b082eb-cd59-4925-994b-b8462c63b10c" providerId="ADAL" clId="{D3929189-8FED-41D9-ADB4-E63820836C2C}" dt="2024-07-15T09:35:37.961" v="415" actId="403"/>
          <ac:spMkLst>
            <pc:docMk/>
            <pc:sldMk cId="686659851" sldId="325"/>
            <ac:spMk id="3" creationId="{8A1DE128-35ED-B029-BE78-21A9905F8CD9}"/>
          </ac:spMkLst>
        </pc:spChg>
        <pc:spChg chg="del">
          <ac:chgData name="Birdi, Amber" userId="47b082eb-cd59-4925-994b-b8462c63b10c" providerId="ADAL" clId="{D3929189-8FED-41D9-ADB4-E63820836C2C}" dt="2024-07-16T10:10:42.207" v="1093" actId="478"/>
          <ac:spMkLst>
            <pc:docMk/>
            <pc:sldMk cId="686659851" sldId="325"/>
            <ac:spMk id="4" creationId="{9F94D91F-2E82-6C3F-675B-11FAF92504A7}"/>
          </ac:spMkLst>
        </pc:spChg>
        <pc:spChg chg="add mod">
          <ac:chgData name="Birdi, Amber" userId="47b082eb-cd59-4925-994b-b8462c63b10c" providerId="ADAL" clId="{D3929189-8FED-41D9-ADB4-E63820836C2C}" dt="2024-07-15T10:15:46.497" v="973"/>
          <ac:spMkLst>
            <pc:docMk/>
            <pc:sldMk cId="686659851" sldId="325"/>
            <ac:spMk id="6" creationId="{0F367E0B-EC91-362B-94BA-0838B62A318B}"/>
          </ac:spMkLst>
        </pc:spChg>
        <pc:spChg chg="add mod">
          <ac:chgData name="Birdi, Amber" userId="47b082eb-cd59-4925-994b-b8462c63b10c" providerId="ADAL" clId="{D3929189-8FED-41D9-ADB4-E63820836C2C}" dt="2024-07-16T10:10:42.207" v="1093" actId="478"/>
          <ac:spMkLst>
            <pc:docMk/>
            <pc:sldMk cId="686659851" sldId="325"/>
            <ac:spMk id="8" creationId="{0ABB66AA-8709-BAB0-B012-66D48CE57A89}"/>
          </ac:spMkLst>
        </pc:spChg>
        <pc:spChg chg="add mod">
          <ac:chgData name="Birdi, Amber" userId="47b082eb-cd59-4925-994b-b8462c63b10c" providerId="ADAL" clId="{D3929189-8FED-41D9-ADB4-E63820836C2C}" dt="2024-07-16T10:12:26.798" v="1138"/>
          <ac:spMkLst>
            <pc:docMk/>
            <pc:sldMk cId="686659851" sldId="325"/>
            <ac:spMk id="9" creationId="{7FE16809-5B87-881A-286F-A2B7FC1C063A}"/>
          </ac:spMkLst>
        </pc:spChg>
      </pc:sldChg>
      <pc:sldChg chg="addSp delSp modSp add mod">
        <pc:chgData name="Birdi, Amber" userId="47b082eb-cd59-4925-994b-b8462c63b10c" providerId="ADAL" clId="{D3929189-8FED-41D9-ADB4-E63820836C2C}" dt="2024-07-16T10:12:28.082" v="1139"/>
        <pc:sldMkLst>
          <pc:docMk/>
          <pc:sldMk cId="3686303745" sldId="326"/>
        </pc:sldMkLst>
        <pc:spChg chg="mod">
          <ac:chgData name="Birdi, Amber" userId="47b082eb-cd59-4925-994b-b8462c63b10c" providerId="ADAL" clId="{D3929189-8FED-41D9-ADB4-E63820836C2C}" dt="2024-07-15T09:35:55.519" v="417" actId="403"/>
          <ac:spMkLst>
            <pc:docMk/>
            <pc:sldMk cId="3686303745" sldId="326"/>
            <ac:spMk id="2" creationId="{6A9200DC-01EA-9D5C-732D-334E4989CF84}"/>
          </ac:spMkLst>
        </pc:spChg>
        <pc:spChg chg="mod">
          <ac:chgData name="Birdi, Amber" userId="47b082eb-cd59-4925-994b-b8462c63b10c" providerId="ADAL" clId="{D3929189-8FED-41D9-ADB4-E63820836C2C}" dt="2024-07-15T09:37:11.829" v="435" actId="14100"/>
          <ac:spMkLst>
            <pc:docMk/>
            <pc:sldMk cId="3686303745" sldId="326"/>
            <ac:spMk id="3" creationId="{C05102E1-EE26-2ED7-171A-4ADCF711FDC1}"/>
          </ac:spMkLst>
        </pc:spChg>
        <pc:spChg chg="del">
          <ac:chgData name="Birdi, Amber" userId="47b082eb-cd59-4925-994b-b8462c63b10c" providerId="ADAL" clId="{D3929189-8FED-41D9-ADB4-E63820836C2C}" dt="2024-07-16T10:10:46.099" v="1094" actId="478"/>
          <ac:spMkLst>
            <pc:docMk/>
            <pc:sldMk cId="3686303745" sldId="326"/>
            <ac:spMk id="4" creationId="{60DDD779-EDFF-1976-73F0-1D057C06B15E}"/>
          </ac:spMkLst>
        </pc:spChg>
        <pc:spChg chg="mod">
          <ac:chgData name="Birdi, Amber" userId="47b082eb-cd59-4925-994b-b8462c63b10c" providerId="ADAL" clId="{D3929189-8FED-41D9-ADB4-E63820836C2C}" dt="2024-07-15T09:37:37.730" v="444" actId="113"/>
          <ac:spMkLst>
            <pc:docMk/>
            <pc:sldMk cId="3686303745" sldId="326"/>
            <ac:spMk id="8" creationId="{E44C8A24-3DFE-F75C-759D-22D1B9DDC37E}"/>
          </ac:spMkLst>
        </pc:spChg>
        <pc:spChg chg="add mod">
          <ac:chgData name="Birdi, Amber" userId="47b082eb-cd59-4925-994b-b8462c63b10c" providerId="ADAL" clId="{D3929189-8FED-41D9-ADB4-E63820836C2C}" dt="2024-07-15T10:15:48.078" v="974"/>
          <ac:spMkLst>
            <pc:docMk/>
            <pc:sldMk cId="3686303745" sldId="326"/>
            <ac:spMk id="9" creationId="{9AE79D2B-4E7E-96B4-E037-6C36C3A4D2F4}"/>
          </ac:spMkLst>
        </pc:spChg>
        <pc:spChg chg="add mod">
          <ac:chgData name="Birdi, Amber" userId="47b082eb-cd59-4925-994b-b8462c63b10c" providerId="ADAL" clId="{D3929189-8FED-41D9-ADB4-E63820836C2C}" dt="2024-07-16T10:10:46.099" v="1094" actId="478"/>
          <ac:spMkLst>
            <pc:docMk/>
            <pc:sldMk cId="3686303745" sldId="326"/>
            <ac:spMk id="11" creationId="{D486112B-68CE-1D12-2183-F4D9200D0372}"/>
          </ac:spMkLst>
        </pc:spChg>
        <pc:spChg chg="add mod">
          <ac:chgData name="Birdi, Amber" userId="47b082eb-cd59-4925-994b-b8462c63b10c" providerId="ADAL" clId="{D3929189-8FED-41D9-ADB4-E63820836C2C}" dt="2024-07-16T10:12:28.082" v="1139"/>
          <ac:spMkLst>
            <pc:docMk/>
            <pc:sldMk cId="3686303745" sldId="326"/>
            <ac:spMk id="12" creationId="{15398813-97CD-9CE4-4FD2-9B1DA41C2220}"/>
          </ac:spMkLst>
        </pc:spChg>
        <pc:graphicFrameChg chg="mod">
          <ac:chgData name="Birdi, Amber" userId="47b082eb-cd59-4925-994b-b8462c63b10c" providerId="ADAL" clId="{D3929189-8FED-41D9-ADB4-E63820836C2C}" dt="2024-07-15T09:36:05.026" v="420" actId="14100"/>
          <ac:graphicFrameMkLst>
            <pc:docMk/>
            <pc:sldMk cId="3686303745" sldId="326"/>
            <ac:graphicFrameMk id="7" creationId="{C0CB0148-EDCF-3609-6529-E7E567930261}"/>
          </ac:graphicFrameMkLst>
        </pc:graphicFrameChg>
      </pc:sldChg>
      <pc:sldChg chg="addSp delSp modSp add mod">
        <pc:chgData name="Birdi, Amber" userId="47b082eb-cd59-4925-994b-b8462c63b10c" providerId="ADAL" clId="{D3929189-8FED-41D9-ADB4-E63820836C2C}" dt="2024-07-16T10:12:28.964" v="1140"/>
        <pc:sldMkLst>
          <pc:docMk/>
          <pc:sldMk cId="1772508657" sldId="328"/>
        </pc:sldMkLst>
        <pc:spChg chg="mod">
          <ac:chgData name="Birdi, Amber" userId="47b082eb-cd59-4925-994b-b8462c63b10c" providerId="ADAL" clId="{D3929189-8FED-41D9-ADB4-E63820836C2C}" dt="2024-07-15T09:36:43.290" v="425" actId="403"/>
          <ac:spMkLst>
            <pc:docMk/>
            <pc:sldMk cId="1772508657" sldId="328"/>
            <ac:spMk id="2" creationId="{6A9200DC-01EA-9D5C-732D-334E4989CF84}"/>
          </ac:spMkLst>
        </pc:spChg>
        <pc:spChg chg="mod">
          <ac:chgData name="Birdi, Amber" userId="47b082eb-cd59-4925-994b-b8462c63b10c" providerId="ADAL" clId="{D3929189-8FED-41D9-ADB4-E63820836C2C}" dt="2024-07-15T09:37:00.848" v="431" actId="403"/>
          <ac:spMkLst>
            <pc:docMk/>
            <pc:sldMk cId="1772508657" sldId="328"/>
            <ac:spMk id="3" creationId="{C05102E1-EE26-2ED7-171A-4ADCF711FDC1}"/>
          </ac:spMkLst>
        </pc:spChg>
        <pc:spChg chg="del">
          <ac:chgData name="Birdi, Amber" userId="47b082eb-cd59-4925-994b-b8462c63b10c" providerId="ADAL" clId="{D3929189-8FED-41D9-ADB4-E63820836C2C}" dt="2024-07-16T10:10:47.973" v="1095" actId="478"/>
          <ac:spMkLst>
            <pc:docMk/>
            <pc:sldMk cId="1772508657" sldId="328"/>
            <ac:spMk id="4" creationId="{60DDD779-EDFF-1976-73F0-1D057C06B15E}"/>
          </ac:spMkLst>
        </pc:spChg>
        <pc:spChg chg="add mod">
          <ac:chgData name="Birdi, Amber" userId="47b082eb-cd59-4925-994b-b8462c63b10c" providerId="ADAL" clId="{D3929189-8FED-41D9-ADB4-E63820836C2C}" dt="2024-07-15T10:15:49.300" v="975"/>
          <ac:spMkLst>
            <pc:docMk/>
            <pc:sldMk cId="1772508657" sldId="328"/>
            <ac:spMk id="7" creationId="{B1A6EDEE-F338-B065-74E3-85551EC1F89C}"/>
          </ac:spMkLst>
        </pc:spChg>
        <pc:spChg chg="mod">
          <ac:chgData name="Birdi, Amber" userId="47b082eb-cd59-4925-994b-b8462c63b10c" providerId="ADAL" clId="{D3929189-8FED-41D9-ADB4-E63820836C2C}" dt="2024-07-15T09:37:29.197" v="441" actId="113"/>
          <ac:spMkLst>
            <pc:docMk/>
            <pc:sldMk cId="1772508657" sldId="328"/>
            <ac:spMk id="8" creationId="{E44C8A24-3DFE-F75C-759D-22D1B9DDC37E}"/>
          </ac:spMkLst>
        </pc:spChg>
        <pc:spChg chg="add mod">
          <ac:chgData name="Birdi, Amber" userId="47b082eb-cd59-4925-994b-b8462c63b10c" providerId="ADAL" clId="{D3929189-8FED-41D9-ADB4-E63820836C2C}" dt="2024-07-16T10:10:47.973" v="1095" actId="478"/>
          <ac:spMkLst>
            <pc:docMk/>
            <pc:sldMk cId="1772508657" sldId="328"/>
            <ac:spMk id="11" creationId="{C80714F8-EF2F-8B22-EFD0-11118BA071D9}"/>
          </ac:spMkLst>
        </pc:spChg>
        <pc:spChg chg="add mod">
          <ac:chgData name="Birdi, Amber" userId="47b082eb-cd59-4925-994b-b8462c63b10c" providerId="ADAL" clId="{D3929189-8FED-41D9-ADB4-E63820836C2C}" dt="2024-07-16T10:12:28.964" v="1140"/>
          <ac:spMkLst>
            <pc:docMk/>
            <pc:sldMk cId="1772508657" sldId="328"/>
            <ac:spMk id="12" creationId="{0C553C0C-D202-EE43-2EE7-733D622D48B0}"/>
          </ac:spMkLst>
        </pc:spChg>
        <pc:graphicFrameChg chg="mod">
          <ac:chgData name="Birdi, Amber" userId="47b082eb-cd59-4925-994b-b8462c63b10c" providerId="ADAL" clId="{D3929189-8FED-41D9-ADB4-E63820836C2C}" dt="2024-07-15T09:37:20.671" v="436" actId="14100"/>
          <ac:graphicFrameMkLst>
            <pc:docMk/>
            <pc:sldMk cId="1772508657" sldId="328"/>
            <ac:graphicFrameMk id="9" creationId="{0802EE54-8574-7E9E-EBF6-4FFD61B01B38}"/>
          </ac:graphicFrameMkLst>
        </pc:graphicFrameChg>
      </pc:sldChg>
      <pc:sldChg chg="addSp delSp modSp add mod">
        <pc:chgData name="Birdi, Amber" userId="47b082eb-cd59-4925-994b-b8462c63b10c" providerId="ADAL" clId="{D3929189-8FED-41D9-ADB4-E63820836C2C}" dt="2024-07-16T10:13:18.530" v="1164"/>
        <pc:sldMkLst>
          <pc:docMk/>
          <pc:sldMk cId="110522490" sldId="354"/>
        </pc:sldMkLst>
        <pc:spChg chg="mod">
          <ac:chgData name="Birdi, Amber" userId="47b082eb-cd59-4925-994b-b8462c63b10c" providerId="ADAL" clId="{D3929189-8FED-41D9-ADB4-E63820836C2C}" dt="2024-07-15T09:54:56.206" v="703" actId="14100"/>
          <ac:spMkLst>
            <pc:docMk/>
            <pc:sldMk cId="110522490" sldId="354"/>
            <ac:spMk id="2" creationId="{73FD44EA-0B11-4054-B65E-932807EA9201}"/>
          </ac:spMkLst>
        </pc:spChg>
        <pc:spChg chg="mod">
          <ac:chgData name="Birdi, Amber" userId="47b082eb-cd59-4925-994b-b8462c63b10c" providerId="ADAL" clId="{D3929189-8FED-41D9-ADB4-E63820836C2C}" dt="2024-07-15T10:13:15.360" v="917" actId="20577"/>
          <ac:spMkLst>
            <pc:docMk/>
            <pc:sldMk cId="110522490" sldId="354"/>
            <ac:spMk id="3" creationId="{C9A86B9B-5088-4D67-9798-5CCAB42887E7}"/>
          </ac:spMkLst>
        </pc:spChg>
        <pc:spChg chg="del mod">
          <ac:chgData name="Birdi, Amber" userId="47b082eb-cd59-4925-994b-b8462c63b10c" providerId="ADAL" clId="{D3929189-8FED-41D9-ADB4-E63820836C2C}" dt="2024-07-16T10:11:38.704" v="1108" actId="478"/>
          <ac:spMkLst>
            <pc:docMk/>
            <pc:sldMk cId="110522490" sldId="354"/>
            <ac:spMk id="4" creationId="{04D6190D-9D79-31CF-DED4-2CE08A6D3A41}"/>
          </ac:spMkLst>
        </pc:spChg>
        <pc:spChg chg="add mod">
          <ac:chgData name="Birdi, Amber" userId="47b082eb-cd59-4925-994b-b8462c63b10c" providerId="ADAL" clId="{D3929189-8FED-41D9-ADB4-E63820836C2C}" dt="2024-07-16T10:13:18.530" v="1164"/>
          <ac:spMkLst>
            <pc:docMk/>
            <pc:sldMk cId="110522490" sldId="354"/>
            <ac:spMk id="5" creationId="{DDCAF5B9-B516-7000-6E9E-0FAABE8EEF97}"/>
          </ac:spMkLst>
        </pc:spChg>
        <pc:spChg chg="add mod">
          <ac:chgData name="Birdi, Amber" userId="47b082eb-cd59-4925-994b-b8462c63b10c" providerId="ADAL" clId="{D3929189-8FED-41D9-ADB4-E63820836C2C}" dt="2024-07-15T10:13:13.122" v="915" actId="20577"/>
          <ac:spMkLst>
            <pc:docMk/>
            <pc:sldMk cId="110522490" sldId="354"/>
            <ac:spMk id="6" creationId="{603AFB48-DFA9-F5C9-C971-000DDE2692DD}"/>
          </ac:spMkLst>
        </pc:spChg>
        <pc:spChg chg="del">
          <ac:chgData name="Birdi, Amber" userId="47b082eb-cd59-4925-994b-b8462c63b10c" providerId="ADAL" clId="{D3929189-8FED-41D9-ADB4-E63820836C2C}" dt="2024-07-15T10:16:30.098" v="995" actId="478"/>
          <ac:spMkLst>
            <pc:docMk/>
            <pc:sldMk cId="110522490" sldId="354"/>
            <ac:spMk id="7" creationId="{4B7D2980-B629-C368-DD2D-128B450820C4}"/>
          </ac:spMkLst>
        </pc:spChg>
        <pc:spChg chg="add mod">
          <ac:chgData name="Birdi, Amber" userId="47b082eb-cd59-4925-994b-b8462c63b10c" providerId="ADAL" clId="{D3929189-8FED-41D9-ADB4-E63820836C2C}" dt="2024-07-15T10:16:30.271" v="996"/>
          <ac:spMkLst>
            <pc:docMk/>
            <pc:sldMk cId="110522490" sldId="354"/>
            <ac:spMk id="8" creationId="{DF7BEDCD-6FCB-5CFB-B2E1-3ECBBF275460}"/>
          </ac:spMkLst>
        </pc:spChg>
      </pc:sldChg>
      <pc:sldChg chg="addSp delSp modSp add mod">
        <pc:chgData name="Birdi, Amber" userId="47b082eb-cd59-4925-994b-b8462c63b10c" providerId="ADAL" clId="{D3929189-8FED-41D9-ADB4-E63820836C2C}" dt="2024-07-16T10:12:58.234" v="1152" actId="1076"/>
        <pc:sldMkLst>
          <pc:docMk/>
          <pc:sldMk cId="2094399516" sldId="364"/>
        </pc:sldMkLst>
        <pc:spChg chg="mod">
          <ac:chgData name="Birdi, Amber" userId="47b082eb-cd59-4925-994b-b8462c63b10c" providerId="ADAL" clId="{D3929189-8FED-41D9-ADB4-E63820836C2C}" dt="2024-07-15T09:39:48.774" v="465" actId="403"/>
          <ac:spMkLst>
            <pc:docMk/>
            <pc:sldMk cId="2094399516" sldId="364"/>
            <ac:spMk id="2" creationId="{00000000-0000-0000-0000-000000000000}"/>
          </ac:spMkLst>
        </pc:spChg>
        <pc:spChg chg="mod">
          <ac:chgData name="Birdi, Amber" userId="47b082eb-cd59-4925-994b-b8462c63b10c" providerId="ADAL" clId="{D3929189-8FED-41D9-ADB4-E63820836C2C}" dt="2024-07-15T09:42:33.945" v="522" actId="14100"/>
          <ac:spMkLst>
            <pc:docMk/>
            <pc:sldMk cId="2094399516" sldId="364"/>
            <ac:spMk id="3" creationId="{00000000-0000-0000-0000-000000000000}"/>
          </ac:spMkLst>
        </pc:spChg>
        <pc:spChg chg="add mod">
          <ac:chgData name="Birdi, Amber" userId="47b082eb-cd59-4925-994b-b8462c63b10c" providerId="ADAL" clId="{D3929189-8FED-41D9-ADB4-E63820836C2C}" dt="2024-07-15T09:42:38.032" v="523" actId="1076"/>
          <ac:spMkLst>
            <pc:docMk/>
            <pc:sldMk cId="2094399516" sldId="364"/>
            <ac:spMk id="4" creationId="{E9F7E902-12B7-0D17-D3C3-9DCA21775043}"/>
          </ac:spMkLst>
        </pc:spChg>
        <pc:spChg chg="add del mod">
          <ac:chgData name="Birdi, Amber" userId="47b082eb-cd59-4925-994b-b8462c63b10c" providerId="ADAL" clId="{D3929189-8FED-41D9-ADB4-E63820836C2C}" dt="2024-07-16T10:12:54.488" v="1150" actId="478"/>
          <ac:spMkLst>
            <pc:docMk/>
            <pc:sldMk cId="2094399516" sldId="364"/>
            <ac:spMk id="5" creationId="{6174DA02-51D0-3177-0373-5DDC69DBF8F0}"/>
          </ac:spMkLst>
        </pc:spChg>
        <pc:spChg chg="add mod">
          <ac:chgData name="Birdi, Amber" userId="47b082eb-cd59-4925-994b-b8462c63b10c" providerId="ADAL" clId="{D3929189-8FED-41D9-ADB4-E63820836C2C}" dt="2024-07-15T09:42:39.873" v="525" actId="1036"/>
          <ac:spMkLst>
            <pc:docMk/>
            <pc:sldMk cId="2094399516" sldId="364"/>
            <ac:spMk id="6" creationId="{D69B174B-6803-8D1C-F36E-137646117529}"/>
          </ac:spMkLst>
        </pc:spChg>
        <pc:spChg chg="del mod">
          <ac:chgData name="Birdi, Amber" userId="47b082eb-cd59-4925-994b-b8462c63b10c" providerId="ADAL" clId="{D3929189-8FED-41D9-ADB4-E63820836C2C}" dt="2024-07-16T10:10:58.635" v="1098" actId="478"/>
          <ac:spMkLst>
            <pc:docMk/>
            <pc:sldMk cId="2094399516" sldId="364"/>
            <ac:spMk id="7" creationId="{10066096-6808-0CE2-9ADC-D90EC9A2D755}"/>
          </ac:spMkLst>
        </pc:spChg>
        <pc:spChg chg="add mod">
          <ac:chgData name="Birdi, Amber" userId="47b082eb-cd59-4925-994b-b8462c63b10c" providerId="ADAL" clId="{D3929189-8FED-41D9-ADB4-E63820836C2C}" dt="2024-07-15T09:41:59.456" v="512" actId="1076"/>
          <ac:spMkLst>
            <pc:docMk/>
            <pc:sldMk cId="2094399516" sldId="364"/>
            <ac:spMk id="8" creationId="{69068D3D-3B89-8586-5D46-9AD07A721237}"/>
          </ac:spMkLst>
        </pc:spChg>
        <pc:spChg chg="add mod">
          <ac:chgData name="Birdi, Amber" userId="47b082eb-cd59-4925-994b-b8462c63b10c" providerId="ADAL" clId="{D3929189-8FED-41D9-ADB4-E63820836C2C}" dt="2024-07-16T10:12:58.234" v="1152" actId="1076"/>
          <ac:spMkLst>
            <pc:docMk/>
            <pc:sldMk cId="2094399516" sldId="364"/>
            <ac:spMk id="9" creationId="{D50A6753-BCB8-9480-8EF7-555041FCC0F0}"/>
          </ac:spMkLst>
        </pc:spChg>
        <pc:spChg chg="add del mod">
          <ac:chgData name="Birdi, Amber" userId="47b082eb-cd59-4925-994b-b8462c63b10c" providerId="ADAL" clId="{D3929189-8FED-41D9-ADB4-E63820836C2C}" dt="2024-07-15T09:40:49.207" v="480" actId="478"/>
          <ac:spMkLst>
            <pc:docMk/>
            <pc:sldMk cId="2094399516" sldId="364"/>
            <ac:spMk id="10" creationId="{28B1A863-07D0-A301-E6CB-16F2E89155E2}"/>
          </ac:spMkLst>
        </pc:spChg>
        <pc:spChg chg="add mod">
          <ac:chgData name="Birdi, Amber" userId="47b082eb-cd59-4925-994b-b8462c63b10c" providerId="ADAL" clId="{D3929189-8FED-41D9-ADB4-E63820836C2C}" dt="2024-07-16T10:11:03.986" v="1100" actId="20577"/>
          <ac:spMkLst>
            <pc:docMk/>
            <pc:sldMk cId="2094399516" sldId="364"/>
            <ac:spMk id="12" creationId="{C6DC7D44-4A03-A9B3-8413-3112C22F11AF}"/>
          </ac:spMkLst>
        </pc:spChg>
        <pc:spChg chg="del">
          <ac:chgData name="Birdi, Amber" userId="47b082eb-cd59-4925-994b-b8462c63b10c" providerId="ADAL" clId="{D3929189-8FED-41D9-ADB4-E63820836C2C}" dt="2024-07-15T10:15:59.535" v="979" actId="478"/>
          <ac:spMkLst>
            <pc:docMk/>
            <pc:sldMk cId="2094399516" sldId="364"/>
            <ac:spMk id="13" creationId="{65046337-4F3D-E052-1E61-86261F701E5F}"/>
          </ac:spMkLst>
        </pc:spChg>
        <pc:spChg chg="add mod">
          <ac:chgData name="Birdi, Amber" userId="47b082eb-cd59-4925-994b-b8462c63b10c" providerId="ADAL" clId="{D3929189-8FED-41D9-ADB4-E63820836C2C}" dt="2024-07-15T10:15:53.120" v="978"/>
          <ac:spMkLst>
            <pc:docMk/>
            <pc:sldMk cId="2094399516" sldId="364"/>
            <ac:spMk id="14" creationId="{C1F05AC4-9BCE-4FBF-C753-5C193E0491B7}"/>
          </ac:spMkLst>
        </pc:spChg>
        <pc:graphicFrameChg chg="del mod">
          <ac:chgData name="Birdi, Amber" userId="47b082eb-cd59-4925-994b-b8462c63b10c" providerId="ADAL" clId="{D3929189-8FED-41D9-ADB4-E63820836C2C}" dt="2024-07-15T09:40:47.389" v="479" actId="478"/>
          <ac:graphicFrameMkLst>
            <pc:docMk/>
            <pc:sldMk cId="2094399516" sldId="364"/>
            <ac:graphicFrameMk id="5" creationId="{00000000-0000-0000-0000-000000000000}"/>
          </ac:graphicFrameMkLst>
        </pc:graphicFrameChg>
      </pc:sldChg>
      <pc:sldChg chg="addSp delSp modSp add mod">
        <pc:chgData name="Birdi, Amber" userId="47b082eb-cd59-4925-994b-b8462c63b10c" providerId="ADAL" clId="{D3929189-8FED-41D9-ADB4-E63820836C2C}" dt="2024-07-16T10:13:01.168" v="1154"/>
        <pc:sldMkLst>
          <pc:docMk/>
          <pc:sldMk cId="949277802" sldId="365"/>
        </pc:sldMkLst>
        <pc:spChg chg="mod">
          <ac:chgData name="Birdi, Amber" userId="47b082eb-cd59-4925-994b-b8462c63b10c" providerId="ADAL" clId="{D3929189-8FED-41D9-ADB4-E63820836C2C}" dt="2024-07-15T09:43:15.688" v="532" actId="14100"/>
          <ac:spMkLst>
            <pc:docMk/>
            <pc:sldMk cId="949277802" sldId="365"/>
            <ac:spMk id="2" creationId="{00000000-0000-0000-0000-000000000000}"/>
          </ac:spMkLst>
        </pc:spChg>
        <pc:spChg chg="del mod">
          <ac:chgData name="Birdi, Amber" userId="47b082eb-cd59-4925-994b-b8462c63b10c" providerId="ADAL" clId="{D3929189-8FED-41D9-ADB4-E63820836C2C}" dt="2024-07-16T10:11:07.099" v="1101" actId="478"/>
          <ac:spMkLst>
            <pc:docMk/>
            <pc:sldMk cId="949277802" sldId="365"/>
            <ac:spMk id="3" creationId="{D81638BA-516D-08BF-4FAA-2BFEA17F510D}"/>
          </ac:spMkLst>
        </pc:spChg>
        <pc:spChg chg="del">
          <ac:chgData name="Birdi, Amber" userId="47b082eb-cd59-4925-994b-b8462c63b10c" providerId="ADAL" clId="{D3929189-8FED-41D9-ADB4-E63820836C2C}" dt="2024-07-15T10:16:02.947" v="980" actId="478"/>
          <ac:spMkLst>
            <pc:docMk/>
            <pc:sldMk cId="949277802" sldId="365"/>
            <ac:spMk id="4" creationId="{9EDA62BE-A12D-D034-13F7-9219AA2880CC}"/>
          </ac:spMkLst>
        </pc:spChg>
        <pc:spChg chg="add del mod">
          <ac:chgData name="Birdi, Amber" userId="47b082eb-cd59-4925-994b-b8462c63b10c" providerId="ADAL" clId="{D3929189-8FED-41D9-ADB4-E63820836C2C}" dt="2024-07-16T10:13:00.953" v="1153" actId="478"/>
          <ac:spMkLst>
            <pc:docMk/>
            <pc:sldMk cId="949277802" sldId="365"/>
            <ac:spMk id="4" creationId="{BD911336-526B-B7C8-365F-4F728274E785}"/>
          </ac:spMkLst>
        </pc:spChg>
        <pc:spChg chg="add mod">
          <ac:chgData name="Birdi, Amber" userId="47b082eb-cd59-4925-994b-b8462c63b10c" providerId="ADAL" clId="{D3929189-8FED-41D9-ADB4-E63820836C2C}" dt="2024-07-15T10:16:03.333" v="981"/>
          <ac:spMkLst>
            <pc:docMk/>
            <pc:sldMk cId="949277802" sldId="365"/>
            <ac:spMk id="5" creationId="{1777B724-B552-653A-392B-AB8EBA9EF5F6}"/>
          </ac:spMkLst>
        </pc:spChg>
        <pc:spChg chg="add mod">
          <ac:chgData name="Birdi, Amber" userId="47b082eb-cd59-4925-994b-b8462c63b10c" providerId="ADAL" clId="{D3929189-8FED-41D9-ADB4-E63820836C2C}" dt="2024-07-16T10:13:01.168" v="1154"/>
          <ac:spMkLst>
            <pc:docMk/>
            <pc:sldMk cId="949277802" sldId="365"/>
            <ac:spMk id="7" creationId="{231B4A0E-B561-93E5-DE2B-D549C269E962}"/>
          </ac:spMkLst>
        </pc:spChg>
      </pc:sldChg>
      <pc:sldChg chg="addSp delSp modSp add mod">
        <pc:chgData name="Birdi, Amber" userId="47b082eb-cd59-4925-994b-b8462c63b10c" providerId="ADAL" clId="{D3929189-8FED-41D9-ADB4-E63820836C2C}" dt="2024-07-16T10:13:21.221" v="1165"/>
        <pc:sldMkLst>
          <pc:docMk/>
          <pc:sldMk cId="2383078983" sldId="366"/>
        </pc:sldMkLst>
        <pc:spChg chg="mod">
          <ac:chgData name="Birdi, Amber" userId="47b082eb-cd59-4925-994b-b8462c63b10c" providerId="ADAL" clId="{D3929189-8FED-41D9-ADB4-E63820836C2C}" dt="2024-07-15T09:57:22.533" v="737" actId="403"/>
          <ac:spMkLst>
            <pc:docMk/>
            <pc:sldMk cId="2383078983" sldId="366"/>
            <ac:spMk id="2" creationId="{73FD44EA-0B11-4054-B65E-932807EA9201}"/>
          </ac:spMkLst>
        </pc:spChg>
        <pc:spChg chg="mod">
          <ac:chgData name="Birdi, Amber" userId="47b082eb-cd59-4925-994b-b8462c63b10c" providerId="ADAL" clId="{D3929189-8FED-41D9-ADB4-E63820836C2C}" dt="2024-07-15T09:59:50.884" v="774" actId="5793"/>
          <ac:spMkLst>
            <pc:docMk/>
            <pc:sldMk cId="2383078983" sldId="366"/>
            <ac:spMk id="3" creationId="{C9A86B9B-5088-4D67-9798-5CCAB42887E7}"/>
          </ac:spMkLst>
        </pc:spChg>
        <pc:spChg chg="add mod">
          <ac:chgData name="Birdi, Amber" userId="47b082eb-cd59-4925-994b-b8462c63b10c" providerId="ADAL" clId="{D3929189-8FED-41D9-ADB4-E63820836C2C}" dt="2024-07-16T10:13:21.221" v="1165"/>
          <ac:spMkLst>
            <pc:docMk/>
            <pc:sldMk cId="2383078983" sldId="366"/>
            <ac:spMk id="4" creationId="{FC2C3996-FA21-5FC2-5C54-EC5150F03DD8}"/>
          </ac:spMkLst>
        </pc:spChg>
        <pc:spChg chg="del mod">
          <ac:chgData name="Birdi, Amber" userId="47b082eb-cd59-4925-994b-b8462c63b10c" providerId="ADAL" clId="{D3929189-8FED-41D9-ADB4-E63820836C2C}" dt="2024-07-16T10:11:41.454" v="1109" actId="478"/>
          <ac:spMkLst>
            <pc:docMk/>
            <pc:sldMk cId="2383078983" sldId="366"/>
            <ac:spMk id="5" creationId="{41BB79B5-F25D-4D00-9167-BC20BC52A123}"/>
          </ac:spMkLst>
        </pc:spChg>
        <pc:spChg chg="add mod">
          <ac:chgData name="Birdi, Amber" userId="47b082eb-cd59-4925-994b-b8462c63b10c" providerId="ADAL" clId="{D3929189-8FED-41D9-ADB4-E63820836C2C}" dt="2024-07-15T10:13:19.791" v="919" actId="20577"/>
          <ac:spMkLst>
            <pc:docMk/>
            <pc:sldMk cId="2383078983" sldId="366"/>
            <ac:spMk id="7" creationId="{9AD6C345-9CBE-0196-B71E-F179326B824B}"/>
          </ac:spMkLst>
        </pc:spChg>
        <pc:spChg chg="add mod">
          <ac:chgData name="Birdi, Amber" userId="47b082eb-cd59-4925-994b-b8462c63b10c" providerId="ADAL" clId="{D3929189-8FED-41D9-ADB4-E63820836C2C}" dt="2024-07-15T10:13:22.207" v="921" actId="20577"/>
          <ac:spMkLst>
            <pc:docMk/>
            <pc:sldMk cId="2383078983" sldId="366"/>
            <ac:spMk id="9" creationId="{BD3C0357-0EDE-94B4-6FAC-CE8E1624C7C2}"/>
          </ac:spMkLst>
        </pc:spChg>
        <pc:spChg chg="del">
          <ac:chgData name="Birdi, Amber" userId="47b082eb-cd59-4925-994b-b8462c63b10c" providerId="ADAL" clId="{D3929189-8FED-41D9-ADB4-E63820836C2C}" dt="2024-07-15T10:16:32.650" v="997" actId="478"/>
          <ac:spMkLst>
            <pc:docMk/>
            <pc:sldMk cId="2383078983" sldId="366"/>
            <ac:spMk id="10" creationId="{AE294BA4-6FF8-D832-8728-6A6601F7AE3B}"/>
          </ac:spMkLst>
        </pc:spChg>
        <pc:spChg chg="add mod">
          <ac:chgData name="Birdi, Amber" userId="47b082eb-cd59-4925-994b-b8462c63b10c" providerId="ADAL" clId="{D3929189-8FED-41D9-ADB4-E63820836C2C}" dt="2024-07-15T10:16:32.824" v="998"/>
          <ac:spMkLst>
            <pc:docMk/>
            <pc:sldMk cId="2383078983" sldId="366"/>
            <ac:spMk id="11" creationId="{8C902E19-1481-6055-32D9-168ADC3E341B}"/>
          </ac:spMkLst>
        </pc:spChg>
        <pc:picChg chg="del mod">
          <ac:chgData name="Birdi, Amber" userId="47b082eb-cd59-4925-994b-b8462c63b10c" providerId="ADAL" clId="{D3929189-8FED-41D9-ADB4-E63820836C2C}" dt="2024-07-15T09:58:26.577" v="744" actId="478"/>
          <ac:picMkLst>
            <pc:docMk/>
            <pc:sldMk cId="2383078983" sldId="366"/>
            <ac:picMk id="4" creationId="{00000000-0000-0000-0000-000000000000}"/>
          </ac:picMkLst>
        </pc:picChg>
        <pc:picChg chg="add mod">
          <ac:chgData name="Birdi, Amber" userId="47b082eb-cd59-4925-994b-b8462c63b10c" providerId="ADAL" clId="{D3929189-8FED-41D9-ADB4-E63820836C2C}" dt="2024-07-15T09:59:11.708" v="755" actId="1076"/>
          <ac:picMkLst>
            <pc:docMk/>
            <pc:sldMk cId="2383078983" sldId="366"/>
            <ac:picMk id="5122" creationId="{944AA4BF-AD13-F843-D823-5B8D1772E380}"/>
          </ac:picMkLst>
        </pc:picChg>
      </pc:sldChg>
      <pc:sldChg chg="addSp delSp modSp add mod">
        <pc:chgData name="Birdi, Amber" userId="47b082eb-cd59-4925-994b-b8462c63b10c" providerId="ADAL" clId="{D3929189-8FED-41D9-ADB4-E63820836C2C}" dt="2024-07-16T10:13:05.324" v="1156"/>
        <pc:sldMkLst>
          <pc:docMk/>
          <pc:sldMk cId="1414573509" sldId="367"/>
        </pc:sldMkLst>
        <pc:spChg chg="mod">
          <ac:chgData name="Birdi, Amber" userId="47b082eb-cd59-4925-994b-b8462c63b10c" providerId="ADAL" clId="{D3929189-8FED-41D9-ADB4-E63820836C2C}" dt="2024-07-15T09:43:30.683" v="536" actId="403"/>
          <ac:spMkLst>
            <pc:docMk/>
            <pc:sldMk cId="1414573509" sldId="367"/>
            <ac:spMk id="2" creationId="{00000000-0000-0000-0000-000000000000}"/>
          </ac:spMkLst>
        </pc:spChg>
        <pc:spChg chg="mod">
          <ac:chgData name="Birdi, Amber" userId="47b082eb-cd59-4925-994b-b8462c63b10c" providerId="ADAL" clId="{D3929189-8FED-41D9-ADB4-E63820836C2C}" dt="2024-07-15T09:43:38.510" v="538" actId="403"/>
          <ac:spMkLst>
            <pc:docMk/>
            <pc:sldMk cId="1414573509" sldId="367"/>
            <ac:spMk id="3" creationId="{00000000-0000-0000-0000-000000000000}"/>
          </ac:spMkLst>
        </pc:spChg>
        <pc:spChg chg="del mod">
          <ac:chgData name="Birdi, Amber" userId="47b082eb-cd59-4925-994b-b8462c63b10c" providerId="ADAL" clId="{D3929189-8FED-41D9-ADB4-E63820836C2C}" dt="2024-07-16T10:11:09.763" v="1102" actId="478"/>
          <ac:spMkLst>
            <pc:docMk/>
            <pc:sldMk cId="1414573509" sldId="367"/>
            <ac:spMk id="4" creationId="{B58D1C99-7CF6-56DF-5D77-0F913CB8FF6B}"/>
          </ac:spMkLst>
        </pc:spChg>
        <pc:spChg chg="del">
          <ac:chgData name="Birdi, Amber" userId="47b082eb-cd59-4925-994b-b8462c63b10c" providerId="ADAL" clId="{D3929189-8FED-41D9-ADB4-E63820836C2C}" dt="2024-07-15T10:16:06.076" v="982" actId="478"/>
          <ac:spMkLst>
            <pc:docMk/>
            <pc:sldMk cId="1414573509" sldId="367"/>
            <ac:spMk id="5" creationId="{DABA1B95-EDC2-0359-A9ED-7EAC907C4F01}"/>
          </ac:spMkLst>
        </pc:spChg>
        <pc:spChg chg="add del mod">
          <ac:chgData name="Birdi, Amber" userId="47b082eb-cd59-4925-994b-b8462c63b10c" providerId="ADAL" clId="{D3929189-8FED-41D9-ADB4-E63820836C2C}" dt="2024-07-16T10:13:05.129" v="1155" actId="478"/>
          <ac:spMkLst>
            <pc:docMk/>
            <pc:sldMk cId="1414573509" sldId="367"/>
            <ac:spMk id="5" creationId="{FE6D6BDD-BDF0-9D23-A41B-96EF2FA70A29}"/>
          </ac:spMkLst>
        </pc:spChg>
        <pc:spChg chg="add mod">
          <ac:chgData name="Birdi, Amber" userId="47b082eb-cd59-4925-994b-b8462c63b10c" providerId="ADAL" clId="{D3929189-8FED-41D9-ADB4-E63820836C2C}" dt="2024-07-15T10:16:06.331" v="983"/>
          <ac:spMkLst>
            <pc:docMk/>
            <pc:sldMk cId="1414573509" sldId="367"/>
            <ac:spMk id="6" creationId="{53EA1DEF-25DF-C7D8-FD0C-D1C29BF1CACF}"/>
          </ac:spMkLst>
        </pc:spChg>
        <pc:spChg chg="add mod">
          <ac:chgData name="Birdi, Amber" userId="47b082eb-cd59-4925-994b-b8462c63b10c" providerId="ADAL" clId="{D3929189-8FED-41D9-ADB4-E63820836C2C}" dt="2024-07-16T10:13:05.324" v="1156"/>
          <ac:spMkLst>
            <pc:docMk/>
            <pc:sldMk cId="1414573509" sldId="367"/>
            <ac:spMk id="7" creationId="{AC83C4A9-62E9-0F5D-55E9-47A47D10C323}"/>
          </ac:spMkLst>
        </pc:spChg>
      </pc:sldChg>
      <pc:sldChg chg="addSp delSp modSp add mod delAnim">
        <pc:chgData name="Birdi, Amber" userId="47b082eb-cd59-4925-994b-b8462c63b10c" providerId="ADAL" clId="{D3929189-8FED-41D9-ADB4-E63820836C2C}" dt="2024-07-16T10:13:10.647" v="1158"/>
        <pc:sldMkLst>
          <pc:docMk/>
          <pc:sldMk cId="46041792" sldId="368"/>
        </pc:sldMkLst>
        <pc:spChg chg="mod">
          <ac:chgData name="Birdi, Amber" userId="47b082eb-cd59-4925-994b-b8462c63b10c" providerId="ADAL" clId="{D3929189-8FED-41D9-ADB4-E63820836C2C}" dt="2024-07-15T09:44:02.125" v="541" actId="403"/>
          <ac:spMkLst>
            <pc:docMk/>
            <pc:sldMk cId="46041792" sldId="368"/>
            <ac:spMk id="2" creationId="{00000000-0000-0000-0000-000000000000}"/>
          </ac:spMkLst>
        </pc:spChg>
        <pc:spChg chg="del mod">
          <ac:chgData name="Birdi, Amber" userId="47b082eb-cd59-4925-994b-b8462c63b10c" providerId="ADAL" clId="{D3929189-8FED-41D9-ADB4-E63820836C2C}" dt="2024-07-16T10:11:14.463" v="1103" actId="478"/>
          <ac:spMkLst>
            <pc:docMk/>
            <pc:sldMk cId="46041792" sldId="368"/>
            <ac:spMk id="3" creationId="{D0745DF5-8791-28EB-2555-005469EBEC11}"/>
          </ac:spMkLst>
        </pc:spChg>
        <pc:spChg chg="add del mod">
          <ac:chgData name="Birdi, Amber" userId="47b082eb-cd59-4925-994b-b8462c63b10c" providerId="ADAL" clId="{D3929189-8FED-41D9-ADB4-E63820836C2C}" dt="2024-07-16T10:13:10.481" v="1157" actId="478"/>
          <ac:spMkLst>
            <pc:docMk/>
            <pc:sldMk cId="46041792" sldId="368"/>
            <ac:spMk id="4" creationId="{A07D60C3-A499-3AA8-7CF6-4D282455EE19}"/>
          </ac:spMkLst>
        </pc:spChg>
        <pc:spChg chg="add mod">
          <ac:chgData name="Birdi, Amber" userId="47b082eb-cd59-4925-994b-b8462c63b10c" providerId="ADAL" clId="{D3929189-8FED-41D9-ADB4-E63820836C2C}" dt="2024-07-15T10:12:58.207" v="908" actId="20577"/>
          <ac:spMkLst>
            <pc:docMk/>
            <pc:sldMk cId="46041792" sldId="368"/>
            <ac:spMk id="5" creationId="{9388BFCD-8FF2-214A-3B71-0D7A833D413B}"/>
          </ac:spMkLst>
        </pc:spChg>
        <pc:spChg chg="add mod">
          <ac:chgData name="Birdi, Amber" userId="47b082eb-cd59-4925-994b-b8462c63b10c" providerId="ADAL" clId="{D3929189-8FED-41D9-ADB4-E63820836C2C}" dt="2024-07-16T10:13:10.647" v="1158"/>
          <ac:spMkLst>
            <pc:docMk/>
            <pc:sldMk cId="46041792" sldId="368"/>
            <ac:spMk id="6" creationId="{F404289D-67D6-78D9-3D09-D1D33B48D396}"/>
          </ac:spMkLst>
        </pc:spChg>
        <pc:spChg chg="add del mod">
          <ac:chgData name="Birdi, Amber" userId="47b082eb-cd59-4925-994b-b8462c63b10c" providerId="ADAL" clId="{D3929189-8FED-41D9-ADB4-E63820836C2C}" dt="2024-07-15T09:46:33.389" v="557" actId="478"/>
          <ac:spMkLst>
            <pc:docMk/>
            <pc:sldMk cId="46041792" sldId="368"/>
            <ac:spMk id="9" creationId="{0D4E35A3-C59D-9237-0A80-51B3E6EFEE4B}"/>
          </ac:spMkLst>
        </pc:spChg>
        <pc:spChg chg="add mod">
          <ac:chgData name="Birdi, Amber" userId="47b082eb-cd59-4925-994b-b8462c63b10c" providerId="ADAL" clId="{D3929189-8FED-41D9-ADB4-E63820836C2C}" dt="2024-07-15T10:12:50.276" v="901" actId="20577"/>
          <ac:spMkLst>
            <pc:docMk/>
            <pc:sldMk cId="46041792" sldId="368"/>
            <ac:spMk id="10" creationId="{445D65F0-E7AA-C524-6007-17969A34A47A}"/>
          </ac:spMkLst>
        </pc:spChg>
        <pc:spChg chg="add mod">
          <ac:chgData name="Birdi, Amber" userId="47b082eb-cd59-4925-994b-b8462c63b10c" providerId="ADAL" clId="{D3929189-8FED-41D9-ADB4-E63820836C2C}" dt="2024-07-15T10:12:48.166" v="899" actId="20577"/>
          <ac:spMkLst>
            <pc:docMk/>
            <pc:sldMk cId="46041792" sldId="368"/>
            <ac:spMk id="11" creationId="{0AD8FAA4-B74A-441C-096F-D888A5010B01}"/>
          </ac:spMkLst>
        </pc:spChg>
        <pc:spChg chg="add mod">
          <ac:chgData name="Birdi, Amber" userId="47b082eb-cd59-4925-994b-b8462c63b10c" providerId="ADAL" clId="{D3929189-8FED-41D9-ADB4-E63820836C2C}" dt="2024-07-15T10:12:55.297" v="905" actId="14100"/>
          <ac:spMkLst>
            <pc:docMk/>
            <pc:sldMk cId="46041792" sldId="368"/>
            <ac:spMk id="12" creationId="{7F3C1554-113E-564C-828C-3CA23E718277}"/>
          </ac:spMkLst>
        </pc:spChg>
        <pc:spChg chg="del mod">
          <ac:chgData name="Birdi, Amber" userId="47b082eb-cd59-4925-994b-b8462c63b10c" providerId="ADAL" clId="{D3929189-8FED-41D9-ADB4-E63820836C2C}" dt="2024-07-15T10:16:11.892" v="985" actId="478"/>
          <ac:spMkLst>
            <pc:docMk/>
            <pc:sldMk cId="46041792" sldId="368"/>
            <ac:spMk id="13" creationId="{402AE2EA-99D1-D524-FD14-544C9485F62E}"/>
          </ac:spMkLst>
        </pc:spChg>
        <pc:spChg chg="add mod">
          <ac:chgData name="Birdi, Amber" userId="47b082eb-cd59-4925-994b-b8462c63b10c" providerId="ADAL" clId="{D3929189-8FED-41D9-ADB4-E63820836C2C}" dt="2024-07-15T10:16:12.120" v="986"/>
          <ac:spMkLst>
            <pc:docMk/>
            <pc:sldMk cId="46041792" sldId="368"/>
            <ac:spMk id="14" creationId="{2394C267-3C44-5A77-9717-35ACE9B5AB54}"/>
          </ac:spMkLst>
        </pc:spChg>
        <pc:picChg chg="del mod">
          <ac:chgData name="Birdi, Amber" userId="47b082eb-cd59-4925-994b-b8462c63b10c" providerId="ADAL" clId="{D3929189-8FED-41D9-ADB4-E63820836C2C}" dt="2024-07-15T09:46:22.237" v="555" actId="478"/>
          <ac:picMkLst>
            <pc:docMk/>
            <pc:sldMk cId="46041792" sldId="368"/>
            <ac:picMk id="6" creationId="{00000000-0000-0000-0000-000000000000}"/>
          </ac:picMkLst>
        </pc:picChg>
        <pc:picChg chg="mod">
          <ac:chgData name="Birdi, Amber" userId="47b082eb-cd59-4925-994b-b8462c63b10c" providerId="ADAL" clId="{D3929189-8FED-41D9-ADB4-E63820836C2C}" dt="2024-07-15T09:46:40.607" v="560" actId="1076"/>
          <ac:picMkLst>
            <pc:docMk/>
            <pc:sldMk cId="46041792" sldId="368"/>
            <ac:picMk id="7" creationId="{00000000-0000-0000-0000-000000000000}"/>
          </ac:picMkLst>
        </pc:picChg>
        <pc:picChg chg="add mod">
          <ac:chgData name="Birdi, Amber" userId="47b082eb-cd59-4925-994b-b8462c63b10c" providerId="ADAL" clId="{D3929189-8FED-41D9-ADB4-E63820836C2C}" dt="2024-07-15T09:46:42.370" v="561" actId="1076"/>
          <ac:picMkLst>
            <pc:docMk/>
            <pc:sldMk cId="46041792" sldId="368"/>
            <ac:picMk id="3074" creationId="{9266906C-8596-F038-6D39-E843E09D948B}"/>
          </ac:picMkLst>
        </pc:picChg>
      </pc:sldChg>
      <pc:sldChg chg="addSp delSp modSp add mod">
        <pc:chgData name="Birdi, Amber" userId="47b082eb-cd59-4925-994b-b8462c63b10c" providerId="ADAL" clId="{D3929189-8FED-41D9-ADB4-E63820836C2C}" dt="2024-07-16T10:13:13.698" v="1160"/>
        <pc:sldMkLst>
          <pc:docMk/>
          <pc:sldMk cId="2957914858" sldId="369"/>
        </pc:sldMkLst>
        <pc:spChg chg="mod">
          <ac:chgData name="Birdi, Amber" userId="47b082eb-cd59-4925-994b-b8462c63b10c" providerId="ADAL" clId="{D3929189-8FED-41D9-ADB4-E63820836C2C}" dt="2024-07-15T09:49:12.228" v="612" actId="403"/>
          <ac:spMkLst>
            <pc:docMk/>
            <pc:sldMk cId="2957914858" sldId="369"/>
            <ac:spMk id="2" creationId="{00000000-0000-0000-0000-000000000000}"/>
          </ac:spMkLst>
        </pc:spChg>
        <pc:spChg chg="del mod">
          <ac:chgData name="Birdi, Amber" userId="47b082eb-cd59-4925-994b-b8462c63b10c" providerId="ADAL" clId="{D3929189-8FED-41D9-ADB4-E63820836C2C}" dt="2024-07-16T10:11:19.682" v="1104" actId="478"/>
          <ac:spMkLst>
            <pc:docMk/>
            <pc:sldMk cId="2957914858" sldId="369"/>
            <ac:spMk id="3" creationId="{F5E8916D-78CE-7BBC-0D24-B30530D10608}"/>
          </ac:spMkLst>
        </pc:spChg>
        <pc:spChg chg="mod">
          <ac:chgData name="Birdi, Amber" userId="47b082eb-cd59-4925-994b-b8462c63b10c" providerId="ADAL" clId="{D3929189-8FED-41D9-ADB4-E63820836C2C}" dt="2024-07-15T09:50:50.259" v="631" actId="1076"/>
          <ac:spMkLst>
            <pc:docMk/>
            <pc:sldMk cId="2957914858" sldId="369"/>
            <ac:spMk id="4" creationId="{00000000-0000-0000-0000-000000000000}"/>
          </ac:spMkLst>
        </pc:spChg>
        <pc:spChg chg="add del mod">
          <ac:chgData name="Birdi, Amber" userId="47b082eb-cd59-4925-994b-b8462c63b10c" providerId="ADAL" clId="{D3929189-8FED-41D9-ADB4-E63820836C2C}" dt="2024-07-16T10:13:13.537" v="1159" actId="478"/>
          <ac:spMkLst>
            <pc:docMk/>
            <pc:sldMk cId="2957914858" sldId="369"/>
            <ac:spMk id="5" creationId="{089DB863-068E-AD97-6031-8567781C0BD5}"/>
          </ac:spMkLst>
        </pc:spChg>
        <pc:spChg chg="add mod">
          <ac:chgData name="Birdi, Amber" userId="47b082eb-cd59-4925-994b-b8462c63b10c" providerId="ADAL" clId="{D3929189-8FED-41D9-ADB4-E63820836C2C}" dt="2024-07-16T10:13:13.698" v="1160"/>
          <ac:spMkLst>
            <pc:docMk/>
            <pc:sldMk cId="2957914858" sldId="369"/>
            <ac:spMk id="6" creationId="{1D8E6F14-76FA-4C59-DEE0-6F62CD8F78B3}"/>
          </ac:spMkLst>
        </pc:spChg>
        <pc:spChg chg="add del mod">
          <ac:chgData name="Birdi, Amber" userId="47b082eb-cd59-4925-994b-b8462c63b10c" providerId="ADAL" clId="{D3929189-8FED-41D9-ADB4-E63820836C2C}" dt="2024-07-15T09:50:37.378" v="626" actId="478"/>
          <ac:spMkLst>
            <pc:docMk/>
            <pc:sldMk cId="2957914858" sldId="369"/>
            <ac:spMk id="7" creationId="{931BF3CE-9C01-4441-28E8-E900C0E8426A}"/>
          </ac:spMkLst>
        </pc:spChg>
        <pc:spChg chg="add mod">
          <ac:chgData name="Birdi, Amber" userId="47b082eb-cd59-4925-994b-b8462c63b10c" providerId="ADAL" clId="{D3929189-8FED-41D9-ADB4-E63820836C2C}" dt="2024-07-15T10:13:02.509" v="911" actId="20577"/>
          <ac:spMkLst>
            <pc:docMk/>
            <pc:sldMk cId="2957914858" sldId="369"/>
            <ac:spMk id="9" creationId="{1B438719-3FC4-CD89-9222-A6484366A56A}"/>
          </ac:spMkLst>
        </pc:spChg>
        <pc:spChg chg="del">
          <ac:chgData name="Birdi, Amber" userId="47b082eb-cd59-4925-994b-b8462c63b10c" providerId="ADAL" clId="{D3929189-8FED-41D9-ADB4-E63820836C2C}" dt="2024-07-15T10:16:17.329" v="987" actId="478"/>
          <ac:spMkLst>
            <pc:docMk/>
            <pc:sldMk cId="2957914858" sldId="369"/>
            <ac:spMk id="10" creationId="{2CF542B9-C7E4-F6E0-AD5B-5E0AA0678D76}"/>
          </ac:spMkLst>
        </pc:spChg>
        <pc:spChg chg="add mod">
          <ac:chgData name="Birdi, Amber" userId="47b082eb-cd59-4925-994b-b8462c63b10c" providerId="ADAL" clId="{D3929189-8FED-41D9-ADB4-E63820836C2C}" dt="2024-07-15T10:16:17.526" v="988"/>
          <ac:spMkLst>
            <pc:docMk/>
            <pc:sldMk cId="2957914858" sldId="369"/>
            <ac:spMk id="11" creationId="{495A73B1-C47B-0494-EBF5-6FF255C48DD1}"/>
          </ac:spMkLst>
        </pc:spChg>
        <pc:picChg chg="del mod">
          <ac:chgData name="Birdi, Amber" userId="47b082eb-cd59-4925-994b-b8462c63b10c" providerId="ADAL" clId="{D3929189-8FED-41D9-ADB4-E63820836C2C}" dt="2024-07-15T09:50:34.047" v="623" actId="478"/>
          <ac:picMkLst>
            <pc:docMk/>
            <pc:sldMk cId="2957914858" sldId="369"/>
            <ac:picMk id="5" creationId="{00000000-0000-0000-0000-000000000000}"/>
          </ac:picMkLst>
        </pc:picChg>
        <pc:picChg chg="add mod">
          <ac:chgData name="Birdi, Amber" userId="47b082eb-cd59-4925-994b-b8462c63b10c" providerId="ADAL" clId="{D3929189-8FED-41D9-ADB4-E63820836C2C}" dt="2024-07-15T09:50:54.739" v="632" actId="1076"/>
          <ac:picMkLst>
            <pc:docMk/>
            <pc:sldMk cId="2957914858" sldId="369"/>
            <ac:picMk id="4098" creationId="{B0115CC9-CCC3-0502-87E2-CD30315881EE}"/>
          </ac:picMkLst>
        </pc:picChg>
      </pc:sldChg>
      <pc:sldChg chg="addSp delSp modSp add mod">
        <pc:chgData name="Birdi, Amber" userId="47b082eb-cd59-4925-994b-b8462c63b10c" providerId="ADAL" clId="{D3929189-8FED-41D9-ADB4-E63820836C2C}" dt="2024-07-16T10:13:17.041" v="1162"/>
        <pc:sldMkLst>
          <pc:docMk/>
          <pc:sldMk cId="2678344596" sldId="370"/>
        </pc:sldMkLst>
        <pc:spChg chg="mod">
          <ac:chgData name="Birdi, Amber" userId="47b082eb-cd59-4925-994b-b8462c63b10c" providerId="ADAL" clId="{D3929189-8FED-41D9-ADB4-E63820836C2C}" dt="2024-07-15T09:52:57.265" v="663" actId="403"/>
          <ac:spMkLst>
            <pc:docMk/>
            <pc:sldMk cId="2678344596" sldId="370"/>
            <ac:spMk id="2" creationId="{00000000-0000-0000-0000-000000000000}"/>
          </ac:spMkLst>
        </pc:spChg>
        <pc:spChg chg="mod">
          <ac:chgData name="Birdi, Amber" userId="47b082eb-cd59-4925-994b-b8462c63b10c" providerId="ADAL" clId="{D3929189-8FED-41D9-ADB4-E63820836C2C}" dt="2024-07-15T09:53:24.998" v="673" actId="14100"/>
          <ac:spMkLst>
            <pc:docMk/>
            <pc:sldMk cId="2678344596" sldId="370"/>
            <ac:spMk id="3" creationId="{00000000-0000-0000-0000-000000000000}"/>
          </ac:spMkLst>
        </pc:spChg>
        <pc:spChg chg="del mod">
          <ac:chgData name="Birdi, Amber" userId="47b082eb-cd59-4925-994b-b8462c63b10c" providerId="ADAL" clId="{D3929189-8FED-41D9-ADB4-E63820836C2C}" dt="2024-07-16T10:11:31.524" v="1106" actId="478"/>
          <ac:spMkLst>
            <pc:docMk/>
            <pc:sldMk cId="2678344596" sldId="370"/>
            <ac:spMk id="4" creationId="{9905FA64-2423-0EF1-945F-714D8430ED6C}"/>
          </ac:spMkLst>
        </pc:spChg>
        <pc:spChg chg="add mod">
          <ac:chgData name="Birdi, Amber" userId="47b082eb-cd59-4925-994b-b8462c63b10c" providerId="ADAL" clId="{D3929189-8FED-41D9-ADB4-E63820836C2C}" dt="2024-07-16T10:13:17.041" v="1162"/>
          <ac:spMkLst>
            <pc:docMk/>
            <pc:sldMk cId="2678344596" sldId="370"/>
            <ac:spMk id="6" creationId="{36D508DD-35D9-8D60-542D-296A36CD6652}"/>
          </ac:spMkLst>
        </pc:spChg>
        <pc:spChg chg="del">
          <ac:chgData name="Birdi, Amber" userId="47b082eb-cd59-4925-994b-b8462c63b10c" providerId="ADAL" clId="{D3929189-8FED-41D9-ADB4-E63820836C2C}" dt="2024-07-15T10:16:23.182" v="991" actId="478"/>
          <ac:spMkLst>
            <pc:docMk/>
            <pc:sldMk cId="2678344596" sldId="370"/>
            <ac:spMk id="6" creationId="{BF8724FA-BC45-93B9-DEAB-B92F9552405B}"/>
          </ac:spMkLst>
        </pc:spChg>
        <pc:spChg chg="add mod">
          <ac:chgData name="Birdi, Amber" userId="47b082eb-cd59-4925-994b-b8462c63b10c" providerId="ADAL" clId="{D3929189-8FED-41D9-ADB4-E63820836C2C}" dt="2024-07-15T10:16:23.387" v="992"/>
          <ac:spMkLst>
            <pc:docMk/>
            <pc:sldMk cId="2678344596" sldId="370"/>
            <ac:spMk id="7" creationId="{D5D6A6D0-D099-1AB3-3079-3E53F8090145}"/>
          </ac:spMkLst>
        </pc:spChg>
        <pc:picChg chg="mod">
          <ac:chgData name="Birdi, Amber" userId="47b082eb-cd59-4925-994b-b8462c63b10c" providerId="ADAL" clId="{D3929189-8FED-41D9-ADB4-E63820836C2C}" dt="2024-07-15T09:53:22.296" v="672" actId="1076"/>
          <ac:picMkLst>
            <pc:docMk/>
            <pc:sldMk cId="2678344596" sldId="370"/>
            <ac:picMk id="5" creationId="{00000000-0000-0000-0000-000000000000}"/>
          </ac:picMkLst>
        </pc:picChg>
      </pc:sldChg>
      <pc:sldChg chg="addSp delSp modSp add mod">
        <pc:chgData name="Birdi, Amber" userId="47b082eb-cd59-4925-994b-b8462c63b10c" providerId="ADAL" clId="{D3929189-8FED-41D9-ADB4-E63820836C2C}" dt="2024-07-16T10:13:17.736" v="1163"/>
        <pc:sldMkLst>
          <pc:docMk/>
          <pc:sldMk cId="3255153451" sldId="371"/>
        </pc:sldMkLst>
        <pc:spChg chg="mod">
          <ac:chgData name="Birdi, Amber" userId="47b082eb-cd59-4925-994b-b8462c63b10c" providerId="ADAL" clId="{D3929189-8FED-41D9-ADB4-E63820836C2C}" dt="2024-07-15T09:53:55.173" v="678" actId="403"/>
          <ac:spMkLst>
            <pc:docMk/>
            <pc:sldMk cId="3255153451" sldId="371"/>
            <ac:spMk id="2" creationId="{00000000-0000-0000-0000-000000000000}"/>
          </ac:spMkLst>
        </pc:spChg>
        <pc:spChg chg="del mod">
          <ac:chgData name="Birdi, Amber" userId="47b082eb-cd59-4925-994b-b8462c63b10c" providerId="ADAL" clId="{D3929189-8FED-41D9-ADB4-E63820836C2C}" dt="2024-07-16T10:11:34.694" v="1107" actId="478"/>
          <ac:spMkLst>
            <pc:docMk/>
            <pc:sldMk cId="3255153451" sldId="371"/>
            <ac:spMk id="3" creationId="{69DA7331-107B-31BC-ACB7-87450AA7BABD}"/>
          </ac:spMkLst>
        </pc:spChg>
        <pc:spChg chg="add mod">
          <ac:chgData name="Birdi, Amber" userId="47b082eb-cd59-4925-994b-b8462c63b10c" providerId="ADAL" clId="{D3929189-8FED-41D9-ADB4-E63820836C2C}" dt="2024-07-16T10:13:17.736" v="1163"/>
          <ac:spMkLst>
            <pc:docMk/>
            <pc:sldMk cId="3255153451" sldId="371"/>
            <ac:spMk id="4" creationId="{0FEB3CC2-F615-4769-DE76-0CB998DDE543}"/>
          </ac:spMkLst>
        </pc:spChg>
        <pc:spChg chg="del">
          <ac:chgData name="Birdi, Amber" userId="47b082eb-cd59-4925-994b-b8462c63b10c" providerId="ADAL" clId="{D3929189-8FED-41D9-ADB4-E63820836C2C}" dt="2024-07-15T10:16:25.722" v="993" actId="478"/>
          <ac:spMkLst>
            <pc:docMk/>
            <pc:sldMk cId="3255153451" sldId="371"/>
            <ac:spMk id="4" creationId="{C1C8D637-EB1F-71BF-847D-4CD8C0CD6B32}"/>
          </ac:spMkLst>
        </pc:spChg>
        <pc:spChg chg="add mod">
          <ac:chgData name="Birdi, Amber" userId="47b082eb-cd59-4925-994b-b8462c63b10c" providerId="ADAL" clId="{D3929189-8FED-41D9-ADB4-E63820836C2C}" dt="2024-07-15T10:16:25.930" v="994"/>
          <ac:spMkLst>
            <pc:docMk/>
            <pc:sldMk cId="3255153451" sldId="371"/>
            <ac:spMk id="5" creationId="{6B9D0DB6-9F1B-B86B-CE2F-AD9B13073E07}"/>
          </ac:spMkLst>
        </pc:spChg>
        <pc:graphicFrameChg chg="mod modGraphic">
          <ac:chgData name="Birdi, Amber" userId="47b082eb-cd59-4925-994b-b8462c63b10c" providerId="ADAL" clId="{D3929189-8FED-41D9-ADB4-E63820836C2C}" dt="2024-07-15T09:54:05.083" v="681" actId="403"/>
          <ac:graphicFrameMkLst>
            <pc:docMk/>
            <pc:sldMk cId="3255153451" sldId="371"/>
            <ac:graphicFrameMk id="6" creationId="{00000000-0000-0000-0000-000000000000}"/>
          </ac:graphicFrameMkLst>
        </pc:graphicFrameChg>
      </pc:sldChg>
      <pc:sldChg chg="addSp delSp modSp add mod">
        <pc:chgData name="Birdi, Amber" userId="47b082eb-cd59-4925-994b-b8462c63b10c" providerId="ADAL" clId="{D3929189-8FED-41D9-ADB4-E63820836C2C}" dt="2024-07-16T10:13:22.197" v="1166"/>
        <pc:sldMkLst>
          <pc:docMk/>
          <pc:sldMk cId="1678921852" sldId="372"/>
        </pc:sldMkLst>
        <pc:spChg chg="mod">
          <ac:chgData name="Birdi, Amber" userId="47b082eb-cd59-4925-994b-b8462c63b10c" providerId="ADAL" clId="{D3929189-8FED-41D9-ADB4-E63820836C2C}" dt="2024-07-15T10:00:29.507" v="786" actId="403"/>
          <ac:spMkLst>
            <pc:docMk/>
            <pc:sldMk cId="1678921852" sldId="372"/>
            <ac:spMk id="2" creationId="{00000000-0000-0000-0000-000000000000}"/>
          </ac:spMkLst>
        </pc:spChg>
        <pc:spChg chg="del mod">
          <ac:chgData name="Birdi, Amber" userId="47b082eb-cd59-4925-994b-b8462c63b10c" providerId="ADAL" clId="{D3929189-8FED-41D9-ADB4-E63820836C2C}" dt="2024-07-16T10:11:44.985" v="1110" actId="478"/>
          <ac:spMkLst>
            <pc:docMk/>
            <pc:sldMk cId="1678921852" sldId="372"/>
            <ac:spMk id="3" creationId="{B7F35CEF-2D71-E392-20EC-001B36CA89AA}"/>
          </ac:spMkLst>
        </pc:spChg>
        <pc:spChg chg="add mod">
          <ac:chgData name="Birdi, Amber" userId="47b082eb-cd59-4925-994b-b8462c63b10c" providerId="ADAL" clId="{D3929189-8FED-41D9-ADB4-E63820836C2C}" dt="2024-07-16T10:13:22.197" v="1166"/>
          <ac:spMkLst>
            <pc:docMk/>
            <pc:sldMk cId="1678921852" sldId="372"/>
            <ac:spMk id="4" creationId="{BFC14477-6D05-5CFC-87BE-3D2CAA2369F9}"/>
          </ac:spMkLst>
        </pc:spChg>
        <pc:spChg chg="add mod">
          <ac:chgData name="Birdi, Amber" userId="47b082eb-cd59-4925-994b-b8462c63b10c" providerId="ADAL" clId="{D3929189-8FED-41D9-ADB4-E63820836C2C}" dt="2024-07-15T10:13:27.895" v="923" actId="20577"/>
          <ac:spMkLst>
            <pc:docMk/>
            <pc:sldMk cId="1678921852" sldId="372"/>
            <ac:spMk id="5" creationId="{AC4F0F5E-8DFA-149F-31D5-EE3F185AC63F}"/>
          </ac:spMkLst>
        </pc:spChg>
        <pc:spChg chg="mod">
          <ac:chgData name="Birdi, Amber" userId="47b082eb-cd59-4925-994b-b8462c63b10c" providerId="ADAL" clId="{D3929189-8FED-41D9-ADB4-E63820836C2C}" dt="2024-07-15T10:02:05.155" v="814" actId="1076"/>
          <ac:spMkLst>
            <pc:docMk/>
            <pc:sldMk cId="1678921852" sldId="372"/>
            <ac:spMk id="9" creationId="{C9A86B9B-5088-4D67-9798-5CCAB42887E7}"/>
          </ac:spMkLst>
        </pc:spChg>
        <pc:spChg chg="del">
          <ac:chgData name="Birdi, Amber" userId="47b082eb-cd59-4925-994b-b8462c63b10c" providerId="ADAL" clId="{D3929189-8FED-41D9-ADB4-E63820836C2C}" dt="2024-07-15T10:16:36.640" v="999" actId="478"/>
          <ac:spMkLst>
            <pc:docMk/>
            <pc:sldMk cId="1678921852" sldId="372"/>
            <ac:spMk id="10" creationId="{F0B01A6C-8CCF-5130-9384-764C677C5F42}"/>
          </ac:spMkLst>
        </pc:spChg>
        <pc:spChg chg="add mod">
          <ac:chgData name="Birdi, Amber" userId="47b082eb-cd59-4925-994b-b8462c63b10c" providerId="ADAL" clId="{D3929189-8FED-41D9-ADB4-E63820836C2C}" dt="2024-07-15T10:16:36.864" v="1000"/>
          <ac:spMkLst>
            <pc:docMk/>
            <pc:sldMk cId="1678921852" sldId="372"/>
            <ac:spMk id="11" creationId="{DAF65420-0D5A-BBEC-70C6-22CC7D233C1E}"/>
          </ac:spMkLst>
        </pc:spChg>
        <pc:picChg chg="mod">
          <ac:chgData name="Birdi, Amber" userId="47b082eb-cd59-4925-994b-b8462c63b10c" providerId="ADAL" clId="{D3929189-8FED-41D9-ADB4-E63820836C2C}" dt="2024-07-15T10:03:41.349" v="817" actId="1076"/>
          <ac:picMkLst>
            <pc:docMk/>
            <pc:sldMk cId="1678921852" sldId="372"/>
            <ac:picMk id="6" creationId="{00000000-0000-0000-0000-000000000000}"/>
          </ac:picMkLst>
        </pc:picChg>
        <pc:picChg chg="mod">
          <ac:chgData name="Birdi, Amber" userId="47b082eb-cd59-4925-994b-b8462c63b10c" providerId="ADAL" clId="{D3929189-8FED-41D9-ADB4-E63820836C2C}" dt="2024-07-15T10:01:06.062" v="798" actId="1076"/>
          <ac:picMkLst>
            <pc:docMk/>
            <pc:sldMk cId="1678921852" sldId="372"/>
            <ac:picMk id="7" creationId="{00000000-0000-0000-0000-000000000000}"/>
          </ac:picMkLst>
        </pc:picChg>
        <pc:picChg chg="mod">
          <ac:chgData name="Birdi, Amber" userId="47b082eb-cd59-4925-994b-b8462c63b10c" providerId="ADAL" clId="{D3929189-8FED-41D9-ADB4-E63820836C2C}" dt="2024-07-15T10:01:13.400" v="801" actId="14100"/>
          <ac:picMkLst>
            <pc:docMk/>
            <pc:sldMk cId="1678921852" sldId="372"/>
            <ac:picMk id="8" creationId="{00000000-0000-0000-0000-000000000000}"/>
          </ac:picMkLst>
        </pc:picChg>
      </pc:sldChg>
      <pc:sldChg chg="addSp delSp modSp add mod">
        <pc:chgData name="Birdi, Amber" userId="47b082eb-cd59-4925-994b-b8462c63b10c" providerId="ADAL" clId="{D3929189-8FED-41D9-ADB4-E63820836C2C}" dt="2024-07-16T10:13:22.832" v="1167"/>
        <pc:sldMkLst>
          <pc:docMk/>
          <pc:sldMk cId="3256356908" sldId="373"/>
        </pc:sldMkLst>
        <pc:spChg chg="mod">
          <ac:chgData name="Birdi, Amber" userId="47b082eb-cd59-4925-994b-b8462c63b10c" providerId="ADAL" clId="{D3929189-8FED-41D9-ADB4-E63820836C2C}" dt="2024-07-15T10:04:07.662" v="828" actId="403"/>
          <ac:spMkLst>
            <pc:docMk/>
            <pc:sldMk cId="3256356908" sldId="373"/>
            <ac:spMk id="2" creationId="{00000000-0000-0000-0000-000000000000}"/>
          </ac:spMkLst>
        </pc:spChg>
        <pc:spChg chg="mod">
          <ac:chgData name="Birdi, Amber" userId="47b082eb-cd59-4925-994b-b8462c63b10c" providerId="ADAL" clId="{D3929189-8FED-41D9-ADB4-E63820836C2C}" dt="2024-07-15T10:05:40.010" v="832" actId="27636"/>
          <ac:spMkLst>
            <pc:docMk/>
            <pc:sldMk cId="3256356908" sldId="373"/>
            <ac:spMk id="3" creationId="{00000000-0000-0000-0000-000000000000}"/>
          </ac:spMkLst>
        </pc:spChg>
        <pc:spChg chg="del mod">
          <ac:chgData name="Birdi, Amber" userId="47b082eb-cd59-4925-994b-b8462c63b10c" providerId="ADAL" clId="{D3929189-8FED-41D9-ADB4-E63820836C2C}" dt="2024-07-16T10:11:47.203" v="1111" actId="478"/>
          <ac:spMkLst>
            <pc:docMk/>
            <pc:sldMk cId="3256356908" sldId="373"/>
            <ac:spMk id="4" creationId="{B6CC2EF6-96E6-A6D3-3A6C-3BC74F3DC906}"/>
          </ac:spMkLst>
        </pc:spChg>
        <pc:spChg chg="add mod">
          <ac:chgData name="Birdi, Amber" userId="47b082eb-cd59-4925-994b-b8462c63b10c" providerId="ADAL" clId="{D3929189-8FED-41D9-ADB4-E63820836C2C}" dt="2024-07-16T10:13:22.832" v="1167"/>
          <ac:spMkLst>
            <pc:docMk/>
            <pc:sldMk cId="3256356908" sldId="373"/>
            <ac:spMk id="5" creationId="{2F849D82-8804-0241-C494-48C16677187B}"/>
          </ac:spMkLst>
        </pc:spChg>
        <pc:spChg chg="del">
          <ac:chgData name="Birdi, Amber" userId="47b082eb-cd59-4925-994b-b8462c63b10c" providerId="ADAL" clId="{D3929189-8FED-41D9-ADB4-E63820836C2C}" dt="2024-07-15T10:16:39.324" v="1001" actId="478"/>
          <ac:spMkLst>
            <pc:docMk/>
            <pc:sldMk cId="3256356908" sldId="373"/>
            <ac:spMk id="5" creationId="{FDA19F38-85FA-3C62-A986-C3DB00C4590E}"/>
          </ac:spMkLst>
        </pc:spChg>
        <pc:spChg chg="add mod">
          <ac:chgData name="Birdi, Amber" userId="47b082eb-cd59-4925-994b-b8462c63b10c" providerId="ADAL" clId="{D3929189-8FED-41D9-ADB4-E63820836C2C}" dt="2024-07-15T10:16:39.584" v="1002"/>
          <ac:spMkLst>
            <pc:docMk/>
            <pc:sldMk cId="3256356908" sldId="373"/>
            <ac:spMk id="6" creationId="{EF8B28A9-9F69-BA06-9E93-3CF909BEE709}"/>
          </ac:spMkLst>
        </pc:spChg>
      </pc:sldChg>
      <pc:sldChg chg="addSp delSp modSp add mod">
        <pc:chgData name="Birdi, Amber" userId="47b082eb-cd59-4925-994b-b8462c63b10c" providerId="ADAL" clId="{D3929189-8FED-41D9-ADB4-E63820836C2C}" dt="2024-07-16T10:13:26.190" v="1170"/>
        <pc:sldMkLst>
          <pc:docMk/>
          <pc:sldMk cId="2236556790" sldId="374"/>
        </pc:sldMkLst>
        <pc:spChg chg="mod">
          <ac:chgData name="Birdi, Amber" userId="47b082eb-cd59-4925-994b-b8462c63b10c" providerId="ADAL" clId="{D3929189-8FED-41D9-ADB4-E63820836C2C}" dt="2024-07-15T10:07:23.904" v="848" actId="403"/>
          <ac:spMkLst>
            <pc:docMk/>
            <pc:sldMk cId="2236556790" sldId="374"/>
            <ac:spMk id="2" creationId="{00000000-0000-0000-0000-000000000000}"/>
          </ac:spMkLst>
        </pc:spChg>
        <pc:spChg chg="mod">
          <ac:chgData name="Birdi, Amber" userId="47b082eb-cd59-4925-994b-b8462c63b10c" providerId="ADAL" clId="{D3929189-8FED-41D9-ADB4-E63820836C2C}" dt="2024-07-15T10:08:26.616" v="860" actId="27636"/>
          <ac:spMkLst>
            <pc:docMk/>
            <pc:sldMk cId="2236556790" sldId="374"/>
            <ac:spMk id="3" creationId="{00000000-0000-0000-0000-000000000000}"/>
          </ac:spMkLst>
        </pc:spChg>
        <pc:spChg chg="del mod">
          <ac:chgData name="Birdi, Amber" userId="47b082eb-cd59-4925-994b-b8462c63b10c" providerId="ADAL" clId="{D3929189-8FED-41D9-ADB4-E63820836C2C}" dt="2024-07-16T10:11:55.272" v="1114" actId="478"/>
          <ac:spMkLst>
            <pc:docMk/>
            <pc:sldMk cId="2236556790" sldId="374"/>
            <ac:spMk id="4" creationId="{A9E07755-8B33-B8C5-5B6F-95BE247E1F0B}"/>
          </ac:spMkLst>
        </pc:spChg>
        <pc:spChg chg="add mod">
          <ac:chgData name="Birdi, Amber" userId="47b082eb-cd59-4925-994b-b8462c63b10c" providerId="ADAL" clId="{D3929189-8FED-41D9-ADB4-E63820836C2C}" dt="2024-07-16T10:13:26.190" v="1170"/>
          <ac:spMkLst>
            <pc:docMk/>
            <pc:sldMk cId="2236556790" sldId="374"/>
            <ac:spMk id="6" creationId="{C4772F85-53CE-036C-5C74-C02864A64A6E}"/>
          </ac:spMkLst>
        </pc:spChg>
        <pc:spChg chg="add mod">
          <ac:chgData name="Birdi, Amber" userId="47b082eb-cd59-4925-994b-b8462c63b10c" providerId="ADAL" clId="{D3929189-8FED-41D9-ADB4-E63820836C2C}" dt="2024-07-15T10:13:35.995" v="925" actId="20577"/>
          <ac:spMkLst>
            <pc:docMk/>
            <pc:sldMk cId="2236556790" sldId="374"/>
            <ac:spMk id="7" creationId="{961B39D1-EA2B-C53F-7734-F305432413BB}"/>
          </ac:spMkLst>
        </pc:spChg>
        <pc:spChg chg="del">
          <ac:chgData name="Birdi, Amber" userId="47b082eb-cd59-4925-994b-b8462c63b10c" providerId="ADAL" clId="{D3929189-8FED-41D9-ADB4-E63820836C2C}" dt="2024-07-15T10:16:48.841" v="1007" actId="478"/>
          <ac:spMkLst>
            <pc:docMk/>
            <pc:sldMk cId="2236556790" sldId="374"/>
            <ac:spMk id="8" creationId="{0792E99B-2320-10FD-6DE3-308400C967F1}"/>
          </ac:spMkLst>
        </pc:spChg>
        <pc:spChg chg="add del mod">
          <ac:chgData name="Birdi, Amber" userId="47b082eb-cd59-4925-994b-b8462c63b10c" providerId="ADAL" clId="{D3929189-8FED-41D9-ADB4-E63820836C2C}" dt="2024-07-15T10:16:47.413" v="1006" actId="478"/>
          <ac:spMkLst>
            <pc:docMk/>
            <pc:sldMk cId="2236556790" sldId="374"/>
            <ac:spMk id="9" creationId="{C8ADA25C-6F55-B66F-9836-B5D603D9D2BE}"/>
          </ac:spMkLst>
        </pc:spChg>
        <pc:spChg chg="add mod">
          <ac:chgData name="Birdi, Amber" userId="47b082eb-cd59-4925-994b-b8462c63b10c" providerId="ADAL" clId="{D3929189-8FED-41D9-ADB4-E63820836C2C}" dt="2024-07-15T10:16:49.161" v="1008"/>
          <ac:spMkLst>
            <pc:docMk/>
            <pc:sldMk cId="2236556790" sldId="374"/>
            <ac:spMk id="10" creationId="{1F8AA4A7-DB78-1A04-0002-062F0255F067}"/>
          </ac:spMkLst>
        </pc:spChg>
        <pc:picChg chg="mod">
          <ac:chgData name="Birdi, Amber" userId="47b082eb-cd59-4925-994b-b8462c63b10c" providerId="ADAL" clId="{D3929189-8FED-41D9-ADB4-E63820836C2C}" dt="2024-07-15T10:07:41.713" v="854" actId="1076"/>
          <ac:picMkLst>
            <pc:docMk/>
            <pc:sldMk cId="2236556790" sldId="374"/>
            <ac:picMk id="5" creationId="{00000000-0000-0000-0000-000000000000}"/>
          </ac:picMkLst>
        </pc:picChg>
      </pc:sldChg>
      <pc:sldChg chg="addSp delSp modSp add mod">
        <pc:chgData name="Birdi, Amber" userId="47b082eb-cd59-4925-994b-b8462c63b10c" providerId="ADAL" clId="{D3929189-8FED-41D9-ADB4-E63820836C2C}" dt="2024-07-16T10:13:15.459" v="1161"/>
        <pc:sldMkLst>
          <pc:docMk/>
          <pc:sldMk cId="271639703" sldId="375"/>
        </pc:sldMkLst>
        <pc:spChg chg="mod">
          <ac:chgData name="Birdi, Amber" userId="47b082eb-cd59-4925-994b-b8462c63b10c" providerId="ADAL" clId="{D3929189-8FED-41D9-ADB4-E63820836C2C}" dt="2024-07-15T09:52:27.918" v="653" actId="255"/>
          <ac:spMkLst>
            <pc:docMk/>
            <pc:sldMk cId="271639703" sldId="375"/>
            <ac:spMk id="2" creationId="{00000000-0000-0000-0000-000000000000}"/>
          </ac:spMkLst>
        </pc:spChg>
        <pc:spChg chg="del mod">
          <ac:chgData name="Birdi, Amber" userId="47b082eb-cd59-4925-994b-b8462c63b10c" providerId="ADAL" clId="{D3929189-8FED-41D9-ADB4-E63820836C2C}" dt="2024-07-16T10:11:29.236" v="1105" actId="478"/>
          <ac:spMkLst>
            <pc:docMk/>
            <pc:sldMk cId="271639703" sldId="375"/>
            <ac:spMk id="3" creationId="{803B51B0-78A1-4778-0D21-87A07431367A}"/>
          </ac:spMkLst>
        </pc:spChg>
        <pc:spChg chg="del">
          <ac:chgData name="Birdi, Amber" userId="47b082eb-cd59-4925-994b-b8462c63b10c" providerId="ADAL" clId="{D3929189-8FED-41D9-ADB4-E63820836C2C}" dt="2024-07-15T10:16:20.569" v="989" actId="478"/>
          <ac:spMkLst>
            <pc:docMk/>
            <pc:sldMk cId="271639703" sldId="375"/>
            <ac:spMk id="4" creationId="{4C0751A0-DA1E-D66D-FB31-D65D300A2172}"/>
          </ac:spMkLst>
        </pc:spChg>
        <pc:spChg chg="add del mod">
          <ac:chgData name="Birdi, Amber" userId="47b082eb-cd59-4925-994b-b8462c63b10c" providerId="ADAL" clId="{D3929189-8FED-41D9-ADB4-E63820836C2C}" dt="2024-07-16T10:12:38.889" v="1149"/>
          <ac:spMkLst>
            <pc:docMk/>
            <pc:sldMk cId="271639703" sldId="375"/>
            <ac:spMk id="4" creationId="{D3BE4CA7-BFD8-77AB-8444-D5E03BBCB259}"/>
          </ac:spMkLst>
        </pc:spChg>
        <pc:spChg chg="add mod">
          <ac:chgData name="Birdi, Amber" userId="47b082eb-cd59-4925-994b-b8462c63b10c" providerId="ADAL" clId="{D3929189-8FED-41D9-ADB4-E63820836C2C}" dt="2024-07-15T10:16:20.809" v="990"/>
          <ac:spMkLst>
            <pc:docMk/>
            <pc:sldMk cId="271639703" sldId="375"/>
            <ac:spMk id="5" creationId="{62462D8C-EBDA-8DE3-708C-001B346B4B03}"/>
          </ac:spMkLst>
        </pc:spChg>
        <pc:spChg chg="add mod">
          <ac:chgData name="Birdi, Amber" userId="47b082eb-cd59-4925-994b-b8462c63b10c" providerId="ADAL" clId="{D3929189-8FED-41D9-ADB4-E63820836C2C}" dt="2024-07-16T10:13:15.459" v="1161"/>
          <ac:spMkLst>
            <pc:docMk/>
            <pc:sldMk cId="271639703" sldId="375"/>
            <ac:spMk id="7" creationId="{4952C3F6-BD0D-C4E7-4685-7639A3CE1243}"/>
          </ac:spMkLst>
        </pc:spChg>
        <pc:graphicFrameChg chg="mod modGraphic">
          <ac:chgData name="Birdi, Amber" userId="47b082eb-cd59-4925-994b-b8462c63b10c" providerId="ADAL" clId="{D3929189-8FED-41D9-ADB4-E63820836C2C}" dt="2024-07-15T09:52:47.952" v="660"/>
          <ac:graphicFrameMkLst>
            <pc:docMk/>
            <pc:sldMk cId="271639703" sldId="375"/>
            <ac:graphicFrameMk id="6" creationId="{00000000-0000-0000-0000-000000000000}"/>
          </ac:graphicFrameMkLst>
        </pc:graphicFrameChg>
      </pc:sldChg>
      <pc:sldChg chg="modSp add del mod">
        <pc:chgData name="Birdi, Amber" userId="47b082eb-cd59-4925-994b-b8462c63b10c" providerId="ADAL" clId="{D3929189-8FED-41D9-ADB4-E63820836C2C}" dt="2024-07-15T09:38:16.645" v="448" actId="47"/>
        <pc:sldMkLst>
          <pc:docMk/>
          <pc:sldMk cId="2482713035" sldId="378"/>
        </pc:sldMkLst>
        <pc:spChg chg="mod">
          <ac:chgData name="Birdi, Amber" userId="47b082eb-cd59-4925-994b-b8462c63b10c" providerId="ADAL" clId="{D3929189-8FED-41D9-ADB4-E63820836C2C}" dt="2024-07-15T09:37:54.796" v="446" actId="403"/>
          <ac:spMkLst>
            <pc:docMk/>
            <pc:sldMk cId="2482713035" sldId="378"/>
            <ac:spMk id="2" creationId="{A9873B20-8898-2847-AF4D-4EA50BB8B2E7}"/>
          </ac:spMkLst>
        </pc:spChg>
        <pc:spChg chg="mod">
          <ac:chgData name="Birdi, Amber" userId="47b082eb-cd59-4925-994b-b8462c63b10c" providerId="ADAL" clId="{D3929189-8FED-41D9-ADB4-E63820836C2C}" dt="2024-07-15T09:37:59.022" v="447" actId="1076"/>
          <ac:spMkLst>
            <pc:docMk/>
            <pc:sldMk cId="2482713035" sldId="378"/>
            <ac:spMk id="7" creationId="{97FB4DC1-84CE-C6EA-C651-8E67E917CA55}"/>
          </ac:spMkLst>
        </pc:spChg>
      </pc:sldChg>
      <pc:sldChg chg="addSp delSp modSp add mod">
        <pc:chgData name="Birdi, Amber" userId="47b082eb-cd59-4925-994b-b8462c63b10c" providerId="ADAL" clId="{D3929189-8FED-41D9-ADB4-E63820836C2C}" dt="2024-07-16T10:12:31.016" v="1142"/>
        <pc:sldMkLst>
          <pc:docMk/>
          <pc:sldMk cId="3063778709" sldId="379"/>
        </pc:sldMkLst>
        <pc:spChg chg="mod">
          <ac:chgData name="Birdi, Amber" userId="47b082eb-cd59-4925-994b-b8462c63b10c" providerId="ADAL" clId="{D3929189-8FED-41D9-ADB4-E63820836C2C}" dt="2024-07-15T09:39:10.124" v="456" actId="403"/>
          <ac:spMkLst>
            <pc:docMk/>
            <pc:sldMk cId="3063778709" sldId="379"/>
            <ac:spMk id="2" creationId="{5C1956D5-59B0-319C-423D-F33E19D95340}"/>
          </ac:spMkLst>
        </pc:spChg>
        <pc:spChg chg="mod">
          <ac:chgData name="Birdi, Amber" userId="47b082eb-cd59-4925-994b-b8462c63b10c" providerId="ADAL" clId="{D3929189-8FED-41D9-ADB4-E63820836C2C}" dt="2024-07-15T09:39:23.086" v="461" actId="1076"/>
          <ac:spMkLst>
            <pc:docMk/>
            <pc:sldMk cId="3063778709" sldId="379"/>
            <ac:spMk id="3" creationId="{559EB067-60BA-58A5-13C2-A9DBB5F8484A}"/>
          </ac:spMkLst>
        </pc:spChg>
        <pc:spChg chg="add mod">
          <ac:chgData name="Birdi, Amber" userId="47b082eb-cd59-4925-994b-b8462c63b10c" providerId="ADAL" clId="{D3929189-8FED-41D9-ADB4-E63820836C2C}" dt="2024-07-15T10:15:52.017" v="977"/>
          <ac:spMkLst>
            <pc:docMk/>
            <pc:sldMk cId="3063778709" sldId="379"/>
            <ac:spMk id="4" creationId="{D6611DB7-0B53-41B4-D080-91B92A52FA33}"/>
          </ac:spMkLst>
        </pc:spChg>
        <pc:spChg chg="del">
          <ac:chgData name="Birdi, Amber" userId="47b082eb-cd59-4925-994b-b8462c63b10c" providerId="ADAL" clId="{D3929189-8FED-41D9-ADB4-E63820836C2C}" dt="2024-07-16T10:10:54.963" v="1097" actId="478"/>
          <ac:spMkLst>
            <pc:docMk/>
            <pc:sldMk cId="3063778709" sldId="379"/>
            <ac:spMk id="6" creationId="{49278683-8149-4FE5-89FA-4A9DDAE4F57A}"/>
          </ac:spMkLst>
        </pc:spChg>
        <pc:spChg chg="add mod">
          <ac:chgData name="Birdi, Amber" userId="47b082eb-cd59-4925-994b-b8462c63b10c" providerId="ADAL" clId="{D3929189-8FED-41D9-ADB4-E63820836C2C}" dt="2024-07-16T10:10:54.963" v="1097" actId="478"/>
          <ac:spMkLst>
            <pc:docMk/>
            <pc:sldMk cId="3063778709" sldId="379"/>
            <ac:spMk id="7" creationId="{E842C230-8991-4711-5D3E-FA28CBBF04F1}"/>
          </ac:spMkLst>
        </pc:spChg>
        <pc:spChg chg="add mod">
          <ac:chgData name="Birdi, Amber" userId="47b082eb-cd59-4925-994b-b8462c63b10c" providerId="ADAL" clId="{D3929189-8FED-41D9-ADB4-E63820836C2C}" dt="2024-07-16T10:12:31.016" v="1142"/>
          <ac:spMkLst>
            <pc:docMk/>
            <pc:sldMk cId="3063778709" sldId="379"/>
            <ac:spMk id="8" creationId="{8583494E-E575-639A-0FB2-6EC6B8FC8302}"/>
          </ac:spMkLst>
        </pc:spChg>
        <pc:spChg chg="del">
          <ac:chgData name="Birdi, Amber" userId="47b082eb-cd59-4925-994b-b8462c63b10c" providerId="ADAL" clId="{D3929189-8FED-41D9-ADB4-E63820836C2C}" dt="2024-07-15T09:39:26.764" v="462" actId="478"/>
          <ac:spMkLst>
            <pc:docMk/>
            <pc:sldMk cId="3063778709" sldId="379"/>
            <ac:spMk id="9" creationId="{FF74F181-EA0D-D0E7-BC09-7844979C792D}"/>
          </ac:spMkLst>
        </pc:spChg>
        <pc:graphicFrameChg chg="mod">
          <ac:chgData name="Birdi, Amber" userId="47b082eb-cd59-4925-994b-b8462c63b10c" providerId="ADAL" clId="{D3929189-8FED-41D9-ADB4-E63820836C2C}" dt="2024-07-15T09:39:06.826" v="454" actId="12789"/>
          <ac:graphicFrameMkLst>
            <pc:docMk/>
            <pc:sldMk cId="3063778709" sldId="379"/>
            <ac:graphicFrameMk id="10" creationId="{A3501EDE-B0F5-1760-D1CB-25B32AC41083}"/>
          </ac:graphicFrameMkLst>
        </pc:graphicFrameChg>
        <pc:graphicFrameChg chg="mod">
          <ac:chgData name="Birdi, Amber" userId="47b082eb-cd59-4925-994b-b8462c63b10c" providerId="ADAL" clId="{D3929189-8FED-41D9-ADB4-E63820836C2C}" dt="2024-07-15T09:39:06.826" v="454" actId="12789"/>
          <ac:graphicFrameMkLst>
            <pc:docMk/>
            <pc:sldMk cId="3063778709" sldId="379"/>
            <ac:graphicFrameMk id="11" creationId="{52CC4F5C-80D0-DBEA-C735-37CC7D9CCAE4}"/>
          </ac:graphicFrameMkLst>
        </pc:graphicFrameChg>
      </pc:sldChg>
      <pc:sldChg chg="add del">
        <pc:chgData name="Birdi, Amber" userId="47b082eb-cd59-4925-994b-b8462c63b10c" providerId="ADAL" clId="{D3929189-8FED-41D9-ADB4-E63820836C2C}" dt="2024-07-15T10:06:31.830" v="833" actId="47"/>
        <pc:sldMkLst>
          <pc:docMk/>
          <pc:sldMk cId="1226771374" sldId="380"/>
        </pc:sldMkLst>
      </pc:sldChg>
      <pc:sldChg chg="addSp delSp modSp add mod">
        <pc:chgData name="Birdi, Amber" userId="47b082eb-cd59-4925-994b-b8462c63b10c" providerId="ADAL" clId="{D3929189-8FED-41D9-ADB4-E63820836C2C}" dt="2024-07-16T10:13:24.128" v="1168"/>
        <pc:sldMkLst>
          <pc:docMk/>
          <pc:sldMk cId="1857490834" sldId="381"/>
        </pc:sldMkLst>
        <pc:spChg chg="mod">
          <ac:chgData name="Birdi, Amber" userId="47b082eb-cd59-4925-994b-b8462c63b10c" providerId="ADAL" clId="{D3929189-8FED-41D9-ADB4-E63820836C2C}" dt="2024-07-15T10:07:00.738" v="840" actId="404"/>
          <ac:spMkLst>
            <pc:docMk/>
            <pc:sldMk cId="1857490834" sldId="381"/>
            <ac:spMk id="2" creationId="{5C1956D5-59B0-319C-423D-F33E19D95340}"/>
          </ac:spMkLst>
        </pc:spChg>
        <pc:spChg chg="mod">
          <ac:chgData name="Birdi, Amber" userId="47b082eb-cd59-4925-994b-b8462c63b10c" providerId="ADAL" clId="{D3929189-8FED-41D9-ADB4-E63820836C2C}" dt="2024-07-15T10:07:11.411" v="844" actId="1076"/>
          <ac:spMkLst>
            <pc:docMk/>
            <pc:sldMk cId="1857490834" sldId="381"/>
            <ac:spMk id="3" creationId="{E7B4F1EC-FB79-CD62-0F71-8F6DF588AC24}"/>
          </ac:spMkLst>
        </pc:spChg>
        <pc:spChg chg="add mod">
          <ac:chgData name="Birdi, Amber" userId="47b082eb-cd59-4925-994b-b8462c63b10c" providerId="ADAL" clId="{D3929189-8FED-41D9-ADB4-E63820836C2C}" dt="2024-07-15T10:16:42.609" v="1004"/>
          <ac:spMkLst>
            <pc:docMk/>
            <pc:sldMk cId="1857490834" sldId="381"/>
            <ac:spMk id="4" creationId="{7940F744-D6D0-43AD-5D3F-0CD28416072A}"/>
          </ac:spMkLst>
        </pc:spChg>
        <pc:spChg chg="del">
          <ac:chgData name="Birdi, Amber" userId="47b082eb-cd59-4925-994b-b8462c63b10c" providerId="ADAL" clId="{D3929189-8FED-41D9-ADB4-E63820836C2C}" dt="2024-07-16T10:11:52.524" v="1113" actId="478"/>
          <ac:spMkLst>
            <pc:docMk/>
            <pc:sldMk cId="1857490834" sldId="381"/>
            <ac:spMk id="6" creationId="{49278683-8149-4FE5-89FA-4A9DDAE4F57A}"/>
          </ac:spMkLst>
        </pc:spChg>
        <pc:spChg chg="add mod">
          <ac:chgData name="Birdi, Amber" userId="47b082eb-cd59-4925-994b-b8462c63b10c" providerId="ADAL" clId="{D3929189-8FED-41D9-ADB4-E63820836C2C}" dt="2024-07-16T10:11:52.524" v="1113" actId="478"/>
          <ac:spMkLst>
            <pc:docMk/>
            <pc:sldMk cId="1857490834" sldId="381"/>
            <ac:spMk id="7" creationId="{C37292E2-30A0-1CDA-FEC1-2402CB0E25A4}"/>
          </ac:spMkLst>
        </pc:spChg>
        <pc:spChg chg="add mod">
          <ac:chgData name="Birdi, Amber" userId="47b082eb-cd59-4925-994b-b8462c63b10c" providerId="ADAL" clId="{D3929189-8FED-41D9-ADB4-E63820836C2C}" dt="2024-07-16T10:13:24.128" v="1168"/>
          <ac:spMkLst>
            <pc:docMk/>
            <pc:sldMk cId="1857490834" sldId="381"/>
            <ac:spMk id="8" creationId="{986978F6-2E9C-5803-D6A1-2F2FE34F24FC}"/>
          </ac:spMkLst>
        </pc:spChg>
        <pc:graphicFrameChg chg="mod">
          <ac:chgData name="Birdi, Amber" userId="47b082eb-cd59-4925-994b-b8462c63b10c" providerId="ADAL" clId="{D3929189-8FED-41D9-ADB4-E63820836C2C}" dt="2024-07-15T10:07:05.624" v="841" actId="1076"/>
          <ac:graphicFrameMkLst>
            <pc:docMk/>
            <pc:sldMk cId="1857490834" sldId="381"/>
            <ac:graphicFrameMk id="10" creationId="{A3501EDE-B0F5-1760-D1CB-25B32AC41083}"/>
          </ac:graphicFrameMkLst>
        </pc:graphicFrameChg>
        <pc:graphicFrameChg chg="mod">
          <ac:chgData name="Birdi, Amber" userId="47b082eb-cd59-4925-994b-b8462c63b10c" providerId="ADAL" clId="{D3929189-8FED-41D9-ADB4-E63820836C2C}" dt="2024-07-15T10:07:05.624" v="841" actId="1076"/>
          <ac:graphicFrameMkLst>
            <pc:docMk/>
            <pc:sldMk cId="1857490834" sldId="381"/>
            <ac:graphicFrameMk id="11" creationId="{52CC4F5C-80D0-DBEA-C735-37CC7D9CCAE4}"/>
          </ac:graphicFrameMkLst>
        </pc:graphicFrameChg>
      </pc:sldChg>
      <pc:sldChg chg="addSp delSp modSp add mod ord">
        <pc:chgData name="Birdi, Amber" userId="47b082eb-cd59-4925-994b-b8462c63b10c" providerId="ADAL" clId="{D3929189-8FED-41D9-ADB4-E63820836C2C}" dt="2024-07-16T10:12:29.643" v="1141"/>
        <pc:sldMkLst>
          <pc:docMk/>
          <pc:sldMk cId="1730345875" sldId="382"/>
        </pc:sldMkLst>
        <pc:spChg chg="add mod">
          <ac:chgData name="Birdi, Amber" userId="47b082eb-cd59-4925-994b-b8462c63b10c" providerId="ADAL" clId="{D3929189-8FED-41D9-ADB4-E63820836C2C}" dt="2024-07-15T10:15:50.808" v="976"/>
          <ac:spMkLst>
            <pc:docMk/>
            <pc:sldMk cId="1730345875" sldId="382"/>
            <ac:spMk id="3" creationId="{685B44C0-2280-A73A-334A-27E80EBB2E5E}"/>
          </ac:spMkLst>
        </pc:spChg>
        <pc:spChg chg="add mod">
          <ac:chgData name="Birdi, Amber" userId="47b082eb-cd59-4925-994b-b8462c63b10c" providerId="ADAL" clId="{D3929189-8FED-41D9-ADB4-E63820836C2C}" dt="2024-07-16T10:10:51.823" v="1096" actId="478"/>
          <ac:spMkLst>
            <pc:docMk/>
            <pc:sldMk cId="1730345875" sldId="382"/>
            <ac:spMk id="5" creationId="{971830E2-321B-1DC8-6DF4-42BEB55A210F}"/>
          </ac:spMkLst>
        </pc:spChg>
        <pc:spChg chg="del">
          <ac:chgData name="Birdi, Amber" userId="47b082eb-cd59-4925-994b-b8462c63b10c" providerId="ADAL" clId="{D3929189-8FED-41D9-ADB4-E63820836C2C}" dt="2024-07-16T10:10:51.823" v="1096" actId="478"/>
          <ac:spMkLst>
            <pc:docMk/>
            <pc:sldMk cId="1730345875" sldId="382"/>
            <ac:spMk id="6" creationId="{FC3D3775-6AD2-8CF0-8B90-9CDBB77AA847}"/>
          </ac:spMkLst>
        </pc:spChg>
        <pc:spChg chg="add mod">
          <ac:chgData name="Birdi, Amber" userId="47b082eb-cd59-4925-994b-b8462c63b10c" providerId="ADAL" clId="{D3929189-8FED-41D9-ADB4-E63820836C2C}" dt="2024-07-16T10:12:29.643" v="1141"/>
          <ac:spMkLst>
            <pc:docMk/>
            <pc:sldMk cId="1730345875" sldId="382"/>
            <ac:spMk id="8" creationId="{2C7EB2A0-B3B2-432C-AD44-899DD90426B8}"/>
          </ac:spMkLst>
        </pc:spChg>
      </pc:sldChg>
      <pc:sldChg chg="addSp delSp modSp add mod ord">
        <pc:chgData name="Birdi, Amber" userId="47b082eb-cd59-4925-994b-b8462c63b10c" providerId="ADAL" clId="{D3929189-8FED-41D9-ADB4-E63820836C2C}" dt="2024-07-16T10:13:24.960" v="1169"/>
        <pc:sldMkLst>
          <pc:docMk/>
          <pc:sldMk cId="1549454417" sldId="383"/>
        </pc:sldMkLst>
        <pc:spChg chg="add mod">
          <ac:chgData name="Birdi, Amber" userId="47b082eb-cd59-4925-994b-b8462c63b10c" providerId="ADAL" clId="{D3929189-8FED-41D9-ADB4-E63820836C2C}" dt="2024-07-15T10:16:41.444" v="1003"/>
          <ac:spMkLst>
            <pc:docMk/>
            <pc:sldMk cId="1549454417" sldId="383"/>
            <ac:spMk id="3" creationId="{4E47D1AD-E5EE-ACA4-7CCF-5DD9D37EAA8F}"/>
          </ac:spMkLst>
        </pc:spChg>
        <pc:spChg chg="add mod">
          <ac:chgData name="Birdi, Amber" userId="47b082eb-cd59-4925-994b-b8462c63b10c" providerId="ADAL" clId="{D3929189-8FED-41D9-ADB4-E63820836C2C}" dt="2024-07-16T10:11:50.266" v="1112" actId="478"/>
          <ac:spMkLst>
            <pc:docMk/>
            <pc:sldMk cId="1549454417" sldId="383"/>
            <ac:spMk id="5" creationId="{D87341A4-C2C6-504F-6F46-4573688E7645}"/>
          </ac:spMkLst>
        </pc:spChg>
        <pc:spChg chg="del">
          <ac:chgData name="Birdi, Amber" userId="47b082eb-cd59-4925-994b-b8462c63b10c" providerId="ADAL" clId="{D3929189-8FED-41D9-ADB4-E63820836C2C}" dt="2024-07-16T10:11:50.266" v="1112" actId="478"/>
          <ac:spMkLst>
            <pc:docMk/>
            <pc:sldMk cId="1549454417" sldId="383"/>
            <ac:spMk id="6" creationId="{FC3D3775-6AD2-8CF0-8B90-9CDBB77AA847}"/>
          </ac:spMkLst>
        </pc:spChg>
        <pc:spChg chg="add mod">
          <ac:chgData name="Birdi, Amber" userId="47b082eb-cd59-4925-994b-b8462c63b10c" providerId="ADAL" clId="{D3929189-8FED-41D9-ADB4-E63820836C2C}" dt="2024-07-16T10:13:24.960" v="1169"/>
          <ac:spMkLst>
            <pc:docMk/>
            <pc:sldMk cId="1549454417" sldId="383"/>
            <ac:spMk id="8" creationId="{A3DD7C84-9093-BC43-A507-002C60A63792}"/>
          </ac:spMkLst>
        </pc:spChg>
      </pc:sldChg>
      <pc:sldChg chg="del">
        <pc:chgData name="Birdi, Amber" userId="47b082eb-cd59-4925-994b-b8462c63b10c" providerId="ADAL" clId="{D3929189-8FED-41D9-ADB4-E63820836C2C}" dt="2024-07-15T08:29:22.030" v="127" actId="47"/>
        <pc:sldMkLst>
          <pc:docMk/>
          <pc:sldMk cId="3993668542" sldId="499"/>
        </pc:sldMkLst>
      </pc:sldChg>
      <pc:sldChg chg="del">
        <pc:chgData name="Birdi, Amber" userId="47b082eb-cd59-4925-994b-b8462c63b10c" providerId="ADAL" clId="{D3929189-8FED-41D9-ADB4-E63820836C2C}" dt="2024-07-15T08:29:16.971" v="100" actId="47"/>
        <pc:sldMkLst>
          <pc:docMk/>
          <pc:sldMk cId="906199434" sldId="504"/>
        </pc:sldMkLst>
      </pc:sldChg>
      <pc:sldChg chg="del">
        <pc:chgData name="Birdi, Amber" userId="47b082eb-cd59-4925-994b-b8462c63b10c" providerId="ADAL" clId="{D3929189-8FED-41D9-ADB4-E63820836C2C}" dt="2024-07-15T08:29:17.152" v="101" actId="47"/>
        <pc:sldMkLst>
          <pc:docMk/>
          <pc:sldMk cId="4171358313" sldId="505"/>
        </pc:sldMkLst>
      </pc:sldChg>
      <pc:sldChg chg="del">
        <pc:chgData name="Birdi, Amber" userId="47b082eb-cd59-4925-994b-b8462c63b10c" providerId="ADAL" clId="{D3929189-8FED-41D9-ADB4-E63820836C2C}" dt="2024-07-15T08:29:17.623" v="104" actId="47"/>
        <pc:sldMkLst>
          <pc:docMk/>
          <pc:sldMk cId="4284409862" sldId="506"/>
        </pc:sldMkLst>
      </pc:sldChg>
      <pc:sldChg chg="del">
        <pc:chgData name="Birdi, Amber" userId="47b082eb-cd59-4925-994b-b8462c63b10c" providerId="ADAL" clId="{D3929189-8FED-41D9-ADB4-E63820836C2C}" dt="2024-07-15T08:29:17.739" v="105" actId="47"/>
        <pc:sldMkLst>
          <pc:docMk/>
          <pc:sldMk cId="437024385" sldId="507"/>
        </pc:sldMkLst>
      </pc:sldChg>
      <pc:sldChg chg="del">
        <pc:chgData name="Birdi, Amber" userId="47b082eb-cd59-4925-994b-b8462c63b10c" providerId="ADAL" clId="{D3929189-8FED-41D9-ADB4-E63820836C2C}" dt="2024-07-15T08:29:20.884" v="120" actId="47"/>
        <pc:sldMkLst>
          <pc:docMk/>
          <pc:sldMk cId="3125315031" sldId="509"/>
        </pc:sldMkLst>
      </pc:sldChg>
      <pc:sldChg chg="del">
        <pc:chgData name="Birdi, Amber" userId="47b082eb-cd59-4925-994b-b8462c63b10c" providerId="ADAL" clId="{D3929189-8FED-41D9-ADB4-E63820836C2C}" dt="2024-07-15T08:29:19.504" v="111" actId="47"/>
        <pc:sldMkLst>
          <pc:docMk/>
          <pc:sldMk cId="3261600488" sldId="513"/>
        </pc:sldMkLst>
      </pc:sldChg>
      <pc:sldChg chg="del">
        <pc:chgData name="Birdi, Amber" userId="47b082eb-cd59-4925-994b-b8462c63b10c" providerId="ADAL" clId="{D3929189-8FED-41D9-ADB4-E63820836C2C}" dt="2024-07-15T08:29:19.912" v="114" actId="47"/>
        <pc:sldMkLst>
          <pc:docMk/>
          <pc:sldMk cId="1127348722" sldId="516"/>
        </pc:sldMkLst>
      </pc:sldChg>
      <pc:sldChg chg="del">
        <pc:chgData name="Birdi, Amber" userId="47b082eb-cd59-4925-994b-b8462c63b10c" providerId="ADAL" clId="{D3929189-8FED-41D9-ADB4-E63820836C2C}" dt="2024-07-15T08:29:20.747" v="119" actId="47"/>
        <pc:sldMkLst>
          <pc:docMk/>
          <pc:sldMk cId="2718911267" sldId="519"/>
        </pc:sldMkLst>
      </pc:sldChg>
      <pc:sldChg chg="del">
        <pc:chgData name="Birdi, Amber" userId="47b082eb-cd59-4925-994b-b8462c63b10c" providerId="ADAL" clId="{D3929189-8FED-41D9-ADB4-E63820836C2C}" dt="2024-07-15T08:29:21.365" v="123" actId="47"/>
        <pc:sldMkLst>
          <pc:docMk/>
          <pc:sldMk cId="2908659165" sldId="522"/>
        </pc:sldMkLst>
      </pc:sldChg>
      <pc:sldChg chg="del">
        <pc:chgData name="Birdi, Amber" userId="47b082eb-cd59-4925-994b-b8462c63b10c" providerId="ADAL" clId="{D3929189-8FED-41D9-ADB4-E63820836C2C}" dt="2024-07-15T08:29:21.507" v="124" actId="47"/>
        <pc:sldMkLst>
          <pc:docMk/>
          <pc:sldMk cId="3504685656" sldId="523"/>
        </pc:sldMkLst>
      </pc:sldChg>
      <pc:sldChg chg="del">
        <pc:chgData name="Birdi, Amber" userId="47b082eb-cd59-4925-994b-b8462c63b10c" providerId="ADAL" clId="{D3929189-8FED-41D9-ADB4-E63820836C2C}" dt="2024-07-15T08:29:21.694" v="125" actId="47"/>
        <pc:sldMkLst>
          <pc:docMk/>
          <pc:sldMk cId="1650729652" sldId="524"/>
        </pc:sldMkLst>
      </pc:sldChg>
      <pc:sldChg chg="del">
        <pc:chgData name="Birdi, Amber" userId="47b082eb-cd59-4925-994b-b8462c63b10c" providerId="ADAL" clId="{D3929189-8FED-41D9-ADB4-E63820836C2C}" dt="2024-07-15T08:29:21.869" v="126" actId="47"/>
        <pc:sldMkLst>
          <pc:docMk/>
          <pc:sldMk cId="3767904697" sldId="525"/>
        </pc:sldMkLst>
      </pc:sldChg>
      <pc:sldChg chg="del">
        <pc:chgData name="Birdi, Amber" userId="47b082eb-cd59-4925-994b-b8462c63b10c" providerId="ADAL" clId="{D3929189-8FED-41D9-ADB4-E63820836C2C}" dt="2024-07-15T08:29:18.394" v="109" actId="47"/>
        <pc:sldMkLst>
          <pc:docMk/>
          <pc:sldMk cId="3038578037" sldId="528"/>
        </pc:sldMkLst>
      </pc:sldChg>
      <pc:sldChg chg="del">
        <pc:chgData name="Birdi, Amber" userId="47b082eb-cd59-4925-994b-b8462c63b10c" providerId="ADAL" clId="{D3929189-8FED-41D9-ADB4-E63820836C2C}" dt="2024-07-15T08:29:17.891" v="106" actId="47"/>
        <pc:sldMkLst>
          <pc:docMk/>
          <pc:sldMk cId="90395219" sldId="529"/>
        </pc:sldMkLst>
      </pc:sldChg>
      <pc:sldChg chg="del">
        <pc:chgData name="Birdi, Amber" userId="47b082eb-cd59-4925-994b-b8462c63b10c" providerId="ADAL" clId="{D3929189-8FED-41D9-ADB4-E63820836C2C}" dt="2024-07-15T08:29:18.069" v="107" actId="47"/>
        <pc:sldMkLst>
          <pc:docMk/>
          <pc:sldMk cId="3200284177" sldId="530"/>
        </pc:sldMkLst>
      </pc:sldChg>
      <pc:sldChg chg="del">
        <pc:chgData name="Birdi, Amber" userId="47b082eb-cd59-4925-994b-b8462c63b10c" providerId="ADAL" clId="{D3929189-8FED-41D9-ADB4-E63820836C2C}" dt="2024-07-15T08:29:19.484" v="110" actId="47"/>
        <pc:sldMkLst>
          <pc:docMk/>
          <pc:sldMk cId="1148724200" sldId="531"/>
        </pc:sldMkLst>
      </pc:sldChg>
      <pc:sldChg chg="del">
        <pc:chgData name="Birdi, Amber" userId="47b082eb-cd59-4925-994b-b8462c63b10c" providerId="ADAL" clId="{D3929189-8FED-41D9-ADB4-E63820836C2C}" dt="2024-07-15T08:29:19.519" v="112" actId="47"/>
        <pc:sldMkLst>
          <pc:docMk/>
          <pc:sldMk cId="3536537332" sldId="532"/>
        </pc:sldMkLst>
      </pc:sldChg>
      <pc:sldChg chg="del">
        <pc:chgData name="Birdi, Amber" userId="47b082eb-cd59-4925-994b-b8462c63b10c" providerId="ADAL" clId="{D3929189-8FED-41D9-ADB4-E63820836C2C}" dt="2024-07-15T08:29:19.780" v="113" actId="47"/>
        <pc:sldMkLst>
          <pc:docMk/>
          <pc:sldMk cId="3944938294" sldId="533"/>
        </pc:sldMkLst>
      </pc:sldChg>
      <pc:sldChg chg="del">
        <pc:chgData name="Birdi, Amber" userId="47b082eb-cd59-4925-994b-b8462c63b10c" providerId="ADAL" clId="{D3929189-8FED-41D9-ADB4-E63820836C2C}" dt="2024-07-15T08:29:20.086" v="115" actId="47"/>
        <pc:sldMkLst>
          <pc:docMk/>
          <pc:sldMk cId="204690580" sldId="534"/>
        </pc:sldMkLst>
      </pc:sldChg>
      <pc:sldChg chg="del">
        <pc:chgData name="Birdi, Amber" userId="47b082eb-cd59-4925-994b-b8462c63b10c" providerId="ADAL" clId="{D3929189-8FED-41D9-ADB4-E63820836C2C}" dt="2024-07-15T08:29:20.251" v="116" actId="47"/>
        <pc:sldMkLst>
          <pc:docMk/>
          <pc:sldMk cId="2238634430" sldId="535"/>
        </pc:sldMkLst>
      </pc:sldChg>
      <pc:sldChg chg="del">
        <pc:chgData name="Birdi, Amber" userId="47b082eb-cd59-4925-994b-b8462c63b10c" providerId="ADAL" clId="{D3929189-8FED-41D9-ADB4-E63820836C2C}" dt="2024-07-15T08:29:20.405" v="117" actId="47"/>
        <pc:sldMkLst>
          <pc:docMk/>
          <pc:sldMk cId="2972043191" sldId="536"/>
        </pc:sldMkLst>
      </pc:sldChg>
      <pc:sldChg chg="del">
        <pc:chgData name="Birdi, Amber" userId="47b082eb-cd59-4925-994b-b8462c63b10c" providerId="ADAL" clId="{D3929189-8FED-41D9-ADB4-E63820836C2C}" dt="2024-07-15T08:29:21.193" v="122" actId="47"/>
        <pc:sldMkLst>
          <pc:docMk/>
          <pc:sldMk cId="2151758795" sldId="537"/>
        </pc:sldMkLst>
      </pc:sldChg>
      <pc:sldChg chg="del">
        <pc:chgData name="Birdi, Amber" userId="47b082eb-cd59-4925-994b-b8462c63b10c" providerId="ADAL" clId="{D3929189-8FED-41D9-ADB4-E63820836C2C}" dt="2024-07-15T08:29:22.746" v="129" actId="47"/>
        <pc:sldMkLst>
          <pc:docMk/>
          <pc:sldMk cId="3049997696" sldId="538"/>
        </pc:sldMkLst>
      </pc:sldChg>
      <pc:sldChg chg="del">
        <pc:chgData name="Birdi, Amber" userId="47b082eb-cd59-4925-994b-b8462c63b10c" providerId="ADAL" clId="{D3929189-8FED-41D9-ADB4-E63820836C2C}" dt="2024-07-15T08:29:23.241" v="130" actId="47"/>
        <pc:sldMkLst>
          <pc:docMk/>
          <pc:sldMk cId="0" sldId="539"/>
        </pc:sldMkLst>
      </pc:sldChg>
      <pc:sldChg chg="del">
        <pc:chgData name="Birdi, Amber" userId="47b082eb-cd59-4925-994b-b8462c63b10c" providerId="ADAL" clId="{D3929189-8FED-41D9-ADB4-E63820836C2C}" dt="2024-07-15T08:29:22.359" v="128" actId="47"/>
        <pc:sldMkLst>
          <pc:docMk/>
          <pc:sldMk cId="4167832862" sldId="540"/>
        </pc:sldMkLst>
      </pc:sldChg>
      <pc:sldChg chg="del">
        <pc:chgData name="Birdi, Amber" userId="47b082eb-cd59-4925-994b-b8462c63b10c" providerId="ADAL" clId="{D3929189-8FED-41D9-ADB4-E63820836C2C}" dt="2024-07-15T08:29:16.523" v="97" actId="47"/>
        <pc:sldMkLst>
          <pc:docMk/>
          <pc:sldMk cId="3759544982" sldId="542"/>
        </pc:sldMkLst>
      </pc:sldChg>
      <pc:sldChg chg="del">
        <pc:chgData name="Birdi, Amber" userId="47b082eb-cd59-4925-994b-b8462c63b10c" providerId="ADAL" clId="{D3929189-8FED-41D9-ADB4-E63820836C2C}" dt="2024-07-15T08:29:16.880" v="99" actId="47"/>
        <pc:sldMkLst>
          <pc:docMk/>
          <pc:sldMk cId="732085852" sldId="543"/>
        </pc:sldMkLst>
      </pc:sldChg>
      <pc:sldChg chg="del">
        <pc:chgData name="Birdi, Amber" userId="47b082eb-cd59-4925-994b-b8462c63b10c" providerId="ADAL" clId="{D3929189-8FED-41D9-ADB4-E63820836C2C}" dt="2024-07-15T08:29:16.665" v="98" actId="47"/>
        <pc:sldMkLst>
          <pc:docMk/>
          <pc:sldMk cId="1405863120" sldId="544"/>
        </pc:sldMkLst>
      </pc:sldChg>
      <pc:sldChg chg="del">
        <pc:chgData name="Birdi, Amber" userId="47b082eb-cd59-4925-994b-b8462c63b10c" providerId="ADAL" clId="{D3929189-8FED-41D9-ADB4-E63820836C2C}" dt="2024-07-15T08:29:15.626" v="92" actId="47"/>
        <pc:sldMkLst>
          <pc:docMk/>
          <pc:sldMk cId="1006204891" sldId="575"/>
        </pc:sldMkLst>
      </pc:sldChg>
      <pc:sldMasterChg chg="delSldLayout">
        <pc:chgData name="Birdi, Amber" userId="47b082eb-cd59-4925-994b-b8462c63b10c" providerId="ADAL" clId="{D3929189-8FED-41D9-ADB4-E63820836C2C}" dt="2024-07-15T08:29:30.816" v="134" actId="47"/>
        <pc:sldMasterMkLst>
          <pc:docMk/>
          <pc:sldMasterMk cId="3163430362" sldId="2147483793"/>
        </pc:sldMasterMkLst>
        <pc:sldLayoutChg chg="del">
          <pc:chgData name="Birdi, Amber" userId="47b082eb-cd59-4925-994b-b8462c63b10c" providerId="ADAL" clId="{D3929189-8FED-41D9-ADB4-E63820836C2C}" dt="2024-07-15T08:29:30.816" v="134" actId="47"/>
          <pc:sldLayoutMkLst>
            <pc:docMk/>
            <pc:sldMasterMk cId="3163430362" sldId="2147483793"/>
            <pc:sldLayoutMk cId="531446556" sldId="2147483857"/>
          </pc:sldLayoutMkLst>
        </pc:sldLayoutChg>
        <pc:sldLayoutChg chg="del">
          <pc:chgData name="Birdi, Amber" userId="47b082eb-cd59-4925-994b-b8462c63b10c" providerId="ADAL" clId="{D3929189-8FED-41D9-ADB4-E63820836C2C}" dt="2024-07-15T08:29:22.359" v="128" actId="47"/>
          <pc:sldLayoutMkLst>
            <pc:docMk/>
            <pc:sldMasterMk cId="3163430362" sldId="2147483793"/>
            <pc:sldLayoutMk cId="2804087343" sldId="2147483857"/>
          </pc:sldLayoutMkLst>
        </pc:sldLayoutChg>
        <pc:sldLayoutChg chg="del">
          <pc:chgData name="Birdi, Amber" userId="47b082eb-cd59-4925-994b-b8462c63b10c" providerId="ADAL" clId="{D3929189-8FED-41D9-ADB4-E63820836C2C}" dt="2024-07-15T08:29:22.746" v="129" actId="47"/>
          <pc:sldLayoutMkLst>
            <pc:docMk/>
            <pc:sldMasterMk cId="3163430362" sldId="2147483793"/>
            <pc:sldLayoutMk cId="3649512368" sldId="2147483858"/>
          </pc:sldLayoutMkLst>
        </pc:sldLayoutChg>
        <pc:sldLayoutChg chg="del">
          <pc:chgData name="Birdi, Amber" userId="47b082eb-cd59-4925-994b-b8462c63b10c" providerId="ADAL" clId="{D3929189-8FED-41D9-ADB4-E63820836C2C}" dt="2024-07-15T08:29:16.880" v="99" actId="47"/>
          <pc:sldLayoutMkLst>
            <pc:docMk/>
            <pc:sldMasterMk cId="3163430362" sldId="2147483793"/>
            <pc:sldLayoutMk cId="498683436" sldId="2147483859"/>
          </pc:sldLayoutMkLst>
        </pc:sldLayoutChg>
        <pc:sldLayoutChg chg="del">
          <pc:chgData name="Birdi, Amber" userId="47b082eb-cd59-4925-994b-b8462c63b10c" providerId="ADAL" clId="{D3929189-8FED-41D9-ADB4-E63820836C2C}" dt="2024-07-15T08:29:23.241" v="130" actId="47"/>
          <pc:sldLayoutMkLst>
            <pc:docMk/>
            <pc:sldMasterMk cId="3163430362" sldId="2147483793"/>
            <pc:sldLayoutMk cId="3715214423" sldId="2147483860"/>
          </pc:sldLayoutMkLst>
        </pc:sldLayoutChg>
        <pc:sldLayoutChg chg="del">
          <pc:chgData name="Birdi, Amber" userId="47b082eb-cd59-4925-994b-b8462c63b10c" providerId="ADAL" clId="{D3929189-8FED-41D9-ADB4-E63820836C2C}" dt="2024-07-15T08:29:18.216" v="108" actId="47"/>
          <pc:sldLayoutMkLst>
            <pc:docMk/>
            <pc:sldMasterMk cId="3163430362" sldId="2147483793"/>
            <pc:sldLayoutMk cId="893866135" sldId="2147483861"/>
          </pc:sldLayoutMkLst>
        </pc:sldLayoutChg>
        <pc:sldLayoutChg chg="del">
          <pc:chgData name="Birdi, Amber" userId="47b082eb-cd59-4925-994b-b8462c63b10c" providerId="ADAL" clId="{D3929189-8FED-41D9-ADB4-E63820836C2C}" dt="2024-07-15T08:29:15.975" v="93" actId="47"/>
          <pc:sldLayoutMkLst>
            <pc:docMk/>
            <pc:sldMasterMk cId="3163430362" sldId="2147483793"/>
            <pc:sldLayoutMk cId="66213770" sldId="2147483862"/>
          </pc:sldLayoutMkLst>
        </pc:sldLayoutChg>
        <pc:sldLayoutChg chg="del">
          <pc:chgData name="Birdi, Amber" userId="47b082eb-cd59-4925-994b-b8462c63b10c" providerId="ADAL" clId="{D3929189-8FED-41D9-ADB4-E63820836C2C}" dt="2024-07-15T08:29:21.054" v="121" actId="47"/>
          <pc:sldLayoutMkLst>
            <pc:docMk/>
            <pc:sldMasterMk cId="3163430362" sldId="2147483793"/>
            <pc:sldLayoutMk cId="4093816219" sldId="2147483863"/>
          </pc:sldLayoutMkLst>
        </pc:sldLayoutChg>
        <pc:sldLayoutChg chg="del">
          <pc:chgData name="Birdi, Amber" userId="47b082eb-cd59-4925-994b-b8462c63b10c" providerId="ADAL" clId="{D3929189-8FED-41D9-ADB4-E63820836C2C}" dt="2024-07-15T08:29:21.869" v="126" actId="47"/>
          <pc:sldLayoutMkLst>
            <pc:docMk/>
            <pc:sldMasterMk cId="3163430362" sldId="2147483793"/>
            <pc:sldLayoutMk cId="519417135" sldId="2147483864"/>
          </pc:sldLayoutMkLst>
        </pc:sldLayoutChg>
        <pc:sldLayoutChg chg="del">
          <pc:chgData name="Birdi, Amber" userId="47b082eb-cd59-4925-994b-b8462c63b10c" providerId="ADAL" clId="{D3929189-8FED-41D9-ADB4-E63820836C2C}" dt="2024-07-15T08:29:18.069" v="107" actId="47"/>
          <pc:sldLayoutMkLst>
            <pc:docMk/>
            <pc:sldMasterMk cId="3163430362" sldId="2147483793"/>
            <pc:sldLayoutMk cId="2429239168" sldId="2147483865"/>
          </pc:sldLayoutMkLst>
        </pc:sldLayoutChg>
        <pc:sldLayoutChg chg="del">
          <pc:chgData name="Birdi, Amber" userId="47b082eb-cd59-4925-994b-b8462c63b10c" providerId="ADAL" clId="{D3929189-8FED-41D9-ADB4-E63820836C2C}" dt="2024-07-15T08:29:20.884" v="120" actId="47"/>
          <pc:sldLayoutMkLst>
            <pc:docMk/>
            <pc:sldMasterMk cId="3163430362" sldId="2147483793"/>
            <pc:sldLayoutMk cId="1238855543" sldId="2147483866"/>
          </pc:sldLayoutMkLst>
        </pc:sldLayoutChg>
        <pc:sldLayoutChg chg="del">
          <pc:chgData name="Birdi, Amber" userId="47b082eb-cd59-4925-994b-b8462c63b10c" providerId="ADAL" clId="{D3929189-8FED-41D9-ADB4-E63820836C2C}" dt="2024-07-15T08:29:22.030" v="127" actId="47"/>
          <pc:sldLayoutMkLst>
            <pc:docMk/>
            <pc:sldMasterMk cId="3163430362" sldId="2147483793"/>
            <pc:sldLayoutMk cId="3843837540" sldId="2147483867"/>
          </pc:sldLayoutMkLst>
        </pc:sldLayoutChg>
      </pc:sldMasterChg>
    </pc:docChg>
  </pc:docChgLst>
  <pc:docChgLst>
    <pc:chgData name="Birdi, Amber" userId="S::ab1220@ic.ac.uk::47b082eb-cd59-4925-994b-b8462c63b10c" providerId="AD" clId="Web-{4AF456F2-1031-4DD2-AD6D-76356196A34A}"/>
    <pc:docChg chg="modSld">
      <pc:chgData name="Birdi, Amber" userId="S::ab1220@ic.ac.uk::47b082eb-cd59-4925-994b-b8462c63b10c" providerId="AD" clId="Web-{4AF456F2-1031-4DD2-AD6D-76356196A34A}" dt="2024-07-16T13:42:20.614" v="1"/>
      <pc:docMkLst>
        <pc:docMk/>
      </pc:docMkLst>
      <pc:sldChg chg="addSp delSp modSp">
        <pc:chgData name="Birdi, Amber" userId="S::ab1220@ic.ac.uk::47b082eb-cd59-4925-994b-b8462c63b10c" providerId="AD" clId="Web-{4AF456F2-1031-4DD2-AD6D-76356196A34A}" dt="2024-07-16T13:42:20.614" v="1"/>
        <pc:sldMkLst>
          <pc:docMk/>
          <pc:sldMk cId="3963125807" sldId="276"/>
        </pc:sldMkLst>
        <pc:spChg chg="add del mod">
          <ac:chgData name="Birdi, Amber" userId="S::ab1220@ic.ac.uk::47b082eb-cd59-4925-994b-b8462c63b10c" providerId="AD" clId="Web-{4AF456F2-1031-4DD2-AD6D-76356196A34A}" dt="2024-07-16T13:42:20.614" v="1"/>
          <ac:spMkLst>
            <pc:docMk/>
            <pc:sldMk cId="3963125807" sldId="276"/>
            <ac:spMk id="24" creationId="{56A676BD-9448-BC10-3C1C-F8039269DA97}"/>
          </ac:spMkLst>
        </pc:spChg>
        <pc:graphicFrameChg chg="add del">
          <ac:chgData name="Birdi, Amber" userId="S::ab1220@ic.ac.uk::47b082eb-cd59-4925-994b-b8462c63b10c" providerId="AD" clId="Web-{4AF456F2-1031-4DD2-AD6D-76356196A34A}" dt="2024-07-16T13:42:20.614" v="1"/>
          <ac:graphicFrameMkLst>
            <pc:docMk/>
            <pc:sldMk cId="3963125807" sldId="276"/>
            <ac:graphicFrameMk id="2" creationId="{8D272D2B-1BF0-4565-B1A4-700BCB50BFC5}"/>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3B19F-D818-42CB-96EF-B0AF48A82C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F823918-8540-4FD1-86CB-135DE81B599E}">
      <dgm:prSet phldrT="[Text]"/>
      <dgm:spPr/>
      <dgm:t>
        <a:bodyPr/>
        <a:lstStyle/>
        <a:p>
          <a:r>
            <a:rPr lang="en-GB" dirty="0"/>
            <a:t>Overview</a:t>
          </a:r>
        </a:p>
      </dgm:t>
    </dgm:pt>
    <dgm:pt modelId="{49AE5E3B-AC8B-4131-B5BF-B219C4A7C346}" type="parTrans" cxnId="{A9887395-2EDE-4261-B71C-CDED26BF31E5}">
      <dgm:prSet/>
      <dgm:spPr/>
      <dgm:t>
        <a:bodyPr/>
        <a:lstStyle/>
        <a:p>
          <a:endParaRPr lang="en-GB"/>
        </a:p>
      </dgm:t>
    </dgm:pt>
    <dgm:pt modelId="{901E5094-5340-4A22-B182-D5BACD52CA9A}" type="sibTrans" cxnId="{A9887395-2EDE-4261-B71C-CDED26BF31E5}">
      <dgm:prSet/>
      <dgm:spPr/>
      <dgm:t>
        <a:bodyPr/>
        <a:lstStyle/>
        <a:p>
          <a:endParaRPr lang="en-GB"/>
        </a:p>
      </dgm:t>
    </dgm:pt>
    <dgm:pt modelId="{A72ED223-2683-43DC-975D-50FD99FFE4A9}">
      <dgm:prSet phldrT="[Text]"/>
      <dgm:spPr/>
      <dgm:t>
        <a:bodyPr/>
        <a:lstStyle/>
        <a:p>
          <a:r>
            <a:rPr lang="en-GB" dirty="0"/>
            <a:t>Intro</a:t>
          </a:r>
        </a:p>
      </dgm:t>
    </dgm:pt>
    <dgm:pt modelId="{597F3386-7C2A-4A7E-838C-48D2D24ABF32}" type="parTrans" cxnId="{BE4D03B7-C7D7-4BCE-B10B-6EF4A72F99D7}">
      <dgm:prSet/>
      <dgm:spPr/>
      <dgm:t>
        <a:bodyPr/>
        <a:lstStyle/>
        <a:p>
          <a:endParaRPr lang="en-GB"/>
        </a:p>
      </dgm:t>
    </dgm:pt>
    <dgm:pt modelId="{73EDD8B3-CF26-4577-8A57-3D43C4AA7439}" type="sibTrans" cxnId="{BE4D03B7-C7D7-4BCE-B10B-6EF4A72F99D7}">
      <dgm:prSet/>
      <dgm:spPr/>
      <dgm:t>
        <a:bodyPr/>
        <a:lstStyle/>
        <a:p>
          <a:endParaRPr lang="en-GB"/>
        </a:p>
      </dgm:t>
    </dgm:pt>
    <dgm:pt modelId="{2B3E47BE-26D1-4795-8162-EFF56BC7B6CF}">
      <dgm:prSet phldrT="[Text]"/>
      <dgm:spPr>
        <a:solidFill>
          <a:srgbClr val="0085CA"/>
        </a:solidFill>
      </dgm:spPr>
      <dgm:t>
        <a:bodyPr/>
        <a:lstStyle/>
        <a:p>
          <a:r>
            <a:rPr lang="en-GB" dirty="0"/>
            <a:t>CPD &amp; CVs</a:t>
          </a:r>
        </a:p>
      </dgm:t>
    </dgm:pt>
    <dgm:pt modelId="{4C324A9E-2F53-4A39-8AE5-92227B9B63C7}" type="parTrans" cxnId="{E7FA4FC3-C867-49F6-B468-561C38EACDD8}">
      <dgm:prSet/>
      <dgm:spPr/>
      <dgm:t>
        <a:bodyPr/>
        <a:lstStyle/>
        <a:p>
          <a:endParaRPr lang="en-GB"/>
        </a:p>
      </dgm:t>
    </dgm:pt>
    <dgm:pt modelId="{D58C4DEF-9D5A-4606-95F1-16DCF6FC4AC5}" type="sibTrans" cxnId="{E7FA4FC3-C867-49F6-B468-561C38EACDD8}">
      <dgm:prSet/>
      <dgm:spPr/>
      <dgm:t>
        <a:bodyPr/>
        <a:lstStyle/>
        <a:p>
          <a:endParaRPr lang="en-GB"/>
        </a:p>
      </dgm:t>
    </dgm:pt>
    <dgm:pt modelId="{40AA35A7-C28B-4112-9BC1-7EEAE5BE3078}">
      <dgm:prSet phldrT="[Text]"/>
      <dgm:spPr/>
      <dgm:t>
        <a:bodyPr/>
        <a:lstStyle/>
        <a:p>
          <a:r>
            <a:rPr lang="en-GB" dirty="0"/>
            <a:t>EDI</a:t>
          </a:r>
        </a:p>
      </dgm:t>
    </dgm:pt>
    <dgm:pt modelId="{13B4A961-BCE2-42EC-AAC6-801331C73074}" type="parTrans" cxnId="{25FD6ECF-14CC-44A8-8D04-B48B2AD9F4B2}">
      <dgm:prSet/>
      <dgm:spPr/>
      <dgm:t>
        <a:bodyPr/>
        <a:lstStyle/>
        <a:p>
          <a:endParaRPr lang="en-GB"/>
        </a:p>
      </dgm:t>
    </dgm:pt>
    <dgm:pt modelId="{BC18FF82-3B8E-4992-BA5E-7586817ED961}" type="sibTrans" cxnId="{25FD6ECF-14CC-44A8-8D04-B48B2AD9F4B2}">
      <dgm:prSet/>
      <dgm:spPr/>
      <dgm:t>
        <a:bodyPr/>
        <a:lstStyle/>
        <a:p>
          <a:endParaRPr lang="en-GB"/>
        </a:p>
      </dgm:t>
    </dgm:pt>
    <dgm:pt modelId="{59177155-D485-4D67-98C9-22020F532E69}">
      <dgm:prSet phldrT="[Text]"/>
      <dgm:spPr>
        <a:solidFill>
          <a:srgbClr val="7030A0"/>
        </a:solidFill>
      </dgm:spPr>
      <dgm:t>
        <a:bodyPr/>
        <a:lstStyle/>
        <a:p>
          <a:r>
            <a:rPr lang="en-GB" dirty="0"/>
            <a:t>EDI + Ethics</a:t>
          </a:r>
        </a:p>
      </dgm:t>
    </dgm:pt>
    <dgm:pt modelId="{FABBFE24-EB7A-48EC-955C-CC1B05F3D8DA}" type="parTrans" cxnId="{06061472-40DF-47DB-995A-2C83925352C7}">
      <dgm:prSet/>
      <dgm:spPr/>
      <dgm:t>
        <a:bodyPr/>
        <a:lstStyle/>
        <a:p>
          <a:endParaRPr lang="en-GB"/>
        </a:p>
      </dgm:t>
    </dgm:pt>
    <dgm:pt modelId="{93B3D10A-C486-4B31-84F0-6A5E7393B49E}" type="sibTrans" cxnId="{06061472-40DF-47DB-995A-2C83925352C7}">
      <dgm:prSet/>
      <dgm:spPr/>
      <dgm:t>
        <a:bodyPr/>
        <a:lstStyle/>
        <a:p>
          <a:endParaRPr lang="en-GB"/>
        </a:p>
      </dgm:t>
    </dgm:pt>
    <dgm:pt modelId="{78532DA7-5438-408E-976B-9F659741602C}">
      <dgm:prSet phldrT="[Text]"/>
      <dgm:spPr/>
      <dgm:t>
        <a:bodyPr/>
        <a:lstStyle/>
        <a:p>
          <a:r>
            <a:rPr lang="en-GB" dirty="0"/>
            <a:t>EDI + Test</a:t>
          </a:r>
        </a:p>
      </dgm:t>
    </dgm:pt>
    <dgm:pt modelId="{46707429-A468-4EBE-B730-BB751FCF11F9}" type="parTrans" cxnId="{F18B350E-88A5-449A-B099-53991A8A2990}">
      <dgm:prSet/>
      <dgm:spPr/>
      <dgm:t>
        <a:bodyPr/>
        <a:lstStyle/>
        <a:p>
          <a:endParaRPr lang="en-GB"/>
        </a:p>
      </dgm:t>
    </dgm:pt>
    <dgm:pt modelId="{B056D66F-8C6D-4A82-9CA2-A0A1EBD123A8}" type="sibTrans" cxnId="{F18B350E-88A5-449A-B099-53991A8A2990}">
      <dgm:prSet/>
      <dgm:spPr/>
      <dgm:t>
        <a:bodyPr/>
        <a:lstStyle/>
        <a:p>
          <a:endParaRPr lang="en-GB"/>
        </a:p>
      </dgm:t>
    </dgm:pt>
    <dgm:pt modelId="{47D2D7D9-DAD5-4BA0-B09C-D1C41304F8D6}">
      <dgm:prSet phldrT="[Text]"/>
      <dgm:spPr/>
      <dgm:t>
        <a:bodyPr/>
        <a:lstStyle/>
        <a:p>
          <a:r>
            <a:rPr lang="en-GB" dirty="0"/>
            <a:t>Teamwork</a:t>
          </a:r>
        </a:p>
      </dgm:t>
    </dgm:pt>
    <dgm:pt modelId="{3DE37435-6032-4EAE-8692-7B837A39C7DA}" type="parTrans" cxnId="{7ACD02F3-631F-45BD-B048-917949236C65}">
      <dgm:prSet/>
      <dgm:spPr/>
      <dgm:t>
        <a:bodyPr/>
        <a:lstStyle/>
        <a:p>
          <a:endParaRPr lang="en-GB"/>
        </a:p>
      </dgm:t>
    </dgm:pt>
    <dgm:pt modelId="{D616F731-23C4-4AC7-9512-53F6BC7CA5C7}" type="sibTrans" cxnId="{7ACD02F3-631F-45BD-B048-917949236C65}">
      <dgm:prSet/>
      <dgm:spPr/>
      <dgm:t>
        <a:bodyPr/>
        <a:lstStyle/>
        <a:p>
          <a:endParaRPr lang="en-GB"/>
        </a:p>
      </dgm:t>
    </dgm:pt>
    <dgm:pt modelId="{DF831F93-DC30-40A5-B446-8DE265F8EB13}">
      <dgm:prSet phldrT="[Text]"/>
      <dgm:spPr/>
      <dgm:t>
        <a:bodyPr/>
        <a:lstStyle/>
        <a:p>
          <a:r>
            <a:rPr lang="en-GB" dirty="0"/>
            <a:t>Teams + Leaders</a:t>
          </a:r>
        </a:p>
      </dgm:t>
    </dgm:pt>
    <dgm:pt modelId="{6EF52EC1-B3E4-4752-A3B4-CA0799CAEE5C}" type="parTrans" cxnId="{9143D229-96D2-41B3-8A34-9A847DCA6CB3}">
      <dgm:prSet/>
      <dgm:spPr/>
      <dgm:t>
        <a:bodyPr/>
        <a:lstStyle/>
        <a:p>
          <a:endParaRPr lang="en-GB"/>
        </a:p>
      </dgm:t>
    </dgm:pt>
    <dgm:pt modelId="{7654A8E9-0208-4087-9769-FF72B1B6D61A}" type="sibTrans" cxnId="{9143D229-96D2-41B3-8A34-9A847DCA6CB3}">
      <dgm:prSet/>
      <dgm:spPr/>
      <dgm:t>
        <a:bodyPr/>
        <a:lstStyle/>
        <a:p>
          <a:endParaRPr lang="en-GB"/>
        </a:p>
      </dgm:t>
    </dgm:pt>
    <dgm:pt modelId="{AE8EB9A8-C704-400E-9CB1-2969D235C2A1}">
      <dgm:prSet phldrT="[Text]"/>
      <dgm:spPr/>
      <dgm:t>
        <a:bodyPr/>
        <a:lstStyle/>
        <a:p>
          <a:r>
            <a:rPr lang="en-GB" dirty="0"/>
            <a:t>Teams + Test</a:t>
          </a:r>
        </a:p>
      </dgm:t>
    </dgm:pt>
    <dgm:pt modelId="{5D85CC90-4A67-4ECF-B688-600F97B11833}" type="parTrans" cxnId="{C2C48EA6-1A72-47BA-9B6E-72D5C33BFB5B}">
      <dgm:prSet/>
      <dgm:spPr/>
      <dgm:t>
        <a:bodyPr/>
        <a:lstStyle/>
        <a:p>
          <a:endParaRPr lang="en-GB"/>
        </a:p>
      </dgm:t>
    </dgm:pt>
    <dgm:pt modelId="{B812908C-D449-4750-9576-0CD35739EFAA}" type="sibTrans" cxnId="{C2C48EA6-1A72-47BA-9B6E-72D5C33BFB5B}">
      <dgm:prSet/>
      <dgm:spPr/>
      <dgm:t>
        <a:bodyPr/>
        <a:lstStyle/>
        <a:p>
          <a:endParaRPr lang="en-GB"/>
        </a:p>
      </dgm:t>
    </dgm:pt>
    <dgm:pt modelId="{13958A06-6034-44FE-946B-1A11AE618BA2}">
      <dgm:prSet phldrT="[Text]"/>
      <dgm:spPr/>
      <dgm:t>
        <a:bodyPr/>
        <a:lstStyle/>
        <a:p>
          <a:r>
            <a:rPr lang="en-GB" dirty="0"/>
            <a:t>Decisions</a:t>
          </a:r>
        </a:p>
      </dgm:t>
    </dgm:pt>
    <dgm:pt modelId="{9CE18E5C-809E-4DC5-B13F-A7B17A6D8F21}" type="parTrans" cxnId="{37AF8A3F-07E5-4ED2-892A-7E21AA352A81}">
      <dgm:prSet/>
      <dgm:spPr/>
      <dgm:t>
        <a:bodyPr/>
        <a:lstStyle/>
        <a:p>
          <a:endParaRPr lang="en-GB"/>
        </a:p>
      </dgm:t>
    </dgm:pt>
    <dgm:pt modelId="{5AD82F1B-C8AF-4900-A15E-5E49A2E50818}" type="sibTrans" cxnId="{37AF8A3F-07E5-4ED2-892A-7E21AA352A81}">
      <dgm:prSet/>
      <dgm:spPr/>
      <dgm:t>
        <a:bodyPr/>
        <a:lstStyle/>
        <a:p>
          <a:endParaRPr lang="en-GB"/>
        </a:p>
      </dgm:t>
    </dgm:pt>
    <dgm:pt modelId="{91BA73BC-2206-498D-9CE9-0E76D341F76D}">
      <dgm:prSet phldrT="[Text]"/>
      <dgm:spPr/>
      <dgm:t>
        <a:bodyPr/>
        <a:lstStyle/>
        <a:p>
          <a:r>
            <a:rPr lang="en-GB" dirty="0"/>
            <a:t>Decisions + Quality</a:t>
          </a:r>
        </a:p>
      </dgm:t>
    </dgm:pt>
    <dgm:pt modelId="{CFB2EFDF-F356-4F09-8309-4D4726CA8B44}" type="parTrans" cxnId="{3659537E-7AC6-4B16-9403-2B4018A4CBF2}">
      <dgm:prSet/>
      <dgm:spPr/>
      <dgm:t>
        <a:bodyPr/>
        <a:lstStyle/>
        <a:p>
          <a:endParaRPr lang="en-GB"/>
        </a:p>
      </dgm:t>
    </dgm:pt>
    <dgm:pt modelId="{DDA079A7-8551-476B-A221-28F6668C3105}" type="sibTrans" cxnId="{3659537E-7AC6-4B16-9403-2B4018A4CBF2}">
      <dgm:prSet/>
      <dgm:spPr/>
      <dgm:t>
        <a:bodyPr/>
        <a:lstStyle/>
        <a:p>
          <a:endParaRPr lang="en-GB"/>
        </a:p>
      </dgm:t>
    </dgm:pt>
    <dgm:pt modelId="{F6B9E6F4-10A3-4F61-8938-90D3858BA008}">
      <dgm:prSet phldrT="[Text]"/>
      <dgm:spPr/>
      <dgm:t>
        <a:bodyPr/>
        <a:lstStyle/>
        <a:p>
          <a:r>
            <a:rPr lang="en-GB" dirty="0"/>
            <a:t>Decisions + Test</a:t>
          </a:r>
        </a:p>
      </dgm:t>
    </dgm:pt>
    <dgm:pt modelId="{ABBDF73A-894C-498F-A304-A76914A1599A}" type="parTrans" cxnId="{09CC94C0-DC79-4278-BB2F-55AB46112B39}">
      <dgm:prSet/>
      <dgm:spPr/>
      <dgm:t>
        <a:bodyPr/>
        <a:lstStyle/>
        <a:p>
          <a:endParaRPr lang="en-GB"/>
        </a:p>
      </dgm:t>
    </dgm:pt>
    <dgm:pt modelId="{C6F04209-C4F0-4101-98B4-392C170E022E}" type="sibTrans" cxnId="{09CC94C0-DC79-4278-BB2F-55AB46112B39}">
      <dgm:prSet/>
      <dgm:spPr/>
      <dgm:t>
        <a:bodyPr/>
        <a:lstStyle/>
        <a:p>
          <a:endParaRPr lang="en-GB"/>
        </a:p>
      </dgm:t>
    </dgm:pt>
    <dgm:pt modelId="{81561380-78DB-415F-B480-79A87FA7EAEF}">
      <dgm:prSet phldrT="[Text]"/>
      <dgm:spPr/>
      <dgm:t>
        <a:bodyPr/>
        <a:lstStyle/>
        <a:p>
          <a:r>
            <a:rPr lang="en-GB" dirty="0"/>
            <a:t>Support</a:t>
          </a:r>
        </a:p>
      </dgm:t>
    </dgm:pt>
    <dgm:pt modelId="{18E84D62-218D-494D-BE44-83798C4BDD4F}" type="parTrans" cxnId="{F8C96DD2-3ADE-48B0-9477-9874B4AA0B9B}">
      <dgm:prSet/>
      <dgm:spPr/>
      <dgm:t>
        <a:bodyPr/>
        <a:lstStyle/>
        <a:p>
          <a:endParaRPr lang="en-GB"/>
        </a:p>
      </dgm:t>
    </dgm:pt>
    <dgm:pt modelId="{C077E20C-7407-483B-BA02-AD00642F0AE0}" type="sibTrans" cxnId="{F8C96DD2-3ADE-48B0-9477-9874B4AA0B9B}">
      <dgm:prSet/>
      <dgm:spPr/>
      <dgm:t>
        <a:bodyPr/>
        <a:lstStyle/>
        <a:p>
          <a:endParaRPr lang="en-GB"/>
        </a:p>
      </dgm:t>
    </dgm:pt>
    <dgm:pt modelId="{9B24185E-5F5F-43C6-9D34-44266F02501F}">
      <dgm:prSet phldrT="[Text]"/>
      <dgm:spPr/>
      <dgm:t>
        <a:bodyPr/>
        <a:lstStyle/>
        <a:p>
          <a:r>
            <a:rPr lang="en-GB" dirty="0"/>
            <a:t>Essay Planning</a:t>
          </a:r>
        </a:p>
      </dgm:t>
    </dgm:pt>
    <dgm:pt modelId="{CD2EC679-8506-424A-836C-7105D545C2B0}" type="parTrans" cxnId="{E681CF0F-1C19-4B0F-8632-8427057F00C7}">
      <dgm:prSet/>
      <dgm:spPr/>
      <dgm:t>
        <a:bodyPr/>
        <a:lstStyle/>
        <a:p>
          <a:endParaRPr lang="en-GB"/>
        </a:p>
      </dgm:t>
    </dgm:pt>
    <dgm:pt modelId="{46921357-66BA-4886-A720-471BB7C52784}" type="sibTrans" cxnId="{E681CF0F-1C19-4B0F-8632-8427057F00C7}">
      <dgm:prSet/>
      <dgm:spPr/>
      <dgm:t>
        <a:bodyPr/>
        <a:lstStyle/>
        <a:p>
          <a:endParaRPr lang="en-GB"/>
        </a:p>
      </dgm:t>
    </dgm:pt>
    <dgm:pt modelId="{06CB244F-90D7-4537-AA32-87746B816826}">
      <dgm:prSet phldrT="[Text]"/>
      <dgm:spPr/>
      <dgm:t>
        <a:bodyPr/>
        <a:lstStyle/>
        <a:p>
          <a:r>
            <a:rPr lang="en-GB" dirty="0"/>
            <a:t>Wrap Up</a:t>
          </a:r>
        </a:p>
      </dgm:t>
    </dgm:pt>
    <dgm:pt modelId="{DB5F3B2D-FEBD-450D-B5A9-52916D851086}" type="parTrans" cxnId="{C04A39A6-2DB8-4E7B-9B17-BC6A3AEBBE98}">
      <dgm:prSet/>
      <dgm:spPr/>
      <dgm:t>
        <a:bodyPr/>
        <a:lstStyle/>
        <a:p>
          <a:endParaRPr lang="en-GB"/>
        </a:p>
      </dgm:t>
    </dgm:pt>
    <dgm:pt modelId="{CFEB1A61-A9B5-459F-94B6-42678E24748F}" type="sibTrans" cxnId="{C04A39A6-2DB8-4E7B-9B17-BC6A3AEBBE98}">
      <dgm:prSet/>
      <dgm:spPr/>
      <dgm:t>
        <a:bodyPr/>
        <a:lstStyle/>
        <a:p>
          <a:endParaRPr lang="en-GB"/>
        </a:p>
      </dgm:t>
    </dgm:pt>
    <dgm:pt modelId="{A874808F-90E3-45C0-82B6-CB1863CDE158}" type="pres">
      <dgm:prSet presAssocID="{0E23B19F-D818-42CB-96EF-B0AF48A82C86}" presName="theList" presStyleCnt="0">
        <dgm:presLayoutVars>
          <dgm:dir/>
          <dgm:animLvl val="lvl"/>
          <dgm:resizeHandles val="exact"/>
        </dgm:presLayoutVars>
      </dgm:prSet>
      <dgm:spPr/>
    </dgm:pt>
    <dgm:pt modelId="{51273141-A81E-4E0A-A147-FA8C11FB8446}" type="pres">
      <dgm:prSet presAssocID="{DF823918-8540-4FD1-86CB-135DE81B599E}" presName="compNode" presStyleCnt="0"/>
      <dgm:spPr/>
    </dgm:pt>
    <dgm:pt modelId="{EAA2BDCC-98FC-4720-81C1-95B6AFEEA715}" type="pres">
      <dgm:prSet presAssocID="{DF823918-8540-4FD1-86CB-135DE81B599E}" presName="aNode" presStyleLbl="bgShp" presStyleIdx="0" presStyleCnt="5"/>
      <dgm:spPr/>
    </dgm:pt>
    <dgm:pt modelId="{4D18F066-442D-4A58-BFDA-610CD2FF637A}" type="pres">
      <dgm:prSet presAssocID="{DF823918-8540-4FD1-86CB-135DE81B599E}" presName="textNode" presStyleLbl="bgShp" presStyleIdx="0" presStyleCnt="5"/>
      <dgm:spPr/>
    </dgm:pt>
    <dgm:pt modelId="{A7A8E8D5-8F79-40BA-A2A7-449DA4269126}" type="pres">
      <dgm:prSet presAssocID="{DF823918-8540-4FD1-86CB-135DE81B599E}" presName="compChildNode" presStyleCnt="0"/>
      <dgm:spPr/>
    </dgm:pt>
    <dgm:pt modelId="{4FF253C1-5C05-4DA3-976D-2CDF5C036085}" type="pres">
      <dgm:prSet presAssocID="{DF823918-8540-4FD1-86CB-135DE81B599E}" presName="theInnerList" presStyleCnt="0"/>
      <dgm:spPr/>
    </dgm:pt>
    <dgm:pt modelId="{DCB7B86C-5A54-4A80-B229-B1DA02F4C671}" type="pres">
      <dgm:prSet presAssocID="{A72ED223-2683-43DC-975D-50FD99FFE4A9}" presName="childNode" presStyleLbl="node1" presStyleIdx="0" presStyleCnt="10">
        <dgm:presLayoutVars>
          <dgm:bulletEnabled val="1"/>
        </dgm:presLayoutVars>
      </dgm:prSet>
      <dgm:spPr/>
    </dgm:pt>
    <dgm:pt modelId="{F3E9681C-DC0B-48E2-9A47-71311A322E34}" type="pres">
      <dgm:prSet presAssocID="{A72ED223-2683-43DC-975D-50FD99FFE4A9}" presName="aSpace2" presStyleCnt="0"/>
      <dgm:spPr/>
    </dgm:pt>
    <dgm:pt modelId="{443EC5A4-2397-4A4B-B3E6-ED260CD58874}" type="pres">
      <dgm:prSet presAssocID="{2B3E47BE-26D1-4795-8162-EFF56BC7B6CF}" presName="childNode" presStyleLbl="node1" presStyleIdx="1" presStyleCnt="10">
        <dgm:presLayoutVars>
          <dgm:bulletEnabled val="1"/>
        </dgm:presLayoutVars>
      </dgm:prSet>
      <dgm:spPr/>
    </dgm:pt>
    <dgm:pt modelId="{06F0B30E-DBA5-41BE-95C3-F3D66F5C6DEA}" type="pres">
      <dgm:prSet presAssocID="{DF823918-8540-4FD1-86CB-135DE81B599E}" presName="aSpace" presStyleCnt="0"/>
      <dgm:spPr/>
    </dgm:pt>
    <dgm:pt modelId="{AD8506EA-A393-457A-9793-24BF17DD3852}" type="pres">
      <dgm:prSet presAssocID="{40AA35A7-C28B-4112-9BC1-7EEAE5BE3078}" presName="compNode" presStyleCnt="0"/>
      <dgm:spPr/>
    </dgm:pt>
    <dgm:pt modelId="{D63167EA-841C-465D-A37D-789DB641AB44}" type="pres">
      <dgm:prSet presAssocID="{40AA35A7-C28B-4112-9BC1-7EEAE5BE3078}" presName="aNode" presStyleLbl="bgShp" presStyleIdx="1" presStyleCnt="5"/>
      <dgm:spPr/>
    </dgm:pt>
    <dgm:pt modelId="{76A682CF-12AD-4B75-A360-C1224689D801}" type="pres">
      <dgm:prSet presAssocID="{40AA35A7-C28B-4112-9BC1-7EEAE5BE3078}" presName="textNode" presStyleLbl="bgShp" presStyleIdx="1" presStyleCnt="5"/>
      <dgm:spPr/>
    </dgm:pt>
    <dgm:pt modelId="{99C2409C-5D3A-45FE-AFB4-BD1C07901D2F}" type="pres">
      <dgm:prSet presAssocID="{40AA35A7-C28B-4112-9BC1-7EEAE5BE3078}" presName="compChildNode" presStyleCnt="0"/>
      <dgm:spPr/>
    </dgm:pt>
    <dgm:pt modelId="{E6524AC4-E04E-4B4C-A01C-F53848C6355E}" type="pres">
      <dgm:prSet presAssocID="{40AA35A7-C28B-4112-9BC1-7EEAE5BE3078}" presName="theInnerList" presStyleCnt="0"/>
      <dgm:spPr/>
    </dgm:pt>
    <dgm:pt modelId="{A0BA3163-9CAA-46E9-BE9D-97D6C8C2E99B}" type="pres">
      <dgm:prSet presAssocID="{59177155-D485-4D67-98C9-22020F532E69}" presName="childNode" presStyleLbl="node1" presStyleIdx="2" presStyleCnt="10">
        <dgm:presLayoutVars>
          <dgm:bulletEnabled val="1"/>
        </dgm:presLayoutVars>
      </dgm:prSet>
      <dgm:spPr/>
    </dgm:pt>
    <dgm:pt modelId="{CBBA1ABF-CFF0-480C-B239-5419A34441D5}" type="pres">
      <dgm:prSet presAssocID="{59177155-D485-4D67-98C9-22020F532E69}" presName="aSpace2" presStyleCnt="0"/>
      <dgm:spPr/>
    </dgm:pt>
    <dgm:pt modelId="{4F177808-3BB1-4361-9A60-8BD45261E4D1}" type="pres">
      <dgm:prSet presAssocID="{78532DA7-5438-408E-976B-9F659741602C}" presName="childNode" presStyleLbl="node1" presStyleIdx="3" presStyleCnt="10">
        <dgm:presLayoutVars>
          <dgm:bulletEnabled val="1"/>
        </dgm:presLayoutVars>
      </dgm:prSet>
      <dgm:spPr/>
    </dgm:pt>
    <dgm:pt modelId="{E53ABA22-9A3B-4884-BB6A-5ACDAE46E9AD}" type="pres">
      <dgm:prSet presAssocID="{40AA35A7-C28B-4112-9BC1-7EEAE5BE3078}" presName="aSpace" presStyleCnt="0"/>
      <dgm:spPr/>
    </dgm:pt>
    <dgm:pt modelId="{89A755C7-666E-4AAF-B0AD-092869EE6E8E}" type="pres">
      <dgm:prSet presAssocID="{47D2D7D9-DAD5-4BA0-B09C-D1C41304F8D6}" presName="compNode" presStyleCnt="0"/>
      <dgm:spPr/>
    </dgm:pt>
    <dgm:pt modelId="{BB379117-81BA-4FD5-9359-ADE9335AE20B}" type="pres">
      <dgm:prSet presAssocID="{47D2D7D9-DAD5-4BA0-B09C-D1C41304F8D6}" presName="aNode" presStyleLbl="bgShp" presStyleIdx="2" presStyleCnt="5"/>
      <dgm:spPr/>
    </dgm:pt>
    <dgm:pt modelId="{0C0752C3-FE04-4C3B-8743-3CB5BC305281}" type="pres">
      <dgm:prSet presAssocID="{47D2D7D9-DAD5-4BA0-B09C-D1C41304F8D6}" presName="textNode" presStyleLbl="bgShp" presStyleIdx="2" presStyleCnt="5"/>
      <dgm:spPr/>
    </dgm:pt>
    <dgm:pt modelId="{0831F246-8B04-4011-9E29-C73AF66F2EAC}" type="pres">
      <dgm:prSet presAssocID="{47D2D7D9-DAD5-4BA0-B09C-D1C41304F8D6}" presName="compChildNode" presStyleCnt="0"/>
      <dgm:spPr/>
    </dgm:pt>
    <dgm:pt modelId="{3BA86367-25C2-4333-A4CD-5A6C953A7AE3}" type="pres">
      <dgm:prSet presAssocID="{47D2D7D9-DAD5-4BA0-B09C-D1C41304F8D6}" presName="theInnerList" presStyleCnt="0"/>
      <dgm:spPr/>
    </dgm:pt>
    <dgm:pt modelId="{7DB7F1AF-73A1-4F46-B992-97E9E1E59241}" type="pres">
      <dgm:prSet presAssocID="{DF831F93-DC30-40A5-B446-8DE265F8EB13}" presName="childNode" presStyleLbl="node1" presStyleIdx="4" presStyleCnt="10">
        <dgm:presLayoutVars>
          <dgm:bulletEnabled val="1"/>
        </dgm:presLayoutVars>
      </dgm:prSet>
      <dgm:spPr/>
    </dgm:pt>
    <dgm:pt modelId="{903E929D-CD45-4038-B681-474547FDFC8F}" type="pres">
      <dgm:prSet presAssocID="{DF831F93-DC30-40A5-B446-8DE265F8EB13}" presName="aSpace2" presStyleCnt="0"/>
      <dgm:spPr/>
    </dgm:pt>
    <dgm:pt modelId="{DA429927-193C-4DA9-9CC7-B6C27C392C37}" type="pres">
      <dgm:prSet presAssocID="{AE8EB9A8-C704-400E-9CB1-2969D235C2A1}" presName="childNode" presStyleLbl="node1" presStyleIdx="5" presStyleCnt="10">
        <dgm:presLayoutVars>
          <dgm:bulletEnabled val="1"/>
        </dgm:presLayoutVars>
      </dgm:prSet>
      <dgm:spPr/>
    </dgm:pt>
    <dgm:pt modelId="{A75EFA80-FAEE-4542-9556-5E8263F7ADD1}" type="pres">
      <dgm:prSet presAssocID="{47D2D7D9-DAD5-4BA0-B09C-D1C41304F8D6}" presName="aSpace" presStyleCnt="0"/>
      <dgm:spPr/>
    </dgm:pt>
    <dgm:pt modelId="{DA84B224-E507-4D04-B703-E301C56D9530}" type="pres">
      <dgm:prSet presAssocID="{13958A06-6034-44FE-946B-1A11AE618BA2}" presName="compNode" presStyleCnt="0"/>
      <dgm:spPr/>
    </dgm:pt>
    <dgm:pt modelId="{B27C7EF0-7840-4DCA-AB6F-90A32F371ACD}" type="pres">
      <dgm:prSet presAssocID="{13958A06-6034-44FE-946B-1A11AE618BA2}" presName="aNode" presStyleLbl="bgShp" presStyleIdx="3" presStyleCnt="5"/>
      <dgm:spPr/>
    </dgm:pt>
    <dgm:pt modelId="{9019C2F4-2040-4302-A9B6-210DBD1E0336}" type="pres">
      <dgm:prSet presAssocID="{13958A06-6034-44FE-946B-1A11AE618BA2}" presName="textNode" presStyleLbl="bgShp" presStyleIdx="3" presStyleCnt="5"/>
      <dgm:spPr/>
    </dgm:pt>
    <dgm:pt modelId="{225BB38C-813A-415D-B429-1321445B0619}" type="pres">
      <dgm:prSet presAssocID="{13958A06-6034-44FE-946B-1A11AE618BA2}" presName="compChildNode" presStyleCnt="0"/>
      <dgm:spPr/>
    </dgm:pt>
    <dgm:pt modelId="{E19B51C5-CA52-44FE-93CD-30E940AF53C8}" type="pres">
      <dgm:prSet presAssocID="{13958A06-6034-44FE-946B-1A11AE618BA2}" presName="theInnerList" presStyleCnt="0"/>
      <dgm:spPr/>
    </dgm:pt>
    <dgm:pt modelId="{6193E2D1-1BE4-44EF-B54E-4D5FFC185C3A}" type="pres">
      <dgm:prSet presAssocID="{91BA73BC-2206-498D-9CE9-0E76D341F76D}" presName="childNode" presStyleLbl="node1" presStyleIdx="6" presStyleCnt="10">
        <dgm:presLayoutVars>
          <dgm:bulletEnabled val="1"/>
        </dgm:presLayoutVars>
      </dgm:prSet>
      <dgm:spPr/>
    </dgm:pt>
    <dgm:pt modelId="{C0444909-5ECE-48C6-A65D-3220FF4424E0}" type="pres">
      <dgm:prSet presAssocID="{91BA73BC-2206-498D-9CE9-0E76D341F76D}" presName="aSpace2" presStyleCnt="0"/>
      <dgm:spPr/>
    </dgm:pt>
    <dgm:pt modelId="{504D898D-0F6C-4A3B-A32B-4653D21D6A8E}" type="pres">
      <dgm:prSet presAssocID="{F6B9E6F4-10A3-4F61-8938-90D3858BA008}" presName="childNode" presStyleLbl="node1" presStyleIdx="7" presStyleCnt="10">
        <dgm:presLayoutVars>
          <dgm:bulletEnabled val="1"/>
        </dgm:presLayoutVars>
      </dgm:prSet>
      <dgm:spPr/>
    </dgm:pt>
    <dgm:pt modelId="{F92C1E79-DDC6-42FF-85E9-F1E5A1BA2D95}" type="pres">
      <dgm:prSet presAssocID="{13958A06-6034-44FE-946B-1A11AE618BA2}" presName="aSpace" presStyleCnt="0"/>
      <dgm:spPr/>
    </dgm:pt>
    <dgm:pt modelId="{86A842FB-CBD7-44E2-99F8-760FBA2B45E9}" type="pres">
      <dgm:prSet presAssocID="{81561380-78DB-415F-B480-79A87FA7EAEF}" presName="compNode" presStyleCnt="0"/>
      <dgm:spPr/>
    </dgm:pt>
    <dgm:pt modelId="{5B4961BE-7B4F-455A-89B3-68C74F86CEBE}" type="pres">
      <dgm:prSet presAssocID="{81561380-78DB-415F-B480-79A87FA7EAEF}" presName="aNode" presStyleLbl="bgShp" presStyleIdx="4" presStyleCnt="5"/>
      <dgm:spPr/>
    </dgm:pt>
    <dgm:pt modelId="{90487B57-F4A7-40B1-9447-7A49D758105B}" type="pres">
      <dgm:prSet presAssocID="{81561380-78DB-415F-B480-79A87FA7EAEF}" presName="textNode" presStyleLbl="bgShp" presStyleIdx="4" presStyleCnt="5"/>
      <dgm:spPr/>
    </dgm:pt>
    <dgm:pt modelId="{F21311FD-CD3E-4A7E-BAE4-A2FA40250463}" type="pres">
      <dgm:prSet presAssocID="{81561380-78DB-415F-B480-79A87FA7EAEF}" presName="compChildNode" presStyleCnt="0"/>
      <dgm:spPr/>
    </dgm:pt>
    <dgm:pt modelId="{84761E57-7FA7-43CF-A134-FBE2202A73F1}" type="pres">
      <dgm:prSet presAssocID="{81561380-78DB-415F-B480-79A87FA7EAEF}" presName="theInnerList" presStyleCnt="0"/>
      <dgm:spPr/>
    </dgm:pt>
    <dgm:pt modelId="{877D2951-B049-4D73-AB18-54EB6A2B7EF1}" type="pres">
      <dgm:prSet presAssocID="{9B24185E-5F5F-43C6-9D34-44266F02501F}" presName="childNode" presStyleLbl="node1" presStyleIdx="8" presStyleCnt="10">
        <dgm:presLayoutVars>
          <dgm:bulletEnabled val="1"/>
        </dgm:presLayoutVars>
      </dgm:prSet>
      <dgm:spPr/>
    </dgm:pt>
    <dgm:pt modelId="{C2D1AD34-4B25-4933-98D6-4278FCF18698}" type="pres">
      <dgm:prSet presAssocID="{9B24185E-5F5F-43C6-9D34-44266F02501F}" presName="aSpace2" presStyleCnt="0"/>
      <dgm:spPr/>
    </dgm:pt>
    <dgm:pt modelId="{1269AE99-43EA-49AB-AC9D-FE1A683E469E}" type="pres">
      <dgm:prSet presAssocID="{06CB244F-90D7-4537-AA32-87746B816826}" presName="childNode" presStyleLbl="node1" presStyleIdx="9" presStyleCnt="10">
        <dgm:presLayoutVars>
          <dgm:bulletEnabled val="1"/>
        </dgm:presLayoutVars>
      </dgm:prSet>
      <dgm:spPr/>
    </dgm:pt>
  </dgm:ptLst>
  <dgm:cxnLst>
    <dgm:cxn modelId="{33E97600-8750-4EC8-88D0-4B2508A8112D}" type="presOf" srcId="{78532DA7-5438-408E-976B-9F659741602C}" destId="{4F177808-3BB1-4361-9A60-8BD45261E4D1}" srcOrd="0" destOrd="0" presId="urn:microsoft.com/office/officeart/2005/8/layout/lProcess2"/>
    <dgm:cxn modelId="{D1953708-D476-4E23-9F39-1637118FD1B2}" type="presOf" srcId="{81561380-78DB-415F-B480-79A87FA7EAEF}" destId="{90487B57-F4A7-40B1-9447-7A49D758105B}" srcOrd="1" destOrd="0" presId="urn:microsoft.com/office/officeart/2005/8/layout/lProcess2"/>
    <dgm:cxn modelId="{F18B350E-88A5-449A-B099-53991A8A2990}" srcId="{40AA35A7-C28B-4112-9BC1-7EEAE5BE3078}" destId="{78532DA7-5438-408E-976B-9F659741602C}" srcOrd="1" destOrd="0" parTransId="{46707429-A468-4EBE-B730-BB751FCF11F9}" sibTransId="{B056D66F-8C6D-4A82-9CA2-A0A1EBD123A8}"/>
    <dgm:cxn modelId="{E681CF0F-1C19-4B0F-8632-8427057F00C7}" srcId="{81561380-78DB-415F-B480-79A87FA7EAEF}" destId="{9B24185E-5F5F-43C6-9D34-44266F02501F}" srcOrd="0" destOrd="0" parTransId="{CD2EC679-8506-424A-836C-7105D545C2B0}" sibTransId="{46921357-66BA-4886-A720-471BB7C52784}"/>
    <dgm:cxn modelId="{125AA215-BDFE-4071-A251-7120722CE31A}" type="presOf" srcId="{F6B9E6F4-10A3-4F61-8938-90D3858BA008}" destId="{504D898D-0F6C-4A3B-A32B-4653D21D6A8E}" srcOrd="0" destOrd="0" presId="urn:microsoft.com/office/officeart/2005/8/layout/lProcess2"/>
    <dgm:cxn modelId="{4D8F1728-6213-4302-AB4D-AD04C1C9ED9D}" type="presOf" srcId="{06CB244F-90D7-4537-AA32-87746B816826}" destId="{1269AE99-43EA-49AB-AC9D-FE1A683E469E}" srcOrd="0" destOrd="0" presId="urn:microsoft.com/office/officeart/2005/8/layout/lProcess2"/>
    <dgm:cxn modelId="{9143D229-96D2-41B3-8A34-9A847DCA6CB3}" srcId="{47D2D7D9-DAD5-4BA0-B09C-D1C41304F8D6}" destId="{DF831F93-DC30-40A5-B446-8DE265F8EB13}" srcOrd="0" destOrd="0" parTransId="{6EF52EC1-B3E4-4752-A3B4-CA0799CAEE5C}" sibTransId="{7654A8E9-0208-4087-9769-FF72B1B6D61A}"/>
    <dgm:cxn modelId="{78813D2E-9BB2-4748-B048-80EC7B479657}" type="presOf" srcId="{47D2D7D9-DAD5-4BA0-B09C-D1C41304F8D6}" destId="{0C0752C3-FE04-4C3B-8743-3CB5BC305281}" srcOrd="1" destOrd="0" presId="urn:microsoft.com/office/officeart/2005/8/layout/lProcess2"/>
    <dgm:cxn modelId="{043D4333-7966-45E4-995B-7CE8F0A78A66}" type="presOf" srcId="{AE8EB9A8-C704-400E-9CB1-2969D235C2A1}" destId="{DA429927-193C-4DA9-9CC7-B6C27C392C37}" srcOrd="0" destOrd="0" presId="urn:microsoft.com/office/officeart/2005/8/layout/lProcess2"/>
    <dgm:cxn modelId="{B8DF9339-FF72-450A-875C-A35316765F2E}" type="presOf" srcId="{A72ED223-2683-43DC-975D-50FD99FFE4A9}" destId="{DCB7B86C-5A54-4A80-B229-B1DA02F4C671}" srcOrd="0" destOrd="0" presId="urn:microsoft.com/office/officeart/2005/8/layout/lProcess2"/>
    <dgm:cxn modelId="{37AF8A3F-07E5-4ED2-892A-7E21AA352A81}" srcId="{0E23B19F-D818-42CB-96EF-B0AF48A82C86}" destId="{13958A06-6034-44FE-946B-1A11AE618BA2}" srcOrd="3" destOrd="0" parTransId="{9CE18E5C-809E-4DC5-B13F-A7B17A6D8F21}" sibTransId="{5AD82F1B-C8AF-4900-A15E-5E49A2E50818}"/>
    <dgm:cxn modelId="{25F3AB5F-F88F-424F-861B-FCAC03591C01}" type="presOf" srcId="{91BA73BC-2206-498D-9CE9-0E76D341F76D}" destId="{6193E2D1-1BE4-44EF-B54E-4D5FFC185C3A}" srcOrd="0" destOrd="0" presId="urn:microsoft.com/office/officeart/2005/8/layout/lProcess2"/>
    <dgm:cxn modelId="{4CCB9D4A-0CD2-47BD-B6AD-205F015DFF16}" type="presOf" srcId="{47D2D7D9-DAD5-4BA0-B09C-D1C41304F8D6}" destId="{BB379117-81BA-4FD5-9359-ADE9335AE20B}" srcOrd="0" destOrd="0" presId="urn:microsoft.com/office/officeart/2005/8/layout/lProcess2"/>
    <dgm:cxn modelId="{06061472-40DF-47DB-995A-2C83925352C7}" srcId="{40AA35A7-C28B-4112-9BC1-7EEAE5BE3078}" destId="{59177155-D485-4D67-98C9-22020F532E69}" srcOrd="0" destOrd="0" parTransId="{FABBFE24-EB7A-48EC-955C-CC1B05F3D8DA}" sibTransId="{93B3D10A-C486-4B31-84F0-6A5E7393B49E}"/>
    <dgm:cxn modelId="{23626E76-4EE9-4FDD-A895-B4054688AFBF}" type="presOf" srcId="{DF823918-8540-4FD1-86CB-135DE81B599E}" destId="{EAA2BDCC-98FC-4720-81C1-95B6AFEEA715}" srcOrd="0" destOrd="0" presId="urn:microsoft.com/office/officeart/2005/8/layout/lProcess2"/>
    <dgm:cxn modelId="{C5A35F5A-9159-4A1B-BB98-8AD561BE3531}" type="presOf" srcId="{40AA35A7-C28B-4112-9BC1-7EEAE5BE3078}" destId="{76A682CF-12AD-4B75-A360-C1224689D801}" srcOrd="1" destOrd="0" presId="urn:microsoft.com/office/officeart/2005/8/layout/lProcess2"/>
    <dgm:cxn modelId="{3659537E-7AC6-4B16-9403-2B4018A4CBF2}" srcId="{13958A06-6034-44FE-946B-1A11AE618BA2}" destId="{91BA73BC-2206-498D-9CE9-0E76D341F76D}" srcOrd="0" destOrd="0" parTransId="{CFB2EFDF-F356-4F09-8309-4D4726CA8B44}" sibTransId="{DDA079A7-8551-476B-A221-28F6668C3105}"/>
    <dgm:cxn modelId="{3EA5CA8C-73CD-4A58-AC68-297D92EE4CFC}" type="presOf" srcId="{81561380-78DB-415F-B480-79A87FA7EAEF}" destId="{5B4961BE-7B4F-455A-89B3-68C74F86CEBE}" srcOrd="0" destOrd="0" presId="urn:microsoft.com/office/officeart/2005/8/layout/lProcess2"/>
    <dgm:cxn modelId="{BB96ED93-1852-4CE8-86BB-B49EF14FF841}" type="presOf" srcId="{13958A06-6034-44FE-946B-1A11AE618BA2}" destId="{B27C7EF0-7840-4DCA-AB6F-90A32F371ACD}" srcOrd="0" destOrd="0" presId="urn:microsoft.com/office/officeart/2005/8/layout/lProcess2"/>
    <dgm:cxn modelId="{A9887395-2EDE-4261-B71C-CDED26BF31E5}" srcId="{0E23B19F-D818-42CB-96EF-B0AF48A82C86}" destId="{DF823918-8540-4FD1-86CB-135DE81B599E}" srcOrd="0" destOrd="0" parTransId="{49AE5E3B-AC8B-4131-B5BF-B219C4A7C346}" sibTransId="{901E5094-5340-4A22-B182-D5BACD52CA9A}"/>
    <dgm:cxn modelId="{C04A39A6-2DB8-4E7B-9B17-BC6A3AEBBE98}" srcId="{81561380-78DB-415F-B480-79A87FA7EAEF}" destId="{06CB244F-90D7-4537-AA32-87746B816826}" srcOrd="1" destOrd="0" parTransId="{DB5F3B2D-FEBD-450D-B5A9-52916D851086}" sibTransId="{CFEB1A61-A9B5-459F-94B6-42678E24748F}"/>
    <dgm:cxn modelId="{C2C48EA6-1A72-47BA-9B6E-72D5C33BFB5B}" srcId="{47D2D7D9-DAD5-4BA0-B09C-D1C41304F8D6}" destId="{AE8EB9A8-C704-400E-9CB1-2969D235C2A1}" srcOrd="1" destOrd="0" parTransId="{5D85CC90-4A67-4ECF-B688-600F97B11833}" sibTransId="{B812908C-D449-4750-9576-0CD35739EFAA}"/>
    <dgm:cxn modelId="{30E214A8-2CBA-4F13-886E-CB863FB7FA41}" type="presOf" srcId="{DF831F93-DC30-40A5-B446-8DE265F8EB13}" destId="{7DB7F1AF-73A1-4F46-B992-97E9E1E59241}" srcOrd="0" destOrd="0" presId="urn:microsoft.com/office/officeart/2005/8/layout/lProcess2"/>
    <dgm:cxn modelId="{BE4D03B7-C7D7-4BCE-B10B-6EF4A72F99D7}" srcId="{DF823918-8540-4FD1-86CB-135DE81B599E}" destId="{A72ED223-2683-43DC-975D-50FD99FFE4A9}" srcOrd="0" destOrd="0" parTransId="{597F3386-7C2A-4A7E-838C-48D2D24ABF32}" sibTransId="{73EDD8B3-CF26-4577-8A57-3D43C4AA7439}"/>
    <dgm:cxn modelId="{09CC94C0-DC79-4278-BB2F-55AB46112B39}" srcId="{13958A06-6034-44FE-946B-1A11AE618BA2}" destId="{F6B9E6F4-10A3-4F61-8938-90D3858BA008}" srcOrd="1" destOrd="0" parTransId="{ABBDF73A-894C-498F-A304-A76914A1599A}" sibTransId="{C6F04209-C4F0-4101-98B4-392C170E022E}"/>
    <dgm:cxn modelId="{E7FA4FC3-C867-49F6-B468-561C38EACDD8}" srcId="{DF823918-8540-4FD1-86CB-135DE81B599E}" destId="{2B3E47BE-26D1-4795-8162-EFF56BC7B6CF}" srcOrd="1" destOrd="0" parTransId="{4C324A9E-2F53-4A39-8AE5-92227B9B63C7}" sibTransId="{D58C4DEF-9D5A-4606-95F1-16DCF6FC4AC5}"/>
    <dgm:cxn modelId="{1E98A8CA-FE99-41FF-9331-EA0E32A004BC}" type="presOf" srcId="{2B3E47BE-26D1-4795-8162-EFF56BC7B6CF}" destId="{443EC5A4-2397-4A4B-B3E6-ED260CD58874}" srcOrd="0" destOrd="0" presId="urn:microsoft.com/office/officeart/2005/8/layout/lProcess2"/>
    <dgm:cxn modelId="{4C6A26CC-E2CD-42EC-901B-D65B9289EE0E}" type="presOf" srcId="{40AA35A7-C28B-4112-9BC1-7EEAE5BE3078}" destId="{D63167EA-841C-465D-A37D-789DB641AB44}" srcOrd="0" destOrd="0" presId="urn:microsoft.com/office/officeart/2005/8/layout/lProcess2"/>
    <dgm:cxn modelId="{25FD6ECF-14CC-44A8-8D04-B48B2AD9F4B2}" srcId="{0E23B19F-D818-42CB-96EF-B0AF48A82C86}" destId="{40AA35A7-C28B-4112-9BC1-7EEAE5BE3078}" srcOrd="1" destOrd="0" parTransId="{13B4A961-BCE2-42EC-AAC6-801331C73074}" sibTransId="{BC18FF82-3B8E-4992-BA5E-7586817ED961}"/>
    <dgm:cxn modelId="{F8C96DD2-3ADE-48B0-9477-9874B4AA0B9B}" srcId="{0E23B19F-D818-42CB-96EF-B0AF48A82C86}" destId="{81561380-78DB-415F-B480-79A87FA7EAEF}" srcOrd="4" destOrd="0" parTransId="{18E84D62-218D-494D-BE44-83798C4BDD4F}" sibTransId="{C077E20C-7407-483B-BA02-AD00642F0AE0}"/>
    <dgm:cxn modelId="{6924DFD7-E740-4CE4-A7CB-EA3FEE92C4D9}" type="presOf" srcId="{13958A06-6034-44FE-946B-1A11AE618BA2}" destId="{9019C2F4-2040-4302-A9B6-210DBD1E0336}" srcOrd="1" destOrd="0" presId="urn:microsoft.com/office/officeart/2005/8/layout/lProcess2"/>
    <dgm:cxn modelId="{579925DD-6FBC-4C29-AEED-CF1596CF92D4}" type="presOf" srcId="{9B24185E-5F5F-43C6-9D34-44266F02501F}" destId="{877D2951-B049-4D73-AB18-54EB6A2B7EF1}" srcOrd="0" destOrd="0" presId="urn:microsoft.com/office/officeart/2005/8/layout/lProcess2"/>
    <dgm:cxn modelId="{D8A356E5-8EED-4058-83AF-35F001F7A8A2}" type="presOf" srcId="{59177155-D485-4D67-98C9-22020F532E69}" destId="{A0BA3163-9CAA-46E9-BE9D-97D6C8C2E99B}" srcOrd="0" destOrd="0" presId="urn:microsoft.com/office/officeart/2005/8/layout/lProcess2"/>
    <dgm:cxn modelId="{CA7065ED-6B1C-4488-B87F-C037DB868706}" type="presOf" srcId="{0E23B19F-D818-42CB-96EF-B0AF48A82C86}" destId="{A874808F-90E3-45C0-82B6-CB1863CDE158}" srcOrd="0" destOrd="0" presId="urn:microsoft.com/office/officeart/2005/8/layout/lProcess2"/>
    <dgm:cxn modelId="{7ACD02F3-631F-45BD-B048-917949236C65}" srcId="{0E23B19F-D818-42CB-96EF-B0AF48A82C86}" destId="{47D2D7D9-DAD5-4BA0-B09C-D1C41304F8D6}" srcOrd="2" destOrd="0" parTransId="{3DE37435-6032-4EAE-8692-7B837A39C7DA}" sibTransId="{D616F731-23C4-4AC7-9512-53F6BC7CA5C7}"/>
    <dgm:cxn modelId="{9813D5FE-5325-4404-B9DA-6C9C313942A1}" type="presOf" srcId="{DF823918-8540-4FD1-86CB-135DE81B599E}" destId="{4D18F066-442D-4A58-BFDA-610CD2FF637A}" srcOrd="1" destOrd="0" presId="urn:microsoft.com/office/officeart/2005/8/layout/lProcess2"/>
    <dgm:cxn modelId="{8B2704C9-3A2E-4814-8F3F-12E85174A9C0}" type="presParOf" srcId="{A874808F-90E3-45C0-82B6-CB1863CDE158}" destId="{51273141-A81E-4E0A-A147-FA8C11FB8446}" srcOrd="0" destOrd="0" presId="urn:microsoft.com/office/officeart/2005/8/layout/lProcess2"/>
    <dgm:cxn modelId="{581D977E-EA30-430D-98D2-3B74C1857056}" type="presParOf" srcId="{51273141-A81E-4E0A-A147-FA8C11FB8446}" destId="{EAA2BDCC-98FC-4720-81C1-95B6AFEEA715}" srcOrd="0" destOrd="0" presId="urn:microsoft.com/office/officeart/2005/8/layout/lProcess2"/>
    <dgm:cxn modelId="{6B881186-0E5F-42FE-A9EF-97267348226F}" type="presParOf" srcId="{51273141-A81E-4E0A-A147-FA8C11FB8446}" destId="{4D18F066-442D-4A58-BFDA-610CD2FF637A}" srcOrd="1" destOrd="0" presId="urn:microsoft.com/office/officeart/2005/8/layout/lProcess2"/>
    <dgm:cxn modelId="{22EBCA9D-4852-4B3D-B7A4-704813386B76}" type="presParOf" srcId="{51273141-A81E-4E0A-A147-FA8C11FB8446}" destId="{A7A8E8D5-8F79-40BA-A2A7-449DA4269126}" srcOrd="2" destOrd="0" presId="urn:microsoft.com/office/officeart/2005/8/layout/lProcess2"/>
    <dgm:cxn modelId="{5225D823-5D37-4C61-92E1-3DDC739BB223}" type="presParOf" srcId="{A7A8E8D5-8F79-40BA-A2A7-449DA4269126}" destId="{4FF253C1-5C05-4DA3-976D-2CDF5C036085}" srcOrd="0" destOrd="0" presId="urn:microsoft.com/office/officeart/2005/8/layout/lProcess2"/>
    <dgm:cxn modelId="{038C9D90-334C-4316-8748-1AF8EC9F5CFB}" type="presParOf" srcId="{4FF253C1-5C05-4DA3-976D-2CDF5C036085}" destId="{DCB7B86C-5A54-4A80-B229-B1DA02F4C671}" srcOrd="0" destOrd="0" presId="urn:microsoft.com/office/officeart/2005/8/layout/lProcess2"/>
    <dgm:cxn modelId="{42DDB44E-5D5D-4B9F-804B-D047D59E57C1}" type="presParOf" srcId="{4FF253C1-5C05-4DA3-976D-2CDF5C036085}" destId="{F3E9681C-DC0B-48E2-9A47-71311A322E34}" srcOrd="1" destOrd="0" presId="urn:microsoft.com/office/officeart/2005/8/layout/lProcess2"/>
    <dgm:cxn modelId="{FAE7CEC1-E627-4F66-8815-536F50F2FA88}" type="presParOf" srcId="{4FF253C1-5C05-4DA3-976D-2CDF5C036085}" destId="{443EC5A4-2397-4A4B-B3E6-ED260CD58874}" srcOrd="2" destOrd="0" presId="urn:microsoft.com/office/officeart/2005/8/layout/lProcess2"/>
    <dgm:cxn modelId="{D792F997-A9E7-41D6-9B7F-FF54D1FF440A}" type="presParOf" srcId="{A874808F-90E3-45C0-82B6-CB1863CDE158}" destId="{06F0B30E-DBA5-41BE-95C3-F3D66F5C6DEA}" srcOrd="1" destOrd="0" presId="urn:microsoft.com/office/officeart/2005/8/layout/lProcess2"/>
    <dgm:cxn modelId="{36E74B62-D635-48A5-A815-4B71A427571C}" type="presParOf" srcId="{A874808F-90E3-45C0-82B6-CB1863CDE158}" destId="{AD8506EA-A393-457A-9793-24BF17DD3852}" srcOrd="2" destOrd="0" presId="urn:microsoft.com/office/officeart/2005/8/layout/lProcess2"/>
    <dgm:cxn modelId="{3330D2D6-2582-4072-A72C-E7BDD83060DE}" type="presParOf" srcId="{AD8506EA-A393-457A-9793-24BF17DD3852}" destId="{D63167EA-841C-465D-A37D-789DB641AB44}" srcOrd="0" destOrd="0" presId="urn:microsoft.com/office/officeart/2005/8/layout/lProcess2"/>
    <dgm:cxn modelId="{55786D9D-EF9F-4F11-8B56-B43B7EE7BC1C}" type="presParOf" srcId="{AD8506EA-A393-457A-9793-24BF17DD3852}" destId="{76A682CF-12AD-4B75-A360-C1224689D801}" srcOrd="1" destOrd="0" presId="urn:microsoft.com/office/officeart/2005/8/layout/lProcess2"/>
    <dgm:cxn modelId="{22C3E2E3-27BF-4AB4-BF3E-1010EA5D88AC}" type="presParOf" srcId="{AD8506EA-A393-457A-9793-24BF17DD3852}" destId="{99C2409C-5D3A-45FE-AFB4-BD1C07901D2F}" srcOrd="2" destOrd="0" presId="urn:microsoft.com/office/officeart/2005/8/layout/lProcess2"/>
    <dgm:cxn modelId="{12612B20-BD20-41E8-8888-E53577B454D2}" type="presParOf" srcId="{99C2409C-5D3A-45FE-AFB4-BD1C07901D2F}" destId="{E6524AC4-E04E-4B4C-A01C-F53848C6355E}" srcOrd="0" destOrd="0" presId="urn:microsoft.com/office/officeart/2005/8/layout/lProcess2"/>
    <dgm:cxn modelId="{27D747AA-5096-4AFC-AF45-26AF7220FDC5}" type="presParOf" srcId="{E6524AC4-E04E-4B4C-A01C-F53848C6355E}" destId="{A0BA3163-9CAA-46E9-BE9D-97D6C8C2E99B}" srcOrd="0" destOrd="0" presId="urn:microsoft.com/office/officeart/2005/8/layout/lProcess2"/>
    <dgm:cxn modelId="{92A6C71F-0A7C-4010-8459-AFAD67316B62}" type="presParOf" srcId="{E6524AC4-E04E-4B4C-A01C-F53848C6355E}" destId="{CBBA1ABF-CFF0-480C-B239-5419A34441D5}" srcOrd="1" destOrd="0" presId="urn:microsoft.com/office/officeart/2005/8/layout/lProcess2"/>
    <dgm:cxn modelId="{D70B565F-7284-4579-947E-9CC6913F3C0C}" type="presParOf" srcId="{E6524AC4-E04E-4B4C-A01C-F53848C6355E}" destId="{4F177808-3BB1-4361-9A60-8BD45261E4D1}" srcOrd="2" destOrd="0" presId="urn:microsoft.com/office/officeart/2005/8/layout/lProcess2"/>
    <dgm:cxn modelId="{4141E06B-6D17-4564-B3A2-45DBA33D2E6E}" type="presParOf" srcId="{A874808F-90E3-45C0-82B6-CB1863CDE158}" destId="{E53ABA22-9A3B-4884-BB6A-5ACDAE46E9AD}" srcOrd="3" destOrd="0" presId="urn:microsoft.com/office/officeart/2005/8/layout/lProcess2"/>
    <dgm:cxn modelId="{6FFAC1C4-447B-4055-8BAA-DD167B373C7B}" type="presParOf" srcId="{A874808F-90E3-45C0-82B6-CB1863CDE158}" destId="{89A755C7-666E-4AAF-B0AD-092869EE6E8E}" srcOrd="4" destOrd="0" presId="urn:microsoft.com/office/officeart/2005/8/layout/lProcess2"/>
    <dgm:cxn modelId="{919063A8-0CCF-4515-B97C-D7D33B518A61}" type="presParOf" srcId="{89A755C7-666E-4AAF-B0AD-092869EE6E8E}" destId="{BB379117-81BA-4FD5-9359-ADE9335AE20B}" srcOrd="0" destOrd="0" presId="urn:microsoft.com/office/officeart/2005/8/layout/lProcess2"/>
    <dgm:cxn modelId="{87885F5C-AC1C-4584-894A-51A2CBBB3896}" type="presParOf" srcId="{89A755C7-666E-4AAF-B0AD-092869EE6E8E}" destId="{0C0752C3-FE04-4C3B-8743-3CB5BC305281}" srcOrd="1" destOrd="0" presId="urn:microsoft.com/office/officeart/2005/8/layout/lProcess2"/>
    <dgm:cxn modelId="{27B74F44-1AD4-4C87-B6E9-176AB53AAB97}" type="presParOf" srcId="{89A755C7-666E-4AAF-B0AD-092869EE6E8E}" destId="{0831F246-8B04-4011-9E29-C73AF66F2EAC}" srcOrd="2" destOrd="0" presId="urn:microsoft.com/office/officeart/2005/8/layout/lProcess2"/>
    <dgm:cxn modelId="{A42C203B-E7C4-4C64-B44E-86B2831C1726}" type="presParOf" srcId="{0831F246-8B04-4011-9E29-C73AF66F2EAC}" destId="{3BA86367-25C2-4333-A4CD-5A6C953A7AE3}" srcOrd="0" destOrd="0" presId="urn:microsoft.com/office/officeart/2005/8/layout/lProcess2"/>
    <dgm:cxn modelId="{DD522B5C-05F2-447F-BB4E-0CE4DD93B0F2}" type="presParOf" srcId="{3BA86367-25C2-4333-A4CD-5A6C953A7AE3}" destId="{7DB7F1AF-73A1-4F46-B992-97E9E1E59241}" srcOrd="0" destOrd="0" presId="urn:microsoft.com/office/officeart/2005/8/layout/lProcess2"/>
    <dgm:cxn modelId="{37AC43EE-4A8A-48F1-9DEC-C113B195D7E9}" type="presParOf" srcId="{3BA86367-25C2-4333-A4CD-5A6C953A7AE3}" destId="{903E929D-CD45-4038-B681-474547FDFC8F}" srcOrd="1" destOrd="0" presId="urn:microsoft.com/office/officeart/2005/8/layout/lProcess2"/>
    <dgm:cxn modelId="{3C8DB947-590B-43A3-A19B-332DD55CBE0C}" type="presParOf" srcId="{3BA86367-25C2-4333-A4CD-5A6C953A7AE3}" destId="{DA429927-193C-4DA9-9CC7-B6C27C392C37}" srcOrd="2" destOrd="0" presId="urn:microsoft.com/office/officeart/2005/8/layout/lProcess2"/>
    <dgm:cxn modelId="{D42F256F-0118-420A-9865-F07A9C7EEE66}" type="presParOf" srcId="{A874808F-90E3-45C0-82B6-CB1863CDE158}" destId="{A75EFA80-FAEE-4542-9556-5E8263F7ADD1}" srcOrd="5" destOrd="0" presId="urn:microsoft.com/office/officeart/2005/8/layout/lProcess2"/>
    <dgm:cxn modelId="{30C23756-8B60-4E0E-9D74-3FEFC463D2E9}" type="presParOf" srcId="{A874808F-90E3-45C0-82B6-CB1863CDE158}" destId="{DA84B224-E507-4D04-B703-E301C56D9530}" srcOrd="6" destOrd="0" presId="urn:microsoft.com/office/officeart/2005/8/layout/lProcess2"/>
    <dgm:cxn modelId="{CDEE09CC-1D37-46FA-AB26-99D9999A5782}" type="presParOf" srcId="{DA84B224-E507-4D04-B703-E301C56D9530}" destId="{B27C7EF0-7840-4DCA-AB6F-90A32F371ACD}" srcOrd="0" destOrd="0" presId="urn:microsoft.com/office/officeart/2005/8/layout/lProcess2"/>
    <dgm:cxn modelId="{6EB7C931-A136-4553-B4E3-E183F73151B7}" type="presParOf" srcId="{DA84B224-E507-4D04-B703-E301C56D9530}" destId="{9019C2F4-2040-4302-A9B6-210DBD1E0336}" srcOrd="1" destOrd="0" presId="urn:microsoft.com/office/officeart/2005/8/layout/lProcess2"/>
    <dgm:cxn modelId="{6C7B83F8-5CE8-4925-902D-FF98810102F8}" type="presParOf" srcId="{DA84B224-E507-4D04-B703-E301C56D9530}" destId="{225BB38C-813A-415D-B429-1321445B0619}" srcOrd="2" destOrd="0" presId="urn:microsoft.com/office/officeart/2005/8/layout/lProcess2"/>
    <dgm:cxn modelId="{6E5BDBC1-BA37-46D7-90F0-E4AF8D6C9161}" type="presParOf" srcId="{225BB38C-813A-415D-B429-1321445B0619}" destId="{E19B51C5-CA52-44FE-93CD-30E940AF53C8}" srcOrd="0" destOrd="0" presId="urn:microsoft.com/office/officeart/2005/8/layout/lProcess2"/>
    <dgm:cxn modelId="{C65B5D05-33EB-45BB-8A68-75F20FA94CCA}" type="presParOf" srcId="{E19B51C5-CA52-44FE-93CD-30E940AF53C8}" destId="{6193E2D1-1BE4-44EF-B54E-4D5FFC185C3A}" srcOrd="0" destOrd="0" presId="urn:microsoft.com/office/officeart/2005/8/layout/lProcess2"/>
    <dgm:cxn modelId="{7FC99D1B-0B8B-4312-8205-A59D17C0AD89}" type="presParOf" srcId="{E19B51C5-CA52-44FE-93CD-30E940AF53C8}" destId="{C0444909-5ECE-48C6-A65D-3220FF4424E0}" srcOrd="1" destOrd="0" presId="urn:microsoft.com/office/officeart/2005/8/layout/lProcess2"/>
    <dgm:cxn modelId="{4F3FCB17-FD5A-4999-98D7-680E3F2B335A}" type="presParOf" srcId="{E19B51C5-CA52-44FE-93CD-30E940AF53C8}" destId="{504D898D-0F6C-4A3B-A32B-4653D21D6A8E}" srcOrd="2" destOrd="0" presId="urn:microsoft.com/office/officeart/2005/8/layout/lProcess2"/>
    <dgm:cxn modelId="{64F043D8-9FCC-4C8E-BA5F-1E8999431298}" type="presParOf" srcId="{A874808F-90E3-45C0-82B6-CB1863CDE158}" destId="{F92C1E79-DDC6-42FF-85E9-F1E5A1BA2D95}" srcOrd="7" destOrd="0" presId="urn:microsoft.com/office/officeart/2005/8/layout/lProcess2"/>
    <dgm:cxn modelId="{2F76569A-D2B1-4C2A-B6C9-CBF353B1760B}" type="presParOf" srcId="{A874808F-90E3-45C0-82B6-CB1863CDE158}" destId="{86A842FB-CBD7-44E2-99F8-760FBA2B45E9}" srcOrd="8" destOrd="0" presId="urn:microsoft.com/office/officeart/2005/8/layout/lProcess2"/>
    <dgm:cxn modelId="{06C126A9-8348-4DDE-8463-A57093E6D150}" type="presParOf" srcId="{86A842FB-CBD7-44E2-99F8-760FBA2B45E9}" destId="{5B4961BE-7B4F-455A-89B3-68C74F86CEBE}" srcOrd="0" destOrd="0" presId="urn:microsoft.com/office/officeart/2005/8/layout/lProcess2"/>
    <dgm:cxn modelId="{2D3D6C85-472C-4E8C-9D48-5EAD5E7A0FBA}" type="presParOf" srcId="{86A842FB-CBD7-44E2-99F8-760FBA2B45E9}" destId="{90487B57-F4A7-40B1-9447-7A49D758105B}" srcOrd="1" destOrd="0" presId="urn:microsoft.com/office/officeart/2005/8/layout/lProcess2"/>
    <dgm:cxn modelId="{786DAF04-FC04-4237-BB1A-50206F840BE1}" type="presParOf" srcId="{86A842FB-CBD7-44E2-99F8-760FBA2B45E9}" destId="{F21311FD-CD3E-4A7E-BAE4-A2FA40250463}" srcOrd="2" destOrd="0" presId="urn:microsoft.com/office/officeart/2005/8/layout/lProcess2"/>
    <dgm:cxn modelId="{C68832A2-F215-4F95-93C5-A50033B85402}" type="presParOf" srcId="{F21311FD-CD3E-4A7E-BAE4-A2FA40250463}" destId="{84761E57-7FA7-43CF-A134-FBE2202A73F1}" srcOrd="0" destOrd="0" presId="urn:microsoft.com/office/officeart/2005/8/layout/lProcess2"/>
    <dgm:cxn modelId="{D0A89E88-0DF5-4015-A6BA-71726D444FE8}" type="presParOf" srcId="{84761E57-7FA7-43CF-A134-FBE2202A73F1}" destId="{877D2951-B049-4D73-AB18-54EB6A2B7EF1}" srcOrd="0" destOrd="0" presId="urn:microsoft.com/office/officeart/2005/8/layout/lProcess2"/>
    <dgm:cxn modelId="{F979377F-D00F-408B-95AA-E07E5312790D}" type="presParOf" srcId="{84761E57-7FA7-43CF-A134-FBE2202A73F1}" destId="{C2D1AD34-4B25-4933-98D6-4278FCF18698}" srcOrd="1" destOrd="0" presId="urn:microsoft.com/office/officeart/2005/8/layout/lProcess2"/>
    <dgm:cxn modelId="{CBC1D65C-167C-4AE2-9513-AF02FDF87561}" type="presParOf" srcId="{84761E57-7FA7-43CF-A134-FBE2202A73F1}" destId="{1269AE99-43EA-49AB-AC9D-FE1A683E469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B9069E-78D9-4B4F-8818-663FF52E838C}"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GB"/>
        </a:p>
      </dgm:t>
    </dgm:pt>
    <dgm:pt modelId="{54CE3C67-F260-440C-B93E-248A4BD07999}">
      <dgm:prSet phldrT="[Text]"/>
      <dgm:spPr/>
      <dgm:t>
        <a:bodyPr/>
        <a:lstStyle/>
        <a:p>
          <a:r>
            <a:rPr lang="en-GB" dirty="0"/>
            <a:t>J. Sims (inventor)</a:t>
          </a:r>
        </a:p>
      </dgm:t>
    </dgm:pt>
    <dgm:pt modelId="{C188562D-4494-4F18-8EDE-5448FFBFCD13}" type="parTrans" cxnId="{CF5B9D88-96EA-4226-95FC-ACA863A7464D}">
      <dgm:prSet/>
      <dgm:spPr/>
      <dgm:t>
        <a:bodyPr/>
        <a:lstStyle/>
        <a:p>
          <a:endParaRPr lang="en-GB"/>
        </a:p>
      </dgm:t>
    </dgm:pt>
    <dgm:pt modelId="{D8D432C7-703F-42DA-8324-8E7D109B7867}" type="sibTrans" cxnId="{CF5B9D88-96EA-4226-95FC-ACA863A7464D}">
      <dgm:prSet/>
      <dgm:spPr/>
      <dgm:t>
        <a:bodyPr/>
        <a:lstStyle/>
        <a:p>
          <a:endParaRPr lang="en-GB"/>
        </a:p>
      </dgm:t>
    </dgm:pt>
    <dgm:pt modelId="{DC9AA25B-9A37-459A-BD54-2A9C04450741}">
      <dgm:prSet phldrT="[Text]"/>
      <dgm:spPr/>
      <dgm:t>
        <a:bodyPr/>
        <a:lstStyle/>
        <a:p>
          <a:r>
            <a:rPr lang="en-GB" dirty="0"/>
            <a:t>Further developers</a:t>
          </a:r>
        </a:p>
      </dgm:t>
    </dgm:pt>
    <dgm:pt modelId="{AFF0A06B-CA88-4ADE-B8DC-553F17FA7BE5}" type="parTrans" cxnId="{0C06FF01-08A0-46BA-B0D3-7723D035EFE0}">
      <dgm:prSet/>
      <dgm:spPr/>
      <dgm:t>
        <a:bodyPr/>
        <a:lstStyle/>
        <a:p>
          <a:endParaRPr lang="en-GB"/>
        </a:p>
      </dgm:t>
    </dgm:pt>
    <dgm:pt modelId="{F8564038-B4B5-492F-A57C-6A109916D177}" type="sibTrans" cxnId="{0C06FF01-08A0-46BA-B0D3-7723D035EFE0}">
      <dgm:prSet/>
      <dgm:spPr/>
      <dgm:t>
        <a:bodyPr/>
        <a:lstStyle/>
        <a:p>
          <a:endParaRPr lang="en-GB"/>
        </a:p>
      </dgm:t>
    </dgm:pt>
    <dgm:pt modelId="{2CD36C07-70DB-4F58-B8A9-C9C3F3789074}">
      <dgm:prSet phldrT="[Text]"/>
      <dgm:spPr/>
      <dgm:t>
        <a:bodyPr/>
        <a:lstStyle/>
        <a:p>
          <a:r>
            <a:rPr lang="en-GB" dirty="0"/>
            <a:t>Medical professionals</a:t>
          </a:r>
        </a:p>
      </dgm:t>
    </dgm:pt>
    <dgm:pt modelId="{52BB14F7-5E17-4CB7-8F22-31B5B8ED114E}" type="parTrans" cxnId="{5567533B-57E6-407B-BE0B-B0197B41A324}">
      <dgm:prSet/>
      <dgm:spPr/>
      <dgm:t>
        <a:bodyPr/>
        <a:lstStyle/>
        <a:p>
          <a:endParaRPr lang="en-GB"/>
        </a:p>
      </dgm:t>
    </dgm:pt>
    <dgm:pt modelId="{EAFCD1D9-927F-4453-9663-280F9959560B}" type="sibTrans" cxnId="{5567533B-57E6-407B-BE0B-B0197B41A324}">
      <dgm:prSet/>
      <dgm:spPr/>
      <dgm:t>
        <a:bodyPr/>
        <a:lstStyle/>
        <a:p>
          <a:endParaRPr lang="en-GB"/>
        </a:p>
      </dgm:t>
    </dgm:pt>
    <dgm:pt modelId="{576B2BB9-4653-44FE-B301-C9AB9D182450}" type="pres">
      <dgm:prSet presAssocID="{8CB9069E-78D9-4B4F-8818-663FF52E838C}" presName="linear" presStyleCnt="0">
        <dgm:presLayoutVars>
          <dgm:animLvl val="lvl"/>
          <dgm:resizeHandles val="exact"/>
        </dgm:presLayoutVars>
      </dgm:prSet>
      <dgm:spPr/>
    </dgm:pt>
    <dgm:pt modelId="{FC862C0C-E5C7-453A-A0CD-0C26741062C0}" type="pres">
      <dgm:prSet presAssocID="{54CE3C67-F260-440C-B93E-248A4BD07999}" presName="parentText" presStyleLbl="node1" presStyleIdx="0" presStyleCnt="3">
        <dgm:presLayoutVars>
          <dgm:chMax val="0"/>
          <dgm:bulletEnabled val="1"/>
        </dgm:presLayoutVars>
      </dgm:prSet>
      <dgm:spPr/>
    </dgm:pt>
    <dgm:pt modelId="{8F209B4C-E0B1-4994-8EEE-36ECF250364F}" type="pres">
      <dgm:prSet presAssocID="{D8D432C7-703F-42DA-8324-8E7D109B7867}" presName="spacer" presStyleCnt="0"/>
      <dgm:spPr/>
    </dgm:pt>
    <dgm:pt modelId="{9F8838AF-6DB7-412C-98B9-18DA8546173E}" type="pres">
      <dgm:prSet presAssocID="{DC9AA25B-9A37-459A-BD54-2A9C04450741}" presName="parentText" presStyleLbl="node1" presStyleIdx="1" presStyleCnt="3">
        <dgm:presLayoutVars>
          <dgm:chMax val="0"/>
          <dgm:bulletEnabled val="1"/>
        </dgm:presLayoutVars>
      </dgm:prSet>
      <dgm:spPr/>
    </dgm:pt>
    <dgm:pt modelId="{27DC44B3-CDF4-4922-962D-E38A6B240E2A}" type="pres">
      <dgm:prSet presAssocID="{F8564038-B4B5-492F-A57C-6A109916D177}" presName="spacer" presStyleCnt="0"/>
      <dgm:spPr/>
    </dgm:pt>
    <dgm:pt modelId="{824AD620-826A-43E2-96B2-9D15E7092068}" type="pres">
      <dgm:prSet presAssocID="{2CD36C07-70DB-4F58-B8A9-C9C3F3789074}" presName="parentText" presStyleLbl="node1" presStyleIdx="2" presStyleCnt="3">
        <dgm:presLayoutVars>
          <dgm:chMax val="0"/>
          <dgm:bulletEnabled val="1"/>
        </dgm:presLayoutVars>
      </dgm:prSet>
      <dgm:spPr/>
    </dgm:pt>
  </dgm:ptLst>
  <dgm:cxnLst>
    <dgm:cxn modelId="{0C06FF01-08A0-46BA-B0D3-7723D035EFE0}" srcId="{8CB9069E-78D9-4B4F-8818-663FF52E838C}" destId="{DC9AA25B-9A37-459A-BD54-2A9C04450741}" srcOrd="1" destOrd="0" parTransId="{AFF0A06B-CA88-4ADE-B8DC-553F17FA7BE5}" sibTransId="{F8564038-B4B5-492F-A57C-6A109916D177}"/>
    <dgm:cxn modelId="{5567533B-57E6-407B-BE0B-B0197B41A324}" srcId="{8CB9069E-78D9-4B4F-8818-663FF52E838C}" destId="{2CD36C07-70DB-4F58-B8A9-C9C3F3789074}" srcOrd="2" destOrd="0" parTransId="{52BB14F7-5E17-4CB7-8F22-31B5B8ED114E}" sibTransId="{EAFCD1D9-927F-4453-9663-280F9959560B}"/>
    <dgm:cxn modelId="{37C2B969-6830-47F8-894B-A4D8510D1658}" type="presOf" srcId="{8CB9069E-78D9-4B4F-8818-663FF52E838C}" destId="{576B2BB9-4653-44FE-B301-C9AB9D182450}" srcOrd="0" destOrd="0" presId="urn:microsoft.com/office/officeart/2005/8/layout/vList2"/>
    <dgm:cxn modelId="{CF5B9D88-96EA-4226-95FC-ACA863A7464D}" srcId="{8CB9069E-78D9-4B4F-8818-663FF52E838C}" destId="{54CE3C67-F260-440C-B93E-248A4BD07999}" srcOrd="0" destOrd="0" parTransId="{C188562D-4494-4F18-8EDE-5448FFBFCD13}" sibTransId="{D8D432C7-703F-42DA-8324-8E7D109B7867}"/>
    <dgm:cxn modelId="{E3C9719C-5572-4447-AE74-9AF636DCEBF5}" type="presOf" srcId="{54CE3C67-F260-440C-B93E-248A4BD07999}" destId="{FC862C0C-E5C7-453A-A0CD-0C26741062C0}" srcOrd="0" destOrd="0" presId="urn:microsoft.com/office/officeart/2005/8/layout/vList2"/>
    <dgm:cxn modelId="{BC0B97C9-591C-4494-8B5D-CB7E37A00A2D}" type="presOf" srcId="{DC9AA25B-9A37-459A-BD54-2A9C04450741}" destId="{9F8838AF-6DB7-412C-98B9-18DA8546173E}" srcOrd="0" destOrd="0" presId="urn:microsoft.com/office/officeart/2005/8/layout/vList2"/>
    <dgm:cxn modelId="{485DF0EA-2800-4A82-A46B-6846D2F18B4A}" type="presOf" srcId="{2CD36C07-70DB-4F58-B8A9-C9C3F3789074}" destId="{824AD620-826A-43E2-96B2-9D15E7092068}" srcOrd="0" destOrd="0" presId="urn:microsoft.com/office/officeart/2005/8/layout/vList2"/>
    <dgm:cxn modelId="{77C37514-03DD-4DB4-B1BB-7F772D4C5F3E}" type="presParOf" srcId="{576B2BB9-4653-44FE-B301-C9AB9D182450}" destId="{FC862C0C-E5C7-453A-A0CD-0C26741062C0}" srcOrd="0" destOrd="0" presId="urn:microsoft.com/office/officeart/2005/8/layout/vList2"/>
    <dgm:cxn modelId="{EB78E034-601C-4A64-B0B6-65A56E0B1810}" type="presParOf" srcId="{576B2BB9-4653-44FE-B301-C9AB9D182450}" destId="{8F209B4C-E0B1-4994-8EEE-36ECF250364F}" srcOrd="1" destOrd="0" presId="urn:microsoft.com/office/officeart/2005/8/layout/vList2"/>
    <dgm:cxn modelId="{A9D495A2-D7DE-45D8-B73B-9F8E954DA65C}" type="presParOf" srcId="{576B2BB9-4653-44FE-B301-C9AB9D182450}" destId="{9F8838AF-6DB7-412C-98B9-18DA8546173E}" srcOrd="2" destOrd="0" presId="urn:microsoft.com/office/officeart/2005/8/layout/vList2"/>
    <dgm:cxn modelId="{305B4952-8027-4230-911D-8563E9C21D8A}" type="presParOf" srcId="{576B2BB9-4653-44FE-B301-C9AB9D182450}" destId="{27DC44B3-CDF4-4922-962D-E38A6B240E2A}" srcOrd="3" destOrd="0" presId="urn:microsoft.com/office/officeart/2005/8/layout/vList2"/>
    <dgm:cxn modelId="{F3830514-7092-402B-8232-197218DEF4A5}" type="presParOf" srcId="{576B2BB9-4653-44FE-B301-C9AB9D182450}" destId="{824AD620-826A-43E2-96B2-9D15E70920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80435B-8A7B-4242-B9E3-4AD100BCAFCE}"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GB"/>
        </a:p>
      </dgm:t>
    </dgm:pt>
    <dgm:pt modelId="{D1779851-4CEB-433F-8751-02A0E757FCF7}">
      <dgm:prSet phldrT="[Text]"/>
      <dgm:spPr/>
      <dgm:t>
        <a:bodyPr/>
        <a:lstStyle/>
        <a:p>
          <a:r>
            <a:rPr lang="en-GB" dirty="0"/>
            <a:t>Deontological</a:t>
          </a:r>
        </a:p>
      </dgm:t>
    </dgm:pt>
    <dgm:pt modelId="{9BC6E08B-6B91-481A-80A6-87B8C6FD132F}" type="parTrans" cxnId="{9281B017-EEF5-418C-99EF-268CB8369C8A}">
      <dgm:prSet/>
      <dgm:spPr/>
      <dgm:t>
        <a:bodyPr/>
        <a:lstStyle/>
        <a:p>
          <a:endParaRPr lang="en-GB"/>
        </a:p>
      </dgm:t>
    </dgm:pt>
    <dgm:pt modelId="{3ED40C9B-14BA-4599-B944-2C692D7531B5}" type="sibTrans" cxnId="{9281B017-EEF5-418C-99EF-268CB8369C8A}">
      <dgm:prSet/>
      <dgm:spPr/>
      <dgm:t>
        <a:bodyPr/>
        <a:lstStyle/>
        <a:p>
          <a:endParaRPr lang="en-GB"/>
        </a:p>
      </dgm:t>
    </dgm:pt>
    <dgm:pt modelId="{A7DFAFE7-1E64-4263-9BE2-9055F2361B48}">
      <dgm:prSet phldrT="[Text]"/>
      <dgm:spPr/>
      <dgm:t>
        <a:bodyPr/>
        <a:lstStyle/>
        <a:p>
          <a:r>
            <a:rPr lang="en-GB" dirty="0"/>
            <a:t>Utilitarian</a:t>
          </a:r>
        </a:p>
      </dgm:t>
    </dgm:pt>
    <dgm:pt modelId="{77EAB4F5-126F-4311-B424-66D3EDE59A43}" type="parTrans" cxnId="{1543126F-E073-4DF8-9C5F-406CF83951A7}">
      <dgm:prSet/>
      <dgm:spPr/>
      <dgm:t>
        <a:bodyPr/>
        <a:lstStyle/>
        <a:p>
          <a:endParaRPr lang="en-GB"/>
        </a:p>
      </dgm:t>
    </dgm:pt>
    <dgm:pt modelId="{3B0E5446-2E34-4B14-A73C-C83BF7799206}" type="sibTrans" cxnId="{1543126F-E073-4DF8-9C5F-406CF83951A7}">
      <dgm:prSet/>
      <dgm:spPr/>
      <dgm:t>
        <a:bodyPr/>
        <a:lstStyle/>
        <a:p>
          <a:endParaRPr lang="en-GB"/>
        </a:p>
      </dgm:t>
    </dgm:pt>
    <dgm:pt modelId="{04F5D7AF-6FD2-4960-BB48-04E41096918E}">
      <dgm:prSet phldrT="[Text]"/>
      <dgm:spPr/>
      <dgm:t>
        <a:bodyPr/>
        <a:lstStyle/>
        <a:p>
          <a:r>
            <a:rPr lang="en-GB" dirty="0"/>
            <a:t>Virtue</a:t>
          </a:r>
        </a:p>
      </dgm:t>
    </dgm:pt>
    <dgm:pt modelId="{015DD82C-42A3-4F08-9273-355A6A0CAAF4}" type="parTrans" cxnId="{ECDA193D-E321-4491-B73A-182CE2A3630A}">
      <dgm:prSet/>
      <dgm:spPr/>
      <dgm:t>
        <a:bodyPr/>
        <a:lstStyle/>
        <a:p>
          <a:endParaRPr lang="en-GB"/>
        </a:p>
      </dgm:t>
    </dgm:pt>
    <dgm:pt modelId="{6C3419B1-EF9D-42CA-B907-C83A4408C8F6}" type="sibTrans" cxnId="{ECDA193D-E321-4491-B73A-182CE2A3630A}">
      <dgm:prSet/>
      <dgm:spPr/>
      <dgm:t>
        <a:bodyPr/>
        <a:lstStyle/>
        <a:p>
          <a:endParaRPr lang="en-GB"/>
        </a:p>
      </dgm:t>
    </dgm:pt>
    <dgm:pt modelId="{1CA4F1A0-F9C1-4C03-9304-A68BE58D8E8B}" type="pres">
      <dgm:prSet presAssocID="{7180435B-8A7B-4242-B9E3-4AD100BCAFCE}" presName="linear" presStyleCnt="0">
        <dgm:presLayoutVars>
          <dgm:animLvl val="lvl"/>
          <dgm:resizeHandles val="exact"/>
        </dgm:presLayoutVars>
      </dgm:prSet>
      <dgm:spPr/>
    </dgm:pt>
    <dgm:pt modelId="{5937BF6C-A141-4BAF-AAC1-B8E10E529E71}" type="pres">
      <dgm:prSet presAssocID="{D1779851-4CEB-433F-8751-02A0E757FCF7}" presName="parentText" presStyleLbl="node1" presStyleIdx="0" presStyleCnt="3">
        <dgm:presLayoutVars>
          <dgm:chMax val="0"/>
          <dgm:bulletEnabled val="1"/>
        </dgm:presLayoutVars>
      </dgm:prSet>
      <dgm:spPr/>
    </dgm:pt>
    <dgm:pt modelId="{AAD9B1EC-C9E6-4505-9DCE-448E7DE8CF7D}" type="pres">
      <dgm:prSet presAssocID="{3ED40C9B-14BA-4599-B944-2C692D7531B5}" presName="spacer" presStyleCnt="0"/>
      <dgm:spPr/>
    </dgm:pt>
    <dgm:pt modelId="{D47B4C53-814E-48BA-82DA-3DBAE4A8C31E}" type="pres">
      <dgm:prSet presAssocID="{A7DFAFE7-1E64-4263-9BE2-9055F2361B48}" presName="parentText" presStyleLbl="node1" presStyleIdx="1" presStyleCnt="3">
        <dgm:presLayoutVars>
          <dgm:chMax val="0"/>
          <dgm:bulletEnabled val="1"/>
        </dgm:presLayoutVars>
      </dgm:prSet>
      <dgm:spPr/>
    </dgm:pt>
    <dgm:pt modelId="{363C7A06-31D8-49E2-8FEC-A6E885C4D4D5}" type="pres">
      <dgm:prSet presAssocID="{3B0E5446-2E34-4B14-A73C-C83BF7799206}" presName="spacer" presStyleCnt="0"/>
      <dgm:spPr/>
    </dgm:pt>
    <dgm:pt modelId="{CC345C2F-62D8-47EB-BCB8-F1751A339B7C}" type="pres">
      <dgm:prSet presAssocID="{04F5D7AF-6FD2-4960-BB48-04E41096918E}" presName="parentText" presStyleLbl="node1" presStyleIdx="2" presStyleCnt="3">
        <dgm:presLayoutVars>
          <dgm:chMax val="0"/>
          <dgm:bulletEnabled val="1"/>
        </dgm:presLayoutVars>
      </dgm:prSet>
      <dgm:spPr/>
    </dgm:pt>
  </dgm:ptLst>
  <dgm:cxnLst>
    <dgm:cxn modelId="{9281B017-EEF5-418C-99EF-268CB8369C8A}" srcId="{7180435B-8A7B-4242-B9E3-4AD100BCAFCE}" destId="{D1779851-4CEB-433F-8751-02A0E757FCF7}" srcOrd="0" destOrd="0" parTransId="{9BC6E08B-6B91-481A-80A6-87B8C6FD132F}" sibTransId="{3ED40C9B-14BA-4599-B944-2C692D7531B5}"/>
    <dgm:cxn modelId="{AF66FE24-D5CA-45C0-9C1F-3B839D60EDD2}" type="presOf" srcId="{D1779851-4CEB-433F-8751-02A0E757FCF7}" destId="{5937BF6C-A141-4BAF-AAC1-B8E10E529E71}" srcOrd="0" destOrd="0" presId="urn:microsoft.com/office/officeart/2005/8/layout/vList2"/>
    <dgm:cxn modelId="{ECDA193D-E321-4491-B73A-182CE2A3630A}" srcId="{7180435B-8A7B-4242-B9E3-4AD100BCAFCE}" destId="{04F5D7AF-6FD2-4960-BB48-04E41096918E}" srcOrd="2" destOrd="0" parTransId="{015DD82C-42A3-4F08-9273-355A6A0CAAF4}" sibTransId="{6C3419B1-EF9D-42CA-B907-C83A4408C8F6}"/>
    <dgm:cxn modelId="{1543126F-E073-4DF8-9C5F-406CF83951A7}" srcId="{7180435B-8A7B-4242-B9E3-4AD100BCAFCE}" destId="{A7DFAFE7-1E64-4263-9BE2-9055F2361B48}" srcOrd="1" destOrd="0" parTransId="{77EAB4F5-126F-4311-B424-66D3EDE59A43}" sibTransId="{3B0E5446-2E34-4B14-A73C-C83BF7799206}"/>
    <dgm:cxn modelId="{C6E81B70-D063-4744-AB37-FD9F7F700B54}" type="presOf" srcId="{A7DFAFE7-1E64-4263-9BE2-9055F2361B48}" destId="{D47B4C53-814E-48BA-82DA-3DBAE4A8C31E}" srcOrd="0" destOrd="0" presId="urn:microsoft.com/office/officeart/2005/8/layout/vList2"/>
    <dgm:cxn modelId="{D06E7895-69EB-4138-9969-E6310F808627}" type="presOf" srcId="{7180435B-8A7B-4242-B9E3-4AD100BCAFCE}" destId="{1CA4F1A0-F9C1-4C03-9304-A68BE58D8E8B}" srcOrd="0" destOrd="0" presId="urn:microsoft.com/office/officeart/2005/8/layout/vList2"/>
    <dgm:cxn modelId="{CFDC69A3-F8C3-4ECC-A1B8-5084EDF30D43}" type="presOf" srcId="{04F5D7AF-6FD2-4960-BB48-04E41096918E}" destId="{CC345C2F-62D8-47EB-BCB8-F1751A339B7C}" srcOrd="0" destOrd="0" presId="urn:microsoft.com/office/officeart/2005/8/layout/vList2"/>
    <dgm:cxn modelId="{C91D0759-9805-45F4-9A5F-B7C69A8E8794}" type="presParOf" srcId="{1CA4F1A0-F9C1-4C03-9304-A68BE58D8E8B}" destId="{5937BF6C-A141-4BAF-AAC1-B8E10E529E71}" srcOrd="0" destOrd="0" presId="urn:microsoft.com/office/officeart/2005/8/layout/vList2"/>
    <dgm:cxn modelId="{8C38BBCE-0E22-4725-A1FB-BB119D8A9FE5}" type="presParOf" srcId="{1CA4F1A0-F9C1-4C03-9304-A68BE58D8E8B}" destId="{AAD9B1EC-C9E6-4505-9DCE-448E7DE8CF7D}" srcOrd="1" destOrd="0" presId="urn:microsoft.com/office/officeart/2005/8/layout/vList2"/>
    <dgm:cxn modelId="{5F619187-B09A-4F44-99AB-102AEB24E2D4}" type="presParOf" srcId="{1CA4F1A0-F9C1-4C03-9304-A68BE58D8E8B}" destId="{D47B4C53-814E-48BA-82DA-3DBAE4A8C31E}" srcOrd="2" destOrd="0" presId="urn:microsoft.com/office/officeart/2005/8/layout/vList2"/>
    <dgm:cxn modelId="{85BE564B-C8EE-4272-BF25-7A2DFE729EBB}" type="presParOf" srcId="{1CA4F1A0-F9C1-4C03-9304-A68BE58D8E8B}" destId="{363C7A06-31D8-49E2-8FEC-A6E885C4D4D5}" srcOrd="3" destOrd="0" presId="urn:microsoft.com/office/officeart/2005/8/layout/vList2"/>
    <dgm:cxn modelId="{75AF3D21-9B13-44F5-B0D4-B91AEAF9E77E}" type="presParOf" srcId="{1CA4F1A0-F9C1-4C03-9304-A68BE58D8E8B}" destId="{CC345C2F-62D8-47EB-BCB8-F1751A339B7C}"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23B19F-D818-42CB-96EF-B0AF48A82C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F823918-8540-4FD1-86CB-135DE81B599E}">
      <dgm:prSet phldrT="[Text]"/>
      <dgm:spPr/>
      <dgm:t>
        <a:bodyPr/>
        <a:lstStyle/>
        <a:p>
          <a:r>
            <a:rPr lang="en-GB" dirty="0"/>
            <a:t>Overview</a:t>
          </a:r>
        </a:p>
      </dgm:t>
    </dgm:pt>
    <dgm:pt modelId="{49AE5E3B-AC8B-4131-B5BF-B219C4A7C346}" type="parTrans" cxnId="{A9887395-2EDE-4261-B71C-CDED26BF31E5}">
      <dgm:prSet/>
      <dgm:spPr/>
      <dgm:t>
        <a:bodyPr/>
        <a:lstStyle/>
        <a:p>
          <a:endParaRPr lang="en-GB"/>
        </a:p>
      </dgm:t>
    </dgm:pt>
    <dgm:pt modelId="{901E5094-5340-4A22-B182-D5BACD52CA9A}" type="sibTrans" cxnId="{A9887395-2EDE-4261-B71C-CDED26BF31E5}">
      <dgm:prSet/>
      <dgm:spPr/>
      <dgm:t>
        <a:bodyPr/>
        <a:lstStyle/>
        <a:p>
          <a:endParaRPr lang="en-GB"/>
        </a:p>
      </dgm:t>
    </dgm:pt>
    <dgm:pt modelId="{A72ED223-2683-43DC-975D-50FD99FFE4A9}">
      <dgm:prSet phldrT="[Text]"/>
      <dgm:spPr/>
      <dgm:t>
        <a:bodyPr/>
        <a:lstStyle/>
        <a:p>
          <a:r>
            <a:rPr lang="en-GB" dirty="0"/>
            <a:t>Intro</a:t>
          </a:r>
        </a:p>
      </dgm:t>
    </dgm:pt>
    <dgm:pt modelId="{597F3386-7C2A-4A7E-838C-48D2D24ABF32}" type="parTrans" cxnId="{BE4D03B7-C7D7-4BCE-B10B-6EF4A72F99D7}">
      <dgm:prSet/>
      <dgm:spPr/>
      <dgm:t>
        <a:bodyPr/>
        <a:lstStyle/>
        <a:p>
          <a:endParaRPr lang="en-GB"/>
        </a:p>
      </dgm:t>
    </dgm:pt>
    <dgm:pt modelId="{73EDD8B3-CF26-4577-8A57-3D43C4AA7439}" type="sibTrans" cxnId="{BE4D03B7-C7D7-4BCE-B10B-6EF4A72F99D7}">
      <dgm:prSet/>
      <dgm:spPr/>
      <dgm:t>
        <a:bodyPr/>
        <a:lstStyle/>
        <a:p>
          <a:endParaRPr lang="en-GB"/>
        </a:p>
      </dgm:t>
    </dgm:pt>
    <dgm:pt modelId="{2B3E47BE-26D1-4795-8162-EFF56BC7B6CF}">
      <dgm:prSet phldrT="[Text]"/>
      <dgm:spPr>
        <a:solidFill>
          <a:srgbClr val="0085CA"/>
        </a:solidFill>
      </dgm:spPr>
      <dgm:t>
        <a:bodyPr/>
        <a:lstStyle/>
        <a:p>
          <a:r>
            <a:rPr lang="en-GB" dirty="0"/>
            <a:t>CPD &amp; CVs</a:t>
          </a:r>
        </a:p>
      </dgm:t>
    </dgm:pt>
    <dgm:pt modelId="{4C324A9E-2F53-4A39-8AE5-92227B9B63C7}" type="parTrans" cxnId="{E7FA4FC3-C867-49F6-B468-561C38EACDD8}">
      <dgm:prSet/>
      <dgm:spPr/>
      <dgm:t>
        <a:bodyPr/>
        <a:lstStyle/>
        <a:p>
          <a:endParaRPr lang="en-GB"/>
        </a:p>
      </dgm:t>
    </dgm:pt>
    <dgm:pt modelId="{D58C4DEF-9D5A-4606-95F1-16DCF6FC4AC5}" type="sibTrans" cxnId="{E7FA4FC3-C867-49F6-B468-561C38EACDD8}">
      <dgm:prSet/>
      <dgm:spPr/>
      <dgm:t>
        <a:bodyPr/>
        <a:lstStyle/>
        <a:p>
          <a:endParaRPr lang="en-GB"/>
        </a:p>
      </dgm:t>
    </dgm:pt>
    <dgm:pt modelId="{40AA35A7-C28B-4112-9BC1-7EEAE5BE3078}">
      <dgm:prSet phldrT="[Text]"/>
      <dgm:spPr/>
      <dgm:t>
        <a:bodyPr/>
        <a:lstStyle/>
        <a:p>
          <a:r>
            <a:rPr lang="en-GB" dirty="0"/>
            <a:t>EDI</a:t>
          </a:r>
        </a:p>
      </dgm:t>
    </dgm:pt>
    <dgm:pt modelId="{13B4A961-BCE2-42EC-AAC6-801331C73074}" type="parTrans" cxnId="{25FD6ECF-14CC-44A8-8D04-B48B2AD9F4B2}">
      <dgm:prSet/>
      <dgm:spPr/>
      <dgm:t>
        <a:bodyPr/>
        <a:lstStyle/>
        <a:p>
          <a:endParaRPr lang="en-GB"/>
        </a:p>
      </dgm:t>
    </dgm:pt>
    <dgm:pt modelId="{BC18FF82-3B8E-4992-BA5E-7586817ED961}" type="sibTrans" cxnId="{25FD6ECF-14CC-44A8-8D04-B48B2AD9F4B2}">
      <dgm:prSet/>
      <dgm:spPr/>
      <dgm:t>
        <a:bodyPr/>
        <a:lstStyle/>
        <a:p>
          <a:endParaRPr lang="en-GB"/>
        </a:p>
      </dgm:t>
    </dgm:pt>
    <dgm:pt modelId="{59177155-D485-4D67-98C9-22020F532E69}">
      <dgm:prSet phldrT="[Text]"/>
      <dgm:spPr>
        <a:solidFill>
          <a:srgbClr val="7030A0"/>
        </a:solidFill>
      </dgm:spPr>
      <dgm:t>
        <a:bodyPr/>
        <a:lstStyle/>
        <a:p>
          <a:r>
            <a:rPr lang="en-GB" dirty="0"/>
            <a:t>EDI + Ethics</a:t>
          </a:r>
        </a:p>
      </dgm:t>
    </dgm:pt>
    <dgm:pt modelId="{FABBFE24-EB7A-48EC-955C-CC1B05F3D8DA}" type="parTrans" cxnId="{06061472-40DF-47DB-995A-2C83925352C7}">
      <dgm:prSet/>
      <dgm:spPr/>
      <dgm:t>
        <a:bodyPr/>
        <a:lstStyle/>
        <a:p>
          <a:endParaRPr lang="en-GB"/>
        </a:p>
      </dgm:t>
    </dgm:pt>
    <dgm:pt modelId="{93B3D10A-C486-4B31-84F0-6A5E7393B49E}" type="sibTrans" cxnId="{06061472-40DF-47DB-995A-2C83925352C7}">
      <dgm:prSet/>
      <dgm:spPr/>
      <dgm:t>
        <a:bodyPr/>
        <a:lstStyle/>
        <a:p>
          <a:endParaRPr lang="en-GB"/>
        </a:p>
      </dgm:t>
    </dgm:pt>
    <dgm:pt modelId="{78532DA7-5438-408E-976B-9F659741602C}">
      <dgm:prSet phldrT="[Text]"/>
      <dgm:spPr/>
      <dgm:t>
        <a:bodyPr/>
        <a:lstStyle/>
        <a:p>
          <a:r>
            <a:rPr lang="en-GB" dirty="0"/>
            <a:t>EDI + Test</a:t>
          </a:r>
        </a:p>
      </dgm:t>
    </dgm:pt>
    <dgm:pt modelId="{46707429-A468-4EBE-B730-BB751FCF11F9}" type="parTrans" cxnId="{F18B350E-88A5-449A-B099-53991A8A2990}">
      <dgm:prSet/>
      <dgm:spPr/>
      <dgm:t>
        <a:bodyPr/>
        <a:lstStyle/>
        <a:p>
          <a:endParaRPr lang="en-GB"/>
        </a:p>
      </dgm:t>
    </dgm:pt>
    <dgm:pt modelId="{B056D66F-8C6D-4A82-9CA2-A0A1EBD123A8}" type="sibTrans" cxnId="{F18B350E-88A5-449A-B099-53991A8A2990}">
      <dgm:prSet/>
      <dgm:spPr/>
      <dgm:t>
        <a:bodyPr/>
        <a:lstStyle/>
        <a:p>
          <a:endParaRPr lang="en-GB"/>
        </a:p>
      </dgm:t>
    </dgm:pt>
    <dgm:pt modelId="{47D2D7D9-DAD5-4BA0-B09C-D1C41304F8D6}">
      <dgm:prSet phldrT="[Text]"/>
      <dgm:spPr/>
      <dgm:t>
        <a:bodyPr/>
        <a:lstStyle/>
        <a:p>
          <a:r>
            <a:rPr lang="en-GB" dirty="0"/>
            <a:t>Teamwork</a:t>
          </a:r>
        </a:p>
      </dgm:t>
    </dgm:pt>
    <dgm:pt modelId="{3DE37435-6032-4EAE-8692-7B837A39C7DA}" type="parTrans" cxnId="{7ACD02F3-631F-45BD-B048-917949236C65}">
      <dgm:prSet/>
      <dgm:spPr/>
      <dgm:t>
        <a:bodyPr/>
        <a:lstStyle/>
        <a:p>
          <a:endParaRPr lang="en-GB"/>
        </a:p>
      </dgm:t>
    </dgm:pt>
    <dgm:pt modelId="{D616F731-23C4-4AC7-9512-53F6BC7CA5C7}" type="sibTrans" cxnId="{7ACD02F3-631F-45BD-B048-917949236C65}">
      <dgm:prSet/>
      <dgm:spPr/>
      <dgm:t>
        <a:bodyPr/>
        <a:lstStyle/>
        <a:p>
          <a:endParaRPr lang="en-GB"/>
        </a:p>
      </dgm:t>
    </dgm:pt>
    <dgm:pt modelId="{DF831F93-DC30-40A5-B446-8DE265F8EB13}">
      <dgm:prSet phldrT="[Text]"/>
      <dgm:spPr/>
      <dgm:t>
        <a:bodyPr/>
        <a:lstStyle/>
        <a:p>
          <a:r>
            <a:rPr lang="en-GB" dirty="0"/>
            <a:t>Teams + Leaders</a:t>
          </a:r>
        </a:p>
      </dgm:t>
    </dgm:pt>
    <dgm:pt modelId="{6EF52EC1-B3E4-4752-A3B4-CA0799CAEE5C}" type="parTrans" cxnId="{9143D229-96D2-41B3-8A34-9A847DCA6CB3}">
      <dgm:prSet/>
      <dgm:spPr/>
      <dgm:t>
        <a:bodyPr/>
        <a:lstStyle/>
        <a:p>
          <a:endParaRPr lang="en-GB"/>
        </a:p>
      </dgm:t>
    </dgm:pt>
    <dgm:pt modelId="{7654A8E9-0208-4087-9769-FF72B1B6D61A}" type="sibTrans" cxnId="{9143D229-96D2-41B3-8A34-9A847DCA6CB3}">
      <dgm:prSet/>
      <dgm:spPr/>
      <dgm:t>
        <a:bodyPr/>
        <a:lstStyle/>
        <a:p>
          <a:endParaRPr lang="en-GB"/>
        </a:p>
      </dgm:t>
    </dgm:pt>
    <dgm:pt modelId="{AE8EB9A8-C704-400E-9CB1-2969D235C2A1}">
      <dgm:prSet phldrT="[Text]"/>
      <dgm:spPr/>
      <dgm:t>
        <a:bodyPr/>
        <a:lstStyle/>
        <a:p>
          <a:r>
            <a:rPr lang="en-GB" dirty="0"/>
            <a:t>Teams + Test</a:t>
          </a:r>
        </a:p>
      </dgm:t>
    </dgm:pt>
    <dgm:pt modelId="{5D85CC90-4A67-4ECF-B688-600F97B11833}" type="parTrans" cxnId="{C2C48EA6-1A72-47BA-9B6E-72D5C33BFB5B}">
      <dgm:prSet/>
      <dgm:spPr/>
      <dgm:t>
        <a:bodyPr/>
        <a:lstStyle/>
        <a:p>
          <a:endParaRPr lang="en-GB"/>
        </a:p>
      </dgm:t>
    </dgm:pt>
    <dgm:pt modelId="{B812908C-D449-4750-9576-0CD35739EFAA}" type="sibTrans" cxnId="{C2C48EA6-1A72-47BA-9B6E-72D5C33BFB5B}">
      <dgm:prSet/>
      <dgm:spPr/>
      <dgm:t>
        <a:bodyPr/>
        <a:lstStyle/>
        <a:p>
          <a:endParaRPr lang="en-GB"/>
        </a:p>
      </dgm:t>
    </dgm:pt>
    <dgm:pt modelId="{13958A06-6034-44FE-946B-1A11AE618BA2}">
      <dgm:prSet phldrT="[Text]"/>
      <dgm:spPr/>
      <dgm:t>
        <a:bodyPr/>
        <a:lstStyle/>
        <a:p>
          <a:r>
            <a:rPr lang="en-GB" dirty="0"/>
            <a:t>Decisions</a:t>
          </a:r>
        </a:p>
      </dgm:t>
    </dgm:pt>
    <dgm:pt modelId="{9CE18E5C-809E-4DC5-B13F-A7B17A6D8F21}" type="parTrans" cxnId="{37AF8A3F-07E5-4ED2-892A-7E21AA352A81}">
      <dgm:prSet/>
      <dgm:spPr/>
      <dgm:t>
        <a:bodyPr/>
        <a:lstStyle/>
        <a:p>
          <a:endParaRPr lang="en-GB"/>
        </a:p>
      </dgm:t>
    </dgm:pt>
    <dgm:pt modelId="{5AD82F1B-C8AF-4900-A15E-5E49A2E50818}" type="sibTrans" cxnId="{37AF8A3F-07E5-4ED2-892A-7E21AA352A81}">
      <dgm:prSet/>
      <dgm:spPr/>
      <dgm:t>
        <a:bodyPr/>
        <a:lstStyle/>
        <a:p>
          <a:endParaRPr lang="en-GB"/>
        </a:p>
      </dgm:t>
    </dgm:pt>
    <dgm:pt modelId="{91BA73BC-2206-498D-9CE9-0E76D341F76D}">
      <dgm:prSet phldrT="[Text]"/>
      <dgm:spPr/>
      <dgm:t>
        <a:bodyPr/>
        <a:lstStyle/>
        <a:p>
          <a:r>
            <a:rPr lang="en-GB" dirty="0"/>
            <a:t>Decisions + Quality</a:t>
          </a:r>
        </a:p>
      </dgm:t>
    </dgm:pt>
    <dgm:pt modelId="{CFB2EFDF-F356-4F09-8309-4D4726CA8B44}" type="parTrans" cxnId="{3659537E-7AC6-4B16-9403-2B4018A4CBF2}">
      <dgm:prSet/>
      <dgm:spPr/>
      <dgm:t>
        <a:bodyPr/>
        <a:lstStyle/>
        <a:p>
          <a:endParaRPr lang="en-GB"/>
        </a:p>
      </dgm:t>
    </dgm:pt>
    <dgm:pt modelId="{DDA079A7-8551-476B-A221-28F6668C3105}" type="sibTrans" cxnId="{3659537E-7AC6-4B16-9403-2B4018A4CBF2}">
      <dgm:prSet/>
      <dgm:spPr/>
      <dgm:t>
        <a:bodyPr/>
        <a:lstStyle/>
        <a:p>
          <a:endParaRPr lang="en-GB"/>
        </a:p>
      </dgm:t>
    </dgm:pt>
    <dgm:pt modelId="{F6B9E6F4-10A3-4F61-8938-90D3858BA008}">
      <dgm:prSet phldrT="[Text]"/>
      <dgm:spPr/>
      <dgm:t>
        <a:bodyPr/>
        <a:lstStyle/>
        <a:p>
          <a:r>
            <a:rPr lang="en-GB" dirty="0"/>
            <a:t>Decisions + Test</a:t>
          </a:r>
        </a:p>
      </dgm:t>
    </dgm:pt>
    <dgm:pt modelId="{ABBDF73A-894C-498F-A304-A76914A1599A}" type="parTrans" cxnId="{09CC94C0-DC79-4278-BB2F-55AB46112B39}">
      <dgm:prSet/>
      <dgm:spPr/>
      <dgm:t>
        <a:bodyPr/>
        <a:lstStyle/>
        <a:p>
          <a:endParaRPr lang="en-GB"/>
        </a:p>
      </dgm:t>
    </dgm:pt>
    <dgm:pt modelId="{C6F04209-C4F0-4101-98B4-392C170E022E}" type="sibTrans" cxnId="{09CC94C0-DC79-4278-BB2F-55AB46112B39}">
      <dgm:prSet/>
      <dgm:spPr/>
      <dgm:t>
        <a:bodyPr/>
        <a:lstStyle/>
        <a:p>
          <a:endParaRPr lang="en-GB"/>
        </a:p>
      </dgm:t>
    </dgm:pt>
    <dgm:pt modelId="{81561380-78DB-415F-B480-79A87FA7EAEF}">
      <dgm:prSet phldrT="[Text]"/>
      <dgm:spPr/>
      <dgm:t>
        <a:bodyPr/>
        <a:lstStyle/>
        <a:p>
          <a:r>
            <a:rPr lang="en-GB" dirty="0"/>
            <a:t>Support</a:t>
          </a:r>
        </a:p>
      </dgm:t>
    </dgm:pt>
    <dgm:pt modelId="{18E84D62-218D-494D-BE44-83798C4BDD4F}" type="parTrans" cxnId="{F8C96DD2-3ADE-48B0-9477-9874B4AA0B9B}">
      <dgm:prSet/>
      <dgm:spPr/>
      <dgm:t>
        <a:bodyPr/>
        <a:lstStyle/>
        <a:p>
          <a:endParaRPr lang="en-GB"/>
        </a:p>
      </dgm:t>
    </dgm:pt>
    <dgm:pt modelId="{C077E20C-7407-483B-BA02-AD00642F0AE0}" type="sibTrans" cxnId="{F8C96DD2-3ADE-48B0-9477-9874B4AA0B9B}">
      <dgm:prSet/>
      <dgm:spPr/>
      <dgm:t>
        <a:bodyPr/>
        <a:lstStyle/>
        <a:p>
          <a:endParaRPr lang="en-GB"/>
        </a:p>
      </dgm:t>
    </dgm:pt>
    <dgm:pt modelId="{9B24185E-5F5F-43C6-9D34-44266F02501F}">
      <dgm:prSet phldrT="[Text]"/>
      <dgm:spPr/>
      <dgm:t>
        <a:bodyPr/>
        <a:lstStyle/>
        <a:p>
          <a:r>
            <a:rPr lang="en-GB" dirty="0"/>
            <a:t>Essay Planning</a:t>
          </a:r>
        </a:p>
      </dgm:t>
    </dgm:pt>
    <dgm:pt modelId="{CD2EC679-8506-424A-836C-7105D545C2B0}" type="parTrans" cxnId="{E681CF0F-1C19-4B0F-8632-8427057F00C7}">
      <dgm:prSet/>
      <dgm:spPr/>
      <dgm:t>
        <a:bodyPr/>
        <a:lstStyle/>
        <a:p>
          <a:endParaRPr lang="en-GB"/>
        </a:p>
      </dgm:t>
    </dgm:pt>
    <dgm:pt modelId="{46921357-66BA-4886-A720-471BB7C52784}" type="sibTrans" cxnId="{E681CF0F-1C19-4B0F-8632-8427057F00C7}">
      <dgm:prSet/>
      <dgm:spPr/>
      <dgm:t>
        <a:bodyPr/>
        <a:lstStyle/>
        <a:p>
          <a:endParaRPr lang="en-GB"/>
        </a:p>
      </dgm:t>
    </dgm:pt>
    <dgm:pt modelId="{06CB244F-90D7-4537-AA32-87746B816826}">
      <dgm:prSet phldrT="[Text]"/>
      <dgm:spPr/>
      <dgm:t>
        <a:bodyPr/>
        <a:lstStyle/>
        <a:p>
          <a:r>
            <a:rPr lang="en-GB" dirty="0"/>
            <a:t>Wrap Up</a:t>
          </a:r>
        </a:p>
      </dgm:t>
    </dgm:pt>
    <dgm:pt modelId="{DB5F3B2D-FEBD-450D-B5A9-52916D851086}" type="parTrans" cxnId="{C04A39A6-2DB8-4E7B-9B17-BC6A3AEBBE98}">
      <dgm:prSet/>
      <dgm:spPr/>
      <dgm:t>
        <a:bodyPr/>
        <a:lstStyle/>
        <a:p>
          <a:endParaRPr lang="en-GB"/>
        </a:p>
      </dgm:t>
    </dgm:pt>
    <dgm:pt modelId="{CFEB1A61-A9B5-459F-94B6-42678E24748F}" type="sibTrans" cxnId="{C04A39A6-2DB8-4E7B-9B17-BC6A3AEBBE98}">
      <dgm:prSet/>
      <dgm:spPr/>
      <dgm:t>
        <a:bodyPr/>
        <a:lstStyle/>
        <a:p>
          <a:endParaRPr lang="en-GB"/>
        </a:p>
      </dgm:t>
    </dgm:pt>
    <dgm:pt modelId="{A874808F-90E3-45C0-82B6-CB1863CDE158}" type="pres">
      <dgm:prSet presAssocID="{0E23B19F-D818-42CB-96EF-B0AF48A82C86}" presName="theList" presStyleCnt="0">
        <dgm:presLayoutVars>
          <dgm:dir/>
          <dgm:animLvl val="lvl"/>
          <dgm:resizeHandles val="exact"/>
        </dgm:presLayoutVars>
      </dgm:prSet>
      <dgm:spPr/>
    </dgm:pt>
    <dgm:pt modelId="{51273141-A81E-4E0A-A147-FA8C11FB8446}" type="pres">
      <dgm:prSet presAssocID="{DF823918-8540-4FD1-86CB-135DE81B599E}" presName="compNode" presStyleCnt="0"/>
      <dgm:spPr/>
    </dgm:pt>
    <dgm:pt modelId="{EAA2BDCC-98FC-4720-81C1-95B6AFEEA715}" type="pres">
      <dgm:prSet presAssocID="{DF823918-8540-4FD1-86CB-135DE81B599E}" presName="aNode" presStyleLbl="bgShp" presStyleIdx="0" presStyleCnt="5"/>
      <dgm:spPr/>
    </dgm:pt>
    <dgm:pt modelId="{4D18F066-442D-4A58-BFDA-610CD2FF637A}" type="pres">
      <dgm:prSet presAssocID="{DF823918-8540-4FD1-86CB-135DE81B599E}" presName="textNode" presStyleLbl="bgShp" presStyleIdx="0" presStyleCnt="5"/>
      <dgm:spPr/>
    </dgm:pt>
    <dgm:pt modelId="{A7A8E8D5-8F79-40BA-A2A7-449DA4269126}" type="pres">
      <dgm:prSet presAssocID="{DF823918-8540-4FD1-86CB-135DE81B599E}" presName="compChildNode" presStyleCnt="0"/>
      <dgm:spPr/>
    </dgm:pt>
    <dgm:pt modelId="{4FF253C1-5C05-4DA3-976D-2CDF5C036085}" type="pres">
      <dgm:prSet presAssocID="{DF823918-8540-4FD1-86CB-135DE81B599E}" presName="theInnerList" presStyleCnt="0"/>
      <dgm:spPr/>
    </dgm:pt>
    <dgm:pt modelId="{DCB7B86C-5A54-4A80-B229-B1DA02F4C671}" type="pres">
      <dgm:prSet presAssocID="{A72ED223-2683-43DC-975D-50FD99FFE4A9}" presName="childNode" presStyleLbl="node1" presStyleIdx="0" presStyleCnt="10">
        <dgm:presLayoutVars>
          <dgm:bulletEnabled val="1"/>
        </dgm:presLayoutVars>
      </dgm:prSet>
      <dgm:spPr/>
    </dgm:pt>
    <dgm:pt modelId="{F3E9681C-DC0B-48E2-9A47-71311A322E34}" type="pres">
      <dgm:prSet presAssocID="{A72ED223-2683-43DC-975D-50FD99FFE4A9}" presName="aSpace2" presStyleCnt="0"/>
      <dgm:spPr/>
    </dgm:pt>
    <dgm:pt modelId="{443EC5A4-2397-4A4B-B3E6-ED260CD58874}" type="pres">
      <dgm:prSet presAssocID="{2B3E47BE-26D1-4795-8162-EFF56BC7B6CF}" presName="childNode" presStyleLbl="node1" presStyleIdx="1" presStyleCnt="10">
        <dgm:presLayoutVars>
          <dgm:bulletEnabled val="1"/>
        </dgm:presLayoutVars>
      </dgm:prSet>
      <dgm:spPr/>
    </dgm:pt>
    <dgm:pt modelId="{06F0B30E-DBA5-41BE-95C3-F3D66F5C6DEA}" type="pres">
      <dgm:prSet presAssocID="{DF823918-8540-4FD1-86CB-135DE81B599E}" presName="aSpace" presStyleCnt="0"/>
      <dgm:spPr/>
    </dgm:pt>
    <dgm:pt modelId="{AD8506EA-A393-457A-9793-24BF17DD3852}" type="pres">
      <dgm:prSet presAssocID="{40AA35A7-C28B-4112-9BC1-7EEAE5BE3078}" presName="compNode" presStyleCnt="0"/>
      <dgm:spPr/>
    </dgm:pt>
    <dgm:pt modelId="{D63167EA-841C-465D-A37D-789DB641AB44}" type="pres">
      <dgm:prSet presAssocID="{40AA35A7-C28B-4112-9BC1-7EEAE5BE3078}" presName="aNode" presStyleLbl="bgShp" presStyleIdx="1" presStyleCnt="5"/>
      <dgm:spPr/>
    </dgm:pt>
    <dgm:pt modelId="{76A682CF-12AD-4B75-A360-C1224689D801}" type="pres">
      <dgm:prSet presAssocID="{40AA35A7-C28B-4112-9BC1-7EEAE5BE3078}" presName="textNode" presStyleLbl="bgShp" presStyleIdx="1" presStyleCnt="5"/>
      <dgm:spPr/>
    </dgm:pt>
    <dgm:pt modelId="{99C2409C-5D3A-45FE-AFB4-BD1C07901D2F}" type="pres">
      <dgm:prSet presAssocID="{40AA35A7-C28B-4112-9BC1-7EEAE5BE3078}" presName="compChildNode" presStyleCnt="0"/>
      <dgm:spPr/>
    </dgm:pt>
    <dgm:pt modelId="{E6524AC4-E04E-4B4C-A01C-F53848C6355E}" type="pres">
      <dgm:prSet presAssocID="{40AA35A7-C28B-4112-9BC1-7EEAE5BE3078}" presName="theInnerList" presStyleCnt="0"/>
      <dgm:spPr/>
    </dgm:pt>
    <dgm:pt modelId="{A0BA3163-9CAA-46E9-BE9D-97D6C8C2E99B}" type="pres">
      <dgm:prSet presAssocID="{59177155-D485-4D67-98C9-22020F532E69}" presName="childNode" presStyleLbl="node1" presStyleIdx="2" presStyleCnt="10">
        <dgm:presLayoutVars>
          <dgm:bulletEnabled val="1"/>
        </dgm:presLayoutVars>
      </dgm:prSet>
      <dgm:spPr/>
    </dgm:pt>
    <dgm:pt modelId="{CBBA1ABF-CFF0-480C-B239-5419A34441D5}" type="pres">
      <dgm:prSet presAssocID="{59177155-D485-4D67-98C9-22020F532E69}" presName="aSpace2" presStyleCnt="0"/>
      <dgm:spPr/>
    </dgm:pt>
    <dgm:pt modelId="{4F177808-3BB1-4361-9A60-8BD45261E4D1}" type="pres">
      <dgm:prSet presAssocID="{78532DA7-5438-408E-976B-9F659741602C}" presName="childNode" presStyleLbl="node1" presStyleIdx="3" presStyleCnt="10">
        <dgm:presLayoutVars>
          <dgm:bulletEnabled val="1"/>
        </dgm:presLayoutVars>
      </dgm:prSet>
      <dgm:spPr/>
    </dgm:pt>
    <dgm:pt modelId="{E53ABA22-9A3B-4884-BB6A-5ACDAE46E9AD}" type="pres">
      <dgm:prSet presAssocID="{40AA35A7-C28B-4112-9BC1-7EEAE5BE3078}" presName="aSpace" presStyleCnt="0"/>
      <dgm:spPr/>
    </dgm:pt>
    <dgm:pt modelId="{89A755C7-666E-4AAF-B0AD-092869EE6E8E}" type="pres">
      <dgm:prSet presAssocID="{47D2D7D9-DAD5-4BA0-B09C-D1C41304F8D6}" presName="compNode" presStyleCnt="0"/>
      <dgm:spPr/>
    </dgm:pt>
    <dgm:pt modelId="{BB379117-81BA-4FD5-9359-ADE9335AE20B}" type="pres">
      <dgm:prSet presAssocID="{47D2D7D9-DAD5-4BA0-B09C-D1C41304F8D6}" presName="aNode" presStyleLbl="bgShp" presStyleIdx="2" presStyleCnt="5"/>
      <dgm:spPr/>
    </dgm:pt>
    <dgm:pt modelId="{0C0752C3-FE04-4C3B-8743-3CB5BC305281}" type="pres">
      <dgm:prSet presAssocID="{47D2D7D9-DAD5-4BA0-B09C-D1C41304F8D6}" presName="textNode" presStyleLbl="bgShp" presStyleIdx="2" presStyleCnt="5"/>
      <dgm:spPr/>
    </dgm:pt>
    <dgm:pt modelId="{0831F246-8B04-4011-9E29-C73AF66F2EAC}" type="pres">
      <dgm:prSet presAssocID="{47D2D7D9-DAD5-4BA0-B09C-D1C41304F8D6}" presName="compChildNode" presStyleCnt="0"/>
      <dgm:spPr/>
    </dgm:pt>
    <dgm:pt modelId="{3BA86367-25C2-4333-A4CD-5A6C953A7AE3}" type="pres">
      <dgm:prSet presAssocID="{47D2D7D9-DAD5-4BA0-B09C-D1C41304F8D6}" presName="theInnerList" presStyleCnt="0"/>
      <dgm:spPr/>
    </dgm:pt>
    <dgm:pt modelId="{7DB7F1AF-73A1-4F46-B992-97E9E1E59241}" type="pres">
      <dgm:prSet presAssocID="{DF831F93-DC30-40A5-B446-8DE265F8EB13}" presName="childNode" presStyleLbl="node1" presStyleIdx="4" presStyleCnt="10">
        <dgm:presLayoutVars>
          <dgm:bulletEnabled val="1"/>
        </dgm:presLayoutVars>
      </dgm:prSet>
      <dgm:spPr/>
    </dgm:pt>
    <dgm:pt modelId="{903E929D-CD45-4038-B681-474547FDFC8F}" type="pres">
      <dgm:prSet presAssocID="{DF831F93-DC30-40A5-B446-8DE265F8EB13}" presName="aSpace2" presStyleCnt="0"/>
      <dgm:spPr/>
    </dgm:pt>
    <dgm:pt modelId="{DA429927-193C-4DA9-9CC7-B6C27C392C37}" type="pres">
      <dgm:prSet presAssocID="{AE8EB9A8-C704-400E-9CB1-2969D235C2A1}" presName="childNode" presStyleLbl="node1" presStyleIdx="5" presStyleCnt="10">
        <dgm:presLayoutVars>
          <dgm:bulletEnabled val="1"/>
        </dgm:presLayoutVars>
      </dgm:prSet>
      <dgm:spPr/>
    </dgm:pt>
    <dgm:pt modelId="{A75EFA80-FAEE-4542-9556-5E8263F7ADD1}" type="pres">
      <dgm:prSet presAssocID="{47D2D7D9-DAD5-4BA0-B09C-D1C41304F8D6}" presName="aSpace" presStyleCnt="0"/>
      <dgm:spPr/>
    </dgm:pt>
    <dgm:pt modelId="{DA84B224-E507-4D04-B703-E301C56D9530}" type="pres">
      <dgm:prSet presAssocID="{13958A06-6034-44FE-946B-1A11AE618BA2}" presName="compNode" presStyleCnt="0"/>
      <dgm:spPr/>
    </dgm:pt>
    <dgm:pt modelId="{B27C7EF0-7840-4DCA-AB6F-90A32F371ACD}" type="pres">
      <dgm:prSet presAssocID="{13958A06-6034-44FE-946B-1A11AE618BA2}" presName="aNode" presStyleLbl="bgShp" presStyleIdx="3" presStyleCnt="5"/>
      <dgm:spPr/>
    </dgm:pt>
    <dgm:pt modelId="{9019C2F4-2040-4302-A9B6-210DBD1E0336}" type="pres">
      <dgm:prSet presAssocID="{13958A06-6034-44FE-946B-1A11AE618BA2}" presName="textNode" presStyleLbl="bgShp" presStyleIdx="3" presStyleCnt="5"/>
      <dgm:spPr/>
    </dgm:pt>
    <dgm:pt modelId="{225BB38C-813A-415D-B429-1321445B0619}" type="pres">
      <dgm:prSet presAssocID="{13958A06-6034-44FE-946B-1A11AE618BA2}" presName="compChildNode" presStyleCnt="0"/>
      <dgm:spPr/>
    </dgm:pt>
    <dgm:pt modelId="{E19B51C5-CA52-44FE-93CD-30E940AF53C8}" type="pres">
      <dgm:prSet presAssocID="{13958A06-6034-44FE-946B-1A11AE618BA2}" presName="theInnerList" presStyleCnt="0"/>
      <dgm:spPr/>
    </dgm:pt>
    <dgm:pt modelId="{6193E2D1-1BE4-44EF-B54E-4D5FFC185C3A}" type="pres">
      <dgm:prSet presAssocID="{91BA73BC-2206-498D-9CE9-0E76D341F76D}" presName="childNode" presStyleLbl="node1" presStyleIdx="6" presStyleCnt="10">
        <dgm:presLayoutVars>
          <dgm:bulletEnabled val="1"/>
        </dgm:presLayoutVars>
      </dgm:prSet>
      <dgm:spPr/>
    </dgm:pt>
    <dgm:pt modelId="{C0444909-5ECE-48C6-A65D-3220FF4424E0}" type="pres">
      <dgm:prSet presAssocID="{91BA73BC-2206-498D-9CE9-0E76D341F76D}" presName="aSpace2" presStyleCnt="0"/>
      <dgm:spPr/>
    </dgm:pt>
    <dgm:pt modelId="{504D898D-0F6C-4A3B-A32B-4653D21D6A8E}" type="pres">
      <dgm:prSet presAssocID="{F6B9E6F4-10A3-4F61-8938-90D3858BA008}" presName="childNode" presStyleLbl="node1" presStyleIdx="7" presStyleCnt="10">
        <dgm:presLayoutVars>
          <dgm:bulletEnabled val="1"/>
        </dgm:presLayoutVars>
      </dgm:prSet>
      <dgm:spPr/>
    </dgm:pt>
    <dgm:pt modelId="{F92C1E79-DDC6-42FF-85E9-F1E5A1BA2D95}" type="pres">
      <dgm:prSet presAssocID="{13958A06-6034-44FE-946B-1A11AE618BA2}" presName="aSpace" presStyleCnt="0"/>
      <dgm:spPr/>
    </dgm:pt>
    <dgm:pt modelId="{86A842FB-CBD7-44E2-99F8-760FBA2B45E9}" type="pres">
      <dgm:prSet presAssocID="{81561380-78DB-415F-B480-79A87FA7EAEF}" presName="compNode" presStyleCnt="0"/>
      <dgm:spPr/>
    </dgm:pt>
    <dgm:pt modelId="{5B4961BE-7B4F-455A-89B3-68C74F86CEBE}" type="pres">
      <dgm:prSet presAssocID="{81561380-78DB-415F-B480-79A87FA7EAEF}" presName="aNode" presStyleLbl="bgShp" presStyleIdx="4" presStyleCnt="5"/>
      <dgm:spPr/>
    </dgm:pt>
    <dgm:pt modelId="{90487B57-F4A7-40B1-9447-7A49D758105B}" type="pres">
      <dgm:prSet presAssocID="{81561380-78DB-415F-B480-79A87FA7EAEF}" presName="textNode" presStyleLbl="bgShp" presStyleIdx="4" presStyleCnt="5"/>
      <dgm:spPr/>
    </dgm:pt>
    <dgm:pt modelId="{F21311FD-CD3E-4A7E-BAE4-A2FA40250463}" type="pres">
      <dgm:prSet presAssocID="{81561380-78DB-415F-B480-79A87FA7EAEF}" presName="compChildNode" presStyleCnt="0"/>
      <dgm:spPr/>
    </dgm:pt>
    <dgm:pt modelId="{84761E57-7FA7-43CF-A134-FBE2202A73F1}" type="pres">
      <dgm:prSet presAssocID="{81561380-78DB-415F-B480-79A87FA7EAEF}" presName="theInnerList" presStyleCnt="0"/>
      <dgm:spPr/>
    </dgm:pt>
    <dgm:pt modelId="{877D2951-B049-4D73-AB18-54EB6A2B7EF1}" type="pres">
      <dgm:prSet presAssocID="{9B24185E-5F5F-43C6-9D34-44266F02501F}" presName="childNode" presStyleLbl="node1" presStyleIdx="8" presStyleCnt="10">
        <dgm:presLayoutVars>
          <dgm:bulletEnabled val="1"/>
        </dgm:presLayoutVars>
      </dgm:prSet>
      <dgm:spPr/>
    </dgm:pt>
    <dgm:pt modelId="{C2D1AD34-4B25-4933-98D6-4278FCF18698}" type="pres">
      <dgm:prSet presAssocID="{9B24185E-5F5F-43C6-9D34-44266F02501F}" presName="aSpace2" presStyleCnt="0"/>
      <dgm:spPr/>
    </dgm:pt>
    <dgm:pt modelId="{1269AE99-43EA-49AB-AC9D-FE1A683E469E}" type="pres">
      <dgm:prSet presAssocID="{06CB244F-90D7-4537-AA32-87746B816826}" presName="childNode" presStyleLbl="node1" presStyleIdx="9" presStyleCnt="10">
        <dgm:presLayoutVars>
          <dgm:bulletEnabled val="1"/>
        </dgm:presLayoutVars>
      </dgm:prSet>
      <dgm:spPr/>
    </dgm:pt>
  </dgm:ptLst>
  <dgm:cxnLst>
    <dgm:cxn modelId="{33E97600-8750-4EC8-88D0-4B2508A8112D}" type="presOf" srcId="{78532DA7-5438-408E-976B-9F659741602C}" destId="{4F177808-3BB1-4361-9A60-8BD45261E4D1}" srcOrd="0" destOrd="0" presId="urn:microsoft.com/office/officeart/2005/8/layout/lProcess2"/>
    <dgm:cxn modelId="{D1953708-D476-4E23-9F39-1637118FD1B2}" type="presOf" srcId="{81561380-78DB-415F-B480-79A87FA7EAEF}" destId="{90487B57-F4A7-40B1-9447-7A49D758105B}" srcOrd="1" destOrd="0" presId="urn:microsoft.com/office/officeart/2005/8/layout/lProcess2"/>
    <dgm:cxn modelId="{F18B350E-88A5-449A-B099-53991A8A2990}" srcId="{40AA35A7-C28B-4112-9BC1-7EEAE5BE3078}" destId="{78532DA7-5438-408E-976B-9F659741602C}" srcOrd="1" destOrd="0" parTransId="{46707429-A468-4EBE-B730-BB751FCF11F9}" sibTransId="{B056D66F-8C6D-4A82-9CA2-A0A1EBD123A8}"/>
    <dgm:cxn modelId="{E681CF0F-1C19-4B0F-8632-8427057F00C7}" srcId="{81561380-78DB-415F-B480-79A87FA7EAEF}" destId="{9B24185E-5F5F-43C6-9D34-44266F02501F}" srcOrd="0" destOrd="0" parTransId="{CD2EC679-8506-424A-836C-7105D545C2B0}" sibTransId="{46921357-66BA-4886-A720-471BB7C52784}"/>
    <dgm:cxn modelId="{125AA215-BDFE-4071-A251-7120722CE31A}" type="presOf" srcId="{F6B9E6F4-10A3-4F61-8938-90D3858BA008}" destId="{504D898D-0F6C-4A3B-A32B-4653D21D6A8E}" srcOrd="0" destOrd="0" presId="urn:microsoft.com/office/officeart/2005/8/layout/lProcess2"/>
    <dgm:cxn modelId="{4D8F1728-6213-4302-AB4D-AD04C1C9ED9D}" type="presOf" srcId="{06CB244F-90D7-4537-AA32-87746B816826}" destId="{1269AE99-43EA-49AB-AC9D-FE1A683E469E}" srcOrd="0" destOrd="0" presId="urn:microsoft.com/office/officeart/2005/8/layout/lProcess2"/>
    <dgm:cxn modelId="{9143D229-96D2-41B3-8A34-9A847DCA6CB3}" srcId="{47D2D7D9-DAD5-4BA0-B09C-D1C41304F8D6}" destId="{DF831F93-DC30-40A5-B446-8DE265F8EB13}" srcOrd="0" destOrd="0" parTransId="{6EF52EC1-B3E4-4752-A3B4-CA0799CAEE5C}" sibTransId="{7654A8E9-0208-4087-9769-FF72B1B6D61A}"/>
    <dgm:cxn modelId="{78813D2E-9BB2-4748-B048-80EC7B479657}" type="presOf" srcId="{47D2D7D9-DAD5-4BA0-B09C-D1C41304F8D6}" destId="{0C0752C3-FE04-4C3B-8743-3CB5BC305281}" srcOrd="1" destOrd="0" presId="urn:microsoft.com/office/officeart/2005/8/layout/lProcess2"/>
    <dgm:cxn modelId="{043D4333-7966-45E4-995B-7CE8F0A78A66}" type="presOf" srcId="{AE8EB9A8-C704-400E-9CB1-2969D235C2A1}" destId="{DA429927-193C-4DA9-9CC7-B6C27C392C37}" srcOrd="0" destOrd="0" presId="urn:microsoft.com/office/officeart/2005/8/layout/lProcess2"/>
    <dgm:cxn modelId="{B8DF9339-FF72-450A-875C-A35316765F2E}" type="presOf" srcId="{A72ED223-2683-43DC-975D-50FD99FFE4A9}" destId="{DCB7B86C-5A54-4A80-B229-B1DA02F4C671}" srcOrd="0" destOrd="0" presId="urn:microsoft.com/office/officeart/2005/8/layout/lProcess2"/>
    <dgm:cxn modelId="{37AF8A3F-07E5-4ED2-892A-7E21AA352A81}" srcId="{0E23B19F-D818-42CB-96EF-B0AF48A82C86}" destId="{13958A06-6034-44FE-946B-1A11AE618BA2}" srcOrd="3" destOrd="0" parTransId="{9CE18E5C-809E-4DC5-B13F-A7B17A6D8F21}" sibTransId="{5AD82F1B-C8AF-4900-A15E-5E49A2E50818}"/>
    <dgm:cxn modelId="{25F3AB5F-F88F-424F-861B-FCAC03591C01}" type="presOf" srcId="{91BA73BC-2206-498D-9CE9-0E76D341F76D}" destId="{6193E2D1-1BE4-44EF-B54E-4D5FFC185C3A}" srcOrd="0" destOrd="0" presId="urn:microsoft.com/office/officeart/2005/8/layout/lProcess2"/>
    <dgm:cxn modelId="{4CCB9D4A-0CD2-47BD-B6AD-205F015DFF16}" type="presOf" srcId="{47D2D7D9-DAD5-4BA0-B09C-D1C41304F8D6}" destId="{BB379117-81BA-4FD5-9359-ADE9335AE20B}" srcOrd="0" destOrd="0" presId="urn:microsoft.com/office/officeart/2005/8/layout/lProcess2"/>
    <dgm:cxn modelId="{06061472-40DF-47DB-995A-2C83925352C7}" srcId="{40AA35A7-C28B-4112-9BC1-7EEAE5BE3078}" destId="{59177155-D485-4D67-98C9-22020F532E69}" srcOrd="0" destOrd="0" parTransId="{FABBFE24-EB7A-48EC-955C-CC1B05F3D8DA}" sibTransId="{93B3D10A-C486-4B31-84F0-6A5E7393B49E}"/>
    <dgm:cxn modelId="{23626E76-4EE9-4FDD-A895-B4054688AFBF}" type="presOf" srcId="{DF823918-8540-4FD1-86CB-135DE81B599E}" destId="{EAA2BDCC-98FC-4720-81C1-95B6AFEEA715}" srcOrd="0" destOrd="0" presId="urn:microsoft.com/office/officeart/2005/8/layout/lProcess2"/>
    <dgm:cxn modelId="{C5A35F5A-9159-4A1B-BB98-8AD561BE3531}" type="presOf" srcId="{40AA35A7-C28B-4112-9BC1-7EEAE5BE3078}" destId="{76A682CF-12AD-4B75-A360-C1224689D801}" srcOrd="1" destOrd="0" presId="urn:microsoft.com/office/officeart/2005/8/layout/lProcess2"/>
    <dgm:cxn modelId="{3659537E-7AC6-4B16-9403-2B4018A4CBF2}" srcId="{13958A06-6034-44FE-946B-1A11AE618BA2}" destId="{91BA73BC-2206-498D-9CE9-0E76D341F76D}" srcOrd="0" destOrd="0" parTransId="{CFB2EFDF-F356-4F09-8309-4D4726CA8B44}" sibTransId="{DDA079A7-8551-476B-A221-28F6668C3105}"/>
    <dgm:cxn modelId="{3EA5CA8C-73CD-4A58-AC68-297D92EE4CFC}" type="presOf" srcId="{81561380-78DB-415F-B480-79A87FA7EAEF}" destId="{5B4961BE-7B4F-455A-89B3-68C74F86CEBE}" srcOrd="0" destOrd="0" presId="urn:microsoft.com/office/officeart/2005/8/layout/lProcess2"/>
    <dgm:cxn modelId="{BB96ED93-1852-4CE8-86BB-B49EF14FF841}" type="presOf" srcId="{13958A06-6034-44FE-946B-1A11AE618BA2}" destId="{B27C7EF0-7840-4DCA-AB6F-90A32F371ACD}" srcOrd="0" destOrd="0" presId="urn:microsoft.com/office/officeart/2005/8/layout/lProcess2"/>
    <dgm:cxn modelId="{A9887395-2EDE-4261-B71C-CDED26BF31E5}" srcId="{0E23B19F-D818-42CB-96EF-B0AF48A82C86}" destId="{DF823918-8540-4FD1-86CB-135DE81B599E}" srcOrd="0" destOrd="0" parTransId="{49AE5E3B-AC8B-4131-B5BF-B219C4A7C346}" sibTransId="{901E5094-5340-4A22-B182-D5BACD52CA9A}"/>
    <dgm:cxn modelId="{C04A39A6-2DB8-4E7B-9B17-BC6A3AEBBE98}" srcId="{81561380-78DB-415F-B480-79A87FA7EAEF}" destId="{06CB244F-90D7-4537-AA32-87746B816826}" srcOrd="1" destOrd="0" parTransId="{DB5F3B2D-FEBD-450D-B5A9-52916D851086}" sibTransId="{CFEB1A61-A9B5-459F-94B6-42678E24748F}"/>
    <dgm:cxn modelId="{C2C48EA6-1A72-47BA-9B6E-72D5C33BFB5B}" srcId="{47D2D7D9-DAD5-4BA0-B09C-D1C41304F8D6}" destId="{AE8EB9A8-C704-400E-9CB1-2969D235C2A1}" srcOrd="1" destOrd="0" parTransId="{5D85CC90-4A67-4ECF-B688-600F97B11833}" sibTransId="{B812908C-D449-4750-9576-0CD35739EFAA}"/>
    <dgm:cxn modelId="{30E214A8-2CBA-4F13-886E-CB863FB7FA41}" type="presOf" srcId="{DF831F93-DC30-40A5-B446-8DE265F8EB13}" destId="{7DB7F1AF-73A1-4F46-B992-97E9E1E59241}" srcOrd="0" destOrd="0" presId="urn:microsoft.com/office/officeart/2005/8/layout/lProcess2"/>
    <dgm:cxn modelId="{BE4D03B7-C7D7-4BCE-B10B-6EF4A72F99D7}" srcId="{DF823918-8540-4FD1-86CB-135DE81B599E}" destId="{A72ED223-2683-43DC-975D-50FD99FFE4A9}" srcOrd="0" destOrd="0" parTransId="{597F3386-7C2A-4A7E-838C-48D2D24ABF32}" sibTransId="{73EDD8B3-CF26-4577-8A57-3D43C4AA7439}"/>
    <dgm:cxn modelId="{09CC94C0-DC79-4278-BB2F-55AB46112B39}" srcId="{13958A06-6034-44FE-946B-1A11AE618BA2}" destId="{F6B9E6F4-10A3-4F61-8938-90D3858BA008}" srcOrd="1" destOrd="0" parTransId="{ABBDF73A-894C-498F-A304-A76914A1599A}" sibTransId="{C6F04209-C4F0-4101-98B4-392C170E022E}"/>
    <dgm:cxn modelId="{E7FA4FC3-C867-49F6-B468-561C38EACDD8}" srcId="{DF823918-8540-4FD1-86CB-135DE81B599E}" destId="{2B3E47BE-26D1-4795-8162-EFF56BC7B6CF}" srcOrd="1" destOrd="0" parTransId="{4C324A9E-2F53-4A39-8AE5-92227B9B63C7}" sibTransId="{D58C4DEF-9D5A-4606-95F1-16DCF6FC4AC5}"/>
    <dgm:cxn modelId="{1E98A8CA-FE99-41FF-9331-EA0E32A004BC}" type="presOf" srcId="{2B3E47BE-26D1-4795-8162-EFF56BC7B6CF}" destId="{443EC5A4-2397-4A4B-B3E6-ED260CD58874}" srcOrd="0" destOrd="0" presId="urn:microsoft.com/office/officeart/2005/8/layout/lProcess2"/>
    <dgm:cxn modelId="{4C6A26CC-E2CD-42EC-901B-D65B9289EE0E}" type="presOf" srcId="{40AA35A7-C28B-4112-9BC1-7EEAE5BE3078}" destId="{D63167EA-841C-465D-A37D-789DB641AB44}" srcOrd="0" destOrd="0" presId="urn:microsoft.com/office/officeart/2005/8/layout/lProcess2"/>
    <dgm:cxn modelId="{25FD6ECF-14CC-44A8-8D04-B48B2AD9F4B2}" srcId="{0E23B19F-D818-42CB-96EF-B0AF48A82C86}" destId="{40AA35A7-C28B-4112-9BC1-7EEAE5BE3078}" srcOrd="1" destOrd="0" parTransId="{13B4A961-BCE2-42EC-AAC6-801331C73074}" sibTransId="{BC18FF82-3B8E-4992-BA5E-7586817ED961}"/>
    <dgm:cxn modelId="{F8C96DD2-3ADE-48B0-9477-9874B4AA0B9B}" srcId="{0E23B19F-D818-42CB-96EF-B0AF48A82C86}" destId="{81561380-78DB-415F-B480-79A87FA7EAEF}" srcOrd="4" destOrd="0" parTransId="{18E84D62-218D-494D-BE44-83798C4BDD4F}" sibTransId="{C077E20C-7407-483B-BA02-AD00642F0AE0}"/>
    <dgm:cxn modelId="{6924DFD7-E740-4CE4-A7CB-EA3FEE92C4D9}" type="presOf" srcId="{13958A06-6034-44FE-946B-1A11AE618BA2}" destId="{9019C2F4-2040-4302-A9B6-210DBD1E0336}" srcOrd="1" destOrd="0" presId="urn:microsoft.com/office/officeart/2005/8/layout/lProcess2"/>
    <dgm:cxn modelId="{579925DD-6FBC-4C29-AEED-CF1596CF92D4}" type="presOf" srcId="{9B24185E-5F5F-43C6-9D34-44266F02501F}" destId="{877D2951-B049-4D73-AB18-54EB6A2B7EF1}" srcOrd="0" destOrd="0" presId="urn:microsoft.com/office/officeart/2005/8/layout/lProcess2"/>
    <dgm:cxn modelId="{D8A356E5-8EED-4058-83AF-35F001F7A8A2}" type="presOf" srcId="{59177155-D485-4D67-98C9-22020F532E69}" destId="{A0BA3163-9CAA-46E9-BE9D-97D6C8C2E99B}" srcOrd="0" destOrd="0" presId="urn:microsoft.com/office/officeart/2005/8/layout/lProcess2"/>
    <dgm:cxn modelId="{CA7065ED-6B1C-4488-B87F-C037DB868706}" type="presOf" srcId="{0E23B19F-D818-42CB-96EF-B0AF48A82C86}" destId="{A874808F-90E3-45C0-82B6-CB1863CDE158}" srcOrd="0" destOrd="0" presId="urn:microsoft.com/office/officeart/2005/8/layout/lProcess2"/>
    <dgm:cxn modelId="{7ACD02F3-631F-45BD-B048-917949236C65}" srcId="{0E23B19F-D818-42CB-96EF-B0AF48A82C86}" destId="{47D2D7D9-DAD5-4BA0-B09C-D1C41304F8D6}" srcOrd="2" destOrd="0" parTransId="{3DE37435-6032-4EAE-8692-7B837A39C7DA}" sibTransId="{D616F731-23C4-4AC7-9512-53F6BC7CA5C7}"/>
    <dgm:cxn modelId="{9813D5FE-5325-4404-B9DA-6C9C313942A1}" type="presOf" srcId="{DF823918-8540-4FD1-86CB-135DE81B599E}" destId="{4D18F066-442D-4A58-BFDA-610CD2FF637A}" srcOrd="1" destOrd="0" presId="urn:microsoft.com/office/officeart/2005/8/layout/lProcess2"/>
    <dgm:cxn modelId="{8B2704C9-3A2E-4814-8F3F-12E85174A9C0}" type="presParOf" srcId="{A874808F-90E3-45C0-82B6-CB1863CDE158}" destId="{51273141-A81E-4E0A-A147-FA8C11FB8446}" srcOrd="0" destOrd="0" presId="urn:microsoft.com/office/officeart/2005/8/layout/lProcess2"/>
    <dgm:cxn modelId="{581D977E-EA30-430D-98D2-3B74C1857056}" type="presParOf" srcId="{51273141-A81E-4E0A-A147-FA8C11FB8446}" destId="{EAA2BDCC-98FC-4720-81C1-95B6AFEEA715}" srcOrd="0" destOrd="0" presId="urn:microsoft.com/office/officeart/2005/8/layout/lProcess2"/>
    <dgm:cxn modelId="{6B881186-0E5F-42FE-A9EF-97267348226F}" type="presParOf" srcId="{51273141-A81E-4E0A-A147-FA8C11FB8446}" destId="{4D18F066-442D-4A58-BFDA-610CD2FF637A}" srcOrd="1" destOrd="0" presId="urn:microsoft.com/office/officeart/2005/8/layout/lProcess2"/>
    <dgm:cxn modelId="{22EBCA9D-4852-4B3D-B7A4-704813386B76}" type="presParOf" srcId="{51273141-A81E-4E0A-A147-FA8C11FB8446}" destId="{A7A8E8D5-8F79-40BA-A2A7-449DA4269126}" srcOrd="2" destOrd="0" presId="urn:microsoft.com/office/officeart/2005/8/layout/lProcess2"/>
    <dgm:cxn modelId="{5225D823-5D37-4C61-92E1-3DDC739BB223}" type="presParOf" srcId="{A7A8E8D5-8F79-40BA-A2A7-449DA4269126}" destId="{4FF253C1-5C05-4DA3-976D-2CDF5C036085}" srcOrd="0" destOrd="0" presId="urn:microsoft.com/office/officeart/2005/8/layout/lProcess2"/>
    <dgm:cxn modelId="{038C9D90-334C-4316-8748-1AF8EC9F5CFB}" type="presParOf" srcId="{4FF253C1-5C05-4DA3-976D-2CDF5C036085}" destId="{DCB7B86C-5A54-4A80-B229-B1DA02F4C671}" srcOrd="0" destOrd="0" presId="urn:microsoft.com/office/officeart/2005/8/layout/lProcess2"/>
    <dgm:cxn modelId="{42DDB44E-5D5D-4B9F-804B-D047D59E57C1}" type="presParOf" srcId="{4FF253C1-5C05-4DA3-976D-2CDF5C036085}" destId="{F3E9681C-DC0B-48E2-9A47-71311A322E34}" srcOrd="1" destOrd="0" presId="urn:microsoft.com/office/officeart/2005/8/layout/lProcess2"/>
    <dgm:cxn modelId="{FAE7CEC1-E627-4F66-8815-536F50F2FA88}" type="presParOf" srcId="{4FF253C1-5C05-4DA3-976D-2CDF5C036085}" destId="{443EC5A4-2397-4A4B-B3E6-ED260CD58874}" srcOrd="2" destOrd="0" presId="urn:microsoft.com/office/officeart/2005/8/layout/lProcess2"/>
    <dgm:cxn modelId="{D792F997-A9E7-41D6-9B7F-FF54D1FF440A}" type="presParOf" srcId="{A874808F-90E3-45C0-82B6-CB1863CDE158}" destId="{06F0B30E-DBA5-41BE-95C3-F3D66F5C6DEA}" srcOrd="1" destOrd="0" presId="urn:microsoft.com/office/officeart/2005/8/layout/lProcess2"/>
    <dgm:cxn modelId="{36E74B62-D635-48A5-A815-4B71A427571C}" type="presParOf" srcId="{A874808F-90E3-45C0-82B6-CB1863CDE158}" destId="{AD8506EA-A393-457A-9793-24BF17DD3852}" srcOrd="2" destOrd="0" presId="urn:microsoft.com/office/officeart/2005/8/layout/lProcess2"/>
    <dgm:cxn modelId="{3330D2D6-2582-4072-A72C-E7BDD83060DE}" type="presParOf" srcId="{AD8506EA-A393-457A-9793-24BF17DD3852}" destId="{D63167EA-841C-465D-A37D-789DB641AB44}" srcOrd="0" destOrd="0" presId="urn:microsoft.com/office/officeart/2005/8/layout/lProcess2"/>
    <dgm:cxn modelId="{55786D9D-EF9F-4F11-8B56-B43B7EE7BC1C}" type="presParOf" srcId="{AD8506EA-A393-457A-9793-24BF17DD3852}" destId="{76A682CF-12AD-4B75-A360-C1224689D801}" srcOrd="1" destOrd="0" presId="urn:microsoft.com/office/officeart/2005/8/layout/lProcess2"/>
    <dgm:cxn modelId="{22C3E2E3-27BF-4AB4-BF3E-1010EA5D88AC}" type="presParOf" srcId="{AD8506EA-A393-457A-9793-24BF17DD3852}" destId="{99C2409C-5D3A-45FE-AFB4-BD1C07901D2F}" srcOrd="2" destOrd="0" presId="urn:microsoft.com/office/officeart/2005/8/layout/lProcess2"/>
    <dgm:cxn modelId="{12612B20-BD20-41E8-8888-E53577B454D2}" type="presParOf" srcId="{99C2409C-5D3A-45FE-AFB4-BD1C07901D2F}" destId="{E6524AC4-E04E-4B4C-A01C-F53848C6355E}" srcOrd="0" destOrd="0" presId="urn:microsoft.com/office/officeart/2005/8/layout/lProcess2"/>
    <dgm:cxn modelId="{27D747AA-5096-4AFC-AF45-26AF7220FDC5}" type="presParOf" srcId="{E6524AC4-E04E-4B4C-A01C-F53848C6355E}" destId="{A0BA3163-9CAA-46E9-BE9D-97D6C8C2E99B}" srcOrd="0" destOrd="0" presId="urn:microsoft.com/office/officeart/2005/8/layout/lProcess2"/>
    <dgm:cxn modelId="{92A6C71F-0A7C-4010-8459-AFAD67316B62}" type="presParOf" srcId="{E6524AC4-E04E-4B4C-A01C-F53848C6355E}" destId="{CBBA1ABF-CFF0-480C-B239-5419A34441D5}" srcOrd="1" destOrd="0" presId="urn:microsoft.com/office/officeart/2005/8/layout/lProcess2"/>
    <dgm:cxn modelId="{D70B565F-7284-4579-947E-9CC6913F3C0C}" type="presParOf" srcId="{E6524AC4-E04E-4B4C-A01C-F53848C6355E}" destId="{4F177808-3BB1-4361-9A60-8BD45261E4D1}" srcOrd="2" destOrd="0" presId="urn:microsoft.com/office/officeart/2005/8/layout/lProcess2"/>
    <dgm:cxn modelId="{4141E06B-6D17-4564-B3A2-45DBA33D2E6E}" type="presParOf" srcId="{A874808F-90E3-45C0-82B6-CB1863CDE158}" destId="{E53ABA22-9A3B-4884-BB6A-5ACDAE46E9AD}" srcOrd="3" destOrd="0" presId="urn:microsoft.com/office/officeart/2005/8/layout/lProcess2"/>
    <dgm:cxn modelId="{6FFAC1C4-447B-4055-8BAA-DD167B373C7B}" type="presParOf" srcId="{A874808F-90E3-45C0-82B6-CB1863CDE158}" destId="{89A755C7-666E-4AAF-B0AD-092869EE6E8E}" srcOrd="4" destOrd="0" presId="urn:microsoft.com/office/officeart/2005/8/layout/lProcess2"/>
    <dgm:cxn modelId="{919063A8-0CCF-4515-B97C-D7D33B518A61}" type="presParOf" srcId="{89A755C7-666E-4AAF-B0AD-092869EE6E8E}" destId="{BB379117-81BA-4FD5-9359-ADE9335AE20B}" srcOrd="0" destOrd="0" presId="urn:microsoft.com/office/officeart/2005/8/layout/lProcess2"/>
    <dgm:cxn modelId="{87885F5C-AC1C-4584-894A-51A2CBBB3896}" type="presParOf" srcId="{89A755C7-666E-4AAF-B0AD-092869EE6E8E}" destId="{0C0752C3-FE04-4C3B-8743-3CB5BC305281}" srcOrd="1" destOrd="0" presId="urn:microsoft.com/office/officeart/2005/8/layout/lProcess2"/>
    <dgm:cxn modelId="{27B74F44-1AD4-4C87-B6E9-176AB53AAB97}" type="presParOf" srcId="{89A755C7-666E-4AAF-B0AD-092869EE6E8E}" destId="{0831F246-8B04-4011-9E29-C73AF66F2EAC}" srcOrd="2" destOrd="0" presId="urn:microsoft.com/office/officeart/2005/8/layout/lProcess2"/>
    <dgm:cxn modelId="{A42C203B-E7C4-4C64-B44E-86B2831C1726}" type="presParOf" srcId="{0831F246-8B04-4011-9E29-C73AF66F2EAC}" destId="{3BA86367-25C2-4333-A4CD-5A6C953A7AE3}" srcOrd="0" destOrd="0" presId="urn:microsoft.com/office/officeart/2005/8/layout/lProcess2"/>
    <dgm:cxn modelId="{DD522B5C-05F2-447F-BB4E-0CE4DD93B0F2}" type="presParOf" srcId="{3BA86367-25C2-4333-A4CD-5A6C953A7AE3}" destId="{7DB7F1AF-73A1-4F46-B992-97E9E1E59241}" srcOrd="0" destOrd="0" presId="urn:microsoft.com/office/officeart/2005/8/layout/lProcess2"/>
    <dgm:cxn modelId="{37AC43EE-4A8A-48F1-9DEC-C113B195D7E9}" type="presParOf" srcId="{3BA86367-25C2-4333-A4CD-5A6C953A7AE3}" destId="{903E929D-CD45-4038-B681-474547FDFC8F}" srcOrd="1" destOrd="0" presId="urn:microsoft.com/office/officeart/2005/8/layout/lProcess2"/>
    <dgm:cxn modelId="{3C8DB947-590B-43A3-A19B-332DD55CBE0C}" type="presParOf" srcId="{3BA86367-25C2-4333-A4CD-5A6C953A7AE3}" destId="{DA429927-193C-4DA9-9CC7-B6C27C392C37}" srcOrd="2" destOrd="0" presId="urn:microsoft.com/office/officeart/2005/8/layout/lProcess2"/>
    <dgm:cxn modelId="{D42F256F-0118-420A-9865-F07A9C7EEE66}" type="presParOf" srcId="{A874808F-90E3-45C0-82B6-CB1863CDE158}" destId="{A75EFA80-FAEE-4542-9556-5E8263F7ADD1}" srcOrd="5" destOrd="0" presId="urn:microsoft.com/office/officeart/2005/8/layout/lProcess2"/>
    <dgm:cxn modelId="{30C23756-8B60-4E0E-9D74-3FEFC463D2E9}" type="presParOf" srcId="{A874808F-90E3-45C0-82B6-CB1863CDE158}" destId="{DA84B224-E507-4D04-B703-E301C56D9530}" srcOrd="6" destOrd="0" presId="urn:microsoft.com/office/officeart/2005/8/layout/lProcess2"/>
    <dgm:cxn modelId="{CDEE09CC-1D37-46FA-AB26-99D9999A5782}" type="presParOf" srcId="{DA84B224-E507-4D04-B703-E301C56D9530}" destId="{B27C7EF0-7840-4DCA-AB6F-90A32F371ACD}" srcOrd="0" destOrd="0" presId="urn:microsoft.com/office/officeart/2005/8/layout/lProcess2"/>
    <dgm:cxn modelId="{6EB7C931-A136-4553-B4E3-E183F73151B7}" type="presParOf" srcId="{DA84B224-E507-4D04-B703-E301C56D9530}" destId="{9019C2F4-2040-4302-A9B6-210DBD1E0336}" srcOrd="1" destOrd="0" presId="urn:microsoft.com/office/officeart/2005/8/layout/lProcess2"/>
    <dgm:cxn modelId="{6C7B83F8-5CE8-4925-902D-FF98810102F8}" type="presParOf" srcId="{DA84B224-E507-4D04-B703-E301C56D9530}" destId="{225BB38C-813A-415D-B429-1321445B0619}" srcOrd="2" destOrd="0" presId="urn:microsoft.com/office/officeart/2005/8/layout/lProcess2"/>
    <dgm:cxn modelId="{6E5BDBC1-BA37-46D7-90F0-E4AF8D6C9161}" type="presParOf" srcId="{225BB38C-813A-415D-B429-1321445B0619}" destId="{E19B51C5-CA52-44FE-93CD-30E940AF53C8}" srcOrd="0" destOrd="0" presId="urn:microsoft.com/office/officeart/2005/8/layout/lProcess2"/>
    <dgm:cxn modelId="{C65B5D05-33EB-45BB-8A68-75F20FA94CCA}" type="presParOf" srcId="{E19B51C5-CA52-44FE-93CD-30E940AF53C8}" destId="{6193E2D1-1BE4-44EF-B54E-4D5FFC185C3A}" srcOrd="0" destOrd="0" presId="urn:microsoft.com/office/officeart/2005/8/layout/lProcess2"/>
    <dgm:cxn modelId="{7FC99D1B-0B8B-4312-8205-A59D17C0AD89}" type="presParOf" srcId="{E19B51C5-CA52-44FE-93CD-30E940AF53C8}" destId="{C0444909-5ECE-48C6-A65D-3220FF4424E0}" srcOrd="1" destOrd="0" presId="urn:microsoft.com/office/officeart/2005/8/layout/lProcess2"/>
    <dgm:cxn modelId="{4F3FCB17-FD5A-4999-98D7-680E3F2B335A}" type="presParOf" srcId="{E19B51C5-CA52-44FE-93CD-30E940AF53C8}" destId="{504D898D-0F6C-4A3B-A32B-4653D21D6A8E}" srcOrd="2" destOrd="0" presId="urn:microsoft.com/office/officeart/2005/8/layout/lProcess2"/>
    <dgm:cxn modelId="{64F043D8-9FCC-4C8E-BA5F-1E8999431298}" type="presParOf" srcId="{A874808F-90E3-45C0-82B6-CB1863CDE158}" destId="{F92C1E79-DDC6-42FF-85E9-F1E5A1BA2D95}" srcOrd="7" destOrd="0" presId="urn:microsoft.com/office/officeart/2005/8/layout/lProcess2"/>
    <dgm:cxn modelId="{2F76569A-D2B1-4C2A-B6C9-CBF353B1760B}" type="presParOf" srcId="{A874808F-90E3-45C0-82B6-CB1863CDE158}" destId="{86A842FB-CBD7-44E2-99F8-760FBA2B45E9}" srcOrd="8" destOrd="0" presId="urn:microsoft.com/office/officeart/2005/8/layout/lProcess2"/>
    <dgm:cxn modelId="{06C126A9-8348-4DDE-8463-A57093E6D150}" type="presParOf" srcId="{86A842FB-CBD7-44E2-99F8-760FBA2B45E9}" destId="{5B4961BE-7B4F-455A-89B3-68C74F86CEBE}" srcOrd="0" destOrd="0" presId="urn:microsoft.com/office/officeart/2005/8/layout/lProcess2"/>
    <dgm:cxn modelId="{2D3D6C85-472C-4E8C-9D48-5EAD5E7A0FBA}" type="presParOf" srcId="{86A842FB-CBD7-44E2-99F8-760FBA2B45E9}" destId="{90487B57-F4A7-40B1-9447-7A49D758105B}" srcOrd="1" destOrd="0" presId="urn:microsoft.com/office/officeart/2005/8/layout/lProcess2"/>
    <dgm:cxn modelId="{786DAF04-FC04-4237-BB1A-50206F840BE1}" type="presParOf" srcId="{86A842FB-CBD7-44E2-99F8-760FBA2B45E9}" destId="{F21311FD-CD3E-4A7E-BAE4-A2FA40250463}" srcOrd="2" destOrd="0" presId="urn:microsoft.com/office/officeart/2005/8/layout/lProcess2"/>
    <dgm:cxn modelId="{C68832A2-F215-4F95-93C5-A50033B85402}" type="presParOf" srcId="{F21311FD-CD3E-4A7E-BAE4-A2FA40250463}" destId="{84761E57-7FA7-43CF-A134-FBE2202A73F1}" srcOrd="0" destOrd="0" presId="urn:microsoft.com/office/officeart/2005/8/layout/lProcess2"/>
    <dgm:cxn modelId="{D0A89E88-0DF5-4015-A6BA-71726D444FE8}" type="presParOf" srcId="{84761E57-7FA7-43CF-A134-FBE2202A73F1}" destId="{877D2951-B049-4D73-AB18-54EB6A2B7EF1}" srcOrd="0" destOrd="0" presId="urn:microsoft.com/office/officeart/2005/8/layout/lProcess2"/>
    <dgm:cxn modelId="{F979377F-D00F-408B-95AA-E07E5312790D}" type="presParOf" srcId="{84761E57-7FA7-43CF-A134-FBE2202A73F1}" destId="{C2D1AD34-4B25-4933-98D6-4278FCF18698}" srcOrd="1" destOrd="0" presId="urn:microsoft.com/office/officeart/2005/8/layout/lProcess2"/>
    <dgm:cxn modelId="{CBC1D65C-167C-4AE2-9513-AF02FDF87561}" type="presParOf" srcId="{84761E57-7FA7-43CF-A134-FBE2202A73F1}" destId="{1269AE99-43EA-49AB-AC9D-FE1A683E469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4B250-59BE-4F50-ADCD-3180099FC25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F9944A9-3EE4-4F60-8169-9B45C7B6AC39}">
      <dgm:prSet phldrT="[Text]"/>
      <dgm:spPr/>
      <dgm:t>
        <a:bodyPr/>
        <a:lstStyle/>
        <a:p>
          <a:r>
            <a:rPr lang="en-US" dirty="0"/>
            <a:t>Pilot</a:t>
          </a:r>
        </a:p>
      </dgm:t>
    </dgm:pt>
    <dgm:pt modelId="{F32EC5AC-5A5F-45A7-984C-0324FFD28C7D}" type="parTrans" cxnId="{D2DE2E76-D21C-4469-B6BF-57431D1B09F8}">
      <dgm:prSet/>
      <dgm:spPr/>
      <dgm:t>
        <a:bodyPr/>
        <a:lstStyle/>
        <a:p>
          <a:endParaRPr lang="en-US"/>
        </a:p>
      </dgm:t>
    </dgm:pt>
    <dgm:pt modelId="{6DA3053D-AB78-491D-B837-8F9A9BDB3B46}" type="sibTrans" cxnId="{D2DE2E76-D21C-4469-B6BF-57431D1B09F8}">
      <dgm:prSet/>
      <dgm:spPr/>
      <dgm:t>
        <a:bodyPr/>
        <a:lstStyle/>
        <a:p>
          <a:endParaRPr lang="en-US"/>
        </a:p>
      </dgm:t>
    </dgm:pt>
    <dgm:pt modelId="{756FC8AC-EDD1-48D0-B54B-3799C1DEBEA4}">
      <dgm:prSet phldrT="[Text]"/>
      <dgm:spPr/>
      <dgm:t>
        <a:bodyPr/>
        <a:lstStyle/>
        <a:p>
          <a:r>
            <a:rPr lang="en-US" dirty="0"/>
            <a:t>Observer pretending to ‘groom’ themselves in the mirror, using a stopwatch to time delay</a:t>
          </a:r>
        </a:p>
      </dgm:t>
    </dgm:pt>
    <dgm:pt modelId="{ABA5A1B2-B8E2-41D2-97D9-D54FE59614CE}" type="parTrans" cxnId="{12B7A3C0-069E-42A0-A741-DD4FFC771F51}">
      <dgm:prSet/>
      <dgm:spPr/>
      <dgm:t>
        <a:bodyPr/>
        <a:lstStyle/>
        <a:p>
          <a:endParaRPr lang="en-US"/>
        </a:p>
      </dgm:t>
    </dgm:pt>
    <dgm:pt modelId="{B8935104-9372-4AD8-83DE-4A75EE41A6DA}" type="sibTrans" cxnId="{12B7A3C0-069E-42A0-A741-DD4FFC771F51}">
      <dgm:prSet/>
      <dgm:spPr/>
      <dgm:t>
        <a:bodyPr/>
        <a:lstStyle/>
        <a:p>
          <a:endParaRPr lang="en-US"/>
        </a:p>
      </dgm:t>
    </dgm:pt>
    <dgm:pt modelId="{54BB70CC-8BEE-4155-BAC5-B46F0761643F}">
      <dgm:prSet phldrT="[Text]"/>
      <dgm:spPr/>
      <dgm:t>
        <a:bodyPr/>
        <a:lstStyle/>
        <a:p>
          <a:r>
            <a:rPr lang="en-US" dirty="0"/>
            <a:t>Study</a:t>
          </a:r>
        </a:p>
      </dgm:t>
    </dgm:pt>
    <dgm:pt modelId="{819A8E10-EFB4-4173-98BC-07703A86DBA6}" type="parTrans" cxnId="{F5F03253-F795-4941-8887-BB4E63043EA5}">
      <dgm:prSet/>
      <dgm:spPr/>
      <dgm:t>
        <a:bodyPr/>
        <a:lstStyle/>
        <a:p>
          <a:endParaRPr lang="en-US"/>
        </a:p>
      </dgm:t>
    </dgm:pt>
    <dgm:pt modelId="{C37160C4-05E1-42EF-A265-13B9075289C3}" type="sibTrans" cxnId="{F5F03253-F795-4941-8887-BB4E63043EA5}">
      <dgm:prSet/>
      <dgm:spPr/>
      <dgm:t>
        <a:bodyPr/>
        <a:lstStyle/>
        <a:p>
          <a:endParaRPr lang="en-US"/>
        </a:p>
      </dgm:t>
    </dgm:pt>
    <dgm:pt modelId="{C5F9CB6F-7460-41F4-8D0E-C9AADB3D453E}">
      <dgm:prSet phldrT="[Text]"/>
      <dgm:spPr/>
      <dgm:t>
        <a:bodyPr/>
        <a:lstStyle/>
        <a:p>
          <a:r>
            <a:rPr lang="en-US" dirty="0"/>
            <a:t>Observer concealed in a cubicle, watching urination via a periscope concealed in a stack of books</a:t>
          </a:r>
        </a:p>
      </dgm:t>
    </dgm:pt>
    <dgm:pt modelId="{05AF9192-2972-44AD-88F6-3F0CFB94DEC3}" type="parTrans" cxnId="{D6F5C142-AA84-40E1-9EC0-93A2A709A69F}">
      <dgm:prSet/>
      <dgm:spPr/>
      <dgm:t>
        <a:bodyPr/>
        <a:lstStyle/>
        <a:p>
          <a:endParaRPr lang="en-US"/>
        </a:p>
      </dgm:t>
    </dgm:pt>
    <dgm:pt modelId="{BB201233-7F6B-420E-B8E3-136BF9616A9B}" type="sibTrans" cxnId="{D6F5C142-AA84-40E1-9EC0-93A2A709A69F}">
      <dgm:prSet/>
      <dgm:spPr/>
      <dgm:t>
        <a:bodyPr/>
        <a:lstStyle/>
        <a:p>
          <a:endParaRPr lang="en-US"/>
        </a:p>
      </dgm:t>
    </dgm:pt>
    <dgm:pt modelId="{D25CE4AE-F87E-43A9-9A56-F4DAE51CD80C}">
      <dgm:prSet phldrT="[Text]"/>
      <dgm:spPr/>
      <dgm:t>
        <a:bodyPr/>
        <a:lstStyle/>
        <a:p>
          <a:r>
            <a:rPr lang="en-US" dirty="0"/>
            <a:t>Control</a:t>
          </a:r>
        </a:p>
      </dgm:t>
    </dgm:pt>
    <dgm:pt modelId="{A4D13906-6CB4-4807-8B8B-DB79713B6A1C}" type="parTrans" cxnId="{15644BDD-0C55-43F8-B647-01540397603A}">
      <dgm:prSet/>
      <dgm:spPr/>
      <dgm:t>
        <a:bodyPr/>
        <a:lstStyle/>
        <a:p>
          <a:endParaRPr lang="en-US"/>
        </a:p>
      </dgm:t>
    </dgm:pt>
    <dgm:pt modelId="{49861DDD-0FEE-4549-8E7B-47990B3A6B28}" type="sibTrans" cxnId="{15644BDD-0C55-43F8-B647-01540397603A}">
      <dgm:prSet/>
      <dgm:spPr/>
      <dgm:t>
        <a:bodyPr/>
        <a:lstStyle/>
        <a:p>
          <a:endParaRPr lang="en-US"/>
        </a:p>
      </dgm:t>
    </dgm:pt>
    <dgm:pt modelId="{23D2CA5E-195C-47CF-ADA7-349B38663645}">
      <dgm:prSet phldrT="[Text]"/>
      <dgm:spPr/>
      <dgm:t>
        <a:bodyPr/>
        <a:lstStyle/>
        <a:p>
          <a:r>
            <a:rPr lang="en-US" dirty="0"/>
            <a:t>Out of Order Signs + Water Buckets</a:t>
          </a:r>
        </a:p>
      </dgm:t>
    </dgm:pt>
    <dgm:pt modelId="{C4107BB0-5C7F-414B-BE9C-18ADE4F81823}" type="parTrans" cxnId="{4E0DDAF5-53DB-40F7-9F63-D7CFA3792746}">
      <dgm:prSet/>
      <dgm:spPr/>
      <dgm:t>
        <a:bodyPr/>
        <a:lstStyle/>
        <a:p>
          <a:endParaRPr lang="en-US"/>
        </a:p>
      </dgm:t>
    </dgm:pt>
    <dgm:pt modelId="{7BBF4E8E-CD7C-4F28-9809-A01276C12C37}" type="sibTrans" cxnId="{4E0DDAF5-53DB-40F7-9F63-D7CFA3792746}">
      <dgm:prSet/>
      <dgm:spPr/>
      <dgm:t>
        <a:bodyPr/>
        <a:lstStyle/>
        <a:p>
          <a:endParaRPr lang="en-US"/>
        </a:p>
      </dgm:t>
    </dgm:pt>
    <dgm:pt modelId="{E6E61AAF-C686-4AED-BA8C-F2DED0E3E457}" type="pres">
      <dgm:prSet presAssocID="{A2E4B250-59BE-4F50-ADCD-3180099FC253}" presName="Name0" presStyleCnt="0">
        <dgm:presLayoutVars>
          <dgm:dir/>
          <dgm:animLvl val="lvl"/>
          <dgm:resizeHandles val="exact"/>
        </dgm:presLayoutVars>
      </dgm:prSet>
      <dgm:spPr/>
    </dgm:pt>
    <dgm:pt modelId="{2F3808F9-DA4F-48F1-8D55-5360BB084453}" type="pres">
      <dgm:prSet presAssocID="{DF9944A9-3EE4-4F60-8169-9B45C7B6AC39}" presName="linNode" presStyleCnt="0"/>
      <dgm:spPr/>
    </dgm:pt>
    <dgm:pt modelId="{C2E82E4D-1B86-4955-B65B-CEBD3CD42308}" type="pres">
      <dgm:prSet presAssocID="{DF9944A9-3EE4-4F60-8169-9B45C7B6AC39}" presName="parentText" presStyleLbl="node1" presStyleIdx="0" presStyleCnt="3">
        <dgm:presLayoutVars>
          <dgm:chMax val="1"/>
          <dgm:bulletEnabled val="1"/>
        </dgm:presLayoutVars>
      </dgm:prSet>
      <dgm:spPr/>
    </dgm:pt>
    <dgm:pt modelId="{BD51B3C3-9D7F-41F4-9E0C-52F3A1F7025C}" type="pres">
      <dgm:prSet presAssocID="{DF9944A9-3EE4-4F60-8169-9B45C7B6AC39}" presName="descendantText" presStyleLbl="alignAccFollowNode1" presStyleIdx="0" presStyleCnt="3">
        <dgm:presLayoutVars>
          <dgm:bulletEnabled val="1"/>
        </dgm:presLayoutVars>
      </dgm:prSet>
      <dgm:spPr/>
    </dgm:pt>
    <dgm:pt modelId="{7F19ABCA-F851-42D7-9D93-965614A46CD2}" type="pres">
      <dgm:prSet presAssocID="{6DA3053D-AB78-491D-B837-8F9A9BDB3B46}" presName="sp" presStyleCnt="0"/>
      <dgm:spPr/>
    </dgm:pt>
    <dgm:pt modelId="{B2CED240-3A11-4D55-9ABD-377CAE685601}" type="pres">
      <dgm:prSet presAssocID="{54BB70CC-8BEE-4155-BAC5-B46F0761643F}" presName="linNode" presStyleCnt="0"/>
      <dgm:spPr/>
    </dgm:pt>
    <dgm:pt modelId="{2EB8D02A-C517-4935-8701-FA267466F205}" type="pres">
      <dgm:prSet presAssocID="{54BB70CC-8BEE-4155-BAC5-B46F0761643F}" presName="parentText" presStyleLbl="node1" presStyleIdx="1" presStyleCnt="3">
        <dgm:presLayoutVars>
          <dgm:chMax val="1"/>
          <dgm:bulletEnabled val="1"/>
        </dgm:presLayoutVars>
      </dgm:prSet>
      <dgm:spPr/>
    </dgm:pt>
    <dgm:pt modelId="{8E86343F-BE9D-4AA1-93F7-BF54B5163A31}" type="pres">
      <dgm:prSet presAssocID="{54BB70CC-8BEE-4155-BAC5-B46F0761643F}" presName="descendantText" presStyleLbl="alignAccFollowNode1" presStyleIdx="1" presStyleCnt="3">
        <dgm:presLayoutVars>
          <dgm:bulletEnabled val="1"/>
        </dgm:presLayoutVars>
      </dgm:prSet>
      <dgm:spPr/>
    </dgm:pt>
    <dgm:pt modelId="{A54AE92A-08E6-46D3-95F2-106973F0E17C}" type="pres">
      <dgm:prSet presAssocID="{C37160C4-05E1-42EF-A265-13B9075289C3}" presName="sp" presStyleCnt="0"/>
      <dgm:spPr/>
    </dgm:pt>
    <dgm:pt modelId="{28F3096D-405F-4903-984C-E8A281D3DCC1}" type="pres">
      <dgm:prSet presAssocID="{D25CE4AE-F87E-43A9-9A56-F4DAE51CD80C}" presName="linNode" presStyleCnt="0"/>
      <dgm:spPr/>
    </dgm:pt>
    <dgm:pt modelId="{680A0CBA-D067-4647-8DE6-AEED29866F4E}" type="pres">
      <dgm:prSet presAssocID="{D25CE4AE-F87E-43A9-9A56-F4DAE51CD80C}" presName="parentText" presStyleLbl="node1" presStyleIdx="2" presStyleCnt="3">
        <dgm:presLayoutVars>
          <dgm:chMax val="1"/>
          <dgm:bulletEnabled val="1"/>
        </dgm:presLayoutVars>
      </dgm:prSet>
      <dgm:spPr/>
    </dgm:pt>
    <dgm:pt modelId="{77D430E2-BD7D-4CCC-A721-77D93D738FC8}" type="pres">
      <dgm:prSet presAssocID="{D25CE4AE-F87E-43A9-9A56-F4DAE51CD80C}" presName="descendantText" presStyleLbl="alignAccFollowNode1" presStyleIdx="2" presStyleCnt="3">
        <dgm:presLayoutVars>
          <dgm:bulletEnabled val="1"/>
        </dgm:presLayoutVars>
      </dgm:prSet>
      <dgm:spPr/>
    </dgm:pt>
  </dgm:ptLst>
  <dgm:cxnLst>
    <dgm:cxn modelId="{26C8E361-D1DF-490B-AA4A-3C194D3ED4A2}" type="presOf" srcId="{A2E4B250-59BE-4F50-ADCD-3180099FC253}" destId="{E6E61AAF-C686-4AED-BA8C-F2DED0E3E457}" srcOrd="0" destOrd="0" presId="urn:microsoft.com/office/officeart/2005/8/layout/vList5"/>
    <dgm:cxn modelId="{D6F5C142-AA84-40E1-9EC0-93A2A709A69F}" srcId="{54BB70CC-8BEE-4155-BAC5-B46F0761643F}" destId="{C5F9CB6F-7460-41F4-8D0E-C9AADB3D453E}" srcOrd="0" destOrd="0" parTransId="{05AF9192-2972-44AD-88F6-3F0CFB94DEC3}" sibTransId="{BB201233-7F6B-420E-B8E3-136BF9616A9B}"/>
    <dgm:cxn modelId="{F5F03253-F795-4941-8887-BB4E63043EA5}" srcId="{A2E4B250-59BE-4F50-ADCD-3180099FC253}" destId="{54BB70CC-8BEE-4155-BAC5-B46F0761643F}" srcOrd="1" destOrd="0" parTransId="{819A8E10-EFB4-4173-98BC-07703A86DBA6}" sibTransId="{C37160C4-05E1-42EF-A265-13B9075289C3}"/>
    <dgm:cxn modelId="{D2DE2E76-D21C-4469-B6BF-57431D1B09F8}" srcId="{A2E4B250-59BE-4F50-ADCD-3180099FC253}" destId="{DF9944A9-3EE4-4F60-8169-9B45C7B6AC39}" srcOrd="0" destOrd="0" parTransId="{F32EC5AC-5A5F-45A7-984C-0324FFD28C7D}" sibTransId="{6DA3053D-AB78-491D-B837-8F9A9BDB3B46}"/>
    <dgm:cxn modelId="{C7FF4E58-BDBB-4018-A728-568608C60139}" type="presOf" srcId="{23D2CA5E-195C-47CF-ADA7-349B38663645}" destId="{77D430E2-BD7D-4CCC-A721-77D93D738FC8}" srcOrd="0" destOrd="0" presId="urn:microsoft.com/office/officeart/2005/8/layout/vList5"/>
    <dgm:cxn modelId="{A01C5592-74F7-4AFF-B5E0-5E33F9635588}" type="presOf" srcId="{756FC8AC-EDD1-48D0-B54B-3799C1DEBEA4}" destId="{BD51B3C3-9D7F-41F4-9E0C-52F3A1F7025C}" srcOrd="0" destOrd="0" presId="urn:microsoft.com/office/officeart/2005/8/layout/vList5"/>
    <dgm:cxn modelId="{C3489B94-A65F-406E-8CBE-25F1619D6DEA}" type="presOf" srcId="{C5F9CB6F-7460-41F4-8D0E-C9AADB3D453E}" destId="{8E86343F-BE9D-4AA1-93F7-BF54B5163A31}" srcOrd="0" destOrd="0" presId="urn:microsoft.com/office/officeart/2005/8/layout/vList5"/>
    <dgm:cxn modelId="{4BC3449A-94D5-40F7-A5CA-8186B607D6C7}" type="presOf" srcId="{D25CE4AE-F87E-43A9-9A56-F4DAE51CD80C}" destId="{680A0CBA-D067-4647-8DE6-AEED29866F4E}" srcOrd="0" destOrd="0" presId="urn:microsoft.com/office/officeart/2005/8/layout/vList5"/>
    <dgm:cxn modelId="{712F36A4-5F88-410B-9197-F0A80892BF72}" type="presOf" srcId="{DF9944A9-3EE4-4F60-8169-9B45C7B6AC39}" destId="{C2E82E4D-1B86-4955-B65B-CEBD3CD42308}" srcOrd="0" destOrd="0" presId="urn:microsoft.com/office/officeart/2005/8/layout/vList5"/>
    <dgm:cxn modelId="{ACB8BDB0-BDC5-4F1A-8895-C8D16E16B80E}" type="presOf" srcId="{54BB70CC-8BEE-4155-BAC5-B46F0761643F}" destId="{2EB8D02A-C517-4935-8701-FA267466F205}" srcOrd="0" destOrd="0" presId="urn:microsoft.com/office/officeart/2005/8/layout/vList5"/>
    <dgm:cxn modelId="{12B7A3C0-069E-42A0-A741-DD4FFC771F51}" srcId="{DF9944A9-3EE4-4F60-8169-9B45C7B6AC39}" destId="{756FC8AC-EDD1-48D0-B54B-3799C1DEBEA4}" srcOrd="0" destOrd="0" parTransId="{ABA5A1B2-B8E2-41D2-97D9-D54FE59614CE}" sibTransId="{B8935104-9372-4AD8-83DE-4A75EE41A6DA}"/>
    <dgm:cxn modelId="{15644BDD-0C55-43F8-B647-01540397603A}" srcId="{A2E4B250-59BE-4F50-ADCD-3180099FC253}" destId="{D25CE4AE-F87E-43A9-9A56-F4DAE51CD80C}" srcOrd="2" destOrd="0" parTransId="{A4D13906-6CB4-4807-8B8B-DB79713B6A1C}" sibTransId="{49861DDD-0FEE-4549-8E7B-47990B3A6B28}"/>
    <dgm:cxn modelId="{4E0DDAF5-53DB-40F7-9F63-D7CFA3792746}" srcId="{D25CE4AE-F87E-43A9-9A56-F4DAE51CD80C}" destId="{23D2CA5E-195C-47CF-ADA7-349B38663645}" srcOrd="0" destOrd="0" parTransId="{C4107BB0-5C7F-414B-BE9C-18ADE4F81823}" sibTransId="{7BBF4E8E-CD7C-4F28-9809-A01276C12C37}"/>
    <dgm:cxn modelId="{0D9EF2FA-A368-42D2-A377-98C09A64A017}" type="presParOf" srcId="{E6E61AAF-C686-4AED-BA8C-F2DED0E3E457}" destId="{2F3808F9-DA4F-48F1-8D55-5360BB084453}" srcOrd="0" destOrd="0" presId="urn:microsoft.com/office/officeart/2005/8/layout/vList5"/>
    <dgm:cxn modelId="{7AE39C67-F260-46E8-A4A4-DAF23DFCC128}" type="presParOf" srcId="{2F3808F9-DA4F-48F1-8D55-5360BB084453}" destId="{C2E82E4D-1B86-4955-B65B-CEBD3CD42308}" srcOrd="0" destOrd="0" presId="urn:microsoft.com/office/officeart/2005/8/layout/vList5"/>
    <dgm:cxn modelId="{47E57754-F261-4BEB-953C-7966420E0C64}" type="presParOf" srcId="{2F3808F9-DA4F-48F1-8D55-5360BB084453}" destId="{BD51B3C3-9D7F-41F4-9E0C-52F3A1F7025C}" srcOrd="1" destOrd="0" presId="urn:microsoft.com/office/officeart/2005/8/layout/vList5"/>
    <dgm:cxn modelId="{748BC315-9E4F-443E-A29B-3DCE5034E1E3}" type="presParOf" srcId="{E6E61AAF-C686-4AED-BA8C-F2DED0E3E457}" destId="{7F19ABCA-F851-42D7-9D93-965614A46CD2}" srcOrd="1" destOrd="0" presId="urn:microsoft.com/office/officeart/2005/8/layout/vList5"/>
    <dgm:cxn modelId="{FC26B743-3078-4F71-B360-F2CCE6D3934F}" type="presParOf" srcId="{E6E61AAF-C686-4AED-BA8C-F2DED0E3E457}" destId="{B2CED240-3A11-4D55-9ABD-377CAE685601}" srcOrd="2" destOrd="0" presId="urn:microsoft.com/office/officeart/2005/8/layout/vList5"/>
    <dgm:cxn modelId="{9BB5E0A9-0643-4A0A-AC7E-7F5F7A5C9A6D}" type="presParOf" srcId="{B2CED240-3A11-4D55-9ABD-377CAE685601}" destId="{2EB8D02A-C517-4935-8701-FA267466F205}" srcOrd="0" destOrd="0" presId="urn:microsoft.com/office/officeart/2005/8/layout/vList5"/>
    <dgm:cxn modelId="{D357C0F6-CC40-4FDD-A8DF-39D35792D9EA}" type="presParOf" srcId="{B2CED240-3A11-4D55-9ABD-377CAE685601}" destId="{8E86343F-BE9D-4AA1-93F7-BF54B5163A31}" srcOrd="1" destOrd="0" presId="urn:microsoft.com/office/officeart/2005/8/layout/vList5"/>
    <dgm:cxn modelId="{1073424F-A269-4D95-B7DF-893149EE9180}" type="presParOf" srcId="{E6E61AAF-C686-4AED-BA8C-F2DED0E3E457}" destId="{A54AE92A-08E6-46D3-95F2-106973F0E17C}" srcOrd="3" destOrd="0" presId="urn:microsoft.com/office/officeart/2005/8/layout/vList5"/>
    <dgm:cxn modelId="{1F6F4A42-187D-4997-BB17-3F803C2E95C0}" type="presParOf" srcId="{E6E61AAF-C686-4AED-BA8C-F2DED0E3E457}" destId="{28F3096D-405F-4903-984C-E8A281D3DCC1}" srcOrd="4" destOrd="0" presId="urn:microsoft.com/office/officeart/2005/8/layout/vList5"/>
    <dgm:cxn modelId="{3EF28A88-A620-409F-AFB0-5F10DA405EAA}" type="presParOf" srcId="{28F3096D-405F-4903-984C-E8A281D3DCC1}" destId="{680A0CBA-D067-4647-8DE6-AEED29866F4E}" srcOrd="0" destOrd="0" presId="urn:microsoft.com/office/officeart/2005/8/layout/vList5"/>
    <dgm:cxn modelId="{17509028-7CE3-4DD6-ACA7-A9CE5939E124}" type="presParOf" srcId="{28F3096D-405F-4903-984C-E8A281D3DCC1}" destId="{77D430E2-BD7D-4CCC-A721-77D93D738FC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511C0F-C3D0-47BC-9686-929E1D449895}"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7C9BE5AD-F5B6-43CF-B469-F851CEC986CD}">
      <dgm:prSet/>
      <dgm:spPr/>
      <dgm:t>
        <a:bodyPr/>
        <a:lstStyle/>
        <a:p>
          <a:pPr rtl="0"/>
          <a:r>
            <a:rPr lang="en-GB" dirty="0"/>
            <a:t>Spying vs Research</a:t>
          </a:r>
        </a:p>
      </dgm:t>
    </dgm:pt>
    <dgm:pt modelId="{4265646C-A4B0-478A-931B-35F91FFD535A}" type="parTrans" cxnId="{E3D45812-356C-462F-98D2-B4B0DA8C4065}">
      <dgm:prSet/>
      <dgm:spPr/>
      <dgm:t>
        <a:bodyPr/>
        <a:lstStyle/>
        <a:p>
          <a:endParaRPr lang="en-US"/>
        </a:p>
      </dgm:t>
    </dgm:pt>
    <dgm:pt modelId="{6DF22D93-7B4D-432D-A27A-B7490C7BB4FE}" type="sibTrans" cxnId="{E3D45812-356C-462F-98D2-B4B0DA8C4065}">
      <dgm:prSet/>
      <dgm:spPr/>
      <dgm:t>
        <a:bodyPr/>
        <a:lstStyle/>
        <a:p>
          <a:endParaRPr lang="en-US"/>
        </a:p>
      </dgm:t>
    </dgm:pt>
    <dgm:pt modelId="{98F5AA86-946C-4EBA-AB1F-33960178A2B2}">
      <dgm:prSet/>
      <dgm:spPr/>
      <dgm:t>
        <a:bodyPr/>
        <a:lstStyle/>
        <a:p>
          <a:pPr rtl="0"/>
          <a:r>
            <a:rPr lang="en-GB" dirty="0"/>
            <a:t>Dignity of Subjects</a:t>
          </a:r>
        </a:p>
      </dgm:t>
    </dgm:pt>
    <dgm:pt modelId="{A1701752-015F-4CDF-A37F-130CC5156A7F}" type="parTrans" cxnId="{CE9551E2-96D6-4C35-9493-E9E1A8C25D43}">
      <dgm:prSet/>
      <dgm:spPr/>
      <dgm:t>
        <a:bodyPr/>
        <a:lstStyle/>
        <a:p>
          <a:endParaRPr lang="en-US"/>
        </a:p>
      </dgm:t>
    </dgm:pt>
    <dgm:pt modelId="{A4D03508-3D01-4B48-882A-F5703B515282}" type="sibTrans" cxnId="{CE9551E2-96D6-4C35-9493-E9E1A8C25D43}">
      <dgm:prSet/>
      <dgm:spPr/>
      <dgm:t>
        <a:bodyPr/>
        <a:lstStyle/>
        <a:p>
          <a:endParaRPr lang="en-US"/>
        </a:p>
      </dgm:t>
    </dgm:pt>
    <dgm:pt modelId="{2B2A2EBC-F650-4EE8-8DD5-53493410639C}">
      <dgm:prSet/>
      <dgm:spPr/>
      <dgm:t>
        <a:bodyPr/>
        <a:lstStyle/>
        <a:p>
          <a:pPr rtl="0"/>
          <a:r>
            <a:rPr lang="en-GB" dirty="0"/>
            <a:t>Subjects not Informed</a:t>
          </a:r>
        </a:p>
      </dgm:t>
    </dgm:pt>
    <dgm:pt modelId="{CC0C6283-B49A-4583-AE66-1CA082630573}" type="parTrans" cxnId="{645FB543-1B6B-4839-8172-B117D3A600B3}">
      <dgm:prSet/>
      <dgm:spPr/>
      <dgm:t>
        <a:bodyPr/>
        <a:lstStyle/>
        <a:p>
          <a:endParaRPr lang="en-US"/>
        </a:p>
      </dgm:t>
    </dgm:pt>
    <dgm:pt modelId="{4AEA45D5-54FA-4582-9792-0ECB67864301}" type="sibTrans" cxnId="{645FB543-1B6B-4839-8172-B117D3A600B3}">
      <dgm:prSet/>
      <dgm:spPr/>
      <dgm:t>
        <a:bodyPr/>
        <a:lstStyle/>
        <a:p>
          <a:endParaRPr lang="en-US"/>
        </a:p>
      </dgm:t>
    </dgm:pt>
    <dgm:pt modelId="{8F767DD0-EB65-4676-A368-164EC4BC119B}">
      <dgm:prSet/>
      <dgm:spPr/>
      <dgm:t>
        <a:bodyPr/>
        <a:lstStyle/>
        <a:p>
          <a:pPr rtl="0"/>
          <a:r>
            <a:rPr lang="en-GB" dirty="0"/>
            <a:t>No Discussion of Ethics</a:t>
          </a:r>
        </a:p>
      </dgm:t>
    </dgm:pt>
    <dgm:pt modelId="{3E7797B1-E147-4104-8C80-5AC4CDDE19FC}" type="parTrans" cxnId="{327DD3E1-9C0F-4F6A-8C85-F1582F06A2F2}">
      <dgm:prSet/>
      <dgm:spPr/>
      <dgm:t>
        <a:bodyPr/>
        <a:lstStyle/>
        <a:p>
          <a:endParaRPr lang="en-US"/>
        </a:p>
      </dgm:t>
    </dgm:pt>
    <dgm:pt modelId="{17F8DCCE-FA65-4B74-B4E1-10A014814999}" type="sibTrans" cxnId="{327DD3E1-9C0F-4F6A-8C85-F1582F06A2F2}">
      <dgm:prSet/>
      <dgm:spPr/>
      <dgm:t>
        <a:bodyPr/>
        <a:lstStyle/>
        <a:p>
          <a:endParaRPr lang="en-US"/>
        </a:p>
      </dgm:t>
    </dgm:pt>
    <dgm:pt modelId="{809AB063-B9B0-4BDA-9D8C-21D12565D247}" type="pres">
      <dgm:prSet presAssocID="{71511C0F-C3D0-47BC-9686-929E1D449895}" presName="Name0" presStyleCnt="0">
        <dgm:presLayoutVars>
          <dgm:dir/>
          <dgm:resizeHandles val="exact"/>
        </dgm:presLayoutVars>
      </dgm:prSet>
      <dgm:spPr/>
    </dgm:pt>
    <dgm:pt modelId="{F9C0802B-6862-4D85-9A19-0C4188F0E1F8}" type="pres">
      <dgm:prSet presAssocID="{7C9BE5AD-F5B6-43CF-B469-F851CEC986CD}" presName="node" presStyleLbl="node1" presStyleIdx="0" presStyleCnt="4">
        <dgm:presLayoutVars>
          <dgm:bulletEnabled val="1"/>
        </dgm:presLayoutVars>
      </dgm:prSet>
      <dgm:spPr/>
    </dgm:pt>
    <dgm:pt modelId="{31236753-06EC-4FBC-B953-E6680345C97E}" type="pres">
      <dgm:prSet presAssocID="{6DF22D93-7B4D-432D-A27A-B7490C7BB4FE}" presName="sibTrans" presStyleLbl="sibTrans2D1" presStyleIdx="0" presStyleCnt="3"/>
      <dgm:spPr/>
    </dgm:pt>
    <dgm:pt modelId="{F1232CCD-4CC6-443E-BD5D-1F6CC8BFEF23}" type="pres">
      <dgm:prSet presAssocID="{6DF22D93-7B4D-432D-A27A-B7490C7BB4FE}" presName="connectorText" presStyleLbl="sibTrans2D1" presStyleIdx="0" presStyleCnt="3"/>
      <dgm:spPr/>
    </dgm:pt>
    <dgm:pt modelId="{0F0DC03F-3D3D-4C87-874F-AFC3E25A0414}" type="pres">
      <dgm:prSet presAssocID="{98F5AA86-946C-4EBA-AB1F-33960178A2B2}" presName="node" presStyleLbl="node1" presStyleIdx="1" presStyleCnt="4">
        <dgm:presLayoutVars>
          <dgm:bulletEnabled val="1"/>
        </dgm:presLayoutVars>
      </dgm:prSet>
      <dgm:spPr/>
    </dgm:pt>
    <dgm:pt modelId="{2014BDB3-626A-48C0-8672-2F3FFF341ABC}" type="pres">
      <dgm:prSet presAssocID="{A4D03508-3D01-4B48-882A-F5703B515282}" presName="sibTrans" presStyleLbl="sibTrans2D1" presStyleIdx="1" presStyleCnt="3"/>
      <dgm:spPr/>
    </dgm:pt>
    <dgm:pt modelId="{1BB4CF58-576B-49D6-8272-7D90344C3410}" type="pres">
      <dgm:prSet presAssocID="{A4D03508-3D01-4B48-882A-F5703B515282}" presName="connectorText" presStyleLbl="sibTrans2D1" presStyleIdx="1" presStyleCnt="3"/>
      <dgm:spPr/>
    </dgm:pt>
    <dgm:pt modelId="{ED0F033C-7AF6-4B15-B585-D2E0EB0F4A9C}" type="pres">
      <dgm:prSet presAssocID="{2B2A2EBC-F650-4EE8-8DD5-53493410639C}" presName="node" presStyleLbl="node1" presStyleIdx="2" presStyleCnt="4">
        <dgm:presLayoutVars>
          <dgm:bulletEnabled val="1"/>
        </dgm:presLayoutVars>
      </dgm:prSet>
      <dgm:spPr/>
    </dgm:pt>
    <dgm:pt modelId="{B72526A5-7661-45CE-AE0A-05E4A2F04B6B}" type="pres">
      <dgm:prSet presAssocID="{4AEA45D5-54FA-4582-9792-0ECB67864301}" presName="sibTrans" presStyleLbl="sibTrans2D1" presStyleIdx="2" presStyleCnt="3"/>
      <dgm:spPr/>
    </dgm:pt>
    <dgm:pt modelId="{51072F2F-8640-40CA-9406-A2EC3346AE86}" type="pres">
      <dgm:prSet presAssocID="{4AEA45D5-54FA-4582-9792-0ECB67864301}" presName="connectorText" presStyleLbl="sibTrans2D1" presStyleIdx="2" presStyleCnt="3"/>
      <dgm:spPr/>
    </dgm:pt>
    <dgm:pt modelId="{3DD2802F-5A58-4043-92D2-E1476636471C}" type="pres">
      <dgm:prSet presAssocID="{8F767DD0-EB65-4676-A368-164EC4BC119B}" presName="node" presStyleLbl="node1" presStyleIdx="3" presStyleCnt="4">
        <dgm:presLayoutVars>
          <dgm:bulletEnabled val="1"/>
        </dgm:presLayoutVars>
      </dgm:prSet>
      <dgm:spPr/>
    </dgm:pt>
  </dgm:ptLst>
  <dgm:cxnLst>
    <dgm:cxn modelId="{E3D45812-356C-462F-98D2-B4B0DA8C4065}" srcId="{71511C0F-C3D0-47BC-9686-929E1D449895}" destId="{7C9BE5AD-F5B6-43CF-B469-F851CEC986CD}" srcOrd="0" destOrd="0" parTransId="{4265646C-A4B0-478A-931B-35F91FFD535A}" sibTransId="{6DF22D93-7B4D-432D-A27A-B7490C7BB4FE}"/>
    <dgm:cxn modelId="{26650B14-3B2F-4B7B-A7E0-B0C1618B836D}" type="presOf" srcId="{8F767DD0-EB65-4676-A368-164EC4BC119B}" destId="{3DD2802F-5A58-4043-92D2-E1476636471C}" srcOrd="0" destOrd="0" presId="urn:microsoft.com/office/officeart/2005/8/layout/process1"/>
    <dgm:cxn modelId="{0B15DE14-F26F-47B8-9D2E-19915089C608}" type="presOf" srcId="{4AEA45D5-54FA-4582-9792-0ECB67864301}" destId="{B72526A5-7661-45CE-AE0A-05E4A2F04B6B}" srcOrd="0" destOrd="0" presId="urn:microsoft.com/office/officeart/2005/8/layout/process1"/>
    <dgm:cxn modelId="{1F26F461-CD1C-4714-A8F8-BC61AEA43F6E}" type="presOf" srcId="{4AEA45D5-54FA-4582-9792-0ECB67864301}" destId="{51072F2F-8640-40CA-9406-A2EC3346AE86}" srcOrd="1" destOrd="0" presId="urn:microsoft.com/office/officeart/2005/8/layout/process1"/>
    <dgm:cxn modelId="{645FB543-1B6B-4839-8172-B117D3A600B3}" srcId="{71511C0F-C3D0-47BC-9686-929E1D449895}" destId="{2B2A2EBC-F650-4EE8-8DD5-53493410639C}" srcOrd="2" destOrd="0" parTransId="{CC0C6283-B49A-4583-AE66-1CA082630573}" sibTransId="{4AEA45D5-54FA-4582-9792-0ECB67864301}"/>
    <dgm:cxn modelId="{27398F69-B0D6-48FC-B717-29D24CF4B8CD}" type="presOf" srcId="{98F5AA86-946C-4EBA-AB1F-33960178A2B2}" destId="{0F0DC03F-3D3D-4C87-874F-AFC3E25A0414}" srcOrd="0" destOrd="0" presId="urn:microsoft.com/office/officeart/2005/8/layout/process1"/>
    <dgm:cxn modelId="{CDF9D27C-D1CF-407A-8828-997C996C2311}" type="presOf" srcId="{6DF22D93-7B4D-432D-A27A-B7490C7BB4FE}" destId="{31236753-06EC-4FBC-B953-E6680345C97E}" srcOrd="0" destOrd="0" presId="urn:microsoft.com/office/officeart/2005/8/layout/process1"/>
    <dgm:cxn modelId="{051C2094-359A-4B93-BCC1-C58230A32D7C}" type="presOf" srcId="{71511C0F-C3D0-47BC-9686-929E1D449895}" destId="{809AB063-B9B0-4BDA-9D8C-21D12565D247}" srcOrd="0" destOrd="0" presId="urn:microsoft.com/office/officeart/2005/8/layout/process1"/>
    <dgm:cxn modelId="{C3CFE2BB-688A-4392-B3A4-F29E8A82BE3C}" type="presOf" srcId="{6DF22D93-7B4D-432D-A27A-B7490C7BB4FE}" destId="{F1232CCD-4CC6-443E-BD5D-1F6CC8BFEF23}" srcOrd="1" destOrd="0" presId="urn:microsoft.com/office/officeart/2005/8/layout/process1"/>
    <dgm:cxn modelId="{8615F0BC-9DE0-40AE-8177-18D80B63A53E}" type="presOf" srcId="{A4D03508-3D01-4B48-882A-F5703B515282}" destId="{2014BDB3-626A-48C0-8672-2F3FFF341ABC}" srcOrd="0" destOrd="0" presId="urn:microsoft.com/office/officeart/2005/8/layout/process1"/>
    <dgm:cxn modelId="{1E4AD9BF-FF55-4486-AFDA-FE1E82684FD1}" type="presOf" srcId="{7C9BE5AD-F5B6-43CF-B469-F851CEC986CD}" destId="{F9C0802B-6862-4D85-9A19-0C4188F0E1F8}" srcOrd="0" destOrd="0" presId="urn:microsoft.com/office/officeart/2005/8/layout/process1"/>
    <dgm:cxn modelId="{52A14EDB-E9B8-434E-9E05-307DA896D2C3}" type="presOf" srcId="{A4D03508-3D01-4B48-882A-F5703B515282}" destId="{1BB4CF58-576B-49D6-8272-7D90344C3410}" srcOrd="1" destOrd="0" presId="urn:microsoft.com/office/officeart/2005/8/layout/process1"/>
    <dgm:cxn modelId="{327DD3E1-9C0F-4F6A-8C85-F1582F06A2F2}" srcId="{71511C0F-C3D0-47BC-9686-929E1D449895}" destId="{8F767DD0-EB65-4676-A368-164EC4BC119B}" srcOrd="3" destOrd="0" parTransId="{3E7797B1-E147-4104-8C80-5AC4CDDE19FC}" sibTransId="{17F8DCCE-FA65-4B74-B4E1-10A014814999}"/>
    <dgm:cxn modelId="{CE9551E2-96D6-4C35-9493-E9E1A8C25D43}" srcId="{71511C0F-C3D0-47BC-9686-929E1D449895}" destId="{98F5AA86-946C-4EBA-AB1F-33960178A2B2}" srcOrd="1" destOrd="0" parTransId="{A1701752-015F-4CDF-A37F-130CC5156A7F}" sibTransId="{A4D03508-3D01-4B48-882A-F5703B515282}"/>
    <dgm:cxn modelId="{D82494ED-2591-40CE-803D-A92D5A7B328F}" type="presOf" srcId="{2B2A2EBC-F650-4EE8-8DD5-53493410639C}" destId="{ED0F033C-7AF6-4B15-B585-D2E0EB0F4A9C}" srcOrd="0" destOrd="0" presId="urn:microsoft.com/office/officeart/2005/8/layout/process1"/>
    <dgm:cxn modelId="{B4054729-7457-49EE-B46C-B172E0A3A902}" type="presParOf" srcId="{809AB063-B9B0-4BDA-9D8C-21D12565D247}" destId="{F9C0802B-6862-4D85-9A19-0C4188F0E1F8}" srcOrd="0" destOrd="0" presId="urn:microsoft.com/office/officeart/2005/8/layout/process1"/>
    <dgm:cxn modelId="{76ED7609-6C7B-4C95-9EA8-90EC094051F8}" type="presParOf" srcId="{809AB063-B9B0-4BDA-9D8C-21D12565D247}" destId="{31236753-06EC-4FBC-B953-E6680345C97E}" srcOrd="1" destOrd="0" presId="urn:microsoft.com/office/officeart/2005/8/layout/process1"/>
    <dgm:cxn modelId="{F270DFE2-7CCE-48D7-B6A4-079046FED2B7}" type="presParOf" srcId="{31236753-06EC-4FBC-B953-E6680345C97E}" destId="{F1232CCD-4CC6-443E-BD5D-1F6CC8BFEF23}" srcOrd="0" destOrd="0" presId="urn:microsoft.com/office/officeart/2005/8/layout/process1"/>
    <dgm:cxn modelId="{E7F85079-B8DE-48DB-ADE1-250B362CB215}" type="presParOf" srcId="{809AB063-B9B0-4BDA-9D8C-21D12565D247}" destId="{0F0DC03F-3D3D-4C87-874F-AFC3E25A0414}" srcOrd="2" destOrd="0" presId="urn:microsoft.com/office/officeart/2005/8/layout/process1"/>
    <dgm:cxn modelId="{D928898E-6CDD-457C-A523-F4145A3D74E8}" type="presParOf" srcId="{809AB063-B9B0-4BDA-9D8C-21D12565D247}" destId="{2014BDB3-626A-48C0-8672-2F3FFF341ABC}" srcOrd="3" destOrd="0" presId="urn:microsoft.com/office/officeart/2005/8/layout/process1"/>
    <dgm:cxn modelId="{F56EAF32-3542-44B6-BA40-2ACA8CE490CB}" type="presParOf" srcId="{2014BDB3-626A-48C0-8672-2F3FFF341ABC}" destId="{1BB4CF58-576B-49D6-8272-7D90344C3410}" srcOrd="0" destOrd="0" presId="urn:microsoft.com/office/officeart/2005/8/layout/process1"/>
    <dgm:cxn modelId="{C041DEB0-955F-4C7B-8472-E5A251A586BF}" type="presParOf" srcId="{809AB063-B9B0-4BDA-9D8C-21D12565D247}" destId="{ED0F033C-7AF6-4B15-B585-D2E0EB0F4A9C}" srcOrd="4" destOrd="0" presId="urn:microsoft.com/office/officeart/2005/8/layout/process1"/>
    <dgm:cxn modelId="{C288F757-7A33-43DA-A404-224806E42D3A}" type="presParOf" srcId="{809AB063-B9B0-4BDA-9D8C-21D12565D247}" destId="{B72526A5-7661-45CE-AE0A-05E4A2F04B6B}" srcOrd="5" destOrd="0" presId="urn:microsoft.com/office/officeart/2005/8/layout/process1"/>
    <dgm:cxn modelId="{933E7E7D-AF4E-44DE-8220-2D9A16EA3F86}" type="presParOf" srcId="{B72526A5-7661-45CE-AE0A-05E4A2F04B6B}" destId="{51072F2F-8640-40CA-9406-A2EC3346AE86}" srcOrd="0" destOrd="0" presId="urn:microsoft.com/office/officeart/2005/8/layout/process1"/>
    <dgm:cxn modelId="{0079F212-949C-40FE-AB0D-F7B0CF5E8075}" type="presParOf" srcId="{809AB063-B9B0-4BDA-9D8C-21D12565D247}" destId="{3DD2802F-5A58-4043-92D2-E1476636471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511C0F-C3D0-47BC-9686-929E1D449895}"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7C9BE5AD-F5B6-43CF-B469-F851CEC986CD}">
      <dgm:prSet/>
      <dgm:spPr/>
      <dgm:t>
        <a:bodyPr/>
        <a:lstStyle/>
        <a:p>
          <a:pPr rtl="0"/>
          <a:r>
            <a:rPr lang="en-GB" dirty="0"/>
            <a:t>Info is available to all</a:t>
          </a:r>
        </a:p>
      </dgm:t>
    </dgm:pt>
    <dgm:pt modelId="{4265646C-A4B0-478A-931B-35F91FFD535A}" type="parTrans" cxnId="{E3D45812-356C-462F-98D2-B4B0DA8C4065}">
      <dgm:prSet/>
      <dgm:spPr/>
      <dgm:t>
        <a:bodyPr/>
        <a:lstStyle/>
        <a:p>
          <a:endParaRPr lang="en-US"/>
        </a:p>
      </dgm:t>
    </dgm:pt>
    <dgm:pt modelId="{6DF22D93-7B4D-432D-A27A-B7490C7BB4FE}" type="sibTrans" cxnId="{E3D45812-356C-462F-98D2-B4B0DA8C4065}">
      <dgm:prSet/>
      <dgm:spPr/>
      <dgm:t>
        <a:bodyPr/>
        <a:lstStyle/>
        <a:p>
          <a:endParaRPr lang="en-US"/>
        </a:p>
      </dgm:t>
    </dgm:pt>
    <dgm:pt modelId="{98F5AA86-946C-4EBA-AB1F-33960178A2B2}">
      <dgm:prSet/>
      <dgm:spPr/>
      <dgm:t>
        <a:bodyPr/>
        <a:lstStyle/>
        <a:p>
          <a:pPr rtl="0"/>
          <a:r>
            <a:rPr lang="en-GB" dirty="0"/>
            <a:t>Subjects were unaware</a:t>
          </a:r>
        </a:p>
      </dgm:t>
    </dgm:pt>
    <dgm:pt modelId="{A1701752-015F-4CDF-A37F-130CC5156A7F}" type="parTrans" cxnId="{CE9551E2-96D6-4C35-9493-E9E1A8C25D43}">
      <dgm:prSet/>
      <dgm:spPr/>
      <dgm:t>
        <a:bodyPr/>
        <a:lstStyle/>
        <a:p>
          <a:endParaRPr lang="en-US"/>
        </a:p>
      </dgm:t>
    </dgm:pt>
    <dgm:pt modelId="{A4D03508-3D01-4B48-882A-F5703B515282}" type="sibTrans" cxnId="{CE9551E2-96D6-4C35-9493-E9E1A8C25D43}">
      <dgm:prSet/>
      <dgm:spPr/>
      <dgm:t>
        <a:bodyPr/>
        <a:lstStyle/>
        <a:p>
          <a:endParaRPr lang="en-US"/>
        </a:p>
      </dgm:t>
    </dgm:pt>
    <dgm:pt modelId="{2B2A2EBC-F650-4EE8-8DD5-53493410639C}">
      <dgm:prSet/>
      <dgm:spPr/>
      <dgm:t>
        <a:bodyPr/>
        <a:lstStyle/>
        <a:p>
          <a:pPr rtl="0"/>
          <a:r>
            <a:rPr lang="en-GB" dirty="0"/>
            <a:t>Subjects “were not bothered”</a:t>
          </a:r>
        </a:p>
      </dgm:t>
    </dgm:pt>
    <dgm:pt modelId="{CC0C6283-B49A-4583-AE66-1CA082630573}" type="parTrans" cxnId="{645FB543-1B6B-4839-8172-B117D3A600B3}">
      <dgm:prSet/>
      <dgm:spPr/>
      <dgm:t>
        <a:bodyPr/>
        <a:lstStyle/>
        <a:p>
          <a:endParaRPr lang="en-US"/>
        </a:p>
      </dgm:t>
    </dgm:pt>
    <dgm:pt modelId="{4AEA45D5-54FA-4582-9792-0ECB67864301}" type="sibTrans" cxnId="{645FB543-1B6B-4839-8172-B117D3A600B3}">
      <dgm:prSet/>
      <dgm:spPr/>
      <dgm:t>
        <a:bodyPr/>
        <a:lstStyle/>
        <a:p>
          <a:endParaRPr lang="en-US"/>
        </a:p>
      </dgm:t>
    </dgm:pt>
    <dgm:pt modelId="{8F767DD0-EB65-4676-A368-164EC4BC119B}">
      <dgm:prSet/>
      <dgm:spPr/>
      <dgm:t>
        <a:bodyPr/>
        <a:lstStyle/>
        <a:p>
          <a:pPr rtl="0"/>
          <a:r>
            <a:rPr lang="en-GB" dirty="0"/>
            <a:t>University setting legitimises behaviours</a:t>
          </a:r>
        </a:p>
      </dgm:t>
    </dgm:pt>
    <dgm:pt modelId="{3E7797B1-E147-4104-8C80-5AC4CDDE19FC}" type="parTrans" cxnId="{327DD3E1-9C0F-4F6A-8C85-F1582F06A2F2}">
      <dgm:prSet/>
      <dgm:spPr/>
      <dgm:t>
        <a:bodyPr/>
        <a:lstStyle/>
        <a:p>
          <a:endParaRPr lang="en-US"/>
        </a:p>
      </dgm:t>
    </dgm:pt>
    <dgm:pt modelId="{17F8DCCE-FA65-4B74-B4E1-10A014814999}" type="sibTrans" cxnId="{327DD3E1-9C0F-4F6A-8C85-F1582F06A2F2}">
      <dgm:prSet/>
      <dgm:spPr/>
      <dgm:t>
        <a:bodyPr/>
        <a:lstStyle/>
        <a:p>
          <a:endParaRPr lang="en-US"/>
        </a:p>
      </dgm:t>
    </dgm:pt>
    <dgm:pt modelId="{809AB063-B9B0-4BDA-9D8C-21D12565D247}" type="pres">
      <dgm:prSet presAssocID="{71511C0F-C3D0-47BC-9686-929E1D449895}" presName="Name0" presStyleCnt="0">
        <dgm:presLayoutVars>
          <dgm:dir/>
          <dgm:resizeHandles val="exact"/>
        </dgm:presLayoutVars>
      </dgm:prSet>
      <dgm:spPr/>
    </dgm:pt>
    <dgm:pt modelId="{F9C0802B-6862-4D85-9A19-0C4188F0E1F8}" type="pres">
      <dgm:prSet presAssocID="{7C9BE5AD-F5B6-43CF-B469-F851CEC986CD}" presName="node" presStyleLbl="node1" presStyleIdx="0" presStyleCnt="4">
        <dgm:presLayoutVars>
          <dgm:bulletEnabled val="1"/>
        </dgm:presLayoutVars>
      </dgm:prSet>
      <dgm:spPr/>
    </dgm:pt>
    <dgm:pt modelId="{31236753-06EC-4FBC-B953-E6680345C97E}" type="pres">
      <dgm:prSet presAssocID="{6DF22D93-7B4D-432D-A27A-B7490C7BB4FE}" presName="sibTrans" presStyleLbl="sibTrans2D1" presStyleIdx="0" presStyleCnt="3"/>
      <dgm:spPr/>
    </dgm:pt>
    <dgm:pt modelId="{F1232CCD-4CC6-443E-BD5D-1F6CC8BFEF23}" type="pres">
      <dgm:prSet presAssocID="{6DF22D93-7B4D-432D-A27A-B7490C7BB4FE}" presName="connectorText" presStyleLbl="sibTrans2D1" presStyleIdx="0" presStyleCnt="3"/>
      <dgm:spPr/>
    </dgm:pt>
    <dgm:pt modelId="{0F0DC03F-3D3D-4C87-874F-AFC3E25A0414}" type="pres">
      <dgm:prSet presAssocID="{98F5AA86-946C-4EBA-AB1F-33960178A2B2}" presName="node" presStyleLbl="node1" presStyleIdx="1" presStyleCnt="4">
        <dgm:presLayoutVars>
          <dgm:bulletEnabled val="1"/>
        </dgm:presLayoutVars>
      </dgm:prSet>
      <dgm:spPr/>
    </dgm:pt>
    <dgm:pt modelId="{2014BDB3-626A-48C0-8672-2F3FFF341ABC}" type="pres">
      <dgm:prSet presAssocID="{A4D03508-3D01-4B48-882A-F5703B515282}" presName="sibTrans" presStyleLbl="sibTrans2D1" presStyleIdx="1" presStyleCnt="3"/>
      <dgm:spPr/>
    </dgm:pt>
    <dgm:pt modelId="{1BB4CF58-576B-49D6-8272-7D90344C3410}" type="pres">
      <dgm:prSet presAssocID="{A4D03508-3D01-4B48-882A-F5703B515282}" presName="connectorText" presStyleLbl="sibTrans2D1" presStyleIdx="1" presStyleCnt="3"/>
      <dgm:spPr/>
    </dgm:pt>
    <dgm:pt modelId="{ED0F033C-7AF6-4B15-B585-D2E0EB0F4A9C}" type="pres">
      <dgm:prSet presAssocID="{2B2A2EBC-F650-4EE8-8DD5-53493410639C}" presName="node" presStyleLbl="node1" presStyleIdx="2" presStyleCnt="4">
        <dgm:presLayoutVars>
          <dgm:bulletEnabled val="1"/>
        </dgm:presLayoutVars>
      </dgm:prSet>
      <dgm:spPr/>
    </dgm:pt>
    <dgm:pt modelId="{B72526A5-7661-45CE-AE0A-05E4A2F04B6B}" type="pres">
      <dgm:prSet presAssocID="{4AEA45D5-54FA-4582-9792-0ECB67864301}" presName="sibTrans" presStyleLbl="sibTrans2D1" presStyleIdx="2" presStyleCnt="3"/>
      <dgm:spPr/>
    </dgm:pt>
    <dgm:pt modelId="{51072F2F-8640-40CA-9406-A2EC3346AE86}" type="pres">
      <dgm:prSet presAssocID="{4AEA45D5-54FA-4582-9792-0ECB67864301}" presName="connectorText" presStyleLbl="sibTrans2D1" presStyleIdx="2" presStyleCnt="3"/>
      <dgm:spPr/>
    </dgm:pt>
    <dgm:pt modelId="{3DD2802F-5A58-4043-92D2-E1476636471C}" type="pres">
      <dgm:prSet presAssocID="{8F767DD0-EB65-4676-A368-164EC4BC119B}" presName="node" presStyleLbl="node1" presStyleIdx="3" presStyleCnt="4">
        <dgm:presLayoutVars>
          <dgm:bulletEnabled val="1"/>
        </dgm:presLayoutVars>
      </dgm:prSet>
      <dgm:spPr/>
    </dgm:pt>
  </dgm:ptLst>
  <dgm:cxnLst>
    <dgm:cxn modelId="{E3D45812-356C-462F-98D2-B4B0DA8C4065}" srcId="{71511C0F-C3D0-47BC-9686-929E1D449895}" destId="{7C9BE5AD-F5B6-43CF-B469-F851CEC986CD}" srcOrd="0" destOrd="0" parTransId="{4265646C-A4B0-478A-931B-35F91FFD535A}" sibTransId="{6DF22D93-7B4D-432D-A27A-B7490C7BB4FE}"/>
    <dgm:cxn modelId="{26650B14-3B2F-4B7B-A7E0-B0C1618B836D}" type="presOf" srcId="{8F767DD0-EB65-4676-A368-164EC4BC119B}" destId="{3DD2802F-5A58-4043-92D2-E1476636471C}" srcOrd="0" destOrd="0" presId="urn:microsoft.com/office/officeart/2005/8/layout/process1"/>
    <dgm:cxn modelId="{0B15DE14-F26F-47B8-9D2E-19915089C608}" type="presOf" srcId="{4AEA45D5-54FA-4582-9792-0ECB67864301}" destId="{B72526A5-7661-45CE-AE0A-05E4A2F04B6B}" srcOrd="0" destOrd="0" presId="urn:microsoft.com/office/officeart/2005/8/layout/process1"/>
    <dgm:cxn modelId="{1F26F461-CD1C-4714-A8F8-BC61AEA43F6E}" type="presOf" srcId="{4AEA45D5-54FA-4582-9792-0ECB67864301}" destId="{51072F2F-8640-40CA-9406-A2EC3346AE86}" srcOrd="1" destOrd="0" presId="urn:microsoft.com/office/officeart/2005/8/layout/process1"/>
    <dgm:cxn modelId="{645FB543-1B6B-4839-8172-B117D3A600B3}" srcId="{71511C0F-C3D0-47BC-9686-929E1D449895}" destId="{2B2A2EBC-F650-4EE8-8DD5-53493410639C}" srcOrd="2" destOrd="0" parTransId="{CC0C6283-B49A-4583-AE66-1CA082630573}" sibTransId="{4AEA45D5-54FA-4582-9792-0ECB67864301}"/>
    <dgm:cxn modelId="{27398F69-B0D6-48FC-B717-29D24CF4B8CD}" type="presOf" srcId="{98F5AA86-946C-4EBA-AB1F-33960178A2B2}" destId="{0F0DC03F-3D3D-4C87-874F-AFC3E25A0414}" srcOrd="0" destOrd="0" presId="urn:microsoft.com/office/officeart/2005/8/layout/process1"/>
    <dgm:cxn modelId="{CDF9D27C-D1CF-407A-8828-997C996C2311}" type="presOf" srcId="{6DF22D93-7B4D-432D-A27A-B7490C7BB4FE}" destId="{31236753-06EC-4FBC-B953-E6680345C97E}" srcOrd="0" destOrd="0" presId="urn:microsoft.com/office/officeart/2005/8/layout/process1"/>
    <dgm:cxn modelId="{051C2094-359A-4B93-BCC1-C58230A32D7C}" type="presOf" srcId="{71511C0F-C3D0-47BC-9686-929E1D449895}" destId="{809AB063-B9B0-4BDA-9D8C-21D12565D247}" srcOrd="0" destOrd="0" presId="urn:microsoft.com/office/officeart/2005/8/layout/process1"/>
    <dgm:cxn modelId="{C3CFE2BB-688A-4392-B3A4-F29E8A82BE3C}" type="presOf" srcId="{6DF22D93-7B4D-432D-A27A-B7490C7BB4FE}" destId="{F1232CCD-4CC6-443E-BD5D-1F6CC8BFEF23}" srcOrd="1" destOrd="0" presId="urn:microsoft.com/office/officeart/2005/8/layout/process1"/>
    <dgm:cxn modelId="{8615F0BC-9DE0-40AE-8177-18D80B63A53E}" type="presOf" srcId="{A4D03508-3D01-4B48-882A-F5703B515282}" destId="{2014BDB3-626A-48C0-8672-2F3FFF341ABC}" srcOrd="0" destOrd="0" presId="urn:microsoft.com/office/officeart/2005/8/layout/process1"/>
    <dgm:cxn modelId="{1E4AD9BF-FF55-4486-AFDA-FE1E82684FD1}" type="presOf" srcId="{7C9BE5AD-F5B6-43CF-B469-F851CEC986CD}" destId="{F9C0802B-6862-4D85-9A19-0C4188F0E1F8}" srcOrd="0" destOrd="0" presId="urn:microsoft.com/office/officeart/2005/8/layout/process1"/>
    <dgm:cxn modelId="{52A14EDB-E9B8-434E-9E05-307DA896D2C3}" type="presOf" srcId="{A4D03508-3D01-4B48-882A-F5703B515282}" destId="{1BB4CF58-576B-49D6-8272-7D90344C3410}" srcOrd="1" destOrd="0" presId="urn:microsoft.com/office/officeart/2005/8/layout/process1"/>
    <dgm:cxn modelId="{327DD3E1-9C0F-4F6A-8C85-F1582F06A2F2}" srcId="{71511C0F-C3D0-47BC-9686-929E1D449895}" destId="{8F767DD0-EB65-4676-A368-164EC4BC119B}" srcOrd="3" destOrd="0" parTransId="{3E7797B1-E147-4104-8C80-5AC4CDDE19FC}" sibTransId="{17F8DCCE-FA65-4B74-B4E1-10A014814999}"/>
    <dgm:cxn modelId="{CE9551E2-96D6-4C35-9493-E9E1A8C25D43}" srcId="{71511C0F-C3D0-47BC-9686-929E1D449895}" destId="{98F5AA86-946C-4EBA-AB1F-33960178A2B2}" srcOrd="1" destOrd="0" parTransId="{A1701752-015F-4CDF-A37F-130CC5156A7F}" sibTransId="{A4D03508-3D01-4B48-882A-F5703B515282}"/>
    <dgm:cxn modelId="{D82494ED-2591-40CE-803D-A92D5A7B328F}" type="presOf" srcId="{2B2A2EBC-F650-4EE8-8DD5-53493410639C}" destId="{ED0F033C-7AF6-4B15-B585-D2E0EB0F4A9C}" srcOrd="0" destOrd="0" presId="urn:microsoft.com/office/officeart/2005/8/layout/process1"/>
    <dgm:cxn modelId="{B4054729-7457-49EE-B46C-B172E0A3A902}" type="presParOf" srcId="{809AB063-B9B0-4BDA-9D8C-21D12565D247}" destId="{F9C0802B-6862-4D85-9A19-0C4188F0E1F8}" srcOrd="0" destOrd="0" presId="urn:microsoft.com/office/officeart/2005/8/layout/process1"/>
    <dgm:cxn modelId="{76ED7609-6C7B-4C95-9EA8-90EC094051F8}" type="presParOf" srcId="{809AB063-B9B0-4BDA-9D8C-21D12565D247}" destId="{31236753-06EC-4FBC-B953-E6680345C97E}" srcOrd="1" destOrd="0" presId="urn:microsoft.com/office/officeart/2005/8/layout/process1"/>
    <dgm:cxn modelId="{F270DFE2-7CCE-48D7-B6A4-079046FED2B7}" type="presParOf" srcId="{31236753-06EC-4FBC-B953-E6680345C97E}" destId="{F1232CCD-4CC6-443E-BD5D-1F6CC8BFEF23}" srcOrd="0" destOrd="0" presId="urn:microsoft.com/office/officeart/2005/8/layout/process1"/>
    <dgm:cxn modelId="{E7F85079-B8DE-48DB-ADE1-250B362CB215}" type="presParOf" srcId="{809AB063-B9B0-4BDA-9D8C-21D12565D247}" destId="{0F0DC03F-3D3D-4C87-874F-AFC3E25A0414}" srcOrd="2" destOrd="0" presId="urn:microsoft.com/office/officeart/2005/8/layout/process1"/>
    <dgm:cxn modelId="{D928898E-6CDD-457C-A523-F4145A3D74E8}" type="presParOf" srcId="{809AB063-B9B0-4BDA-9D8C-21D12565D247}" destId="{2014BDB3-626A-48C0-8672-2F3FFF341ABC}" srcOrd="3" destOrd="0" presId="urn:microsoft.com/office/officeart/2005/8/layout/process1"/>
    <dgm:cxn modelId="{F56EAF32-3542-44B6-BA40-2ACA8CE490CB}" type="presParOf" srcId="{2014BDB3-626A-48C0-8672-2F3FFF341ABC}" destId="{1BB4CF58-576B-49D6-8272-7D90344C3410}" srcOrd="0" destOrd="0" presId="urn:microsoft.com/office/officeart/2005/8/layout/process1"/>
    <dgm:cxn modelId="{C041DEB0-955F-4C7B-8472-E5A251A586BF}" type="presParOf" srcId="{809AB063-B9B0-4BDA-9D8C-21D12565D247}" destId="{ED0F033C-7AF6-4B15-B585-D2E0EB0F4A9C}" srcOrd="4" destOrd="0" presId="urn:microsoft.com/office/officeart/2005/8/layout/process1"/>
    <dgm:cxn modelId="{C288F757-7A33-43DA-A404-224806E42D3A}" type="presParOf" srcId="{809AB063-B9B0-4BDA-9D8C-21D12565D247}" destId="{B72526A5-7661-45CE-AE0A-05E4A2F04B6B}" srcOrd="5" destOrd="0" presId="urn:microsoft.com/office/officeart/2005/8/layout/process1"/>
    <dgm:cxn modelId="{933E7E7D-AF4E-44DE-8220-2D9A16EA3F86}" type="presParOf" srcId="{B72526A5-7661-45CE-AE0A-05E4A2F04B6B}" destId="{51072F2F-8640-40CA-9406-A2EC3346AE86}" srcOrd="0" destOrd="0" presId="urn:microsoft.com/office/officeart/2005/8/layout/process1"/>
    <dgm:cxn modelId="{0079F212-949C-40FE-AB0D-F7B0CF5E8075}" type="presParOf" srcId="{809AB063-B9B0-4BDA-9D8C-21D12565D247}" destId="{3DD2802F-5A58-4043-92D2-E1476636471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B9069E-78D9-4B4F-8818-663FF52E838C}"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GB"/>
        </a:p>
      </dgm:t>
    </dgm:pt>
    <dgm:pt modelId="{54CE3C67-F260-440C-B93E-248A4BD07999}">
      <dgm:prSet phldrT="[Text]"/>
      <dgm:spPr/>
      <dgm:t>
        <a:bodyPr/>
        <a:lstStyle/>
        <a:p>
          <a:r>
            <a:rPr lang="en-GB" dirty="0" err="1"/>
            <a:t>Middlemist</a:t>
          </a:r>
          <a:r>
            <a:rPr lang="en-GB" dirty="0"/>
            <a:t> (author)</a:t>
          </a:r>
        </a:p>
      </dgm:t>
    </dgm:pt>
    <dgm:pt modelId="{C188562D-4494-4F18-8EDE-5448FFBFCD13}" type="parTrans" cxnId="{CF5B9D88-96EA-4226-95FC-ACA863A7464D}">
      <dgm:prSet/>
      <dgm:spPr/>
      <dgm:t>
        <a:bodyPr/>
        <a:lstStyle/>
        <a:p>
          <a:endParaRPr lang="en-GB"/>
        </a:p>
      </dgm:t>
    </dgm:pt>
    <dgm:pt modelId="{D8D432C7-703F-42DA-8324-8E7D109B7867}" type="sibTrans" cxnId="{CF5B9D88-96EA-4226-95FC-ACA863A7464D}">
      <dgm:prSet/>
      <dgm:spPr/>
      <dgm:t>
        <a:bodyPr/>
        <a:lstStyle/>
        <a:p>
          <a:endParaRPr lang="en-GB"/>
        </a:p>
      </dgm:t>
    </dgm:pt>
    <dgm:pt modelId="{DC9AA25B-9A37-459A-BD54-2A9C04450741}">
      <dgm:prSet phldrT="[Text]"/>
      <dgm:spPr/>
      <dgm:t>
        <a:bodyPr/>
        <a:lstStyle/>
        <a:p>
          <a:r>
            <a:rPr lang="en-GB" dirty="0" err="1"/>
            <a:t>Koocher</a:t>
          </a:r>
          <a:r>
            <a:rPr lang="en-GB" dirty="0"/>
            <a:t> (response)</a:t>
          </a:r>
        </a:p>
      </dgm:t>
    </dgm:pt>
    <dgm:pt modelId="{AFF0A06B-CA88-4ADE-B8DC-553F17FA7BE5}" type="parTrans" cxnId="{0C06FF01-08A0-46BA-B0D3-7723D035EFE0}">
      <dgm:prSet/>
      <dgm:spPr/>
      <dgm:t>
        <a:bodyPr/>
        <a:lstStyle/>
        <a:p>
          <a:endParaRPr lang="en-GB"/>
        </a:p>
      </dgm:t>
    </dgm:pt>
    <dgm:pt modelId="{F8564038-B4B5-492F-A57C-6A109916D177}" type="sibTrans" cxnId="{0C06FF01-08A0-46BA-B0D3-7723D035EFE0}">
      <dgm:prSet/>
      <dgm:spPr/>
      <dgm:t>
        <a:bodyPr/>
        <a:lstStyle/>
        <a:p>
          <a:endParaRPr lang="en-GB"/>
        </a:p>
      </dgm:t>
    </dgm:pt>
    <dgm:pt modelId="{2CD36C07-70DB-4F58-B8A9-C9C3F3789074}">
      <dgm:prSet phldrT="[Text]"/>
      <dgm:spPr/>
      <dgm:t>
        <a:bodyPr/>
        <a:lstStyle/>
        <a:p>
          <a:r>
            <a:rPr lang="en-GB" dirty="0"/>
            <a:t>Participants</a:t>
          </a:r>
        </a:p>
      </dgm:t>
    </dgm:pt>
    <dgm:pt modelId="{52BB14F7-5E17-4CB7-8F22-31B5B8ED114E}" type="parTrans" cxnId="{5567533B-57E6-407B-BE0B-B0197B41A324}">
      <dgm:prSet/>
      <dgm:spPr/>
      <dgm:t>
        <a:bodyPr/>
        <a:lstStyle/>
        <a:p>
          <a:endParaRPr lang="en-GB"/>
        </a:p>
      </dgm:t>
    </dgm:pt>
    <dgm:pt modelId="{EAFCD1D9-927F-4453-9663-280F9959560B}" type="sibTrans" cxnId="{5567533B-57E6-407B-BE0B-B0197B41A324}">
      <dgm:prSet/>
      <dgm:spPr/>
      <dgm:t>
        <a:bodyPr/>
        <a:lstStyle/>
        <a:p>
          <a:endParaRPr lang="en-GB"/>
        </a:p>
      </dgm:t>
    </dgm:pt>
    <dgm:pt modelId="{576B2BB9-4653-44FE-B301-C9AB9D182450}" type="pres">
      <dgm:prSet presAssocID="{8CB9069E-78D9-4B4F-8818-663FF52E838C}" presName="linear" presStyleCnt="0">
        <dgm:presLayoutVars>
          <dgm:animLvl val="lvl"/>
          <dgm:resizeHandles val="exact"/>
        </dgm:presLayoutVars>
      </dgm:prSet>
      <dgm:spPr/>
    </dgm:pt>
    <dgm:pt modelId="{FC862C0C-E5C7-453A-A0CD-0C26741062C0}" type="pres">
      <dgm:prSet presAssocID="{54CE3C67-F260-440C-B93E-248A4BD07999}" presName="parentText" presStyleLbl="node1" presStyleIdx="0" presStyleCnt="3">
        <dgm:presLayoutVars>
          <dgm:chMax val="0"/>
          <dgm:bulletEnabled val="1"/>
        </dgm:presLayoutVars>
      </dgm:prSet>
      <dgm:spPr/>
    </dgm:pt>
    <dgm:pt modelId="{8F209B4C-E0B1-4994-8EEE-36ECF250364F}" type="pres">
      <dgm:prSet presAssocID="{D8D432C7-703F-42DA-8324-8E7D109B7867}" presName="spacer" presStyleCnt="0"/>
      <dgm:spPr/>
    </dgm:pt>
    <dgm:pt modelId="{9F8838AF-6DB7-412C-98B9-18DA8546173E}" type="pres">
      <dgm:prSet presAssocID="{DC9AA25B-9A37-459A-BD54-2A9C04450741}" presName="parentText" presStyleLbl="node1" presStyleIdx="1" presStyleCnt="3">
        <dgm:presLayoutVars>
          <dgm:chMax val="0"/>
          <dgm:bulletEnabled val="1"/>
        </dgm:presLayoutVars>
      </dgm:prSet>
      <dgm:spPr/>
    </dgm:pt>
    <dgm:pt modelId="{27DC44B3-CDF4-4922-962D-E38A6B240E2A}" type="pres">
      <dgm:prSet presAssocID="{F8564038-B4B5-492F-A57C-6A109916D177}" presName="spacer" presStyleCnt="0"/>
      <dgm:spPr/>
    </dgm:pt>
    <dgm:pt modelId="{824AD620-826A-43E2-96B2-9D15E7092068}" type="pres">
      <dgm:prSet presAssocID="{2CD36C07-70DB-4F58-B8A9-C9C3F3789074}" presName="parentText" presStyleLbl="node1" presStyleIdx="2" presStyleCnt="3">
        <dgm:presLayoutVars>
          <dgm:chMax val="0"/>
          <dgm:bulletEnabled val="1"/>
        </dgm:presLayoutVars>
      </dgm:prSet>
      <dgm:spPr/>
    </dgm:pt>
  </dgm:ptLst>
  <dgm:cxnLst>
    <dgm:cxn modelId="{0C06FF01-08A0-46BA-B0D3-7723D035EFE0}" srcId="{8CB9069E-78D9-4B4F-8818-663FF52E838C}" destId="{DC9AA25B-9A37-459A-BD54-2A9C04450741}" srcOrd="1" destOrd="0" parTransId="{AFF0A06B-CA88-4ADE-B8DC-553F17FA7BE5}" sibTransId="{F8564038-B4B5-492F-A57C-6A109916D177}"/>
    <dgm:cxn modelId="{5567533B-57E6-407B-BE0B-B0197B41A324}" srcId="{8CB9069E-78D9-4B4F-8818-663FF52E838C}" destId="{2CD36C07-70DB-4F58-B8A9-C9C3F3789074}" srcOrd="2" destOrd="0" parTransId="{52BB14F7-5E17-4CB7-8F22-31B5B8ED114E}" sibTransId="{EAFCD1D9-927F-4453-9663-280F9959560B}"/>
    <dgm:cxn modelId="{37C2B969-6830-47F8-894B-A4D8510D1658}" type="presOf" srcId="{8CB9069E-78D9-4B4F-8818-663FF52E838C}" destId="{576B2BB9-4653-44FE-B301-C9AB9D182450}" srcOrd="0" destOrd="0" presId="urn:microsoft.com/office/officeart/2005/8/layout/vList2"/>
    <dgm:cxn modelId="{CF5B9D88-96EA-4226-95FC-ACA863A7464D}" srcId="{8CB9069E-78D9-4B4F-8818-663FF52E838C}" destId="{54CE3C67-F260-440C-B93E-248A4BD07999}" srcOrd="0" destOrd="0" parTransId="{C188562D-4494-4F18-8EDE-5448FFBFCD13}" sibTransId="{D8D432C7-703F-42DA-8324-8E7D109B7867}"/>
    <dgm:cxn modelId="{E3C9719C-5572-4447-AE74-9AF636DCEBF5}" type="presOf" srcId="{54CE3C67-F260-440C-B93E-248A4BD07999}" destId="{FC862C0C-E5C7-453A-A0CD-0C26741062C0}" srcOrd="0" destOrd="0" presId="urn:microsoft.com/office/officeart/2005/8/layout/vList2"/>
    <dgm:cxn modelId="{BC0B97C9-591C-4494-8B5D-CB7E37A00A2D}" type="presOf" srcId="{DC9AA25B-9A37-459A-BD54-2A9C04450741}" destId="{9F8838AF-6DB7-412C-98B9-18DA8546173E}" srcOrd="0" destOrd="0" presId="urn:microsoft.com/office/officeart/2005/8/layout/vList2"/>
    <dgm:cxn modelId="{485DF0EA-2800-4A82-A46B-6846D2F18B4A}" type="presOf" srcId="{2CD36C07-70DB-4F58-B8A9-C9C3F3789074}" destId="{824AD620-826A-43E2-96B2-9D15E7092068}" srcOrd="0" destOrd="0" presId="urn:microsoft.com/office/officeart/2005/8/layout/vList2"/>
    <dgm:cxn modelId="{77C37514-03DD-4DB4-B1BB-7F772D4C5F3E}" type="presParOf" srcId="{576B2BB9-4653-44FE-B301-C9AB9D182450}" destId="{FC862C0C-E5C7-453A-A0CD-0C26741062C0}" srcOrd="0" destOrd="0" presId="urn:microsoft.com/office/officeart/2005/8/layout/vList2"/>
    <dgm:cxn modelId="{EB78E034-601C-4A64-B0B6-65A56E0B1810}" type="presParOf" srcId="{576B2BB9-4653-44FE-B301-C9AB9D182450}" destId="{8F209B4C-E0B1-4994-8EEE-36ECF250364F}" srcOrd="1" destOrd="0" presId="urn:microsoft.com/office/officeart/2005/8/layout/vList2"/>
    <dgm:cxn modelId="{A9D495A2-D7DE-45D8-B73B-9F8E954DA65C}" type="presParOf" srcId="{576B2BB9-4653-44FE-B301-C9AB9D182450}" destId="{9F8838AF-6DB7-412C-98B9-18DA8546173E}" srcOrd="2" destOrd="0" presId="urn:microsoft.com/office/officeart/2005/8/layout/vList2"/>
    <dgm:cxn modelId="{305B4952-8027-4230-911D-8563E9C21D8A}" type="presParOf" srcId="{576B2BB9-4653-44FE-B301-C9AB9D182450}" destId="{27DC44B3-CDF4-4922-962D-E38A6B240E2A}" srcOrd="3" destOrd="0" presId="urn:microsoft.com/office/officeart/2005/8/layout/vList2"/>
    <dgm:cxn modelId="{F3830514-7092-402B-8232-197218DEF4A5}" type="presParOf" srcId="{576B2BB9-4653-44FE-B301-C9AB9D182450}" destId="{824AD620-826A-43E2-96B2-9D15E70920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80435B-8A7B-4242-B9E3-4AD100BCAFCE}"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GB"/>
        </a:p>
      </dgm:t>
    </dgm:pt>
    <dgm:pt modelId="{D1779851-4CEB-433F-8751-02A0E757FCF7}">
      <dgm:prSet phldrT="[Text]"/>
      <dgm:spPr/>
      <dgm:t>
        <a:bodyPr/>
        <a:lstStyle/>
        <a:p>
          <a:r>
            <a:rPr lang="en-GB" dirty="0"/>
            <a:t>Deontological</a:t>
          </a:r>
        </a:p>
      </dgm:t>
    </dgm:pt>
    <dgm:pt modelId="{9BC6E08B-6B91-481A-80A6-87B8C6FD132F}" type="parTrans" cxnId="{9281B017-EEF5-418C-99EF-268CB8369C8A}">
      <dgm:prSet/>
      <dgm:spPr/>
      <dgm:t>
        <a:bodyPr/>
        <a:lstStyle/>
        <a:p>
          <a:endParaRPr lang="en-GB"/>
        </a:p>
      </dgm:t>
    </dgm:pt>
    <dgm:pt modelId="{3ED40C9B-14BA-4599-B944-2C692D7531B5}" type="sibTrans" cxnId="{9281B017-EEF5-418C-99EF-268CB8369C8A}">
      <dgm:prSet/>
      <dgm:spPr/>
      <dgm:t>
        <a:bodyPr/>
        <a:lstStyle/>
        <a:p>
          <a:endParaRPr lang="en-GB"/>
        </a:p>
      </dgm:t>
    </dgm:pt>
    <dgm:pt modelId="{A7DFAFE7-1E64-4263-9BE2-9055F2361B48}">
      <dgm:prSet phldrT="[Text]"/>
      <dgm:spPr/>
      <dgm:t>
        <a:bodyPr/>
        <a:lstStyle/>
        <a:p>
          <a:r>
            <a:rPr lang="en-GB" dirty="0"/>
            <a:t>Utilitarian</a:t>
          </a:r>
        </a:p>
      </dgm:t>
    </dgm:pt>
    <dgm:pt modelId="{77EAB4F5-126F-4311-B424-66D3EDE59A43}" type="parTrans" cxnId="{1543126F-E073-4DF8-9C5F-406CF83951A7}">
      <dgm:prSet/>
      <dgm:spPr/>
      <dgm:t>
        <a:bodyPr/>
        <a:lstStyle/>
        <a:p>
          <a:endParaRPr lang="en-GB"/>
        </a:p>
      </dgm:t>
    </dgm:pt>
    <dgm:pt modelId="{3B0E5446-2E34-4B14-A73C-C83BF7799206}" type="sibTrans" cxnId="{1543126F-E073-4DF8-9C5F-406CF83951A7}">
      <dgm:prSet/>
      <dgm:spPr/>
      <dgm:t>
        <a:bodyPr/>
        <a:lstStyle/>
        <a:p>
          <a:endParaRPr lang="en-GB"/>
        </a:p>
      </dgm:t>
    </dgm:pt>
    <dgm:pt modelId="{04F5D7AF-6FD2-4960-BB48-04E41096918E}">
      <dgm:prSet phldrT="[Text]"/>
      <dgm:spPr/>
      <dgm:t>
        <a:bodyPr/>
        <a:lstStyle/>
        <a:p>
          <a:r>
            <a:rPr lang="en-GB" dirty="0"/>
            <a:t>Virtue</a:t>
          </a:r>
        </a:p>
      </dgm:t>
    </dgm:pt>
    <dgm:pt modelId="{015DD82C-42A3-4F08-9273-355A6A0CAAF4}" type="parTrans" cxnId="{ECDA193D-E321-4491-B73A-182CE2A3630A}">
      <dgm:prSet/>
      <dgm:spPr/>
      <dgm:t>
        <a:bodyPr/>
        <a:lstStyle/>
        <a:p>
          <a:endParaRPr lang="en-GB"/>
        </a:p>
      </dgm:t>
    </dgm:pt>
    <dgm:pt modelId="{6C3419B1-EF9D-42CA-B907-C83A4408C8F6}" type="sibTrans" cxnId="{ECDA193D-E321-4491-B73A-182CE2A3630A}">
      <dgm:prSet/>
      <dgm:spPr/>
      <dgm:t>
        <a:bodyPr/>
        <a:lstStyle/>
        <a:p>
          <a:endParaRPr lang="en-GB"/>
        </a:p>
      </dgm:t>
    </dgm:pt>
    <dgm:pt modelId="{1CA4F1A0-F9C1-4C03-9304-A68BE58D8E8B}" type="pres">
      <dgm:prSet presAssocID="{7180435B-8A7B-4242-B9E3-4AD100BCAFCE}" presName="linear" presStyleCnt="0">
        <dgm:presLayoutVars>
          <dgm:animLvl val="lvl"/>
          <dgm:resizeHandles val="exact"/>
        </dgm:presLayoutVars>
      </dgm:prSet>
      <dgm:spPr/>
    </dgm:pt>
    <dgm:pt modelId="{5937BF6C-A141-4BAF-AAC1-B8E10E529E71}" type="pres">
      <dgm:prSet presAssocID="{D1779851-4CEB-433F-8751-02A0E757FCF7}" presName="parentText" presStyleLbl="node1" presStyleIdx="0" presStyleCnt="3">
        <dgm:presLayoutVars>
          <dgm:chMax val="0"/>
          <dgm:bulletEnabled val="1"/>
        </dgm:presLayoutVars>
      </dgm:prSet>
      <dgm:spPr/>
    </dgm:pt>
    <dgm:pt modelId="{AAD9B1EC-C9E6-4505-9DCE-448E7DE8CF7D}" type="pres">
      <dgm:prSet presAssocID="{3ED40C9B-14BA-4599-B944-2C692D7531B5}" presName="spacer" presStyleCnt="0"/>
      <dgm:spPr/>
    </dgm:pt>
    <dgm:pt modelId="{D47B4C53-814E-48BA-82DA-3DBAE4A8C31E}" type="pres">
      <dgm:prSet presAssocID="{A7DFAFE7-1E64-4263-9BE2-9055F2361B48}" presName="parentText" presStyleLbl="node1" presStyleIdx="1" presStyleCnt="3">
        <dgm:presLayoutVars>
          <dgm:chMax val="0"/>
          <dgm:bulletEnabled val="1"/>
        </dgm:presLayoutVars>
      </dgm:prSet>
      <dgm:spPr/>
    </dgm:pt>
    <dgm:pt modelId="{363C7A06-31D8-49E2-8FEC-A6E885C4D4D5}" type="pres">
      <dgm:prSet presAssocID="{3B0E5446-2E34-4B14-A73C-C83BF7799206}" presName="spacer" presStyleCnt="0"/>
      <dgm:spPr/>
    </dgm:pt>
    <dgm:pt modelId="{CC345C2F-62D8-47EB-BCB8-F1751A339B7C}" type="pres">
      <dgm:prSet presAssocID="{04F5D7AF-6FD2-4960-BB48-04E41096918E}" presName="parentText" presStyleLbl="node1" presStyleIdx="2" presStyleCnt="3">
        <dgm:presLayoutVars>
          <dgm:chMax val="0"/>
          <dgm:bulletEnabled val="1"/>
        </dgm:presLayoutVars>
      </dgm:prSet>
      <dgm:spPr/>
    </dgm:pt>
  </dgm:ptLst>
  <dgm:cxnLst>
    <dgm:cxn modelId="{9281B017-EEF5-418C-99EF-268CB8369C8A}" srcId="{7180435B-8A7B-4242-B9E3-4AD100BCAFCE}" destId="{D1779851-4CEB-433F-8751-02A0E757FCF7}" srcOrd="0" destOrd="0" parTransId="{9BC6E08B-6B91-481A-80A6-87B8C6FD132F}" sibTransId="{3ED40C9B-14BA-4599-B944-2C692D7531B5}"/>
    <dgm:cxn modelId="{AF66FE24-D5CA-45C0-9C1F-3B839D60EDD2}" type="presOf" srcId="{D1779851-4CEB-433F-8751-02A0E757FCF7}" destId="{5937BF6C-A141-4BAF-AAC1-B8E10E529E71}" srcOrd="0" destOrd="0" presId="urn:microsoft.com/office/officeart/2005/8/layout/vList2"/>
    <dgm:cxn modelId="{ECDA193D-E321-4491-B73A-182CE2A3630A}" srcId="{7180435B-8A7B-4242-B9E3-4AD100BCAFCE}" destId="{04F5D7AF-6FD2-4960-BB48-04E41096918E}" srcOrd="2" destOrd="0" parTransId="{015DD82C-42A3-4F08-9273-355A6A0CAAF4}" sibTransId="{6C3419B1-EF9D-42CA-B907-C83A4408C8F6}"/>
    <dgm:cxn modelId="{1543126F-E073-4DF8-9C5F-406CF83951A7}" srcId="{7180435B-8A7B-4242-B9E3-4AD100BCAFCE}" destId="{A7DFAFE7-1E64-4263-9BE2-9055F2361B48}" srcOrd="1" destOrd="0" parTransId="{77EAB4F5-126F-4311-B424-66D3EDE59A43}" sibTransId="{3B0E5446-2E34-4B14-A73C-C83BF7799206}"/>
    <dgm:cxn modelId="{C6E81B70-D063-4744-AB37-FD9F7F700B54}" type="presOf" srcId="{A7DFAFE7-1E64-4263-9BE2-9055F2361B48}" destId="{D47B4C53-814E-48BA-82DA-3DBAE4A8C31E}" srcOrd="0" destOrd="0" presId="urn:microsoft.com/office/officeart/2005/8/layout/vList2"/>
    <dgm:cxn modelId="{D06E7895-69EB-4138-9969-E6310F808627}" type="presOf" srcId="{7180435B-8A7B-4242-B9E3-4AD100BCAFCE}" destId="{1CA4F1A0-F9C1-4C03-9304-A68BE58D8E8B}" srcOrd="0" destOrd="0" presId="urn:microsoft.com/office/officeart/2005/8/layout/vList2"/>
    <dgm:cxn modelId="{CFDC69A3-F8C3-4ECC-A1B8-5084EDF30D43}" type="presOf" srcId="{04F5D7AF-6FD2-4960-BB48-04E41096918E}" destId="{CC345C2F-62D8-47EB-BCB8-F1751A339B7C}" srcOrd="0" destOrd="0" presId="urn:microsoft.com/office/officeart/2005/8/layout/vList2"/>
    <dgm:cxn modelId="{C91D0759-9805-45F4-9A5F-B7C69A8E8794}" type="presParOf" srcId="{1CA4F1A0-F9C1-4C03-9304-A68BE58D8E8B}" destId="{5937BF6C-A141-4BAF-AAC1-B8E10E529E71}" srcOrd="0" destOrd="0" presId="urn:microsoft.com/office/officeart/2005/8/layout/vList2"/>
    <dgm:cxn modelId="{8C38BBCE-0E22-4725-A1FB-BB119D8A9FE5}" type="presParOf" srcId="{1CA4F1A0-F9C1-4C03-9304-A68BE58D8E8B}" destId="{AAD9B1EC-C9E6-4505-9DCE-448E7DE8CF7D}" srcOrd="1" destOrd="0" presId="urn:microsoft.com/office/officeart/2005/8/layout/vList2"/>
    <dgm:cxn modelId="{5F619187-B09A-4F44-99AB-102AEB24E2D4}" type="presParOf" srcId="{1CA4F1A0-F9C1-4C03-9304-A68BE58D8E8B}" destId="{D47B4C53-814E-48BA-82DA-3DBAE4A8C31E}" srcOrd="2" destOrd="0" presId="urn:microsoft.com/office/officeart/2005/8/layout/vList2"/>
    <dgm:cxn modelId="{85BE564B-C8EE-4272-BF25-7A2DFE729EBB}" type="presParOf" srcId="{1CA4F1A0-F9C1-4C03-9304-A68BE58D8E8B}" destId="{363C7A06-31D8-49E2-8FEC-A6E885C4D4D5}" srcOrd="3" destOrd="0" presId="urn:microsoft.com/office/officeart/2005/8/layout/vList2"/>
    <dgm:cxn modelId="{75AF3D21-9B13-44F5-B0D4-B91AEAF9E77E}" type="presParOf" srcId="{1CA4F1A0-F9C1-4C03-9304-A68BE58D8E8B}" destId="{CC345C2F-62D8-47EB-BCB8-F1751A339B7C}"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910184-F104-4EF7-902D-42AFDFE75103}"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07B082B4-64B5-46EF-A2EE-F7FF7D445DAB}">
      <dgm:prSet phldrT="[Text]"/>
      <dgm:spPr/>
      <dgm:t>
        <a:bodyPr/>
        <a:lstStyle/>
        <a:p>
          <a:r>
            <a:rPr lang="en-US" dirty="0">
              <a:solidFill>
                <a:srgbClr val="003E74"/>
              </a:solidFill>
            </a:rPr>
            <a:t>Public Toilet Users’ Comfort</a:t>
          </a:r>
        </a:p>
      </dgm:t>
    </dgm:pt>
    <dgm:pt modelId="{10BF04F4-FF07-4C9C-A15A-F0BFC85F1C24}" type="parTrans" cxnId="{0E18702D-35A1-4054-9218-5FEB1F76125C}">
      <dgm:prSet/>
      <dgm:spPr/>
      <dgm:t>
        <a:bodyPr/>
        <a:lstStyle/>
        <a:p>
          <a:endParaRPr lang="en-US"/>
        </a:p>
      </dgm:t>
    </dgm:pt>
    <dgm:pt modelId="{B6EF747E-5E77-4532-929B-B0439A75B389}" type="sibTrans" cxnId="{0E18702D-35A1-4054-9218-5FEB1F76125C}">
      <dgm:prSet/>
      <dgm:spPr/>
      <dgm:t>
        <a:bodyPr/>
        <a:lstStyle/>
        <a:p>
          <a:endParaRPr lang="en-US"/>
        </a:p>
      </dgm:t>
    </dgm:pt>
    <dgm:pt modelId="{86DEC94D-2143-49F0-9D03-645A2EBE294E}">
      <dgm:prSet phldrT="[Text]"/>
      <dgm:spPr/>
      <dgm:t>
        <a:bodyPr/>
        <a:lstStyle/>
        <a:p>
          <a:r>
            <a:rPr lang="en-US" dirty="0">
              <a:solidFill>
                <a:srgbClr val="003E74"/>
              </a:solidFill>
            </a:rPr>
            <a:t>Study Participants Dignity</a:t>
          </a:r>
        </a:p>
      </dgm:t>
    </dgm:pt>
    <dgm:pt modelId="{CABC17C2-A3FC-4A4D-8E03-D660BF8D4E45}" type="parTrans" cxnId="{A21D6AEE-46A9-4701-8EEF-22ECDFB6022B}">
      <dgm:prSet/>
      <dgm:spPr/>
      <dgm:t>
        <a:bodyPr/>
        <a:lstStyle/>
        <a:p>
          <a:endParaRPr lang="en-US"/>
        </a:p>
      </dgm:t>
    </dgm:pt>
    <dgm:pt modelId="{FBF9EC59-7192-45F9-9CEA-B100444F78E7}" type="sibTrans" cxnId="{A21D6AEE-46A9-4701-8EEF-22ECDFB6022B}">
      <dgm:prSet/>
      <dgm:spPr/>
      <dgm:t>
        <a:bodyPr/>
        <a:lstStyle/>
        <a:p>
          <a:endParaRPr lang="en-US"/>
        </a:p>
      </dgm:t>
    </dgm:pt>
    <dgm:pt modelId="{2B104476-EE8D-4CD1-A2BF-C0EDBACCEE1E}" type="pres">
      <dgm:prSet presAssocID="{F9910184-F104-4EF7-902D-42AFDFE75103}" presName="compositeShape" presStyleCnt="0">
        <dgm:presLayoutVars>
          <dgm:chMax val="2"/>
          <dgm:dir/>
          <dgm:resizeHandles val="exact"/>
        </dgm:presLayoutVars>
      </dgm:prSet>
      <dgm:spPr/>
    </dgm:pt>
    <dgm:pt modelId="{13C8A0CB-F956-46FC-B375-B5ACD8F9184F}" type="pres">
      <dgm:prSet presAssocID="{F9910184-F104-4EF7-902D-42AFDFE75103}" presName="divider" presStyleLbl="fgShp" presStyleIdx="0" presStyleCnt="1"/>
      <dgm:spPr/>
    </dgm:pt>
    <dgm:pt modelId="{AAD37C20-596F-445F-A085-2ED50E3EA291}" type="pres">
      <dgm:prSet presAssocID="{07B082B4-64B5-46EF-A2EE-F7FF7D445DAB}" presName="downArrow" presStyleLbl="node1" presStyleIdx="0" presStyleCnt="2"/>
      <dgm:spPr/>
    </dgm:pt>
    <dgm:pt modelId="{AFCC94CE-5EA1-4FC6-B9B1-CB46B4D0DF5B}" type="pres">
      <dgm:prSet presAssocID="{07B082B4-64B5-46EF-A2EE-F7FF7D445DAB}" presName="downArrowText" presStyleLbl="revTx" presStyleIdx="0" presStyleCnt="2">
        <dgm:presLayoutVars>
          <dgm:bulletEnabled val="1"/>
        </dgm:presLayoutVars>
      </dgm:prSet>
      <dgm:spPr/>
    </dgm:pt>
    <dgm:pt modelId="{3FC9F6B5-76D5-4ECF-9F6D-19352642829F}" type="pres">
      <dgm:prSet presAssocID="{86DEC94D-2143-49F0-9D03-645A2EBE294E}" presName="upArrow" presStyleLbl="node1" presStyleIdx="1" presStyleCnt="2"/>
      <dgm:spPr/>
    </dgm:pt>
    <dgm:pt modelId="{FEA4C798-051F-4DCE-9201-F58AF9C5DB58}" type="pres">
      <dgm:prSet presAssocID="{86DEC94D-2143-49F0-9D03-645A2EBE294E}" presName="upArrowText" presStyleLbl="revTx" presStyleIdx="1" presStyleCnt="2">
        <dgm:presLayoutVars>
          <dgm:bulletEnabled val="1"/>
        </dgm:presLayoutVars>
      </dgm:prSet>
      <dgm:spPr/>
    </dgm:pt>
  </dgm:ptLst>
  <dgm:cxnLst>
    <dgm:cxn modelId="{0E18702D-35A1-4054-9218-5FEB1F76125C}" srcId="{F9910184-F104-4EF7-902D-42AFDFE75103}" destId="{07B082B4-64B5-46EF-A2EE-F7FF7D445DAB}" srcOrd="0" destOrd="0" parTransId="{10BF04F4-FF07-4C9C-A15A-F0BFC85F1C24}" sibTransId="{B6EF747E-5E77-4532-929B-B0439A75B389}"/>
    <dgm:cxn modelId="{AD1B3FC2-1AF9-45F5-AFD7-4330C4D24D91}" type="presOf" srcId="{86DEC94D-2143-49F0-9D03-645A2EBE294E}" destId="{FEA4C798-051F-4DCE-9201-F58AF9C5DB58}" srcOrd="0" destOrd="0" presId="urn:microsoft.com/office/officeart/2005/8/layout/arrow3"/>
    <dgm:cxn modelId="{EF43D0D8-93B1-4E01-958B-A2E199D13ABD}" type="presOf" srcId="{07B082B4-64B5-46EF-A2EE-F7FF7D445DAB}" destId="{AFCC94CE-5EA1-4FC6-B9B1-CB46B4D0DF5B}" srcOrd="0" destOrd="0" presId="urn:microsoft.com/office/officeart/2005/8/layout/arrow3"/>
    <dgm:cxn modelId="{A21D6AEE-46A9-4701-8EEF-22ECDFB6022B}" srcId="{F9910184-F104-4EF7-902D-42AFDFE75103}" destId="{86DEC94D-2143-49F0-9D03-645A2EBE294E}" srcOrd="1" destOrd="0" parTransId="{CABC17C2-A3FC-4A4D-8E03-D660BF8D4E45}" sibTransId="{FBF9EC59-7192-45F9-9CEA-B100444F78E7}"/>
    <dgm:cxn modelId="{7E15B5F4-F2F5-4E12-9540-61C6967473F4}" type="presOf" srcId="{F9910184-F104-4EF7-902D-42AFDFE75103}" destId="{2B104476-EE8D-4CD1-A2BF-C0EDBACCEE1E}" srcOrd="0" destOrd="0" presId="urn:microsoft.com/office/officeart/2005/8/layout/arrow3"/>
    <dgm:cxn modelId="{FE843CA3-38DF-42B9-894E-1447E97C4D5C}" type="presParOf" srcId="{2B104476-EE8D-4CD1-A2BF-C0EDBACCEE1E}" destId="{13C8A0CB-F956-46FC-B375-B5ACD8F9184F}" srcOrd="0" destOrd="0" presId="urn:microsoft.com/office/officeart/2005/8/layout/arrow3"/>
    <dgm:cxn modelId="{2E69B48E-2EB8-4BCC-88BD-1ABB2A75CB44}" type="presParOf" srcId="{2B104476-EE8D-4CD1-A2BF-C0EDBACCEE1E}" destId="{AAD37C20-596F-445F-A085-2ED50E3EA291}" srcOrd="1" destOrd="0" presId="urn:microsoft.com/office/officeart/2005/8/layout/arrow3"/>
    <dgm:cxn modelId="{7C812DA6-E02C-4A8D-AFCA-D47B42F3DE36}" type="presParOf" srcId="{2B104476-EE8D-4CD1-A2BF-C0EDBACCEE1E}" destId="{AFCC94CE-5EA1-4FC6-B9B1-CB46B4D0DF5B}" srcOrd="2" destOrd="0" presId="urn:microsoft.com/office/officeart/2005/8/layout/arrow3"/>
    <dgm:cxn modelId="{66AE9E29-C250-421D-857A-9D17CE32952B}" type="presParOf" srcId="{2B104476-EE8D-4CD1-A2BF-C0EDBACCEE1E}" destId="{3FC9F6B5-76D5-4ECF-9F6D-19352642829F}" srcOrd="3" destOrd="0" presId="urn:microsoft.com/office/officeart/2005/8/layout/arrow3"/>
    <dgm:cxn modelId="{F50AE2E4-5FDA-4B1F-B1F7-2C7D856409D6}" type="presParOf" srcId="{2B104476-EE8D-4CD1-A2BF-C0EDBACCEE1E}" destId="{FEA4C798-051F-4DCE-9201-F58AF9C5DB5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647454-B5D8-40D2-AD3A-D3C5C8C281A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07911D92-4CD3-42B6-B551-B65300D461AE}">
      <dgm:prSet phldrT="[Text]" custT="1"/>
      <dgm:spPr/>
      <dgm:t>
        <a:bodyPr/>
        <a:lstStyle/>
        <a:p>
          <a:r>
            <a:rPr lang="en-US" sz="2800" dirty="0">
              <a:solidFill>
                <a:srgbClr val="003E74"/>
              </a:solidFill>
            </a:rPr>
            <a:t>Ability to diagnose &amp; treat a range of conditions</a:t>
          </a:r>
        </a:p>
      </dgm:t>
    </dgm:pt>
    <dgm:pt modelId="{232A7433-9D7A-4BFB-BEC7-E95BDDC2F9A3}" type="parTrans" cxnId="{F4DFBC57-C8B5-4418-A5D1-086FA7B5F55C}">
      <dgm:prSet/>
      <dgm:spPr/>
      <dgm:t>
        <a:bodyPr/>
        <a:lstStyle/>
        <a:p>
          <a:endParaRPr lang="en-US"/>
        </a:p>
      </dgm:t>
    </dgm:pt>
    <dgm:pt modelId="{B4ED2426-8CE1-4F0C-B888-562B6CDF6D4C}" type="sibTrans" cxnId="{F4DFBC57-C8B5-4418-A5D1-086FA7B5F55C}">
      <dgm:prSet/>
      <dgm:spPr/>
      <dgm:t>
        <a:bodyPr/>
        <a:lstStyle/>
        <a:p>
          <a:endParaRPr lang="en-US"/>
        </a:p>
      </dgm:t>
    </dgm:pt>
    <dgm:pt modelId="{4499200F-017B-4B00-9AEB-EB3A64A1E58A}">
      <dgm:prSet phldrT="[Text]" custT="1"/>
      <dgm:spPr/>
      <dgm:t>
        <a:bodyPr/>
        <a:lstStyle/>
        <a:p>
          <a:r>
            <a:rPr lang="en-US" sz="2800" dirty="0">
              <a:solidFill>
                <a:srgbClr val="003E74"/>
              </a:solidFill>
            </a:rPr>
            <a:t>Pain &amp; suffering of initial subjects</a:t>
          </a:r>
        </a:p>
      </dgm:t>
    </dgm:pt>
    <dgm:pt modelId="{AF083F53-1D93-4238-B312-FDF27FFDE0DC}" type="parTrans" cxnId="{52F254D6-8F82-4CA9-ABBE-B27174BF35D5}">
      <dgm:prSet/>
      <dgm:spPr/>
      <dgm:t>
        <a:bodyPr/>
        <a:lstStyle/>
        <a:p>
          <a:endParaRPr lang="en-US"/>
        </a:p>
      </dgm:t>
    </dgm:pt>
    <dgm:pt modelId="{7EC26E25-71D9-4DE9-8FFE-35D69E5189D4}" type="sibTrans" cxnId="{52F254D6-8F82-4CA9-ABBE-B27174BF35D5}">
      <dgm:prSet/>
      <dgm:spPr/>
      <dgm:t>
        <a:bodyPr/>
        <a:lstStyle/>
        <a:p>
          <a:endParaRPr lang="en-US"/>
        </a:p>
      </dgm:t>
    </dgm:pt>
    <dgm:pt modelId="{5DA68374-679A-450E-94F2-49871AA54324}" type="pres">
      <dgm:prSet presAssocID="{29647454-B5D8-40D2-AD3A-D3C5C8C281AD}" presName="compositeShape" presStyleCnt="0">
        <dgm:presLayoutVars>
          <dgm:chMax val="2"/>
          <dgm:dir/>
          <dgm:resizeHandles val="exact"/>
        </dgm:presLayoutVars>
      </dgm:prSet>
      <dgm:spPr/>
    </dgm:pt>
    <dgm:pt modelId="{AF2E3A31-1F19-4726-B348-7D95188C44D5}" type="pres">
      <dgm:prSet presAssocID="{29647454-B5D8-40D2-AD3A-D3C5C8C281AD}" presName="divider" presStyleLbl="fgShp" presStyleIdx="0" presStyleCnt="1"/>
      <dgm:spPr/>
    </dgm:pt>
    <dgm:pt modelId="{C744A638-36BF-459C-ACA0-21BA89E1D2E9}" type="pres">
      <dgm:prSet presAssocID="{07911D92-4CD3-42B6-B551-B65300D461AE}" presName="downArrow" presStyleLbl="node1" presStyleIdx="0" presStyleCnt="2"/>
      <dgm:spPr/>
    </dgm:pt>
    <dgm:pt modelId="{BEB1BA5A-2D27-4EAF-A122-F15721F69155}" type="pres">
      <dgm:prSet presAssocID="{07911D92-4CD3-42B6-B551-B65300D461AE}" presName="downArrowText" presStyleLbl="revTx" presStyleIdx="0" presStyleCnt="2" custScaleX="123253">
        <dgm:presLayoutVars>
          <dgm:bulletEnabled val="1"/>
        </dgm:presLayoutVars>
      </dgm:prSet>
      <dgm:spPr/>
    </dgm:pt>
    <dgm:pt modelId="{CBAB4725-7C3C-4A72-AAA5-F07C456A8947}" type="pres">
      <dgm:prSet presAssocID="{4499200F-017B-4B00-9AEB-EB3A64A1E58A}" presName="upArrow" presStyleLbl="node1" presStyleIdx="1" presStyleCnt="2"/>
      <dgm:spPr/>
    </dgm:pt>
    <dgm:pt modelId="{A002245F-6535-417A-AFD4-2E50E261F7B1}" type="pres">
      <dgm:prSet presAssocID="{4499200F-017B-4B00-9AEB-EB3A64A1E58A}" presName="upArrowText" presStyleLbl="revTx" presStyleIdx="1" presStyleCnt="2">
        <dgm:presLayoutVars>
          <dgm:bulletEnabled val="1"/>
        </dgm:presLayoutVars>
      </dgm:prSet>
      <dgm:spPr/>
    </dgm:pt>
  </dgm:ptLst>
  <dgm:cxnLst>
    <dgm:cxn modelId="{0C4DC430-DF9C-49F1-936B-DEB69316B4B9}" type="presOf" srcId="{07911D92-4CD3-42B6-B551-B65300D461AE}" destId="{BEB1BA5A-2D27-4EAF-A122-F15721F69155}" srcOrd="0" destOrd="0" presId="urn:microsoft.com/office/officeart/2005/8/layout/arrow3"/>
    <dgm:cxn modelId="{F4DFBC57-C8B5-4418-A5D1-086FA7B5F55C}" srcId="{29647454-B5D8-40D2-AD3A-D3C5C8C281AD}" destId="{07911D92-4CD3-42B6-B551-B65300D461AE}" srcOrd="0" destOrd="0" parTransId="{232A7433-9D7A-4BFB-BEC7-E95BDDC2F9A3}" sibTransId="{B4ED2426-8CE1-4F0C-B888-562B6CDF6D4C}"/>
    <dgm:cxn modelId="{79E1BC9B-9F1A-431F-9007-BA72C40E5DCA}" type="presOf" srcId="{29647454-B5D8-40D2-AD3A-D3C5C8C281AD}" destId="{5DA68374-679A-450E-94F2-49871AA54324}" srcOrd="0" destOrd="0" presId="urn:microsoft.com/office/officeart/2005/8/layout/arrow3"/>
    <dgm:cxn modelId="{52F254D6-8F82-4CA9-ABBE-B27174BF35D5}" srcId="{29647454-B5D8-40D2-AD3A-D3C5C8C281AD}" destId="{4499200F-017B-4B00-9AEB-EB3A64A1E58A}" srcOrd="1" destOrd="0" parTransId="{AF083F53-1D93-4238-B312-FDF27FFDE0DC}" sibTransId="{7EC26E25-71D9-4DE9-8FFE-35D69E5189D4}"/>
    <dgm:cxn modelId="{E0D37CF9-E6C8-4167-BF82-36D522EBA4D1}" type="presOf" srcId="{4499200F-017B-4B00-9AEB-EB3A64A1E58A}" destId="{A002245F-6535-417A-AFD4-2E50E261F7B1}" srcOrd="0" destOrd="0" presId="urn:microsoft.com/office/officeart/2005/8/layout/arrow3"/>
    <dgm:cxn modelId="{50DCE881-C460-4599-B04A-A194969C7692}" type="presParOf" srcId="{5DA68374-679A-450E-94F2-49871AA54324}" destId="{AF2E3A31-1F19-4726-B348-7D95188C44D5}" srcOrd="0" destOrd="0" presId="urn:microsoft.com/office/officeart/2005/8/layout/arrow3"/>
    <dgm:cxn modelId="{AABB8B4D-C19A-49BF-BBE0-4FA4D5B37BB4}" type="presParOf" srcId="{5DA68374-679A-450E-94F2-49871AA54324}" destId="{C744A638-36BF-459C-ACA0-21BA89E1D2E9}" srcOrd="1" destOrd="0" presId="urn:microsoft.com/office/officeart/2005/8/layout/arrow3"/>
    <dgm:cxn modelId="{0ED7D3AD-F126-4404-8186-589CDED1DC4A}" type="presParOf" srcId="{5DA68374-679A-450E-94F2-49871AA54324}" destId="{BEB1BA5A-2D27-4EAF-A122-F15721F69155}" srcOrd="2" destOrd="0" presId="urn:microsoft.com/office/officeart/2005/8/layout/arrow3"/>
    <dgm:cxn modelId="{6DE4B383-64CC-40DD-ACE1-3A266924A887}" type="presParOf" srcId="{5DA68374-679A-450E-94F2-49871AA54324}" destId="{CBAB4725-7C3C-4A72-AAA5-F07C456A8947}" srcOrd="3" destOrd="0" presId="urn:microsoft.com/office/officeart/2005/8/layout/arrow3"/>
    <dgm:cxn modelId="{106DAFBE-DBB3-47FD-A2A7-ED2352FC53F3}" type="presParOf" srcId="{5DA68374-679A-450E-94F2-49871AA54324}" destId="{A002245F-6535-417A-AFD4-2E50E261F7B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D24B38-60C1-4A59-B409-2F8EF2235CD2}" type="doc">
      <dgm:prSet loTypeId="urn:microsoft.com/office/officeart/2005/8/layout/bProcess3" loCatId="process" qsTypeId="urn:microsoft.com/office/officeart/2005/8/quickstyle/simple1" qsCatId="simple" csTypeId="urn:microsoft.com/office/officeart/2005/8/colors/colorful2" csCatId="colorful" phldr="1"/>
      <dgm:spPr/>
    </dgm:pt>
    <dgm:pt modelId="{1CA87778-B7F1-4D06-8AE0-9C8D4433FAF2}">
      <dgm:prSet phldrT="[Text]" custT="1"/>
      <dgm:spPr/>
      <dgm:t>
        <a:bodyPr/>
        <a:lstStyle/>
        <a:p>
          <a:r>
            <a:rPr lang="en-US" sz="2000" dirty="0"/>
            <a:t>Need to be tested</a:t>
          </a:r>
        </a:p>
      </dgm:t>
    </dgm:pt>
    <dgm:pt modelId="{461200DD-872E-47B1-B2F1-082FAE635B4A}" type="parTrans" cxnId="{4A107703-2E22-4355-B2A2-6540151EB070}">
      <dgm:prSet/>
      <dgm:spPr/>
      <dgm:t>
        <a:bodyPr/>
        <a:lstStyle/>
        <a:p>
          <a:endParaRPr lang="en-US" sz="2800"/>
        </a:p>
      </dgm:t>
    </dgm:pt>
    <dgm:pt modelId="{D156D332-62C6-478A-BFA6-116A1B236209}" type="sibTrans" cxnId="{4A107703-2E22-4355-B2A2-6540151EB070}">
      <dgm:prSet custT="1"/>
      <dgm:spPr/>
      <dgm:t>
        <a:bodyPr/>
        <a:lstStyle/>
        <a:p>
          <a:endParaRPr lang="en-US" sz="800"/>
        </a:p>
      </dgm:t>
    </dgm:pt>
    <dgm:pt modelId="{8042B044-ADEE-482E-9048-C93EA9FCED0E}">
      <dgm:prSet phldrT="[Text]" custT="1"/>
      <dgm:spPr/>
      <dgm:t>
        <a:bodyPr/>
        <a:lstStyle/>
        <a:p>
          <a:r>
            <a:rPr lang="en-US" sz="2000" dirty="0"/>
            <a:t>Enter clinical environment</a:t>
          </a:r>
        </a:p>
      </dgm:t>
    </dgm:pt>
    <dgm:pt modelId="{384ED1F8-4213-477F-9B0D-53C8634A86B8}" type="parTrans" cxnId="{2A16C9D1-AA0C-49A2-A1E9-F77B1F0CC464}">
      <dgm:prSet/>
      <dgm:spPr/>
      <dgm:t>
        <a:bodyPr/>
        <a:lstStyle/>
        <a:p>
          <a:endParaRPr lang="en-US" sz="2800"/>
        </a:p>
      </dgm:t>
    </dgm:pt>
    <dgm:pt modelId="{EEDC226F-E8C4-41E2-B2D8-FF071948496E}" type="sibTrans" cxnId="{2A16C9D1-AA0C-49A2-A1E9-F77B1F0CC464}">
      <dgm:prSet custT="1"/>
      <dgm:spPr/>
      <dgm:t>
        <a:bodyPr/>
        <a:lstStyle/>
        <a:p>
          <a:endParaRPr lang="en-US" sz="800"/>
        </a:p>
      </dgm:t>
    </dgm:pt>
    <dgm:pt modelId="{744076A7-60FA-4C27-9659-67F0802EE5AC}">
      <dgm:prSet phldrT="[Text]" custT="1"/>
      <dgm:spPr/>
      <dgm:t>
        <a:bodyPr/>
        <a:lstStyle/>
        <a:p>
          <a:r>
            <a:rPr lang="en-US" sz="2000" dirty="0"/>
            <a:t>Strip from the waist down</a:t>
          </a:r>
        </a:p>
      </dgm:t>
    </dgm:pt>
    <dgm:pt modelId="{3A227D96-0B5D-4D9A-9E4A-0CA43C4F1353}" type="parTrans" cxnId="{B96B6013-6D6D-4CC3-9D82-17CEB89E43E1}">
      <dgm:prSet/>
      <dgm:spPr/>
      <dgm:t>
        <a:bodyPr/>
        <a:lstStyle/>
        <a:p>
          <a:endParaRPr lang="en-US" sz="2800"/>
        </a:p>
      </dgm:t>
    </dgm:pt>
    <dgm:pt modelId="{1EB768F2-0189-4C04-9368-4A8B48933F37}" type="sibTrans" cxnId="{B96B6013-6D6D-4CC3-9D82-17CEB89E43E1}">
      <dgm:prSet custT="1"/>
      <dgm:spPr/>
      <dgm:t>
        <a:bodyPr/>
        <a:lstStyle/>
        <a:p>
          <a:endParaRPr lang="en-US" sz="800"/>
        </a:p>
      </dgm:t>
    </dgm:pt>
    <dgm:pt modelId="{B60DB401-490D-47D9-A6F2-171BF01323E4}">
      <dgm:prSet phldrT="[Text]" custT="1"/>
      <dgm:spPr/>
      <dgm:t>
        <a:bodyPr/>
        <a:lstStyle/>
        <a:p>
          <a:r>
            <a:rPr lang="en-US" sz="2000" dirty="0"/>
            <a:t>Lie on a bed, legs apart</a:t>
          </a:r>
        </a:p>
      </dgm:t>
    </dgm:pt>
    <dgm:pt modelId="{4A305071-8584-457C-9015-CE14B84E3A6C}" type="parTrans" cxnId="{75855864-3844-4D64-B3D7-838B4DD6105B}">
      <dgm:prSet/>
      <dgm:spPr/>
      <dgm:t>
        <a:bodyPr/>
        <a:lstStyle/>
        <a:p>
          <a:endParaRPr lang="en-US" sz="2800"/>
        </a:p>
      </dgm:t>
    </dgm:pt>
    <dgm:pt modelId="{BC2E5E5E-30F9-4FD5-8EF4-57E492E0B97B}" type="sibTrans" cxnId="{75855864-3844-4D64-B3D7-838B4DD6105B}">
      <dgm:prSet custT="1"/>
      <dgm:spPr/>
      <dgm:t>
        <a:bodyPr/>
        <a:lstStyle/>
        <a:p>
          <a:endParaRPr lang="en-US" sz="800"/>
        </a:p>
      </dgm:t>
    </dgm:pt>
    <dgm:pt modelId="{0A0275BE-4B9A-4A5B-BFDE-65684237B8F9}">
      <dgm:prSet phldrT="[Text]" custT="1"/>
      <dgm:spPr/>
      <dgm:t>
        <a:bodyPr/>
        <a:lstStyle/>
        <a:p>
          <a:r>
            <a:rPr lang="en-US" sz="2000" dirty="0"/>
            <a:t>Put your feet in stirrups</a:t>
          </a:r>
        </a:p>
      </dgm:t>
    </dgm:pt>
    <dgm:pt modelId="{758718A3-280F-4E02-A35B-B69DBCD8F6C6}" type="parTrans" cxnId="{468C613E-0AEC-4743-9032-573BC162BF46}">
      <dgm:prSet/>
      <dgm:spPr/>
      <dgm:t>
        <a:bodyPr/>
        <a:lstStyle/>
        <a:p>
          <a:endParaRPr lang="en-US" sz="2800"/>
        </a:p>
      </dgm:t>
    </dgm:pt>
    <dgm:pt modelId="{45F929C4-4CDC-4143-A951-8D5349B380E9}" type="sibTrans" cxnId="{468C613E-0AEC-4743-9032-573BC162BF46}">
      <dgm:prSet custT="1"/>
      <dgm:spPr/>
      <dgm:t>
        <a:bodyPr/>
        <a:lstStyle/>
        <a:p>
          <a:endParaRPr lang="en-US" sz="800"/>
        </a:p>
      </dgm:t>
    </dgm:pt>
    <dgm:pt modelId="{E7BA93C7-30D6-4CFA-AFC2-154750808E41}">
      <dgm:prSet phldrT="[Text]" custT="1"/>
      <dgm:spPr/>
      <dgm:t>
        <a:bodyPr/>
        <a:lstStyle/>
        <a:p>
          <a:r>
            <a:rPr lang="en-US" sz="2000" dirty="0"/>
            <a:t>Have cold device inserted into your body</a:t>
          </a:r>
        </a:p>
      </dgm:t>
    </dgm:pt>
    <dgm:pt modelId="{32AC4662-C298-491D-9A43-2F82D666D9BB}" type="parTrans" cxnId="{5210B92D-8D02-4D43-9A04-9F80092A9B97}">
      <dgm:prSet/>
      <dgm:spPr/>
      <dgm:t>
        <a:bodyPr/>
        <a:lstStyle/>
        <a:p>
          <a:endParaRPr lang="en-US" sz="2800"/>
        </a:p>
      </dgm:t>
    </dgm:pt>
    <dgm:pt modelId="{02F7B1FE-E695-47D2-9338-83AB6879BE80}" type="sibTrans" cxnId="{5210B92D-8D02-4D43-9A04-9F80092A9B97}">
      <dgm:prSet custT="1"/>
      <dgm:spPr/>
      <dgm:t>
        <a:bodyPr/>
        <a:lstStyle/>
        <a:p>
          <a:endParaRPr lang="en-US" sz="800"/>
        </a:p>
      </dgm:t>
    </dgm:pt>
    <dgm:pt modelId="{F2C360ED-6B15-44E8-9B0E-DF0622FA03A9}">
      <dgm:prSet phldrT="[Text]" custT="1"/>
      <dgm:spPr/>
      <dgm:t>
        <a:bodyPr/>
        <a:lstStyle/>
        <a:p>
          <a:r>
            <a:rPr lang="en-US" sz="2000" dirty="0"/>
            <a:t>Listen to the sound of the ratchet as it opens</a:t>
          </a:r>
        </a:p>
      </dgm:t>
    </dgm:pt>
    <dgm:pt modelId="{CD5CDB01-03D8-4991-8882-78F2A400AEA2}" type="parTrans" cxnId="{6B4746AE-D6F9-46E9-98C2-AA8992E58FE3}">
      <dgm:prSet/>
      <dgm:spPr/>
      <dgm:t>
        <a:bodyPr/>
        <a:lstStyle/>
        <a:p>
          <a:endParaRPr lang="en-US" sz="2800"/>
        </a:p>
      </dgm:t>
    </dgm:pt>
    <dgm:pt modelId="{BA68A737-F7C8-49C7-BA7B-DAE1869AAB7F}" type="sibTrans" cxnId="{6B4746AE-D6F9-46E9-98C2-AA8992E58FE3}">
      <dgm:prSet custT="1"/>
      <dgm:spPr/>
      <dgm:t>
        <a:bodyPr/>
        <a:lstStyle/>
        <a:p>
          <a:endParaRPr lang="en-US" sz="800"/>
        </a:p>
      </dgm:t>
    </dgm:pt>
    <dgm:pt modelId="{B1A9B53B-7A08-42FD-B11E-8B94266C435D}">
      <dgm:prSet phldrT="[Text]" custT="1"/>
      <dgm:spPr/>
      <dgm:t>
        <a:bodyPr/>
        <a:lstStyle/>
        <a:p>
          <a:r>
            <a:rPr lang="en-US" sz="2000" dirty="0"/>
            <a:t>Feel the speculum hold the vaginal walls apart</a:t>
          </a:r>
        </a:p>
      </dgm:t>
    </dgm:pt>
    <dgm:pt modelId="{A2AD6150-D258-4396-A27D-CD4F14837BD4}" type="parTrans" cxnId="{2362C21D-741D-40BD-8264-330EEC91A649}">
      <dgm:prSet/>
      <dgm:spPr/>
      <dgm:t>
        <a:bodyPr/>
        <a:lstStyle/>
        <a:p>
          <a:endParaRPr lang="en-US" sz="2800"/>
        </a:p>
      </dgm:t>
    </dgm:pt>
    <dgm:pt modelId="{ABE0FB08-7795-42B2-B248-4F5C0D48672D}" type="sibTrans" cxnId="{2362C21D-741D-40BD-8264-330EEC91A649}">
      <dgm:prSet custT="1"/>
      <dgm:spPr/>
      <dgm:t>
        <a:bodyPr/>
        <a:lstStyle/>
        <a:p>
          <a:endParaRPr lang="en-US" sz="800"/>
        </a:p>
      </dgm:t>
    </dgm:pt>
    <dgm:pt modelId="{F1ACE9FA-3D7A-4D81-88D3-6EF4D666D456}">
      <dgm:prSet phldrT="[Text]" custT="1"/>
      <dgm:spPr/>
      <dgm:t>
        <a:bodyPr/>
        <a:lstStyle/>
        <a:p>
          <a:r>
            <a:rPr lang="en-US" sz="2000" dirty="0"/>
            <a:t>Sample Taken (scrape of cervix)</a:t>
          </a:r>
        </a:p>
      </dgm:t>
    </dgm:pt>
    <dgm:pt modelId="{6F6BB62D-36F1-409E-A71B-9DBB83B105DA}" type="parTrans" cxnId="{3C18B8ED-29C8-4A70-815F-2E30407A45A1}">
      <dgm:prSet/>
      <dgm:spPr/>
      <dgm:t>
        <a:bodyPr/>
        <a:lstStyle/>
        <a:p>
          <a:endParaRPr lang="en-US" sz="2800"/>
        </a:p>
      </dgm:t>
    </dgm:pt>
    <dgm:pt modelId="{9ABF1397-E1E8-4C1E-8B8B-E9534E6D4CE5}" type="sibTrans" cxnId="{3C18B8ED-29C8-4A70-815F-2E30407A45A1}">
      <dgm:prSet/>
      <dgm:spPr/>
      <dgm:t>
        <a:bodyPr/>
        <a:lstStyle/>
        <a:p>
          <a:endParaRPr lang="en-US" sz="2800"/>
        </a:p>
      </dgm:t>
    </dgm:pt>
    <dgm:pt modelId="{3D63ADE3-6359-47C7-97F7-9C5811970405}" type="pres">
      <dgm:prSet presAssocID="{97D24B38-60C1-4A59-B409-2F8EF2235CD2}" presName="Name0" presStyleCnt="0">
        <dgm:presLayoutVars>
          <dgm:dir/>
          <dgm:resizeHandles val="exact"/>
        </dgm:presLayoutVars>
      </dgm:prSet>
      <dgm:spPr/>
    </dgm:pt>
    <dgm:pt modelId="{2260F833-0947-43F8-8F5A-C19E18B41088}" type="pres">
      <dgm:prSet presAssocID="{1CA87778-B7F1-4D06-8AE0-9C8D4433FAF2}" presName="node" presStyleLbl="node1" presStyleIdx="0" presStyleCnt="9">
        <dgm:presLayoutVars>
          <dgm:bulletEnabled val="1"/>
        </dgm:presLayoutVars>
      </dgm:prSet>
      <dgm:spPr/>
    </dgm:pt>
    <dgm:pt modelId="{14A34565-BD66-42CF-8F12-D8520EE025F9}" type="pres">
      <dgm:prSet presAssocID="{D156D332-62C6-478A-BFA6-116A1B236209}" presName="sibTrans" presStyleLbl="sibTrans1D1" presStyleIdx="0" presStyleCnt="8"/>
      <dgm:spPr/>
    </dgm:pt>
    <dgm:pt modelId="{BD1C0636-82FD-4854-A330-74D3A715D66D}" type="pres">
      <dgm:prSet presAssocID="{D156D332-62C6-478A-BFA6-116A1B236209}" presName="connectorText" presStyleLbl="sibTrans1D1" presStyleIdx="0" presStyleCnt="8"/>
      <dgm:spPr/>
    </dgm:pt>
    <dgm:pt modelId="{9E568C32-671B-4A4A-97B4-66841DC8C618}" type="pres">
      <dgm:prSet presAssocID="{8042B044-ADEE-482E-9048-C93EA9FCED0E}" presName="node" presStyleLbl="node1" presStyleIdx="1" presStyleCnt="9">
        <dgm:presLayoutVars>
          <dgm:bulletEnabled val="1"/>
        </dgm:presLayoutVars>
      </dgm:prSet>
      <dgm:spPr/>
    </dgm:pt>
    <dgm:pt modelId="{C7651F06-AC16-43BB-B71E-5BFD9F546785}" type="pres">
      <dgm:prSet presAssocID="{EEDC226F-E8C4-41E2-B2D8-FF071948496E}" presName="sibTrans" presStyleLbl="sibTrans1D1" presStyleIdx="1" presStyleCnt="8"/>
      <dgm:spPr/>
    </dgm:pt>
    <dgm:pt modelId="{18B24837-D9D9-4A3F-B72C-5AD5B84B548C}" type="pres">
      <dgm:prSet presAssocID="{EEDC226F-E8C4-41E2-B2D8-FF071948496E}" presName="connectorText" presStyleLbl="sibTrans1D1" presStyleIdx="1" presStyleCnt="8"/>
      <dgm:spPr/>
    </dgm:pt>
    <dgm:pt modelId="{6BA6C57F-436F-4E4C-B89A-7201D7578110}" type="pres">
      <dgm:prSet presAssocID="{744076A7-60FA-4C27-9659-67F0802EE5AC}" presName="node" presStyleLbl="node1" presStyleIdx="2" presStyleCnt="9">
        <dgm:presLayoutVars>
          <dgm:bulletEnabled val="1"/>
        </dgm:presLayoutVars>
      </dgm:prSet>
      <dgm:spPr/>
    </dgm:pt>
    <dgm:pt modelId="{2E2B64A0-CAEE-4A81-AE6C-45FF5662E578}" type="pres">
      <dgm:prSet presAssocID="{1EB768F2-0189-4C04-9368-4A8B48933F37}" presName="sibTrans" presStyleLbl="sibTrans1D1" presStyleIdx="2" presStyleCnt="8"/>
      <dgm:spPr/>
    </dgm:pt>
    <dgm:pt modelId="{79D58968-A86E-417D-B697-591411084B7F}" type="pres">
      <dgm:prSet presAssocID="{1EB768F2-0189-4C04-9368-4A8B48933F37}" presName="connectorText" presStyleLbl="sibTrans1D1" presStyleIdx="2" presStyleCnt="8"/>
      <dgm:spPr/>
    </dgm:pt>
    <dgm:pt modelId="{B234E0FE-FE0D-4FBA-A02B-A8CF357025F6}" type="pres">
      <dgm:prSet presAssocID="{B60DB401-490D-47D9-A6F2-171BF01323E4}" presName="node" presStyleLbl="node1" presStyleIdx="3" presStyleCnt="9">
        <dgm:presLayoutVars>
          <dgm:bulletEnabled val="1"/>
        </dgm:presLayoutVars>
      </dgm:prSet>
      <dgm:spPr/>
    </dgm:pt>
    <dgm:pt modelId="{BE1D1E33-DA5F-4588-A3E0-650076F70464}" type="pres">
      <dgm:prSet presAssocID="{BC2E5E5E-30F9-4FD5-8EF4-57E492E0B97B}" presName="sibTrans" presStyleLbl="sibTrans1D1" presStyleIdx="3" presStyleCnt="8"/>
      <dgm:spPr/>
    </dgm:pt>
    <dgm:pt modelId="{B148B648-8E19-4073-88A3-7F192A3B69BC}" type="pres">
      <dgm:prSet presAssocID="{BC2E5E5E-30F9-4FD5-8EF4-57E492E0B97B}" presName="connectorText" presStyleLbl="sibTrans1D1" presStyleIdx="3" presStyleCnt="8"/>
      <dgm:spPr/>
    </dgm:pt>
    <dgm:pt modelId="{F0373000-8022-45E1-A123-6D09CD5F8BFE}" type="pres">
      <dgm:prSet presAssocID="{0A0275BE-4B9A-4A5B-BFDE-65684237B8F9}" presName="node" presStyleLbl="node1" presStyleIdx="4" presStyleCnt="9">
        <dgm:presLayoutVars>
          <dgm:bulletEnabled val="1"/>
        </dgm:presLayoutVars>
      </dgm:prSet>
      <dgm:spPr/>
    </dgm:pt>
    <dgm:pt modelId="{D20BA2CA-FD24-4BBC-86FB-0F7C6A4E6A2B}" type="pres">
      <dgm:prSet presAssocID="{45F929C4-4CDC-4143-A951-8D5349B380E9}" presName="sibTrans" presStyleLbl="sibTrans1D1" presStyleIdx="4" presStyleCnt="8"/>
      <dgm:spPr/>
    </dgm:pt>
    <dgm:pt modelId="{047F0F35-8F00-4EF5-91D2-7757D45E9F69}" type="pres">
      <dgm:prSet presAssocID="{45F929C4-4CDC-4143-A951-8D5349B380E9}" presName="connectorText" presStyleLbl="sibTrans1D1" presStyleIdx="4" presStyleCnt="8"/>
      <dgm:spPr/>
    </dgm:pt>
    <dgm:pt modelId="{71C4C888-F4E7-4A8A-866E-A0D3BBC77690}" type="pres">
      <dgm:prSet presAssocID="{E7BA93C7-30D6-4CFA-AFC2-154750808E41}" presName="node" presStyleLbl="node1" presStyleIdx="5" presStyleCnt="9">
        <dgm:presLayoutVars>
          <dgm:bulletEnabled val="1"/>
        </dgm:presLayoutVars>
      </dgm:prSet>
      <dgm:spPr/>
    </dgm:pt>
    <dgm:pt modelId="{A8BFDADB-9049-45D6-806E-898402706545}" type="pres">
      <dgm:prSet presAssocID="{02F7B1FE-E695-47D2-9338-83AB6879BE80}" presName="sibTrans" presStyleLbl="sibTrans1D1" presStyleIdx="5" presStyleCnt="8"/>
      <dgm:spPr/>
    </dgm:pt>
    <dgm:pt modelId="{8B943D9E-A518-4EC4-A125-90AE83CE0C2A}" type="pres">
      <dgm:prSet presAssocID="{02F7B1FE-E695-47D2-9338-83AB6879BE80}" presName="connectorText" presStyleLbl="sibTrans1D1" presStyleIdx="5" presStyleCnt="8"/>
      <dgm:spPr/>
    </dgm:pt>
    <dgm:pt modelId="{97D3196E-A3F4-4427-A60F-CECB6AC3B317}" type="pres">
      <dgm:prSet presAssocID="{F2C360ED-6B15-44E8-9B0E-DF0622FA03A9}" presName="node" presStyleLbl="node1" presStyleIdx="6" presStyleCnt="9">
        <dgm:presLayoutVars>
          <dgm:bulletEnabled val="1"/>
        </dgm:presLayoutVars>
      </dgm:prSet>
      <dgm:spPr/>
    </dgm:pt>
    <dgm:pt modelId="{3E80A4C1-4418-45D2-BBB4-66C01FF756BA}" type="pres">
      <dgm:prSet presAssocID="{BA68A737-F7C8-49C7-BA7B-DAE1869AAB7F}" presName="sibTrans" presStyleLbl="sibTrans1D1" presStyleIdx="6" presStyleCnt="8"/>
      <dgm:spPr/>
    </dgm:pt>
    <dgm:pt modelId="{26E0BC5B-56C3-4305-9CE7-FEF46C1D97DD}" type="pres">
      <dgm:prSet presAssocID="{BA68A737-F7C8-49C7-BA7B-DAE1869AAB7F}" presName="connectorText" presStyleLbl="sibTrans1D1" presStyleIdx="6" presStyleCnt="8"/>
      <dgm:spPr/>
    </dgm:pt>
    <dgm:pt modelId="{1BC5E9C0-F507-4AE8-8FF1-B08A10085A2F}" type="pres">
      <dgm:prSet presAssocID="{B1A9B53B-7A08-42FD-B11E-8B94266C435D}" presName="node" presStyleLbl="node1" presStyleIdx="7" presStyleCnt="9">
        <dgm:presLayoutVars>
          <dgm:bulletEnabled val="1"/>
        </dgm:presLayoutVars>
      </dgm:prSet>
      <dgm:spPr/>
    </dgm:pt>
    <dgm:pt modelId="{F2AABE07-1E02-4551-A468-6139478E7146}" type="pres">
      <dgm:prSet presAssocID="{ABE0FB08-7795-42B2-B248-4F5C0D48672D}" presName="sibTrans" presStyleLbl="sibTrans1D1" presStyleIdx="7" presStyleCnt="8"/>
      <dgm:spPr/>
    </dgm:pt>
    <dgm:pt modelId="{1FA4CF71-690A-4D1F-89AA-0D9DAFC85B4C}" type="pres">
      <dgm:prSet presAssocID="{ABE0FB08-7795-42B2-B248-4F5C0D48672D}" presName="connectorText" presStyleLbl="sibTrans1D1" presStyleIdx="7" presStyleCnt="8"/>
      <dgm:spPr/>
    </dgm:pt>
    <dgm:pt modelId="{B88F821F-D4CD-46A2-9DE0-8F0F1BC2D578}" type="pres">
      <dgm:prSet presAssocID="{F1ACE9FA-3D7A-4D81-88D3-6EF4D666D456}" presName="node" presStyleLbl="node1" presStyleIdx="8" presStyleCnt="9">
        <dgm:presLayoutVars>
          <dgm:bulletEnabled val="1"/>
        </dgm:presLayoutVars>
      </dgm:prSet>
      <dgm:spPr/>
    </dgm:pt>
  </dgm:ptLst>
  <dgm:cxnLst>
    <dgm:cxn modelId="{7861A402-6DFB-4B1B-B455-6284EB13A058}" type="presOf" srcId="{ABE0FB08-7795-42B2-B248-4F5C0D48672D}" destId="{1FA4CF71-690A-4D1F-89AA-0D9DAFC85B4C}" srcOrd="1" destOrd="0" presId="urn:microsoft.com/office/officeart/2005/8/layout/bProcess3"/>
    <dgm:cxn modelId="{4A107703-2E22-4355-B2A2-6540151EB070}" srcId="{97D24B38-60C1-4A59-B409-2F8EF2235CD2}" destId="{1CA87778-B7F1-4D06-8AE0-9C8D4433FAF2}" srcOrd="0" destOrd="0" parTransId="{461200DD-872E-47B1-B2F1-082FAE635B4A}" sibTransId="{D156D332-62C6-478A-BFA6-116A1B236209}"/>
    <dgm:cxn modelId="{7E6A0608-DC5F-4B63-AA56-8F331F0FD409}" type="presOf" srcId="{F1ACE9FA-3D7A-4D81-88D3-6EF4D666D456}" destId="{B88F821F-D4CD-46A2-9DE0-8F0F1BC2D578}" srcOrd="0" destOrd="0" presId="urn:microsoft.com/office/officeart/2005/8/layout/bProcess3"/>
    <dgm:cxn modelId="{822D3F11-437B-4417-BA98-FE0AD668925E}" type="presOf" srcId="{97D24B38-60C1-4A59-B409-2F8EF2235CD2}" destId="{3D63ADE3-6359-47C7-97F7-9C5811970405}" srcOrd="0" destOrd="0" presId="urn:microsoft.com/office/officeart/2005/8/layout/bProcess3"/>
    <dgm:cxn modelId="{B96B6013-6D6D-4CC3-9D82-17CEB89E43E1}" srcId="{97D24B38-60C1-4A59-B409-2F8EF2235CD2}" destId="{744076A7-60FA-4C27-9659-67F0802EE5AC}" srcOrd="2" destOrd="0" parTransId="{3A227D96-0B5D-4D9A-9E4A-0CA43C4F1353}" sibTransId="{1EB768F2-0189-4C04-9368-4A8B48933F37}"/>
    <dgm:cxn modelId="{2657491C-13A3-4BBD-B774-6748F7E5AE90}" type="presOf" srcId="{8042B044-ADEE-482E-9048-C93EA9FCED0E}" destId="{9E568C32-671B-4A4A-97B4-66841DC8C618}" srcOrd="0" destOrd="0" presId="urn:microsoft.com/office/officeart/2005/8/layout/bProcess3"/>
    <dgm:cxn modelId="{2362C21D-741D-40BD-8264-330EEC91A649}" srcId="{97D24B38-60C1-4A59-B409-2F8EF2235CD2}" destId="{B1A9B53B-7A08-42FD-B11E-8B94266C435D}" srcOrd="7" destOrd="0" parTransId="{A2AD6150-D258-4396-A27D-CD4F14837BD4}" sibTransId="{ABE0FB08-7795-42B2-B248-4F5C0D48672D}"/>
    <dgm:cxn modelId="{FC76CE23-F5D4-4C7C-834F-BAC96FBD93B4}" type="presOf" srcId="{B60DB401-490D-47D9-A6F2-171BF01323E4}" destId="{B234E0FE-FE0D-4FBA-A02B-A8CF357025F6}" srcOrd="0" destOrd="0" presId="urn:microsoft.com/office/officeart/2005/8/layout/bProcess3"/>
    <dgm:cxn modelId="{53C23325-EEDF-48CB-BEC7-FCC1B0033A36}" type="presOf" srcId="{744076A7-60FA-4C27-9659-67F0802EE5AC}" destId="{6BA6C57F-436F-4E4C-B89A-7201D7578110}" srcOrd="0" destOrd="0" presId="urn:microsoft.com/office/officeart/2005/8/layout/bProcess3"/>
    <dgm:cxn modelId="{5210B92D-8D02-4D43-9A04-9F80092A9B97}" srcId="{97D24B38-60C1-4A59-B409-2F8EF2235CD2}" destId="{E7BA93C7-30D6-4CFA-AFC2-154750808E41}" srcOrd="5" destOrd="0" parTransId="{32AC4662-C298-491D-9A43-2F82D666D9BB}" sibTransId="{02F7B1FE-E695-47D2-9338-83AB6879BE80}"/>
    <dgm:cxn modelId="{45D3673D-48DB-4FF6-AF4E-D9C076029D90}" type="presOf" srcId="{02F7B1FE-E695-47D2-9338-83AB6879BE80}" destId="{A8BFDADB-9049-45D6-806E-898402706545}" srcOrd="0" destOrd="0" presId="urn:microsoft.com/office/officeart/2005/8/layout/bProcess3"/>
    <dgm:cxn modelId="{468C613E-0AEC-4743-9032-573BC162BF46}" srcId="{97D24B38-60C1-4A59-B409-2F8EF2235CD2}" destId="{0A0275BE-4B9A-4A5B-BFDE-65684237B8F9}" srcOrd="4" destOrd="0" parTransId="{758718A3-280F-4E02-A35B-B69DBCD8F6C6}" sibTransId="{45F929C4-4CDC-4143-A951-8D5349B380E9}"/>
    <dgm:cxn modelId="{C7A1E660-F885-4E84-8C8C-D8E6BFF963E6}" type="presOf" srcId="{D156D332-62C6-478A-BFA6-116A1B236209}" destId="{14A34565-BD66-42CF-8F12-D8520EE025F9}" srcOrd="0" destOrd="0" presId="urn:microsoft.com/office/officeart/2005/8/layout/bProcess3"/>
    <dgm:cxn modelId="{75855864-3844-4D64-B3D7-838B4DD6105B}" srcId="{97D24B38-60C1-4A59-B409-2F8EF2235CD2}" destId="{B60DB401-490D-47D9-A6F2-171BF01323E4}" srcOrd="3" destOrd="0" parTransId="{4A305071-8584-457C-9015-CE14B84E3A6C}" sibTransId="{BC2E5E5E-30F9-4FD5-8EF4-57E492E0B97B}"/>
    <dgm:cxn modelId="{6EB78E64-7AD3-4B14-822F-845D08B053A7}" type="presOf" srcId="{E7BA93C7-30D6-4CFA-AFC2-154750808E41}" destId="{71C4C888-F4E7-4A8A-866E-A0D3BBC77690}" srcOrd="0" destOrd="0" presId="urn:microsoft.com/office/officeart/2005/8/layout/bProcess3"/>
    <dgm:cxn modelId="{A1EF086F-089C-47D8-9D76-B93FA41E3E1D}" type="presOf" srcId="{1CA87778-B7F1-4D06-8AE0-9C8D4433FAF2}" destId="{2260F833-0947-43F8-8F5A-C19E18B41088}" srcOrd="0" destOrd="0" presId="urn:microsoft.com/office/officeart/2005/8/layout/bProcess3"/>
    <dgm:cxn modelId="{D8FC536F-1FA6-4DDF-B775-1754BD1F8759}" type="presOf" srcId="{BC2E5E5E-30F9-4FD5-8EF4-57E492E0B97B}" destId="{B148B648-8E19-4073-88A3-7F192A3B69BC}" srcOrd="1" destOrd="0" presId="urn:microsoft.com/office/officeart/2005/8/layout/bProcess3"/>
    <dgm:cxn modelId="{25C0FC7A-2346-4770-A0B2-7F79A29FC686}" type="presOf" srcId="{1EB768F2-0189-4C04-9368-4A8B48933F37}" destId="{79D58968-A86E-417D-B697-591411084B7F}" srcOrd="1" destOrd="0" presId="urn:microsoft.com/office/officeart/2005/8/layout/bProcess3"/>
    <dgm:cxn modelId="{C3831882-F053-4AB3-B55E-F24572AE127B}" type="presOf" srcId="{B1A9B53B-7A08-42FD-B11E-8B94266C435D}" destId="{1BC5E9C0-F507-4AE8-8FF1-B08A10085A2F}" srcOrd="0" destOrd="0" presId="urn:microsoft.com/office/officeart/2005/8/layout/bProcess3"/>
    <dgm:cxn modelId="{CC6F1687-100F-487F-9402-42BD405827B6}" type="presOf" srcId="{BA68A737-F7C8-49C7-BA7B-DAE1869AAB7F}" destId="{3E80A4C1-4418-45D2-BBB4-66C01FF756BA}" srcOrd="0" destOrd="0" presId="urn:microsoft.com/office/officeart/2005/8/layout/bProcess3"/>
    <dgm:cxn modelId="{ABF9548A-9C30-410B-B63C-61CA710BE205}" type="presOf" srcId="{BA68A737-F7C8-49C7-BA7B-DAE1869AAB7F}" destId="{26E0BC5B-56C3-4305-9CE7-FEF46C1D97DD}" srcOrd="1" destOrd="0" presId="urn:microsoft.com/office/officeart/2005/8/layout/bProcess3"/>
    <dgm:cxn modelId="{62F4B49D-CFEF-42D3-9FDB-0D7C16CF0C1C}" type="presOf" srcId="{0A0275BE-4B9A-4A5B-BFDE-65684237B8F9}" destId="{F0373000-8022-45E1-A123-6D09CD5F8BFE}" srcOrd="0" destOrd="0" presId="urn:microsoft.com/office/officeart/2005/8/layout/bProcess3"/>
    <dgm:cxn modelId="{896DC0A1-8122-46A5-B821-5E6B309C4075}" type="presOf" srcId="{02F7B1FE-E695-47D2-9338-83AB6879BE80}" destId="{8B943D9E-A518-4EC4-A125-90AE83CE0C2A}" srcOrd="1" destOrd="0" presId="urn:microsoft.com/office/officeart/2005/8/layout/bProcess3"/>
    <dgm:cxn modelId="{EEEF80A4-5991-4DC2-881D-98D0B66B4199}" type="presOf" srcId="{D156D332-62C6-478A-BFA6-116A1B236209}" destId="{BD1C0636-82FD-4854-A330-74D3A715D66D}" srcOrd="1" destOrd="0" presId="urn:microsoft.com/office/officeart/2005/8/layout/bProcess3"/>
    <dgm:cxn modelId="{BD1096AA-A694-47CC-B7AF-99A4FE5BFAB7}" type="presOf" srcId="{EEDC226F-E8C4-41E2-B2D8-FF071948496E}" destId="{18B24837-D9D9-4A3F-B72C-5AD5B84B548C}" srcOrd="1" destOrd="0" presId="urn:microsoft.com/office/officeart/2005/8/layout/bProcess3"/>
    <dgm:cxn modelId="{6B4746AE-D6F9-46E9-98C2-AA8992E58FE3}" srcId="{97D24B38-60C1-4A59-B409-2F8EF2235CD2}" destId="{F2C360ED-6B15-44E8-9B0E-DF0622FA03A9}" srcOrd="6" destOrd="0" parTransId="{CD5CDB01-03D8-4991-8882-78F2A400AEA2}" sibTransId="{BA68A737-F7C8-49C7-BA7B-DAE1869AAB7F}"/>
    <dgm:cxn modelId="{6C4B3CB0-B836-4EDD-824E-FB8A14F73112}" type="presOf" srcId="{ABE0FB08-7795-42B2-B248-4F5C0D48672D}" destId="{F2AABE07-1E02-4551-A468-6139478E7146}" srcOrd="0" destOrd="0" presId="urn:microsoft.com/office/officeart/2005/8/layout/bProcess3"/>
    <dgm:cxn modelId="{D9D813B2-883A-4C52-BFF0-EC005647D9B8}" type="presOf" srcId="{BC2E5E5E-30F9-4FD5-8EF4-57E492E0B97B}" destId="{BE1D1E33-DA5F-4588-A3E0-650076F70464}" srcOrd="0" destOrd="0" presId="urn:microsoft.com/office/officeart/2005/8/layout/bProcess3"/>
    <dgm:cxn modelId="{A1661ACA-25A6-448E-A652-47E1F16C25A2}" type="presOf" srcId="{EEDC226F-E8C4-41E2-B2D8-FF071948496E}" destId="{C7651F06-AC16-43BB-B71E-5BFD9F546785}" srcOrd="0" destOrd="0" presId="urn:microsoft.com/office/officeart/2005/8/layout/bProcess3"/>
    <dgm:cxn modelId="{6CA173D0-FFB6-4997-B57C-FC9AEAA8A89A}" type="presOf" srcId="{F2C360ED-6B15-44E8-9B0E-DF0622FA03A9}" destId="{97D3196E-A3F4-4427-A60F-CECB6AC3B317}" srcOrd="0" destOrd="0" presId="urn:microsoft.com/office/officeart/2005/8/layout/bProcess3"/>
    <dgm:cxn modelId="{2A16C9D1-AA0C-49A2-A1E9-F77B1F0CC464}" srcId="{97D24B38-60C1-4A59-B409-2F8EF2235CD2}" destId="{8042B044-ADEE-482E-9048-C93EA9FCED0E}" srcOrd="1" destOrd="0" parTransId="{384ED1F8-4213-477F-9B0D-53C8634A86B8}" sibTransId="{EEDC226F-E8C4-41E2-B2D8-FF071948496E}"/>
    <dgm:cxn modelId="{0835EED1-1D6B-4898-B334-798B316461C1}" type="presOf" srcId="{45F929C4-4CDC-4143-A951-8D5349B380E9}" destId="{047F0F35-8F00-4EF5-91D2-7757D45E9F69}" srcOrd="1" destOrd="0" presId="urn:microsoft.com/office/officeart/2005/8/layout/bProcess3"/>
    <dgm:cxn modelId="{F4EEAAE4-1BC1-4CB8-96AD-47098A3AFB95}" type="presOf" srcId="{1EB768F2-0189-4C04-9368-4A8B48933F37}" destId="{2E2B64A0-CAEE-4A81-AE6C-45FF5662E578}" srcOrd="0" destOrd="0" presId="urn:microsoft.com/office/officeart/2005/8/layout/bProcess3"/>
    <dgm:cxn modelId="{3C18B8ED-29C8-4A70-815F-2E30407A45A1}" srcId="{97D24B38-60C1-4A59-B409-2F8EF2235CD2}" destId="{F1ACE9FA-3D7A-4D81-88D3-6EF4D666D456}" srcOrd="8" destOrd="0" parTransId="{6F6BB62D-36F1-409E-A71B-9DBB83B105DA}" sibTransId="{9ABF1397-E1E8-4C1E-8B8B-E9534E6D4CE5}"/>
    <dgm:cxn modelId="{02545FF2-77D1-4694-AF53-1CB067AFF88A}" type="presOf" srcId="{45F929C4-4CDC-4143-A951-8D5349B380E9}" destId="{D20BA2CA-FD24-4BBC-86FB-0F7C6A4E6A2B}" srcOrd="0" destOrd="0" presId="urn:microsoft.com/office/officeart/2005/8/layout/bProcess3"/>
    <dgm:cxn modelId="{24A6EBA9-C7D4-47DC-964A-8BE2B3DDA233}" type="presParOf" srcId="{3D63ADE3-6359-47C7-97F7-9C5811970405}" destId="{2260F833-0947-43F8-8F5A-C19E18B41088}" srcOrd="0" destOrd="0" presId="urn:microsoft.com/office/officeart/2005/8/layout/bProcess3"/>
    <dgm:cxn modelId="{74164738-C1FF-4AB8-B86D-66127D84BC7B}" type="presParOf" srcId="{3D63ADE3-6359-47C7-97F7-9C5811970405}" destId="{14A34565-BD66-42CF-8F12-D8520EE025F9}" srcOrd="1" destOrd="0" presId="urn:microsoft.com/office/officeart/2005/8/layout/bProcess3"/>
    <dgm:cxn modelId="{DD53043A-4416-41BA-B649-C7AE145EBD86}" type="presParOf" srcId="{14A34565-BD66-42CF-8F12-D8520EE025F9}" destId="{BD1C0636-82FD-4854-A330-74D3A715D66D}" srcOrd="0" destOrd="0" presId="urn:microsoft.com/office/officeart/2005/8/layout/bProcess3"/>
    <dgm:cxn modelId="{B57426E5-D3F3-4EF4-8A96-D0AEE1FEE7B4}" type="presParOf" srcId="{3D63ADE3-6359-47C7-97F7-9C5811970405}" destId="{9E568C32-671B-4A4A-97B4-66841DC8C618}" srcOrd="2" destOrd="0" presId="urn:microsoft.com/office/officeart/2005/8/layout/bProcess3"/>
    <dgm:cxn modelId="{BD1CB5E0-20AB-4D56-874F-C8918D9A074A}" type="presParOf" srcId="{3D63ADE3-6359-47C7-97F7-9C5811970405}" destId="{C7651F06-AC16-43BB-B71E-5BFD9F546785}" srcOrd="3" destOrd="0" presId="urn:microsoft.com/office/officeart/2005/8/layout/bProcess3"/>
    <dgm:cxn modelId="{94569BDE-D7DB-4124-88A0-8E510C9B2D32}" type="presParOf" srcId="{C7651F06-AC16-43BB-B71E-5BFD9F546785}" destId="{18B24837-D9D9-4A3F-B72C-5AD5B84B548C}" srcOrd="0" destOrd="0" presId="urn:microsoft.com/office/officeart/2005/8/layout/bProcess3"/>
    <dgm:cxn modelId="{B1D71DA1-9DD2-483D-AFFA-4516CA086BC8}" type="presParOf" srcId="{3D63ADE3-6359-47C7-97F7-9C5811970405}" destId="{6BA6C57F-436F-4E4C-B89A-7201D7578110}" srcOrd="4" destOrd="0" presId="urn:microsoft.com/office/officeart/2005/8/layout/bProcess3"/>
    <dgm:cxn modelId="{9A736108-CE78-4BB2-ABCD-93E115467F00}" type="presParOf" srcId="{3D63ADE3-6359-47C7-97F7-9C5811970405}" destId="{2E2B64A0-CAEE-4A81-AE6C-45FF5662E578}" srcOrd="5" destOrd="0" presId="urn:microsoft.com/office/officeart/2005/8/layout/bProcess3"/>
    <dgm:cxn modelId="{E9A53AFC-604B-4045-9EAE-4E6E44C2F05B}" type="presParOf" srcId="{2E2B64A0-CAEE-4A81-AE6C-45FF5662E578}" destId="{79D58968-A86E-417D-B697-591411084B7F}" srcOrd="0" destOrd="0" presId="urn:microsoft.com/office/officeart/2005/8/layout/bProcess3"/>
    <dgm:cxn modelId="{6EF21D1C-BA2D-4083-95E8-041A971B3719}" type="presParOf" srcId="{3D63ADE3-6359-47C7-97F7-9C5811970405}" destId="{B234E0FE-FE0D-4FBA-A02B-A8CF357025F6}" srcOrd="6" destOrd="0" presId="urn:microsoft.com/office/officeart/2005/8/layout/bProcess3"/>
    <dgm:cxn modelId="{7630BDB8-8F8B-4F0F-9149-5DD850CCD030}" type="presParOf" srcId="{3D63ADE3-6359-47C7-97F7-9C5811970405}" destId="{BE1D1E33-DA5F-4588-A3E0-650076F70464}" srcOrd="7" destOrd="0" presId="urn:microsoft.com/office/officeart/2005/8/layout/bProcess3"/>
    <dgm:cxn modelId="{885E2BA5-22B0-4665-BF63-F23D0EEC7F68}" type="presParOf" srcId="{BE1D1E33-DA5F-4588-A3E0-650076F70464}" destId="{B148B648-8E19-4073-88A3-7F192A3B69BC}" srcOrd="0" destOrd="0" presId="urn:microsoft.com/office/officeart/2005/8/layout/bProcess3"/>
    <dgm:cxn modelId="{6DBC3244-7584-4973-956E-058A4098C169}" type="presParOf" srcId="{3D63ADE3-6359-47C7-97F7-9C5811970405}" destId="{F0373000-8022-45E1-A123-6D09CD5F8BFE}" srcOrd="8" destOrd="0" presId="urn:microsoft.com/office/officeart/2005/8/layout/bProcess3"/>
    <dgm:cxn modelId="{4B62DC1C-979B-4F8F-9F78-FB8D0EC599B3}" type="presParOf" srcId="{3D63ADE3-6359-47C7-97F7-9C5811970405}" destId="{D20BA2CA-FD24-4BBC-86FB-0F7C6A4E6A2B}" srcOrd="9" destOrd="0" presId="urn:microsoft.com/office/officeart/2005/8/layout/bProcess3"/>
    <dgm:cxn modelId="{5B53AC13-BFBD-4ECE-9015-11A44E26766F}" type="presParOf" srcId="{D20BA2CA-FD24-4BBC-86FB-0F7C6A4E6A2B}" destId="{047F0F35-8F00-4EF5-91D2-7757D45E9F69}" srcOrd="0" destOrd="0" presId="urn:microsoft.com/office/officeart/2005/8/layout/bProcess3"/>
    <dgm:cxn modelId="{622930F0-2C02-48C2-9DA3-A171898285F2}" type="presParOf" srcId="{3D63ADE3-6359-47C7-97F7-9C5811970405}" destId="{71C4C888-F4E7-4A8A-866E-A0D3BBC77690}" srcOrd="10" destOrd="0" presId="urn:microsoft.com/office/officeart/2005/8/layout/bProcess3"/>
    <dgm:cxn modelId="{03CAF643-469A-4D72-AD5A-EB5EDCF115B5}" type="presParOf" srcId="{3D63ADE3-6359-47C7-97F7-9C5811970405}" destId="{A8BFDADB-9049-45D6-806E-898402706545}" srcOrd="11" destOrd="0" presId="urn:microsoft.com/office/officeart/2005/8/layout/bProcess3"/>
    <dgm:cxn modelId="{2E07EBD3-2CC0-4DB6-A032-CC21BEA0C346}" type="presParOf" srcId="{A8BFDADB-9049-45D6-806E-898402706545}" destId="{8B943D9E-A518-4EC4-A125-90AE83CE0C2A}" srcOrd="0" destOrd="0" presId="urn:microsoft.com/office/officeart/2005/8/layout/bProcess3"/>
    <dgm:cxn modelId="{FF12FF19-8D3A-436A-9D11-9501F2D744BA}" type="presParOf" srcId="{3D63ADE3-6359-47C7-97F7-9C5811970405}" destId="{97D3196E-A3F4-4427-A60F-CECB6AC3B317}" srcOrd="12" destOrd="0" presId="urn:microsoft.com/office/officeart/2005/8/layout/bProcess3"/>
    <dgm:cxn modelId="{86C8E037-9271-4112-925F-F0236F1CCD7B}" type="presParOf" srcId="{3D63ADE3-6359-47C7-97F7-9C5811970405}" destId="{3E80A4C1-4418-45D2-BBB4-66C01FF756BA}" srcOrd="13" destOrd="0" presId="urn:microsoft.com/office/officeart/2005/8/layout/bProcess3"/>
    <dgm:cxn modelId="{B95889B9-A397-4EB7-838A-6F78B8351B75}" type="presParOf" srcId="{3E80A4C1-4418-45D2-BBB4-66C01FF756BA}" destId="{26E0BC5B-56C3-4305-9CE7-FEF46C1D97DD}" srcOrd="0" destOrd="0" presId="urn:microsoft.com/office/officeart/2005/8/layout/bProcess3"/>
    <dgm:cxn modelId="{BEF41B66-9905-4D99-8D99-F8F485C401C4}" type="presParOf" srcId="{3D63ADE3-6359-47C7-97F7-9C5811970405}" destId="{1BC5E9C0-F507-4AE8-8FF1-B08A10085A2F}" srcOrd="14" destOrd="0" presId="urn:microsoft.com/office/officeart/2005/8/layout/bProcess3"/>
    <dgm:cxn modelId="{34098E66-48E6-492F-99FD-D935BA61ABAF}" type="presParOf" srcId="{3D63ADE3-6359-47C7-97F7-9C5811970405}" destId="{F2AABE07-1E02-4551-A468-6139478E7146}" srcOrd="15" destOrd="0" presId="urn:microsoft.com/office/officeart/2005/8/layout/bProcess3"/>
    <dgm:cxn modelId="{F21B5F82-DA9F-4E11-8D92-5AFE64743A43}" type="presParOf" srcId="{F2AABE07-1E02-4551-A468-6139478E7146}" destId="{1FA4CF71-690A-4D1F-89AA-0D9DAFC85B4C}" srcOrd="0" destOrd="0" presId="urn:microsoft.com/office/officeart/2005/8/layout/bProcess3"/>
    <dgm:cxn modelId="{AB7B4786-AB06-46B5-A589-AD465710C675}" type="presParOf" srcId="{3D63ADE3-6359-47C7-97F7-9C5811970405}" destId="{B88F821F-D4CD-46A2-9DE0-8F0F1BC2D578}"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2BDCC-98FC-4720-81C1-95B6AFEEA715}">
      <dsp:nvSpPr>
        <dsp:cNvPr id="0" name=""/>
        <dsp:cNvSpPr/>
      </dsp:nvSpPr>
      <dsp:spPr>
        <a:xfrm>
          <a:off x="5824" y="0"/>
          <a:ext cx="2043927" cy="43474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Overview</a:t>
          </a:r>
        </a:p>
      </dsp:txBody>
      <dsp:txXfrm>
        <a:off x="5824" y="0"/>
        <a:ext cx="2043927" cy="1304223"/>
      </dsp:txXfrm>
    </dsp:sp>
    <dsp:sp modelId="{DCB7B86C-5A54-4A80-B229-B1DA02F4C671}">
      <dsp:nvSpPr>
        <dsp:cNvPr id="0" name=""/>
        <dsp:cNvSpPr/>
      </dsp:nvSpPr>
      <dsp:spPr>
        <a:xfrm>
          <a:off x="210217" y="1305496"/>
          <a:ext cx="1635141" cy="1310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Intro</a:t>
          </a:r>
        </a:p>
      </dsp:txBody>
      <dsp:txXfrm>
        <a:off x="248609" y="1343888"/>
        <a:ext cx="1558357" cy="1234019"/>
      </dsp:txXfrm>
    </dsp:sp>
    <dsp:sp modelId="{443EC5A4-2397-4A4B-B3E6-ED260CD58874}">
      <dsp:nvSpPr>
        <dsp:cNvPr id="0" name=""/>
        <dsp:cNvSpPr/>
      </dsp:nvSpPr>
      <dsp:spPr>
        <a:xfrm>
          <a:off x="210217" y="2817962"/>
          <a:ext cx="1635141" cy="1310803"/>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CPD &amp; CVs</a:t>
          </a:r>
        </a:p>
      </dsp:txBody>
      <dsp:txXfrm>
        <a:off x="248609" y="2856354"/>
        <a:ext cx="1558357" cy="1234019"/>
      </dsp:txXfrm>
    </dsp:sp>
    <dsp:sp modelId="{D63167EA-841C-465D-A37D-789DB641AB44}">
      <dsp:nvSpPr>
        <dsp:cNvPr id="0" name=""/>
        <dsp:cNvSpPr/>
      </dsp:nvSpPr>
      <dsp:spPr>
        <a:xfrm>
          <a:off x="2203046" y="0"/>
          <a:ext cx="2043927" cy="43474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EDI</a:t>
          </a:r>
        </a:p>
      </dsp:txBody>
      <dsp:txXfrm>
        <a:off x="2203046" y="0"/>
        <a:ext cx="2043927" cy="1304223"/>
      </dsp:txXfrm>
    </dsp:sp>
    <dsp:sp modelId="{A0BA3163-9CAA-46E9-BE9D-97D6C8C2E99B}">
      <dsp:nvSpPr>
        <dsp:cNvPr id="0" name=""/>
        <dsp:cNvSpPr/>
      </dsp:nvSpPr>
      <dsp:spPr>
        <a:xfrm>
          <a:off x="2407439" y="1305496"/>
          <a:ext cx="1635141" cy="1310803"/>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EDI + Ethics</a:t>
          </a:r>
        </a:p>
      </dsp:txBody>
      <dsp:txXfrm>
        <a:off x="2445831" y="1343888"/>
        <a:ext cx="1558357" cy="1234019"/>
      </dsp:txXfrm>
    </dsp:sp>
    <dsp:sp modelId="{4F177808-3BB1-4361-9A60-8BD45261E4D1}">
      <dsp:nvSpPr>
        <dsp:cNvPr id="0" name=""/>
        <dsp:cNvSpPr/>
      </dsp:nvSpPr>
      <dsp:spPr>
        <a:xfrm>
          <a:off x="2407439" y="2817962"/>
          <a:ext cx="1635141" cy="1310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EDI + Test</a:t>
          </a:r>
        </a:p>
      </dsp:txBody>
      <dsp:txXfrm>
        <a:off x="2445831" y="2856354"/>
        <a:ext cx="1558357" cy="1234019"/>
      </dsp:txXfrm>
    </dsp:sp>
    <dsp:sp modelId="{BB379117-81BA-4FD5-9359-ADE9335AE20B}">
      <dsp:nvSpPr>
        <dsp:cNvPr id="0" name=""/>
        <dsp:cNvSpPr/>
      </dsp:nvSpPr>
      <dsp:spPr>
        <a:xfrm>
          <a:off x="4400267" y="0"/>
          <a:ext cx="2043927" cy="43474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Teamwork</a:t>
          </a:r>
        </a:p>
      </dsp:txBody>
      <dsp:txXfrm>
        <a:off x="4400267" y="0"/>
        <a:ext cx="2043927" cy="1304223"/>
      </dsp:txXfrm>
    </dsp:sp>
    <dsp:sp modelId="{7DB7F1AF-73A1-4F46-B992-97E9E1E59241}">
      <dsp:nvSpPr>
        <dsp:cNvPr id="0" name=""/>
        <dsp:cNvSpPr/>
      </dsp:nvSpPr>
      <dsp:spPr>
        <a:xfrm>
          <a:off x="4604660" y="1305496"/>
          <a:ext cx="1635141" cy="1310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Teams + Leaders</a:t>
          </a:r>
        </a:p>
      </dsp:txBody>
      <dsp:txXfrm>
        <a:off x="4643052" y="1343888"/>
        <a:ext cx="1558357" cy="1234019"/>
      </dsp:txXfrm>
    </dsp:sp>
    <dsp:sp modelId="{DA429927-193C-4DA9-9CC7-B6C27C392C37}">
      <dsp:nvSpPr>
        <dsp:cNvPr id="0" name=""/>
        <dsp:cNvSpPr/>
      </dsp:nvSpPr>
      <dsp:spPr>
        <a:xfrm>
          <a:off x="4604660" y="2817962"/>
          <a:ext cx="1635141" cy="1310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Teams + Test</a:t>
          </a:r>
        </a:p>
      </dsp:txBody>
      <dsp:txXfrm>
        <a:off x="4643052" y="2856354"/>
        <a:ext cx="1558357" cy="1234019"/>
      </dsp:txXfrm>
    </dsp:sp>
    <dsp:sp modelId="{B27C7EF0-7840-4DCA-AB6F-90A32F371ACD}">
      <dsp:nvSpPr>
        <dsp:cNvPr id="0" name=""/>
        <dsp:cNvSpPr/>
      </dsp:nvSpPr>
      <dsp:spPr>
        <a:xfrm>
          <a:off x="6597489" y="0"/>
          <a:ext cx="2043927" cy="43474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Decisions</a:t>
          </a:r>
        </a:p>
      </dsp:txBody>
      <dsp:txXfrm>
        <a:off x="6597489" y="0"/>
        <a:ext cx="2043927" cy="1304223"/>
      </dsp:txXfrm>
    </dsp:sp>
    <dsp:sp modelId="{6193E2D1-1BE4-44EF-B54E-4D5FFC185C3A}">
      <dsp:nvSpPr>
        <dsp:cNvPr id="0" name=""/>
        <dsp:cNvSpPr/>
      </dsp:nvSpPr>
      <dsp:spPr>
        <a:xfrm>
          <a:off x="6801882" y="1305496"/>
          <a:ext cx="1635141" cy="1310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Decisions + Quality</a:t>
          </a:r>
        </a:p>
      </dsp:txBody>
      <dsp:txXfrm>
        <a:off x="6840274" y="1343888"/>
        <a:ext cx="1558357" cy="1234019"/>
      </dsp:txXfrm>
    </dsp:sp>
    <dsp:sp modelId="{504D898D-0F6C-4A3B-A32B-4653D21D6A8E}">
      <dsp:nvSpPr>
        <dsp:cNvPr id="0" name=""/>
        <dsp:cNvSpPr/>
      </dsp:nvSpPr>
      <dsp:spPr>
        <a:xfrm>
          <a:off x="6801882" y="2817962"/>
          <a:ext cx="1635141" cy="1310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Decisions + Test</a:t>
          </a:r>
        </a:p>
      </dsp:txBody>
      <dsp:txXfrm>
        <a:off x="6840274" y="2856354"/>
        <a:ext cx="1558357" cy="1234019"/>
      </dsp:txXfrm>
    </dsp:sp>
    <dsp:sp modelId="{5B4961BE-7B4F-455A-89B3-68C74F86CEBE}">
      <dsp:nvSpPr>
        <dsp:cNvPr id="0" name=""/>
        <dsp:cNvSpPr/>
      </dsp:nvSpPr>
      <dsp:spPr>
        <a:xfrm>
          <a:off x="8794711" y="0"/>
          <a:ext cx="2043927" cy="43474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Support</a:t>
          </a:r>
        </a:p>
      </dsp:txBody>
      <dsp:txXfrm>
        <a:off x="8794711" y="0"/>
        <a:ext cx="2043927" cy="1304223"/>
      </dsp:txXfrm>
    </dsp:sp>
    <dsp:sp modelId="{877D2951-B049-4D73-AB18-54EB6A2B7EF1}">
      <dsp:nvSpPr>
        <dsp:cNvPr id="0" name=""/>
        <dsp:cNvSpPr/>
      </dsp:nvSpPr>
      <dsp:spPr>
        <a:xfrm>
          <a:off x="8999103" y="1305496"/>
          <a:ext cx="1635141" cy="1310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Essay Planning</a:t>
          </a:r>
        </a:p>
      </dsp:txBody>
      <dsp:txXfrm>
        <a:off x="9037495" y="1343888"/>
        <a:ext cx="1558357" cy="1234019"/>
      </dsp:txXfrm>
    </dsp:sp>
    <dsp:sp modelId="{1269AE99-43EA-49AB-AC9D-FE1A683E469E}">
      <dsp:nvSpPr>
        <dsp:cNvPr id="0" name=""/>
        <dsp:cNvSpPr/>
      </dsp:nvSpPr>
      <dsp:spPr>
        <a:xfrm>
          <a:off x="8999103" y="2817962"/>
          <a:ext cx="1635141" cy="1310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GB" sz="2500" kern="1200" dirty="0"/>
            <a:t>Wrap Up</a:t>
          </a:r>
        </a:p>
      </dsp:txBody>
      <dsp:txXfrm>
        <a:off x="9037495" y="2856354"/>
        <a:ext cx="1558357" cy="12340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62C0C-E5C7-453A-A0CD-0C26741062C0}">
      <dsp:nvSpPr>
        <dsp:cNvPr id="0" name=""/>
        <dsp:cNvSpPr/>
      </dsp:nvSpPr>
      <dsp:spPr>
        <a:xfrm>
          <a:off x="0" y="379210"/>
          <a:ext cx="5124893" cy="8892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J. Sims (inventor)</a:t>
          </a:r>
        </a:p>
      </dsp:txBody>
      <dsp:txXfrm>
        <a:off x="43407" y="422617"/>
        <a:ext cx="5038079" cy="802386"/>
      </dsp:txXfrm>
    </dsp:sp>
    <dsp:sp modelId="{9F8838AF-6DB7-412C-98B9-18DA8546173E}">
      <dsp:nvSpPr>
        <dsp:cNvPr id="0" name=""/>
        <dsp:cNvSpPr/>
      </dsp:nvSpPr>
      <dsp:spPr>
        <a:xfrm>
          <a:off x="0" y="1377850"/>
          <a:ext cx="5124893" cy="889200"/>
        </a:xfrm>
        <a:prstGeom prst="roundRect">
          <a:avLst/>
        </a:prstGeom>
        <a:solidFill>
          <a:schemeClr val="accent2">
            <a:shade val="80000"/>
            <a:hueOff val="300818"/>
            <a:satOff val="-17124"/>
            <a:lumOff val="166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Further developers</a:t>
          </a:r>
        </a:p>
      </dsp:txBody>
      <dsp:txXfrm>
        <a:off x="43407" y="1421257"/>
        <a:ext cx="5038079" cy="802386"/>
      </dsp:txXfrm>
    </dsp:sp>
    <dsp:sp modelId="{824AD620-826A-43E2-96B2-9D15E7092068}">
      <dsp:nvSpPr>
        <dsp:cNvPr id="0" name=""/>
        <dsp:cNvSpPr/>
      </dsp:nvSpPr>
      <dsp:spPr>
        <a:xfrm>
          <a:off x="0" y="2376490"/>
          <a:ext cx="5124893" cy="889200"/>
        </a:xfrm>
        <a:prstGeom prst="roundRect">
          <a:avLst/>
        </a:prstGeom>
        <a:solidFill>
          <a:schemeClr val="accent2">
            <a:shade val="80000"/>
            <a:hueOff val="601637"/>
            <a:satOff val="-34249"/>
            <a:lumOff val="33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Medical professionals</a:t>
          </a:r>
        </a:p>
      </dsp:txBody>
      <dsp:txXfrm>
        <a:off x="43407" y="2419897"/>
        <a:ext cx="5038079" cy="8023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7BF6C-A141-4BAF-AAC1-B8E10E529E71}">
      <dsp:nvSpPr>
        <dsp:cNvPr id="0" name=""/>
        <dsp:cNvSpPr/>
      </dsp:nvSpPr>
      <dsp:spPr>
        <a:xfrm>
          <a:off x="0" y="420005"/>
          <a:ext cx="3413051" cy="88920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Deontological</a:t>
          </a:r>
        </a:p>
      </dsp:txBody>
      <dsp:txXfrm>
        <a:off x="43407" y="463412"/>
        <a:ext cx="3326237" cy="802386"/>
      </dsp:txXfrm>
    </dsp:sp>
    <dsp:sp modelId="{D47B4C53-814E-48BA-82DA-3DBAE4A8C31E}">
      <dsp:nvSpPr>
        <dsp:cNvPr id="0" name=""/>
        <dsp:cNvSpPr/>
      </dsp:nvSpPr>
      <dsp:spPr>
        <a:xfrm>
          <a:off x="0" y="1418645"/>
          <a:ext cx="3413051" cy="889200"/>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Utilitarian</a:t>
          </a:r>
        </a:p>
      </dsp:txBody>
      <dsp:txXfrm>
        <a:off x="43407" y="1462052"/>
        <a:ext cx="3326237" cy="802386"/>
      </dsp:txXfrm>
    </dsp:sp>
    <dsp:sp modelId="{CC345C2F-62D8-47EB-BCB8-F1751A339B7C}">
      <dsp:nvSpPr>
        <dsp:cNvPr id="0" name=""/>
        <dsp:cNvSpPr/>
      </dsp:nvSpPr>
      <dsp:spPr>
        <a:xfrm>
          <a:off x="0" y="2417285"/>
          <a:ext cx="3413051" cy="88920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Virtue</a:t>
          </a:r>
        </a:p>
      </dsp:txBody>
      <dsp:txXfrm>
        <a:off x="43407" y="2460692"/>
        <a:ext cx="3326237" cy="8023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2BDCC-98FC-4720-81C1-95B6AFEEA715}">
      <dsp:nvSpPr>
        <dsp:cNvPr id="0" name=""/>
        <dsp:cNvSpPr/>
      </dsp:nvSpPr>
      <dsp:spPr>
        <a:xfrm>
          <a:off x="3593" y="0"/>
          <a:ext cx="1260824" cy="4466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Overview</a:t>
          </a:r>
        </a:p>
      </dsp:txBody>
      <dsp:txXfrm>
        <a:off x="3593" y="0"/>
        <a:ext cx="1260824" cy="1340005"/>
      </dsp:txXfrm>
    </dsp:sp>
    <dsp:sp modelId="{DCB7B86C-5A54-4A80-B229-B1DA02F4C671}">
      <dsp:nvSpPr>
        <dsp:cNvPr id="0" name=""/>
        <dsp:cNvSpPr/>
      </dsp:nvSpPr>
      <dsp:spPr>
        <a:xfrm>
          <a:off x="129675" y="1341314"/>
          <a:ext cx="1008659" cy="1346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Intro</a:t>
          </a:r>
        </a:p>
      </dsp:txBody>
      <dsp:txXfrm>
        <a:off x="159218" y="1370857"/>
        <a:ext cx="949573" cy="1287680"/>
      </dsp:txXfrm>
    </dsp:sp>
    <dsp:sp modelId="{443EC5A4-2397-4A4B-B3E6-ED260CD58874}">
      <dsp:nvSpPr>
        <dsp:cNvPr id="0" name=""/>
        <dsp:cNvSpPr/>
      </dsp:nvSpPr>
      <dsp:spPr>
        <a:xfrm>
          <a:off x="129675" y="2895275"/>
          <a:ext cx="1008659" cy="1346766"/>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CPD &amp; CVs</a:t>
          </a:r>
        </a:p>
      </dsp:txBody>
      <dsp:txXfrm>
        <a:off x="159218" y="2924818"/>
        <a:ext cx="949573" cy="1287680"/>
      </dsp:txXfrm>
    </dsp:sp>
    <dsp:sp modelId="{D63167EA-841C-465D-A37D-789DB641AB44}">
      <dsp:nvSpPr>
        <dsp:cNvPr id="0" name=""/>
        <dsp:cNvSpPr/>
      </dsp:nvSpPr>
      <dsp:spPr>
        <a:xfrm>
          <a:off x="1358979" y="0"/>
          <a:ext cx="1260824" cy="4466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EDI</a:t>
          </a:r>
        </a:p>
      </dsp:txBody>
      <dsp:txXfrm>
        <a:off x="1358979" y="0"/>
        <a:ext cx="1260824" cy="1340005"/>
      </dsp:txXfrm>
    </dsp:sp>
    <dsp:sp modelId="{A0BA3163-9CAA-46E9-BE9D-97D6C8C2E99B}">
      <dsp:nvSpPr>
        <dsp:cNvPr id="0" name=""/>
        <dsp:cNvSpPr/>
      </dsp:nvSpPr>
      <dsp:spPr>
        <a:xfrm>
          <a:off x="1485062" y="1341314"/>
          <a:ext cx="1008659" cy="134676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EDI + Ethics</a:t>
          </a:r>
        </a:p>
      </dsp:txBody>
      <dsp:txXfrm>
        <a:off x="1514605" y="1370857"/>
        <a:ext cx="949573" cy="1287680"/>
      </dsp:txXfrm>
    </dsp:sp>
    <dsp:sp modelId="{4F177808-3BB1-4361-9A60-8BD45261E4D1}">
      <dsp:nvSpPr>
        <dsp:cNvPr id="0" name=""/>
        <dsp:cNvSpPr/>
      </dsp:nvSpPr>
      <dsp:spPr>
        <a:xfrm>
          <a:off x="1485062" y="2895275"/>
          <a:ext cx="1008659" cy="1346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EDI + Test</a:t>
          </a:r>
        </a:p>
      </dsp:txBody>
      <dsp:txXfrm>
        <a:off x="1514605" y="2924818"/>
        <a:ext cx="949573" cy="1287680"/>
      </dsp:txXfrm>
    </dsp:sp>
    <dsp:sp modelId="{BB379117-81BA-4FD5-9359-ADE9335AE20B}">
      <dsp:nvSpPr>
        <dsp:cNvPr id="0" name=""/>
        <dsp:cNvSpPr/>
      </dsp:nvSpPr>
      <dsp:spPr>
        <a:xfrm>
          <a:off x="2714366" y="0"/>
          <a:ext cx="1260824" cy="4466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Teamwork</a:t>
          </a:r>
        </a:p>
      </dsp:txBody>
      <dsp:txXfrm>
        <a:off x="2714366" y="0"/>
        <a:ext cx="1260824" cy="1340005"/>
      </dsp:txXfrm>
    </dsp:sp>
    <dsp:sp modelId="{7DB7F1AF-73A1-4F46-B992-97E9E1E59241}">
      <dsp:nvSpPr>
        <dsp:cNvPr id="0" name=""/>
        <dsp:cNvSpPr/>
      </dsp:nvSpPr>
      <dsp:spPr>
        <a:xfrm>
          <a:off x="2840448" y="1341314"/>
          <a:ext cx="1008659" cy="1346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Teams + Leaders</a:t>
          </a:r>
        </a:p>
      </dsp:txBody>
      <dsp:txXfrm>
        <a:off x="2869991" y="1370857"/>
        <a:ext cx="949573" cy="1287680"/>
      </dsp:txXfrm>
    </dsp:sp>
    <dsp:sp modelId="{DA429927-193C-4DA9-9CC7-B6C27C392C37}">
      <dsp:nvSpPr>
        <dsp:cNvPr id="0" name=""/>
        <dsp:cNvSpPr/>
      </dsp:nvSpPr>
      <dsp:spPr>
        <a:xfrm>
          <a:off x="2840448" y="2895275"/>
          <a:ext cx="1008659" cy="1346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Teams + Test</a:t>
          </a:r>
        </a:p>
      </dsp:txBody>
      <dsp:txXfrm>
        <a:off x="2869991" y="2924818"/>
        <a:ext cx="949573" cy="1287680"/>
      </dsp:txXfrm>
    </dsp:sp>
    <dsp:sp modelId="{B27C7EF0-7840-4DCA-AB6F-90A32F371ACD}">
      <dsp:nvSpPr>
        <dsp:cNvPr id="0" name=""/>
        <dsp:cNvSpPr/>
      </dsp:nvSpPr>
      <dsp:spPr>
        <a:xfrm>
          <a:off x="4069752" y="0"/>
          <a:ext cx="1260824" cy="4466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Decisions</a:t>
          </a:r>
        </a:p>
      </dsp:txBody>
      <dsp:txXfrm>
        <a:off x="4069752" y="0"/>
        <a:ext cx="1260824" cy="1340005"/>
      </dsp:txXfrm>
    </dsp:sp>
    <dsp:sp modelId="{6193E2D1-1BE4-44EF-B54E-4D5FFC185C3A}">
      <dsp:nvSpPr>
        <dsp:cNvPr id="0" name=""/>
        <dsp:cNvSpPr/>
      </dsp:nvSpPr>
      <dsp:spPr>
        <a:xfrm>
          <a:off x="4195835" y="1341314"/>
          <a:ext cx="1008659" cy="1346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Decisions + Quality</a:t>
          </a:r>
        </a:p>
      </dsp:txBody>
      <dsp:txXfrm>
        <a:off x="4225378" y="1370857"/>
        <a:ext cx="949573" cy="1287680"/>
      </dsp:txXfrm>
    </dsp:sp>
    <dsp:sp modelId="{504D898D-0F6C-4A3B-A32B-4653D21D6A8E}">
      <dsp:nvSpPr>
        <dsp:cNvPr id="0" name=""/>
        <dsp:cNvSpPr/>
      </dsp:nvSpPr>
      <dsp:spPr>
        <a:xfrm>
          <a:off x="4195835" y="2895275"/>
          <a:ext cx="1008659" cy="1346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Decisions + Test</a:t>
          </a:r>
        </a:p>
      </dsp:txBody>
      <dsp:txXfrm>
        <a:off x="4225378" y="2924818"/>
        <a:ext cx="949573" cy="1287680"/>
      </dsp:txXfrm>
    </dsp:sp>
    <dsp:sp modelId="{5B4961BE-7B4F-455A-89B3-68C74F86CEBE}">
      <dsp:nvSpPr>
        <dsp:cNvPr id="0" name=""/>
        <dsp:cNvSpPr/>
      </dsp:nvSpPr>
      <dsp:spPr>
        <a:xfrm>
          <a:off x="5425139" y="0"/>
          <a:ext cx="1260824" cy="44666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Support</a:t>
          </a:r>
        </a:p>
      </dsp:txBody>
      <dsp:txXfrm>
        <a:off x="5425139" y="0"/>
        <a:ext cx="1260824" cy="1340005"/>
      </dsp:txXfrm>
    </dsp:sp>
    <dsp:sp modelId="{877D2951-B049-4D73-AB18-54EB6A2B7EF1}">
      <dsp:nvSpPr>
        <dsp:cNvPr id="0" name=""/>
        <dsp:cNvSpPr/>
      </dsp:nvSpPr>
      <dsp:spPr>
        <a:xfrm>
          <a:off x="5551221" y="1341314"/>
          <a:ext cx="1008659" cy="1346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Essay Planning</a:t>
          </a:r>
        </a:p>
      </dsp:txBody>
      <dsp:txXfrm>
        <a:off x="5580764" y="1370857"/>
        <a:ext cx="949573" cy="1287680"/>
      </dsp:txXfrm>
    </dsp:sp>
    <dsp:sp modelId="{1269AE99-43EA-49AB-AC9D-FE1A683E469E}">
      <dsp:nvSpPr>
        <dsp:cNvPr id="0" name=""/>
        <dsp:cNvSpPr/>
      </dsp:nvSpPr>
      <dsp:spPr>
        <a:xfrm>
          <a:off x="5551221" y="2895275"/>
          <a:ext cx="1008659" cy="1346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Wrap Up</a:t>
          </a:r>
        </a:p>
      </dsp:txBody>
      <dsp:txXfrm>
        <a:off x="5580764" y="2924818"/>
        <a:ext cx="949573" cy="1287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1B3C3-9D7F-41F4-9E0C-52F3A1F7025C}">
      <dsp:nvSpPr>
        <dsp:cNvPr id="0" name=""/>
        <dsp:cNvSpPr/>
      </dsp:nvSpPr>
      <dsp:spPr>
        <a:xfrm rot="5400000">
          <a:off x="6431596" y="-2625833"/>
          <a:ext cx="1023495" cy="653491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Observer pretending to ‘groom’ themselves in the mirror, using a stopwatch to time delay</a:t>
          </a:r>
        </a:p>
      </dsp:txBody>
      <dsp:txXfrm rot="-5400000">
        <a:off x="3675888" y="179838"/>
        <a:ext cx="6484949" cy="923569"/>
      </dsp:txXfrm>
    </dsp:sp>
    <dsp:sp modelId="{C2E82E4D-1B86-4955-B65B-CEBD3CD42308}">
      <dsp:nvSpPr>
        <dsp:cNvPr id="0" name=""/>
        <dsp:cNvSpPr/>
      </dsp:nvSpPr>
      <dsp:spPr>
        <a:xfrm>
          <a:off x="0" y="1938"/>
          <a:ext cx="3675888" cy="12793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Pilot</a:t>
          </a:r>
        </a:p>
      </dsp:txBody>
      <dsp:txXfrm>
        <a:off x="62454" y="64392"/>
        <a:ext cx="3550980" cy="1154460"/>
      </dsp:txXfrm>
    </dsp:sp>
    <dsp:sp modelId="{8E86343F-BE9D-4AA1-93F7-BF54B5163A31}">
      <dsp:nvSpPr>
        <dsp:cNvPr id="0" name=""/>
        <dsp:cNvSpPr/>
      </dsp:nvSpPr>
      <dsp:spPr>
        <a:xfrm rot="5400000">
          <a:off x="6431596" y="-1282495"/>
          <a:ext cx="1023495" cy="6534912"/>
        </a:xfrm>
        <a:prstGeom prst="round2SameRect">
          <a:avLst/>
        </a:prstGeom>
        <a:solidFill>
          <a:schemeClr val="accent5">
            <a:tint val="40000"/>
            <a:alpha val="90000"/>
            <a:hueOff val="3475995"/>
            <a:satOff val="-46071"/>
            <a:lumOff val="-4320"/>
            <a:alphaOff val="0"/>
          </a:schemeClr>
        </a:solidFill>
        <a:ln w="12700" cap="flat" cmpd="sng" algn="ctr">
          <a:solidFill>
            <a:schemeClr val="accent5">
              <a:tint val="40000"/>
              <a:alpha val="90000"/>
              <a:hueOff val="3475995"/>
              <a:satOff val="-46071"/>
              <a:lumOff val="-43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Observer concealed in a cubicle, watching urination via a periscope concealed in a stack of books</a:t>
          </a:r>
        </a:p>
      </dsp:txBody>
      <dsp:txXfrm rot="-5400000">
        <a:off x="3675888" y="1523176"/>
        <a:ext cx="6484949" cy="923569"/>
      </dsp:txXfrm>
    </dsp:sp>
    <dsp:sp modelId="{2EB8D02A-C517-4935-8701-FA267466F205}">
      <dsp:nvSpPr>
        <dsp:cNvPr id="0" name=""/>
        <dsp:cNvSpPr/>
      </dsp:nvSpPr>
      <dsp:spPr>
        <a:xfrm>
          <a:off x="0" y="1345275"/>
          <a:ext cx="3675888" cy="1279368"/>
        </a:xfrm>
        <a:prstGeom prst="roundRect">
          <a:avLst/>
        </a:prstGeom>
        <a:solidFill>
          <a:schemeClr val="accent5">
            <a:hueOff val="3112946"/>
            <a:satOff val="0"/>
            <a:lumOff val="-15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Study</a:t>
          </a:r>
        </a:p>
      </dsp:txBody>
      <dsp:txXfrm>
        <a:off x="62454" y="1407729"/>
        <a:ext cx="3550980" cy="1154460"/>
      </dsp:txXfrm>
    </dsp:sp>
    <dsp:sp modelId="{77D430E2-BD7D-4CCC-A721-77D93D738FC8}">
      <dsp:nvSpPr>
        <dsp:cNvPr id="0" name=""/>
        <dsp:cNvSpPr/>
      </dsp:nvSpPr>
      <dsp:spPr>
        <a:xfrm rot="5400000">
          <a:off x="6431596" y="60841"/>
          <a:ext cx="1023495" cy="6534912"/>
        </a:xfrm>
        <a:prstGeom prst="round2SameRect">
          <a:avLst/>
        </a:prstGeom>
        <a:solidFill>
          <a:schemeClr val="accent5">
            <a:tint val="40000"/>
            <a:alpha val="90000"/>
            <a:hueOff val="6951991"/>
            <a:satOff val="-92142"/>
            <a:lumOff val="-8640"/>
            <a:alphaOff val="0"/>
          </a:schemeClr>
        </a:solidFill>
        <a:ln w="12700" cap="flat" cmpd="sng" algn="ctr">
          <a:solidFill>
            <a:schemeClr val="accent5">
              <a:tint val="40000"/>
              <a:alpha val="90000"/>
              <a:hueOff val="6951991"/>
              <a:satOff val="-92142"/>
              <a:lumOff val="-86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Out of Order Signs + Water Buckets</a:t>
          </a:r>
        </a:p>
      </dsp:txBody>
      <dsp:txXfrm rot="-5400000">
        <a:off x="3675888" y="2866513"/>
        <a:ext cx="6484949" cy="923569"/>
      </dsp:txXfrm>
    </dsp:sp>
    <dsp:sp modelId="{680A0CBA-D067-4647-8DE6-AEED29866F4E}">
      <dsp:nvSpPr>
        <dsp:cNvPr id="0" name=""/>
        <dsp:cNvSpPr/>
      </dsp:nvSpPr>
      <dsp:spPr>
        <a:xfrm>
          <a:off x="0" y="2688612"/>
          <a:ext cx="3675888" cy="1279368"/>
        </a:xfrm>
        <a:prstGeom prst="roundRect">
          <a:avLst/>
        </a:prstGeom>
        <a:solidFill>
          <a:schemeClr val="accent5">
            <a:hueOff val="6225892"/>
            <a:satOff val="0"/>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Control</a:t>
          </a:r>
        </a:p>
      </dsp:txBody>
      <dsp:txXfrm>
        <a:off x="62454" y="2751066"/>
        <a:ext cx="3550980" cy="1154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0802B-6862-4D85-9A19-0C4188F0E1F8}">
      <dsp:nvSpPr>
        <dsp:cNvPr id="0" name=""/>
        <dsp:cNvSpPr/>
      </dsp:nvSpPr>
      <dsp:spPr>
        <a:xfrm>
          <a:off x="4860" y="42665"/>
          <a:ext cx="2125251" cy="12751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Spying vs Research</a:t>
          </a:r>
        </a:p>
      </dsp:txBody>
      <dsp:txXfrm>
        <a:off x="42208" y="80013"/>
        <a:ext cx="2050555" cy="1200455"/>
      </dsp:txXfrm>
    </dsp:sp>
    <dsp:sp modelId="{31236753-06EC-4FBC-B953-E6680345C97E}">
      <dsp:nvSpPr>
        <dsp:cNvPr id="0" name=""/>
        <dsp:cNvSpPr/>
      </dsp:nvSpPr>
      <dsp:spPr>
        <a:xfrm>
          <a:off x="2342638" y="416710"/>
          <a:ext cx="450553" cy="5270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42638" y="522122"/>
        <a:ext cx="315387" cy="316238"/>
      </dsp:txXfrm>
    </dsp:sp>
    <dsp:sp modelId="{0F0DC03F-3D3D-4C87-874F-AFC3E25A0414}">
      <dsp:nvSpPr>
        <dsp:cNvPr id="0" name=""/>
        <dsp:cNvSpPr/>
      </dsp:nvSpPr>
      <dsp:spPr>
        <a:xfrm>
          <a:off x="2980213" y="42665"/>
          <a:ext cx="2125251" cy="1275151"/>
        </a:xfrm>
        <a:prstGeom prst="roundRect">
          <a:avLst>
            <a:gd name="adj" fmla="val 10000"/>
          </a:avLst>
        </a:prstGeom>
        <a:solidFill>
          <a:schemeClr val="accent5">
            <a:hueOff val="2075297"/>
            <a:satOff val="0"/>
            <a:lumOff val="-10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Dignity of Subjects</a:t>
          </a:r>
        </a:p>
      </dsp:txBody>
      <dsp:txXfrm>
        <a:off x="3017561" y="80013"/>
        <a:ext cx="2050555" cy="1200455"/>
      </dsp:txXfrm>
    </dsp:sp>
    <dsp:sp modelId="{2014BDB3-626A-48C0-8672-2F3FFF341ABC}">
      <dsp:nvSpPr>
        <dsp:cNvPr id="0" name=""/>
        <dsp:cNvSpPr/>
      </dsp:nvSpPr>
      <dsp:spPr>
        <a:xfrm>
          <a:off x="5317990" y="416710"/>
          <a:ext cx="450553" cy="527062"/>
        </a:xfrm>
        <a:prstGeom prst="rightArrow">
          <a:avLst>
            <a:gd name="adj1" fmla="val 60000"/>
            <a:gd name="adj2" fmla="val 50000"/>
          </a:avLst>
        </a:prstGeom>
        <a:solidFill>
          <a:schemeClr val="accent5">
            <a:hueOff val="3112946"/>
            <a:satOff val="0"/>
            <a:lumOff val="-15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17990" y="522122"/>
        <a:ext cx="315387" cy="316238"/>
      </dsp:txXfrm>
    </dsp:sp>
    <dsp:sp modelId="{ED0F033C-7AF6-4B15-B585-D2E0EB0F4A9C}">
      <dsp:nvSpPr>
        <dsp:cNvPr id="0" name=""/>
        <dsp:cNvSpPr/>
      </dsp:nvSpPr>
      <dsp:spPr>
        <a:xfrm>
          <a:off x="5955566" y="42665"/>
          <a:ext cx="2125251" cy="1275151"/>
        </a:xfrm>
        <a:prstGeom prst="roundRect">
          <a:avLst>
            <a:gd name="adj" fmla="val 10000"/>
          </a:avLst>
        </a:prstGeom>
        <a:solidFill>
          <a:schemeClr val="accent5">
            <a:hueOff val="4150594"/>
            <a:satOff val="0"/>
            <a:lumOff val="-20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Subjects not Informed</a:t>
          </a:r>
        </a:p>
      </dsp:txBody>
      <dsp:txXfrm>
        <a:off x="5992914" y="80013"/>
        <a:ext cx="2050555" cy="1200455"/>
      </dsp:txXfrm>
    </dsp:sp>
    <dsp:sp modelId="{B72526A5-7661-45CE-AE0A-05E4A2F04B6B}">
      <dsp:nvSpPr>
        <dsp:cNvPr id="0" name=""/>
        <dsp:cNvSpPr/>
      </dsp:nvSpPr>
      <dsp:spPr>
        <a:xfrm>
          <a:off x="8293343" y="416710"/>
          <a:ext cx="450553" cy="527062"/>
        </a:xfrm>
        <a:prstGeom prst="rightArrow">
          <a:avLst>
            <a:gd name="adj1" fmla="val 60000"/>
            <a:gd name="adj2" fmla="val 50000"/>
          </a:avLst>
        </a:prstGeom>
        <a:solidFill>
          <a:schemeClr val="accent5">
            <a:hueOff val="6225892"/>
            <a:satOff val="0"/>
            <a:lumOff val="-3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293343" y="522122"/>
        <a:ext cx="315387" cy="316238"/>
      </dsp:txXfrm>
    </dsp:sp>
    <dsp:sp modelId="{3DD2802F-5A58-4043-92D2-E1476636471C}">
      <dsp:nvSpPr>
        <dsp:cNvPr id="0" name=""/>
        <dsp:cNvSpPr/>
      </dsp:nvSpPr>
      <dsp:spPr>
        <a:xfrm>
          <a:off x="8930919" y="42665"/>
          <a:ext cx="2125251" cy="1275151"/>
        </a:xfrm>
        <a:prstGeom prst="roundRect">
          <a:avLst>
            <a:gd name="adj" fmla="val 10000"/>
          </a:avLst>
        </a:prstGeom>
        <a:solidFill>
          <a:schemeClr val="accent5">
            <a:hueOff val="6225892"/>
            <a:satOff val="0"/>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dirty="0"/>
            <a:t>No Discussion of Ethics</a:t>
          </a:r>
        </a:p>
      </dsp:txBody>
      <dsp:txXfrm>
        <a:off x="8968267" y="80013"/>
        <a:ext cx="2050555" cy="12004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0802B-6862-4D85-9A19-0C4188F0E1F8}">
      <dsp:nvSpPr>
        <dsp:cNvPr id="0" name=""/>
        <dsp:cNvSpPr/>
      </dsp:nvSpPr>
      <dsp:spPr>
        <a:xfrm>
          <a:off x="4822" y="354253"/>
          <a:ext cx="2108299" cy="12649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t>Info is available to all</a:t>
          </a:r>
        </a:p>
      </dsp:txBody>
      <dsp:txXfrm>
        <a:off x="41872" y="391303"/>
        <a:ext cx="2034199" cy="1190879"/>
      </dsp:txXfrm>
    </dsp:sp>
    <dsp:sp modelId="{31236753-06EC-4FBC-B953-E6680345C97E}">
      <dsp:nvSpPr>
        <dsp:cNvPr id="0" name=""/>
        <dsp:cNvSpPr/>
      </dsp:nvSpPr>
      <dsp:spPr>
        <a:xfrm>
          <a:off x="2323951" y="725313"/>
          <a:ext cx="446959" cy="52285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23951" y="829885"/>
        <a:ext cx="312871" cy="313714"/>
      </dsp:txXfrm>
    </dsp:sp>
    <dsp:sp modelId="{0F0DC03F-3D3D-4C87-874F-AFC3E25A0414}">
      <dsp:nvSpPr>
        <dsp:cNvPr id="0" name=""/>
        <dsp:cNvSpPr/>
      </dsp:nvSpPr>
      <dsp:spPr>
        <a:xfrm>
          <a:off x="2956440" y="354253"/>
          <a:ext cx="2108299" cy="1264979"/>
        </a:xfrm>
        <a:prstGeom prst="roundRect">
          <a:avLst>
            <a:gd name="adj" fmla="val 10000"/>
          </a:avLst>
        </a:prstGeom>
        <a:solidFill>
          <a:schemeClr val="accent5">
            <a:hueOff val="2075297"/>
            <a:satOff val="0"/>
            <a:lumOff val="-10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t>Subjects were unaware</a:t>
          </a:r>
        </a:p>
      </dsp:txBody>
      <dsp:txXfrm>
        <a:off x="2993490" y="391303"/>
        <a:ext cx="2034199" cy="1190879"/>
      </dsp:txXfrm>
    </dsp:sp>
    <dsp:sp modelId="{2014BDB3-626A-48C0-8672-2F3FFF341ABC}">
      <dsp:nvSpPr>
        <dsp:cNvPr id="0" name=""/>
        <dsp:cNvSpPr/>
      </dsp:nvSpPr>
      <dsp:spPr>
        <a:xfrm>
          <a:off x="5275570" y="725313"/>
          <a:ext cx="446959" cy="522858"/>
        </a:xfrm>
        <a:prstGeom prst="rightArrow">
          <a:avLst>
            <a:gd name="adj1" fmla="val 60000"/>
            <a:gd name="adj2" fmla="val 50000"/>
          </a:avLst>
        </a:prstGeom>
        <a:solidFill>
          <a:schemeClr val="accent5">
            <a:hueOff val="3112946"/>
            <a:satOff val="0"/>
            <a:lumOff val="-15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75570" y="829885"/>
        <a:ext cx="312871" cy="313714"/>
      </dsp:txXfrm>
    </dsp:sp>
    <dsp:sp modelId="{ED0F033C-7AF6-4B15-B585-D2E0EB0F4A9C}">
      <dsp:nvSpPr>
        <dsp:cNvPr id="0" name=""/>
        <dsp:cNvSpPr/>
      </dsp:nvSpPr>
      <dsp:spPr>
        <a:xfrm>
          <a:off x="5908059" y="354253"/>
          <a:ext cx="2108299" cy="1264979"/>
        </a:xfrm>
        <a:prstGeom prst="roundRect">
          <a:avLst>
            <a:gd name="adj" fmla="val 10000"/>
          </a:avLst>
        </a:prstGeom>
        <a:solidFill>
          <a:schemeClr val="accent5">
            <a:hueOff val="4150594"/>
            <a:satOff val="0"/>
            <a:lumOff val="-20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t>Subjects “were not bothered”</a:t>
          </a:r>
        </a:p>
      </dsp:txBody>
      <dsp:txXfrm>
        <a:off x="5945109" y="391303"/>
        <a:ext cx="2034199" cy="1190879"/>
      </dsp:txXfrm>
    </dsp:sp>
    <dsp:sp modelId="{B72526A5-7661-45CE-AE0A-05E4A2F04B6B}">
      <dsp:nvSpPr>
        <dsp:cNvPr id="0" name=""/>
        <dsp:cNvSpPr/>
      </dsp:nvSpPr>
      <dsp:spPr>
        <a:xfrm>
          <a:off x="8227188" y="725313"/>
          <a:ext cx="446959" cy="522858"/>
        </a:xfrm>
        <a:prstGeom prst="rightArrow">
          <a:avLst>
            <a:gd name="adj1" fmla="val 60000"/>
            <a:gd name="adj2" fmla="val 50000"/>
          </a:avLst>
        </a:prstGeom>
        <a:solidFill>
          <a:schemeClr val="accent5">
            <a:hueOff val="6225892"/>
            <a:satOff val="0"/>
            <a:lumOff val="-3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227188" y="829885"/>
        <a:ext cx="312871" cy="313714"/>
      </dsp:txXfrm>
    </dsp:sp>
    <dsp:sp modelId="{3DD2802F-5A58-4043-92D2-E1476636471C}">
      <dsp:nvSpPr>
        <dsp:cNvPr id="0" name=""/>
        <dsp:cNvSpPr/>
      </dsp:nvSpPr>
      <dsp:spPr>
        <a:xfrm>
          <a:off x="8859678" y="354253"/>
          <a:ext cx="2108299" cy="1264979"/>
        </a:xfrm>
        <a:prstGeom prst="roundRect">
          <a:avLst>
            <a:gd name="adj" fmla="val 10000"/>
          </a:avLst>
        </a:prstGeom>
        <a:solidFill>
          <a:schemeClr val="accent5">
            <a:hueOff val="6225892"/>
            <a:satOff val="0"/>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t>University setting legitimises behaviours</a:t>
          </a:r>
        </a:p>
      </dsp:txBody>
      <dsp:txXfrm>
        <a:off x="8896728" y="391303"/>
        <a:ext cx="2034199" cy="1190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62C0C-E5C7-453A-A0CD-0C26741062C0}">
      <dsp:nvSpPr>
        <dsp:cNvPr id="0" name=""/>
        <dsp:cNvSpPr/>
      </dsp:nvSpPr>
      <dsp:spPr>
        <a:xfrm>
          <a:off x="0" y="341229"/>
          <a:ext cx="4763386" cy="9126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err="1"/>
            <a:t>Middlemist</a:t>
          </a:r>
          <a:r>
            <a:rPr lang="en-GB" sz="3900" kern="1200" dirty="0"/>
            <a:t> (author)</a:t>
          </a:r>
        </a:p>
      </dsp:txBody>
      <dsp:txXfrm>
        <a:off x="44549" y="385778"/>
        <a:ext cx="4674288" cy="823502"/>
      </dsp:txXfrm>
    </dsp:sp>
    <dsp:sp modelId="{9F8838AF-6DB7-412C-98B9-18DA8546173E}">
      <dsp:nvSpPr>
        <dsp:cNvPr id="0" name=""/>
        <dsp:cNvSpPr/>
      </dsp:nvSpPr>
      <dsp:spPr>
        <a:xfrm>
          <a:off x="0" y="1366149"/>
          <a:ext cx="4763386" cy="912600"/>
        </a:xfrm>
        <a:prstGeom prst="roundRect">
          <a:avLst/>
        </a:prstGeom>
        <a:solidFill>
          <a:schemeClr val="accent2">
            <a:shade val="80000"/>
            <a:hueOff val="300818"/>
            <a:satOff val="-17124"/>
            <a:lumOff val="166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err="1"/>
            <a:t>Koocher</a:t>
          </a:r>
          <a:r>
            <a:rPr lang="en-GB" sz="3900" kern="1200" dirty="0"/>
            <a:t> (response)</a:t>
          </a:r>
        </a:p>
      </dsp:txBody>
      <dsp:txXfrm>
        <a:off x="44549" y="1410698"/>
        <a:ext cx="4674288" cy="823502"/>
      </dsp:txXfrm>
    </dsp:sp>
    <dsp:sp modelId="{824AD620-826A-43E2-96B2-9D15E7092068}">
      <dsp:nvSpPr>
        <dsp:cNvPr id="0" name=""/>
        <dsp:cNvSpPr/>
      </dsp:nvSpPr>
      <dsp:spPr>
        <a:xfrm>
          <a:off x="0" y="2391070"/>
          <a:ext cx="4763386" cy="912600"/>
        </a:xfrm>
        <a:prstGeom prst="roundRect">
          <a:avLst/>
        </a:prstGeom>
        <a:solidFill>
          <a:schemeClr val="accent2">
            <a:shade val="80000"/>
            <a:hueOff val="601637"/>
            <a:satOff val="-34249"/>
            <a:lumOff val="33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Participants</a:t>
          </a:r>
        </a:p>
      </dsp:txBody>
      <dsp:txXfrm>
        <a:off x="44549" y="2435619"/>
        <a:ext cx="4674288" cy="823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7BF6C-A141-4BAF-AAC1-B8E10E529E71}">
      <dsp:nvSpPr>
        <dsp:cNvPr id="0" name=""/>
        <dsp:cNvSpPr/>
      </dsp:nvSpPr>
      <dsp:spPr>
        <a:xfrm>
          <a:off x="0" y="341229"/>
          <a:ext cx="3466214" cy="91260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Deontological</a:t>
          </a:r>
        </a:p>
      </dsp:txBody>
      <dsp:txXfrm>
        <a:off x="44549" y="385778"/>
        <a:ext cx="3377116" cy="823502"/>
      </dsp:txXfrm>
    </dsp:sp>
    <dsp:sp modelId="{D47B4C53-814E-48BA-82DA-3DBAE4A8C31E}">
      <dsp:nvSpPr>
        <dsp:cNvPr id="0" name=""/>
        <dsp:cNvSpPr/>
      </dsp:nvSpPr>
      <dsp:spPr>
        <a:xfrm>
          <a:off x="0" y="1366149"/>
          <a:ext cx="3466214" cy="912600"/>
        </a:xfrm>
        <a:prstGeom prst="round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Utilitarian</a:t>
          </a:r>
        </a:p>
      </dsp:txBody>
      <dsp:txXfrm>
        <a:off x="44549" y="1410698"/>
        <a:ext cx="3377116" cy="823502"/>
      </dsp:txXfrm>
    </dsp:sp>
    <dsp:sp modelId="{CC345C2F-62D8-47EB-BCB8-F1751A339B7C}">
      <dsp:nvSpPr>
        <dsp:cNvPr id="0" name=""/>
        <dsp:cNvSpPr/>
      </dsp:nvSpPr>
      <dsp:spPr>
        <a:xfrm>
          <a:off x="0" y="2391070"/>
          <a:ext cx="3466214" cy="91260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Virtue</a:t>
          </a:r>
        </a:p>
      </dsp:txBody>
      <dsp:txXfrm>
        <a:off x="44549" y="2435619"/>
        <a:ext cx="3377116" cy="823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8A0CB-F956-46FC-B375-B5ACD8F9184F}">
      <dsp:nvSpPr>
        <dsp:cNvPr id="0" name=""/>
        <dsp:cNvSpPr/>
      </dsp:nvSpPr>
      <dsp:spPr>
        <a:xfrm rot="21300000">
          <a:off x="21529" y="1357279"/>
          <a:ext cx="6972752" cy="798485"/>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D37C20-596F-445F-A085-2ED50E3EA291}">
      <dsp:nvSpPr>
        <dsp:cNvPr id="0" name=""/>
        <dsp:cNvSpPr/>
      </dsp:nvSpPr>
      <dsp:spPr>
        <a:xfrm>
          <a:off x="841897" y="175652"/>
          <a:ext cx="2104743" cy="1405217"/>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C94CE-5EA1-4FC6-B9B1-CB46B4D0DF5B}">
      <dsp:nvSpPr>
        <dsp:cNvPr id="0" name=""/>
        <dsp:cNvSpPr/>
      </dsp:nvSpPr>
      <dsp:spPr>
        <a:xfrm>
          <a:off x="3718380" y="0"/>
          <a:ext cx="2245059" cy="147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3E74"/>
              </a:solidFill>
            </a:rPr>
            <a:t>Public Toilet Users’ Comfort</a:t>
          </a:r>
        </a:p>
      </dsp:txBody>
      <dsp:txXfrm>
        <a:off x="3718380" y="0"/>
        <a:ext cx="2245059" cy="1475478"/>
      </dsp:txXfrm>
    </dsp:sp>
    <dsp:sp modelId="{3FC9F6B5-76D5-4ECF-9F6D-19352642829F}">
      <dsp:nvSpPr>
        <dsp:cNvPr id="0" name=""/>
        <dsp:cNvSpPr/>
      </dsp:nvSpPr>
      <dsp:spPr>
        <a:xfrm>
          <a:off x="4069170" y="1932174"/>
          <a:ext cx="2104743" cy="1405217"/>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4C798-051F-4DCE-9201-F58AF9C5DB58}">
      <dsp:nvSpPr>
        <dsp:cNvPr id="0" name=""/>
        <dsp:cNvSpPr/>
      </dsp:nvSpPr>
      <dsp:spPr>
        <a:xfrm>
          <a:off x="1052371" y="2037565"/>
          <a:ext cx="2245059" cy="1475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3E74"/>
              </a:solidFill>
            </a:rPr>
            <a:t>Study Participants Dignity</a:t>
          </a:r>
        </a:p>
      </dsp:txBody>
      <dsp:txXfrm>
        <a:off x="1052371" y="2037565"/>
        <a:ext cx="2245059" cy="1475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E3A31-1F19-4726-B348-7D95188C44D5}">
      <dsp:nvSpPr>
        <dsp:cNvPr id="0" name=""/>
        <dsp:cNvSpPr/>
      </dsp:nvSpPr>
      <dsp:spPr>
        <a:xfrm rot="21300000">
          <a:off x="29241" y="1848014"/>
          <a:ext cx="9470526" cy="1084518"/>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44A638-36BF-459C-ACA0-21BA89E1D2E9}">
      <dsp:nvSpPr>
        <dsp:cNvPr id="0" name=""/>
        <dsp:cNvSpPr/>
      </dsp:nvSpPr>
      <dsp:spPr>
        <a:xfrm>
          <a:off x="1143481" y="239027"/>
          <a:ext cx="2858703" cy="1912218"/>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1BA5A-2D27-4EAF-A122-F15721F69155}">
      <dsp:nvSpPr>
        <dsp:cNvPr id="0" name=""/>
        <dsp:cNvSpPr/>
      </dsp:nvSpPr>
      <dsp:spPr>
        <a:xfrm>
          <a:off x="4695850" y="0"/>
          <a:ext cx="3758333" cy="200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3E74"/>
              </a:solidFill>
            </a:rPr>
            <a:t>Ability to diagnose &amp; treat a range of conditions</a:t>
          </a:r>
        </a:p>
      </dsp:txBody>
      <dsp:txXfrm>
        <a:off x="4695850" y="0"/>
        <a:ext cx="3758333" cy="2007829"/>
      </dsp:txXfrm>
    </dsp:sp>
    <dsp:sp modelId="{CBAB4725-7C3C-4A72-AAA5-F07C456A8947}">
      <dsp:nvSpPr>
        <dsp:cNvPr id="0" name=""/>
        <dsp:cNvSpPr/>
      </dsp:nvSpPr>
      <dsp:spPr>
        <a:xfrm>
          <a:off x="5526825" y="2629300"/>
          <a:ext cx="2858703" cy="1912218"/>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2245F-6535-417A-AFD4-2E50E261F7B1}">
      <dsp:nvSpPr>
        <dsp:cNvPr id="0" name=""/>
        <dsp:cNvSpPr/>
      </dsp:nvSpPr>
      <dsp:spPr>
        <a:xfrm>
          <a:off x="1429351" y="2772717"/>
          <a:ext cx="3049283" cy="2007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3E74"/>
              </a:solidFill>
            </a:rPr>
            <a:t>Pain &amp; suffering of initial subjects</a:t>
          </a:r>
        </a:p>
      </dsp:txBody>
      <dsp:txXfrm>
        <a:off x="1429351" y="2772717"/>
        <a:ext cx="3049283" cy="20078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34565-BD66-42CF-8F12-D8520EE025F9}">
      <dsp:nvSpPr>
        <dsp:cNvPr id="0" name=""/>
        <dsp:cNvSpPr/>
      </dsp:nvSpPr>
      <dsp:spPr>
        <a:xfrm>
          <a:off x="2372528" y="569895"/>
          <a:ext cx="438480" cy="91440"/>
        </a:xfrm>
        <a:custGeom>
          <a:avLst/>
          <a:gdLst/>
          <a:ahLst/>
          <a:cxnLst/>
          <a:rect l="0" t="0" r="0" b="0"/>
          <a:pathLst>
            <a:path>
              <a:moveTo>
                <a:pt x="0" y="45720"/>
              </a:moveTo>
              <a:lnTo>
                <a:pt x="43848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580041" y="613267"/>
        <a:ext cx="23454" cy="4695"/>
      </dsp:txXfrm>
    </dsp:sp>
    <dsp:sp modelId="{2260F833-0947-43F8-8F5A-C19E18B41088}">
      <dsp:nvSpPr>
        <dsp:cNvPr id="0" name=""/>
        <dsp:cNvSpPr/>
      </dsp:nvSpPr>
      <dsp:spPr>
        <a:xfrm>
          <a:off x="334846" y="3770"/>
          <a:ext cx="2039481" cy="12236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Need to be tested</a:t>
          </a:r>
        </a:p>
      </dsp:txBody>
      <dsp:txXfrm>
        <a:off x="334846" y="3770"/>
        <a:ext cx="2039481" cy="1223689"/>
      </dsp:txXfrm>
    </dsp:sp>
    <dsp:sp modelId="{C7651F06-AC16-43BB-B71E-5BFD9F546785}">
      <dsp:nvSpPr>
        <dsp:cNvPr id="0" name=""/>
        <dsp:cNvSpPr/>
      </dsp:nvSpPr>
      <dsp:spPr>
        <a:xfrm>
          <a:off x="4881091" y="569895"/>
          <a:ext cx="438480" cy="91440"/>
        </a:xfrm>
        <a:custGeom>
          <a:avLst/>
          <a:gdLst/>
          <a:ahLst/>
          <a:cxnLst/>
          <a:rect l="0" t="0" r="0" b="0"/>
          <a:pathLst>
            <a:path>
              <a:moveTo>
                <a:pt x="0" y="45720"/>
              </a:moveTo>
              <a:lnTo>
                <a:pt x="438480" y="45720"/>
              </a:lnTo>
            </a:path>
          </a:pathLst>
        </a:custGeom>
        <a:noFill/>
        <a:ln w="6350" cap="flat" cmpd="sng" algn="ctr">
          <a:solidFill>
            <a:schemeClr val="accent2">
              <a:hueOff val="-632053"/>
              <a:satOff val="-164"/>
              <a:lumOff val="341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088604" y="613267"/>
        <a:ext cx="23454" cy="4695"/>
      </dsp:txXfrm>
    </dsp:sp>
    <dsp:sp modelId="{9E568C32-671B-4A4A-97B4-66841DC8C618}">
      <dsp:nvSpPr>
        <dsp:cNvPr id="0" name=""/>
        <dsp:cNvSpPr/>
      </dsp:nvSpPr>
      <dsp:spPr>
        <a:xfrm>
          <a:off x="2843409" y="3770"/>
          <a:ext cx="2039481" cy="1223689"/>
        </a:xfrm>
        <a:prstGeom prst="rect">
          <a:avLst/>
        </a:prstGeom>
        <a:solidFill>
          <a:schemeClr val="accent2">
            <a:hueOff val="-553046"/>
            <a:satOff val="-143"/>
            <a:lumOff val="2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Enter clinical environment</a:t>
          </a:r>
        </a:p>
      </dsp:txBody>
      <dsp:txXfrm>
        <a:off x="2843409" y="3770"/>
        <a:ext cx="2039481" cy="1223689"/>
      </dsp:txXfrm>
    </dsp:sp>
    <dsp:sp modelId="{2E2B64A0-CAEE-4A81-AE6C-45FF5662E578}">
      <dsp:nvSpPr>
        <dsp:cNvPr id="0" name=""/>
        <dsp:cNvSpPr/>
      </dsp:nvSpPr>
      <dsp:spPr>
        <a:xfrm>
          <a:off x="7389653" y="569895"/>
          <a:ext cx="438480" cy="91440"/>
        </a:xfrm>
        <a:custGeom>
          <a:avLst/>
          <a:gdLst/>
          <a:ahLst/>
          <a:cxnLst/>
          <a:rect l="0" t="0" r="0" b="0"/>
          <a:pathLst>
            <a:path>
              <a:moveTo>
                <a:pt x="0" y="45720"/>
              </a:moveTo>
              <a:lnTo>
                <a:pt x="438480" y="45720"/>
              </a:lnTo>
            </a:path>
          </a:pathLst>
        </a:custGeom>
        <a:noFill/>
        <a:ln w="6350" cap="flat" cmpd="sng" algn="ctr">
          <a:solidFill>
            <a:schemeClr val="accent2">
              <a:hueOff val="-1264106"/>
              <a:satOff val="-327"/>
              <a:lumOff val="683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597167" y="613267"/>
        <a:ext cx="23454" cy="4695"/>
      </dsp:txXfrm>
    </dsp:sp>
    <dsp:sp modelId="{6BA6C57F-436F-4E4C-B89A-7201D7578110}">
      <dsp:nvSpPr>
        <dsp:cNvPr id="0" name=""/>
        <dsp:cNvSpPr/>
      </dsp:nvSpPr>
      <dsp:spPr>
        <a:xfrm>
          <a:off x="5351971" y="3770"/>
          <a:ext cx="2039481" cy="1223689"/>
        </a:xfrm>
        <a:prstGeom prst="rect">
          <a:avLst/>
        </a:prstGeom>
        <a:solidFill>
          <a:schemeClr val="accent2">
            <a:hueOff val="-1106093"/>
            <a:satOff val="-286"/>
            <a:lumOff val="5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Strip from the waist down</a:t>
          </a:r>
        </a:p>
      </dsp:txBody>
      <dsp:txXfrm>
        <a:off x="5351971" y="3770"/>
        <a:ext cx="2039481" cy="1223689"/>
      </dsp:txXfrm>
    </dsp:sp>
    <dsp:sp modelId="{BE1D1E33-DA5F-4588-A3E0-650076F70464}">
      <dsp:nvSpPr>
        <dsp:cNvPr id="0" name=""/>
        <dsp:cNvSpPr/>
      </dsp:nvSpPr>
      <dsp:spPr>
        <a:xfrm>
          <a:off x="1354587" y="1225659"/>
          <a:ext cx="7525687" cy="438480"/>
        </a:xfrm>
        <a:custGeom>
          <a:avLst/>
          <a:gdLst/>
          <a:ahLst/>
          <a:cxnLst/>
          <a:rect l="0" t="0" r="0" b="0"/>
          <a:pathLst>
            <a:path>
              <a:moveTo>
                <a:pt x="7525687" y="0"/>
              </a:moveTo>
              <a:lnTo>
                <a:pt x="7525687" y="236340"/>
              </a:lnTo>
              <a:lnTo>
                <a:pt x="0" y="236340"/>
              </a:lnTo>
              <a:lnTo>
                <a:pt x="0" y="438480"/>
              </a:lnTo>
            </a:path>
          </a:pathLst>
        </a:custGeom>
        <a:noFill/>
        <a:ln w="6350" cap="flat" cmpd="sng" algn="ctr">
          <a:solidFill>
            <a:schemeClr val="accent2">
              <a:hueOff val="-1896159"/>
              <a:satOff val="-491"/>
              <a:lumOff val="102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928924" y="1442552"/>
        <a:ext cx="377014" cy="4695"/>
      </dsp:txXfrm>
    </dsp:sp>
    <dsp:sp modelId="{B234E0FE-FE0D-4FBA-A02B-A8CF357025F6}">
      <dsp:nvSpPr>
        <dsp:cNvPr id="0" name=""/>
        <dsp:cNvSpPr/>
      </dsp:nvSpPr>
      <dsp:spPr>
        <a:xfrm>
          <a:off x="7860534" y="3770"/>
          <a:ext cx="2039481" cy="1223689"/>
        </a:xfrm>
        <a:prstGeom prst="rect">
          <a:avLst/>
        </a:prstGeom>
        <a:solidFill>
          <a:schemeClr val="accent2">
            <a:hueOff val="-1659139"/>
            <a:satOff val="-429"/>
            <a:lumOff val="89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Lie on a bed, legs apart</a:t>
          </a:r>
        </a:p>
      </dsp:txBody>
      <dsp:txXfrm>
        <a:off x="7860534" y="3770"/>
        <a:ext cx="2039481" cy="1223689"/>
      </dsp:txXfrm>
    </dsp:sp>
    <dsp:sp modelId="{D20BA2CA-FD24-4BBC-86FB-0F7C6A4E6A2B}">
      <dsp:nvSpPr>
        <dsp:cNvPr id="0" name=""/>
        <dsp:cNvSpPr/>
      </dsp:nvSpPr>
      <dsp:spPr>
        <a:xfrm>
          <a:off x="2372528" y="2262665"/>
          <a:ext cx="438480" cy="91440"/>
        </a:xfrm>
        <a:custGeom>
          <a:avLst/>
          <a:gdLst/>
          <a:ahLst/>
          <a:cxnLst/>
          <a:rect l="0" t="0" r="0" b="0"/>
          <a:pathLst>
            <a:path>
              <a:moveTo>
                <a:pt x="0" y="45720"/>
              </a:moveTo>
              <a:lnTo>
                <a:pt x="438480" y="45720"/>
              </a:lnTo>
            </a:path>
          </a:pathLst>
        </a:custGeom>
        <a:noFill/>
        <a:ln w="6350" cap="flat" cmpd="sng" algn="ctr">
          <a:solidFill>
            <a:schemeClr val="accent2">
              <a:hueOff val="-2528212"/>
              <a:satOff val="-654"/>
              <a:lumOff val="136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580041" y="2306037"/>
        <a:ext cx="23454" cy="4695"/>
      </dsp:txXfrm>
    </dsp:sp>
    <dsp:sp modelId="{F0373000-8022-45E1-A123-6D09CD5F8BFE}">
      <dsp:nvSpPr>
        <dsp:cNvPr id="0" name=""/>
        <dsp:cNvSpPr/>
      </dsp:nvSpPr>
      <dsp:spPr>
        <a:xfrm>
          <a:off x="334846" y="1696540"/>
          <a:ext cx="2039481" cy="1223689"/>
        </a:xfrm>
        <a:prstGeom prst="rect">
          <a:avLst/>
        </a:prstGeom>
        <a:solidFill>
          <a:schemeClr val="accent2">
            <a:hueOff val="-2212186"/>
            <a:satOff val="-572"/>
            <a:lumOff val="1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Put your feet in stirrups</a:t>
          </a:r>
        </a:p>
      </dsp:txBody>
      <dsp:txXfrm>
        <a:off x="334846" y="1696540"/>
        <a:ext cx="2039481" cy="1223689"/>
      </dsp:txXfrm>
    </dsp:sp>
    <dsp:sp modelId="{A8BFDADB-9049-45D6-806E-898402706545}">
      <dsp:nvSpPr>
        <dsp:cNvPr id="0" name=""/>
        <dsp:cNvSpPr/>
      </dsp:nvSpPr>
      <dsp:spPr>
        <a:xfrm>
          <a:off x="4881091" y="2262665"/>
          <a:ext cx="438480" cy="91440"/>
        </a:xfrm>
        <a:custGeom>
          <a:avLst/>
          <a:gdLst/>
          <a:ahLst/>
          <a:cxnLst/>
          <a:rect l="0" t="0" r="0" b="0"/>
          <a:pathLst>
            <a:path>
              <a:moveTo>
                <a:pt x="0" y="45720"/>
              </a:moveTo>
              <a:lnTo>
                <a:pt x="438480" y="45720"/>
              </a:lnTo>
            </a:path>
          </a:pathLst>
        </a:custGeom>
        <a:noFill/>
        <a:ln w="6350" cap="flat" cmpd="sng" algn="ctr">
          <a:solidFill>
            <a:schemeClr val="accent2">
              <a:hueOff val="-3160265"/>
              <a:satOff val="-818"/>
              <a:lumOff val="1708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088604" y="2306037"/>
        <a:ext cx="23454" cy="4695"/>
      </dsp:txXfrm>
    </dsp:sp>
    <dsp:sp modelId="{71C4C888-F4E7-4A8A-866E-A0D3BBC77690}">
      <dsp:nvSpPr>
        <dsp:cNvPr id="0" name=""/>
        <dsp:cNvSpPr/>
      </dsp:nvSpPr>
      <dsp:spPr>
        <a:xfrm>
          <a:off x="2843409" y="1696540"/>
          <a:ext cx="2039481" cy="1223689"/>
        </a:xfrm>
        <a:prstGeom prst="rect">
          <a:avLst/>
        </a:prstGeom>
        <a:solidFill>
          <a:schemeClr val="accent2">
            <a:hueOff val="-2765232"/>
            <a:satOff val="-716"/>
            <a:lumOff val="149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Have cold device inserted into your body</a:t>
          </a:r>
        </a:p>
      </dsp:txBody>
      <dsp:txXfrm>
        <a:off x="2843409" y="1696540"/>
        <a:ext cx="2039481" cy="1223689"/>
      </dsp:txXfrm>
    </dsp:sp>
    <dsp:sp modelId="{3E80A4C1-4418-45D2-BBB4-66C01FF756BA}">
      <dsp:nvSpPr>
        <dsp:cNvPr id="0" name=""/>
        <dsp:cNvSpPr/>
      </dsp:nvSpPr>
      <dsp:spPr>
        <a:xfrm>
          <a:off x="7389653" y="2262665"/>
          <a:ext cx="438480" cy="91440"/>
        </a:xfrm>
        <a:custGeom>
          <a:avLst/>
          <a:gdLst/>
          <a:ahLst/>
          <a:cxnLst/>
          <a:rect l="0" t="0" r="0" b="0"/>
          <a:pathLst>
            <a:path>
              <a:moveTo>
                <a:pt x="0" y="45720"/>
              </a:moveTo>
              <a:lnTo>
                <a:pt x="438480" y="45720"/>
              </a:lnTo>
            </a:path>
          </a:pathLst>
        </a:custGeom>
        <a:noFill/>
        <a:ln w="6350" cap="flat" cmpd="sng" algn="ctr">
          <a:solidFill>
            <a:schemeClr val="accent2">
              <a:hueOff val="-3792318"/>
              <a:satOff val="-981"/>
              <a:lumOff val="205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597167" y="2306037"/>
        <a:ext cx="23454" cy="4695"/>
      </dsp:txXfrm>
    </dsp:sp>
    <dsp:sp modelId="{97D3196E-A3F4-4427-A60F-CECB6AC3B317}">
      <dsp:nvSpPr>
        <dsp:cNvPr id="0" name=""/>
        <dsp:cNvSpPr/>
      </dsp:nvSpPr>
      <dsp:spPr>
        <a:xfrm>
          <a:off x="5351971" y="1696540"/>
          <a:ext cx="2039481" cy="1223689"/>
        </a:xfrm>
        <a:prstGeom prst="rect">
          <a:avLst/>
        </a:prstGeom>
        <a:solidFill>
          <a:schemeClr val="accent2">
            <a:hueOff val="-3318278"/>
            <a:satOff val="-859"/>
            <a:lumOff val="17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Listen to the sound of the ratchet as it opens</a:t>
          </a:r>
        </a:p>
      </dsp:txBody>
      <dsp:txXfrm>
        <a:off x="5351971" y="1696540"/>
        <a:ext cx="2039481" cy="1223689"/>
      </dsp:txXfrm>
    </dsp:sp>
    <dsp:sp modelId="{F2AABE07-1E02-4551-A468-6139478E7146}">
      <dsp:nvSpPr>
        <dsp:cNvPr id="0" name=""/>
        <dsp:cNvSpPr/>
      </dsp:nvSpPr>
      <dsp:spPr>
        <a:xfrm>
          <a:off x="1354587" y="2918429"/>
          <a:ext cx="7525687" cy="438480"/>
        </a:xfrm>
        <a:custGeom>
          <a:avLst/>
          <a:gdLst/>
          <a:ahLst/>
          <a:cxnLst/>
          <a:rect l="0" t="0" r="0" b="0"/>
          <a:pathLst>
            <a:path>
              <a:moveTo>
                <a:pt x="7525687" y="0"/>
              </a:moveTo>
              <a:lnTo>
                <a:pt x="7525687" y="236340"/>
              </a:lnTo>
              <a:lnTo>
                <a:pt x="0" y="236340"/>
              </a:lnTo>
              <a:lnTo>
                <a:pt x="0" y="438480"/>
              </a:lnTo>
            </a:path>
          </a:pathLst>
        </a:custGeom>
        <a:noFill/>
        <a:ln w="6350" cap="flat" cmpd="sng" algn="ctr">
          <a:solidFill>
            <a:schemeClr val="accent2">
              <a:hueOff val="-4424371"/>
              <a:satOff val="-1145"/>
              <a:lumOff val="2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928924" y="3135322"/>
        <a:ext cx="377014" cy="4695"/>
      </dsp:txXfrm>
    </dsp:sp>
    <dsp:sp modelId="{1BC5E9C0-F507-4AE8-8FF1-B08A10085A2F}">
      <dsp:nvSpPr>
        <dsp:cNvPr id="0" name=""/>
        <dsp:cNvSpPr/>
      </dsp:nvSpPr>
      <dsp:spPr>
        <a:xfrm>
          <a:off x="7860534" y="1696540"/>
          <a:ext cx="2039481" cy="1223689"/>
        </a:xfrm>
        <a:prstGeom prst="rect">
          <a:avLst/>
        </a:prstGeom>
        <a:solidFill>
          <a:schemeClr val="accent2">
            <a:hueOff val="-3871325"/>
            <a:satOff val="-1002"/>
            <a:lumOff val="209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Feel the speculum hold the vaginal walls apart</a:t>
          </a:r>
        </a:p>
      </dsp:txBody>
      <dsp:txXfrm>
        <a:off x="7860534" y="1696540"/>
        <a:ext cx="2039481" cy="1223689"/>
      </dsp:txXfrm>
    </dsp:sp>
    <dsp:sp modelId="{B88F821F-D4CD-46A2-9DE0-8F0F1BC2D578}">
      <dsp:nvSpPr>
        <dsp:cNvPr id="0" name=""/>
        <dsp:cNvSpPr/>
      </dsp:nvSpPr>
      <dsp:spPr>
        <a:xfrm>
          <a:off x="334846" y="3389310"/>
          <a:ext cx="2039481" cy="1223689"/>
        </a:xfrm>
        <a:prstGeom prst="rect">
          <a:avLst/>
        </a:prstGeom>
        <a:solidFill>
          <a:schemeClr val="accent2">
            <a:hueOff val="-4424371"/>
            <a:satOff val="-1145"/>
            <a:lumOff val="2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Sample Taken (scrape of cervix)</a:t>
          </a:r>
        </a:p>
      </dsp:txBody>
      <dsp:txXfrm>
        <a:off x="334846" y="3389310"/>
        <a:ext cx="2039481" cy="122368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5:13:11.310"/>
    </inkml:context>
    <inkml:brush xml:id="br0">
      <inkml:brushProperty name="width" value="0.05" units="cm"/>
      <inkml:brushProperty name="height" value="0.05" units="cm"/>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5:13:12.344"/>
    </inkml:context>
    <inkml:brush xml:id="br0">
      <inkml:brushProperty name="width" value="0.05" units="cm"/>
      <inkml:brushProperty name="height" value="0.05" units="cm"/>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5:13:12.839"/>
    </inkml:context>
    <inkml:brush xml:id="br0">
      <inkml:brushProperty name="width" value="0.05" units="cm"/>
      <inkml:brushProperty name="height" value="0.05" units="cm"/>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5:13:13.423"/>
    </inkml:context>
    <inkml:brush xml:id="br0">
      <inkml:brushProperty name="width" value="0.05" units="cm"/>
      <inkml:brushProperty name="height" value="0.05" units="cm"/>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5:13:13.784"/>
    </inkml:context>
    <inkml:brush xml:id="br0">
      <inkml:brushProperty name="width" value="0.05" units="cm"/>
      <inkml:brushProperty name="height" value="0.05" units="cm"/>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5:13:17.261"/>
    </inkml:context>
    <inkml:brush xml:id="br0">
      <inkml:brushProperty name="width" value="0.05" units="cm"/>
      <inkml:brushProperty name="height" value="0.05" units="cm"/>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5:13:18.571"/>
    </inkml:context>
    <inkml:brush xml:id="br0">
      <inkml:brushProperty name="width" value="0.05" units="cm"/>
      <inkml:brushProperty name="height" value="0.05"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4029879"/>
          </a:xfrm>
          <a:prstGeom prst="rect">
            <a:avLst/>
          </a:prstGeom>
        </p:spPr>
        <p:txBody>
          <a:bodyPr lIns="99075" tIns="49538" rIns="99075" bIns="49538"/>
          <a:lstStyle/>
          <a:p>
            <a:r>
              <a:rPr lang="en-GB" dirty="0">
                <a:solidFill>
                  <a:srgbClr val="003E74"/>
                </a:solidFill>
              </a:rPr>
              <a:t>Last Lecture: </a:t>
            </a:r>
          </a:p>
          <a:p>
            <a:r>
              <a:rPr lang="en-GB" dirty="0">
                <a:solidFill>
                  <a:srgbClr val="003E74"/>
                </a:solidFill>
              </a:rPr>
              <a:t>Define what reflection is in a professional context </a:t>
            </a:r>
          </a:p>
          <a:p>
            <a:r>
              <a:rPr lang="en-GB" dirty="0">
                <a:solidFill>
                  <a:srgbClr val="003E74"/>
                </a:solidFill>
              </a:rPr>
              <a:t>Select a method for carrying out reflection</a:t>
            </a:r>
          </a:p>
          <a:p>
            <a:r>
              <a:rPr lang="en-GB" dirty="0">
                <a:solidFill>
                  <a:srgbClr val="003E74"/>
                </a:solidFill>
              </a:rPr>
              <a:t>Give examples of reasons for CPD record keeping</a:t>
            </a:r>
          </a:p>
          <a:p>
            <a:r>
              <a:rPr lang="en-GB" dirty="0">
                <a:solidFill>
                  <a:srgbClr val="003E74"/>
                </a:solidFill>
              </a:rPr>
              <a:t>Identify skill sets which it would be relevant to develop</a:t>
            </a:r>
          </a:p>
          <a:p>
            <a:r>
              <a:rPr lang="en-GB" dirty="0">
                <a:solidFill>
                  <a:srgbClr val="003E74"/>
                </a:solidFill>
              </a:rPr>
              <a:t>Apply improvements to CVs based on the above</a:t>
            </a:r>
          </a:p>
          <a:p>
            <a:r>
              <a:rPr lang="en-GB" dirty="0">
                <a:solidFill>
                  <a:srgbClr val="003E74"/>
                </a:solidFill>
              </a:rPr>
              <a:t>Identify reasons and methods for managing wellbeing</a:t>
            </a:r>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dirty="0"/>
          </a:p>
        </p:txBody>
      </p:sp>
    </p:spTree>
    <p:extLst>
      <p:ext uri="{BB962C8B-B14F-4D97-AF65-F5344CB8AC3E}">
        <p14:creationId xmlns:p14="http://schemas.microsoft.com/office/powerpoint/2010/main" val="4072989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B98AFB-CB0D-4DFE-87B9-B4B0D0DE73CD}" type="slidenum">
              <a:rPr lang="en-GB" smtClean="0"/>
              <a:t>30</a:t>
            </a:fld>
            <a:endParaRPr lang="en-GB"/>
          </a:p>
        </p:txBody>
      </p:sp>
    </p:spTree>
    <p:extLst>
      <p:ext uri="{BB962C8B-B14F-4D97-AF65-F5344CB8AC3E}">
        <p14:creationId xmlns:p14="http://schemas.microsoft.com/office/powerpoint/2010/main" val="206236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4029879"/>
          </a:xfrm>
          <a:prstGeom prst="rect">
            <a:avLst/>
          </a:prstGeom>
        </p:spPr>
        <p:txBody>
          <a:bodyPr lIns="99075" tIns="49538" rIns="99075" bIns="49538"/>
          <a:lstStyle/>
          <a:p>
            <a:pPr defTabSz="495376">
              <a:defRPr/>
            </a:pPr>
            <a:endParaRPr lang="en-GB" sz="1300" dirty="0">
              <a:solidFill>
                <a:srgbClr val="003E74"/>
              </a:solidFill>
            </a:endParaRPr>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dirty="0"/>
          </a:p>
        </p:txBody>
      </p:sp>
    </p:spTree>
    <p:extLst>
      <p:ext uri="{BB962C8B-B14F-4D97-AF65-F5344CB8AC3E}">
        <p14:creationId xmlns:p14="http://schemas.microsoft.com/office/powerpoint/2010/main" val="242046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sz="1800" dirty="0">
                <a:effectLst/>
                <a:latin typeface="Calibri" panose="020F0502020204030204" pitchFamily="34" charset="0"/>
                <a:ea typeface="Calibri" panose="020F0502020204030204" pitchFamily="34" charset="0"/>
              </a:rPr>
              <a:t>Inclusion: ensuring the people who weren’t in the room when we gave out shoes are able to collect shoes later</a:t>
            </a:r>
          </a:p>
          <a:p>
            <a:r>
              <a:rPr lang="en-GB" sz="1800" dirty="0">
                <a:effectLst/>
                <a:latin typeface="Calibri" panose="020F0502020204030204" pitchFamily="34" charset="0"/>
                <a:ea typeface="Calibri" panose="020F0502020204030204" pitchFamily="34" charset="0"/>
              </a:rPr>
              <a:t>Justice: removing the need for shoes</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dirty="0"/>
          </a:p>
        </p:txBody>
      </p:sp>
    </p:spTree>
    <p:extLst>
      <p:ext uri="{BB962C8B-B14F-4D97-AF65-F5344CB8AC3E}">
        <p14:creationId xmlns:p14="http://schemas.microsoft.com/office/powerpoint/2010/main" val="256542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So in equality everyone gets the same benefits/support</a:t>
            </a:r>
          </a:p>
          <a:p>
            <a:r>
              <a:rPr lang="en-GB" dirty="0"/>
              <a:t>In equity they get the support they need to achieve the same end goal</a:t>
            </a:r>
          </a:p>
          <a:p>
            <a:r>
              <a:rPr lang="en-GB" dirty="0"/>
              <a:t>Or, the social justice approach, we could just remove the systemic barriers which result in the need for support!</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dirty="0"/>
          </a:p>
        </p:txBody>
      </p:sp>
    </p:spTree>
    <p:extLst>
      <p:ext uri="{BB962C8B-B14F-4D97-AF65-F5344CB8AC3E}">
        <p14:creationId xmlns:p14="http://schemas.microsoft.com/office/powerpoint/2010/main" val="116472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Is this how you would define equality? How does this differ from your own terms for this?</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dirty="0"/>
          </a:p>
        </p:txBody>
      </p:sp>
    </p:spTree>
    <p:extLst>
      <p:ext uri="{BB962C8B-B14F-4D97-AF65-F5344CB8AC3E}">
        <p14:creationId xmlns:p14="http://schemas.microsoft.com/office/powerpoint/2010/main" val="130148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Discuss amongst the people sat around you. Do you perceive your group to be diverse? Why? Or why not?</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dirty="0"/>
          </a:p>
        </p:txBody>
      </p:sp>
    </p:spTree>
    <p:extLst>
      <p:ext uri="{BB962C8B-B14F-4D97-AF65-F5344CB8AC3E}">
        <p14:creationId xmlns:p14="http://schemas.microsoft.com/office/powerpoint/2010/main" val="426430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How does this change (or not) your group’s decision on its diversity? </a:t>
            </a:r>
          </a:p>
          <a:p>
            <a:r>
              <a:rPr lang="en-GB" dirty="0"/>
              <a:t>Discuss.</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dirty="0"/>
          </a:p>
        </p:txBody>
      </p:sp>
    </p:spTree>
    <p:extLst>
      <p:ext uri="{BB962C8B-B14F-4D97-AF65-F5344CB8AC3E}">
        <p14:creationId xmlns:p14="http://schemas.microsoft.com/office/powerpoint/2010/main" val="144499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Can you list the protected characteristics? Feel free to call them 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These are the characteristics legally defined in the Equality Act 2010. Some terms have been up for consultations, such as gender reassignment. This is not a term that people from the trans and nonbinary community feel the most comfortable with.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There are also other groups not covered by protected characteristics. For example class. Though class is not included, it is something we think about when delivering EDI strategies and initiatives. </a:t>
            </a:r>
          </a:p>
          <a:p>
            <a:endParaRPr lang="en-GB"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3E74"/>
                </a:solidFill>
                <a:effectLst/>
                <a:uLnTx/>
                <a:uFillTx/>
                <a:latin typeface="Arial"/>
                <a:ea typeface="+mn-ea"/>
                <a:cs typeface="+mn-cs"/>
              </a:rPr>
              <a:t>Name of presentation</a:t>
            </a:r>
            <a:endParaRPr kumimoji="0" lang="en-US" sz="1200" b="1" i="0" u="none" strike="noStrike" kern="1200" cap="none" spc="0" normalizeH="0" baseline="0" noProof="0" dirty="0">
              <a:ln>
                <a:noFill/>
              </a:ln>
              <a:solidFill>
                <a:srgbClr val="003E74"/>
              </a:solidFill>
              <a:effectLst/>
              <a:uLnTx/>
              <a:uFillTx/>
              <a:latin typeface="Arial"/>
              <a:ea typeface="+mn-ea"/>
              <a:cs typeface="+mn-cs"/>
            </a:endParaRPr>
          </a:p>
        </p:txBody>
      </p:sp>
      <p:sp>
        <p:nvSpPr>
          <p:cNvPr id="5" name="Date Placeholder 4"/>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35C32B-10D1-1447-A35B-280119DE9D12}" type="datetime3">
              <a:rPr kumimoji="0" lang="en-GB" sz="1200" b="0" i="0" u="none" strike="noStrike" kern="1200" cap="none" spc="0" normalizeH="0" baseline="0" noProof="0" smtClean="0">
                <a:ln>
                  <a:noFill/>
                </a:ln>
                <a:solidFill>
                  <a:srgbClr val="003E7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 August, 2024</a:t>
            </a:fld>
            <a:endParaRPr kumimoji="0" lang="en-US" sz="1200" b="0" i="0" u="none" strike="noStrike" kern="1200" cap="none" spc="0" normalizeH="0" baseline="0" noProof="0" dirty="0">
              <a:ln>
                <a:noFill/>
              </a:ln>
              <a:solidFill>
                <a:srgbClr val="003E74"/>
              </a:solidFill>
              <a:effectLst/>
              <a:uLnTx/>
              <a:uFillTx/>
              <a:latin typeface="Arial"/>
              <a:ea typeface="+mn-ea"/>
              <a:cs typeface="+mn-cs"/>
            </a:endParaRPr>
          </a:p>
        </p:txBody>
      </p:sp>
    </p:spTree>
    <p:extLst>
      <p:ext uri="{BB962C8B-B14F-4D97-AF65-F5344CB8AC3E}">
        <p14:creationId xmlns:p14="http://schemas.microsoft.com/office/powerpoint/2010/main" val="283432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BREAK?</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dirty="0"/>
          </a:p>
        </p:txBody>
      </p:sp>
    </p:spTree>
    <p:extLst>
      <p:ext uri="{BB962C8B-B14F-4D97-AF65-F5344CB8AC3E}">
        <p14:creationId xmlns:p14="http://schemas.microsoft.com/office/powerpoint/2010/main" val="289011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dirty="0"/>
          </a:p>
        </p:txBody>
      </p:sp>
    </p:spTree>
    <p:extLst>
      <p:ext uri="{BB962C8B-B14F-4D97-AF65-F5344CB8AC3E}">
        <p14:creationId xmlns:p14="http://schemas.microsoft.com/office/powerpoint/2010/main" val="72824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2" name="Group 4">
            <a:extLst>
              <a:ext uri="{FF2B5EF4-FFF2-40B4-BE49-F238E27FC236}">
                <a16:creationId xmlns:a16="http://schemas.microsoft.com/office/drawing/2014/main" id="{8D9607AD-7AAF-2EDF-C412-812FF7F3B58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3" name="Freeform 5">
              <a:extLst>
                <a:ext uri="{FF2B5EF4-FFF2-40B4-BE49-F238E27FC236}">
                  <a16:creationId xmlns:a16="http://schemas.microsoft.com/office/drawing/2014/main" id="{BC046806-B888-EA54-A7F7-EC485E779E1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434DD393-B7DE-B376-27BE-92D1E7CEB3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736DA9D2-098A-01E4-69A3-A7C3A0EEC36D}"/>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8">
              <a:extLst>
                <a:ext uri="{FF2B5EF4-FFF2-40B4-BE49-F238E27FC236}">
                  <a16:creationId xmlns:a16="http://schemas.microsoft.com/office/drawing/2014/main" id="{4E904ECC-5757-97B1-2C86-F5470E51B5B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9">
              <a:extLst>
                <a:ext uri="{FF2B5EF4-FFF2-40B4-BE49-F238E27FC236}">
                  <a16:creationId xmlns:a16="http://schemas.microsoft.com/office/drawing/2014/main" id="{187C6513-5AC6-28D7-6A7C-C3FCEC0262F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10">
              <a:extLst>
                <a:ext uri="{FF2B5EF4-FFF2-40B4-BE49-F238E27FC236}">
                  <a16:creationId xmlns:a16="http://schemas.microsoft.com/office/drawing/2014/main" id="{2AAEA4F0-9A40-134F-A28C-B0F65D2E7CC9}"/>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1">
              <a:extLst>
                <a:ext uri="{FF2B5EF4-FFF2-40B4-BE49-F238E27FC236}">
                  <a16:creationId xmlns:a16="http://schemas.microsoft.com/office/drawing/2014/main" id="{6F73866A-497F-8BA0-122F-CF73972BB033}"/>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2">
              <a:extLst>
                <a:ext uri="{FF2B5EF4-FFF2-40B4-BE49-F238E27FC236}">
                  <a16:creationId xmlns:a16="http://schemas.microsoft.com/office/drawing/2014/main" id="{360604E4-4CC6-3C71-F886-C7198BF52D96}"/>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5959805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0581256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9588686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buClr>
                <a:srgbClr val="002548"/>
              </a:buClr>
              <a:defRPr/>
            </a:lvl1pPr>
            <a:lvl2pPr>
              <a:buClr>
                <a:srgbClr val="002548"/>
              </a:buClr>
              <a:defRPr/>
            </a:lvl2pPr>
            <a:lvl3pPr>
              <a:buClr>
                <a:srgbClr val="002548"/>
              </a:buClr>
              <a:defRPr sz="1200"/>
            </a:lvl3pPr>
            <a:lvl4pPr>
              <a:buClr>
                <a:srgbClr val="002548"/>
              </a:buClr>
              <a:defRPr sz="1200"/>
            </a:lvl4pPr>
            <a:lvl5pPr>
              <a:buClr>
                <a:srgbClr val="002548"/>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9460342" y="791392"/>
            <a:ext cx="2122060"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0987811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609599" y="2346581"/>
            <a:ext cx="5267836"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9"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Content Placeholder 2"/>
          <p:cNvSpPr>
            <a:spLocks noGrp="1"/>
          </p:cNvSpPr>
          <p:nvPr>
            <p:ph idx="12"/>
          </p:nvPr>
        </p:nvSpPr>
        <p:spPr>
          <a:xfrm>
            <a:off x="6314564" y="2346581"/>
            <a:ext cx="5267837"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3" hasCustomPrompt="1"/>
          </p:nvPr>
        </p:nvSpPr>
        <p:spPr>
          <a:xfrm>
            <a:off x="9460342" y="791392"/>
            <a:ext cx="2122060"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2610831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490" y="1828800"/>
            <a:ext cx="4253068" cy="4191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6022" y="1828800"/>
            <a:ext cx="4253068" cy="4191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16234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356599374"/>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3250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125618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5999983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83707264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06832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628047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7149791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6434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71DEBE8B-294B-FA17-D02A-AFA82C332B3A}"/>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12D78D2C-B9D5-3478-8A89-F302449DB03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B78D9C07-5B10-7A38-DB54-3AE5E71DFD3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A8E70677-7A24-ECC3-CAE5-56E0522D03B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0507E5D9-1949-B156-40AD-B363103537D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20BEDCB1-A5A2-B9D2-2000-38168529DEDF}"/>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78B00D67-BFD2-9564-BDA5-0C453781BCC0}"/>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C1F1A2C8-E37D-D20D-7251-59C621635C36}"/>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7B714AC2-8B52-B67E-D93D-F901FA26A1B0}"/>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2265008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5346852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256165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10442572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Tex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1414293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Tex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1682827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A6BC3AA3-583A-FAA0-FA77-B90005143B11}"/>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404012342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332963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2230673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9943515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Box 1">
            <a:extLst>
              <a:ext uri="{FF2B5EF4-FFF2-40B4-BE49-F238E27FC236}">
                <a16:creationId xmlns:a16="http://schemas.microsoft.com/office/drawing/2014/main" id="{C0C5D4D1-4EA3-2919-A16F-9B86255865E6}"/>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9522444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C85514D7-7F47-0912-8FC2-5C9EC394AC5E}"/>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44CD4C7E-3FC5-D5E5-AB9F-F46590E6900C}"/>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0CEBE554-C2D2-3534-68E0-A5BB9262380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031ACB12-1737-ADB6-91AB-1110D13E7E4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4395CA0D-F844-E5A9-54E6-11FC05F5499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E40864C2-21FB-E7CD-7009-949B01BAD4A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9D190E13-E075-FD66-DCE2-1F252F31F2BB}"/>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F0265570-2A81-7901-B41A-026BE6276BE8}"/>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FECC2667-0AAC-41FD-7614-2ED15A7C2D1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0871990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1597975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837331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439163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5688363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06251896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5986489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2261603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80710436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5235939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7901368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5" name="Group 4">
            <a:extLst>
              <a:ext uri="{FF2B5EF4-FFF2-40B4-BE49-F238E27FC236}">
                <a16:creationId xmlns:a16="http://schemas.microsoft.com/office/drawing/2014/main" id="{5A8795E0-FDDC-656B-D54B-28408A306765}"/>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E5F1DFE7-CD24-AC75-9E54-7A3433A7A9A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37AA4285-7F5C-0AAD-093B-748F713C9373}"/>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A7749835-377E-F31F-EB28-12F6BDFD6945}"/>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65B4CE89-C942-754B-7656-2F79F581F0E3}"/>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D59261D6-9C04-69C8-05C2-EB91ACB3981D}"/>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8E23D8A7-A01C-D7F0-5CCE-EAFD1205C8F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F98B97FB-E808-D80C-711D-5CFB3C6014A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A5BEDAD8-7AB1-9F6C-AE37-ED2099FC7EDE}"/>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4324784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29504598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1679603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81088551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890258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38617275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67299058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41898790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922177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14061419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F7F50A8E-5675-FDF5-081E-59475E265CD3}"/>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9DDA4901-DFD7-6B8E-6D7B-D54575D79AA4}"/>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597D099C-3689-A286-21A2-60166ADC543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DD12DCAF-6016-8C54-0BAE-B0488FB3E26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1CD79449-F541-6DE5-AFB4-24865364F30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67C5FD0-E91D-FCD8-C3FE-FE81EFB34CE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0F9D9D2A-EF46-256B-6F2F-F0C2E311B2BB}"/>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D73DC1FE-CF39-4054-8DBB-BDCF9BFCAB6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9A7C4218-B0E9-F37C-149E-EBCAFA66E3A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0752523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8E4E9E1E-1F50-0445-0600-84E5E564A4ED}"/>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B6DCE05D-5B9B-6B98-B381-11EC1EFA61F6}"/>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6">
              <a:extLst>
                <a:ext uri="{FF2B5EF4-FFF2-40B4-BE49-F238E27FC236}">
                  <a16:creationId xmlns:a16="http://schemas.microsoft.com/office/drawing/2014/main" id="{9EF0E946-1E84-C217-7023-508C530405C5}"/>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7">
              <a:extLst>
                <a:ext uri="{FF2B5EF4-FFF2-40B4-BE49-F238E27FC236}">
                  <a16:creationId xmlns:a16="http://schemas.microsoft.com/office/drawing/2014/main" id="{E66994E5-9316-13A2-8F82-90982A343BD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8">
              <a:extLst>
                <a:ext uri="{FF2B5EF4-FFF2-40B4-BE49-F238E27FC236}">
                  <a16:creationId xmlns:a16="http://schemas.microsoft.com/office/drawing/2014/main" id="{24729AAD-A07B-EF49-ADBE-C3B685FBF52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9">
              <a:extLst>
                <a:ext uri="{FF2B5EF4-FFF2-40B4-BE49-F238E27FC236}">
                  <a16:creationId xmlns:a16="http://schemas.microsoft.com/office/drawing/2014/main" id="{972E487F-C364-0A27-B22F-363588A07242}"/>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0">
              <a:extLst>
                <a:ext uri="{FF2B5EF4-FFF2-40B4-BE49-F238E27FC236}">
                  <a16:creationId xmlns:a16="http://schemas.microsoft.com/office/drawing/2014/main" id="{D502D58C-4030-E5CD-3967-0B5416E4D75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1">
              <a:extLst>
                <a:ext uri="{FF2B5EF4-FFF2-40B4-BE49-F238E27FC236}">
                  <a16:creationId xmlns:a16="http://schemas.microsoft.com/office/drawing/2014/main" id="{2FF06C1A-44C2-9B61-A16E-1AF175CC577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2">
              <a:extLst>
                <a:ext uri="{FF2B5EF4-FFF2-40B4-BE49-F238E27FC236}">
                  <a16:creationId xmlns:a16="http://schemas.microsoft.com/office/drawing/2014/main" id="{5727D33C-008A-B952-F9EB-EDF2D5E874F4}"/>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77726719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FC9E98DC-CE77-0C6B-A77B-CD4E2E7D4ABF}"/>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759BC67B-ADC0-0751-B0EE-0C7FDB0EDC8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8E8BCD8A-F4F6-FC37-96FB-8B96CFEBFD9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7CB0AA7C-1083-A40A-B1A0-04B4B96CAE5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17C5E5E6-EFF3-D9D7-2075-0D5D3CF0F5C5}"/>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73AC0DD-486E-839E-5DF0-CDDA4859355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79F8C841-ED49-998D-B323-70913E188938}"/>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1F854E00-9301-71E5-8178-2037933D7FE8}"/>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BB134630-68E3-7E72-31B5-00174B010A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9105672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DB761486-7A68-2BC1-5083-A15A4C58AD30}"/>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FF5F36C8-DFD4-313D-437B-DF7A8DC7A91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E774A7A0-658B-95E8-37FD-45DFD2E9F85E}"/>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203915DD-54A2-FC90-704D-09FC31902D5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B4736A40-CF01-9B24-680B-FE622EE2ED90}"/>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82F76D9-C5F5-4635-4734-BECF3401AD47}"/>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A48ADA05-3FD7-C19E-387E-C41E978D6B0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23B21FA7-F404-6D2C-710D-1D60FF14D773}"/>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FF1CD37D-3E1E-0806-971A-B31FA2E0FAF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4958039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1063D08B-C972-F169-2B73-CFEDC6030C89}"/>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ED81535D-2A46-5A20-01CF-5DD2DA7C086F}"/>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BB018223-E299-3738-CBF0-693AFCB9190A}"/>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2F610301-635F-3AF6-4A25-95D8769C271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81382C11-B8EA-0898-0941-915848B821A5}"/>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91C3A4F7-A25C-5D72-7228-7BFBA762EFD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C40CFFCC-11D3-8CCC-CC49-A3AE1D870BA0}"/>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51E6DAD5-05B6-75DF-85EE-AD075C1BE939}"/>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AECC2F0C-5669-5402-DFFD-28E8C412E4D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0442073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5A885236-BEFA-5B58-5978-804689B010BE}"/>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1D9A764F-BA2B-E58A-5366-C8E24647975C}"/>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6CBDF6B1-6FA6-32B1-AB6D-94745AFFEB0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5D394840-561A-120B-C0CC-261CB4EDB8B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E41FA9CD-9423-B21B-564E-B1C53E1BFA6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146480F1-0E1E-5A43-6599-0ECF26BB583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F3CC2FA2-0B50-6D56-DDA1-51F1D60B51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7C12C966-2C08-EF14-147C-186059B3D49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40F765AD-048A-5F45-3174-385EDBB8021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76129169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7EA1C465-0DA2-C25C-28A6-88DAA5CEEC2D}"/>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51BC4387-0469-F9FA-15D9-E3E33816BA63}"/>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91AD462A-A321-9DE1-3589-DCF0C0C0F19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B13D842F-FA61-C0A0-D468-35C1B26C04EA}"/>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BDD896D6-C273-B454-658D-766784493D0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EC1BB505-E455-9C0E-ED96-9949CF9C97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CCCB9683-9567-CD39-B53F-C113CF37BA4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A3A35C3D-3589-B558-DF63-CC0A67CC744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17A74747-5687-A282-8FB4-9179877A30F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4032683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7" name="Group 4">
            <a:extLst>
              <a:ext uri="{FF2B5EF4-FFF2-40B4-BE49-F238E27FC236}">
                <a16:creationId xmlns:a16="http://schemas.microsoft.com/office/drawing/2014/main" id="{B5FE95BC-A510-AFC3-AB66-629DCB1E1A68}"/>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FEF98960-532D-2943-03E7-66666250BF4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81AB4266-C708-D507-D728-05FCC3B6ABAA}"/>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C8CD9836-330B-EA93-D4CF-E26DEF80725E}"/>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CE677EBE-1D8A-7ACA-4BA2-610E320C6E99}"/>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5FF2B21E-85E3-11EA-F25F-0D71EE625F7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B5D32E5A-0C3E-5D9F-B05A-6BF8235D5305}"/>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E59C3AC8-65A2-BCC1-1AD5-F78CE907AB1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8BE1F1BD-9614-9A9A-F185-D4D671D588BE}"/>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36932324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265F1D5D-F297-D45A-8F06-07A8A5D3E704}"/>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BDEF0B70-8BE5-8607-8440-0C680A8A26C4}"/>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AD55EFDB-485B-9F71-DABD-A410A1222FC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59DFCFA6-C20E-01D0-AFE2-D3C184FB2D5F}"/>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4A9ACAEC-2A3C-6E91-175D-EF28F720BF07}"/>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E7BC33D3-E092-0FD2-A075-B543847A19C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DFEAE05E-424E-A2A5-96FA-3B5705C3E9D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657AE428-93A3-2994-C96C-822EDBF43EB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8A600D29-EA28-3159-DDE8-8C1C867CFB5D}"/>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86164786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6A85CE3D-DB93-CB85-1685-3B58C80F2E81}"/>
              </a:ext>
            </a:extLst>
          </p:cNvPr>
          <p:cNvGrpSpPr>
            <a:grpSpLocks noChangeAspect="1"/>
          </p:cNvGrpSpPr>
          <p:nvPr userDrawn="1"/>
        </p:nvGrpSpPr>
        <p:grpSpPr bwMode="auto">
          <a:xfrm>
            <a:off x="330271" y="327819"/>
            <a:ext cx="3972600" cy="438124"/>
            <a:chOff x="0" y="3473"/>
            <a:chExt cx="15360" cy="1694"/>
          </a:xfrm>
        </p:grpSpPr>
        <p:sp>
          <p:nvSpPr>
            <p:cNvPr id="10" name="Freeform 5">
              <a:extLst>
                <a:ext uri="{FF2B5EF4-FFF2-40B4-BE49-F238E27FC236}">
                  <a16:creationId xmlns:a16="http://schemas.microsoft.com/office/drawing/2014/main" id="{7B04679C-6ACA-D423-88F0-53639369475A}"/>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1ACB45F6-6422-F1FC-AB78-BB520C409808}"/>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EC77A9FF-8E61-8C6F-60E4-16B24BD1EA4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0ACB1718-5170-6375-CC14-7F1A3F6DA64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78370B32-8D5C-3B28-E18C-CEB2E03474D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94C62E6A-D4D3-1193-A10D-9AAF1F08E023}"/>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F9DB91E4-9289-28BE-EDCC-D4BA96D06F5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7422A333-2FAF-15FD-FC43-B229F442A3F1}"/>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38337175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543443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559939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45265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2828855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22389671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48522648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1832290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5"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2" y="327820"/>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67893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39368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7"/>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EFB57AF5-1C0C-CA22-2452-DD2857C481EA}"/>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211427793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7D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accent1"/>
                </a:solidFill>
                <a:latin typeface="+mj-lt"/>
              </a:rPr>
              <a:t>Imperial College London</a:t>
            </a:r>
          </a:p>
        </p:txBody>
      </p:sp>
      <p:sp>
        <p:nvSpPr>
          <p:cNvPr id="8" name="TextBox 7">
            <a:extLst>
              <a:ext uri="{FF2B5EF4-FFF2-40B4-BE49-F238E27FC236}">
                <a16:creationId xmlns:a16="http://schemas.microsoft.com/office/drawing/2014/main" id="{81647CD8-3E40-B509-BD6D-ECF7A61018A2}"/>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accent1"/>
                </a:solidFill>
                <a:latin typeface="+mj-lt"/>
              </a:rPr>
              <a:t>Imperial College London</a:t>
            </a:r>
          </a:p>
        </p:txBody>
      </p:sp>
    </p:spTree>
    <p:extLst>
      <p:ext uri="{BB962C8B-B14F-4D97-AF65-F5344CB8AC3E}">
        <p14:creationId xmlns:p14="http://schemas.microsoft.com/office/powerpoint/2010/main" val="316343036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 id="2147483852" r:id="rId59"/>
    <p:sldLayoutId id="2147483853" r:id="rId60"/>
    <p:sldLayoutId id="2147483854" r:id="rId61"/>
    <p:sldLayoutId id="2147483855" r:id="rId62"/>
    <p:sldLayoutId id="2147483856" r:id="rId63"/>
    <p:sldLayoutId id="2147483656" r:id="rId64"/>
    <p:sldLayoutId id="2147483679" r:id="rId65"/>
    <p:sldLayoutId id="2147483680" r:id="rId66"/>
    <p:sldLayoutId id="2147483649" r:id="rId67"/>
    <p:sldLayoutId id="2147483657" r:id="rId68"/>
    <p:sldLayoutId id="2147483675" r:id="rId69"/>
    <p:sldLayoutId id="2147483650" r:id="rId70"/>
    <p:sldLayoutId id="2147483683" r:id="rId71"/>
    <p:sldLayoutId id="2147483684" r:id="rId72"/>
    <p:sldLayoutId id="2147483652" r:id="rId73"/>
    <p:sldLayoutId id="2147483685" r:id="rId74"/>
    <p:sldLayoutId id="2147483686" r:id="rId75"/>
    <p:sldLayoutId id="2147483659" r:id="rId76"/>
    <p:sldLayoutId id="2147483687" r:id="rId77"/>
    <p:sldLayoutId id="2147483688" r:id="rId78"/>
    <p:sldLayoutId id="2147483660" r:id="rId79"/>
    <p:sldLayoutId id="2147483689" r:id="rId80"/>
    <p:sldLayoutId id="2147483690" r:id="rId81"/>
    <p:sldLayoutId id="2147483676" r:id="rId82"/>
    <p:sldLayoutId id="2147483667" r:id="rId83"/>
    <p:sldLayoutId id="2147483693" r:id="rId84"/>
    <p:sldLayoutId id="2147483694" r:id="rId85"/>
    <p:sldLayoutId id="2147483666" r:id="rId86"/>
    <p:sldLayoutId id="2147483661" r:id="rId87"/>
    <p:sldLayoutId id="2147483695" r:id="rId88"/>
    <p:sldLayoutId id="2147483696" r:id="rId89"/>
    <p:sldLayoutId id="2147483669" r:id="rId90"/>
    <p:sldLayoutId id="2147483697" r:id="rId91"/>
    <p:sldLayoutId id="2147483698" r:id="rId92"/>
    <p:sldLayoutId id="2147483678" r:id="rId93"/>
    <p:sldLayoutId id="2147483699" r:id="rId94"/>
    <p:sldLayoutId id="2147483700" r:id="rId95"/>
    <p:sldLayoutId id="2147483662" r:id="rId96"/>
    <p:sldLayoutId id="2147483701" r:id="rId97"/>
    <p:sldLayoutId id="2147483702" r:id="rId98"/>
    <p:sldLayoutId id="2147483663" r:id="rId99"/>
    <p:sldLayoutId id="2147483703" r:id="rId100"/>
    <p:sldLayoutId id="2147483704" r:id="rId101"/>
    <p:sldLayoutId id="2147483664" r:id="rId102"/>
    <p:sldLayoutId id="2147483705" r:id="rId103"/>
    <p:sldLayoutId id="2147483706" r:id="rId104"/>
    <p:sldLayoutId id="2147483671" r:id="rId105"/>
    <p:sldLayoutId id="2147483707" r:id="rId106"/>
    <p:sldLayoutId id="2147483708" r:id="rId107"/>
    <p:sldLayoutId id="2147483670" r:id="rId108"/>
    <p:sldLayoutId id="2147483672" r:id="rId109"/>
    <p:sldLayoutId id="2147483674" r:id="rId110"/>
    <p:sldLayoutId id="2147483709" r:id="rId111"/>
    <p:sldLayoutId id="2147483710" r:id="rId112"/>
    <p:sldLayoutId id="2147483673" r:id="rId113"/>
    <p:sldLayoutId id="2147483654" r:id="rId114"/>
    <p:sldLayoutId id="2147483711" r:id="rId115"/>
    <p:sldLayoutId id="2147483712" r:id="rId116"/>
    <p:sldLayoutId id="2147483858" r:id="rId117"/>
    <p:sldLayoutId id="2147483859" r:id="rId118"/>
    <p:sldLayoutId id="2147483860" r:id="rId119"/>
    <p:sldLayoutId id="2147483861" r:id="rId120"/>
  </p:sldLayoutIdLst>
  <p:transition>
    <p:fade/>
  </p:transition>
  <p:hf hdr="0" ftr="0" dt="0"/>
  <p:txStyles>
    <p:title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06">
          <p15:clr>
            <a:srgbClr val="F26B43"/>
          </p15:clr>
        </p15:guide>
        <p15:guide id="4" pos="7475">
          <p15:clr>
            <a:srgbClr val="F26B43"/>
          </p15:clr>
        </p15:guide>
        <p15:guide id="5" orient="horz" pos="207">
          <p15:clr>
            <a:srgbClr val="F26B43"/>
          </p15:clr>
        </p15:guide>
        <p15:guide id="6" orient="horz" pos="4114">
          <p15:clr>
            <a:srgbClr val="F26B43"/>
          </p15:clr>
        </p15:guide>
        <p15:guide id="7" orient="horz" pos="3944">
          <p15:clr>
            <a:srgbClr val="F26B43"/>
          </p15:clr>
        </p15:guide>
        <p15:guide id="8" orient="horz" pos="879">
          <p15:clr>
            <a:srgbClr val="F26B43"/>
          </p15:clr>
        </p15:guide>
        <p15:guide id="9" pos="3723">
          <p15:clr>
            <a:srgbClr val="F26B43"/>
          </p15:clr>
        </p15:guide>
        <p15:guide id="10" pos="39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hyperlink" Target="https://neal.fun/absurd-trolley-problems/" TargetMode="External"/><Relationship Id="rId7" Type="http://schemas.openxmlformats.org/officeDocument/2006/relationships/customXml" Target="../ink/ink3.xml"/><Relationship Id="rId12" Type="http://schemas.openxmlformats.org/officeDocument/2006/relationships/customXml" Target="../ink/ink7.xml"/><Relationship Id="rId2" Type="http://schemas.openxmlformats.org/officeDocument/2006/relationships/notesSlide" Target="../notesSlides/notesSlide9.xml"/><Relationship Id="rId1" Type="http://schemas.openxmlformats.org/officeDocument/2006/relationships/slideLayout" Target="../slideLayouts/slideLayout117.xml"/><Relationship Id="rId6" Type="http://schemas.openxmlformats.org/officeDocument/2006/relationships/customXml" Target="../ink/ink2.xml"/><Relationship Id="rId11" Type="http://schemas.openxmlformats.org/officeDocument/2006/relationships/customXml" Target="../ink/ink6.xml"/><Relationship Id="rId5" Type="http://schemas.openxmlformats.org/officeDocument/2006/relationships/image" Target="../media/image13.png"/><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1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19.xml"/><Relationship Id="rId5" Type="http://schemas.openxmlformats.org/officeDocument/2006/relationships/image" Target="../media/image15.jpg"/><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19.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18.xml"/><Relationship Id="rId4" Type="http://schemas.openxmlformats.org/officeDocument/2006/relationships/hyperlink" Target="https://www.linkedin.com/in/shieldsjami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0.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hyperlink" Target="https://www.theatlantic.com/health/archive/2014/11/why-no-one-can-design-a-better-speculum/382534/" TargetMode="External"/><Relationship Id="rId1" Type="http://schemas.openxmlformats.org/officeDocument/2006/relationships/slideLayout" Target="../slideLayouts/slideLayout1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18.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56.xml"/><Relationship Id="rId4" Type="http://schemas.openxmlformats.org/officeDocument/2006/relationships/hyperlink" Target="mailto:c.agg@imperial.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8.xml"/><Relationship Id="rId5" Type="http://schemas.openxmlformats.org/officeDocument/2006/relationships/image" Target="../media/image1.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8.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8.xml"/><Relationship Id="rId5" Type="http://schemas.openxmlformats.org/officeDocument/2006/relationships/image" Target="../media/image1.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5BAE-720F-1314-442B-170561ACA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9F7E3-F68C-EAF3-0915-A4AA9A327F14}"/>
              </a:ext>
            </a:extLst>
          </p:cNvPr>
          <p:cNvSpPr>
            <a:spLocks noGrp="1"/>
          </p:cNvSpPr>
          <p:nvPr>
            <p:ph type="ctrTitle"/>
          </p:nvPr>
        </p:nvSpPr>
        <p:spPr>
          <a:xfrm>
            <a:off x="330271" y="1782700"/>
            <a:ext cx="11716587" cy="1847943"/>
          </a:xfrm>
        </p:spPr>
        <p:txBody>
          <a:bodyPr/>
          <a:lstStyle/>
          <a:p>
            <a:r>
              <a:rPr lang="en-GB" sz="4800" dirty="0"/>
              <a:t>Equality, Diversity, Inclusion and Ethics</a:t>
            </a:r>
            <a:endParaRPr lang="en-GB" sz="6600" dirty="0"/>
          </a:p>
        </p:txBody>
      </p:sp>
      <p:sp>
        <p:nvSpPr>
          <p:cNvPr id="3" name="Subtitle 2">
            <a:extLst>
              <a:ext uri="{FF2B5EF4-FFF2-40B4-BE49-F238E27FC236}">
                <a16:creationId xmlns:a16="http://schemas.microsoft.com/office/drawing/2014/main" id="{C52BD528-A09E-5EC1-4705-D425C72CAD2A}"/>
              </a:ext>
            </a:extLst>
          </p:cNvPr>
          <p:cNvSpPr>
            <a:spLocks noGrp="1"/>
          </p:cNvSpPr>
          <p:nvPr>
            <p:ph type="subTitle" idx="1"/>
          </p:nvPr>
        </p:nvSpPr>
        <p:spPr>
          <a:xfrm>
            <a:off x="330271" y="3812845"/>
            <a:ext cx="9144000" cy="1322348"/>
          </a:xfrm>
        </p:spPr>
        <p:txBody>
          <a:bodyPr/>
          <a:lstStyle/>
          <a:p>
            <a:r>
              <a:rPr lang="en-GB" sz="3600" b="1" dirty="0">
                <a:highlight>
                  <a:srgbClr val="FFFF00"/>
                </a:highlight>
              </a:rPr>
              <a:t>[Insert speaker’s names]</a:t>
            </a:r>
          </a:p>
        </p:txBody>
      </p:sp>
    </p:spTree>
    <p:extLst>
      <p:ext uri="{BB962C8B-B14F-4D97-AF65-F5344CB8AC3E}">
        <p14:creationId xmlns:p14="http://schemas.microsoft.com/office/powerpoint/2010/main" val="2724072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9785C6-A9E5-5AC5-1BA7-9A4AA45FCD6C}"/>
              </a:ext>
            </a:extLst>
          </p:cNvPr>
          <p:cNvSpPr>
            <a:spLocks noGrp="1"/>
          </p:cNvSpPr>
          <p:nvPr>
            <p:ph type="title"/>
          </p:nvPr>
        </p:nvSpPr>
        <p:spPr/>
        <p:txBody>
          <a:bodyPr/>
          <a:lstStyle/>
          <a:p>
            <a:r>
              <a:rPr lang="en-GB" dirty="0"/>
              <a:t>Equality Act 2010</a:t>
            </a:r>
          </a:p>
        </p:txBody>
      </p:sp>
      <p:sp>
        <p:nvSpPr>
          <p:cNvPr id="2" name="Content Placeholder 1">
            <a:extLst>
              <a:ext uri="{FF2B5EF4-FFF2-40B4-BE49-F238E27FC236}">
                <a16:creationId xmlns:a16="http://schemas.microsoft.com/office/drawing/2014/main" id="{15999AAF-A4CD-D135-EB5A-539566F12337}"/>
              </a:ext>
            </a:extLst>
          </p:cNvPr>
          <p:cNvSpPr>
            <a:spLocks noGrp="1"/>
          </p:cNvSpPr>
          <p:nvPr>
            <p:ph idx="1"/>
          </p:nvPr>
        </p:nvSpPr>
        <p:spPr>
          <a:xfrm>
            <a:off x="325800" y="2004219"/>
            <a:ext cx="10678652" cy="3466139"/>
          </a:xfrm>
        </p:spPr>
        <p:txBody>
          <a:bodyPr/>
          <a:lstStyle/>
          <a:p>
            <a:pPr marL="342900" indent="-342900" algn="l">
              <a:buFont typeface="Arial" panose="020B0604020202020204" pitchFamily="34" charset="0"/>
              <a:buChar char="•"/>
            </a:pPr>
            <a:r>
              <a:rPr lang="en-GB" sz="2400" dirty="0">
                <a:solidFill>
                  <a:srgbClr val="003E74"/>
                </a:solidFill>
              </a:rPr>
              <a:t>“</a:t>
            </a:r>
            <a:r>
              <a:rPr lang="en-GB" sz="2400" dirty="0">
                <a:solidFill>
                  <a:srgbClr val="003E74"/>
                </a:solidFill>
                <a:latin typeface="Roboto" panose="02000000000000000000" pitchFamily="2" charset="0"/>
              </a:rPr>
              <a:t>The Act provides a legal framework to protect the rights of individuals and advance equality of opportunity for all.</a:t>
            </a:r>
          </a:p>
          <a:p>
            <a:pPr marL="342900" indent="-342900" algn="l">
              <a:buFont typeface="Arial" panose="020B0604020202020204" pitchFamily="34" charset="0"/>
              <a:buChar char="•"/>
            </a:pPr>
            <a:endParaRPr lang="en-GB" sz="2400" dirty="0">
              <a:solidFill>
                <a:srgbClr val="003E74"/>
              </a:solidFill>
              <a:latin typeface="Roboto" panose="02000000000000000000" pitchFamily="2" charset="0"/>
            </a:endParaRPr>
          </a:p>
          <a:p>
            <a:pPr marL="342900" indent="-342900" algn="l">
              <a:buFont typeface="Arial" panose="020B0604020202020204" pitchFamily="34" charset="0"/>
              <a:buChar char="•"/>
            </a:pPr>
            <a:r>
              <a:rPr lang="en-GB" sz="2400" dirty="0">
                <a:solidFill>
                  <a:srgbClr val="003E74"/>
                </a:solidFill>
                <a:latin typeface="Roboto" panose="02000000000000000000" pitchFamily="2" charset="0"/>
              </a:rPr>
              <a:t>It provides Britain with a discrimination law which protects individuals from unfair treatment and promotes a fair and more equal society.” [2]</a:t>
            </a:r>
          </a:p>
          <a:p>
            <a:endParaRPr lang="en-GB" dirty="0"/>
          </a:p>
        </p:txBody>
      </p:sp>
      <p:sp>
        <p:nvSpPr>
          <p:cNvPr id="12" name="Text Placeholder 11">
            <a:extLst>
              <a:ext uri="{FF2B5EF4-FFF2-40B4-BE49-F238E27FC236}">
                <a16:creationId xmlns:a16="http://schemas.microsoft.com/office/drawing/2014/main" id="{2D6913FA-B09E-FEDA-029F-FF86B6E26AC1}"/>
              </a:ext>
            </a:extLst>
          </p:cNvPr>
          <p:cNvSpPr>
            <a:spLocks noGrp="1"/>
          </p:cNvSpPr>
          <p:nvPr>
            <p:ph type="body" sz="quarter" idx="12"/>
          </p:nvPr>
        </p:nvSpPr>
        <p:spPr/>
        <p:txBody>
          <a:bodyPr/>
          <a:lstStyle/>
          <a:p>
            <a:endParaRPr lang="en-GB"/>
          </a:p>
        </p:txBody>
      </p:sp>
      <p:sp>
        <p:nvSpPr>
          <p:cNvPr id="4" name="TextBox 3">
            <a:extLst>
              <a:ext uri="{FF2B5EF4-FFF2-40B4-BE49-F238E27FC236}">
                <a16:creationId xmlns:a16="http://schemas.microsoft.com/office/drawing/2014/main" id="{A4B18049-94E2-5DC3-D134-43B45F4FA5AF}"/>
              </a:ext>
            </a:extLst>
          </p:cNvPr>
          <p:cNvSpPr txBox="1"/>
          <p:nvPr/>
        </p:nvSpPr>
        <p:spPr>
          <a:xfrm>
            <a:off x="325800" y="5649435"/>
            <a:ext cx="11540400" cy="738664"/>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[2]</a:t>
            </a:r>
            <a:r>
              <a:rPr lang="en-GB" sz="1400" dirty="0">
                <a:solidFill>
                  <a:srgbClr val="000000"/>
                </a:solidFill>
                <a:latin typeface="Calibri" panose="020F0502020204030204" pitchFamily="34" charset="0"/>
              </a:rPr>
              <a:t> </a:t>
            </a:r>
            <a:r>
              <a:rPr lang="en-GB" sz="1400" b="0" i="0" dirty="0">
                <a:solidFill>
                  <a:srgbClr val="000000"/>
                </a:solidFill>
                <a:effectLst/>
                <a:latin typeface="Calibri" panose="020F0502020204030204" pitchFamily="34" charset="0"/>
              </a:rPr>
              <a:t>Equality and Human Rights Commission, “What is the Equality Act? | EHRC,” </a:t>
            </a:r>
            <a:r>
              <a:rPr lang="en-GB" sz="1400" b="0" i="1" dirty="0">
                <a:solidFill>
                  <a:srgbClr val="000000"/>
                </a:solidFill>
                <a:effectLst/>
                <a:latin typeface="Calibri" panose="020F0502020204030204" pitchFamily="34" charset="0"/>
              </a:rPr>
              <a:t>www.equalityhumanrights.com</a:t>
            </a:r>
            <a:r>
              <a:rPr lang="en-GB" sz="1400" b="0" i="0" dirty="0">
                <a:solidFill>
                  <a:srgbClr val="000000"/>
                </a:solidFill>
                <a:effectLst/>
                <a:latin typeface="Calibri" panose="020F0502020204030204" pitchFamily="34" charset="0"/>
              </a:rPr>
              <a:t>, Mar. 15, 2016. https://www.equalityhumanrights.com/equality/equality-act-2010/what-equality-act</a:t>
            </a:r>
          </a:p>
          <a:p>
            <a:pPr algn="l"/>
            <a:r>
              <a:rPr lang="en-GB" sz="1400" b="0" i="0" dirty="0">
                <a:solidFill>
                  <a:srgbClr val="000000"/>
                </a:solidFill>
                <a:effectLst/>
                <a:latin typeface="Calibri" panose="020F0502020204030204" pitchFamily="34" charset="0"/>
              </a:rPr>
              <a:t>‌</a:t>
            </a:r>
          </a:p>
        </p:txBody>
      </p:sp>
      <p:sp>
        <p:nvSpPr>
          <p:cNvPr id="5" name="Slide Number Placeholder 7">
            <a:extLst>
              <a:ext uri="{FF2B5EF4-FFF2-40B4-BE49-F238E27FC236}">
                <a16:creationId xmlns:a16="http://schemas.microsoft.com/office/drawing/2014/main" id="{3A198CED-E8D6-A062-A1F0-D8A5BFDB861C}"/>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10</a:t>
            </a:fld>
            <a:endParaRPr lang="en-GB" dirty="0"/>
          </a:p>
        </p:txBody>
      </p:sp>
      <p:sp>
        <p:nvSpPr>
          <p:cNvPr id="6" name="Text Placeholder 5">
            <a:extLst>
              <a:ext uri="{FF2B5EF4-FFF2-40B4-BE49-F238E27FC236}">
                <a16:creationId xmlns:a16="http://schemas.microsoft.com/office/drawing/2014/main" id="{1195952B-BD40-E2C1-FE7C-CF0E2B74F21D}"/>
              </a:ext>
            </a:extLst>
          </p:cNvPr>
          <p:cNvSpPr>
            <a:spLocks noGrp="1"/>
          </p:cNvSpPr>
          <p:nvPr>
            <p:ph type="body" sz="quarter" idx="10"/>
          </p:nvPr>
        </p:nvSpPr>
        <p:spPr/>
        <p:txBody>
          <a:bodyPr/>
          <a:lstStyle/>
          <a:p>
            <a:endParaRPr lang="en-GB"/>
          </a:p>
        </p:txBody>
      </p:sp>
      <p:sp>
        <p:nvSpPr>
          <p:cNvPr id="7" name="Text Placeholder 3">
            <a:extLst>
              <a:ext uri="{FF2B5EF4-FFF2-40B4-BE49-F238E27FC236}">
                <a16:creationId xmlns:a16="http://schemas.microsoft.com/office/drawing/2014/main" id="{B41E8DCB-3D79-321D-1F04-B61CD0C8DF08}"/>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370381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8E94-F75C-493A-9E7E-568FCF5F679B}"/>
              </a:ext>
            </a:extLst>
          </p:cNvPr>
          <p:cNvSpPr>
            <a:spLocks noGrp="1"/>
          </p:cNvSpPr>
          <p:nvPr>
            <p:ph type="title"/>
          </p:nvPr>
        </p:nvSpPr>
        <p:spPr/>
        <p:txBody>
          <a:bodyPr/>
          <a:lstStyle/>
          <a:p>
            <a:r>
              <a:rPr lang="en-GB" dirty="0"/>
              <a:t>Investigating Inclusion</a:t>
            </a:r>
          </a:p>
        </p:txBody>
      </p:sp>
      <p:sp>
        <p:nvSpPr>
          <p:cNvPr id="7" name="Content Placeholder 6">
            <a:extLst>
              <a:ext uri="{FF2B5EF4-FFF2-40B4-BE49-F238E27FC236}">
                <a16:creationId xmlns:a16="http://schemas.microsoft.com/office/drawing/2014/main" id="{1A31B725-FDD4-B6AF-74AB-F84B2E0D809A}"/>
              </a:ext>
            </a:extLst>
          </p:cNvPr>
          <p:cNvSpPr>
            <a:spLocks noGrp="1"/>
          </p:cNvSpPr>
          <p:nvPr>
            <p:ph idx="12"/>
          </p:nvPr>
        </p:nvSpPr>
        <p:spPr/>
        <p:txBody>
          <a:bodyPr/>
          <a:lstStyle/>
          <a:p>
            <a:pPr marL="457200" indent="-457200">
              <a:buFont typeface="Arial" panose="020B0604020202020204" pitchFamily="34" charset="0"/>
              <a:buChar char="•"/>
            </a:pPr>
            <a:r>
              <a:rPr lang="en-GB" sz="2800" dirty="0">
                <a:solidFill>
                  <a:srgbClr val="003E74"/>
                </a:solidFill>
              </a:rPr>
              <a:t>Who is missing?</a:t>
            </a:r>
          </a:p>
          <a:p>
            <a:r>
              <a:rPr lang="en-GB" sz="2800" dirty="0">
                <a:solidFill>
                  <a:srgbClr val="003E74"/>
                </a:solidFill>
              </a:rPr>
              <a:t>i.e. which communities are not (well) represented?</a:t>
            </a:r>
          </a:p>
          <a:p>
            <a:endParaRPr lang="en-GB" sz="2800" dirty="0">
              <a:solidFill>
                <a:srgbClr val="003E74"/>
              </a:solidFill>
            </a:endParaRPr>
          </a:p>
          <a:p>
            <a:pPr marL="457200" indent="-457200">
              <a:buFont typeface="Arial" panose="020B0604020202020204" pitchFamily="34" charset="0"/>
              <a:buChar char="•"/>
            </a:pPr>
            <a:r>
              <a:rPr lang="en-GB" sz="2800" dirty="0">
                <a:solidFill>
                  <a:srgbClr val="003E74"/>
                </a:solidFill>
              </a:rPr>
              <a:t>Why are they missing?</a:t>
            </a:r>
          </a:p>
        </p:txBody>
      </p:sp>
      <p:sp>
        <p:nvSpPr>
          <p:cNvPr id="8" name="Text Placeholder 7">
            <a:extLst>
              <a:ext uri="{FF2B5EF4-FFF2-40B4-BE49-F238E27FC236}">
                <a16:creationId xmlns:a16="http://schemas.microsoft.com/office/drawing/2014/main" id="{F3EDDA2F-0338-954E-68B8-AE0E14F54C8D}"/>
              </a:ext>
            </a:extLst>
          </p:cNvPr>
          <p:cNvSpPr>
            <a:spLocks noGrp="1"/>
          </p:cNvSpPr>
          <p:nvPr>
            <p:ph type="body" sz="quarter" idx="13"/>
          </p:nvPr>
        </p:nvSpPr>
        <p:spPr/>
        <p:txBody>
          <a:bodyPr/>
          <a:lstStyle/>
          <a:p>
            <a:endParaRPr lang="en-GB"/>
          </a:p>
        </p:txBody>
      </p:sp>
      <p:sp>
        <p:nvSpPr>
          <p:cNvPr id="3" name="Slide Number Placeholder 7">
            <a:extLst>
              <a:ext uri="{FF2B5EF4-FFF2-40B4-BE49-F238E27FC236}">
                <a16:creationId xmlns:a16="http://schemas.microsoft.com/office/drawing/2014/main" id="{50B03170-D465-0B1F-3C4B-829F4A4CD4B3}"/>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11</a:t>
            </a:fld>
            <a:endParaRPr lang="en-GB" dirty="0"/>
          </a:p>
        </p:txBody>
      </p:sp>
      <p:sp>
        <p:nvSpPr>
          <p:cNvPr id="6" name="Text Placeholder 5">
            <a:extLst>
              <a:ext uri="{FF2B5EF4-FFF2-40B4-BE49-F238E27FC236}">
                <a16:creationId xmlns:a16="http://schemas.microsoft.com/office/drawing/2014/main" id="{1F13C5B5-9B7C-CA38-8845-789AC2769613}"/>
              </a:ext>
            </a:extLst>
          </p:cNvPr>
          <p:cNvSpPr>
            <a:spLocks noGrp="1"/>
          </p:cNvSpPr>
          <p:nvPr>
            <p:ph type="body" sz="quarter" idx="10"/>
          </p:nvPr>
        </p:nvSpPr>
        <p:spPr/>
        <p:txBody>
          <a:bodyPr/>
          <a:lstStyle/>
          <a:p>
            <a:endParaRPr lang="en-GB"/>
          </a:p>
        </p:txBody>
      </p:sp>
      <p:sp>
        <p:nvSpPr>
          <p:cNvPr id="10" name="Text Placeholder 3">
            <a:extLst>
              <a:ext uri="{FF2B5EF4-FFF2-40B4-BE49-F238E27FC236}">
                <a16:creationId xmlns:a16="http://schemas.microsoft.com/office/drawing/2014/main" id="{AE0EBF4F-7BF2-32A2-6EF8-A5DA04D5D7EB}"/>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
        <p:nvSpPr>
          <p:cNvPr id="12" name="Content Placeholder 11">
            <a:extLst>
              <a:ext uri="{FF2B5EF4-FFF2-40B4-BE49-F238E27FC236}">
                <a16:creationId xmlns:a16="http://schemas.microsoft.com/office/drawing/2014/main" id="{18270AEB-A94F-3F5D-B384-F6855FBEB1E0}"/>
              </a:ext>
            </a:extLst>
          </p:cNvPr>
          <p:cNvSpPr>
            <a:spLocks noGrp="1"/>
          </p:cNvSpPr>
          <p:nvPr>
            <p:ph idx="11"/>
          </p:nvPr>
        </p:nvSpPr>
        <p:spPr/>
        <p:txBody>
          <a:bodyPr/>
          <a:lstStyle/>
          <a:p>
            <a:endParaRPr lang="en-GB"/>
          </a:p>
        </p:txBody>
      </p:sp>
      <p:sp>
        <p:nvSpPr>
          <p:cNvPr id="13" name="Content Placeholder 9">
            <a:extLst>
              <a:ext uri="{FF2B5EF4-FFF2-40B4-BE49-F238E27FC236}">
                <a16:creationId xmlns:a16="http://schemas.microsoft.com/office/drawing/2014/main" id="{5A95938C-5ED0-A608-00E6-8060D3D1854C}"/>
              </a:ext>
            </a:extLst>
          </p:cNvPr>
          <p:cNvSpPr txBox="1">
            <a:spLocks/>
          </p:cNvSpPr>
          <p:nvPr/>
        </p:nvSpPr>
        <p:spPr>
          <a:xfrm>
            <a:off x="609598" y="2346581"/>
            <a:ext cx="5267837"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dirty="0">
                <a:highlight>
                  <a:srgbClr val="FFFF00"/>
                </a:highlight>
              </a:rPr>
              <a:t>[insert QR code to a forum / </a:t>
            </a:r>
            <a:r>
              <a:rPr lang="en-GB" b="1" dirty="0" err="1">
                <a:highlight>
                  <a:srgbClr val="FFFF00"/>
                </a:highlight>
              </a:rPr>
              <a:t>menti</a:t>
            </a:r>
            <a:r>
              <a:rPr lang="en-GB" b="1" dirty="0">
                <a:highlight>
                  <a:srgbClr val="FFFF00"/>
                </a:highlight>
              </a:rPr>
              <a:t> for students to share their thoughts]</a:t>
            </a:r>
          </a:p>
        </p:txBody>
      </p:sp>
    </p:spTree>
    <p:extLst>
      <p:ext uri="{BB962C8B-B14F-4D97-AF65-F5344CB8AC3E}">
        <p14:creationId xmlns:p14="http://schemas.microsoft.com/office/powerpoint/2010/main" val="130704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oor Open with solid fill">
            <a:extLst>
              <a:ext uri="{FF2B5EF4-FFF2-40B4-BE49-F238E27FC236}">
                <a16:creationId xmlns:a16="http://schemas.microsoft.com/office/drawing/2014/main" id="{56E0DC91-2A79-7143-4177-AE5BCAC1D379}"/>
              </a:ext>
            </a:extLst>
          </p:cNvPr>
          <p:cNvPicPr>
            <a:picLocks noGrp="1" noChangeAspect="1"/>
          </p:cNvPicPr>
          <p:nvPr>
            <p:ph idx="11"/>
          </p:nvPr>
        </p:nvPicPr>
        <p:blipFill>
          <a:blip r:embed="rId2">
            <a:extLst>
              <a:ext uri="{96DAC541-7B7A-43D3-8B79-37D633B846F1}">
                <asvg:svgBlip xmlns:asvg="http://schemas.microsoft.com/office/drawing/2016/SVG/main" r:embed="rId3"/>
              </a:ext>
            </a:extLst>
          </a:blip>
          <a:stretch>
            <a:fillRect/>
          </a:stretch>
        </p:blipFill>
        <p:spPr>
          <a:xfrm>
            <a:off x="1481289" y="1780674"/>
            <a:ext cx="3692134" cy="3692134"/>
          </a:xfrm>
        </p:spPr>
      </p:pic>
      <p:sp>
        <p:nvSpPr>
          <p:cNvPr id="2" name="Title 1">
            <a:extLst>
              <a:ext uri="{FF2B5EF4-FFF2-40B4-BE49-F238E27FC236}">
                <a16:creationId xmlns:a16="http://schemas.microsoft.com/office/drawing/2014/main" id="{0E5E3D7C-5F6C-461C-2BBA-1BFBC356E97C}"/>
              </a:ext>
            </a:extLst>
          </p:cNvPr>
          <p:cNvSpPr>
            <a:spLocks noGrp="1"/>
          </p:cNvSpPr>
          <p:nvPr>
            <p:ph type="title"/>
          </p:nvPr>
        </p:nvSpPr>
        <p:spPr/>
        <p:txBody>
          <a:bodyPr/>
          <a:lstStyle/>
          <a:p>
            <a:r>
              <a:rPr lang="en-GB" sz="3600" dirty="0"/>
              <a:t>Defining Inclusion</a:t>
            </a:r>
          </a:p>
        </p:txBody>
      </p:sp>
      <p:sp>
        <p:nvSpPr>
          <p:cNvPr id="7" name="Content Placeholder 6">
            <a:extLst>
              <a:ext uri="{FF2B5EF4-FFF2-40B4-BE49-F238E27FC236}">
                <a16:creationId xmlns:a16="http://schemas.microsoft.com/office/drawing/2014/main" id="{A30E7F8E-6F91-1552-FC76-8216A2FE1238}"/>
              </a:ext>
            </a:extLst>
          </p:cNvPr>
          <p:cNvSpPr>
            <a:spLocks noGrp="1"/>
          </p:cNvSpPr>
          <p:nvPr>
            <p:ph idx="12"/>
          </p:nvPr>
        </p:nvSpPr>
        <p:spPr/>
        <p:txBody>
          <a:bodyPr/>
          <a:lstStyle/>
          <a:p>
            <a:r>
              <a:rPr lang="en-GB" sz="2800" dirty="0">
                <a:solidFill>
                  <a:srgbClr val="003E74"/>
                </a:solidFill>
              </a:rPr>
              <a:t>Providing access to marginalised or excluded groups</a:t>
            </a:r>
          </a:p>
        </p:txBody>
      </p:sp>
      <p:sp>
        <p:nvSpPr>
          <p:cNvPr id="8" name="Text Placeholder 7">
            <a:extLst>
              <a:ext uri="{FF2B5EF4-FFF2-40B4-BE49-F238E27FC236}">
                <a16:creationId xmlns:a16="http://schemas.microsoft.com/office/drawing/2014/main" id="{CD67AD93-D333-C41B-A3B3-0981E6FA759C}"/>
              </a:ext>
            </a:extLst>
          </p:cNvPr>
          <p:cNvSpPr>
            <a:spLocks noGrp="1"/>
          </p:cNvSpPr>
          <p:nvPr>
            <p:ph type="body" sz="quarter" idx="13"/>
          </p:nvPr>
        </p:nvSpPr>
        <p:spPr/>
        <p:txBody>
          <a:bodyPr/>
          <a:lstStyle/>
          <a:p>
            <a:endParaRPr lang="en-GB"/>
          </a:p>
        </p:txBody>
      </p:sp>
      <p:sp>
        <p:nvSpPr>
          <p:cNvPr id="3" name="Slide Number Placeholder 7">
            <a:extLst>
              <a:ext uri="{FF2B5EF4-FFF2-40B4-BE49-F238E27FC236}">
                <a16:creationId xmlns:a16="http://schemas.microsoft.com/office/drawing/2014/main" id="{A8659D48-14ED-8C0C-2879-888FCE908C13}"/>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12</a:t>
            </a:fld>
            <a:endParaRPr lang="en-GB" dirty="0"/>
          </a:p>
        </p:txBody>
      </p:sp>
      <p:sp>
        <p:nvSpPr>
          <p:cNvPr id="6" name="Text Placeholder 5">
            <a:extLst>
              <a:ext uri="{FF2B5EF4-FFF2-40B4-BE49-F238E27FC236}">
                <a16:creationId xmlns:a16="http://schemas.microsoft.com/office/drawing/2014/main" id="{92B885B4-C1F7-E96E-CF18-667B2E81EB9E}"/>
              </a:ext>
            </a:extLst>
          </p:cNvPr>
          <p:cNvSpPr>
            <a:spLocks noGrp="1"/>
          </p:cNvSpPr>
          <p:nvPr>
            <p:ph type="body" sz="quarter" idx="10"/>
          </p:nvPr>
        </p:nvSpPr>
        <p:spPr/>
        <p:txBody>
          <a:bodyPr/>
          <a:lstStyle/>
          <a:p>
            <a:endParaRPr lang="en-GB"/>
          </a:p>
        </p:txBody>
      </p:sp>
      <p:sp>
        <p:nvSpPr>
          <p:cNvPr id="9" name="Text Placeholder 3">
            <a:extLst>
              <a:ext uri="{FF2B5EF4-FFF2-40B4-BE49-F238E27FC236}">
                <a16:creationId xmlns:a16="http://schemas.microsoft.com/office/drawing/2014/main" id="{F17B90A5-E065-F3E2-4527-1436CDCD130F}"/>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63036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6BF4B7-5338-F0C1-4F09-A697EE68A6BB}"/>
              </a:ext>
            </a:extLst>
          </p:cNvPr>
          <p:cNvSpPr>
            <a:spLocks noGrp="1"/>
          </p:cNvSpPr>
          <p:nvPr>
            <p:ph type="title"/>
          </p:nvPr>
        </p:nvSpPr>
        <p:spPr/>
        <p:txBody>
          <a:bodyPr/>
          <a:lstStyle/>
          <a:p>
            <a:r>
              <a:rPr lang="en-GB" sz="3600" dirty="0"/>
              <a:t>Professional EDI</a:t>
            </a:r>
          </a:p>
        </p:txBody>
      </p:sp>
      <p:sp>
        <p:nvSpPr>
          <p:cNvPr id="5" name="Content Placeholder 4">
            <a:extLst>
              <a:ext uri="{FF2B5EF4-FFF2-40B4-BE49-F238E27FC236}">
                <a16:creationId xmlns:a16="http://schemas.microsoft.com/office/drawing/2014/main" id="{D7AAF4DF-81E1-05A3-AA5E-FCF6A487D363}"/>
              </a:ext>
            </a:extLst>
          </p:cNvPr>
          <p:cNvSpPr>
            <a:spLocks noGrp="1"/>
          </p:cNvSpPr>
          <p:nvPr>
            <p:ph idx="12"/>
          </p:nvPr>
        </p:nvSpPr>
        <p:spPr/>
        <p:txBody>
          <a:bodyPr/>
          <a:lstStyle/>
          <a:p>
            <a:r>
              <a:rPr lang="en-GB" sz="2800" dirty="0">
                <a:solidFill>
                  <a:srgbClr val="003E74"/>
                </a:solidFill>
              </a:rPr>
              <a:t>EDI statements / policies of employers and institutions of interest…</a:t>
            </a:r>
          </a:p>
        </p:txBody>
      </p:sp>
      <p:sp>
        <p:nvSpPr>
          <p:cNvPr id="6" name="Text Placeholder 5">
            <a:extLst>
              <a:ext uri="{FF2B5EF4-FFF2-40B4-BE49-F238E27FC236}">
                <a16:creationId xmlns:a16="http://schemas.microsoft.com/office/drawing/2014/main" id="{DBA00E24-6069-2464-2A9A-DFED49FE88DE}"/>
              </a:ext>
            </a:extLst>
          </p:cNvPr>
          <p:cNvSpPr>
            <a:spLocks noGrp="1"/>
          </p:cNvSpPr>
          <p:nvPr>
            <p:ph type="body" sz="quarter" idx="13"/>
          </p:nvPr>
        </p:nvSpPr>
        <p:spPr/>
        <p:txBody>
          <a:bodyPr/>
          <a:lstStyle/>
          <a:p>
            <a:endParaRPr lang="en-GB"/>
          </a:p>
        </p:txBody>
      </p:sp>
      <p:sp>
        <p:nvSpPr>
          <p:cNvPr id="2" name="Slide Number Placeholder 7">
            <a:extLst>
              <a:ext uri="{FF2B5EF4-FFF2-40B4-BE49-F238E27FC236}">
                <a16:creationId xmlns:a16="http://schemas.microsoft.com/office/drawing/2014/main" id="{DC51C4F5-7E20-ED52-6E5E-B1336EB67C77}"/>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13</a:t>
            </a:fld>
            <a:endParaRPr lang="en-GB" dirty="0"/>
          </a:p>
        </p:txBody>
      </p:sp>
      <p:sp>
        <p:nvSpPr>
          <p:cNvPr id="8" name="Text Placeholder 7">
            <a:extLst>
              <a:ext uri="{FF2B5EF4-FFF2-40B4-BE49-F238E27FC236}">
                <a16:creationId xmlns:a16="http://schemas.microsoft.com/office/drawing/2014/main" id="{FC844BD6-6EE9-170E-0F96-4A0BF4BADDB1}"/>
              </a:ext>
            </a:extLst>
          </p:cNvPr>
          <p:cNvSpPr>
            <a:spLocks noGrp="1"/>
          </p:cNvSpPr>
          <p:nvPr>
            <p:ph type="body" sz="quarter" idx="10"/>
          </p:nvPr>
        </p:nvSpPr>
        <p:spPr/>
        <p:txBody>
          <a:bodyPr/>
          <a:lstStyle/>
          <a:p>
            <a:endParaRPr lang="en-GB"/>
          </a:p>
        </p:txBody>
      </p:sp>
      <p:sp>
        <p:nvSpPr>
          <p:cNvPr id="10" name="Text Placeholder 3">
            <a:extLst>
              <a:ext uri="{FF2B5EF4-FFF2-40B4-BE49-F238E27FC236}">
                <a16:creationId xmlns:a16="http://schemas.microsoft.com/office/drawing/2014/main" id="{28842FF5-69FB-D1DA-EB7F-8CC146D5F192}"/>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
        <p:nvSpPr>
          <p:cNvPr id="11" name="Content Placeholder 9">
            <a:extLst>
              <a:ext uri="{FF2B5EF4-FFF2-40B4-BE49-F238E27FC236}">
                <a16:creationId xmlns:a16="http://schemas.microsoft.com/office/drawing/2014/main" id="{92D5E165-4FEB-9083-8FE2-0875ECC96E5F}"/>
              </a:ext>
            </a:extLst>
          </p:cNvPr>
          <p:cNvSpPr txBox="1">
            <a:spLocks/>
          </p:cNvSpPr>
          <p:nvPr/>
        </p:nvSpPr>
        <p:spPr>
          <a:xfrm>
            <a:off x="609598" y="2346581"/>
            <a:ext cx="5267837"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dirty="0">
                <a:highlight>
                  <a:srgbClr val="FFFF00"/>
                </a:highlight>
              </a:rPr>
              <a:t>[insert QR code to a forum / </a:t>
            </a:r>
            <a:r>
              <a:rPr lang="en-GB" b="1" dirty="0" err="1">
                <a:highlight>
                  <a:srgbClr val="FFFF00"/>
                </a:highlight>
              </a:rPr>
              <a:t>menti</a:t>
            </a:r>
            <a:r>
              <a:rPr lang="en-GB" b="1" dirty="0">
                <a:highlight>
                  <a:srgbClr val="FFFF00"/>
                </a:highlight>
              </a:rPr>
              <a:t> for students to share their thoughts]</a:t>
            </a:r>
          </a:p>
        </p:txBody>
      </p:sp>
    </p:spTree>
    <p:extLst>
      <p:ext uri="{BB962C8B-B14F-4D97-AF65-F5344CB8AC3E}">
        <p14:creationId xmlns:p14="http://schemas.microsoft.com/office/powerpoint/2010/main" val="10624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B577FA-5E4D-C807-ED60-EDC5D5C5B075}"/>
              </a:ext>
            </a:extLst>
          </p:cNvPr>
          <p:cNvSpPr>
            <a:spLocks noGrp="1"/>
          </p:cNvSpPr>
          <p:nvPr>
            <p:ph type="title"/>
          </p:nvPr>
        </p:nvSpPr>
        <p:spPr/>
        <p:txBody>
          <a:bodyPr/>
          <a:lstStyle/>
          <a:p>
            <a:r>
              <a:rPr lang="en-GB" dirty="0"/>
              <a:t>IMechE – EDI Objectives</a:t>
            </a:r>
          </a:p>
        </p:txBody>
      </p:sp>
      <p:pic>
        <p:nvPicPr>
          <p:cNvPr id="11" name="Content Placeholder 10">
            <a:extLst>
              <a:ext uri="{FF2B5EF4-FFF2-40B4-BE49-F238E27FC236}">
                <a16:creationId xmlns:a16="http://schemas.microsoft.com/office/drawing/2014/main" id="{065446D5-9479-2606-083D-CC6A4D917F6D}"/>
              </a:ext>
            </a:extLst>
          </p:cNvPr>
          <p:cNvPicPr>
            <a:picLocks noGrp="1" noChangeAspect="1"/>
          </p:cNvPicPr>
          <p:nvPr>
            <p:ph idx="1"/>
          </p:nvPr>
        </p:nvPicPr>
        <p:blipFill>
          <a:blip r:embed="rId2"/>
          <a:stretch>
            <a:fillRect/>
          </a:stretch>
        </p:blipFill>
        <p:spPr>
          <a:xfrm>
            <a:off x="898357" y="760126"/>
            <a:ext cx="9978190" cy="4932786"/>
          </a:xfrm>
        </p:spPr>
      </p:pic>
      <p:sp>
        <p:nvSpPr>
          <p:cNvPr id="3" name="TextBox 2">
            <a:extLst>
              <a:ext uri="{FF2B5EF4-FFF2-40B4-BE49-F238E27FC236}">
                <a16:creationId xmlns:a16="http://schemas.microsoft.com/office/drawing/2014/main" id="{0893498D-20F4-29F7-82CD-B2CC2D01F02E}"/>
              </a:ext>
            </a:extLst>
          </p:cNvPr>
          <p:cNvSpPr txBox="1"/>
          <p:nvPr/>
        </p:nvSpPr>
        <p:spPr>
          <a:xfrm>
            <a:off x="325800" y="5787126"/>
            <a:ext cx="11753905" cy="738664"/>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[3] “Diversity and Inclusion (D&amp;I) - IMechE,” </a:t>
            </a:r>
            <a:r>
              <a:rPr lang="en-GB" sz="1400" b="0" i="1" dirty="0">
                <a:solidFill>
                  <a:srgbClr val="000000"/>
                </a:solidFill>
                <a:effectLst/>
                <a:latin typeface="Calibri" panose="020F0502020204030204" pitchFamily="34" charset="0"/>
              </a:rPr>
              <a:t>www.imeche.org</a:t>
            </a:r>
            <a:r>
              <a:rPr lang="en-GB" sz="1400" b="0" i="0" dirty="0">
                <a:solidFill>
                  <a:srgbClr val="000000"/>
                </a:solidFill>
                <a:effectLst/>
                <a:latin typeface="Calibri" panose="020F0502020204030204" pitchFamily="34" charset="0"/>
              </a:rPr>
              <a:t>. https://www.imeche.org/about-us/governance/council/committees-and-boards/diversity-and-inclusion-committee/ (accessed Jul. 15, 2024).</a:t>
            </a:r>
          </a:p>
          <a:p>
            <a:pPr algn="l"/>
            <a:r>
              <a:rPr lang="en-GB" sz="1400" b="0" i="0" dirty="0">
                <a:solidFill>
                  <a:srgbClr val="000000"/>
                </a:solidFill>
                <a:effectLst/>
                <a:latin typeface="Calibri" panose="020F0502020204030204" pitchFamily="34" charset="0"/>
              </a:rPr>
              <a:t>‌</a:t>
            </a:r>
          </a:p>
        </p:txBody>
      </p:sp>
      <p:sp>
        <p:nvSpPr>
          <p:cNvPr id="5" name="Slide Number Placeholder 7">
            <a:extLst>
              <a:ext uri="{FF2B5EF4-FFF2-40B4-BE49-F238E27FC236}">
                <a16:creationId xmlns:a16="http://schemas.microsoft.com/office/drawing/2014/main" id="{C8455251-A898-ED4B-FEB0-2F60B58D6B15}"/>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14</a:t>
            </a:fld>
            <a:endParaRPr lang="en-GB" dirty="0"/>
          </a:p>
        </p:txBody>
      </p:sp>
      <p:sp>
        <p:nvSpPr>
          <p:cNvPr id="6" name="Text Placeholder 5">
            <a:extLst>
              <a:ext uri="{FF2B5EF4-FFF2-40B4-BE49-F238E27FC236}">
                <a16:creationId xmlns:a16="http://schemas.microsoft.com/office/drawing/2014/main" id="{1FA8C2D8-AEB0-0A3A-1D14-E82C633D322A}"/>
              </a:ext>
            </a:extLst>
          </p:cNvPr>
          <p:cNvSpPr>
            <a:spLocks noGrp="1"/>
          </p:cNvSpPr>
          <p:nvPr>
            <p:ph type="body" sz="quarter" idx="10"/>
          </p:nvPr>
        </p:nvSpPr>
        <p:spPr/>
        <p:txBody>
          <a:bodyPr/>
          <a:lstStyle/>
          <a:p>
            <a:endParaRPr lang="en-GB"/>
          </a:p>
        </p:txBody>
      </p:sp>
      <p:sp>
        <p:nvSpPr>
          <p:cNvPr id="8" name="Text Placeholder 3">
            <a:extLst>
              <a:ext uri="{FF2B5EF4-FFF2-40B4-BE49-F238E27FC236}">
                <a16:creationId xmlns:a16="http://schemas.microsoft.com/office/drawing/2014/main" id="{F8159741-7AAD-6BA9-9486-75704D5D22BC}"/>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199129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22C6-7C7B-33B2-0693-C1CC53AD9CA1}"/>
              </a:ext>
            </a:extLst>
          </p:cNvPr>
          <p:cNvSpPr>
            <a:spLocks noGrp="1"/>
          </p:cNvSpPr>
          <p:nvPr>
            <p:ph type="title"/>
          </p:nvPr>
        </p:nvSpPr>
        <p:spPr/>
        <p:txBody>
          <a:bodyPr/>
          <a:lstStyle/>
          <a:p>
            <a:r>
              <a:rPr lang="en-GB" sz="3600" dirty="0"/>
              <a:t>Rolls-Royce – Staff Requirements</a:t>
            </a:r>
          </a:p>
        </p:txBody>
      </p:sp>
      <p:sp>
        <p:nvSpPr>
          <p:cNvPr id="3" name="Content Placeholder 2">
            <a:extLst>
              <a:ext uri="{FF2B5EF4-FFF2-40B4-BE49-F238E27FC236}">
                <a16:creationId xmlns:a16="http://schemas.microsoft.com/office/drawing/2014/main" id="{DAD2969A-CB1B-254F-7781-B02E85744DA3}"/>
              </a:ext>
            </a:extLst>
          </p:cNvPr>
          <p:cNvSpPr>
            <a:spLocks noGrp="1"/>
          </p:cNvSpPr>
          <p:nvPr>
            <p:ph idx="1"/>
          </p:nvPr>
        </p:nvSpPr>
        <p:spPr/>
        <p:txBody>
          <a:bodyPr/>
          <a:lstStyle/>
          <a:p>
            <a:pPr algn="l" fontAlgn="base">
              <a:lnSpc>
                <a:spcPct val="200000"/>
              </a:lnSpc>
              <a:buFont typeface="Arial" panose="020B0604020202020204" pitchFamily="34" charset="0"/>
              <a:buChar char="•"/>
            </a:pPr>
            <a:r>
              <a:rPr lang="en-GB" dirty="0">
                <a:solidFill>
                  <a:srgbClr val="003E74"/>
                </a:solidFill>
              </a:rPr>
              <a:t>Being open to new perspectives and letting go of previously-held assumptions</a:t>
            </a:r>
          </a:p>
          <a:p>
            <a:pPr algn="l" fontAlgn="base">
              <a:lnSpc>
                <a:spcPct val="200000"/>
              </a:lnSpc>
              <a:buFont typeface="Arial" panose="020B0604020202020204" pitchFamily="34" charset="0"/>
              <a:buChar char="•"/>
            </a:pPr>
            <a:r>
              <a:rPr lang="en-GB" dirty="0">
                <a:solidFill>
                  <a:srgbClr val="003E74"/>
                </a:solidFill>
              </a:rPr>
              <a:t>Having the courage to accept that you can’t know everything and asking for help when you need it.</a:t>
            </a:r>
          </a:p>
          <a:p>
            <a:pPr algn="l" fontAlgn="base">
              <a:lnSpc>
                <a:spcPct val="200000"/>
              </a:lnSpc>
              <a:buFont typeface="Arial" panose="020B0604020202020204" pitchFamily="34" charset="0"/>
              <a:buChar char="•"/>
            </a:pPr>
            <a:r>
              <a:rPr lang="en-GB" dirty="0">
                <a:solidFill>
                  <a:srgbClr val="003E74"/>
                </a:solidFill>
              </a:rPr>
              <a:t>Actively listening to a diverse range of opinions as often as possible to shape the best decisions</a:t>
            </a:r>
          </a:p>
          <a:p>
            <a:pPr algn="l" fontAlgn="base">
              <a:lnSpc>
                <a:spcPct val="200000"/>
              </a:lnSpc>
              <a:buFont typeface="Arial" panose="020B0604020202020204" pitchFamily="34" charset="0"/>
              <a:buChar char="•"/>
            </a:pPr>
            <a:r>
              <a:rPr lang="en-GB" dirty="0">
                <a:solidFill>
                  <a:srgbClr val="003E74"/>
                </a:solidFill>
              </a:rPr>
              <a:t>Willingly doing things differently if it means a faster and more efficient solution or delivery.</a:t>
            </a:r>
          </a:p>
          <a:p>
            <a:pPr algn="l" fontAlgn="base">
              <a:lnSpc>
                <a:spcPct val="200000"/>
              </a:lnSpc>
              <a:buFont typeface="Arial" panose="020B0604020202020204" pitchFamily="34" charset="0"/>
              <a:buChar char="•"/>
            </a:pPr>
            <a:r>
              <a:rPr lang="en-GB" dirty="0">
                <a:solidFill>
                  <a:srgbClr val="003E74"/>
                </a:solidFill>
              </a:rPr>
              <a:t>Showing an interest in the people around you and in their wellbeing.</a:t>
            </a:r>
          </a:p>
          <a:p>
            <a:endParaRPr lang="en-GB" dirty="0"/>
          </a:p>
        </p:txBody>
      </p:sp>
      <p:sp>
        <p:nvSpPr>
          <p:cNvPr id="8" name="TextBox 7">
            <a:extLst>
              <a:ext uri="{FF2B5EF4-FFF2-40B4-BE49-F238E27FC236}">
                <a16:creationId xmlns:a16="http://schemas.microsoft.com/office/drawing/2014/main" id="{64D4FF99-9CD0-C5F7-4D95-FD97EAEF93A1}"/>
              </a:ext>
            </a:extLst>
          </p:cNvPr>
          <p:cNvSpPr txBox="1"/>
          <p:nvPr/>
        </p:nvSpPr>
        <p:spPr>
          <a:xfrm>
            <a:off x="212449" y="5999490"/>
            <a:ext cx="11257657" cy="523220"/>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[4] “Inclusion and diversity,” </a:t>
            </a:r>
            <a:r>
              <a:rPr lang="en-GB" sz="1400" b="0" i="1" dirty="0">
                <a:solidFill>
                  <a:srgbClr val="000000"/>
                </a:solidFill>
                <a:effectLst/>
                <a:latin typeface="Calibri" panose="020F0502020204030204" pitchFamily="34" charset="0"/>
              </a:rPr>
              <a:t>careers.rolls-royce.com</a:t>
            </a:r>
            <a:r>
              <a:rPr lang="en-GB" sz="1400" b="0" i="0" dirty="0">
                <a:solidFill>
                  <a:srgbClr val="000000"/>
                </a:solidFill>
                <a:effectLst/>
                <a:latin typeface="Calibri" panose="020F0502020204030204" pitchFamily="34" charset="0"/>
              </a:rPr>
              <a:t>. https://careers.rolls-royce.com/united-kingdom/what-we-offer/inclusion-and-diversity</a:t>
            </a:r>
          </a:p>
          <a:p>
            <a:pPr algn="l"/>
            <a:r>
              <a:rPr lang="en-GB" sz="1400" b="0" i="0" dirty="0">
                <a:solidFill>
                  <a:srgbClr val="000000"/>
                </a:solidFill>
                <a:effectLst/>
                <a:latin typeface="Calibri" panose="020F0502020204030204" pitchFamily="34" charset="0"/>
              </a:rPr>
              <a:t>‌</a:t>
            </a:r>
          </a:p>
        </p:txBody>
      </p:sp>
      <p:sp>
        <p:nvSpPr>
          <p:cNvPr id="9" name="Slide Number Placeholder 7">
            <a:extLst>
              <a:ext uri="{FF2B5EF4-FFF2-40B4-BE49-F238E27FC236}">
                <a16:creationId xmlns:a16="http://schemas.microsoft.com/office/drawing/2014/main" id="{F2208AE3-302F-3659-125D-D0169E684D22}"/>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15</a:t>
            </a:fld>
            <a:endParaRPr lang="en-GB" dirty="0"/>
          </a:p>
        </p:txBody>
      </p:sp>
      <p:sp>
        <p:nvSpPr>
          <p:cNvPr id="6" name="Text Placeholder 5">
            <a:extLst>
              <a:ext uri="{FF2B5EF4-FFF2-40B4-BE49-F238E27FC236}">
                <a16:creationId xmlns:a16="http://schemas.microsoft.com/office/drawing/2014/main" id="{795C1C2A-1EBF-25D2-8AC2-77D3738BB2BA}"/>
              </a:ext>
            </a:extLst>
          </p:cNvPr>
          <p:cNvSpPr>
            <a:spLocks noGrp="1"/>
          </p:cNvSpPr>
          <p:nvPr>
            <p:ph type="body" sz="quarter" idx="10"/>
          </p:nvPr>
        </p:nvSpPr>
        <p:spPr/>
        <p:txBody>
          <a:bodyPr/>
          <a:lstStyle/>
          <a:p>
            <a:endParaRPr lang="en-GB"/>
          </a:p>
        </p:txBody>
      </p:sp>
      <p:sp>
        <p:nvSpPr>
          <p:cNvPr id="7" name="Text Placeholder 3">
            <a:extLst>
              <a:ext uri="{FF2B5EF4-FFF2-40B4-BE49-F238E27FC236}">
                <a16:creationId xmlns:a16="http://schemas.microsoft.com/office/drawing/2014/main" id="{708F47D9-AB5D-8670-4C25-5C8063D9DB9C}"/>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315028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1884-0533-B955-4096-4573D3214670}"/>
              </a:ext>
            </a:extLst>
          </p:cNvPr>
          <p:cNvSpPr>
            <a:spLocks noGrp="1"/>
          </p:cNvSpPr>
          <p:nvPr>
            <p:ph type="title"/>
          </p:nvPr>
        </p:nvSpPr>
        <p:spPr/>
        <p:txBody>
          <a:bodyPr/>
          <a:lstStyle/>
          <a:p>
            <a:r>
              <a:rPr lang="en-GB" sz="3600" dirty="0"/>
              <a:t>Cundall - Ethos</a:t>
            </a:r>
          </a:p>
        </p:txBody>
      </p:sp>
      <p:sp>
        <p:nvSpPr>
          <p:cNvPr id="3" name="Content Placeholder 2">
            <a:extLst>
              <a:ext uri="{FF2B5EF4-FFF2-40B4-BE49-F238E27FC236}">
                <a16:creationId xmlns:a16="http://schemas.microsoft.com/office/drawing/2014/main" id="{749DAB1D-0434-87CB-518E-5FD237E369CF}"/>
              </a:ext>
            </a:extLst>
          </p:cNvPr>
          <p:cNvSpPr>
            <a:spLocks noGrp="1"/>
          </p:cNvSpPr>
          <p:nvPr>
            <p:ph idx="1"/>
          </p:nvPr>
        </p:nvSpPr>
        <p:spPr>
          <a:xfrm>
            <a:off x="325800" y="1408240"/>
            <a:ext cx="11540763" cy="4041519"/>
          </a:xfrm>
        </p:spPr>
        <p:txBody>
          <a:bodyPr/>
          <a:lstStyle/>
          <a:p>
            <a:pPr marL="342900" indent="-342900">
              <a:lnSpc>
                <a:spcPct val="150000"/>
              </a:lnSpc>
              <a:buFont typeface="Arial" panose="020B0604020202020204" pitchFamily="34" charset="0"/>
              <a:buChar char="•"/>
            </a:pPr>
            <a:r>
              <a:rPr lang="en-GB" dirty="0">
                <a:solidFill>
                  <a:srgbClr val="003E74"/>
                </a:solidFill>
              </a:rPr>
              <a:t>Whatever your background or identity, you are welcome at Cundall. We are proud to be an inclusive employer that recognises the value of diversity; where anyone can find joy in what they do.</a:t>
            </a:r>
          </a:p>
          <a:p>
            <a:pPr marL="342900" indent="-342900">
              <a:lnSpc>
                <a:spcPct val="150000"/>
              </a:lnSpc>
              <a:buFont typeface="Arial" panose="020B0604020202020204" pitchFamily="34" charset="0"/>
              <a:buChar char="•"/>
            </a:pPr>
            <a:endParaRPr lang="en-GB" dirty="0">
              <a:solidFill>
                <a:srgbClr val="003E74"/>
              </a:solidFill>
            </a:endParaRPr>
          </a:p>
          <a:p>
            <a:pPr marL="342900" indent="-342900">
              <a:lnSpc>
                <a:spcPct val="150000"/>
              </a:lnSpc>
              <a:buFont typeface="Arial" panose="020B0604020202020204" pitchFamily="34" charset="0"/>
              <a:buChar char="•"/>
            </a:pPr>
            <a:r>
              <a:rPr lang="en-GB" dirty="0">
                <a:solidFill>
                  <a:srgbClr val="003E74"/>
                </a:solidFill>
              </a:rPr>
              <a:t>At Cundall, we are not only committed to a culture of inclusivity internally, but also to influencing change in the industry for the benefit of all.</a:t>
            </a:r>
          </a:p>
          <a:p>
            <a:pPr marL="342900" indent="-342900">
              <a:lnSpc>
                <a:spcPct val="150000"/>
              </a:lnSpc>
              <a:buFont typeface="Arial" panose="020B0604020202020204" pitchFamily="34" charset="0"/>
              <a:buChar char="•"/>
            </a:pPr>
            <a:endParaRPr lang="en-GB" dirty="0">
              <a:solidFill>
                <a:srgbClr val="003E74"/>
              </a:solidFill>
            </a:endParaRPr>
          </a:p>
          <a:p>
            <a:pPr marL="342900" indent="-342900">
              <a:lnSpc>
                <a:spcPct val="150000"/>
              </a:lnSpc>
              <a:buFont typeface="Arial" panose="020B0604020202020204" pitchFamily="34" charset="0"/>
              <a:buChar char="•"/>
            </a:pPr>
            <a:r>
              <a:rPr lang="en-GB" dirty="0">
                <a:solidFill>
                  <a:srgbClr val="003E74"/>
                </a:solidFill>
              </a:rPr>
              <a:t>Whether through the work we do on ourselves to identify and remove structural barriers to equality, or our involvement with local communities to widen participation in engineering, we are active in our pursuit of a fairer future.</a:t>
            </a:r>
          </a:p>
        </p:txBody>
      </p:sp>
      <p:sp>
        <p:nvSpPr>
          <p:cNvPr id="8" name="TextBox 7">
            <a:extLst>
              <a:ext uri="{FF2B5EF4-FFF2-40B4-BE49-F238E27FC236}">
                <a16:creationId xmlns:a16="http://schemas.microsoft.com/office/drawing/2014/main" id="{D8BAF167-DC26-E9F6-0671-1A5316AC74F2}"/>
              </a:ext>
            </a:extLst>
          </p:cNvPr>
          <p:cNvSpPr txBox="1"/>
          <p:nvPr/>
        </p:nvSpPr>
        <p:spPr>
          <a:xfrm>
            <a:off x="325801" y="6047064"/>
            <a:ext cx="11540762" cy="523220"/>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[5] Cundall, “Diversity and Inclusion - About,” </a:t>
            </a:r>
            <a:r>
              <a:rPr lang="en-GB" sz="1400" b="0" i="1" dirty="0">
                <a:solidFill>
                  <a:srgbClr val="000000"/>
                </a:solidFill>
                <a:effectLst/>
                <a:latin typeface="Calibri" panose="020F0502020204030204" pitchFamily="34" charset="0"/>
              </a:rPr>
              <a:t>Cundall</a:t>
            </a:r>
            <a:r>
              <a:rPr lang="en-GB" sz="1400" b="0" i="0" dirty="0">
                <a:solidFill>
                  <a:srgbClr val="000000"/>
                </a:solidFill>
                <a:effectLst/>
                <a:latin typeface="Calibri" panose="020F0502020204030204" pitchFamily="34" charset="0"/>
              </a:rPr>
              <a:t>. https://www.cundall.com/about/diversity-and-inclusion</a:t>
            </a:r>
          </a:p>
          <a:p>
            <a:pPr algn="l"/>
            <a:r>
              <a:rPr lang="en-GB" sz="1400" b="0" i="0" dirty="0">
                <a:solidFill>
                  <a:srgbClr val="000000"/>
                </a:solidFill>
                <a:effectLst/>
                <a:latin typeface="Calibri" panose="020F0502020204030204" pitchFamily="34" charset="0"/>
              </a:rPr>
              <a:t>‌</a:t>
            </a:r>
          </a:p>
        </p:txBody>
      </p:sp>
      <p:sp>
        <p:nvSpPr>
          <p:cNvPr id="9" name="Slide Number Placeholder 7">
            <a:extLst>
              <a:ext uri="{FF2B5EF4-FFF2-40B4-BE49-F238E27FC236}">
                <a16:creationId xmlns:a16="http://schemas.microsoft.com/office/drawing/2014/main" id="{ADFDC827-BF95-4E39-DDEB-8A97B0093B99}"/>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16</a:t>
            </a:fld>
            <a:endParaRPr lang="en-GB" dirty="0"/>
          </a:p>
        </p:txBody>
      </p:sp>
      <p:sp>
        <p:nvSpPr>
          <p:cNvPr id="6" name="Text Placeholder 5">
            <a:extLst>
              <a:ext uri="{FF2B5EF4-FFF2-40B4-BE49-F238E27FC236}">
                <a16:creationId xmlns:a16="http://schemas.microsoft.com/office/drawing/2014/main" id="{4F0D27C0-83F0-2B19-59F9-16713A038A01}"/>
              </a:ext>
            </a:extLst>
          </p:cNvPr>
          <p:cNvSpPr>
            <a:spLocks noGrp="1"/>
          </p:cNvSpPr>
          <p:nvPr>
            <p:ph type="body" sz="quarter" idx="10"/>
          </p:nvPr>
        </p:nvSpPr>
        <p:spPr/>
        <p:txBody>
          <a:bodyPr/>
          <a:lstStyle/>
          <a:p>
            <a:endParaRPr lang="en-GB"/>
          </a:p>
        </p:txBody>
      </p:sp>
      <p:sp>
        <p:nvSpPr>
          <p:cNvPr id="7" name="Text Placeholder 3">
            <a:extLst>
              <a:ext uri="{FF2B5EF4-FFF2-40B4-BE49-F238E27FC236}">
                <a16:creationId xmlns:a16="http://schemas.microsoft.com/office/drawing/2014/main" id="{8280B0A7-E686-940B-A6D1-54B4067AD5FD}"/>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411605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4904-C30A-E7A5-2A88-FF340856DAF4}"/>
              </a:ext>
            </a:extLst>
          </p:cNvPr>
          <p:cNvSpPr>
            <a:spLocks noGrp="1"/>
          </p:cNvSpPr>
          <p:nvPr>
            <p:ph type="title"/>
          </p:nvPr>
        </p:nvSpPr>
        <p:spPr/>
        <p:txBody>
          <a:bodyPr/>
          <a:lstStyle/>
          <a:p>
            <a:r>
              <a:rPr lang="en-GB" sz="3600" dirty="0"/>
              <a:t>Engineering Council – Ethical Principles</a:t>
            </a:r>
          </a:p>
        </p:txBody>
      </p:sp>
      <p:sp>
        <p:nvSpPr>
          <p:cNvPr id="3" name="Content Placeholder 2">
            <a:extLst>
              <a:ext uri="{FF2B5EF4-FFF2-40B4-BE49-F238E27FC236}">
                <a16:creationId xmlns:a16="http://schemas.microsoft.com/office/drawing/2014/main" id="{37C606F0-BCAE-38CA-A0FE-D4A00F71920C}"/>
              </a:ext>
            </a:extLst>
          </p:cNvPr>
          <p:cNvSpPr>
            <a:spLocks noGrp="1"/>
          </p:cNvSpPr>
          <p:nvPr>
            <p:ph idx="1"/>
          </p:nvPr>
        </p:nvSpPr>
        <p:spPr/>
        <p:txBody>
          <a:bodyPr/>
          <a:lstStyle/>
          <a:p>
            <a:r>
              <a:rPr lang="en-GB" sz="2400" dirty="0">
                <a:solidFill>
                  <a:srgbClr val="003E74"/>
                </a:solidFill>
                <a:latin typeface="+mj-lt"/>
              </a:rPr>
              <a:t>“The Engineering Council and the Royal Academy of Engineering (</a:t>
            </a:r>
            <a:r>
              <a:rPr lang="en-GB" sz="2400" dirty="0" err="1">
                <a:solidFill>
                  <a:srgbClr val="003E74"/>
                </a:solidFill>
                <a:latin typeface="+mj-lt"/>
              </a:rPr>
              <a:t>RAEng</a:t>
            </a:r>
            <a:r>
              <a:rPr lang="en-GB" sz="2400" dirty="0">
                <a:solidFill>
                  <a:srgbClr val="003E74"/>
                </a:solidFill>
                <a:latin typeface="+mj-lt"/>
              </a:rPr>
              <a:t>) believe that all persons engaged in engineering at any level, from the youngest apprentice and student, should be educated and encouraged to think and work in accordance with these ethical principles.”</a:t>
            </a:r>
          </a:p>
          <a:p>
            <a:pPr marL="342900" indent="-342900">
              <a:buFont typeface="Arial" panose="020B0604020202020204" pitchFamily="34" charset="0"/>
              <a:buChar char="•"/>
            </a:pPr>
            <a:endParaRPr lang="en-GB" sz="2400" dirty="0">
              <a:solidFill>
                <a:srgbClr val="003E74"/>
              </a:solidFill>
              <a:latin typeface="+mj-lt"/>
            </a:endParaRPr>
          </a:p>
          <a:p>
            <a:pPr marL="342900" indent="-342900">
              <a:buFont typeface="Arial" panose="020B0604020202020204" pitchFamily="34" charset="0"/>
              <a:buChar char="•"/>
            </a:pPr>
            <a:r>
              <a:rPr lang="en-GB" sz="2400" dirty="0">
                <a:solidFill>
                  <a:srgbClr val="003E74"/>
                </a:solidFill>
                <a:latin typeface="+mj-lt"/>
              </a:rPr>
              <a:t>Honesty and Integrity</a:t>
            </a:r>
          </a:p>
          <a:p>
            <a:pPr marL="342900" indent="-342900">
              <a:buFont typeface="Arial" panose="020B0604020202020204" pitchFamily="34" charset="0"/>
              <a:buChar char="•"/>
            </a:pPr>
            <a:r>
              <a:rPr lang="en-GB" sz="2400" dirty="0">
                <a:solidFill>
                  <a:srgbClr val="003E74"/>
                </a:solidFill>
                <a:latin typeface="+mj-lt"/>
              </a:rPr>
              <a:t>Respect for life, law, the environment and public good</a:t>
            </a:r>
          </a:p>
          <a:p>
            <a:pPr marL="342900" indent="-342900">
              <a:buFont typeface="Arial" panose="020B0604020202020204" pitchFamily="34" charset="0"/>
              <a:buChar char="•"/>
            </a:pPr>
            <a:r>
              <a:rPr lang="en-GB" sz="2400" dirty="0">
                <a:solidFill>
                  <a:srgbClr val="003E74"/>
                </a:solidFill>
                <a:latin typeface="+mj-lt"/>
              </a:rPr>
              <a:t>Accuracy and rigour</a:t>
            </a:r>
          </a:p>
          <a:p>
            <a:pPr marL="342900" indent="-342900">
              <a:buFont typeface="Arial" panose="020B0604020202020204" pitchFamily="34" charset="0"/>
              <a:buChar char="•"/>
            </a:pPr>
            <a:r>
              <a:rPr lang="en-GB" sz="2400" dirty="0">
                <a:solidFill>
                  <a:srgbClr val="003E74"/>
                </a:solidFill>
                <a:latin typeface="+mj-lt"/>
              </a:rPr>
              <a:t>Leadership and communication</a:t>
            </a:r>
          </a:p>
          <a:p>
            <a:pPr lvl="1"/>
            <a:r>
              <a:rPr lang="en-GB" sz="2400" b="1" dirty="0">
                <a:solidFill>
                  <a:srgbClr val="003E74"/>
                </a:solidFill>
              </a:rPr>
              <a:t>    -  promote equality, diversity and inclusion</a:t>
            </a:r>
          </a:p>
          <a:p>
            <a:pPr marL="457200" lvl="1"/>
            <a:endParaRPr lang="en-GB" b="1" i="0" u="none" strike="noStrike" dirty="0">
              <a:solidFill>
                <a:srgbClr val="687718"/>
              </a:solidFill>
              <a:effectLst/>
              <a:latin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697BB319-B910-91B3-A00C-4F558240F215}"/>
              </a:ext>
            </a:extLst>
          </p:cNvPr>
          <p:cNvSpPr txBox="1"/>
          <p:nvPr/>
        </p:nvSpPr>
        <p:spPr>
          <a:xfrm>
            <a:off x="266645" y="5891768"/>
            <a:ext cx="11658710" cy="738664"/>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[6] Engineering Council, “Statement of Ethical Principles,” </a:t>
            </a:r>
            <a:r>
              <a:rPr lang="en-GB" sz="1400" b="0" i="1" dirty="0">
                <a:solidFill>
                  <a:srgbClr val="000000"/>
                </a:solidFill>
                <a:effectLst/>
                <a:latin typeface="Calibri" panose="020F0502020204030204" pitchFamily="34" charset="0"/>
              </a:rPr>
              <a:t>Engc.org.uk</a:t>
            </a:r>
            <a:r>
              <a:rPr lang="en-GB" sz="1400" b="0" i="0" dirty="0">
                <a:solidFill>
                  <a:srgbClr val="000000"/>
                </a:solidFill>
                <a:effectLst/>
                <a:latin typeface="Calibri" panose="020F0502020204030204" pitchFamily="34" charset="0"/>
              </a:rPr>
              <a:t>, 2017. https://www.engc.org.uk/standards-guidance/guidance/statement-of-ethical-principles/</a:t>
            </a:r>
          </a:p>
          <a:p>
            <a:pPr algn="l"/>
            <a:r>
              <a:rPr lang="en-GB" sz="1400" b="0" i="0" dirty="0">
                <a:solidFill>
                  <a:srgbClr val="000000"/>
                </a:solidFill>
                <a:effectLst/>
                <a:latin typeface="Calibri" panose="020F0502020204030204" pitchFamily="34" charset="0"/>
              </a:rPr>
              <a:t>‌</a:t>
            </a:r>
          </a:p>
        </p:txBody>
      </p:sp>
      <p:sp>
        <p:nvSpPr>
          <p:cNvPr id="9" name="Slide Number Placeholder 7">
            <a:extLst>
              <a:ext uri="{FF2B5EF4-FFF2-40B4-BE49-F238E27FC236}">
                <a16:creationId xmlns:a16="http://schemas.microsoft.com/office/drawing/2014/main" id="{6447E4A8-4959-613B-DF95-AD8595635E59}"/>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17</a:t>
            </a:fld>
            <a:endParaRPr lang="en-GB" dirty="0"/>
          </a:p>
        </p:txBody>
      </p:sp>
      <p:sp>
        <p:nvSpPr>
          <p:cNvPr id="6" name="Text Placeholder 5">
            <a:extLst>
              <a:ext uri="{FF2B5EF4-FFF2-40B4-BE49-F238E27FC236}">
                <a16:creationId xmlns:a16="http://schemas.microsoft.com/office/drawing/2014/main" id="{160D562E-35D4-8655-F710-C632B43C3284}"/>
              </a:ext>
            </a:extLst>
          </p:cNvPr>
          <p:cNvSpPr>
            <a:spLocks noGrp="1"/>
          </p:cNvSpPr>
          <p:nvPr>
            <p:ph type="body" sz="quarter" idx="10"/>
          </p:nvPr>
        </p:nvSpPr>
        <p:spPr/>
        <p:txBody>
          <a:bodyPr/>
          <a:lstStyle/>
          <a:p>
            <a:endParaRPr lang="en-GB"/>
          </a:p>
        </p:txBody>
      </p:sp>
      <p:sp>
        <p:nvSpPr>
          <p:cNvPr id="7" name="Text Placeholder 3">
            <a:extLst>
              <a:ext uri="{FF2B5EF4-FFF2-40B4-BE49-F238E27FC236}">
                <a16:creationId xmlns:a16="http://schemas.microsoft.com/office/drawing/2014/main" id="{9A9AE7F9-03A1-3257-5671-4B36D766355D}"/>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334162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D4E9-4CF2-8CA1-54A4-2AA090B486ED}"/>
              </a:ext>
            </a:extLst>
          </p:cNvPr>
          <p:cNvSpPr>
            <a:spLocks noGrp="1"/>
          </p:cNvSpPr>
          <p:nvPr>
            <p:ph type="title"/>
          </p:nvPr>
        </p:nvSpPr>
        <p:spPr/>
        <p:txBody>
          <a:bodyPr/>
          <a:lstStyle/>
          <a:p>
            <a:r>
              <a:rPr lang="en-GB" sz="3600" dirty="0"/>
              <a:t>Defining Ethics</a:t>
            </a:r>
          </a:p>
        </p:txBody>
      </p:sp>
      <p:sp>
        <p:nvSpPr>
          <p:cNvPr id="8" name="Content Placeholder 7">
            <a:extLst>
              <a:ext uri="{FF2B5EF4-FFF2-40B4-BE49-F238E27FC236}">
                <a16:creationId xmlns:a16="http://schemas.microsoft.com/office/drawing/2014/main" id="{4EDEC70A-7934-B478-886D-F015DABDD779}"/>
              </a:ext>
            </a:extLst>
          </p:cNvPr>
          <p:cNvSpPr>
            <a:spLocks noGrp="1"/>
          </p:cNvSpPr>
          <p:nvPr>
            <p:ph idx="12"/>
          </p:nvPr>
        </p:nvSpPr>
        <p:spPr/>
        <p:txBody>
          <a:bodyPr/>
          <a:lstStyle/>
          <a:p>
            <a:r>
              <a:rPr lang="en-GB" sz="3600" dirty="0">
                <a:solidFill>
                  <a:srgbClr val="003E74"/>
                </a:solidFill>
              </a:rPr>
              <a:t>What does it mean to be ethical?</a:t>
            </a:r>
          </a:p>
        </p:txBody>
      </p:sp>
      <p:sp>
        <p:nvSpPr>
          <p:cNvPr id="9" name="Text Placeholder 8">
            <a:extLst>
              <a:ext uri="{FF2B5EF4-FFF2-40B4-BE49-F238E27FC236}">
                <a16:creationId xmlns:a16="http://schemas.microsoft.com/office/drawing/2014/main" id="{A335BE2F-C983-FF6E-71C4-9B00F46D8FD5}"/>
              </a:ext>
            </a:extLst>
          </p:cNvPr>
          <p:cNvSpPr>
            <a:spLocks noGrp="1"/>
          </p:cNvSpPr>
          <p:nvPr>
            <p:ph type="body" sz="quarter" idx="13"/>
          </p:nvPr>
        </p:nvSpPr>
        <p:spPr/>
        <p:txBody>
          <a:bodyPr/>
          <a:lstStyle/>
          <a:p>
            <a:endParaRPr lang="en-GB"/>
          </a:p>
        </p:txBody>
      </p:sp>
      <p:sp>
        <p:nvSpPr>
          <p:cNvPr id="3" name="Slide Number Placeholder 7">
            <a:extLst>
              <a:ext uri="{FF2B5EF4-FFF2-40B4-BE49-F238E27FC236}">
                <a16:creationId xmlns:a16="http://schemas.microsoft.com/office/drawing/2014/main" id="{5F434397-A3CC-B817-C79E-C6BFABBA8809}"/>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18</a:t>
            </a:fld>
            <a:endParaRPr lang="en-GB" dirty="0"/>
          </a:p>
        </p:txBody>
      </p:sp>
      <p:sp>
        <p:nvSpPr>
          <p:cNvPr id="7" name="Text Placeholder 6">
            <a:extLst>
              <a:ext uri="{FF2B5EF4-FFF2-40B4-BE49-F238E27FC236}">
                <a16:creationId xmlns:a16="http://schemas.microsoft.com/office/drawing/2014/main" id="{848BADA2-35B2-78B1-132A-71CDDA2DFBD8}"/>
              </a:ext>
            </a:extLst>
          </p:cNvPr>
          <p:cNvSpPr>
            <a:spLocks noGrp="1"/>
          </p:cNvSpPr>
          <p:nvPr>
            <p:ph type="body" sz="quarter" idx="10"/>
          </p:nvPr>
        </p:nvSpPr>
        <p:spPr/>
        <p:txBody>
          <a:bodyPr/>
          <a:lstStyle/>
          <a:p>
            <a:endParaRPr lang="en-GB"/>
          </a:p>
        </p:txBody>
      </p:sp>
      <p:sp>
        <p:nvSpPr>
          <p:cNvPr id="10" name="Text Placeholder 3">
            <a:extLst>
              <a:ext uri="{FF2B5EF4-FFF2-40B4-BE49-F238E27FC236}">
                <a16:creationId xmlns:a16="http://schemas.microsoft.com/office/drawing/2014/main" id="{62D7FBC1-8D99-15B1-2A74-E35C03BE982F}"/>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
        <p:nvSpPr>
          <p:cNvPr id="11" name="Content Placeholder 9">
            <a:extLst>
              <a:ext uri="{FF2B5EF4-FFF2-40B4-BE49-F238E27FC236}">
                <a16:creationId xmlns:a16="http://schemas.microsoft.com/office/drawing/2014/main" id="{556C0AFF-278C-E7C0-42AA-F425F41C50B2}"/>
              </a:ext>
            </a:extLst>
          </p:cNvPr>
          <p:cNvSpPr txBox="1">
            <a:spLocks/>
          </p:cNvSpPr>
          <p:nvPr/>
        </p:nvSpPr>
        <p:spPr>
          <a:xfrm>
            <a:off x="609598" y="2346581"/>
            <a:ext cx="5267837"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dirty="0">
                <a:highlight>
                  <a:srgbClr val="FFFF00"/>
                </a:highlight>
              </a:rPr>
              <a:t>[insert QR code to a forum / </a:t>
            </a:r>
            <a:r>
              <a:rPr lang="en-GB" b="1" dirty="0" err="1">
                <a:highlight>
                  <a:srgbClr val="FFFF00"/>
                </a:highlight>
              </a:rPr>
              <a:t>menti</a:t>
            </a:r>
            <a:r>
              <a:rPr lang="en-GB" b="1" dirty="0">
                <a:highlight>
                  <a:srgbClr val="FFFF00"/>
                </a:highlight>
              </a:rPr>
              <a:t> for students to share their thoughts]</a:t>
            </a:r>
          </a:p>
        </p:txBody>
      </p:sp>
    </p:spTree>
    <p:extLst>
      <p:ext uri="{BB962C8B-B14F-4D97-AF65-F5344CB8AC3E}">
        <p14:creationId xmlns:p14="http://schemas.microsoft.com/office/powerpoint/2010/main" val="376935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34643FE-1E97-2927-7F97-BCBEC1E6D388}"/>
              </a:ext>
            </a:extLst>
          </p:cNvPr>
          <p:cNvSpPr>
            <a:spLocks noGrp="1"/>
          </p:cNvSpPr>
          <p:nvPr>
            <p:ph idx="11"/>
          </p:nvPr>
        </p:nvSpPr>
        <p:spPr>
          <a:xfrm>
            <a:off x="828164" y="1831504"/>
            <a:ext cx="5267836" cy="3644104"/>
          </a:xfrm>
        </p:spPr>
        <p:txBody>
          <a:bodyPr/>
          <a:lstStyle/>
          <a:p>
            <a:r>
              <a:rPr lang="en-GB" sz="2800" b="1" dirty="0">
                <a:solidFill>
                  <a:srgbClr val="003E74"/>
                </a:solidFill>
              </a:rPr>
              <a:t>Ethics:</a:t>
            </a:r>
          </a:p>
          <a:p>
            <a:endParaRPr lang="en-GB" sz="2800" dirty="0">
              <a:solidFill>
                <a:srgbClr val="003E74"/>
              </a:solidFill>
            </a:endParaRPr>
          </a:p>
          <a:p>
            <a:pPr>
              <a:buFontTx/>
              <a:buChar char="-"/>
            </a:pPr>
            <a:r>
              <a:rPr lang="en-GB" sz="2800" dirty="0">
                <a:solidFill>
                  <a:srgbClr val="003E74"/>
                </a:solidFill>
              </a:rPr>
              <a:t>Rules based</a:t>
            </a:r>
          </a:p>
          <a:p>
            <a:pPr>
              <a:buFontTx/>
              <a:buChar char="-"/>
            </a:pPr>
            <a:r>
              <a:rPr lang="en-GB" sz="2800" dirty="0">
                <a:solidFill>
                  <a:srgbClr val="003E74"/>
                </a:solidFill>
              </a:rPr>
              <a:t>Actions / outcomes</a:t>
            </a:r>
          </a:p>
          <a:p>
            <a:pPr>
              <a:buFontTx/>
              <a:buChar char="-"/>
            </a:pPr>
            <a:r>
              <a:rPr lang="en-GB" sz="2800" dirty="0">
                <a:solidFill>
                  <a:srgbClr val="003E74"/>
                </a:solidFill>
              </a:rPr>
              <a:t>Analytical</a:t>
            </a:r>
          </a:p>
        </p:txBody>
      </p:sp>
      <p:sp>
        <p:nvSpPr>
          <p:cNvPr id="2" name="Title 1">
            <a:extLst>
              <a:ext uri="{FF2B5EF4-FFF2-40B4-BE49-F238E27FC236}">
                <a16:creationId xmlns:a16="http://schemas.microsoft.com/office/drawing/2014/main" id="{908BD4E9-4CF2-8CA1-54A4-2AA090B486ED}"/>
              </a:ext>
            </a:extLst>
          </p:cNvPr>
          <p:cNvSpPr>
            <a:spLocks noGrp="1"/>
          </p:cNvSpPr>
          <p:nvPr>
            <p:ph type="title"/>
          </p:nvPr>
        </p:nvSpPr>
        <p:spPr/>
        <p:txBody>
          <a:bodyPr/>
          <a:lstStyle/>
          <a:p>
            <a:r>
              <a:rPr lang="en-GB" sz="3600" dirty="0"/>
              <a:t>Ethics vs Morals</a:t>
            </a:r>
          </a:p>
        </p:txBody>
      </p:sp>
      <p:sp>
        <p:nvSpPr>
          <p:cNvPr id="8" name="Content Placeholder 7">
            <a:extLst>
              <a:ext uri="{FF2B5EF4-FFF2-40B4-BE49-F238E27FC236}">
                <a16:creationId xmlns:a16="http://schemas.microsoft.com/office/drawing/2014/main" id="{4EDEC70A-7934-B478-886D-F015DABDD779}"/>
              </a:ext>
            </a:extLst>
          </p:cNvPr>
          <p:cNvSpPr>
            <a:spLocks noGrp="1"/>
          </p:cNvSpPr>
          <p:nvPr>
            <p:ph idx="12"/>
          </p:nvPr>
        </p:nvSpPr>
        <p:spPr>
          <a:xfrm>
            <a:off x="6695464" y="1778747"/>
            <a:ext cx="5267837" cy="3644104"/>
          </a:xfrm>
        </p:spPr>
        <p:txBody>
          <a:bodyPr/>
          <a:lstStyle/>
          <a:p>
            <a:r>
              <a:rPr lang="en-GB" sz="2800" b="1" dirty="0">
                <a:solidFill>
                  <a:srgbClr val="003E74"/>
                </a:solidFill>
              </a:rPr>
              <a:t>Morals:</a:t>
            </a:r>
          </a:p>
          <a:p>
            <a:endParaRPr lang="en-GB" sz="2800" dirty="0">
              <a:solidFill>
                <a:srgbClr val="003E74"/>
              </a:solidFill>
            </a:endParaRPr>
          </a:p>
          <a:p>
            <a:pPr>
              <a:buFontTx/>
              <a:buChar char="-"/>
            </a:pPr>
            <a:r>
              <a:rPr lang="en-GB" sz="2800" dirty="0">
                <a:solidFill>
                  <a:srgbClr val="003E74"/>
                </a:solidFill>
              </a:rPr>
              <a:t>Community based</a:t>
            </a:r>
          </a:p>
          <a:p>
            <a:pPr>
              <a:buFontTx/>
              <a:buChar char="-"/>
            </a:pPr>
            <a:r>
              <a:rPr lang="en-GB" sz="2800" dirty="0">
                <a:solidFill>
                  <a:srgbClr val="003E74"/>
                </a:solidFill>
              </a:rPr>
              <a:t>Values</a:t>
            </a:r>
          </a:p>
          <a:p>
            <a:pPr>
              <a:buFontTx/>
              <a:buChar char="-"/>
            </a:pPr>
            <a:r>
              <a:rPr lang="en-GB" sz="2800" dirty="0">
                <a:solidFill>
                  <a:srgbClr val="003E74"/>
                </a:solidFill>
              </a:rPr>
              <a:t>Interpersonal</a:t>
            </a:r>
          </a:p>
        </p:txBody>
      </p:sp>
      <p:sp>
        <p:nvSpPr>
          <p:cNvPr id="9" name="Text Placeholder 8">
            <a:extLst>
              <a:ext uri="{FF2B5EF4-FFF2-40B4-BE49-F238E27FC236}">
                <a16:creationId xmlns:a16="http://schemas.microsoft.com/office/drawing/2014/main" id="{A335BE2F-C983-FF6E-71C4-9B00F46D8FD5}"/>
              </a:ext>
            </a:extLst>
          </p:cNvPr>
          <p:cNvSpPr>
            <a:spLocks noGrp="1"/>
          </p:cNvSpPr>
          <p:nvPr>
            <p:ph type="body" sz="quarter" idx="13"/>
          </p:nvPr>
        </p:nvSpPr>
        <p:spPr/>
        <p:txBody>
          <a:bodyPr/>
          <a:lstStyle/>
          <a:p>
            <a:endParaRPr lang="en-GB"/>
          </a:p>
        </p:txBody>
      </p:sp>
      <p:sp>
        <p:nvSpPr>
          <p:cNvPr id="3" name="TextBox 2">
            <a:extLst>
              <a:ext uri="{FF2B5EF4-FFF2-40B4-BE49-F238E27FC236}">
                <a16:creationId xmlns:a16="http://schemas.microsoft.com/office/drawing/2014/main" id="{D6A94B9A-CCF1-043C-3920-3704C7CDC3C2}"/>
              </a:ext>
            </a:extLst>
          </p:cNvPr>
          <p:cNvSpPr txBox="1"/>
          <p:nvPr/>
        </p:nvSpPr>
        <p:spPr>
          <a:xfrm>
            <a:off x="2486527" y="5370093"/>
            <a:ext cx="6842856" cy="523220"/>
          </a:xfrm>
          <a:prstGeom prst="rect">
            <a:avLst/>
          </a:prstGeom>
          <a:noFill/>
        </p:spPr>
        <p:txBody>
          <a:bodyPr wrap="square" rtlCol="0">
            <a:spAutoFit/>
          </a:bodyPr>
          <a:lstStyle/>
          <a:p>
            <a:r>
              <a:rPr lang="en-GB" sz="2800" dirty="0">
                <a:solidFill>
                  <a:srgbClr val="003E74"/>
                </a:solidFill>
              </a:rPr>
              <a:t>Adultery: Illegal? Immoral? Unethical?</a:t>
            </a:r>
          </a:p>
        </p:txBody>
      </p:sp>
      <p:sp>
        <p:nvSpPr>
          <p:cNvPr id="4" name="Slide Number Placeholder 7">
            <a:extLst>
              <a:ext uri="{FF2B5EF4-FFF2-40B4-BE49-F238E27FC236}">
                <a16:creationId xmlns:a16="http://schemas.microsoft.com/office/drawing/2014/main" id="{EF881C50-6E46-6658-28E4-AED96D8BB328}"/>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19</a:t>
            </a:fld>
            <a:endParaRPr lang="en-GB" dirty="0"/>
          </a:p>
        </p:txBody>
      </p:sp>
      <p:sp>
        <p:nvSpPr>
          <p:cNvPr id="10" name="Text Placeholder 9">
            <a:extLst>
              <a:ext uri="{FF2B5EF4-FFF2-40B4-BE49-F238E27FC236}">
                <a16:creationId xmlns:a16="http://schemas.microsoft.com/office/drawing/2014/main" id="{B5B8F2A1-E19D-394A-1AF0-45C1A969A0BF}"/>
              </a:ext>
            </a:extLst>
          </p:cNvPr>
          <p:cNvSpPr>
            <a:spLocks noGrp="1"/>
          </p:cNvSpPr>
          <p:nvPr>
            <p:ph type="body" sz="quarter" idx="10"/>
          </p:nvPr>
        </p:nvSpPr>
        <p:spPr/>
        <p:txBody>
          <a:bodyPr/>
          <a:lstStyle/>
          <a:p>
            <a:endParaRPr lang="en-GB"/>
          </a:p>
        </p:txBody>
      </p:sp>
      <p:sp>
        <p:nvSpPr>
          <p:cNvPr id="11" name="Text Placeholder 3">
            <a:extLst>
              <a:ext uri="{FF2B5EF4-FFF2-40B4-BE49-F238E27FC236}">
                <a16:creationId xmlns:a16="http://schemas.microsoft.com/office/drawing/2014/main" id="{3AD4DFB4-C102-74C3-36DE-D53661A15AF0}"/>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37545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A02DDD-FFFB-F7EC-0298-9EDC185A1CA7}"/>
              </a:ext>
            </a:extLst>
          </p:cNvPr>
          <p:cNvSpPr>
            <a:spLocks noGrp="1"/>
          </p:cNvSpPr>
          <p:nvPr>
            <p:ph type="title"/>
          </p:nvPr>
        </p:nvSpPr>
        <p:spPr/>
        <p:txBody>
          <a:bodyPr/>
          <a:lstStyle/>
          <a:p>
            <a:r>
              <a:rPr lang="en-GB" sz="3600" dirty="0"/>
              <a:t>Recap / Position Update</a:t>
            </a:r>
          </a:p>
        </p:txBody>
      </p:sp>
      <p:sp>
        <p:nvSpPr>
          <p:cNvPr id="14" name="Text Placeholder 3">
            <a:extLst>
              <a:ext uri="{FF2B5EF4-FFF2-40B4-BE49-F238E27FC236}">
                <a16:creationId xmlns:a16="http://schemas.microsoft.com/office/drawing/2014/main" id="{C60E21CB-2544-8F11-F1B2-44E207067897}"/>
              </a:ext>
            </a:extLst>
          </p:cNvPr>
          <p:cNvSpPr>
            <a:spLocks noGrp="1"/>
          </p:cNvSpPr>
          <p:nvPr>
            <p:ph type="body" sz="quarter" idx="10"/>
          </p:nvPr>
        </p:nvSpPr>
        <p:spPr/>
        <p:txBody>
          <a:bodyPr/>
          <a:lstStyle/>
          <a:p>
            <a:r>
              <a:rPr lang="en-US" dirty="0"/>
              <a:t>Equality, Diversity, Inclusion and Ethics</a:t>
            </a:r>
          </a:p>
        </p:txBody>
      </p:sp>
      <p:graphicFrame>
        <p:nvGraphicFramePr>
          <p:cNvPr id="2" name="Content Placeholder 3">
            <a:extLst>
              <a:ext uri="{FF2B5EF4-FFF2-40B4-BE49-F238E27FC236}">
                <a16:creationId xmlns:a16="http://schemas.microsoft.com/office/drawing/2014/main" id="{8D272D2B-1BF0-4565-B1A4-700BCB50BFC5}"/>
              </a:ext>
            </a:extLst>
          </p:cNvPr>
          <p:cNvGraphicFramePr>
            <a:graphicFrameLocks noGrp="1"/>
          </p:cNvGraphicFramePr>
          <p:nvPr>
            <p:ph idx="1"/>
            <p:extLst>
              <p:ext uri="{D42A27DB-BD31-4B8C-83A1-F6EECF244321}">
                <p14:modId xmlns:p14="http://schemas.microsoft.com/office/powerpoint/2010/main" val="3677512538"/>
              </p:ext>
            </p:extLst>
          </p:nvPr>
        </p:nvGraphicFramePr>
        <p:xfrm>
          <a:off x="882316" y="1572126"/>
          <a:ext cx="10844463" cy="4347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7">
            <a:extLst>
              <a:ext uri="{FF2B5EF4-FFF2-40B4-BE49-F238E27FC236}">
                <a16:creationId xmlns:a16="http://schemas.microsoft.com/office/drawing/2014/main" id="{184B34BA-C898-B80D-086E-FCE56255EB50}"/>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a:t>
            </a:fld>
            <a:endParaRPr lang="en-GB" dirty="0"/>
          </a:p>
        </p:txBody>
      </p:sp>
    </p:spTree>
    <p:extLst>
      <p:ext uri="{BB962C8B-B14F-4D97-AF65-F5344CB8AC3E}">
        <p14:creationId xmlns:p14="http://schemas.microsoft.com/office/powerpoint/2010/main" val="396312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9B2F9-93D5-D3E9-7B5F-E18CFEBC0352}"/>
              </a:ext>
            </a:extLst>
          </p:cNvPr>
          <p:cNvSpPr>
            <a:spLocks noGrp="1"/>
          </p:cNvSpPr>
          <p:nvPr>
            <p:ph type="title"/>
          </p:nvPr>
        </p:nvSpPr>
        <p:spPr/>
        <p:txBody>
          <a:bodyPr/>
          <a:lstStyle/>
          <a:p>
            <a:r>
              <a:rPr lang="en-GB" sz="3600" dirty="0"/>
              <a:t>Factors in Morality / Ethics</a:t>
            </a:r>
          </a:p>
        </p:txBody>
      </p:sp>
      <p:sp>
        <p:nvSpPr>
          <p:cNvPr id="7" name="Content Placeholder 6">
            <a:extLst>
              <a:ext uri="{FF2B5EF4-FFF2-40B4-BE49-F238E27FC236}">
                <a16:creationId xmlns:a16="http://schemas.microsoft.com/office/drawing/2014/main" id="{31FDAF04-FBF0-AA3D-D831-F0B6EFB7F56A}"/>
              </a:ext>
            </a:extLst>
          </p:cNvPr>
          <p:cNvSpPr>
            <a:spLocks noGrp="1"/>
          </p:cNvSpPr>
          <p:nvPr>
            <p:ph idx="1"/>
          </p:nvPr>
        </p:nvSpPr>
        <p:spPr>
          <a:xfrm>
            <a:off x="539276" y="2089907"/>
            <a:ext cx="7634177" cy="3644104"/>
          </a:xfrm>
        </p:spPr>
        <p:txBody>
          <a:bodyPr/>
          <a:lstStyle/>
          <a:p>
            <a:pPr marL="457200" indent="-457200">
              <a:buFont typeface="Arial" panose="020B0604020202020204" pitchFamily="34" charset="0"/>
              <a:buChar char="•"/>
            </a:pPr>
            <a:r>
              <a:rPr lang="en-GB" sz="3200" dirty="0">
                <a:solidFill>
                  <a:srgbClr val="003E74"/>
                </a:solidFill>
              </a:rPr>
              <a:t>Culture</a:t>
            </a:r>
          </a:p>
          <a:p>
            <a:pPr marL="457200" indent="-457200">
              <a:buFont typeface="Arial" panose="020B0604020202020204" pitchFamily="34" charset="0"/>
              <a:buChar char="•"/>
            </a:pPr>
            <a:r>
              <a:rPr lang="en-GB" sz="3200" dirty="0">
                <a:solidFill>
                  <a:srgbClr val="003E74"/>
                </a:solidFill>
              </a:rPr>
              <a:t>Religion</a:t>
            </a:r>
          </a:p>
          <a:p>
            <a:pPr marL="457200" indent="-457200">
              <a:buFont typeface="Arial" panose="020B0604020202020204" pitchFamily="34" charset="0"/>
              <a:buChar char="•"/>
            </a:pPr>
            <a:r>
              <a:rPr lang="en-GB" sz="3200" dirty="0">
                <a:solidFill>
                  <a:srgbClr val="003E74"/>
                </a:solidFill>
              </a:rPr>
              <a:t>Tradition</a:t>
            </a:r>
          </a:p>
          <a:p>
            <a:pPr marL="457200" indent="-457200">
              <a:buFont typeface="Arial" panose="020B0604020202020204" pitchFamily="34" charset="0"/>
              <a:buChar char="•"/>
            </a:pPr>
            <a:r>
              <a:rPr lang="en-GB" sz="3200" dirty="0">
                <a:solidFill>
                  <a:srgbClr val="003E74"/>
                </a:solidFill>
              </a:rPr>
              <a:t>Family</a:t>
            </a:r>
          </a:p>
          <a:p>
            <a:pPr marL="457200" indent="-457200">
              <a:buFont typeface="Arial" panose="020B0604020202020204" pitchFamily="34" charset="0"/>
              <a:buChar char="•"/>
            </a:pPr>
            <a:r>
              <a:rPr lang="en-GB" sz="3200" dirty="0">
                <a:solidFill>
                  <a:srgbClr val="003E74"/>
                </a:solidFill>
              </a:rPr>
              <a:t>Education</a:t>
            </a:r>
          </a:p>
          <a:p>
            <a:pPr marL="457200" indent="-457200">
              <a:buFont typeface="Arial" panose="020B0604020202020204" pitchFamily="34" charset="0"/>
              <a:buChar char="•"/>
            </a:pPr>
            <a:r>
              <a:rPr lang="en-GB" sz="3200" dirty="0">
                <a:solidFill>
                  <a:srgbClr val="003E74"/>
                </a:solidFill>
              </a:rPr>
              <a:t>Geography</a:t>
            </a:r>
          </a:p>
          <a:p>
            <a:pPr marL="457200" indent="-457200">
              <a:buFont typeface="Arial" panose="020B0604020202020204" pitchFamily="34" charset="0"/>
              <a:buChar char="•"/>
            </a:pPr>
            <a:r>
              <a:rPr lang="en-GB" sz="3200" dirty="0">
                <a:solidFill>
                  <a:srgbClr val="003E74"/>
                </a:solidFill>
              </a:rPr>
              <a:t>…?</a:t>
            </a:r>
          </a:p>
        </p:txBody>
      </p:sp>
      <p:sp>
        <p:nvSpPr>
          <p:cNvPr id="2" name="Slide Number Placeholder 7">
            <a:extLst>
              <a:ext uri="{FF2B5EF4-FFF2-40B4-BE49-F238E27FC236}">
                <a16:creationId xmlns:a16="http://schemas.microsoft.com/office/drawing/2014/main" id="{BC1249E9-AB21-2DAB-0451-0C3A2952CCF4}"/>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20</a:t>
            </a:fld>
            <a:endParaRPr lang="en-GB" dirty="0"/>
          </a:p>
        </p:txBody>
      </p:sp>
      <p:sp>
        <p:nvSpPr>
          <p:cNvPr id="5" name="Text Placeholder 4">
            <a:extLst>
              <a:ext uri="{FF2B5EF4-FFF2-40B4-BE49-F238E27FC236}">
                <a16:creationId xmlns:a16="http://schemas.microsoft.com/office/drawing/2014/main" id="{3CCF275D-5CDC-8B8A-CB77-0BF7035341D9}"/>
              </a:ext>
            </a:extLst>
          </p:cNvPr>
          <p:cNvSpPr>
            <a:spLocks noGrp="1"/>
          </p:cNvSpPr>
          <p:nvPr>
            <p:ph type="body" sz="quarter" idx="10"/>
          </p:nvPr>
        </p:nvSpPr>
        <p:spPr/>
        <p:txBody>
          <a:bodyPr/>
          <a:lstStyle/>
          <a:p>
            <a:endParaRPr lang="en-GB"/>
          </a:p>
        </p:txBody>
      </p:sp>
      <p:sp>
        <p:nvSpPr>
          <p:cNvPr id="6" name="Text Placeholder 3">
            <a:extLst>
              <a:ext uri="{FF2B5EF4-FFF2-40B4-BE49-F238E27FC236}">
                <a16:creationId xmlns:a16="http://schemas.microsoft.com/office/drawing/2014/main" id="{4870873F-EA41-7CCE-F87A-FF7F60590690}"/>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386382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7FB4DC1-84CE-C6EA-C651-8E67E917CA55}"/>
              </a:ext>
            </a:extLst>
          </p:cNvPr>
          <p:cNvSpPr>
            <a:spLocks noGrp="1"/>
          </p:cNvSpPr>
          <p:nvPr>
            <p:ph idx="11"/>
          </p:nvPr>
        </p:nvSpPr>
        <p:spPr>
          <a:xfrm>
            <a:off x="601579" y="2073865"/>
            <a:ext cx="3007895" cy="3644104"/>
          </a:xfrm>
        </p:spPr>
        <p:txBody>
          <a:bodyPr/>
          <a:lstStyle/>
          <a:p>
            <a:r>
              <a:rPr lang="en-GB" sz="2800" u="sng" dirty="0">
                <a:solidFill>
                  <a:srgbClr val="003E74"/>
                </a:solidFill>
              </a:rPr>
              <a:t>Deontological</a:t>
            </a:r>
          </a:p>
          <a:p>
            <a:pPr marL="457200" indent="-457200">
              <a:buFont typeface="Arial" panose="020B0604020202020204" pitchFamily="34" charset="0"/>
              <a:buChar char="•"/>
            </a:pPr>
            <a:r>
              <a:rPr lang="en-GB" sz="2800" dirty="0">
                <a:solidFill>
                  <a:srgbClr val="003E74"/>
                </a:solidFill>
              </a:rPr>
              <a:t>Kantian</a:t>
            </a:r>
          </a:p>
          <a:p>
            <a:pPr marL="457200" indent="-457200">
              <a:buFont typeface="Arial" panose="020B0604020202020204" pitchFamily="34" charset="0"/>
              <a:buChar char="•"/>
            </a:pPr>
            <a:r>
              <a:rPr lang="en-GB" sz="2800" dirty="0">
                <a:solidFill>
                  <a:srgbClr val="003E74"/>
                </a:solidFill>
              </a:rPr>
              <a:t>Is an </a:t>
            </a:r>
            <a:r>
              <a:rPr lang="en-GB" sz="2800" b="1" u="sng" dirty="0">
                <a:solidFill>
                  <a:srgbClr val="003E74"/>
                </a:solidFill>
              </a:rPr>
              <a:t>action</a:t>
            </a:r>
            <a:r>
              <a:rPr lang="en-GB" sz="2800" dirty="0">
                <a:solidFill>
                  <a:srgbClr val="003E74"/>
                </a:solidFill>
              </a:rPr>
              <a:t> morally right or wrong?</a:t>
            </a:r>
          </a:p>
        </p:txBody>
      </p:sp>
      <p:sp>
        <p:nvSpPr>
          <p:cNvPr id="2" name="Title 1">
            <a:extLst>
              <a:ext uri="{FF2B5EF4-FFF2-40B4-BE49-F238E27FC236}">
                <a16:creationId xmlns:a16="http://schemas.microsoft.com/office/drawing/2014/main" id="{A9873B20-8898-2847-AF4D-4EA50BB8B2E7}"/>
              </a:ext>
            </a:extLst>
          </p:cNvPr>
          <p:cNvSpPr>
            <a:spLocks noGrp="1"/>
          </p:cNvSpPr>
          <p:nvPr>
            <p:ph type="title"/>
          </p:nvPr>
        </p:nvSpPr>
        <p:spPr/>
        <p:txBody>
          <a:bodyPr/>
          <a:lstStyle/>
          <a:p>
            <a:r>
              <a:rPr lang="en-GB" sz="3600" dirty="0"/>
              <a:t>Ethical Approaches</a:t>
            </a:r>
          </a:p>
        </p:txBody>
      </p:sp>
      <p:sp>
        <p:nvSpPr>
          <p:cNvPr id="9" name="Text Placeholder 8">
            <a:extLst>
              <a:ext uri="{FF2B5EF4-FFF2-40B4-BE49-F238E27FC236}">
                <a16:creationId xmlns:a16="http://schemas.microsoft.com/office/drawing/2014/main" id="{58C9A945-1B9F-8AB4-6E2D-E4159C2A1EF2}"/>
              </a:ext>
            </a:extLst>
          </p:cNvPr>
          <p:cNvSpPr>
            <a:spLocks noGrp="1"/>
          </p:cNvSpPr>
          <p:nvPr>
            <p:ph type="body" sz="quarter" idx="13"/>
          </p:nvPr>
        </p:nvSpPr>
        <p:spPr/>
        <p:txBody>
          <a:bodyPr/>
          <a:lstStyle/>
          <a:p>
            <a:endParaRPr lang="en-GB"/>
          </a:p>
        </p:txBody>
      </p:sp>
      <p:sp>
        <p:nvSpPr>
          <p:cNvPr id="10" name="Content Placeholder 6">
            <a:extLst>
              <a:ext uri="{FF2B5EF4-FFF2-40B4-BE49-F238E27FC236}">
                <a16:creationId xmlns:a16="http://schemas.microsoft.com/office/drawing/2014/main" id="{4CBCA69E-909C-CA98-00B5-3B764B88A78D}"/>
              </a:ext>
            </a:extLst>
          </p:cNvPr>
          <p:cNvSpPr txBox="1">
            <a:spLocks/>
          </p:cNvSpPr>
          <p:nvPr/>
        </p:nvSpPr>
        <p:spPr>
          <a:xfrm>
            <a:off x="4359162" y="2073865"/>
            <a:ext cx="3007895" cy="36441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u="sng" dirty="0">
                <a:solidFill>
                  <a:srgbClr val="003E74"/>
                </a:solidFill>
              </a:rPr>
              <a:t>Utilitarian</a:t>
            </a:r>
          </a:p>
          <a:p>
            <a:r>
              <a:rPr lang="en-GB" sz="2800" dirty="0">
                <a:solidFill>
                  <a:srgbClr val="003E74"/>
                </a:solidFill>
              </a:rPr>
              <a:t>Consequential</a:t>
            </a:r>
          </a:p>
          <a:p>
            <a:r>
              <a:rPr lang="en-GB" sz="2800" dirty="0">
                <a:solidFill>
                  <a:srgbClr val="003E74"/>
                </a:solidFill>
              </a:rPr>
              <a:t>What are the </a:t>
            </a:r>
            <a:r>
              <a:rPr lang="en-GB" sz="2800" b="1" u="sng" dirty="0">
                <a:solidFill>
                  <a:srgbClr val="003E74"/>
                </a:solidFill>
              </a:rPr>
              <a:t>consequences</a:t>
            </a:r>
            <a:r>
              <a:rPr lang="en-GB" sz="2800" dirty="0">
                <a:solidFill>
                  <a:srgbClr val="003E74"/>
                </a:solidFill>
              </a:rPr>
              <a:t> of the action?</a:t>
            </a:r>
          </a:p>
        </p:txBody>
      </p:sp>
      <p:sp>
        <p:nvSpPr>
          <p:cNvPr id="11" name="Content Placeholder 6">
            <a:extLst>
              <a:ext uri="{FF2B5EF4-FFF2-40B4-BE49-F238E27FC236}">
                <a16:creationId xmlns:a16="http://schemas.microsoft.com/office/drawing/2014/main" id="{694D30C5-8CFD-C8CF-0AC5-9951B52A9778}"/>
              </a:ext>
            </a:extLst>
          </p:cNvPr>
          <p:cNvSpPr txBox="1">
            <a:spLocks/>
          </p:cNvSpPr>
          <p:nvPr/>
        </p:nvSpPr>
        <p:spPr>
          <a:xfrm>
            <a:off x="8116745" y="2073865"/>
            <a:ext cx="3305233" cy="36441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u="sng" dirty="0">
                <a:solidFill>
                  <a:srgbClr val="003E74"/>
                </a:solidFill>
              </a:rPr>
              <a:t>Virtue Ethics</a:t>
            </a:r>
          </a:p>
          <a:p>
            <a:r>
              <a:rPr lang="en-GB" sz="2800" dirty="0">
                <a:solidFill>
                  <a:srgbClr val="003E74"/>
                </a:solidFill>
              </a:rPr>
              <a:t>Eudaimonism</a:t>
            </a:r>
          </a:p>
          <a:p>
            <a:r>
              <a:rPr lang="en-GB" sz="2800" dirty="0">
                <a:solidFill>
                  <a:srgbClr val="003E74"/>
                </a:solidFill>
              </a:rPr>
              <a:t>Was the </a:t>
            </a:r>
            <a:r>
              <a:rPr lang="en-GB" sz="2800" b="1" u="sng" dirty="0">
                <a:solidFill>
                  <a:srgbClr val="003E74"/>
                </a:solidFill>
              </a:rPr>
              <a:t>decision</a:t>
            </a:r>
            <a:r>
              <a:rPr lang="en-GB" sz="2800" b="1" dirty="0">
                <a:solidFill>
                  <a:srgbClr val="003E74"/>
                </a:solidFill>
              </a:rPr>
              <a:t> </a:t>
            </a:r>
            <a:r>
              <a:rPr lang="en-GB" sz="2800" dirty="0">
                <a:solidFill>
                  <a:srgbClr val="003E74"/>
                </a:solidFill>
              </a:rPr>
              <a:t>about the action based on </a:t>
            </a:r>
            <a:r>
              <a:rPr lang="en-GB" sz="2800" b="1" u="sng" dirty="0">
                <a:solidFill>
                  <a:srgbClr val="003E74"/>
                </a:solidFill>
              </a:rPr>
              <a:t>virtue</a:t>
            </a:r>
            <a:r>
              <a:rPr lang="en-GB" sz="2800" dirty="0">
                <a:solidFill>
                  <a:srgbClr val="003E74"/>
                </a:solidFill>
              </a:rPr>
              <a:t>?</a:t>
            </a:r>
          </a:p>
          <a:p>
            <a:pPr marL="0" indent="0">
              <a:buNone/>
            </a:pPr>
            <a:endParaRPr lang="en-GB" sz="2000" dirty="0"/>
          </a:p>
        </p:txBody>
      </p:sp>
      <p:sp>
        <p:nvSpPr>
          <p:cNvPr id="3" name="Slide Number Placeholder 7">
            <a:extLst>
              <a:ext uri="{FF2B5EF4-FFF2-40B4-BE49-F238E27FC236}">
                <a16:creationId xmlns:a16="http://schemas.microsoft.com/office/drawing/2014/main" id="{0D5C1C3D-1ECC-93F3-E931-AE04339ADE38}"/>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21</a:t>
            </a:fld>
            <a:endParaRPr lang="en-GB" dirty="0"/>
          </a:p>
        </p:txBody>
      </p:sp>
      <p:sp>
        <p:nvSpPr>
          <p:cNvPr id="5" name="Text Placeholder 4">
            <a:extLst>
              <a:ext uri="{FF2B5EF4-FFF2-40B4-BE49-F238E27FC236}">
                <a16:creationId xmlns:a16="http://schemas.microsoft.com/office/drawing/2014/main" id="{7BE0BE02-2301-D5AA-455A-50710E9336FA}"/>
              </a:ext>
            </a:extLst>
          </p:cNvPr>
          <p:cNvSpPr>
            <a:spLocks noGrp="1"/>
          </p:cNvSpPr>
          <p:nvPr>
            <p:ph type="body" sz="quarter" idx="10"/>
          </p:nvPr>
        </p:nvSpPr>
        <p:spPr/>
        <p:txBody>
          <a:bodyPr/>
          <a:lstStyle/>
          <a:p>
            <a:endParaRPr lang="en-GB"/>
          </a:p>
        </p:txBody>
      </p:sp>
      <p:sp>
        <p:nvSpPr>
          <p:cNvPr id="8" name="Text Placeholder 3">
            <a:extLst>
              <a:ext uri="{FF2B5EF4-FFF2-40B4-BE49-F238E27FC236}">
                <a16:creationId xmlns:a16="http://schemas.microsoft.com/office/drawing/2014/main" id="{5509E5CB-1981-2EFC-699C-FBCAEF0AFB3F}"/>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732948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F13EFE-823A-70DB-6C9B-E9F259DF3FD3}"/>
              </a:ext>
            </a:extLst>
          </p:cNvPr>
          <p:cNvSpPr>
            <a:spLocks noGrp="1"/>
          </p:cNvSpPr>
          <p:nvPr>
            <p:ph type="title"/>
          </p:nvPr>
        </p:nvSpPr>
        <p:spPr/>
        <p:txBody>
          <a:bodyPr/>
          <a:lstStyle/>
          <a:p>
            <a:r>
              <a:rPr lang="en-GB" sz="3600" dirty="0"/>
              <a:t>Finding Your Moral Compass</a:t>
            </a:r>
          </a:p>
        </p:txBody>
      </p:sp>
      <p:sp>
        <p:nvSpPr>
          <p:cNvPr id="7" name="Content Placeholder 6">
            <a:extLst>
              <a:ext uri="{FF2B5EF4-FFF2-40B4-BE49-F238E27FC236}">
                <a16:creationId xmlns:a16="http://schemas.microsoft.com/office/drawing/2014/main" id="{7E4C1EA3-B12F-F00B-207D-C4BF3383B4E8}"/>
              </a:ext>
            </a:extLst>
          </p:cNvPr>
          <p:cNvSpPr>
            <a:spLocks noGrp="1"/>
          </p:cNvSpPr>
          <p:nvPr>
            <p:ph idx="1"/>
          </p:nvPr>
        </p:nvSpPr>
        <p:spPr/>
        <p:txBody>
          <a:bodyPr/>
          <a:lstStyle/>
          <a:p>
            <a:pPr marL="342900" indent="-342900">
              <a:buFont typeface="Arial" panose="020B0604020202020204" pitchFamily="34" charset="0"/>
              <a:buChar char="•"/>
            </a:pPr>
            <a:r>
              <a:rPr lang="en-GB" sz="2400" dirty="0">
                <a:hlinkClick r:id="rId3"/>
              </a:rPr>
              <a:t>https://neal.fun/absurd-trolley-problems/</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800" dirty="0">
                <a:solidFill>
                  <a:srgbClr val="003E74"/>
                </a:solidFill>
              </a:rPr>
              <a:t>Did we agree?</a:t>
            </a:r>
          </a:p>
          <a:p>
            <a:pPr marL="342900" indent="-342900">
              <a:buFont typeface="Arial" panose="020B0604020202020204" pitchFamily="34" charset="0"/>
              <a:buChar char="•"/>
            </a:pPr>
            <a:r>
              <a:rPr lang="en-GB" sz="2800" dirty="0">
                <a:solidFill>
                  <a:srgbClr val="003E74"/>
                </a:solidFill>
              </a:rPr>
              <a:t>Did we need to?</a:t>
            </a:r>
          </a:p>
          <a:p>
            <a:pPr marL="342900" indent="-342900">
              <a:buFont typeface="Arial" panose="020B0604020202020204" pitchFamily="34" charset="0"/>
              <a:buChar char="•"/>
            </a:pPr>
            <a:r>
              <a:rPr lang="en-GB" sz="2800" dirty="0">
                <a:solidFill>
                  <a:srgbClr val="003E74"/>
                </a:solidFill>
              </a:rPr>
              <a:t>What is the impact of that? </a:t>
            </a:r>
          </a:p>
          <a:p>
            <a:pPr marL="342900" indent="-342900">
              <a:buFont typeface="Arial" panose="020B0604020202020204" pitchFamily="34" charset="0"/>
              <a:buChar char="•"/>
            </a:pPr>
            <a:endParaRPr lang="en-GB" sz="2800" dirty="0">
              <a:solidFill>
                <a:srgbClr val="003E74"/>
              </a:solidFill>
            </a:endParaRPr>
          </a:p>
          <a:p>
            <a:pPr marL="342900" indent="-342900">
              <a:buFont typeface="Arial" panose="020B0604020202020204" pitchFamily="34" charset="0"/>
              <a:buChar char="•"/>
            </a:pPr>
            <a:r>
              <a:rPr lang="en-GB" sz="2800" dirty="0">
                <a:solidFill>
                  <a:srgbClr val="003E74"/>
                </a:solidFill>
              </a:rPr>
              <a:t>Were our decisions deontological, utilitarian or </a:t>
            </a:r>
            <a:r>
              <a:rPr lang="en-GB" sz="2800" dirty="0" err="1">
                <a:solidFill>
                  <a:srgbClr val="003E74"/>
                </a:solidFill>
              </a:rPr>
              <a:t>eudaimonic</a:t>
            </a:r>
            <a:endParaRPr lang="en-GB" sz="2800" dirty="0">
              <a:solidFill>
                <a:srgbClr val="003E74"/>
              </a:solidFill>
            </a:endParaRPr>
          </a:p>
          <a:p>
            <a:endParaRPr lang="en-GB" sz="2400" dirty="0">
              <a:solidFill>
                <a:srgbClr val="003E74"/>
              </a:solidFill>
            </a:endParaRPr>
          </a:p>
          <a:p>
            <a:endParaRPr lang="en-GB" sz="2400" dirty="0">
              <a:solidFill>
                <a:srgbClr val="003E74"/>
              </a:solidFill>
            </a:endParaRPr>
          </a:p>
        </p:txBody>
      </p:sp>
      <p:sp>
        <p:nvSpPr>
          <p:cNvPr id="9" name="Text Placeholder 8">
            <a:extLst>
              <a:ext uri="{FF2B5EF4-FFF2-40B4-BE49-F238E27FC236}">
                <a16:creationId xmlns:a16="http://schemas.microsoft.com/office/drawing/2014/main" id="{0B4F767C-5431-E164-35CF-32F1D0442B3E}"/>
              </a:ext>
            </a:extLst>
          </p:cNvPr>
          <p:cNvSpPr>
            <a:spLocks noGrp="1"/>
          </p:cNvSpPr>
          <p:nvPr>
            <p:ph type="body" sz="quarter" idx="12"/>
          </p:nvPr>
        </p:nvSpPr>
        <p:spPr/>
        <p:txBody>
          <a:bodyPr/>
          <a:lstStyle/>
          <a:p>
            <a:endParaRPr lang="en-GB"/>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5DC808A-8CD9-0D4C-D431-BCD37E4AFE8F}"/>
                  </a:ext>
                </a:extLst>
              </p14:cNvPr>
              <p14:cNvContentPartPr/>
              <p14:nvPr/>
            </p14:nvContentPartPr>
            <p14:xfrm>
              <a:off x="3407232" y="2413584"/>
              <a:ext cx="360" cy="360"/>
            </p14:xfrm>
          </p:contentPart>
        </mc:Choice>
        <mc:Fallback xmlns="">
          <p:pic>
            <p:nvPicPr>
              <p:cNvPr id="2" name="Ink 1">
                <a:extLst>
                  <a:ext uri="{FF2B5EF4-FFF2-40B4-BE49-F238E27FC236}">
                    <a16:creationId xmlns:a16="http://schemas.microsoft.com/office/drawing/2014/main" id="{A5DC808A-8CD9-0D4C-D431-BCD37E4AFE8F}"/>
                  </a:ext>
                </a:extLst>
              </p:cNvPr>
              <p:cNvPicPr/>
              <p:nvPr/>
            </p:nvPicPr>
            <p:blipFill>
              <a:blip r:embed="rId5"/>
              <a:stretch>
                <a:fillRect/>
              </a:stretch>
            </p:blipFill>
            <p:spPr>
              <a:xfrm>
                <a:off x="3398232" y="24045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DFD00C7-15A2-D84B-8F08-834160748B71}"/>
                  </a:ext>
                </a:extLst>
              </p14:cNvPr>
              <p14:cNvContentPartPr/>
              <p14:nvPr/>
            </p14:nvContentPartPr>
            <p14:xfrm>
              <a:off x="3498672" y="2523384"/>
              <a:ext cx="360" cy="360"/>
            </p14:xfrm>
          </p:contentPart>
        </mc:Choice>
        <mc:Fallback xmlns="">
          <p:pic>
            <p:nvPicPr>
              <p:cNvPr id="4" name="Ink 3">
                <a:extLst>
                  <a:ext uri="{FF2B5EF4-FFF2-40B4-BE49-F238E27FC236}">
                    <a16:creationId xmlns:a16="http://schemas.microsoft.com/office/drawing/2014/main" id="{1DFD00C7-15A2-D84B-8F08-834160748B71}"/>
                  </a:ext>
                </a:extLst>
              </p:cNvPr>
              <p:cNvPicPr/>
              <p:nvPr/>
            </p:nvPicPr>
            <p:blipFill>
              <a:blip r:embed="rId5"/>
              <a:stretch>
                <a:fillRect/>
              </a:stretch>
            </p:blipFill>
            <p:spPr>
              <a:xfrm>
                <a:off x="3489672" y="2514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DDC27DA-4A9C-EFDC-E4D4-076DB0A74126}"/>
                  </a:ext>
                </a:extLst>
              </p14:cNvPr>
              <p14:cNvContentPartPr/>
              <p14:nvPr/>
            </p14:nvContentPartPr>
            <p14:xfrm>
              <a:off x="3516672" y="2449944"/>
              <a:ext cx="360" cy="360"/>
            </p14:xfrm>
          </p:contentPart>
        </mc:Choice>
        <mc:Fallback xmlns="">
          <p:pic>
            <p:nvPicPr>
              <p:cNvPr id="5" name="Ink 4">
                <a:extLst>
                  <a:ext uri="{FF2B5EF4-FFF2-40B4-BE49-F238E27FC236}">
                    <a16:creationId xmlns:a16="http://schemas.microsoft.com/office/drawing/2014/main" id="{8DDC27DA-4A9C-EFDC-E4D4-076DB0A74126}"/>
                  </a:ext>
                </a:extLst>
              </p:cNvPr>
              <p:cNvPicPr/>
              <p:nvPr/>
            </p:nvPicPr>
            <p:blipFill>
              <a:blip r:embed="rId5"/>
              <a:stretch>
                <a:fillRect/>
              </a:stretch>
            </p:blipFill>
            <p:spPr>
              <a:xfrm>
                <a:off x="3507672" y="2440944"/>
                <a:ext cx="18000" cy="18000"/>
              </a:xfrm>
              <a:prstGeom prst="rect">
                <a:avLst/>
              </a:prstGeom>
            </p:spPr>
          </p:pic>
        </mc:Fallback>
      </mc:AlternateContent>
      <p:grpSp>
        <p:nvGrpSpPr>
          <p:cNvPr id="11" name="Group 10">
            <a:extLst>
              <a:ext uri="{FF2B5EF4-FFF2-40B4-BE49-F238E27FC236}">
                <a16:creationId xmlns:a16="http://schemas.microsoft.com/office/drawing/2014/main" id="{805B6382-36DF-E15C-8E61-F0C76870B33F}"/>
              </a:ext>
            </a:extLst>
          </p:cNvPr>
          <p:cNvGrpSpPr/>
          <p:nvPr/>
        </p:nvGrpSpPr>
        <p:grpSpPr>
          <a:xfrm>
            <a:off x="6369672" y="2578824"/>
            <a:ext cx="360" cy="360"/>
            <a:chOff x="4845672" y="2578824"/>
            <a:chExt cx="360" cy="36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B28CEA1F-AF8E-3555-74EF-23ED93799F4F}"/>
                    </a:ext>
                  </a:extLst>
                </p14:cNvPr>
                <p14:cNvContentPartPr/>
                <p14:nvPr/>
              </p14:nvContentPartPr>
              <p14:xfrm>
                <a:off x="4845672" y="2578824"/>
                <a:ext cx="360" cy="360"/>
              </p14:xfrm>
            </p:contentPart>
          </mc:Choice>
          <mc:Fallback xmlns="">
            <p:pic>
              <p:nvPicPr>
                <p:cNvPr id="6" name="Ink 5">
                  <a:extLst>
                    <a:ext uri="{FF2B5EF4-FFF2-40B4-BE49-F238E27FC236}">
                      <a16:creationId xmlns:a16="http://schemas.microsoft.com/office/drawing/2014/main" id="{B28CEA1F-AF8E-3555-74EF-23ED93799F4F}"/>
                    </a:ext>
                  </a:extLst>
                </p:cNvPr>
                <p:cNvPicPr/>
                <p:nvPr/>
              </p:nvPicPr>
              <p:blipFill>
                <a:blip r:embed="rId9"/>
                <a:stretch>
                  <a:fillRect/>
                </a:stretch>
              </p:blipFill>
              <p:spPr>
                <a:xfrm>
                  <a:off x="4837032" y="256982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84CD0D94-0DF9-DBA0-B87F-69BF39A02F25}"/>
                    </a:ext>
                  </a:extLst>
                </p14:cNvPr>
                <p14:cNvContentPartPr/>
                <p14:nvPr/>
              </p14:nvContentPartPr>
              <p14:xfrm>
                <a:off x="4845672" y="2578824"/>
                <a:ext cx="360" cy="360"/>
              </p14:xfrm>
            </p:contentPart>
          </mc:Choice>
          <mc:Fallback xmlns="">
            <p:pic>
              <p:nvPicPr>
                <p:cNvPr id="10" name="Ink 9">
                  <a:extLst>
                    <a:ext uri="{FF2B5EF4-FFF2-40B4-BE49-F238E27FC236}">
                      <a16:creationId xmlns:a16="http://schemas.microsoft.com/office/drawing/2014/main" id="{84CD0D94-0DF9-DBA0-B87F-69BF39A02F25}"/>
                    </a:ext>
                  </a:extLst>
                </p:cNvPr>
                <p:cNvPicPr/>
                <p:nvPr/>
              </p:nvPicPr>
              <p:blipFill>
                <a:blip r:embed="rId9"/>
                <a:stretch>
                  <a:fillRect/>
                </a:stretch>
              </p:blipFill>
              <p:spPr>
                <a:xfrm>
                  <a:off x="4837032" y="256982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D045814A-625B-B3DF-5911-73E6B182EFE8}"/>
                  </a:ext>
                </a:extLst>
              </p14:cNvPr>
              <p14:cNvContentPartPr/>
              <p14:nvPr/>
            </p14:nvContentPartPr>
            <p14:xfrm>
              <a:off x="6150432" y="2505384"/>
              <a:ext cx="360" cy="360"/>
            </p14:xfrm>
          </p:contentPart>
        </mc:Choice>
        <mc:Fallback xmlns="">
          <p:pic>
            <p:nvPicPr>
              <p:cNvPr id="12" name="Ink 11">
                <a:extLst>
                  <a:ext uri="{FF2B5EF4-FFF2-40B4-BE49-F238E27FC236}">
                    <a16:creationId xmlns:a16="http://schemas.microsoft.com/office/drawing/2014/main" id="{D045814A-625B-B3DF-5911-73E6B182EFE8}"/>
                  </a:ext>
                </a:extLst>
              </p:cNvPr>
              <p:cNvPicPr/>
              <p:nvPr/>
            </p:nvPicPr>
            <p:blipFill>
              <a:blip r:embed="rId5"/>
              <a:stretch>
                <a:fillRect/>
              </a:stretch>
            </p:blipFill>
            <p:spPr>
              <a:xfrm>
                <a:off x="6141432" y="2496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521E554A-10AA-4F00-B1A3-D0190453EE6A}"/>
                  </a:ext>
                </a:extLst>
              </p14:cNvPr>
              <p14:cNvContentPartPr/>
              <p14:nvPr/>
            </p14:nvContentPartPr>
            <p14:xfrm>
              <a:off x="5333400" y="2468520"/>
              <a:ext cx="360" cy="360"/>
            </p14:xfrm>
          </p:contentPart>
        </mc:Choice>
        <mc:Fallback xmlns="">
          <p:pic>
            <p:nvPicPr>
              <p:cNvPr id="13" name="Ink 12">
                <a:extLst>
                  <a:ext uri="{FF2B5EF4-FFF2-40B4-BE49-F238E27FC236}">
                    <a16:creationId xmlns:a16="http://schemas.microsoft.com/office/drawing/2014/main" id="{521E554A-10AA-4F00-B1A3-D0190453EE6A}"/>
                  </a:ext>
                </a:extLst>
              </p:cNvPr>
              <p:cNvPicPr/>
              <p:nvPr/>
            </p:nvPicPr>
            <p:blipFill>
              <a:blip r:embed="rId5"/>
              <a:stretch>
                <a:fillRect/>
              </a:stretch>
            </p:blipFill>
            <p:spPr>
              <a:xfrm>
                <a:off x="5324400" y="2459520"/>
                <a:ext cx="18000" cy="18000"/>
              </a:xfrm>
              <a:prstGeom prst="rect">
                <a:avLst/>
              </a:prstGeom>
            </p:spPr>
          </p:pic>
        </mc:Fallback>
      </mc:AlternateContent>
      <p:sp>
        <p:nvSpPr>
          <p:cNvPr id="14" name="Slide Number Placeholder 7">
            <a:extLst>
              <a:ext uri="{FF2B5EF4-FFF2-40B4-BE49-F238E27FC236}">
                <a16:creationId xmlns:a16="http://schemas.microsoft.com/office/drawing/2014/main" id="{51B86DBB-6680-BCC0-8B5B-9EA37C74E5F9}"/>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22</a:t>
            </a:fld>
            <a:endParaRPr lang="en-GB" dirty="0"/>
          </a:p>
        </p:txBody>
      </p:sp>
      <p:sp>
        <p:nvSpPr>
          <p:cNvPr id="16" name="Text Placeholder 15">
            <a:extLst>
              <a:ext uri="{FF2B5EF4-FFF2-40B4-BE49-F238E27FC236}">
                <a16:creationId xmlns:a16="http://schemas.microsoft.com/office/drawing/2014/main" id="{EED83DAD-7575-D6AE-D94B-63DDB33EA431}"/>
              </a:ext>
            </a:extLst>
          </p:cNvPr>
          <p:cNvSpPr>
            <a:spLocks noGrp="1"/>
          </p:cNvSpPr>
          <p:nvPr>
            <p:ph type="body" sz="quarter" idx="10"/>
          </p:nvPr>
        </p:nvSpPr>
        <p:spPr/>
        <p:txBody>
          <a:bodyPr/>
          <a:lstStyle/>
          <a:p>
            <a:endParaRPr lang="en-GB"/>
          </a:p>
        </p:txBody>
      </p:sp>
      <p:sp>
        <p:nvSpPr>
          <p:cNvPr id="17" name="Text Placeholder 3">
            <a:extLst>
              <a:ext uri="{FF2B5EF4-FFF2-40B4-BE49-F238E27FC236}">
                <a16:creationId xmlns:a16="http://schemas.microsoft.com/office/drawing/2014/main" id="{EE0B1F5C-D1F0-4262-EE41-60F52D6FE6FF}"/>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18442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CB49A2F-CE5E-C27F-6FB6-BA689168B6AF}"/>
              </a:ext>
            </a:extLst>
          </p:cNvPr>
          <p:cNvSpPr>
            <a:spLocks noGrp="1"/>
          </p:cNvSpPr>
          <p:nvPr>
            <p:ph idx="11"/>
          </p:nvPr>
        </p:nvSpPr>
        <p:spPr>
          <a:xfrm>
            <a:off x="561473" y="1857512"/>
            <a:ext cx="5267836" cy="3644104"/>
          </a:xfrm>
        </p:spPr>
        <p:txBody>
          <a:bodyPr/>
          <a:lstStyle/>
          <a:p>
            <a:pPr marL="342900" indent="-342900">
              <a:spcBef>
                <a:spcPts val="600"/>
              </a:spcBef>
              <a:spcAft>
                <a:spcPts val="600"/>
              </a:spcAft>
              <a:buFont typeface="Arial" panose="020B0604020202020204" pitchFamily="34" charset="0"/>
              <a:buChar char="•"/>
            </a:pPr>
            <a:r>
              <a:rPr lang="en-GB" sz="2400" dirty="0" err="1">
                <a:solidFill>
                  <a:srgbClr val="003E74"/>
                </a:solidFill>
              </a:rPr>
              <a:t>Middlemist</a:t>
            </a:r>
            <a:r>
              <a:rPr lang="en-GB" sz="2400" dirty="0">
                <a:solidFill>
                  <a:srgbClr val="003E74"/>
                </a:solidFill>
              </a:rPr>
              <a:t>, Knowles &amp; Matter 1976</a:t>
            </a:r>
          </a:p>
          <a:p>
            <a:pPr marL="342900" indent="-342900">
              <a:spcBef>
                <a:spcPts val="600"/>
              </a:spcBef>
              <a:spcAft>
                <a:spcPts val="600"/>
              </a:spcAft>
              <a:buFont typeface="Arial" panose="020B0604020202020204" pitchFamily="34" charset="0"/>
              <a:buChar char="•"/>
            </a:pPr>
            <a:r>
              <a:rPr lang="en-GB" sz="2400" dirty="0">
                <a:solidFill>
                  <a:srgbClr val="003E74"/>
                </a:solidFill>
              </a:rPr>
              <a:t>Personal Space Invasions in the Lavatory</a:t>
            </a:r>
          </a:p>
          <a:p>
            <a:pPr marL="342900" indent="-342900">
              <a:spcBef>
                <a:spcPts val="600"/>
              </a:spcBef>
              <a:spcAft>
                <a:spcPts val="600"/>
              </a:spcAft>
              <a:buFont typeface="Arial" panose="020B0604020202020204" pitchFamily="34" charset="0"/>
              <a:buChar char="•"/>
            </a:pPr>
            <a:r>
              <a:rPr lang="en-GB" sz="2400" dirty="0">
                <a:solidFill>
                  <a:srgbClr val="003E74"/>
                </a:solidFill>
              </a:rPr>
              <a:t>Findings: delay between unzipping the fly &amp; a urine stream hitting the urinal increases with proximity of other urinal users</a:t>
            </a:r>
          </a:p>
          <a:p>
            <a:endParaRPr lang="en-GB" dirty="0"/>
          </a:p>
        </p:txBody>
      </p:sp>
      <p:sp>
        <p:nvSpPr>
          <p:cNvPr id="2" name="Title 1">
            <a:extLst>
              <a:ext uri="{FF2B5EF4-FFF2-40B4-BE49-F238E27FC236}">
                <a16:creationId xmlns:a16="http://schemas.microsoft.com/office/drawing/2014/main" id="{D192D456-D4BA-4F26-68BE-D1530C1A92D6}"/>
              </a:ext>
            </a:extLst>
          </p:cNvPr>
          <p:cNvSpPr>
            <a:spLocks noGrp="1"/>
          </p:cNvSpPr>
          <p:nvPr>
            <p:ph type="title"/>
          </p:nvPr>
        </p:nvSpPr>
        <p:spPr/>
        <p:txBody>
          <a:bodyPr/>
          <a:lstStyle/>
          <a:p>
            <a:r>
              <a:rPr lang="en-GB" sz="3600" dirty="0"/>
              <a:t>Case studies – ethics in engineering design</a:t>
            </a:r>
          </a:p>
        </p:txBody>
      </p:sp>
      <p:sp>
        <p:nvSpPr>
          <p:cNvPr id="9" name="Text Placeholder 8">
            <a:extLst>
              <a:ext uri="{FF2B5EF4-FFF2-40B4-BE49-F238E27FC236}">
                <a16:creationId xmlns:a16="http://schemas.microsoft.com/office/drawing/2014/main" id="{C18A2E9E-951B-045C-9DFF-6F26042B7899}"/>
              </a:ext>
            </a:extLst>
          </p:cNvPr>
          <p:cNvSpPr>
            <a:spLocks noGrp="1"/>
          </p:cNvSpPr>
          <p:nvPr>
            <p:ph type="body" sz="quarter" idx="13"/>
          </p:nvPr>
        </p:nvSpPr>
        <p:spPr/>
        <p:txBody>
          <a:bodyPr/>
          <a:lstStyle/>
          <a:p>
            <a:endParaRPr lang="en-GB"/>
          </a:p>
        </p:txBody>
      </p:sp>
      <p:pic>
        <p:nvPicPr>
          <p:cNvPr id="2050" name="Picture 2">
            <a:extLst>
              <a:ext uri="{FF2B5EF4-FFF2-40B4-BE49-F238E27FC236}">
                <a16:creationId xmlns:a16="http://schemas.microsoft.com/office/drawing/2014/main" id="{A82FE397-366A-4DCA-50F4-EE8148F76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693" y="1692507"/>
            <a:ext cx="5421476" cy="39741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0B8D31A-51E2-A3E3-8A46-273B5E2E5A82}"/>
              </a:ext>
            </a:extLst>
          </p:cNvPr>
          <p:cNvSpPr txBox="1"/>
          <p:nvPr/>
        </p:nvSpPr>
        <p:spPr>
          <a:xfrm>
            <a:off x="325801" y="6066608"/>
            <a:ext cx="11540762" cy="584775"/>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[7] “Urinal,” </a:t>
            </a:r>
            <a:r>
              <a:rPr lang="en-GB" sz="1400" b="0" i="1" dirty="0">
                <a:solidFill>
                  <a:srgbClr val="000000"/>
                </a:solidFill>
                <a:effectLst/>
                <a:latin typeface="Calibri" panose="020F0502020204030204" pitchFamily="34" charset="0"/>
              </a:rPr>
              <a:t>www.designingbuildings.co.uk</a:t>
            </a:r>
            <a:r>
              <a:rPr lang="en-GB" sz="1400" b="0" i="0" dirty="0">
                <a:solidFill>
                  <a:srgbClr val="000000"/>
                </a:solidFill>
                <a:effectLst/>
                <a:latin typeface="Calibri" panose="020F0502020204030204" pitchFamily="34" charset="0"/>
              </a:rPr>
              <a:t>. https://www.designingbuildings.co.uk/wiki/Urinal</a:t>
            </a:r>
          </a:p>
          <a:p>
            <a:pPr algn="l"/>
            <a:r>
              <a:rPr lang="en-GB" b="0" i="0" dirty="0">
                <a:solidFill>
                  <a:srgbClr val="000000"/>
                </a:solidFill>
                <a:effectLst/>
                <a:latin typeface="Calibri" panose="020F0502020204030204" pitchFamily="34" charset="0"/>
              </a:rPr>
              <a:t>‌</a:t>
            </a:r>
          </a:p>
        </p:txBody>
      </p:sp>
      <p:sp>
        <p:nvSpPr>
          <p:cNvPr id="11" name="Slide Number Placeholder 7">
            <a:extLst>
              <a:ext uri="{FF2B5EF4-FFF2-40B4-BE49-F238E27FC236}">
                <a16:creationId xmlns:a16="http://schemas.microsoft.com/office/drawing/2014/main" id="{ABB9D0FD-488D-6C17-35E5-118BB70C2F23}"/>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23</a:t>
            </a:fld>
            <a:endParaRPr lang="en-GB" dirty="0"/>
          </a:p>
        </p:txBody>
      </p:sp>
      <p:sp>
        <p:nvSpPr>
          <p:cNvPr id="4" name="Text Placeholder 3">
            <a:extLst>
              <a:ext uri="{FF2B5EF4-FFF2-40B4-BE49-F238E27FC236}">
                <a16:creationId xmlns:a16="http://schemas.microsoft.com/office/drawing/2014/main" id="{31FD02F7-2152-023C-3BAF-7234EA3A85DE}"/>
              </a:ext>
            </a:extLst>
          </p:cNvPr>
          <p:cNvSpPr>
            <a:spLocks noGrp="1"/>
          </p:cNvSpPr>
          <p:nvPr>
            <p:ph type="body" sz="quarter" idx="10"/>
          </p:nvPr>
        </p:nvSpPr>
        <p:spPr/>
        <p:txBody>
          <a:bodyPr/>
          <a:lstStyle/>
          <a:p>
            <a:endParaRPr lang="en-GB"/>
          </a:p>
        </p:txBody>
      </p:sp>
      <p:sp>
        <p:nvSpPr>
          <p:cNvPr id="5" name="Text Placeholder 3">
            <a:extLst>
              <a:ext uri="{FF2B5EF4-FFF2-40B4-BE49-F238E27FC236}">
                <a16:creationId xmlns:a16="http://schemas.microsoft.com/office/drawing/2014/main" id="{75CA0087-9125-E7FC-90D6-7DBE41C8F1EF}"/>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504518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0C10DA-CBC6-8DA8-AAB6-707C0A2FD807}"/>
              </a:ext>
            </a:extLst>
          </p:cNvPr>
          <p:cNvSpPr>
            <a:spLocks noGrp="1"/>
          </p:cNvSpPr>
          <p:nvPr>
            <p:ph type="title"/>
          </p:nvPr>
        </p:nvSpPr>
        <p:spPr/>
        <p:txBody>
          <a:bodyPr/>
          <a:lstStyle/>
          <a:p>
            <a:r>
              <a:rPr lang="en-GB" sz="3600" dirty="0"/>
              <a:t>Ethics in Design – The Urinal</a:t>
            </a:r>
          </a:p>
        </p:txBody>
      </p:sp>
      <p:graphicFrame>
        <p:nvGraphicFramePr>
          <p:cNvPr id="11" name="Content Placeholder 3">
            <a:extLst>
              <a:ext uri="{FF2B5EF4-FFF2-40B4-BE49-F238E27FC236}">
                <a16:creationId xmlns:a16="http://schemas.microsoft.com/office/drawing/2014/main" id="{163FDE65-4E20-FE8E-F38A-E4EB9DB29806}"/>
              </a:ext>
            </a:extLst>
          </p:cNvPr>
          <p:cNvGraphicFramePr>
            <a:graphicFrameLocks noGrp="1"/>
          </p:cNvGraphicFramePr>
          <p:nvPr>
            <p:ph idx="1"/>
            <p:extLst>
              <p:ext uri="{D42A27DB-BD31-4B8C-83A1-F6EECF244321}">
                <p14:modId xmlns:p14="http://schemas.microsoft.com/office/powerpoint/2010/main" val="1872710926"/>
              </p:ext>
            </p:extLst>
          </p:nvPr>
        </p:nvGraphicFramePr>
        <p:xfrm>
          <a:off x="1114926" y="1540042"/>
          <a:ext cx="10210800" cy="3969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7">
            <a:extLst>
              <a:ext uri="{FF2B5EF4-FFF2-40B4-BE49-F238E27FC236}">
                <a16:creationId xmlns:a16="http://schemas.microsoft.com/office/drawing/2014/main" id="{BC880E6F-5A84-61CF-E637-7212DD2AB561}"/>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24</a:t>
            </a:fld>
            <a:endParaRPr lang="en-GB" dirty="0"/>
          </a:p>
        </p:txBody>
      </p:sp>
      <p:sp>
        <p:nvSpPr>
          <p:cNvPr id="4" name="Text Placeholder 3">
            <a:extLst>
              <a:ext uri="{FF2B5EF4-FFF2-40B4-BE49-F238E27FC236}">
                <a16:creationId xmlns:a16="http://schemas.microsoft.com/office/drawing/2014/main" id="{13CE3D97-AD8C-983B-CFDE-D033D6270A1E}"/>
              </a:ext>
            </a:extLst>
          </p:cNvPr>
          <p:cNvSpPr>
            <a:spLocks noGrp="1"/>
          </p:cNvSpPr>
          <p:nvPr>
            <p:ph type="body" sz="quarter" idx="10"/>
          </p:nvPr>
        </p:nvSpPr>
        <p:spPr/>
        <p:txBody>
          <a:bodyPr/>
          <a:lstStyle/>
          <a:p>
            <a:endParaRPr lang="en-GB"/>
          </a:p>
        </p:txBody>
      </p:sp>
      <p:sp>
        <p:nvSpPr>
          <p:cNvPr id="5" name="Text Placeholder 3">
            <a:extLst>
              <a:ext uri="{FF2B5EF4-FFF2-40B4-BE49-F238E27FC236}">
                <a16:creationId xmlns:a16="http://schemas.microsoft.com/office/drawing/2014/main" id="{300FD02E-96CE-542D-1868-722749BAA650}"/>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267588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6CAC-716D-522C-6D27-19B2427FF303}"/>
              </a:ext>
            </a:extLst>
          </p:cNvPr>
          <p:cNvSpPr>
            <a:spLocks noGrp="1"/>
          </p:cNvSpPr>
          <p:nvPr>
            <p:ph type="title"/>
          </p:nvPr>
        </p:nvSpPr>
        <p:spPr/>
        <p:txBody>
          <a:bodyPr/>
          <a:lstStyle/>
          <a:p>
            <a:r>
              <a:rPr lang="en-GB" sz="3600" dirty="0"/>
              <a:t>Question</a:t>
            </a:r>
          </a:p>
        </p:txBody>
      </p:sp>
      <p:sp>
        <p:nvSpPr>
          <p:cNvPr id="3" name="Content Placeholder 2">
            <a:extLst>
              <a:ext uri="{FF2B5EF4-FFF2-40B4-BE49-F238E27FC236}">
                <a16:creationId xmlns:a16="http://schemas.microsoft.com/office/drawing/2014/main" id="{8A1DE128-35ED-B029-BE78-21A9905F8CD9}"/>
              </a:ext>
            </a:extLst>
          </p:cNvPr>
          <p:cNvSpPr>
            <a:spLocks noGrp="1"/>
          </p:cNvSpPr>
          <p:nvPr>
            <p:ph idx="1"/>
          </p:nvPr>
        </p:nvSpPr>
        <p:spPr/>
        <p:txBody>
          <a:bodyPr/>
          <a:lstStyle/>
          <a:p>
            <a:pPr marL="45720"/>
            <a:r>
              <a:rPr lang="en-GB" sz="2800" dirty="0">
                <a:solidFill>
                  <a:srgbClr val="003E74"/>
                </a:solidFill>
              </a:rPr>
              <a:t>Was this ethical?</a:t>
            </a:r>
          </a:p>
          <a:p>
            <a:endParaRPr lang="en-GB" sz="2800" dirty="0">
              <a:solidFill>
                <a:srgbClr val="003E74"/>
              </a:solidFill>
            </a:endParaRPr>
          </a:p>
          <a:p>
            <a:pPr marL="45720"/>
            <a:r>
              <a:rPr lang="en-GB" sz="2800" dirty="0">
                <a:solidFill>
                  <a:srgbClr val="003E74"/>
                </a:solidFill>
              </a:rPr>
              <a:t>The four general moral principles that apply to scientific research;</a:t>
            </a:r>
          </a:p>
          <a:p>
            <a:pPr marL="342900" indent="-342900">
              <a:buFont typeface="Arial" panose="020B0604020202020204" pitchFamily="34" charset="0"/>
              <a:buChar char="•"/>
            </a:pPr>
            <a:r>
              <a:rPr lang="en-GB" sz="2800" dirty="0">
                <a:solidFill>
                  <a:srgbClr val="003E74"/>
                </a:solidFill>
              </a:rPr>
              <a:t>weighing risks against benefits</a:t>
            </a:r>
          </a:p>
          <a:p>
            <a:pPr marL="342900" indent="-342900">
              <a:buFont typeface="Arial" panose="020B0604020202020204" pitchFamily="34" charset="0"/>
              <a:buChar char="•"/>
            </a:pPr>
            <a:r>
              <a:rPr lang="en-GB" sz="2800" dirty="0">
                <a:solidFill>
                  <a:srgbClr val="003E74"/>
                </a:solidFill>
              </a:rPr>
              <a:t>acting responsibly and with integrity</a:t>
            </a:r>
          </a:p>
          <a:p>
            <a:pPr marL="342900" indent="-342900">
              <a:buFont typeface="Arial" panose="020B0604020202020204" pitchFamily="34" charset="0"/>
              <a:buChar char="•"/>
            </a:pPr>
            <a:r>
              <a:rPr lang="en-GB" sz="2800" dirty="0">
                <a:solidFill>
                  <a:srgbClr val="003E74"/>
                </a:solidFill>
              </a:rPr>
              <a:t>seeking justice</a:t>
            </a:r>
          </a:p>
          <a:p>
            <a:pPr marL="342900" indent="-342900">
              <a:buFont typeface="Arial" panose="020B0604020202020204" pitchFamily="34" charset="0"/>
              <a:buChar char="•"/>
            </a:pPr>
            <a:r>
              <a:rPr lang="en-GB" sz="2800" dirty="0">
                <a:solidFill>
                  <a:srgbClr val="003E74"/>
                </a:solidFill>
              </a:rPr>
              <a:t>respecting people’s rights and dignity</a:t>
            </a:r>
          </a:p>
          <a:p>
            <a:endParaRPr lang="en-GB" sz="2800" dirty="0">
              <a:solidFill>
                <a:srgbClr val="003E74"/>
              </a:solidFill>
            </a:endParaRPr>
          </a:p>
          <a:p>
            <a:pPr marL="45720"/>
            <a:r>
              <a:rPr lang="en-GB" sz="2800" dirty="0">
                <a:solidFill>
                  <a:srgbClr val="003E74"/>
                </a:solidFill>
              </a:rPr>
              <a:t>Was this ethical?</a:t>
            </a:r>
          </a:p>
          <a:p>
            <a:endParaRPr lang="en-GB" dirty="0"/>
          </a:p>
        </p:txBody>
      </p:sp>
      <p:sp>
        <p:nvSpPr>
          <p:cNvPr id="5" name="Text Placeholder 4">
            <a:extLst>
              <a:ext uri="{FF2B5EF4-FFF2-40B4-BE49-F238E27FC236}">
                <a16:creationId xmlns:a16="http://schemas.microsoft.com/office/drawing/2014/main" id="{8D3AE06D-F7BB-FEA9-3878-797620419946}"/>
              </a:ext>
            </a:extLst>
          </p:cNvPr>
          <p:cNvSpPr>
            <a:spLocks noGrp="1"/>
          </p:cNvSpPr>
          <p:nvPr>
            <p:ph type="body" sz="quarter" idx="12"/>
          </p:nvPr>
        </p:nvSpPr>
        <p:spPr/>
        <p:txBody>
          <a:bodyPr/>
          <a:lstStyle/>
          <a:p>
            <a:endParaRPr lang="en-GB"/>
          </a:p>
        </p:txBody>
      </p:sp>
      <p:sp>
        <p:nvSpPr>
          <p:cNvPr id="6" name="Slide Number Placeholder 7">
            <a:extLst>
              <a:ext uri="{FF2B5EF4-FFF2-40B4-BE49-F238E27FC236}">
                <a16:creationId xmlns:a16="http://schemas.microsoft.com/office/drawing/2014/main" id="{0F367E0B-EC91-362B-94BA-0838B62A318B}"/>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25</a:t>
            </a:fld>
            <a:endParaRPr lang="en-GB" dirty="0"/>
          </a:p>
        </p:txBody>
      </p:sp>
      <p:sp>
        <p:nvSpPr>
          <p:cNvPr id="8" name="Text Placeholder 7">
            <a:extLst>
              <a:ext uri="{FF2B5EF4-FFF2-40B4-BE49-F238E27FC236}">
                <a16:creationId xmlns:a16="http://schemas.microsoft.com/office/drawing/2014/main" id="{0ABB66AA-8709-BAB0-B012-66D48CE57A89}"/>
              </a:ext>
            </a:extLst>
          </p:cNvPr>
          <p:cNvSpPr>
            <a:spLocks noGrp="1"/>
          </p:cNvSpPr>
          <p:nvPr>
            <p:ph type="body" sz="quarter" idx="10"/>
          </p:nvPr>
        </p:nvSpPr>
        <p:spPr/>
        <p:txBody>
          <a:bodyPr/>
          <a:lstStyle/>
          <a:p>
            <a:endParaRPr lang="en-GB"/>
          </a:p>
        </p:txBody>
      </p:sp>
      <p:sp>
        <p:nvSpPr>
          <p:cNvPr id="9" name="Text Placeholder 3">
            <a:extLst>
              <a:ext uri="{FF2B5EF4-FFF2-40B4-BE49-F238E27FC236}">
                <a16:creationId xmlns:a16="http://schemas.microsoft.com/office/drawing/2014/main" id="{7FE16809-5B87-881A-286F-A2B7FC1C063A}"/>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68665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00DC-01EA-9D5C-732D-334E4989CF84}"/>
              </a:ext>
            </a:extLst>
          </p:cNvPr>
          <p:cNvSpPr>
            <a:spLocks noGrp="1"/>
          </p:cNvSpPr>
          <p:nvPr>
            <p:ph type="title"/>
          </p:nvPr>
        </p:nvSpPr>
        <p:spPr/>
        <p:txBody>
          <a:bodyPr/>
          <a:lstStyle/>
          <a:p>
            <a:r>
              <a:rPr lang="en-GB" sz="3600" dirty="0"/>
              <a:t>Questioning the ethics…</a:t>
            </a:r>
          </a:p>
        </p:txBody>
      </p:sp>
      <p:sp>
        <p:nvSpPr>
          <p:cNvPr id="3" name="Content Placeholder 2">
            <a:extLst>
              <a:ext uri="{FF2B5EF4-FFF2-40B4-BE49-F238E27FC236}">
                <a16:creationId xmlns:a16="http://schemas.microsoft.com/office/drawing/2014/main" id="{C05102E1-EE26-2ED7-171A-4ADCF711FDC1}"/>
              </a:ext>
            </a:extLst>
          </p:cNvPr>
          <p:cNvSpPr>
            <a:spLocks noGrp="1"/>
          </p:cNvSpPr>
          <p:nvPr>
            <p:ph idx="1"/>
          </p:nvPr>
        </p:nvSpPr>
        <p:spPr>
          <a:xfrm>
            <a:off x="384072" y="1147982"/>
            <a:ext cx="11540762" cy="1082419"/>
          </a:xfrm>
        </p:spPr>
        <p:txBody>
          <a:bodyPr/>
          <a:lstStyle/>
          <a:p>
            <a:pPr marL="342900" indent="-342900">
              <a:lnSpc>
                <a:spcPct val="150000"/>
              </a:lnSpc>
              <a:buFont typeface="Arial" panose="020B0604020202020204" pitchFamily="34" charset="0"/>
              <a:buChar char="•"/>
            </a:pPr>
            <a:r>
              <a:rPr lang="en-GB" sz="2400" dirty="0">
                <a:solidFill>
                  <a:srgbClr val="003E74"/>
                </a:solidFill>
              </a:rPr>
              <a:t>Gerald P </a:t>
            </a:r>
            <a:r>
              <a:rPr lang="en-GB" sz="2400" dirty="0" err="1">
                <a:solidFill>
                  <a:srgbClr val="003E74"/>
                </a:solidFill>
              </a:rPr>
              <a:t>Koocher</a:t>
            </a:r>
            <a:r>
              <a:rPr lang="en-GB" sz="2400" dirty="0">
                <a:solidFill>
                  <a:srgbClr val="003E74"/>
                </a:solidFill>
              </a:rPr>
              <a:t>, Harvard Medical School</a:t>
            </a:r>
          </a:p>
          <a:p>
            <a:pPr marL="342900" indent="-342900">
              <a:lnSpc>
                <a:spcPct val="150000"/>
              </a:lnSpc>
              <a:buFont typeface="Arial" panose="020B0604020202020204" pitchFamily="34" charset="0"/>
              <a:buChar char="•"/>
            </a:pPr>
            <a:r>
              <a:rPr lang="en-GB" sz="2400" dirty="0">
                <a:solidFill>
                  <a:srgbClr val="003E74"/>
                </a:solidFill>
              </a:rPr>
              <a:t>Bathroom Behaviour and Human Dignity</a:t>
            </a:r>
          </a:p>
          <a:p>
            <a:pPr marL="342900" indent="-342900">
              <a:lnSpc>
                <a:spcPct val="150000"/>
              </a:lnSpc>
              <a:buFont typeface="Arial" panose="020B0604020202020204" pitchFamily="34" charset="0"/>
              <a:buChar char="•"/>
            </a:pPr>
            <a:r>
              <a:rPr lang="en-GB" sz="2400" dirty="0">
                <a:solidFill>
                  <a:srgbClr val="003E74"/>
                </a:solidFill>
              </a:rPr>
              <a:t>Journal of Personality and Social Psychology, 1977, Vol 35, Pages 120-121</a:t>
            </a:r>
          </a:p>
          <a:p>
            <a:pPr marL="342900" indent="-342900">
              <a:lnSpc>
                <a:spcPct val="150000"/>
              </a:lnSpc>
              <a:buFont typeface="Arial" panose="020B0604020202020204" pitchFamily="34" charset="0"/>
              <a:buChar char="•"/>
            </a:pPr>
            <a:endParaRPr lang="en-GB" sz="2400" dirty="0"/>
          </a:p>
        </p:txBody>
      </p:sp>
      <p:sp>
        <p:nvSpPr>
          <p:cNvPr id="5" name="Text Placeholder 4">
            <a:extLst>
              <a:ext uri="{FF2B5EF4-FFF2-40B4-BE49-F238E27FC236}">
                <a16:creationId xmlns:a16="http://schemas.microsoft.com/office/drawing/2014/main" id="{CAA62913-50A9-EC85-81C4-5B5C93E7E87B}"/>
              </a:ext>
            </a:extLst>
          </p:cNvPr>
          <p:cNvSpPr>
            <a:spLocks noGrp="1"/>
          </p:cNvSpPr>
          <p:nvPr>
            <p:ph type="body" sz="quarter" idx="12"/>
          </p:nvPr>
        </p:nvSpPr>
        <p:spPr/>
        <p:txBody>
          <a:bodyPr/>
          <a:lstStyle/>
          <a:p>
            <a:endParaRPr lang="en-GB"/>
          </a:p>
        </p:txBody>
      </p:sp>
      <p:sp>
        <p:nvSpPr>
          <p:cNvPr id="6" name="Content Placeholder 2">
            <a:extLst>
              <a:ext uri="{FF2B5EF4-FFF2-40B4-BE49-F238E27FC236}">
                <a16:creationId xmlns:a16="http://schemas.microsoft.com/office/drawing/2014/main" id="{6B9CB23B-D0FC-6B9A-3797-1300E78459A0}"/>
              </a:ext>
            </a:extLst>
          </p:cNvPr>
          <p:cNvSpPr txBox="1">
            <a:spLocks/>
          </p:cNvSpPr>
          <p:nvPr/>
        </p:nvSpPr>
        <p:spPr>
          <a:xfrm>
            <a:off x="1981200" y="4136395"/>
            <a:ext cx="8070112" cy="1082419"/>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a:p>
        </p:txBody>
      </p:sp>
      <p:graphicFrame>
        <p:nvGraphicFramePr>
          <p:cNvPr id="7" name="Diagram 6">
            <a:extLst>
              <a:ext uri="{FF2B5EF4-FFF2-40B4-BE49-F238E27FC236}">
                <a16:creationId xmlns:a16="http://schemas.microsoft.com/office/drawing/2014/main" id="{C0CB0148-EDCF-3609-6529-E7E567930261}"/>
              </a:ext>
            </a:extLst>
          </p:cNvPr>
          <p:cNvGraphicFramePr/>
          <p:nvPr>
            <p:extLst>
              <p:ext uri="{D42A27DB-BD31-4B8C-83A1-F6EECF244321}">
                <p14:modId xmlns:p14="http://schemas.microsoft.com/office/powerpoint/2010/main" val="4051411968"/>
              </p:ext>
            </p:extLst>
          </p:nvPr>
        </p:nvGraphicFramePr>
        <p:xfrm>
          <a:off x="521368" y="3412236"/>
          <a:ext cx="11061032" cy="1360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E44C8A24-3DFE-F75C-759D-22D1B9DDC37E}"/>
              </a:ext>
            </a:extLst>
          </p:cNvPr>
          <p:cNvSpPr txBox="1">
            <a:spLocks/>
          </p:cNvSpPr>
          <p:nvPr/>
        </p:nvSpPr>
        <p:spPr>
          <a:xfrm>
            <a:off x="730475" y="5525240"/>
            <a:ext cx="7651898" cy="581730"/>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a:solidFill>
                  <a:srgbClr val="003E74"/>
                </a:solidFill>
              </a:rPr>
              <a:t>Was this ethical?</a:t>
            </a:r>
          </a:p>
        </p:txBody>
      </p:sp>
      <p:sp>
        <p:nvSpPr>
          <p:cNvPr id="9" name="Slide Number Placeholder 7">
            <a:extLst>
              <a:ext uri="{FF2B5EF4-FFF2-40B4-BE49-F238E27FC236}">
                <a16:creationId xmlns:a16="http://schemas.microsoft.com/office/drawing/2014/main" id="{9AE79D2B-4E7E-96B4-E037-6C36C3A4D2F4}"/>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26</a:t>
            </a:fld>
            <a:endParaRPr lang="en-GB" dirty="0"/>
          </a:p>
        </p:txBody>
      </p:sp>
      <p:sp>
        <p:nvSpPr>
          <p:cNvPr id="11" name="Text Placeholder 10">
            <a:extLst>
              <a:ext uri="{FF2B5EF4-FFF2-40B4-BE49-F238E27FC236}">
                <a16:creationId xmlns:a16="http://schemas.microsoft.com/office/drawing/2014/main" id="{D486112B-68CE-1D12-2183-F4D9200D0372}"/>
              </a:ext>
            </a:extLst>
          </p:cNvPr>
          <p:cNvSpPr>
            <a:spLocks noGrp="1"/>
          </p:cNvSpPr>
          <p:nvPr>
            <p:ph type="body" sz="quarter" idx="10"/>
          </p:nvPr>
        </p:nvSpPr>
        <p:spPr/>
        <p:txBody>
          <a:bodyPr/>
          <a:lstStyle/>
          <a:p>
            <a:endParaRPr lang="en-GB"/>
          </a:p>
        </p:txBody>
      </p:sp>
      <p:sp>
        <p:nvSpPr>
          <p:cNvPr id="12" name="Text Placeholder 3">
            <a:extLst>
              <a:ext uri="{FF2B5EF4-FFF2-40B4-BE49-F238E27FC236}">
                <a16:creationId xmlns:a16="http://schemas.microsoft.com/office/drawing/2014/main" id="{15398813-97CD-9CE4-4FD2-9B1DA41C2220}"/>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3686303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00DC-01EA-9D5C-732D-334E4989CF84}"/>
              </a:ext>
            </a:extLst>
          </p:cNvPr>
          <p:cNvSpPr>
            <a:spLocks noGrp="1"/>
          </p:cNvSpPr>
          <p:nvPr>
            <p:ph type="title"/>
          </p:nvPr>
        </p:nvSpPr>
        <p:spPr/>
        <p:txBody>
          <a:bodyPr/>
          <a:lstStyle/>
          <a:p>
            <a:r>
              <a:rPr lang="en-GB" sz="3600" dirty="0"/>
              <a:t>Questioning the ethics…</a:t>
            </a:r>
          </a:p>
        </p:txBody>
      </p:sp>
      <p:sp>
        <p:nvSpPr>
          <p:cNvPr id="3" name="Content Placeholder 2">
            <a:extLst>
              <a:ext uri="{FF2B5EF4-FFF2-40B4-BE49-F238E27FC236}">
                <a16:creationId xmlns:a16="http://schemas.microsoft.com/office/drawing/2014/main" id="{C05102E1-EE26-2ED7-171A-4ADCF711FDC1}"/>
              </a:ext>
            </a:extLst>
          </p:cNvPr>
          <p:cNvSpPr>
            <a:spLocks noGrp="1"/>
          </p:cNvSpPr>
          <p:nvPr>
            <p:ph idx="1"/>
          </p:nvPr>
        </p:nvSpPr>
        <p:spPr>
          <a:xfrm>
            <a:off x="325619" y="1343954"/>
            <a:ext cx="11540762" cy="1082419"/>
          </a:xfrm>
        </p:spPr>
        <p:txBody>
          <a:bodyPr/>
          <a:lstStyle/>
          <a:p>
            <a:pPr marL="342900" indent="-342900">
              <a:lnSpc>
                <a:spcPct val="150000"/>
              </a:lnSpc>
              <a:buFont typeface="Arial" panose="020B0604020202020204" pitchFamily="34" charset="0"/>
              <a:buChar char="•"/>
            </a:pPr>
            <a:r>
              <a:rPr lang="en-GB" sz="2400" dirty="0" err="1">
                <a:solidFill>
                  <a:srgbClr val="003E74"/>
                </a:solidFill>
              </a:rPr>
              <a:t>Middlemist</a:t>
            </a:r>
            <a:r>
              <a:rPr lang="en-GB" sz="2400" dirty="0">
                <a:solidFill>
                  <a:srgbClr val="003E74"/>
                </a:solidFill>
              </a:rPr>
              <a:t> et al. responded</a:t>
            </a:r>
          </a:p>
          <a:p>
            <a:pPr marL="342900" indent="-342900">
              <a:lnSpc>
                <a:spcPct val="150000"/>
              </a:lnSpc>
              <a:buFont typeface="Arial" panose="020B0604020202020204" pitchFamily="34" charset="0"/>
              <a:buChar char="•"/>
            </a:pPr>
            <a:r>
              <a:rPr lang="en-GB" sz="2400" dirty="0">
                <a:solidFill>
                  <a:srgbClr val="003E74"/>
                </a:solidFill>
              </a:rPr>
              <a:t>What to Do and What to Report: A Reply to </a:t>
            </a:r>
            <a:r>
              <a:rPr lang="en-GB" sz="2400" dirty="0" err="1">
                <a:solidFill>
                  <a:srgbClr val="003E74"/>
                </a:solidFill>
              </a:rPr>
              <a:t>Koocher</a:t>
            </a:r>
            <a:endParaRPr lang="en-GB" sz="2400" dirty="0">
              <a:solidFill>
                <a:srgbClr val="003E74"/>
              </a:solidFill>
            </a:endParaRPr>
          </a:p>
          <a:p>
            <a:pPr marL="342900" indent="-342900">
              <a:lnSpc>
                <a:spcPct val="150000"/>
              </a:lnSpc>
              <a:buFont typeface="Arial" panose="020B0604020202020204" pitchFamily="34" charset="0"/>
              <a:buChar char="•"/>
            </a:pPr>
            <a:r>
              <a:rPr lang="en-GB" sz="2400" dirty="0">
                <a:solidFill>
                  <a:srgbClr val="003E74"/>
                </a:solidFill>
              </a:rPr>
              <a:t>Journal of Personality and Social Psychology, 1977, Vol 35, Pages 122-124</a:t>
            </a:r>
          </a:p>
          <a:p>
            <a:pPr marL="342900" indent="-342900">
              <a:lnSpc>
                <a:spcPct val="150000"/>
              </a:lnSpc>
              <a:buFont typeface="Arial" panose="020B0604020202020204" pitchFamily="34" charset="0"/>
              <a:buChar char="•"/>
            </a:pPr>
            <a:endParaRPr lang="en-GB" sz="2400" dirty="0"/>
          </a:p>
        </p:txBody>
      </p:sp>
      <p:sp>
        <p:nvSpPr>
          <p:cNvPr id="5" name="Text Placeholder 4">
            <a:extLst>
              <a:ext uri="{FF2B5EF4-FFF2-40B4-BE49-F238E27FC236}">
                <a16:creationId xmlns:a16="http://schemas.microsoft.com/office/drawing/2014/main" id="{CAA62913-50A9-EC85-81C4-5B5C93E7E87B}"/>
              </a:ext>
            </a:extLst>
          </p:cNvPr>
          <p:cNvSpPr>
            <a:spLocks noGrp="1"/>
          </p:cNvSpPr>
          <p:nvPr>
            <p:ph type="body" sz="quarter" idx="12"/>
          </p:nvPr>
        </p:nvSpPr>
        <p:spPr/>
        <p:txBody>
          <a:bodyPr/>
          <a:lstStyle/>
          <a:p>
            <a:endParaRPr lang="en-GB"/>
          </a:p>
        </p:txBody>
      </p:sp>
      <p:sp>
        <p:nvSpPr>
          <p:cNvPr id="6" name="Content Placeholder 2">
            <a:extLst>
              <a:ext uri="{FF2B5EF4-FFF2-40B4-BE49-F238E27FC236}">
                <a16:creationId xmlns:a16="http://schemas.microsoft.com/office/drawing/2014/main" id="{6B9CB23B-D0FC-6B9A-3797-1300E78459A0}"/>
              </a:ext>
            </a:extLst>
          </p:cNvPr>
          <p:cNvSpPr txBox="1">
            <a:spLocks/>
          </p:cNvSpPr>
          <p:nvPr/>
        </p:nvSpPr>
        <p:spPr>
          <a:xfrm>
            <a:off x="1981200" y="4136395"/>
            <a:ext cx="8070112" cy="1082419"/>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a:p>
        </p:txBody>
      </p:sp>
      <p:sp>
        <p:nvSpPr>
          <p:cNvPr id="8" name="Content Placeholder 2">
            <a:extLst>
              <a:ext uri="{FF2B5EF4-FFF2-40B4-BE49-F238E27FC236}">
                <a16:creationId xmlns:a16="http://schemas.microsoft.com/office/drawing/2014/main" id="{E44C8A24-3DFE-F75C-759D-22D1B9DDC37E}"/>
              </a:ext>
            </a:extLst>
          </p:cNvPr>
          <p:cNvSpPr txBox="1">
            <a:spLocks/>
          </p:cNvSpPr>
          <p:nvPr/>
        </p:nvSpPr>
        <p:spPr>
          <a:xfrm>
            <a:off x="609601" y="5600928"/>
            <a:ext cx="7651898" cy="581730"/>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mn-lt"/>
                <a:ea typeface="+mn-ea"/>
                <a:cs typeface="Arial"/>
              </a:defRPr>
            </a:lvl5pPr>
            <a:lvl6pPr marL="2286000" indent="0" algn="l" defTabSz="457200" rtl="0" eaLnBrk="1" latinLnBrk="0" hangingPunct="1">
              <a:spcBef>
                <a:spcPct val="20000"/>
              </a:spcBef>
              <a:buFont typeface="Arial"/>
              <a:buNone/>
              <a:defRPr sz="14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a:solidFill>
                  <a:srgbClr val="003E74"/>
                </a:solidFill>
              </a:rPr>
              <a:t>Was this ethical?</a:t>
            </a:r>
          </a:p>
        </p:txBody>
      </p:sp>
      <p:graphicFrame>
        <p:nvGraphicFramePr>
          <p:cNvPr id="9" name="Diagram 8">
            <a:extLst>
              <a:ext uri="{FF2B5EF4-FFF2-40B4-BE49-F238E27FC236}">
                <a16:creationId xmlns:a16="http://schemas.microsoft.com/office/drawing/2014/main" id="{0802EE54-8574-7E9E-EBF6-4FFD61B01B38}"/>
              </a:ext>
            </a:extLst>
          </p:cNvPr>
          <p:cNvGraphicFramePr/>
          <p:nvPr>
            <p:extLst>
              <p:ext uri="{D42A27DB-BD31-4B8C-83A1-F6EECF244321}">
                <p14:modId xmlns:p14="http://schemas.microsoft.com/office/powerpoint/2010/main" val="3020341281"/>
              </p:ext>
            </p:extLst>
          </p:nvPr>
        </p:nvGraphicFramePr>
        <p:xfrm>
          <a:off x="609601" y="3429001"/>
          <a:ext cx="10972800" cy="1973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7">
            <a:extLst>
              <a:ext uri="{FF2B5EF4-FFF2-40B4-BE49-F238E27FC236}">
                <a16:creationId xmlns:a16="http://schemas.microsoft.com/office/drawing/2014/main" id="{B1A6EDEE-F338-B065-74E3-85551EC1F89C}"/>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27</a:t>
            </a:fld>
            <a:endParaRPr lang="en-GB" dirty="0"/>
          </a:p>
        </p:txBody>
      </p:sp>
      <p:sp>
        <p:nvSpPr>
          <p:cNvPr id="11" name="Text Placeholder 10">
            <a:extLst>
              <a:ext uri="{FF2B5EF4-FFF2-40B4-BE49-F238E27FC236}">
                <a16:creationId xmlns:a16="http://schemas.microsoft.com/office/drawing/2014/main" id="{C80714F8-EF2F-8B22-EFD0-11118BA071D9}"/>
              </a:ext>
            </a:extLst>
          </p:cNvPr>
          <p:cNvSpPr>
            <a:spLocks noGrp="1"/>
          </p:cNvSpPr>
          <p:nvPr>
            <p:ph type="body" sz="quarter" idx="10"/>
          </p:nvPr>
        </p:nvSpPr>
        <p:spPr/>
        <p:txBody>
          <a:bodyPr/>
          <a:lstStyle/>
          <a:p>
            <a:endParaRPr lang="en-GB"/>
          </a:p>
        </p:txBody>
      </p:sp>
      <p:sp>
        <p:nvSpPr>
          <p:cNvPr id="12" name="Text Placeholder 3">
            <a:extLst>
              <a:ext uri="{FF2B5EF4-FFF2-40B4-BE49-F238E27FC236}">
                <a16:creationId xmlns:a16="http://schemas.microsoft.com/office/drawing/2014/main" id="{0C553C0C-D202-EE43-2EE7-733D622D48B0}"/>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1772508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7FB4DC1-84CE-C6EA-C651-8E67E917CA55}"/>
              </a:ext>
            </a:extLst>
          </p:cNvPr>
          <p:cNvSpPr>
            <a:spLocks noGrp="1"/>
          </p:cNvSpPr>
          <p:nvPr>
            <p:ph idx="11"/>
          </p:nvPr>
        </p:nvSpPr>
        <p:spPr>
          <a:xfrm>
            <a:off x="601579" y="2073865"/>
            <a:ext cx="3007895" cy="3644104"/>
          </a:xfrm>
        </p:spPr>
        <p:txBody>
          <a:bodyPr/>
          <a:lstStyle/>
          <a:p>
            <a:r>
              <a:rPr lang="en-GB" sz="2800" u="sng" dirty="0">
                <a:solidFill>
                  <a:srgbClr val="003E74"/>
                </a:solidFill>
              </a:rPr>
              <a:t>Deontological</a:t>
            </a:r>
          </a:p>
          <a:p>
            <a:pPr marL="457200" indent="-457200">
              <a:buFont typeface="Arial" panose="020B0604020202020204" pitchFamily="34" charset="0"/>
              <a:buChar char="•"/>
            </a:pPr>
            <a:r>
              <a:rPr lang="en-GB" sz="2800" dirty="0">
                <a:solidFill>
                  <a:srgbClr val="003E74"/>
                </a:solidFill>
              </a:rPr>
              <a:t>Kantian</a:t>
            </a:r>
          </a:p>
          <a:p>
            <a:pPr marL="457200" indent="-457200">
              <a:buFont typeface="Arial" panose="020B0604020202020204" pitchFamily="34" charset="0"/>
              <a:buChar char="•"/>
            </a:pPr>
            <a:r>
              <a:rPr lang="en-GB" sz="2800" dirty="0">
                <a:solidFill>
                  <a:srgbClr val="003E74"/>
                </a:solidFill>
              </a:rPr>
              <a:t>Is an </a:t>
            </a:r>
            <a:r>
              <a:rPr lang="en-GB" sz="2800" b="1" u="sng" dirty="0">
                <a:solidFill>
                  <a:srgbClr val="003E74"/>
                </a:solidFill>
              </a:rPr>
              <a:t>action</a:t>
            </a:r>
            <a:r>
              <a:rPr lang="en-GB" sz="2800" dirty="0">
                <a:solidFill>
                  <a:srgbClr val="003E74"/>
                </a:solidFill>
              </a:rPr>
              <a:t> morally right or wrong?</a:t>
            </a:r>
          </a:p>
        </p:txBody>
      </p:sp>
      <p:sp>
        <p:nvSpPr>
          <p:cNvPr id="2" name="Title 1">
            <a:extLst>
              <a:ext uri="{FF2B5EF4-FFF2-40B4-BE49-F238E27FC236}">
                <a16:creationId xmlns:a16="http://schemas.microsoft.com/office/drawing/2014/main" id="{A9873B20-8898-2847-AF4D-4EA50BB8B2E7}"/>
              </a:ext>
            </a:extLst>
          </p:cNvPr>
          <p:cNvSpPr>
            <a:spLocks noGrp="1"/>
          </p:cNvSpPr>
          <p:nvPr>
            <p:ph type="title"/>
          </p:nvPr>
        </p:nvSpPr>
        <p:spPr/>
        <p:txBody>
          <a:bodyPr/>
          <a:lstStyle/>
          <a:p>
            <a:r>
              <a:rPr lang="en-GB" sz="3600" dirty="0"/>
              <a:t>Ethical Approaches</a:t>
            </a:r>
          </a:p>
        </p:txBody>
      </p:sp>
      <p:sp>
        <p:nvSpPr>
          <p:cNvPr id="9" name="Text Placeholder 8">
            <a:extLst>
              <a:ext uri="{FF2B5EF4-FFF2-40B4-BE49-F238E27FC236}">
                <a16:creationId xmlns:a16="http://schemas.microsoft.com/office/drawing/2014/main" id="{58C9A945-1B9F-8AB4-6E2D-E4159C2A1EF2}"/>
              </a:ext>
            </a:extLst>
          </p:cNvPr>
          <p:cNvSpPr>
            <a:spLocks noGrp="1"/>
          </p:cNvSpPr>
          <p:nvPr>
            <p:ph type="body" sz="quarter" idx="13"/>
          </p:nvPr>
        </p:nvSpPr>
        <p:spPr/>
        <p:txBody>
          <a:bodyPr/>
          <a:lstStyle/>
          <a:p>
            <a:endParaRPr lang="en-GB"/>
          </a:p>
        </p:txBody>
      </p:sp>
      <p:sp>
        <p:nvSpPr>
          <p:cNvPr id="10" name="Content Placeholder 6">
            <a:extLst>
              <a:ext uri="{FF2B5EF4-FFF2-40B4-BE49-F238E27FC236}">
                <a16:creationId xmlns:a16="http://schemas.microsoft.com/office/drawing/2014/main" id="{4CBCA69E-909C-CA98-00B5-3B764B88A78D}"/>
              </a:ext>
            </a:extLst>
          </p:cNvPr>
          <p:cNvSpPr txBox="1">
            <a:spLocks/>
          </p:cNvSpPr>
          <p:nvPr/>
        </p:nvSpPr>
        <p:spPr>
          <a:xfrm>
            <a:off x="4359162" y="2073865"/>
            <a:ext cx="3007895" cy="36441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u="sng" dirty="0">
                <a:solidFill>
                  <a:srgbClr val="003E74"/>
                </a:solidFill>
              </a:rPr>
              <a:t>Utilitarian</a:t>
            </a:r>
          </a:p>
          <a:p>
            <a:r>
              <a:rPr lang="en-GB" sz="2800" dirty="0">
                <a:solidFill>
                  <a:srgbClr val="003E74"/>
                </a:solidFill>
              </a:rPr>
              <a:t>Consequential</a:t>
            </a:r>
          </a:p>
          <a:p>
            <a:r>
              <a:rPr lang="en-GB" sz="2800" dirty="0">
                <a:solidFill>
                  <a:srgbClr val="003E74"/>
                </a:solidFill>
              </a:rPr>
              <a:t>What are the </a:t>
            </a:r>
            <a:r>
              <a:rPr lang="en-GB" sz="2800" b="1" u="sng" dirty="0">
                <a:solidFill>
                  <a:srgbClr val="003E74"/>
                </a:solidFill>
              </a:rPr>
              <a:t>consequences</a:t>
            </a:r>
            <a:r>
              <a:rPr lang="en-GB" sz="2800" dirty="0">
                <a:solidFill>
                  <a:srgbClr val="003E74"/>
                </a:solidFill>
              </a:rPr>
              <a:t> of the action?</a:t>
            </a:r>
          </a:p>
        </p:txBody>
      </p:sp>
      <p:sp>
        <p:nvSpPr>
          <p:cNvPr id="11" name="Content Placeholder 6">
            <a:extLst>
              <a:ext uri="{FF2B5EF4-FFF2-40B4-BE49-F238E27FC236}">
                <a16:creationId xmlns:a16="http://schemas.microsoft.com/office/drawing/2014/main" id="{694D30C5-8CFD-C8CF-0AC5-9951B52A9778}"/>
              </a:ext>
            </a:extLst>
          </p:cNvPr>
          <p:cNvSpPr txBox="1">
            <a:spLocks/>
          </p:cNvSpPr>
          <p:nvPr/>
        </p:nvSpPr>
        <p:spPr>
          <a:xfrm>
            <a:off x="8116745" y="2073865"/>
            <a:ext cx="3305233" cy="36441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u="sng" dirty="0">
                <a:solidFill>
                  <a:srgbClr val="003E74"/>
                </a:solidFill>
              </a:rPr>
              <a:t>Virtue Ethics</a:t>
            </a:r>
          </a:p>
          <a:p>
            <a:r>
              <a:rPr lang="en-GB" sz="2800" dirty="0">
                <a:solidFill>
                  <a:srgbClr val="003E74"/>
                </a:solidFill>
              </a:rPr>
              <a:t>Eudaimonism</a:t>
            </a:r>
          </a:p>
          <a:p>
            <a:r>
              <a:rPr lang="en-GB" sz="2800" dirty="0">
                <a:solidFill>
                  <a:srgbClr val="003E74"/>
                </a:solidFill>
              </a:rPr>
              <a:t>Was the </a:t>
            </a:r>
            <a:r>
              <a:rPr lang="en-GB" sz="2800" b="1" u="sng" dirty="0">
                <a:solidFill>
                  <a:srgbClr val="003E74"/>
                </a:solidFill>
              </a:rPr>
              <a:t>decision</a:t>
            </a:r>
            <a:r>
              <a:rPr lang="en-GB" sz="2800" b="1" dirty="0">
                <a:solidFill>
                  <a:srgbClr val="003E74"/>
                </a:solidFill>
              </a:rPr>
              <a:t> </a:t>
            </a:r>
            <a:r>
              <a:rPr lang="en-GB" sz="2800" dirty="0">
                <a:solidFill>
                  <a:srgbClr val="003E74"/>
                </a:solidFill>
              </a:rPr>
              <a:t>about the action based on </a:t>
            </a:r>
            <a:r>
              <a:rPr lang="en-GB" sz="2800" b="1" u="sng" dirty="0">
                <a:solidFill>
                  <a:srgbClr val="003E74"/>
                </a:solidFill>
              </a:rPr>
              <a:t>virtue</a:t>
            </a:r>
            <a:r>
              <a:rPr lang="en-GB" sz="2800" dirty="0">
                <a:solidFill>
                  <a:srgbClr val="003E74"/>
                </a:solidFill>
              </a:rPr>
              <a:t>?</a:t>
            </a:r>
          </a:p>
          <a:p>
            <a:pPr marL="0" indent="0">
              <a:buNone/>
            </a:pPr>
            <a:endParaRPr lang="en-GB" sz="2000" dirty="0"/>
          </a:p>
        </p:txBody>
      </p:sp>
      <p:sp>
        <p:nvSpPr>
          <p:cNvPr id="3" name="Slide Number Placeholder 7">
            <a:extLst>
              <a:ext uri="{FF2B5EF4-FFF2-40B4-BE49-F238E27FC236}">
                <a16:creationId xmlns:a16="http://schemas.microsoft.com/office/drawing/2014/main" id="{685B44C0-2280-A73A-334A-27E80EBB2E5E}"/>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28</a:t>
            </a:fld>
            <a:endParaRPr lang="en-GB" dirty="0"/>
          </a:p>
        </p:txBody>
      </p:sp>
      <p:sp>
        <p:nvSpPr>
          <p:cNvPr id="5" name="Text Placeholder 4">
            <a:extLst>
              <a:ext uri="{FF2B5EF4-FFF2-40B4-BE49-F238E27FC236}">
                <a16:creationId xmlns:a16="http://schemas.microsoft.com/office/drawing/2014/main" id="{971830E2-321B-1DC8-6DF4-42BEB55A210F}"/>
              </a:ext>
            </a:extLst>
          </p:cNvPr>
          <p:cNvSpPr>
            <a:spLocks noGrp="1"/>
          </p:cNvSpPr>
          <p:nvPr>
            <p:ph type="body" sz="quarter" idx="10"/>
          </p:nvPr>
        </p:nvSpPr>
        <p:spPr/>
        <p:txBody>
          <a:bodyPr/>
          <a:lstStyle/>
          <a:p>
            <a:endParaRPr lang="en-GB"/>
          </a:p>
        </p:txBody>
      </p:sp>
      <p:sp>
        <p:nvSpPr>
          <p:cNvPr id="8" name="Text Placeholder 3">
            <a:extLst>
              <a:ext uri="{FF2B5EF4-FFF2-40B4-BE49-F238E27FC236}">
                <a16:creationId xmlns:a16="http://schemas.microsoft.com/office/drawing/2014/main" id="{2C7EB2A0-B3B2-432C-AD44-899DD90426B8}"/>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1730345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A3501EDE-B0F5-1760-D1CB-25B32AC41083}"/>
              </a:ext>
            </a:extLst>
          </p:cNvPr>
          <p:cNvGraphicFramePr>
            <a:graphicFrameLocks noGrp="1"/>
          </p:cNvGraphicFramePr>
          <p:nvPr>
            <p:ph idx="11"/>
            <p:extLst>
              <p:ext uri="{D42A27DB-BD31-4B8C-83A1-F6EECF244321}">
                <p14:modId xmlns:p14="http://schemas.microsoft.com/office/powerpoint/2010/main" val="932057441"/>
              </p:ext>
            </p:extLst>
          </p:nvPr>
        </p:nvGraphicFramePr>
        <p:xfrm>
          <a:off x="1852863" y="1514491"/>
          <a:ext cx="4763386"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5C1956D5-59B0-319C-423D-F33E19D95340}"/>
              </a:ext>
            </a:extLst>
          </p:cNvPr>
          <p:cNvSpPr>
            <a:spLocks noGrp="1"/>
          </p:cNvSpPr>
          <p:nvPr>
            <p:ph type="title"/>
          </p:nvPr>
        </p:nvSpPr>
        <p:spPr/>
        <p:txBody>
          <a:bodyPr/>
          <a:lstStyle/>
          <a:p>
            <a:r>
              <a:rPr lang="en-GB" sz="3600" dirty="0"/>
              <a:t>Which ethical framework?</a:t>
            </a:r>
          </a:p>
        </p:txBody>
      </p:sp>
      <p:graphicFrame>
        <p:nvGraphicFramePr>
          <p:cNvPr id="11" name="Content Placeholder 10">
            <a:extLst>
              <a:ext uri="{FF2B5EF4-FFF2-40B4-BE49-F238E27FC236}">
                <a16:creationId xmlns:a16="http://schemas.microsoft.com/office/drawing/2014/main" id="{52CC4F5C-80D0-DBEA-C735-37CC7D9CCAE4}"/>
              </a:ext>
            </a:extLst>
          </p:cNvPr>
          <p:cNvGraphicFramePr>
            <a:graphicFrameLocks noGrp="1"/>
          </p:cNvGraphicFramePr>
          <p:nvPr>
            <p:ph idx="12"/>
            <p:extLst>
              <p:ext uri="{D42A27DB-BD31-4B8C-83A1-F6EECF244321}">
                <p14:modId xmlns:p14="http://schemas.microsoft.com/office/powerpoint/2010/main" val="2232790858"/>
              </p:ext>
            </p:extLst>
          </p:nvPr>
        </p:nvGraphicFramePr>
        <p:xfrm>
          <a:off x="7055158" y="1514491"/>
          <a:ext cx="3466214" cy="3644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559EB067-60BA-58A5-13C2-A9DBB5F8484A}"/>
              </a:ext>
            </a:extLst>
          </p:cNvPr>
          <p:cNvSpPr txBox="1"/>
          <p:nvPr/>
        </p:nvSpPr>
        <p:spPr>
          <a:xfrm>
            <a:off x="3017758" y="5394482"/>
            <a:ext cx="6442584" cy="461665"/>
          </a:xfrm>
          <a:prstGeom prst="rect">
            <a:avLst/>
          </a:prstGeom>
          <a:noFill/>
        </p:spPr>
        <p:txBody>
          <a:bodyPr wrap="square" rtlCol="0">
            <a:spAutoFit/>
          </a:bodyPr>
          <a:lstStyle/>
          <a:p>
            <a:r>
              <a:rPr lang="en-GB" sz="2400" b="1" dirty="0">
                <a:solidFill>
                  <a:srgbClr val="003E74"/>
                </a:solidFill>
              </a:rPr>
              <a:t>Do you agree? What is your ethical code?</a:t>
            </a:r>
          </a:p>
        </p:txBody>
      </p:sp>
      <p:sp>
        <p:nvSpPr>
          <p:cNvPr id="4" name="Slide Number Placeholder 7">
            <a:extLst>
              <a:ext uri="{FF2B5EF4-FFF2-40B4-BE49-F238E27FC236}">
                <a16:creationId xmlns:a16="http://schemas.microsoft.com/office/drawing/2014/main" id="{D6611DB7-0B53-41B4-D080-91B92A52FA33}"/>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29</a:t>
            </a:fld>
            <a:endParaRPr lang="en-GB" dirty="0"/>
          </a:p>
        </p:txBody>
      </p:sp>
      <p:sp>
        <p:nvSpPr>
          <p:cNvPr id="7" name="Text Placeholder 6">
            <a:extLst>
              <a:ext uri="{FF2B5EF4-FFF2-40B4-BE49-F238E27FC236}">
                <a16:creationId xmlns:a16="http://schemas.microsoft.com/office/drawing/2014/main" id="{E842C230-8991-4711-5D3E-FA28CBBF04F1}"/>
              </a:ext>
            </a:extLst>
          </p:cNvPr>
          <p:cNvSpPr>
            <a:spLocks noGrp="1"/>
          </p:cNvSpPr>
          <p:nvPr>
            <p:ph type="body" sz="quarter" idx="10"/>
          </p:nvPr>
        </p:nvSpPr>
        <p:spPr/>
        <p:txBody>
          <a:bodyPr/>
          <a:lstStyle/>
          <a:p>
            <a:endParaRPr lang="en-GB"/>
          </a:p>
        </p:txBody>
      </p:sp>
      <p:sp>
        <p:nvSpPr>
          <p:cNvPr id="8" name="Text Placeholder 3">
            <a:extLst>
              <a:ext uri="{FF2B5EF4-FFF2-40B4-BE49-F238E27FC236}">
                <a16:creationId xmlns:a16="http://schemas.microsoft.com/office/drawing/2014/main" id="{8583494E-E575-639A-0FB2-6EC6B8FC8302}"/>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30637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B1EA-EDB5-B95C-5562-393FEA26A36D}"/>
              </a:ext>
            </a:extLst>
          </p:cNvPr>
          <p:cNvSpPr>
            <a:spLocks noGrp="1"/>
          </p:cNvSpPr>
          <p:nvPr>
            <p:ph type="title"/>
          </p:nvPr>
        </p:nvSpPr>
        <p:spPr/>
        <p:txBody>
          <a:bodyPr/>
          <a:lstStyle/>
          <a:p>
            <a:r>
              <a:rPr lang="en-GB" sz="3600" dirty="0"/>
              <a:t>Session Learning Outcomes</a:t>
            </a:r>
          </a:p>
        </p:txBody>
      </p:sp>
      <p:sp>
        <p:nvSpPr>
          <p:cNvPr id="3" name="Content Placeholder 2">
            <a:extLst>
              <a:ext uri="{FF2B5EF4-FFF2-40B4-BE49-F238E27FC236}">
                <a16:creationId xmlns:a16="http://schemas.microsoft.com/office/drawing/2014/main" id="{E0C79878-FE75-03D5-CC8D-B96C720215CF}"/>
              </a:ext>
            </a:extLst>
          </p:cNvPr>
          <p:cNvSpPr>
            <a:spLocks noGrp="1"/>
          </p:cNvSpPr>
          <p:nvPr>
            <p:ph idx="1"/>
          </p:nvPr>
        </p:nvSpPr>
        <p:spPr>
          <a:xfrm>
            <a:off x="325800" y="1606948"/>
            <a:ext cx="8229600" cy="3644104"/>
          </a:xfrm>
        </p:spPr>
        <p:txBody>
          <a:bodyPr/>
          <a:lstStyle/>
          <a:p>
            <a:pPr marL="342900" indent="-342900">
              <a:spcBef>
                <a:spcPts val="600"/>
              </a:spcBef>
              <a:spcAft>
                <a:spcPts val="600"/>
              </a:spcAft>
              <a:buFont typeface="Arial" panose="020B0604020202020204" pitchFamily="34" charset="0"/>
              <a:buChar char="•"/>
            </a:pPr>
            <a:r>
              <a:rPr lang="en-GB" sz="2800" dirty="0">
                <a:solidFill>
                  <a:srgbClr val="003E74"/>
                </a:solidFill>
              </a:rPr>
              <a:t>Define key terms in EDI &amp; Ethics</a:t>
            </a:r>
          </a:p>
          <a:p>
            <a:pPr marL="342900" indent="-342900">
              <a:spcBef>
                <a:spcPts val="600"/>
              </a:spcBef>
              <a:spcAft>
                <a:spcPts val="600"/>
              </a:spcAft>
              <a:buFont typeface="Arial" panose="020B0604020202020204" pitchFamily="34" charset="0"/>
              <a:buChar char="•"/>
            </a:pPr>
            <a:r>
              <a:rPr lang="en-GB" sz="2800" dirty="0">
                <a:solidFill>
                  <a:srgbClr val="003E74"/>
                </a:solidFill>
              </a:rPr>
              <a:t>Summarise the Equality Act 2010</a:t>
            </a:r>
          </a:p>
          <a:p>
            <a:pPr marL="342900" indent="-342900">
              <a:spcBef>
                <a:spcPts val="600"/>
              </a:spcBef>
              <a:spcAft>
                <a:spcPts val="600"/>
              </a:spcAft>
              <a:buFont typeface="Arial" panose="020B0604020202020204" pitchFamily="34" charset="0"/>
              <a:buChar char="•"/>
            </a:pPr>
            <a:r>
              <a:rPr lang="en-GB" sz="2800" dirty="0">
                <a:solidFill>
                  <a:srgbClr val="003E74"/>
                </a:solidFill>
              </a:rPr>
              <a:t>Give examples of different EDI approaches from industry &amp; academia</a:t>
            </a:r>
          </a:p>
          <a:p>
            <a:pPr marL="342900" indent="-342900">
              <a:spcBef>
                <a:spcPts val="600"/>
              </a:spcBef>
              <a:spcAft>
                <a:spcPts val="600"/>
              </a:spcAft>
              <a:buFont typeface="Arial" panose="020B0604020202020204" pitchFamily="34" charset="0"/>
              <a:buChar char="•"/>
            </a:pPr>
            <a:r>
              <a:rPr lang="en-GB" sz="2800" dirty="0">
                <a:solidFill>
                  <a:srgbClr val="003E74"/>
                </a:solidFill>
              </a:rPr>
              <a:t>Identify your own ethical code</a:t>
            </a:r>
          </a:p>
        </p:txBody>
      </p:sp>
      <p:sp>
        <p:nvSpPr>
          <p:cNvPr id="4" name="Slide Number Placeholder 7">
            <a:extLst>
              <a:ext uri="{FF2B5EF4-FFF2-40B4-BE49-F238E27FC236}">
                <a16:creationId xmlns:a16="http://schemas.microsoft.com/office/drawing/2014/main" id="{C4E6BAC1-5F8C-5F68-E2FF-981D1A164CBB}"/>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a:t>
            </a:fld>
            <a:endParaRPr lang="en-GB" dirty="0"/>
          </a:p>
        </p:txBody>
      </p:sp>
      <p:sp>
        <p:nvSpPr>
          <p:cNvPr id="6" name="Text Placeholder 5">
            <a:extLst>
              <a:ext uri="{FF2B5EF4-FFF2-40B4-BE49-F238E27FC236}">
                <a16:creationId xmlns:a16="http://schemas.microsoft.com/office/drawing/2014/main" id="{77180373-B346-49D3-BA5A-C40D29081A31}"/>
              </a:ext>
            </a:extLst>
          </p:cNvPr>
          <p:cNvSpPr>
            <a:spLocks noGrp="1"/>
          </p:cNvSpPr>
          <p:nvPr>
            <p:ph type="body" sz="quarter" idx="10"/>
          </p:nvPr>
        </p:nvSpPr>
        <p:spPr/>
        <p:txBody>
          <a:bodyPr/>
          <a:lstStyle/>
          <a:p>
            <a:endParaRPr lang="en-GB"/>
          </a:p>
        </p:txBody>
      </p:sp>
      <p:sp>
        <p:nvSpPr>
          <p:cNvPr id="8" name="Text Placeholder 3">
            <a:extLst>
              <a:ext uri="{FF2B5EF4-FFF2-40B4-BE49-F238E27FC236}">
                <a16:creationId xmlns:a16="http://schemas.microsoft.com/office/drawing/2014/main" id="{2A25B5B6-E4D1-E9C6-E982-ACE4ABBEAF21}"/>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2960610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Is it ethical now?</a:t>
            </a:r>
          </a:p>
        </p:txBody>
      </p:sp>
      <p:sp>
        <p:nvSpPr>
          <p:cNvPr id="3" name="Content Placeholder 2"/>
          <p:cNvSpPr>
            <a:spLocks noGrp="1"/>
          </p:cNvSpPr>
          <p:nvPr>
            <p:ph sz="half" idx="1"/>
          </p:nvPr>
        </p:nvSpPr>
        <p:spPr>
          <a:xfrm>
            <a:off x="325801" y="1551467"/>
            <a:ext cx="4534958" cy="3755065"/>
          </a:xfrm>
        </p:spPr>
        <p:txBody>
          <a:bodyPr>
            <a:normAutofit/>
          </a:bodyPr>
          <a:lstStyle/>
          <a:p>
            <a:pPr marL="34299">
              <a:spcAft>
                <a:spcPts val="1200"/>
              </a:spcAft>
            </a:pPr>
            <a:r>
              <a:rPr lang="en-GB" sz="2400" dirty="0">
                <a:solidFill>
                  <a:srgbClr val="003E74"/>
                </a:solidFill>
              </a:rPr>
              <a:t>Information from the study is used to design public toilets [6]: </a:t>
            </a:r>
          </a:p>
          <a:p>
            <a:pPr marL="342900" indent="-342900">
              <a:buFont typeface="Arial" panose="020B0604020202020204" pitchFamily="34" charset="0"/>
              <a:buChar char="•"/>
            </a:pPr>
            <a:r>
              <a:rPr lang="en-GB" sz="2400" dirty="0">
                <a:solidFill>
                  <a:srgbClr val="003E74"/>
                </a:solidFill>
              </a:rPr>
              <a:t>Size</a:t>
            </a:r>
          </a:p>
          <a:p>
            <a:pPr marL="342900" indent="-342900">
              <a:buFont typeface="Arial" panose="020B0604020202020204" pitchFamily="34" charset="0"/>
              <a:buChar char="•"/>
            </a:pPr>
            <a:r>
              <a:rPr lang="en-GB" sz="2400" dirty="0">
                <a:solidFill>
                  <a:srgbClr val="003E74"/>
                </a:solidFill>
              </a:rPr>
              <a:t>Spacing</a:t>
            </a:r>
          </a:p>
          <a:p>
            <a:pPr marL="342900" indent="-342900">
              <a:buFont typeface="Arial" panose="020B0604020202020204" pitchFamily="34" charset="0"/>
              <a:buChar char="•"/>
            </a:pPr>
            <a:r>
              <a:rPr lang="en-GB" sz="2400" dirty="0">
                <a:solidFill>
                  <a:srgbClr val="003E74"/>
                </a:solidFill>
              </a:rPr>
              <a:t>Means of separation, etc.</a:t>
            </a:r>
            <a:endParaRPr lang="en-GB" sz="2400" dirty="0">
              <a:solidFill>
                <a:srgbClr val="003E74"/>
              </a:solidFill>
              <a:hlinkClick r:id="" action="ppaction://noaction">
                <a:extLst>
                  <a:ext uri="{A12FA001-AC4F-418D-AE19-62706E023703}">
                    <ahyp:hlinkClr xmlns:ahyp="http://schemas.microsoft.com/office/drawing/2018/hyperlinkcolor" val="tx"/>
                  </a:ext>
                </a:extLst>
              </a:hlinkClick>
            </a:endParaRPr>
          </a:p>
        </p:txBody>
      </p:sp>
      <p:sp>
        <p:nvSpPr>
          <p:cNvPr id="4" name="Rectangle 3">
            <a:extLst>
              <a:ext uri="{FF2B5EF4-FFF2-40B4-BE49-F238E27FC236}">
                <a16:creationId xmlns:a16="http://schemas.microsoft.com/office/drawing/2014/main" id="{E9F7E902-12B7-0D17-D3C3-9DCA21775043}"/>
              </a:ext>
            </a:extLst>
          </p:cNvPr>
          <p:cNvSpPr/>
          <p:nvPr/>
        </p:nvSpPr>
        <p:spPr>
          <a:xfrm>
            <a:off x="6560306" y="727455"/>
            <a:ext cx="4264757" cy="2632699"/>
          </a:xfrm>
          <a:prstGeom prst="rect">
            <a:avLst/>
          </a:prstGeom>
          <a:blipFill>
            <a:blip r:embed="rId3">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6" name="Rectangle 5">
            <a:extLst>
              <a:ext uri="{FF2B5EF4-FFF2-40B4-BE49-F238E27FC236}">
                <a16:creationId xmlns:a16="http://schemas.microsoft.com/office/drawing/2014/main" id="{D69B174B-6803-8D1C-F36E-137646117529}"/>
              </a:ext>
            </a:extLst>
          </p:cNvPr>
          <p:cNvSpPr/>
          <p:nvPr/>
        </p:nvSpPr>
        <p:spPr>
          <a:xfrm>
            <a:off x="5008779" y="3461083"/>
            <a:ext cx="3464470" cy="2141456"/>
          </a:xfrm>
          <a:prstGeom prst="rect">
            <a:avLst/>
          </a:prstGeom>
          <a:blipFill>
            <a:blip r:embed="rId4">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8" name="Rectangle 7">
            <a:extLst>
              <a:ext uri="{FF2B5EF4-FFF2-40B4-BE49-F238E27FC236}">
                <a16:creationId xmlns:a16="http://schemas.microsoft.com/office/drawing/2014/main" id="{69068D3D-3B89-8586-5D46-9AD07A721237}"/>
              </a:ext>
            </a:extLst>
          </p:cNvPr>
          <p:cNvSpPr/>
          <p:nvPr/>
        </p:nvSpPr>
        <p:spPr>
          <a:xfrm>
            <a:off x="8496038" y="3482063"/>
            <a:ext cx="3469134" cy="2141456"/>
          </a:xfrm>
          <a:prstGeom prst="rect">
            <a:avLst/>
          </a:prstGeom>
          <a:blipFill>
            <a:blip r:embed="rId5">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C6DC7D44-4A03-A9B3-8413-3112C22F11AF}"/>
              </a:ext>
            </a:extLst>
          </p:cNvPr>
          <p:cNvSpPr txBox="1"/>
          <p:nvPr/>
        </p:nvSpPr>
        <p:spPr>
          <a:xfrm>
            <a:off x="305718" y="5847947"/>
            <a:ext cx="12058706" cy="738664"/>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[6] “Public Toilet Design Guidelines,” </a:t>
            </a:r>
            <a:r>
              <a:rPr lang="en-GB" sz="1400" b="0" i="1" dirty="0">
                <a:solidFill>
                  <a:srgbClr val="000000"/>
                </a:solidFill>
                <a:effectLst/>
                <a:latin typeface="Calibri" panose="020F0502020204030204" pitchFamily="34" charset="0"/>
              </a:rPr>
              <a:t>UKPT - United Kingdom Paruresis Trust - Shy Bladder Syndrome Support</a:t>
            </a:r>
            <a:r>
              <a:rPr lang="en-GB" sz="1400" b="0" i="0" dirty="0">
                <a:solidFill>
                  <a:srgbClr val="000000"/>
                </a:solidFill>
                <a:effectLst/>
                <a:latin typeface="Calibri" panose="020F0502020204030204" pitchFamily="34" charset="0"/>
              </a:rPr>
              <a:t>. https://www.ukpt.org.uk/paruresis-information-for-professionals/public-toilets/public-toilet-design-guidelines</a:t>
            </a:r>
          </a:p>
          <a:p>
            <a:pPr algn="l"/>
            <a:r>
              <a:rPr lang="en-GB" sz="1400" b="0" i="0" dirty="0">
                <a:solidFill>
                  <a:srgbClr val="000000"/>
                </a:solidFill>
                <a:effectLst/>
                <a:latin typeface="Calibri" panose="020F0502020204030204" pitchFamily="34" charset="0"/>
              </a:rPr>
              <a:t>‌</a:t>
            </a:r>
          </a:p>
        </p:txBody>
      </p:sp>
      <p:sp>
        <p:nvSpPr>
          <p:cNvPr id="14" name="Slide Number Placeholder 7">
            <a:extLst>
              <a:ext uri="{FF2B5EF4-FFF2-40B4-BE49-F238E27FC236}">
                <a16:creationId xmlns:a16="http://schemas.microsoft.com/office/drawing/2014/main" id="{C1F05AC4-9BCE-4FBF-C753-5C193E0491B7}"/>
              </a:ext>
            </a:extLst>
          </p:cNvPr>
          <p:cNvSpPr txBox="1">
            <a:spLocks/>
          </p:cNvSpPr>
          <p:nvPr/>
        </p:nvSpPr>
        <p:spPr>
          <a:xfrm>
            <a:off x="6089155" y="65461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30</a:t>
            </a:fld>
            <a:endParaRPr lang="en-GB" dirty="0"/>
          </a:p>
        </p:txBody>
      </p:sp>
      <p:sp>
        <p:nvSpPr>
          <p:cNvPr id="9" name="Text Placeholder 3">
            <a:extLst>
              <a:ext uri="{FF2B5EF4-FFF2-40B4-BE49-F238E27FC236}">
                <a16:creationId xmlns:a16="http://schemas.microsoft.com/office/drawing/2014/main" id="{D50A6753-BCB8-9480-8EF7-555041FCC0F0}"/>
              </a:ext>
            </a:extLst>
          </p:cNvPr>
          <p:cNvSpPr txBox="1">
            <a:spLocks/>
          </p:cNvSpPr>
          <p:nvPr/>
        </p:nvSpPr>
        <p:spPr>
          <a:xfrm>
            <a:off x="8666497" y="404675"/>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209439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01" y="251999"/>
            <a:ext cx="7887758" cy="673033"/>
          </a:xfrm>
        </p:spPr>
        <p:txBody>
          <a:bodyPr/>
          <a:lstStyle/>
          <a:p>
            <a:r>
              <a:rPr lang="en-GB" sz="3600" dirty="0"/>
              <a:t>The Difficult Question -  At What Cost?</a:t>
            </a:r>
          </a:p>
        </p:txBody>
      </p:sp>
      <p:graphicFrame>
        <p:nvGraphicFramePr>
          <p:cNvPr id="6" name="Content Placeholder 5"/>
          <p:cNvGraphicFramePr>
            <a:graphicFrameLocks noGrp="1"/>
          </p:cNvGraphicFramePr>
          <p:nvPr>
            <p:ph idx="1"/>
          </p:nvPr>
        </p:nvGraphicFramePr>
        <p:xfrm>
          <a:off x="2588094" y="2419923"/>
          <a:ext cx="7015812" cy="3513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7">
            <a:extLst>
              <a:ext uri="{FF2B5EF4-FFF2-40B4-BE49-F238E27FC236}">
                <a16:creationId xmlns:a16="http://schemas.microsoft.com/office/drawing/2014/main" id="{1777B724-B552-653A-392B-AB8EBA9EF5F6}"/>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31</a:t>
            </a:fld>
            <a:endParaRPr lang="en-GB" dirty="0"/>
          </a:p>
        </p:txBody>
      </p:sp>
      <p:sp>
        <p:nvSpPr>
          <p:cNvPr id="7" name="Text Placeholder 3">
            <a:extLst>
              <a:ext uri="{FF2B5EF4-FFF2-40B4-BE49-F238E27FC236}">
                <a16:creationId xmlns:a16="http://schemas.microsoft.com/office/drawing/2014/main" id="{231B4A0E-B561-93E5-DE2B-D549C269E962}"/>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94927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Question for Reflection</a:t>
            </a:r>
          </a:p>
        </p:txBody>
      </p:sp>
      <p:sp>
        <p:nvSpPr>
          <p:cNvPr id="3" name="Content Placeholder 2"/>
          <p:cNvSpPr>
            <a:spLocks noGrp="1"/>
          </p:cNvSpPr>
          <p:nvPr>
            <p:ph idx="1"/>
          </p:nvPr>
        </p:nvSpPr>
        <p:spPr/>
        <p:txBody>
          <a:bodyPr>
            <a:normAutofit/>
          </a:bodyPr>
          <a:lstStyle/>
          <a:p>
            <a:pPr marL="34299"/>
            <a:endParaRPr lang="en-GB" sz="2800" b="1" dirty="0">
              <a:solidFill>
                <a:srgbClr val="003E74"/>
              </a:solidFill>
            </a:endParaRPr>
          </a:p>
          <a:p>
            <a:pPr marL="34299"/>
            <a:r>
              <a:rPr lang="en-GB" sz="2800" b="1" dirty="0">
                <a:solidFill>
                  <a:srgbClr val="003E74"/>
                </a:solidFill>
              </a:rPr>
              <a:t>IF</a:t>
            </a:r>
            <a:r>
              <a:rPr lang="en-GB" sz="2800" dirty="0">
                <a:solidFill>
                  <a:srgbClr val="003E74"/>
                </a:solidFill>
              </a:rPr>
              <a:t> the study data was obtained unethically, is it ethical to use it for design?</a:t>
            </a:r>
          </a:p>
          <a:p>
            <a:pPr marL="34299"/>
            <a:endParaRPr lang="en-GB" sz="2800" dirty="0">
              <a:solidFill>
                <a:srgbClr val="003E74"/>
              </a:solidFill>
            </a:endParaRPr>
          </a:p>
          <a:p>
            <a:pPr marL="34299"/>
            <a:r>
              <a:rPr lang="en-GB" sz="2800" b="1" dirty="0">
                <a:solidFill>
                  <a:srgbClr val="003E74"/>
                </a:solidFill>
              </a:rPr>
              <a:t>IF</a:t>
            </a:r>
            <a:r>
              <a:rPr lang="en-GB" sz="2800" dirty="0">
                <a:solidFill>
                  <a:srgbClr val="003E74"/>
                </a:solidFill>
              </a:rPr>
              <a:t> the study data was obtained unethically, is it ethical </a:t>
            </a:r>
            <a:r>
              <a:rPr lang="en-GB" sz="2800" i="1" dirty="0">
                <a:solidFill>
                  <a:srgbClr val="003E74"/>
                </a:solidFill>
              </a:rPr>
              <a:t>not</a:t>
            </a:r>
            <a:r>
              <a:rPr lang="en-GB" sz="2800" dirty="0">
                <a:solidFill>
                  <a:srgbClr val="003E74"/>
                </a:solidFill>
              </a:rPr>
              <a:t> to use it for design, or does this make the unethical treatment of participants even worse?</a:t>
            </a:r>
          </a:p>
        </p:txBody>
      </p:sp>
      <p:sp>
        <p:nvSpPr>
          <p:cNvPr id="6" name="Slide Number Placeholder 7">
            <a:extLst>
              <a:ext uri="{FF2B5EF4-FFF2-40B4-BE49-F238E27FC236}">
                <a16:creationId xmlns:a16="http://schemas.microsoft.com/office/drawing/2014/main" id="{53EA1DEF-25DF-C7D8-FD0C-D1C29BF1CACF}"/>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32</a:t>
            </a:fld>
            <a:endParaRPr lang="en-GB" dirty="0"/>
          </a:p>
        </p:txBody>
      </p:sp>
      <p:sp>
        <p:nvSpPr>
          <p:cNvPr id="7" name="Text Placeholder 3">
            <a:extLst>
              <a:ext uri="{FF2B5EF4-FFF2-40B4-BE49-F238E27FC236}">
                <a16:creationId xmlns:a16="http://schemas.microsoft.com/office/drawing/2014/main" id="{AC83C4A9-62E9-0F5D-55E9-47A47D10C323}"/>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141457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Ethics in Design – The Speculum</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5156" y="1411892"/>
            <a:ext cx="5670570" cy="3698196"/>
          </a:xfrm>
        </p:spPr>
      </p:pic>
      <p:sp>
        <p:nvSpPr>
          <p:cNvPr id="5" name="TextBox 4">
            <a:extLst>
              <a:ext uri="{FF2B5EF4-FFF2-40B4-BE49-F238E27FC236}">
                <a16:creationId xmlns:a16="http://schemas.microsoft.com/office/drawing/2014/main" id="{9388BFCD-8FF2-214A-3B71-0D7A833D413B}"/>
              </a:ext>
            </a:extLst>
          </p:cNvPr>
          <p:cNvSpPr txBox="1"/>
          <p:nvPr/>
        </p:nvSpPr>
        <p:spPr>
          <a:xfrm>
            <a:off x="267173" y="6151791"/>
            <a:ext cx="11657653" cy="523220"/>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[10] “Pelvic Examination With Speculum,” </a:t>
            </a:r>
            <a:r>
              <a:rPr lang="en-GB" sz="1400" b="0" i="1" dirty="0">
                <a:solidFill>
                  <a:srgbClr val="000000"/>
                </a:solidFill>
                <a:effectLst/>
                <a:latin typeface="Calibri" panose="020F0502020204030204" pitchFamily="34" charset="0"/>
              </a:rPr>
              <a:t>myhealth.alberta.ca</a:t>
            </a:r>
            <a:r>
              <a:rPr lang="en-GB" sz="1400" b="0" i="0" dirty="0">
                <a:solidFill>
                  <a:srgbClr val="000000"/>
                </a:solidFill>
                <a:effectLst/>
                <a:latin typeface="Calibri" panose="020F0502020204030204" pitchFamily="34" charset="0"/>
              </a:rPr>
              <a:t>. https://myhealth.alberta.ca/Health/Pages/conditions.aspx?hwid=zm2209</a:t>
            </a:r>
          </a:p>
          <a:p>
            <a:pPr algn="l"/>
            <a:r>
              <a:rPr lang="en-GB" sz="1400" b="0" i="0" dirty="0">
                <a:solidFill>
                  <a:srgbClr val="000000"/>
                </a:solidFill>
                <a:effectLst/>
                <a:latin typeface="Calibri" panose="020F0502020204030204" pitchFamily="34" charset="0"/>
              </a:rPr>
              <a:t>‌</a:t>
            </a:r>
          </a:p>
        </p:txBody>
      </p:sp>
      <p:pic>
        <p:nvPicPr>
          <p:cNvPr id="3074" name="Picture 2" descr="cusco vaginal speculum - Ecomed">
            <a:extLst>
              <a:ext uri="{FF2B5EF4-FFF2-40B4-BE49-F238E27FC236}">
                <a16:creationId xmlns:a16="http://schemas.microsoft.com/office/drawing/2014/main" id="{9266906C-8596-F038-6D39-E843E09D9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74" y="1226024"/>
            <a:ext cx="3922308" cy="39114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5D65F0-E7AA-C524-6007-17969A34A47A}"/>
              </a:ext>
            </a:extLst>
          </p:cNvPr>
          <p:cNvSpPr txBox="1"/>
          <p:nvPr/>
        </p:nvSpPr>
        <p:spPr>
          <a:xfrm>
            <a:off x="2210748" y="5219364"/>
            <a:ext cx="981632" cy="383034"/>
          </a:xfrm>
          <a:prstGeom prst="rect">
            <a:avLst/>
          </a:prstGeom>
          <a:noFill/>
        </p:spPr>
        <p:txBody>
          <a:bodyPr wrap="square">
            <a:spAutoFit/>
          </a:bodyPr>
          <a:lstStyle/>
          <a:p>
            <a:pPr marR="457200" algn="l"/>
            <a:r>
              <a:rPr lang="en-GB" b="0" i="0" dirty="0">
                <a:solidFill>
                  <a:srgbClr val="000000"/>
                </a:solidFill>
                <a:effectLst/>
                <a:latin typeface="Calibri" panose="020F0502020204030204" pitchFamily="34" charset="0"/>
              </a:rPr>
              <a:t>[9]‌</a:t>
            </a:r>
          </a:p>
        </p:txBody>
      </p:sp>
      <p:sp>
        <p:nvSpPr>
          <p:cNvPr id="11" name="TextBox 10">
            <a:extLst>
              <a:ext uri="{FF2B5EF4-FFF2-40B4-BE49-F238E27FC236}">
                <a16:creationId xmlns:a16="http://schemas.microsoft.com/office/drawing/2014/main" id="{0AD8FAA4-B74A-441C-096F-D888A5010B01}"/>
              </a:ext>
            </a:extLst>
          </p:cNvPr>
          <p:cNvSpPr txBox="1"/>
          <p:nvPr/>
        </p:nvSpPr>
        <p:spPr>
          <a:xfrm>
            <a:off x="267173" y="5862802"/>
            <a:ext cx="11550315" cy="307777"/>
          </a:xfrm>
          <a:prstGeom prst="rect">
            <a:avLst/>
          </a:prstGeom>
          <a:noFill/>
        </p:spPr>
        <p:txBody>
          <a:bodyPr wrap="square">
            <a:spAutoFit/>
          </a:bodyPr>
          <a:lstStyle/>
          <a:p>
            <a:pPr marR="457200" algn="l"/>
            <a:r>
              <a:rPr lang="en-GB" sz="1400" dirty="0">
                <a:solidFill>
                  <a:srgbClr val="000000"/>
                </a:solidFill>
                <a:latin typeface="Calibri" panose="020F0502020204030204" pitchFamily="34" charset="0"/>
              </a:rPr>
              <a:t>[9</a:t>
            </a:r>
            <a:r>
              <a:rPr lang="en-GB" sz="1400" b="0" i="0" dirty="0">
                <a:solidFill>
                  <a:srgbClr val="000000"/>
                </a:solidFill>
                <a:effectLst/>
                <a:latin typeface="Calibri" panose="020F0502020204030204" pitchFamily="34" charset="0"/>
              </a:rPr>
              <a:t>] “</a:t>
            </a:r>
            <a:r>
              <a:rPr lang="en-GB" sz="1400" b="0" i="0" dirty="0" err="1">
                <a:solidFill>
                  <a:srgbClr val="000000"/>
                </a:solidFill>
                <a:effectLst/>
                <a:latin typeface="Calibri" panose="020F0502020204030204" pitchFamily="34" charset="0"/>
              </a:rPr>
              <a:t>cusco</a:t>
            </a:r>
            <a:r>
              <a:rPr lang="en-GB" sz="1400" b="0" i="0" dirty="0">
                <a:solidFill>
                  <a:srgbClr val="000000"/>
                </a:solidFill>
                <a:effectLst/>
                <a:latin typeface="Calibri" panose="020F0502020204030204" pitchFamily="34" charset="0"/>
              </a:rPr>
              <a:t> vaginal speculum,” </a:t>
            </a:r>
            <a:r>
              <a:rPr lang="en-GB" sz="1400" b="0" i="1" dirty="0" err="1">
                <a:solidFill>
                  <a:srgbClr val="000000"/>
                </a:solidFill>
                <a:effectLst/>
                <a:latin typeface="Calibri" panose="020F0502020204030204" pitchFamily="34" charset="0"/>
              </a:rPr>
              <a:t>Ecomed</a:t>
            </a:r>
            <a:r>
              <a:rPr lang="en-GB" sz="1400" b="0" i="0" dirty="0">
                <a:solidFill>
                  <a:srgbClr val="000000"/>
                </a:solidFill>
                <a:effectLst/>
                <a:latin typeface="Calibri" panose="020F0502020204030204" pitchFamily="34" charset="0"/>
              </a:rPr>
              <a:t>. https://www.ecomed.com.au/shop/our-brands/cusco-vaginal-speculum/ (accessed Jul. 15, 2024).</a:t>
            </a:r>
          </a:p>
        </p:txBody>
      </p:sp>
      <p:sp>
        <p:nvSpPr>
          <p:cNvPr id="12" name="TextBox 11">
            <a:extLst>
              <a:ext uri="{FF2B5EF4-FFF2-40B4-BE49-F238E27FC236}">
                <a16:creationId xmlns:a16="http://schemas.microsoft.com/office/drawing/2014/main" id="{7F3C1554-113E-564C-828C-3CA23E718277}"/>
              </a:ext>
            </a:extLst>
          </p:cNvPr>
          <p:cNvSpPr txBox="1"/>
          <p:nvPr/>
        </p:nvSpPr>
        <p:spPr>
          <a:xfrm>
            <a:off x="8490440" y="5166853"/>
            <a:ext cx="1198991" cy="369332"/>
          </a:xfrm>
          <a:prstGeom prst="rect">
            <a:avLst/>
          </a:prstGeom>
          <a:noFill/>
        </p:spPr>
        <p:txBody>
          <a:bodyPr wrap="square">
            <a:spAutoFit/>
          </a:bodyPr>
          <a:lstStyle/>
          <a:p>
            <a:pPr marR="457200" algn="l"/>
            <a:r>
              <a:rPr lang="en-GB" b="0" i="0" dirty="0">
                <a:solidFill>
                  <a:srgbClr val="000000"/>
                </a:solidFill>
                <a:effectLst/>
                <a:latin typeface="Calibri" panose="020F0502020204030204" pitchFamily="34" charset="0"/>
              </a:rPr>
              <a:t>[10]‌</a:t>
            </a:r>
          </a:p>
        </p:txBody>
      </p:sp>
      <p:sp>
        <p:nvSpPr>
          <p:cNvPr id="14" name="Slide Number Placeholder 7">
            <a:extLst>
              <a:ext uri="{FF2B5EF4-FFF2-40B4-BE49-F238E27FC236}">
                <a16:creationId xmlns:a16="http://schemas.microsoft.com/office/drawing/2014/main" id="{2394C267-3C44-5A77-9717-35ACE9B5AB54}"/>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33</a:t>
            </a:fld>
            <a:endParaRPr lang="en-GB" dirty="0"/>
          </a:p>
        </p:txBody>
      </p:sp>
      <p:sp>
        <p:nvSpPr>
          <p:cNvPr id="6" name="Text Placeholder 3">
            <a:extLst>
              <a:ext uri="{FF2B5EF4-FFF2-40B4-BE49-F238E27FC236}">
                <a16:creationId xmlns:a16="http://schemas.microsoft.com/office/drawing/2014/main" id="{F404289D-67D6-78D9-3D09-D1D33B48D396}"/>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4604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Ethics in Design – The Speculum</a:t>
            </a:r>
          </a:p>
        </p:txBody>
      </p:sp>
      <p:sp>
        <p:nvSpPr>
          <p:cNvPr id="4" name="Content Placeholder 3"/>
          <p:cNvSpPr>
            <a:spLocks noGrp="1"/>
          </p:cNvSpPr>
          <p:nvPr>
            <p:ph sz="half" idx="2"/>
          </p:nvPr>
        </p:nvSpPr>
        <p:spPr>
          <a:xfrm>
            <a:off x="6668558" y="1661386"/>
            <a:ext cx="5197642" cy="3144069"/>
          </a:xfrm>
        </p:spPr>
        <p:txBody>
          <a:bodyPr>
            <a:noAutofit/>
          </a:bodyPr>
          <a:lstStyle/>
          <a:p>
            <a:pPr marL="342900" indent="-342900">
              <a:spcAft>
                <a:spcPts val="600"/>
              </a:spcAft>
              <a:buFont typeface="Arial" panose="020B0604020202020204" pitchFamily="34" charset="0"/>
              <a:buChar char="•"/>
            </a:pPr>
            <a:r>
              <a:rPr lang="en-GB" sz="2400" dirty="0">
                <a:solidFill>
                  <a:srgbClr val="003E74"/>
                </a:solidFill>
              </a:rPr>
              <a:t>Evidence of devices for the purpose of examining cervix, uterus etc. from 130 A.D. </a:t>
            </a:r>
          </a:p>
          <a:p>
            <a:pPr marL="342900" indent="-342900">
              <a:spcAft>
                <a:spcPts val="600"/>
              </a:spcAft>
              <a:buFont typeface="Arial" panose="020B0604020202020204" pitchFamily="34" charset="0"/>
              <a:buChar char="•"/>
            </a:pPr>
            <a:r>
              <a:rPr lang="en-GB" sz="2400" dirty="0">
                <a:solidFill>
                  <a:srgbClr val="003E74"/>
                </a:solidFill>
              </a:rPr>
              <a:t>The ‘modern’ speculum was invented in 1840’s</a:t>
            </a:r>
          </a:p>
          <a:p>
            <a:pPr marL="342900" indent="-342900">
              <a:spcAft>
                <a:spcPts val="600"/>
              </a:spcAft>
              <a:buFont typeface="Arial" panose="020B0604020202020204" pitchFamily="34" charset="0"/>
              <a:buChar char="•"/>
            </a:pPr>
            <a:r>
              <a:rPr lang="en-GB" sz="2400" dirty="0">
                <a:solidFill>
                  <a:srgbClr val="003E74"/>
                </a:solidFill>
              </a:rPr>
              <a:t>James Marion Sims</a:t>
            </a:r>
          </a:p>
          <a:p>
            <a:pPr marL="342900" indent="-342900">
              <a:spcAft>
                <a:spcPts val="600"/>
              </a:spcAft>
              <a:buFont typeface="Arial" panose="020B0604020202020204" pitchFamily="34" charset="0"/>
              <a:buChar char="•"/>
            </a:pPr>
            <a:r>
              <a:rPr lang="en-GB" sz="2400" dirty="0">
                <a:solidFill>
                  <a:srgbClr val="003E74"/>
                </a:solidFill>
              </a:rPr>
              <a:t>During medical experimentation on black slave women</a:t>
            </a:r>
          </a:p>
          <a:p>
            <a:pPr marL="342900" indent="-342900">
              <a:spcAft>
                <a:spcPts val="600"/>
              </a:spcAft>
              <a:buFont typeface="Arial" panose="020B0604020202020204" pitchFamily="34" charset="0"/>
              <a:buChar char="•"/>
            </a:pPr>
            <a:r>
              <a:rPr lang="en-GB" sz="2400" dirty="0">
                <a:solidFill>
                  <a:srgbClr val="003E74"/>
                </a:solidFill>
              </a:rPr>
              <a:t>With no anaesthetic</a:t>
            </a:r>
          </a:p>
        </p:txBody>
      </p:sp>
      <p:pic>
        <p:nvPicPr>
          <p:cNvPr id="4098" name="Picture 2" descr="Speculum: the creepy history of this ancient gynaecological device and why  it's still feared today">
            <a:extLst>
              <a:ext uri="{FF2B5EF4-FFF2-40B4-BE49-F238E27FC236}">
                <a16:creationId xmlns:a16="http://schemas.microsoft.com/office/drawing/2014/main" id="{B0115CC9-CCC3-0502-87E2-CD3031588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97" y="981476"/>
            <a:ext cx="5773734" cy="45038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438719-3FC4-CD89-9222-A6484366A56A}"/>
              </a:ext>
            </a:extLst>
          </p:cNvPr>
          <p:cNvSpPr txBox="1"/>
          <p:nvPr/>
        </p:nvSpPr>
        <p:spPr>
          <a:xfrm>
            <a:off x="261632" y="5876524"/>
            <a:ext cx="11866200" cy="738664"/>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[11] H. King, “Speculum: the creepy history of this ancient gynaecological device and why it’s still feared today,” </a:t>
            </a:r>
            <a:r>
              <a:rPr lang="en-GB" sz="1400" b="0" i="1" dirty="0">
                <a:solidFill>
                  <a:srgbClr val="000000"/>
                </a:solidFill>
                <a:effectLst/>
                <a:latin typeface="Calibri" panose="020F0502020204030204" pitchFamily="34" charset="0"/>
              </a:rPr>
              <a:t>The Conversation</a:t>
            </a:r>
            <a:r>
              <a:rPr lang="en-GB" sz="1400" b="0" i="0" dirty="0">
                <a:solidFill>
                  <a:srgbClr val="000000"/>
                </a:solidFill>
                <a:effectLst/>
                <a:latin typeface="Calibri" panose="020F0502020204030204" pitchFamily="34" charset="0"/>
              </a:rPr>
              <a:t>, Jan. 11, 2023. https://theconversation.com/speculum-the-creepy-history-of-this-ancient-gynaecological-device-and-why-its-still-feared-today-196977</a:t>
            </a:r>
          </a:p>
          <a:p>
            <a:pPr algn="l"/>
            <a:r>
              <a:rPr lang="en-GB" sz="1400" b="0" i="0" dirty="0">
                <a:solidFill>
                  <a:srgbClr val="000000"/>
                </a:solidFill>
                <a:effectLst/>
                <a:latin typeface="Calibri" panose="020F0502020204030204" pitchFamily="34" charset="0"/>
              </a:rPr>
              <a:t>‌</a:t>
            </a:r>
          </a:p>
        </p:txBody>
      </p:sp>
      <p:sp>
        <p:nvSpPr>
          <p:cNvPr id="11" name="Slide Number Placeholder 7">
            <a:extLst>
              <a:ext uri="{FF2B5EF4-FFF2-40B4-BE49-F238E27FC236}">
                <a16:creationId xmlns:a16="http://schemas.microsoft.com/office/drawing/2014/main" id="{495A73B1-C47B-0494-EBF5-6FF255C48DD1}"/>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34</a:t>
            </a:fld>
            <a:endParaRPr lang="en-GB" dirty="0"/>
          </a:p>
        </p:txBody>
      </p:sp>
      <p:sp>
        <p:nvSpPr>
          <p:cNvPr id="6" name="Text Placeholder 3">
            <a:extLst>
              <a:ext uri="{FF2B5EF4-FFF2-40B4-BE49-F238E27FC236}">
                <a16:creationId xmlns:a16="http://schemas.microsoft.com/office/drawing/2014/main" id="{1D8E6F14-76FA-4C59-DEE0-6F62CD8F78B3}"/>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295791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The Difficult Question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834313"/>
              </p:ext>
            </p:extLst>
          </p:nvPr>
        </p:nvGraphicFramePr>
        <p:xfrm>
          <a:off x="1155032" y="1315453"/>
          <a:ext cx="9529010" cy="4780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7">
            <a:extLst>
              <a:ext uri="{FF2B5EF4-FFF2-40B4-BE49-F238E27FC236}">
                <a16:creationId xmlns:a16="http://schemas.microsoft.com/office/drawing/2014/main" id="{62462D8C-EBDA-8DE3-708C-001B346B4B03}"/>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35</a:t>
            </a:fld>
            <a:endParaRPr lang="en-GB" dirty="0"/>
          </a:p>
        </p:txBody>
      </p:sp>
      <p:sp>
        <p:nvSpPr>
          <p:cNvPr id="7" name="Text Placeholder 3">
            <a:extLst>
              <a:ext uri="{FF2B5EF4-FFF2-40B4-BE49-F238E27FC236}">
                <a16:creationId xmlns:a16="http://schemas.microsoft.com/office/drawing/2014/main" id="{4952C3F6-BD0D-C4E7-4685-7639A3CE1243}"/>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2716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Ethics in Design – The Speculum</a:t>
            </a:r>
          </a:p>
        </p:txBody>
      </p:sp>
      <p:sp>
        <p:nvSpPr>
          <p:cNvPr id="3" name="Content Placeholder 2"/>
          <p:cNvSpPr>
            <a:spLocks noGrp="1"/>
          </p:cNvSpPr>
          <p:nvPr>
            <p:ph sz="half" idx="1"/>
          </p:nvPr>
        </p:nvSpPr>
        <p:spPr>
          <a:xfrm>
            <a:off x="325800" y="1833256"/>
            <a:ext cx="5770200" cy="3990027"/>
          </a:xfrm>
        </p:spPr>
        <p:txBody>
          <a:bodyPr>
            <a:normAutofit/>
          </a:bodyPr>
          <a:lstStyle/>
          <a:p>
            <a:pPr marL="342900" indent="-342900">
              <a:buFont typeface="Arial" panose="020B0604020202020204" pitchFamily="34" charset="0"/>
              <a:buChar char="•"/>
            </a:pPr>
            <a:r>
              <a:rPr lang="en-GB" sz="2800" dirty="0">
                <a:solidFill>
                  <a:srgbClr val="003E74"/>
                </a:solidFill>
              </a:rPr>
              <a:t>Clearly the development of the original speculum was </a:t>
            </a:r>
            <a:r>
              <a:rPr lang="en-GB" sz="2800" b="1" dirty="0">
                <a:solidFill>
                  <a:srgbClr val="003E74"/>
                </a:solidFill>
              </a:rPr>
              <a:t>not </a:t>
            </a:r>
            <a:r>
              <a:rPr lang="en-GB" sz="2800" dirty="0">
                <a:solidFill>
                  <a:srgbClr val="003E74"/>
                </a:solidFill>
              </a:rPr>
              <a:t>ethical</a:t>
            </a:r>
          </a:p>
          <a:p>
            <a:pPr marL="342900" indent="-342900">
              <a:buFont typeface="Arial" panose="020B0604020202020204" pitchFamily="34" charset="0"/>
              <a:buChar char="•"/>
            </a:pPr>
            <a:endParaRPr lang="en-GB" sz="2800" dirty="0">
              <a:solidFill>
                <a:srgbClr val="003E74"/>
              </a:solidFill>
            </a:endParaRPr>
          </a:p>
          <a:p>
            <a:pPr marL="342900" indent="-342900">
              <a:buFont typeface="Arial" panose="020B0604020202020204" pitchFamily="34" charset="0"/>
              <a:buChar char="•"/>
            </a:pPr>
            <a:r>
              <a:rPr lang="en-GB" sz="2800" dirty="0">
                <a:solidFill>
                  <a:srgbClr val="003E74"/>
                </a:solidFill>
              </a:rPr>
              <a:t>But what about the design of the speculum now?...</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1985" y="1711087"/>
            <a:ext cx="4400944" cy="3435826"/>
          </a:xfrm>
        </p:spPr>
      </p:pic>
      <p:sp>
        <p:nvSpPr>
          <p:cNvPr id="7" name="Slide Number Placeholder 7">
            <a:extLst>
              <a:ext uri="{FF2B5EF4-FFF2-40B4-BE49-F238E27FC236}">
                <a16:creationId xmlns:a16="http://schemas.microsoft.com/office/drawing/2014/main" id="{D5D6A6D0-D099-1AB3-3079-3E53F8090145}"/>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36</a:t>
            </a:fld>
            <a:endParaRPr lang="en-GB" dirty="0"/>
          </a:p>
        </p:txBody>
      </p:sp>
      <p:sp>
        <p:nvSpPr>
          <p:cNvPr id="6" name="Text Placeholder 3">
            <a:extLst>
              <a:ext uri="{FF2B5EF4-FFF2-40B4-BE49-F238E27FC236}">
                <a16:creationId xmlns:a16="http://schemas.microsoft.com/office/drawing/2014/main" id="{36D508DD-35D9-8D60-542D-296A36CD6652}"/>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26783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Gynaecological Examination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7443493"/>
              </p:ext>
            </p:extLst>
          </p:nvPr>
        </p:nvGraphicFramePr>
        <p:xfrm>
          <a:off x="1090862" y="1443790"/>
          <a:ext cx="10234863" cy="461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7">
            <a:extLst>
              <a:ext uri="{FF2B5EF4-FFF2-40B4-BE49-F238E27FC236}">
                <a16:creationId xmlns:a16="http://schemas.microsoft.com/office/drawing/2014/main" id="{6B9D0DB6-9F1B-B86B-CE2F-AD9B13073E07}"/>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37</a:t>
            </a:fld>
            <a:endParaRPr lang="en-GB" dirty="0"/>
          </a:p>
        </p:txBody>
      </p:sp>
      <p:sp>
        <p:nvSpPr>
          <p:cNvPr id="4" name="Text Placeholder 3">
            <a:extLst>
              <a:ext uri="{FF2B5EF4-FFF2-40B4-BE49-F238E27FC236}">
                <a16:creationId xmlns:a16="http://schemas.microsoft.com/office/drawing/2014/main" id="{0FEB3CC2-F615-4769-DE76-0CB998DDE543}"/>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325515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44EA-0B11-4054-B65E-932807EA9201}"/>
              </a:ext>
            </a:extLst>
          </p:cNvPr>
          <p:cNvSpPr>
            <a:spLocks noGrp="1"/>
          </p:cNvSpPr>
          <p:nvPr>
            <p:ph type="title"/>
          </p:nvPr>
        </p:nvSpPr>
        <p:spPr>
          <a:xfrm>
            <a:off x="325800" y="252000"/>
            <a:ext cx="8304853" cy="619870"/>
          </a:xfrm>
        </p:spPr>
        <p:txBody>
          <a:bodyPr/>
          <a:lstStyle/>
          <a:p>
            <a:r>
              <a:rPr lang="en-GB" sz="3600" dirty="0"/>
              <a:t>Gynaecological Examination - Success</a:t>
            </a:r>
          </a:p>
        </p:txBody>
      </p:sp>
      <p:sp>
        <p:nvSpPr>
          <p:cNvPr id="3" name="Content Placeholder 2">
            <a:extLst>
              <a:ext uri="{FF2B5EF4-FFF2-40B4-BE49-F238E27FC236}">
                <a16:creationId xmlns:a16="http://schemas.microsoft.com/office/drawing/2014/main" id="{C9A86B9B-5088-4D67-9798-5CCAB42887E7}"/>
              </a:ext>
            </a:extLst>
          </p:cNvPr>
          <p:cNvSpPr>
            <a:spLocks noGrp="1"/>
          </p:cNvSpPr>
          <p:nvPr>
            <p:ph idx="1"/>
          </p:nvPr>
        </p:nvSpPr>
        <p:spPr>
          <a:xfrm>
            <a:off x="491763" y="1645842"/>
            <a:ext cx="11208474" cy="4436938"/>
          </a:xfrm>
        </p:spPr>
        <p:txBody>
          <a:bodyPr>
            <a:normAutofit/>
          </a:bodyPr>
          <a:lstStyle/>
          <a:p>
            <a:pPr marL="342900" indent="-342900">
              <a:spcAft>
                <a:spcPts val="600"/>
              </a:spcAft>
              <a:buFont typeface="Arial" panose="020B0604020202020204" pitchFamily="34" charset="0"/>
              <a:buChar char="•"/>
            </a:pPr>
            <a:r>
              <a:rPr lang="en-GB" sz="2400" dirty="0">
                <a:solidFill>
                  <a:srgbClr val="003E74"/>
                </a:solidFill>
              </a:rPr>
              <a:t>A check-up using a speculum is not a pleasant experience</a:t>
            </a:r>
          </a:p>
          <a:p>
            <a:pPr lvl="1">
              <a:spcAft>
                <a:spcPts val="600"/>
              </a:spcAft>
            </a:pPr>
            <a:r>
              <a:rPr lang="en-GB" sz="2400" dirty="0">
                <a:solidFill>
                  <a:srgbClr val="003E74"/>
                </a:solidFill>
              </a:rPr>
              <a:t>	- Painful, scary, uncomfortable, embarrassing [difficult to get data from non-attendance]</a:t>
            </a:r>
          </a:p>
          <a:p>
            <a:pPr marL="342900" indent="-342900">
              <a:spcAft>
                <a:spcPts val="600"/>
              </a:spcAft>
              <a:buFont typeface="Arial" panose="020B0604020202020204" pitchFamily="34" charset="0"/>
              <a:buChar char="•"/>
            </a:pPr>
            <a:r>
              <a:rPr lang="en-GB" sz="2400" dirty="0">
                <a:solidFill>
                  <a:srgbClr val="003E74"/>
                </a:solidFill>
              </a:rPr>
              <a:t>Women avoid routine check-ups (&amp; more serious examinations)</a:t>
            </a:r>
          </a:p>
          <a:p>
            <a:pPr marL="342900" indent="-342900">
              <a:spcAft>
                <a:spcPts val="600"/>
              </a:spcAft>
              <a:buFont typeface="Arial" panose="020B0604020202020204" pitchFamily="34" charset="0"/>
              <a:buChar char="•"/>
            </a:pPr>
            <a:r>
              <a:rPr lang="en-GB" sz="2400" dirty="0">
                <a:solidFill>
                  <a:srgbClr val="003E74"/>
                </a:solidFill>
              </a:rPr>
              <a:t>This can lead to treatable conditions such as cervical cancer progressing beyond the point ‘easy’ treatment [12]</a:t>
            </a:r>
            <a:endParaRPr lang="en-GB" sz="2400" dirty="0"/>
          </a:p>
          <a:p>
            <a:pPr marL="342900" indent="-342900">
              <a:spcAft>
                <a:spcPts val="600"/>
              </a:spcAft>
              <a:buFont typeface="Arial" panose="020B0604020202020204" pitchFamily="34" charset="0"/>
              <a:buChar char="•"/>
            </a:pPr>
            <a:endParaRPr lang="en-GB" sz="2400" dirty="0"/>
          </a:p>
          <a:p>
            <a:pPr marL="342900" indent="-342900">
              <a:spcAft>
                <a:spcPts val="600"/>
              </a:spcAft>
              <a:buFont typeface="Arial" panose="020B0604020202020204" pitchFamily="34" charset="0"/>
              <a:buChar char="•"/>
            </a:pPr>
            <a:r>
              <a:rPr lang="en-GB" sz="2400" dirty="0">
                <a:solidFill>
                  <a:srgbClr val="003E74"/>
                </a:solidFill>
              </a:rPr>
              <a:t>In fact, when the speculum was first developed, it was predominantly used for pelvic examination of prostitutes by the police, and as such was used as a threat</a:t>
            </a:r>
          </a:p>
          <a:p>
            <a:endParaRPr lang="en-GB" dirty="0"/>
          </a:p>
        </p:txBody>
      </p:sp>
      <p:sp>
        <p:nvSpPr>
          <p:cNvPr id="6" name="TextBox 5">
            <a:extLst>
              <a:ext uri="{FF2B5EF4-FFF2-40B4-BE49-F238E27FC236}">
                <a16:creationId xmlns:a16="http://schemas.microsoft.com/office/drawing/2014/main" id="{603AFB48-DFA9-F5C9-C971-000DDE2692DD}"/>
              </a:ext>
            </a:extLst>
          </p:cNvPr>
          <p:cNvSpPr txBox="1"/>
          <p:nvPr/>
        </p:nvSpPr>
        <p:spPr>
          <a:xfrm>
            <a:off x="181420" y="6082780"/>
            <a:ext cx="12363505" cy="523220"/>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[12] A. D. </a:t>
            </a:r>
            <a:r>
              <a:rPr lang="en-GB" sz="1400" b="0" i="0" dirty="0" err="1">
                <a:solidFill>
                  <a:srgbClr val="000000"/>
                </a:solidFill>
                <a:effectLst/>
                <a:latin typeface="Calibri" panose="020F0502020204030204" pitchFamily="34" charset="0"/>
              </a:rPr>
              <a:t>Domar</a:t>
            </a:r>
            <a:r>
              <a:rPr lang="en-GB" sz="1400" b="0" i="0" dirty="0">
                <a:solidFill>
                  <a:srgbClr val="000000"/>
                </a:solidFill>
                <a:effectLst/>
                <a:latin typeface="Calibri" panose="020F0502020204030204" pitchFamily="34" charset="0"/>
              </a:rPr>
              <a:t>, “Psychological Aspects of the Pelvic Exam,” </a:t>
            </a:r>
            <a:r>
              <a:rPr lang="en-GB" sz="1400" b="0" i="1" dirty="0">
                <a:solidFill>
                  <a:srgbClr val="000000"/>
                </a:solidFill>
                <a:effectLst/>
                <a:latin typeface="Calibri" panose="020F0502020204030204" pitchFamily="34" charset="0"/>
              </a:rPr>
              <a:t>Women &amp; Health</a:t>
            </a:r>
            <a:r>
              <a:rPr lang="en-GB" sz="1400" b="0" i="0" dirty="0">
                <a:solidFill>
                  <a:srgbClr val="000000"/>
                </a:solidFill>
                <a:effectLst/>
                <a:latin typeface="Calibri" panose="020F0502020204030204" pitchFamily="34" charset="0"/>
              </a:rPr>
              <a:t>, vol. 10, no. 4, pp. 75–90, Jan. 1986, </a:t>
            </a:r>
            <a:r>
              <a:rPr lang="en-GB" sz="1400" b="0" i="0" dirty="0" err="1">
                <a:solidFill>
                  <a:srgbClr val="000000"/>
                </a:solidFill>
                <a:effectLst/>
                <a:latin typeface="Calibri" panose="020F0502020204030204" pitchFamily="34" charset="0"/>
              </a:rPr>
              <a:t>doi</a:t>
            </a:r>
            <a:r>
              <a:rPr lang="en-GB" sz="1400" b="0" i="0" dirty="0">
                <a:solidFill>
                  <a:srgbClr val="000000"/>
                </a:solidFill>
                <a:effectLst/>
                <a:latin typeface="Calibri" panose="020F0502020204030204" pitchFamily="34" charset="0"/>
              </a:rPr>
              <a:t>: https://doi.org/10.1300/j013v10n04_07.</a:t>
            </a:r>
          </a:p>
          <a:p>
            <a:pPr algn="l"/>
            <a:r>
              <a:rPr lang="en-GB" sz="1400" b="0" i="0" dirty="0">
                <a:solidFill>
                  <a:srgbClr val="000000"/>
                </a:solidFill>
                <a:effectLst/>
                <a:latin typeface="Calibri" panose="020F0502020204030204" pitchFamily="34" charset="0"/>
              </a:rPr>
              <a:t>‌</a:t>
            </a:r>
          </a:p>
        </p:txBody>
      </p:sp>
      <p:sp>
        <p:nvSpPr>
          <p:cNvPr id="8" name="Slide Number Placeholder 7">
            <a:extLst>
              <a:ext uri="{FF2B5EF4-FFF2-40B4-BE49-F238E27FC236}">
                <a16:creationId xmlns:a16="http://schemas.microsoft.com/office/drawing/2014/main" id="{DF7BEDCD-6FCB-5CFB-B2E1-3ECBBF275460}"/>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38</a:t>
            </a:fld>
            <a:endParaRPr lang="en-GB" dirty="0"/>
          </a:p>
        </p:txBody>
      </p:sp>
      <p:sp>
        <p:nvSpPr>
          <p:cNvPr id="5" name="Text Placeholder 3">
            <a:extLst>
              <a:ext uri="{FF2B5EF4-FFF2-40B4-BE49-F238E27FC236}">
                <a16:creationId xmlns:a16="http://schemas.microsoft.com/office/drawing/2014/main" id="{DDCAF5B9-B516-7000-6E9E-0FAABE8EEF97}"/>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11052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44EA-0B11-4054-B65E-932807EA9201}"/>
              </a:ext>
            </a:extLst>
          </p:cNvPr>
          <p:cNvSpPr>
            <a:spLocks noGrp="1"/>
          </p:cNvSpPr>
          <p:nvPr>
            <p:ph type="title"/>
          </p:nvPr>
        </p:nvSpPr>
        <p:spPr/>
        <p:txBody>
          <a:bodyPr/>
          <a:lstStyle/>
          <a:p>
            <a:r>
              <a:rPr lang="en-GB" sz="3600" dirty="0"/>
              <a:t>1840 – 2018 : Any Change?</a:t>
            </a:r>
          </a:p>
        </p:txBody>
      </p:sp>
      <p:sp>
        <p:nvSpPr>
          <p:cNvPr id="3" name="Content Placeholder 2">
            <a:extLst>
              <a:ext uri="{FF2B5EF4-FFF2-40B4-BE49-F238E27FC236}">
                <a16:creationId xmlns:a16="http://schemas.microsoft.com/office/drawing/2014/main" id="{C9A86B9B-5088-4D67-9798-5CCAB42887E7}"/>
              </a:ext>
            </a:extLst>
          </p:cNvPr>
          <p:cNvSpPr>
            <a:spLocks noGrp="1"/>
          </p:cNvSpPr>
          <p:nvPr>
            <p:ph idx="1"/>
          </p:nvPr>
        </p:nvSpPr>
        <p:spPr>
          <a:xfrm>
            <a:off x="326233" y="1394619"/>
            <a:ext cx="7630652" cy="4866481"/>
          </a:xfrm>
        </p:spPr>
        <p:txBody>
          <a:bodyPr/>
          <a:lstStyle/>
          <a:p>
            <a:pPr marL="342900" indent="-342900">
              <a:lnSpc>
                <a:spcPct val="150000"/>
              </a:lnSpc>
              <a:buFont typeface="Arial" panose="020B0604020202020204" pitchFamily="34" charset="0"/>
              <a:buChar char="•"/>
            </a:pPr>
            <a:r>
              <a:rPr lang="en-GB" sz="2500" dirty="0">
                <a:solidFill>
                  <a:srgbClr val="003E74"/>
                </a:solidFill>
              </a:rPr>
              <a:t>Minor changes to main design</a:t>
            </a:r>
          </a:p>
          <a:p>
            <a:pPr marL="342900" indent="-342900">
              <a:lnSpc>
                <a:spcPct val="150000"/>
              </a:lnSpc>
              <a:buFont typeface="Arial" panose="020B0604020202020204" pitchFamily="34" charset="0"/>
              <a:buChar char="•"/>
            </a:pPr>
            <a:r>
              <a:rPr lang="en-GB" sz="2500" dirty="0">
                <a:solidFill>
                  <a:srgbClr val="003E74"/>
                </a:solidFill>
              </a:rPr>
              <a:t>~50% are plastic</a:t>
            </a:r>
          </a:p>
          <a:p>
            <a:pPr marL="342900" indent="-342900">
              <a:lnSpc>
                <a:spcPct val="150000"/>
              </a:lnSpc>
              <a:buFont typeface="Arial" panose="020B0604020202020204" pitchFamily="34" charset="0"/>
              <a:buChar char="•"/>
            </a:pPr>
            <a:r>
              <a:rPr lang="en-GB" sz="2500" dirty="0">
                <a:solidFill>
                  <a:srgbClr val="003E74"/>
                </a:solidFill>
              </a:rPr>
              <a:t>Multiple sizes are available (but are the correct sizes used?)</a:t>
            </a:r>
          </a:p>
          <a:p>
            <a:pPr marL="342900" indent="-342900">
              <a:lnSpc>
                <a:spcPct val="150000"/>
              </a:lnSpc>
              <a:buFont typeface="Arial" panose="020B0604020202020204" pitchFamily="34" charset="0"/>
              <a:buChar char="•"/>
            </a:pPr>
            <a:r>
              <a:rPr lang="en-GB" sz="2500" dirty="0">
                <a:solidFill>
                  <a:srgbClr val="003E74"/>
                </a:solidFill>
              </a:rPr>
              <a:t>Still predominantly the same</a:t>
            </a:r>
          </a:p>
          <a:p>
            <a:pPr>
              <a:lnSpc>
                <a:spcPct val="150000"/>
              </a:lnSpc>
            </a:pPr>
            <a:endParaRPr lang="en-GB" sz="2500" dirty="0">
              <a:solidFill>
                <a:srgbClr val="003E74"/>
              </a:solidFill>
            </a:endParaRPr>
          </a:p>
          <a:p>
            <a:pPr marL="342900" indent="-342900">
              <a:lnSpc>
                <a:spcPct val="150000"/>
              </a:lnSpc>
              <a:buFont typeface="Arial" panose="020B0604020202020204" pitchFamily="34" charset="0"/>
              <a:buChar char="•"/>
            </a:pPr>
            <a:r>
              <a:rPr lang="en-GB" sz="2500" dirty="0">
                <a:solidFill>
                  <a:srgbClr val="003E74"/>
                </a:solidFill>
              </a:rPr>
              <a:t>Why?</a:t>
            </a:r>
          </a:p>
          <a:p>
            <a:endParaRPr lang="en-GB" dirty="0"/>
          </a:p>
        </p:txBody>
      </p:sp>
      <p:pic>
        <p:nvPicPr>
          <p:cNvPr id="5122" name="Picture 2" descr="PELIspec Vaginal Specula (with lock) Clear Extra Small (previously known as  Virgin) x25 | Disposable Vaginal Specula | Vaginal Speculum | Gynaecology &amp;  Family Planning | Williams Medical Supplies">
            <a:extLst>
              <a:ext uri="{FF2B5EF4-FFF2-40B4-BE49-F238E27FC236}">
                <a16:creationId xmlns:a16="http://schemas.microsoft.com/office/drawing/2014/main" id="{944AA4BF-AD13-F843-D823-5B8D1772E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774" y="1394619"/>
            <a:ext cx="3770942" cy="3770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AD6C345-9CBE-0196-B71E-F179326B824B}"/>
              </a:ext>
            </a:extLst>
          </p:cNvPr>
          <p:cNvSpPr txBox="1"/>
          <p:nvPr/>
        </p:nvSpPr>
        <p:spPr>
          <a:xfrm>
            <a:off x="325799" y="5664996"/>
            <a:ext cx="11673695" cy="830997"/>
          </a:xfrm>
          <a:prstGeom prst="rect">
            <a:avLst/>
          </a:prstGeom>
          <a:noFill/>
        </p:spPr>
        <p:txBody>
          <a:bodyPr wrap="square">
            <a:spAutoFit/>
          </a:bodyPr>
          <a:lstStyle/>
          <a:p>
            <a:pPr marR="457200" algn="l"/>
            <a:r>
              <a:rPr lang="en-GB" sz="1200" b="0" i="0" dirty="0">
                <a:solidFill>
                  <a:srgbClr val="000000"/>
                </a:solidFill>
                <a:effectLst/>
                <a:latin typeface="Calibri" panose="020F0502020204030204" pitchFamily="34" charset="0"/>
              </a:rPr>
              <a:t>[13] “</a:t>
            </a:r>
            <a:r>
              <a:rPr lang="en-GB" sz="1200" b="0" i="0" dirty="0" err="1">
                <a:solidFill>
                  <a:srgbClr val="000000"/>
                </a:solidFill>
                <a:effectLst/>
                <a:latin typeface="Calibri" panose="020F0502020204030204" pitchFamily="34" charset="0"/>
              </a:rPr>
              <a:t>PELIspec</a:t>
            </a:r>
            <a:r>
              <a:rPr lang="en-GB" sz="1200" b="0" i="0" dirty="0">
                <a:solidFill>
                  <a:srgbClr val="000000"/>
                </a:solidFill>
                <a:effectLst/>
                <a:latin typeface="Calibri" panose="020F0502020204030204" pitchFamily="34" charset="0"/>
              </a:rPr>
              <a:t> Vaginal Specula (with lock) Clear Extra Small (previously known as Virgin) x25 | Disposable Vaginal Specula | Vaginal Speculum | Gynaecology &amp; Family Planning | Williams Medical Supplies,” </a:t>
            </a:r>
            <a:r>
              <a:rPr lang="en-GB" sz="1200" b="0" i="1" dirty="0">
                <a:solidFill>
                  <a:srgbClr val="000000"/>
                </a:solidFill>
                <a:effectLst/>
                <a:latin typeface="Calibri" panose="020F0502020204030204" pitchFamily="34" charset="0"/>
              </a:rPr>
              <a:t>www.wms.co.uk</a:t>
            </a:r>
            <a:r>
              <a:rPr lang="en-GB" sz="1200" b="0" i="0" dirty="0">
                <a:solidFill>
                  <a:srgbClr val="000000"/>
                </a:solidFill>
                <a:effectLst/>
                <a:latin typeface="Calibri" panose="020F0502020204030204" pitchFamily="34" charset="0"/>
              </a:rPr>
              <a:t>. https://www.wms.co.uk/Gynaecology-%26-Family-Planning/Vaginal-Speculum/Disposable-Vaginal-Specula/Pelispec-Speculum-with-lock/p/400091 (accessed Jul. 15, 2024).</a:t>
            </a:r>
          </a:p>
          <a:p>
            <a:pPr algn="l"/>
            <a:r>
              <a:rPr lang="en-GB" sz="1200" b="0" i="0" dirty="0">
                <a:solidFill>
                  <a:srgbClr val="000000"/>
                </a:solidFill>
                <a:effectLst/>
                <a:latin typeface="Calibri" panose="020F0502020204030204" pitchFamily="34" charset="0"/>
              </a:rPr>
              <a:t>‌</a:t>
            </a:r>
          </a:p>
        </p:txBody>
      </p:sp>
      <p:sp>
        <p:nvSpPr>
          <p:cNvPr id="9" name="TextBox 8">
            <a:extLst>
              <a:ext uri="{FF2B5EF4-FFF2-40B4-BE49-F238E27FC236}">
                <a16:creationId xmlns:a16="http://schemas.microsoft.com/office/drawing/2014/main" id="{BD3C0357-0EDE-94B4-6FAC-CE8E1624C7C2}"/>
              </a:ext>
            </a:extLst>
          </p:cNvPr>
          <p:cNvSpPr txBox="1"/>
          <p:nvPr/>
        </p:nvSpPr>
        <p:spPr>
          <a:xfrm>
            <a:off x="9593178" y="5215192"/>
            <a:ext cx="1026696" cy="369332"/>
          </a:xfrm>
          <a:prstGeom prst="rect">
            <a:avLst/>
          </a:prstGeom>
          <a:noFill/>
        </p:spPr>
        <p:txBody>
          <a:bodyPr wrap="square">
            <a:spAutoFit/>
          </a:bodyPr>
          <a:lstStyle/>
          <a:p>
            <a:pPr marR="457200" algn="l"/>
            <a:r>
              <a:rPr lang="en-GB" b="0" i="0" dirty="0">
                <a:solidFill>
                  <a:srgbClr val="000000"/>
                </a:solidFill>
                <a:effectLst/>
                <a:latin typeface="Calibri" panose="020F0502020204030204" pitchFamily="34" charset="0"/>
              </a:rPr>
              <a:t>[</a:t>
            </a:r>
            <a:r>
              <a:rPr lang="en-GB" dirty="0">
                <a:solidFill>
                  <a:srgbClr val="000000"/>
                </a:solidFill>
                <a:latin typeface="Calibri" panose="020F0502020204030204" pitchFamily="34" charset="0"/>
              </a:rPr>
              <a:t>13</a:t>
            </a:r>
            <a:r>
              <a:rPr lang="en-GB" b="0" i="0" dirty="0">
                <a:solidFill>
                  <a:srgbClr val="000000"/>
                </a:solidFill>
                <a:effectLst/>
                <a:latin typeface="Calibri" panose="020F0502020204030204" pitchFamily="34" charset="0"/>
              </a:rPr>
              <a:t>]</a:t>
            </a:r>
          </a:p>
        </p:txBody>
      </p:sp>
      <p:sp>
        <p:nvSpPr>
          <p:cNvPr id="11" name="Slide Number Placeholder 7">
            <a:extLst>
              <a:ext uri="{FF2B5EF4-FFF2-40B4-BE49-F238E27FC236}">
                <a16:creationId xmlns:a16="http://schemas.microsoft.com/office/drawing/2014/main" id="{8C902E19-1481-6055-32D9-168ADC3E341B}"/>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39</a:t>
            </a:fld>
            <a:endParaRPr lang="en-GB" dirty="0"/>
          </a:p>
        </p:txBody>
      </p:sp>
      <p:sp>
        <p:nvSpPr>
          <p:cNvPr id="4" name="Text Placeholder 3">
            <a:extLst>
              <a:ext uri="{FF2B5EF4-FFF2-40B4-BE49-F238E27FC236}">
                <a16:creationId xmlns:a16="http://schemas.microsoft.com/office/drawing/2014/main" id="{FC2C3996-FA21-5FC2-5C54-EC5150F03DD8}"/>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238307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387C0C35-7F03-725A-09E1-997DE5BC639D}"/>
              </a:ext>
            </a:extLst>
          </p:cNvPr>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4066805" y="184220"/>
            <a:ext cx="4058390" cy="57430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BF3EEEB-C401-BB2E-33CB-8E7FA7A0497A}"/>
              </a:ext>
            </a:extLst>
          </p:cNvPr>
          <p:cNvSpPr txBox="1"/>
          <p:nvPr/>
        </p:nvSpPr>
        <p:spPr>
          <a:xfrm>
            <a:off x="4259310" y="5998344"/>
            <a:ext cx="4058390" cy="338554"/>
          </a:xfrm>
          <a:prstGeom prst="rect">
            <a:avLst/>
          </a:prstGeom>
          <a:noFill/>
        </p:spPr>
        <p:txBody>
          <a:bodyPr wrap="square">
            <a:spAutoFit/>
          </a:bodyPr>
          <a:lstStyle/>
          <a:p>
            <a:r>
              <a:rPr lang="en-GB" sz="1600" dirty="0">
                <a:hlinkClick r:id="rId4"/>
              </a:rPr>
              <a:t>https://www.linkedin.com/in/shieldsjamie/</a:t>
            </a:r>
            <a:r>
              <a:rPr lang="en-GB" sz="1600" dirty="0"/>
              <a:t> </a:t>
            </a:r>
          </a:p>
        </p:txBody>
      </p:sp>
      <p:sp>
        <p:nvSpPr>
          <p:cNvPr id="3" name="Slide Number Placeholder 7">
            <a:extLst>
              <a:ext uri="{FF2B5EF4-FFF2-40B4-BE49-F238E27FC236}">
                <a16:creationId xmlns:a16="http://schemas.microsoft.com/office/drawing/2014/main" id="{2FBD9940-4744-978B-B5A3-A792B47E4EC9}"/>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4</a:t>
            </a:fld>
            <a:endParaRPr lang="en-GB" dirty="0"/>
          </a:p>
        </p:txBody>
      </p:sp>
      <p:sp>
        <p:nvSpPr>
          <p:cNvPr id="5" name="Text Placeholder 4">
            <a:extLst>
              <a:ext uri="{FF2B5EF4-FFF2-40B4-BE49-F238E27FC236}">
                <a16:creationId xmlns:a16="http://schemas.microsoft.com/office/drawing/2014/main" id="{F0F333BE-7CC6-2BAC-094F-90817976C8DF}"/>
              </a:ext>
            </a:extLst>
          </p:cNvPr>
          <p:cNvSpPr>
            <a:spLocks noGrp="1"/>
          </p:cNvSpPr>
          <p:nvPr>
            <p:ph type="body" sz="quarter" idx="10"/>
          </p:nvPr>
        </p:nvSpPr>
        <p:spPr/>
        <p:txBody>
          <a:bodyPr/>
          <a:lstStyle/>
          <a:p>
            <a:endParaRPr lang="en-GB"/>
          </a:p>
        </p:txBody>
      </p:sp>
      <p:sp>
        <p:nvSpPr>
          <p:cNvPr id="6" name="Text Placeholder 3">
            <a:extLst>
              <a:ext uri="{FF2B5EF4-FFF2-40B4-BE49-F238E27FC236}">
                <a16:creationId xmlns:a16="http://schemas.microsoft.com/office/drawing/2014/main" id="{93ED41F3-031F-6880-A3AA-9AD4CBD5E6B1}"/>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864789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Resistance to Change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482" y="975737"/>
            <a:ext cx="3420081" cy="211152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771273" y="3444108"/>
            <a:ext cx="2507357" cy="3683221"/>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0" y="2825960"/>
            <a:ext cx="3188859" cy="1771587"/>
          </a:xfrm>
        </p:spPr>
      </p:pic>
      <p:sp>
        <p:nvSpPr>
          <p:cNvPr id="9" name="Content Placeholder 2">
            <a:extLst>
              <a:ext uri="{FF2B5EF4-FFF2-40B4-BE49-F238E27FC236}">
                <a16:creationId xmlns:a16="http://schemas.microsoft.com/office/drawing/2014/main" id="{C9A86B9B-5088-4D67-9798-5CCAB42887E7}"/>
              </a:ext>
            </a:extLst>
          </p:cNvPr>
          <p:cNvSpPr txBox="1">
            <a:spLocks/>
          </p:cNvSpPr>
          <p:nvPr/>
        </p:nvSpPr>
        <p:spPr>
          <a:xfrm>
            <a:off x="325437" y="1568168"/>
            <a:ext cx="5689123" cy="4287170"/>
          </a:xfrm>
          <a:prstGeom prst="rect">
            <a:avLst/>
          </a:prstGeom>
        </p:spPr>
        <p:txBody>
          <a:bodyPr vert="horz" lIns="68598" tIns="34299" rIns="68598" bIns="34299"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a:spcBef>
                <a:spcPts val="600"/>
              </a:spcBef>
              <a:spcAft>
                <a:spcPts val="600"/>
              </a:spcAft>
            </a:pPr>
            <a:r>
              <a:rPr lang="en-GB" sz="2400" dirty="0">
                <a:solidFill>
                  <a:srgbClr val="003E74"/>
                </a:solidFill>
              </a:rPr>
              <a:t>Improved speculum designs took into  account the experience of the patient</a:t>
            </a:r>
          </a:p>
          <a:p>
            <a:pPr>
              <a:spcBef>
                <a:spcPts val="600"/>
              </a:spcBef>
              <a:spcAft>
                <a:spcPts val="600"/>
              </a:spcAft>
            </a:pPr>
            <a:r>
              <a:rPr lang="en-GB" sz="2400" dirty="0">
                <a:solidFill>
                  <a:srgbClr val="003E74"/>
                </a:solidFill>
              </a:rPr>
              <a:t>Smoother insertion</a:t>
            </a:r>
          </a:p>
          <a:p>
            <a:pPr>
              <a:spcBef>
                <a:spcPts val="600"/>
              </a:spcBef>
              <a:spcAft>
                <a:spcPts val="600"/>
              </a:spcAft>
            </a:pPr>
            <a:r>
              <a:rPr lang="en-GB" sz="2400" dirty="0">
                <a:solidFill>
                  <a:srgbClr val="003E74"/>
                </a:solidFill>
              </a:rPr>
              <a:t>Inflatable walls</a:t>
            </a:r>
          </a:p>
          <a:p>
            <a:pPr marL="45720" indent="0">
              <a:spcBef>
                <a:spcPts val="600"/>
              </a:spcBef>
              <a:spcAft>
                <a:spcPts val="600"/>
              </a:spcAft>
              <a:buNone/>
            </a:pPr>
            <a:endParaRPr lang="en-GB" sz="2400" dirty="0">
              <a:solidFill>
                <a:srgbClr val="003E74"/>
              </a:solidFill>
            </a:endParaRPr>
          </a:p>
          <a:p>
            <a:pPr>
              <a:spcBef>
                <a:spcPts val="600"/>
              </a:spcBef>
              <a:spcAft>
                <a:spcPts val="600"/>
              </a:spcAft>
            </a:pPr>
            <a:r>
              <a:rPr lang="en-GB" sz="2400" dirty="0">
                <a:solidFill>
                  <a:srgbClr val="003E74"/>
                </a:solidFill>
              </a:rPr>
              <a:t>Did not consider the experience of the medical expert / physician using it</a:t>
            </a:r>
          </a:p>
          <a:p>
            <a:pPr>
              <a:spcBef>
                <a:spcPts val="600"/>
              </a:spcBef>
              <a:spcAft>
                <a:spcPts val="600"/>
              </a:spcAft>
            </a:pPr>
            <a:r>
              <a:rPr lang="en-GB" sz="2400" dirty="0">
                <a:solidFill>
                  <a:srgbClr val="003E74"/>
                </a:solidFill>
              </a:rPr>
              <a:t>No time for training to adopt a new technique</a:t>
            </a:r>
          </a:p>
        </p:txBody>
      </p:sp>
      <p:sp>
        <p:nvSpPr>
          <p:cNvPr id="5" name="TextBox 4">
            <a:extLst>
              <a:ext uri="{FF2B5EF4-FFF2-40B4-BE49-F238E27FC236}">
                <a16:creationId xmlns:a16="http://schemas.microsoft.com/office/drawing/2014/main" id="{AC4F0F5E-8DFA-149F-31D5-EE3F185AC63F}"/>
              </a:ext>
            </a:extLst>
          </p:cNvPr>
          <p:cNvSpPr txBox="1"/>
          <p:nvPr/>
        </p:nvSpPr>
        <p:spPr>
          <a:xfrm>
            <a:off x="325437" y="5651893"/>
            <a:ext cx="7631447" cy="954107"/>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[14] R. Eveleth, “What Makes the Speculum Awful,” </a:t>
            </a:r>
            <a:r>
              <a:rPr lang="en-GB" sz="1400" b="0" i="1" dirty="0">
                <a:solidFill>
                  <a:srgbClr val="000000"/>
                </a:solidFill>
                <a:effectLst/>
                <a:latin typeface="Calibri" panose="020F0502020204030204" pitchFamily="34" charset="0"/>
              </a:rPr>
              <a:t>The Atlantic</a:t>
            </a:r>
            <a:r>
              <a:rPr lang="en-GB" sz="1400" b="0" i="0" dirty="0">
                <a:solidFill>
                  <a:srgbClr val="000000"/>
                </a:solidFill>
                <a:effectLst/>
                <a:latin typeface="Calibri" panose="020F0502020204030204" pitchFamily="34" charset="0"/>
              </a:rPr>
              <a:t>, Nov. 17, 2014. https://www.theatlantic.com/health/archive/2014/11/why-no-one-can-design-a-better-speculum/382534/</a:t>
            </a:r>
          </a:p>
          <a:p>
            <a:pPr algn="l"/>
            <a:r>
              <a:rPr lang="en-GB" sz="1400" b="0" i="0" dirty="0">
                <a:solidFill>
                  <a:srgbClr val="000000"/>
                </a:solidFill>
                <a:effectLst/>
                <a:latin typeface="Calibri" panose="020F0502020204030204" pitchFamily="34" charset="0"/>
              </a:rPr>
              <a:t>‌</a:t>
            </a:r>
          </a:p>
        </p:txBody>
      </p:sp>
      <p:sp>
        <p:nvSpPr>
          <p:cNvPr id="11" name="Slide Number Placeholder 7">
            <a:extLst>
              <a:ext uri="{FF2B5EF4-FFF2-40B4-BE49-F238E27FC236}">
                <a16:creationId xmlns:a16="http://schemas.microsoft.com/office/drawing/2014/main" id="{DAF65420-0D5A-BBEC-70C6-22CC7D233C1E}"/>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40</a:t>
            </a:fld>
            <a:endParaRPr lang="en-GB" dirty="0"/>
          </a:p>
        </p:txBody>
      </p:sp>
      <p:sp>
        <p:nvSpPr>
          <p:cNvPr id="4" name="Text Placeholder 3">
            <a:extLst>
              <a:ext uri="{FF2B5EF4-FFF2-40B4-BE49-F238E27FC236}">
                <a16:creationId xmlns:a16="http://schemas.microsoft.com/office/drawing/2014/main" id="{BFC14477-6D05-5CFC-87BE-3D2CAA2369F9}"/>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167892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The Difficult Question</a:t>
            </a:r>
          </a:p>
        </p:txBody>
      </p:sp>
      <p:sp>
        <p:nvSpPr>
          <p:cNvPr id="3" name="Content Placeholder 2"/>
          <p:cNvSpPr>
            <a:spLocks noGrp="1"/>
          </p:cNvSpPr>
          <p:nvPr>
            <p:ph idx="1"/>
          </p:nvPr>
        </p:nvSpPr>
        <p:spPr>
          <a:xfrm>
            <a:off x="325799" y="1602895"/>
            <a:ext cx="11540763" cy="4348726"/>
          </a:xfrm>
        </p:spPr>
        <p:txBody>
          <a:bodyPr>
            <a:normAutofit/>
          </a:bodyPr>
          <a:lstStyle/>
          <a:p>
            <a:r>
              <a:rPr lang="en-GB" sz="2200" dirty="0">
                <a:solidFill>
                  <a:srgbClr val="003E74"/>
                </a:solidFill>
              </a:rPr>
              <a:t>“No time for training to adopt a new technique”</a:t>
            </a:r>
          </a:p>
          <a:p>
            <a:pPr marL="34299"/>
            <a:endParaRPr lang="en-GB" sz="2200" dirty="0">
              <a:solidFill>
                <a:srgbClr val="003E74"/>
              </a:solidFill>
            </a:endParaRPr>
          </a:p>
          <a:p>
            <a:pPr marL="34299"/>
            <a:r>
              <a:rPr lang="en-GB" sz="2200" dirty="0">
                <a:solidFill>
                  <a:srgbClr val="003E74"/>
                </a:solidFill>
              </a:rPr>
              <a:t>Is this ethical?</a:t>
            </a:r>
          </a:p>
          <a:p>
            <a:pPr marL="34299"/>
            <a:endParaRPr lang="en-GB" sz="2200" dirty="0">
              <a:solidFill>
                <a:srgbClr val="003E74"/>
              </a:solidFill>
            </a:endParaRPr>
          </a:p>
          <a:p>
            <a:pPr marL="34299"/>
            <a:r>
              <a:rPr lang="en-GB" sz="2200" dirty="0">
                <a:solidFill>
                  <a:srgbClr val="003E74"/>
                </a:solidFill>
              </a:rPr>
              <a:t>At what cost…</a:t>
            </a:r>
          </a:p>
          <a:p>
            <a:pPr marL="34299"/>
            <a:r>
              <a:rPr lang="en-GB" sz="2200" dirty="0">
                <a:solidFill>
                  <a:srgbClr val="003E74"/>
                </a:solidFill>
              </a:rPr>
              <a:t>…time out for training means less treatment / diagnosis slots available</a:t>
            </a:r>
          </a:p>
          <a:p>
            <a:pPr marL="34299"/>
            <a:r>
              <a:rPr lang="en-GB" sz="2200" dirty="0">
                <a:solidFill>
                  <a:srgbClr val="003E74"/>
                </a:solidFill>
              </a:rPr>
              <a:t>…but new device might mean more women are willing to go for treatment</a:t>
            </a:r>
          </a:p>
          <a:p>
            <a:pPr marL="34299"/>
            <a:endParaRPr lang="en-GB" sz="2200" dirty="0">
              <a:solidFill>
                <a:srgbClr val="003E74"/>
              </a:solidFill>
            </a:endParaRPr>
          </a:p>
          <a:p>
            <a:pPr marL="34299"/>
            <a:r>
              <a:rPr lang="en-GB" sz="2200" dirty="0">
                <a:solidFill>
                  <a:srgbClr val="003E74"/>
                </a:solidFill>
              </a:rPr>
              <a:t>Perhaps the existing design is the best possible? </a:t>
            </a:r>
            <a:r>
              <a:rPr lang="en-GB" dirty="0">
                <a:hlinkClick r:id="rId2"/>
              </a:rPr>
              <a:t>https://www.theatlantic.com/health/archive/2014/11/why-no-one-can-design-a-better-speculum/382534/</a:t>
            </a:r>
            <a:r>
              <a:rPr lang="en-GB" dirty="0"/>
              <a:t> </a:t>
            </a:r>
          </a:p>
        </p:txBody>
      </p:sp>
      <p:sp>
        <p:nvSpPr>
          <p:cNvPr id="6" name="Slide Number Placeholder 7">
            <a:extLst>
              <a:ext uri="{FF2B5EF4-FFF2-40B4-BE49-F238E27FC236}">
                <a16:creationId xmlns:a16="http://schemas.microsoft.com/office/drawing/2014/main" id="{EF8B28A9-9F69-BA06-9E93-3CF909BEE709}"/>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41</a:t>
            </a:fld>
            <a:endParaRPr lang="en-GB" dirty="0"/>
          </a:p>
        </p:txBody>
      </p:sp>
      <p:sp>
        <p:nvSpPr>
          <p:cNvPr id="5" name="Text Placeholder 3">
            <a:extLst>
              <a:ext uri="{FF2B5EF4-FFF2-40B4-BE49-F238E27FC236}">
                <a16:creationId xmlns:a16="http://schemas.microsoft.com/office/drawing/2014/main" id="{2F849D82-8804-0241-C494-48C16677187B}"/>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325635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7FB4DC1-84CE-C6EA-C651-8E67E917CA55}"/>
              </a:ext>
            </a:extLst>
          </p:cNvPr>
          <p:cNvSpPr>
            <a:spLocks noGrp="1"/>
          </p:cNvSpPr>
          <p:nvPr>
            <p:ph idx="11"/>
          </p:nvPr>
        </p:nvSpPr>
        <p:spPr>
          <a:xfrm>
            <a:off x="601579" y="2073865"/>
            <a:ext cx="3007895" cy="3644104"/>
          </a:xfrm>
        </p:spPr>
        <p:txBody>
          <a:bodyPr/>
          <a:lstStyle/>
          <a:p>
            <a:r>
              <a:rPr lang="en-GB" sz="2800" u="sng" dirty="0">
                <a:solidFill>
                  <a:srgbClr val="003E74"/>
                </a:solidFill>
              </a:rPr>
              <a:t>Deontological</a:t>
            </a:r>
          </a:p>
          <a:p>
            <a:pPr marL="457200" indent="-457200">
              <a:buFont typeface="Arial" panose="020B0604020202020204" pitchFamily="34" charset="0"/>
              <a:buChar char="•"/>
            </a:pPr>
            <a:r>
              <a:rPr lang="en-GB" sz="2800" dirty="0">
                <a:solidFill>
                  <a:srgbClr val="003E74"/>
                </a:solidFill>
              </a:rPr>
              <a:t>Kantian</a:t>
            </a:r>
          </a:p>
          <a:p>
            <a:pPr marL="457200" indent="-457200">
              <a:buFont typeface="Arial" panose="020B0604020202020204" pitchFamily="34" charset="0"/>
              <a:buChar char="•"/>
            </a:pPr>
            <a:r>
              <a:rPr lang="en-GB" sz="2800" dirty="0">
                <a:solidFill>
                  <a:srgbClr val="003E74"/>
                </a:solidFill>
              </a:rPr>
              <a:t>Is an </a:t>
            </a:r>
            <a:r>
              <a:rPr lang="en-GB" sz="2800" b="1" u="sng" dirty="0">
                <a:solidFill>
                  <a:srgbClr val="003E74"/>
                </a:solidFill>
              </a:rPr>
              <a:t>action</a:t>
            </a:r>
            <a:r>
              <a:rPr lang="en-GB" sz="2800" dirty="0">
                <a:solidFill>
                  <a:srgbClr val="003E74"/>
                </a:solidFill>
              </a:rPr>
              <a:t> morally right or wrong?</a:t>
            </a:r>
          </a:p>
        </p:txBody>
      </p:sp>
      <p:sp>
        <p:nvSpPr>
          <p:cNvPr id="2" name="Title 1">
            <a:extLst>
              <a:ext uri="{FF2B5EF4-FFF2-40B4-BE49-F238E27FC236}">
                <a16:creationId xmlns:a16="http://schemas.microsoft.com/office/drawing/2014/main" id="{A9873B20-8898-2847-AF4D-4EA50BB8B2E7}"/>
              </a:ext>
            </a:extLst>
          </p:cNvPr>
          <p:cNvSpPr>
            <a:spLocks noGrp="1"/>
          </p:cNvSpPr>
          <p:nvPr>
            <p:ph type="title"/>
          </p:nvPr>
        </p:nvSpPr>
        <p:spPr/>
        <p:txBody>
          <a:bodyPr/>
          <a:lstStyle/>
          <a:p>
            <a:r>
              <a:rPr lang="en-GB" sz="3600" dirty="0"/>
              <a:t>Ethical Approaches</a:t>
            </a:r>
          </a:p>
        </p:txBody>
      </p:sp>
      <p:sp>
        <p:nvSpPr>
          <p:cNvPr id="9" name="Text Placeholder 8">
            <a:extLst>
              <a:ext uri="{FF2B5EF4-FFF2-40B4-BE49-F238E27FC236}">
                <a16:creationId xmlns:a16="http://schemas.microsoft.com/office/drawing/2014/main" id="{58C9A945-1B9F-8AB4-6E2D-E4159C2A1EF2}"/>
              </a:ext>
            </a:extLst>
          </p:cNvPr>
          <p:cNvSpPr>
            <a:spLocks noGrp="1"/>
          </p:cNvSpPr>
          <p:nvPr>
            <p:ph type="body" sz="quarter" idx="13"/>
          </p:nvPr>
        </p:nvSpPr>
        <p:spPr/>
        <p:txBody>
          <a:bodyPr/>
          <a:lstStyle/>
          <a:p>
            <a:endParaRPr lang="en-GB"/>
          </a:p>
        </p:txBody>
      </p:sp>
      <p:sp>
        <p:nvSpPr>
          <p:cNvPr id="10" name="Content Placeholder 6">
            <a:extLst>
              <a:ext uri="{FF2B5EF4-FFF2-40B4-BE49-F238E27FC236}">
                <a16:creationId xmlns:a16="http://schemas.microsoft.com/office/drawing/2014/main" id="{4CBCA69E-909C-CA98-00B5-3B764B88A78D}"/>
              </a:ext>
            </a:extLst>
          </p:cNvPr>
          <p:cNvSpPr txBox="1">
            <a:spLocks/>
          </p:cNvSpPr>
          <p:nvPr/>
        </p:nvSpPr>
        <p:spPr>
          <a:xfrm>
            <a:off x="4359162" y="2073865"/>
            <a:ext cx="3007895" cy="36441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u="sng" dirty="0">
                <a:solidFill>
                  <a:srgbClr val="003E74"/>
                </a:solidFill>
              </a:rPr>
              <a:t>Utilitarian</a:t>
            </a:r>
          </a:p>
          <a:p>
            <a:r>
              <a:rPr lang="en-GB" sz="2800" dirty="0">
                <a:solidFill>
                  <a:srgbClr val="003E74"/>
                </a:solidFill>
              </a:rPr>
              <a:t>Consequential</a:t>
            </a:r>
          </a:p>
          <a:p>
            <a:r>
              <a:rPr lang="en-GB" sz="2800" dirty="0">
                <a:solidFill>
                  <a:srgbClr val="003E74"/>
                </a:solidFill>
              </a:rPr>
              <a:t>What are the </a:t>
            </a:r>
            <a:r>
              <a:rPr lang="en-GB" sz="2800" b="1" u="sng" dirty="0">
                <a:solidFill>
                  <a:srgbClr val="003E74"/>
                </a:solidFill>
              </a:rPr>
              <a:t>consequences</a:t>
            </a:r>
            <a:r>
              <a:rPr lang="en-GB" sz="2800" dirty="0">
                <a:solidFill>
                  <a:srgbClr val="003E74"/>
                </a:solidFill>
              </a:rPr>
              <a:t> of the action?</a:t>
            </a:r>
          </a:p>
        </p:txBody>
      </p:sp>
      <p:sp>
        <p:nvSpPr>
          <p:cNvPr id="11" name="Content Placeholder 6">
            <a:extLst>
              <a:ext uri="{FF2B5EF4-FFF2-40B4-BE49-F238E27FC236}">
                <a16:creationId xmlns:a16="http://schemas.microsoft.com/office/drawing/2014/main" id="{694D30C5-8CFD-C8CF-0AC5-9951B52A9778}"/>
              </a:ext>
            </a:extLst>
          </p:cNvPr>
          <p:cNvSpPr txBox="1">
            <a:spLocks/>
          </p:cNvSpPr>
          <p:nvPr/>
        </p:nvSpPr>
        <p:spPr>
          <a:xfrm>
            <a:off x="8116745" y="2073865"/>
            <a:ext cx="3305233" cy="3644104"/>
          </a:xfrm>
          <a:prstGeom prst="rect">
            <a:avLst/>
          </a:prstGeom>
        </p:spPr>
        <p:txBody>
          <a:bodyPr vert="horz" lIns="0" tIns="0" rIns="0" bIns="0" rtlCol="0">
            <a:noAutofit/>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u="sng" dirty="0">
                <a:solidFill>
                  <a:srgbClr val="003E74"/>
                </a:solidFill>
              </a:rPr>
              <a:t>Virtue Ethics</a:t>
            </a:r>
          </a:p>
          <a:p>
            <a:r>
              <a:rPr lang="en-GB" sz="2800" dirty="0">
                <a:solidFill>
                  <a:srgbClr val="003E74"/>
                </a:solidFill>
              </a:rPr>
              <a:t>Eudaimonism</a:t>
            </a:r>
          </a:p>
          <a:p>
            <a:r>
              <a:rPr lang="en-GB" sz="2800" dirty="0">
                <a:solidFill>
                  <a:srgbClr val="003E74"/>
                </a:solidFill>
              </a:rPr>
              <a:t>Was the </a:t>
            </a:r>
            <a:r>
              <a:rPr lang="en-GB" sz="2800" b="1" u="sng" dirty="0">
                <a:solidFill>
                  <a:srgbClr val="003E74"/>
                </a:solidFill>
              </a:rPr>
              <a:t>decision</a:t>
            </a:r>
            <a:r>
              <a:rPr lang="en-GB" sz="2800" b="1" dirty="0">
                <a:solidFill>
                  <a:srgbClr val="003E74"/>
                </a:solidFill>
              </a:rPr>
              <a:t> </a:t>
            </a:r>
            <a:r>
              <a:rPr lang="en-GB" sz="2800" dirty="0">
                <a:solidFill>
                  <a:srgbClr val="003E74"/>
                </a:solidFill>
              </a:rPr>
              <a:t>about the action based on </a:t>
            </a:r>
            <a:r>
              <a:rPr lang="en-GB" sz="2800" b="1" u="sng" dirty="0">
                <a:solidFill>
                  <a:srgbClr val="003E74"/>
                </a:solidFill>
              </a:rPr>
              <a:t>virtue</a:t>
            </a:r>
            <a:r>
              <a:rPr lang="en-GB" sz="2800" dirty="0">
                <a:solidFill>
                  <a:srgbClr val="003E74"/>
                </a:solidFill>
              </a:rPr>
              <a:t>?</a:t>
            </a:r>
          </a:p>
          <a:p>
            <a:pPr marL="0" indent="0">
              <a:buNone/>
            </a:pPr>
            <a:endParaRPr lang="en-GB" sz="2000" dirty="0"/>
          </a:p>
        </p:txBody>
      </p:sp>
      <p:sp>
        <p:nvSpPr>
          <p:cNvPr id="3" name="Slide Number Placeholder 7">
            <a:extLst>
              <a:ext uri="{FF2B5EF4-FFF2-40B4-BE49-F238E27FC236}">
                <a16:creationId xmlns:a16="http://schemas.microsoft.com/office/drawing/2014/main" id="{4E47D1AD-E5EE-ACA4-7CCF-5DD9D37EAA8F}"/>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42</a:t>
            </a:fld>
            <a:endParaRPr lang="en-GB" dirty="0"/>
          </a:p>
        </p:txBody>
      </p:sp>
      <p:sp>
        <p:nvSpPr>
          <p:cNvPr id="5" name="Text Placeholder 4">
            <a:extLst>
              <a:ext uri="{FF2B5EF4-FFF2-40B4-BE49-F238E27FC236}">
                <a16:creationId xmlns:a16="http://schemas.microsoft.com/office/drawing/2014/main" id="{D87341A4-C2C6-504F-6F46-4573688E7645}"/>
              </a:ext>
            </a:extLst>
          </p:cNvPr>
          <p:cNvSpPr>
            <a:spLocks noGrp="1"/>
          </p:cNvSpPr>
          <p:nvPr>
            <p:ph type="body" sz="quarter" idx="10"/>
          </p:nvPr>
        </p:nvSpPr>
        <p:spPr/>
        <p:txBody>
          <a:bodyPr/>
          <a:lstStyle/>
          <a:p>
            <a:endParaRPr lang="en-GB"/>
          </a:p>
        </p:txBody>
      </p:sp>
      <p:sp>
        <p:nvSpPr>
          <p:cNvPr id="8" name="Text Placeholder 3">
            <a:extLst>
              <a:ext uri="{FF2B5EF4-FFF2-40B4-BE49-F238E27FC236}">
                <a16:creationId xmlns:a16="http://schemas.microsoft.com/office/drawing/2014/main" id="{A3DD7C84-9093-BC43-A507-002C60A63792}"/>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1549454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A3501EDE-B0F5-1760-D1CB-25B32AC41083}"/>
              </a:ext>
            </a:extLst>
          </p:cNvPr>
          <p:cNvGraphicFramePr>
            <a:graphicFrameLocks noGrp="1"/>
          </p:cNvGraphicFramePr>
          <p:nvPr>
            <p:ph idx="11"/>
            <p:extLst>
              <p:ext uri="{D42A27DB-BD31-4B8C-83A1-F6EECF244321}">
                <p14:modId xmlns:p14="http://schemas.microsoft.com/office/powerpoint/2010/main" val="4064550818"/>
              </p:ext>
            </p:extLst>
          </p:nvPr>
        </p:nvGraphicFramePr>
        <p:xfrm>
          <a:off x="1321981" y="1606550"/>
          <a:ext cx="5124893"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5C1956D5-59B0-319C-423D-F33E19D95340}"/>
              </a:ext>
            </a:extLst>
          </p:cNvPr>
          <p:cNvSpPr>
            <a:spLocks noGrp="1"/>
          </p:cNvSpPr>
          <p:nvPr>
            <p:ph type="title"/>
          </p:nvPr>
        </p:nvSpPr>
        <p:spPr/>
        <p:txBody>
          <a:bodyPr/>
          <a:lstStyle/>
          <a:p>
            <a:r>
              <a:rPr lang="en-GB" sz="3600" dirty="0"/>
              <a:t>Which ethical framework?</a:t>
            </a:r>
          </a:p>
        </p:txBody>
      </p:sp>
      <p:graphicFrame>
        <p:nvGraphicFramePr>
          <p:cNvPr id="11" name="Content Placeholder 10">
            <a:extLst>
              <a:ext uri="{FF2B5EF4-FFF2-40B4-BE49-F238E27FC236}">
                <a16:creationId xmlns:a16="http://schemas.microsoft.com/office/drawing/2014/main" id="{52CC4F5C-80D0-DBEA-C735-37CC7D9CCAE4}"/>
              </a:ext>
            </a:extLst>
          </p:cNvPr>
          <p:cNvGraphicFramePr>
            <a:graphicFrameLocks noGrp="1"/>
          </p:cNvGraphicFramePr>
          <p:nvPr>
            <p:ph idx="12"/>
            <p:extLst>
              <p:ext uri="{D42A27DB-BD31-4B8C-83A1-F6EECF244321}">
                <p14:modId xmlns:p14="http://schemas.microsoft.com/office/powerpoint/2010/main" val="1972195754"/>
              </p:ext>
            </p:extLst>
          </p:nvPr>
        </p:nvGraphicFramePr>
        <p:xfrm>
          <a:off x="6659526" y="1578123"/>
          <a:ext cx="3413051" cy="37264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 Placeholder 8">
            <a:extLst>
              <a:ext uri="{FF2B5EF4-FFF2-40B4-BE49-F238E27FC236}">
                <a16:creationId xmlns:a16="http://schemas.microsoft.com/office/drawing/2014/main" id="{FF74F181-EA0D-D0E7-BC09-7844979C792D}"/>
              </a:ext>
            </a:extLst>
          </p:cNvPr>
          <p:cNvSpPr>
            <a:spLocks noGrp="1"/>
          </p:cNvSpPr>
          <p:nvPr>
            <p:ph type="body" sz="quarter" idx="13"/>
          </p:nvPr>
        </p:nvSpPr>
        <p:spPr/>
        <p:txBody>
          <a:bodyPr/>
          <a:lstStyle/>
          <a:p>
            <a:endParaRPr lang="en-GB"/>
          </a:p>
        </p:txBody>
      </p:sp>
      <p:sp>
        <p:nvSpPr>
          <p:cNvPr id="3" name="TextBox 2">
            <a:extLst>
              <a:ext uri="{FF2B5EF4-FFF2-40B4-BE49-F238E27FC236}">
                <a16:creationId xmlns:a16="http://schemas.microsoft.com/office/drawing/2014/main" id="{E7B4F1EC-FB79-CD62-0F71-8F6DF588AC24}"/>
              </a:ext>
            </a:extLst>
          </p:cNvPr>
          <p:cNvSpPr txBox="1"/>
          <p:nvPr/>
        </p:nvSpPr>
        <p:spPr>
          <a:xfrm>
            <a:off x="3456491" y="5453442"/>
            <a:ext cx="5917298" cy="400110"/>
          </a:xfrm>
          <a:prstGeom prst="rect">
            <a:avLst/>
          </a:prstGeom>
          <a:noFill/>
        </p:spPr>
        <p:txBody>
          <a:bodyPr wrap="square" rtlCol="0">
            <a:spAutoFit/>
          </a:bodyPr>
          <a:lstStyle/>
          <a:p>
            <a:r>
              <a:rPr lang="en-GB" sz="2000" b="1" dirty="0">
                <a:solidFill>
                  <a:srgbClr val="003E74"/>
                </a:solidFill>
              </a:rPr>
              <a:t>Do you agree? What is your ethical code?</a:t>
            </a:r>
          </a:p>
        </p:txBody>
      </p:sp>
      <p:sp>
        <p:nvSpPr>
          <p:cNvPr id="4" name="Slide Number Placeholder 7">
            <a:extLst>
              <a:ext uri="{FF2B5EF4-FFF2-40B4-BE49-F238E27FC236}">
                <a16:creationId xmlns:a16="http://schemas.microsoft.com/office/drawing/2014/main" id="{7940F744-D6D0-43AD-5D3F-0CD28416072A}"/>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43</a:t>
            </a:fld>
            <a:endParaRPr lang="en-GB" dirty="0"/>
          </a:p>
        </p:txBody>
      </p:sp>
      <p:sp>
        <p:nvSpPr>
          <p:cNvPr id="7" name="Text Placeholder 6">
            <a:extLst>
              <a:ext uri="{FF2B5EF4-FFF2-40B4-BE49-F238E27FC236}">
                <a16:creationId xmlns:a16="http://schemas.microsoft.com/office/drawing/2014/main" id="{C37292E2-30A0-1CDA-FEC1-2402CB0E25A4}"/>
              </a:ext>
            </a:extLst>
          </p:cNvPr>
          <p:cNvSpPr>
            <a:spLocks noGrp="1"/>
          </p:cNvSpPr>
          <p:nvPr>
            <p:ph type="body" sz="quarter" idx="10"/>
          </p:nvPr>
        </p:nvSpPr>
        <p:spPr/>
        <p:txBody>
          <a:bodyPr/>
          <a:lstStyle/>
          <a:p>
            <a:endParaRPr lang="en-GB"/>
          </a:p>
        </p:txBody>
      </p:sp>
      <p:sp>
        <p:nvSpPr>
          <p:cNvPr id="8" name="Text Placeholder 3">
            <a:extLst>
              <a:ext uri="{FF2B5EF4-FFF2-40B4-BE49-F238E27FC236}">
                <a16:creationId xmlns:a16="http://schemas.microsoft.com/office/drawing/2014/main" id="{986978F6-2E9C-5803-D6A1-2F2FE34F24FC}"/>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185749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Current Design Status</a:t>
            </a:r>
          </a:p>
        </p:txBody>
      </p:sp>
      <p:sp>
        <p:nvSpPr>
          <p:cNvPr id="3" name="Content Placeholder 2"/>
          <p:cNvSpPr>
            <a:spLocks noGrp="1"/>
          </p:cNvSpPr>
          <p:nvPr>
            <p:ph sz="half" idx="1"/>
          </p:nvPr>
        </p:nvSpPr>
        <p:spPr>
          <a:xfrm>
            <a:off x="325800" y="1652338"/>
            <a:ext cx="6152973" cy="4184192"/>
          </a:xfrm>
        </p:spPr>
        <p:txBody>
          <a:bodyPr>
            <a:normAutofit/>
          </a:bodyPr>
          <a:lstStyle/>
          <a:p>
            <a:pPr marL="320049" indent="-285750">
              <a:spcBef>
                <a:spcPts val="600"/>
              </a:spcBef>
              <a:spcAft>
                <a:spcPts val="600"/>
              </a:spcAft>
              <a:buFont typeface="Arial" panose="020B0604020202020204" pitchFamily="34" charset="0"/>
              <a:buChar char="•"/>
            </a:pPr>
            <a:r>
              <a:rPr lang="en-GB" sz="2400" dirty="0">
                <a:solidFill>
                  <a:srgbClr val="003E74"/>
                </a:solidFill>
              </a:rPr>
              <a:t>New design being undertaken by Frog</a:t>
            </a:r>
          </a:p>
          <a:p>
            <a:pPr marL="285750" indent="-285750">
              <a:spcBef>
                <a:spcPts val="600"/>
              </a:spcBef>
              <a:spcAft>
                <a:spcPts val="600"/>
              </a:spcAft>
              <a:buFont typeface="Arial" panose="020B0604020202020204" pitchFamily="34" charset="0"/>
              <a:buChar char="•"/>
            </a:pPr>
            <a:r>
              <a:rPr lang="en-GB" sz="2400" dirty="0">
                <a:solidFill>
                  <a:srgbClr val="003E74"/>
                </a:solidFill>
              </a:rPr>
              <a:t>Women involved in the design</a:t>
            </a:r>
          </a:p>
          <a:p>
            <a:pPr marL="285750" indent="-285750">
              <a:spcBef>
                <a:spcPts val="600"/>
              </a:spcBef>
              <a:spcAft>
                <a:spcPts val="600"/>
              </a:spcAft>
              <a:buFont typeface="Arial" panose="020B0604020202020204" pitchFamily="34" charset="0"/>
              <a:buChar char="•"/>
            </a:pPr>
            <a:r>
              <a:rPr lang="en-GB" sz="2400" dirty="0">
                <a:solidFill>
                  <a:srgbClr val="003E74"/>
                </a:solidFill>
              </a:rPr>
              <a:t>Physicians involved in the design</a:t>
            </a:r>
          </a:p>
          <a:p>
            <a:pPr marL="285750" indent="-285750">
              <a:spcBef>
                <a:spcPts val="600"/>
              </a:spcBef>
              <a:spcAft>
                <a:spcPts val="600"/>
              </a:spcAft>
              <a:buFont typeface="Arial" panose="020B0604020202020204" pitchFamily="34" charset="0"/>
              <a:buChar char="•"/>
            </a:pPr>
            <a:r>
              <a:rPr lang="en-GB" sz="2400" dirty="0">
                <a:solidFill>
                  <a:srgbClr val="003E74"/>
                </a:solidFill>
              </a:rPr>
              <a:t>App being created to aid both physicians and patients in education</a:t>
            </a:r>
          </a:p>
          <a:p>
            <a:pPr marL="285750" indent="-285750">
              <a:spcBef>
                <a:spcPts val="600"/>
              </a:spcBef>
              <a:spcAft>
                <a:spcPts val="600"/>
              </a:spcAft>
              <a:buFont typeface="Arial" panose="020B0604020202020204" pitchFamily="34" charset="0"/>
              <a:buChar char="•"/>
            </a:pPr>
            <a:r>
              <a:rPr lang="en-GB" sz="2400" dirty="0">
                <a:solidFill>
                  <a:srgbClr val="003E74"/>
                </a:solidFill>
              </a:rPr>
              <a:t>Some design technology from the vibrator industry</a:t>
            </a:r>
          </a:p>
          <a:p>
            <a:pPr marL="285750" indent="-285750">
              <a:spcBef>
                <a:spcPts val="600"/>
              </a:spcBef>
              <a:spcAft>
                <a:spcPts val="600"/>
              </a:spcAft>
              <a:buFont typeface="Arial" panose="020B0604020202020204" pitchFamily="34" charset="0"/>
              <a:buChar char="•"/>
            </a:pPr>
            <a:r>
              <a:rPr lang="en-GB" sz="2400" dirty="0">
                <a:solidFill>
                  <a:srgbClr val="003E74"/>
                </a:solidFill>
              </a:rPr>
              <a:t>Prototype tested on consenting volunteers</a:t>
            </a:r>
            <a:endParaRPr lang="en-GB" sz="2400" dirty="0">
              <a:solidFill>
                <a:srgbClr val="003E74"/>
              </a:solidFill>
              <a:hlinkClick r:id="" action="ppaction://noaction">
                <a:extLst>
                  <a:ext uri="{A12FA001-AC4F-418D-AE19-62706E023703}">
                    <ahyp:hlinkClr xmlns:ahyp="http://schemas.microsoft.com/office/drawing/2018/hyperlinkcolor" val="tx"/>
                  </a:ext>
                </a:extLst>
              </a:hlinkClick>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39319" y="1780675"/>
            <a:ext cx="3926512" cy="2944884"/>
          </a:xfrm>
        </p:spPr>
      </p:pic>
      <p:sp>
        <p:nvSpPr>
          <p:cNvPr id="7" name="TextBox 6">
            <a:extLst>
              <a:ext uri="{FF2B5EF4-FFF2-40B4-BE49-F238E27FC236}">
                <a16:creationId xmlns:a16="http://schemas.microsoft.com/office/drawing/2014/main" id="{961B39D1-EA2B-C53F-7734-F305432413BB}"/>
              </a:ext>
            </a:extLst>
          </p:cNvPr>
          <p:cNvSpPr txBox="1"/>
          <p:nvPr/>
        </p:nvSpPr>
        <p:spPr>
          <a:xfrm>
            <a:off x="325800" y="5836530"/>
            <a:ext cx="11540400" cy="523220"/>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[15] A. </a:t>
            </a:r>
            <a:r>
              <a:rPr lang="en-GB" sz="1400" b="0" i="0" dirty="0" err="1">
                <a:solidFill>
                  <a:srgbClr val="000000"/>
                </a:solidFill>
                <a:effectLst/>
                <a:latin typeface="Calibri" panose="020F0502020204030204" pitchFamily="34" charset="0"/>
              </a:rPr>
              <a:t>Pardes</a:t>
            </a:r>
            <a:r>
              <a:rPr lang="en-GB" sz="1400" b="0" i="0" dirty="0">
                <a:solidFill>
                  <a:srgbClr val="000000"/>
                </a:solidFill>
                <a:effectLst/>
                <a:latin typeface="Calibri" panose="020F0502020204030204" pitchFamily="34" charset="0"/>
              </a:rPr>
              <a:t>, “The Speculum Finally Gets a Modern Redesign,” </a:t>
            </a:r>
            <a:r>
              <a:rPr lang="en-GB" sz="1400" b="0" i="1" dirty="0">
                <a:solidFill>
                  <a:srgbClr val="000000"/>
                </a:solidFill>
                <a:effectLst/>
                <a:latin typeface="Calibri" panose="020F0502020204030204" pitchFamily="34" charset="0"/>
              </a:rPr>
              <a:t>Wired</a:t>
            </a:r>
            <a:r>
              <a:rPr lang="en-GB" sz="1400" b="0" i="0" dirty="0">
                <a:solidFill>
                  <a:srgbClr val="000000"/>
                </a:solidFill>
                <a:effectLst/>
                <a:latin typeface="Calibri" panose="020F0502020204030204" pitchFamily="34" charset="0"/>
              </a:rPr>
              <a:t>. https://www.wired.com/story/the-speculum-finally-gets-a-modern-redesign/</a:t>
            </a:r>
          </a:p>
          <a:p>
            <a:pPr algn="l"/>
            <a:r>
              <a:rPr lang="en-GB" sz="1400" b="0" i="0" dirty="0">
                <a:solidFill>
                  <a:srgbClr val="000000"/>
                </a:solidFill>
                <a:effectLst/>
                <a:latin typeface="Calibri" panose="020F0502020204030204" pitchFamily="34" charset="0"/>
              </a:rPr>
              <a:t>‌</a:t>
            </a:r>
          </a:p>
        </p:txBody>
      </p:sp>
      <p:sp>
        <p:nvSpPr>
          <p:cNvPr id="10" name="Slide Number Placeholder 7">
            <a:extLst>
              <a:ext uri="{FF2B5EF4-FFF2-40B4-BE49-F238E27FC236}">
                <a16:creationId xmlns:a16="http://schemas.microsoft.com/office/drawing/2014/main" id="{1F8AA4A7-DB78-1A04-0002-062F0255F067}"/>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44</a:t>
            </a:fld>
            <a:endParaRPr lang="en-GB" dirty="0"/>
          </a:p>
        </p:txBody>
      </p:sp>
      <p:sp>
        <p:nvSpPr>
          <p:cNvPr id="6" name="Text Placeholder 3">
            <a:extLst>
              <a:ext uri="{FF2B5EF4-FFF2-40B4-BE49-F238E27FC236}">
                <a16:creationId xmlns:a16="http://schemas.microsoft.com/office/drawing/2014/main" id="{C4772F85-53CE-036C-5C74-C02864A64A6E}"/>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223655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2F74FC-BAAD-D0BB-1D48-FE039E503E5C}"/>
              </a:ext>
            </a:extLst>
          </p:cNvPr>
          <p:cNvSpPr>
            <a:spLocks noGrp="1"/>
          </p:cNvSpPr>
          <p:nvPr>
            <p:ph idx="11"/>
          </p:nvPr>
        </p:nvSpPr>
        <p:spPr/>
        <p:txBody>
          <a:bodyPr/>
          <a:lstStyle/>
          <a:p>
            <a:endParaRPr lang="en-GB" sz="2400" dirty="0">
              <a:solidFill>
                <a:srgbClr val="003E74"/>
              </a:solidFill>
            </a:endParaRPr>
          </a:p>
          <a:p>
            <a:endParaRPr lang="en-GB" dirty="0"/>
          </a:p>
        </p:txBody>
      </p:sp>
      <p:sp>
        <p:nvSpPr>
          <p:cNvPr id="2" name="Title 1">
            <a:extLst>
              <a:ext uri="{FF2B5EF4-FFF2-40B4-BE49-F238E27FC236}">
                <a16:creationId xmlns:a16="http://schemas.microsoft.com/office/drawing/2014/main" id="{7420CE17-E58B-3459-9122-05136F2C7C1A}"/>
              </a:ext>
            </a:extLst>
          </p:cNvPr>
          <p:cNvSpPr>
            <a:spLocks noGrp="1"/>
          </p:cNvSpPr>
          <p:nvPr>
            <p:ph type="title"/>
          </p:nvPr>
        </p:nvSpPr>
        <p:spPr/>
        <p:txBody>
          <a:bodyPr/>
          <a:lstStyle/>
          <a:p>
            <a:r>
              <a:rPr lang="en-GB" sz="3600" dirty="0"/>
              <a:t>Recap</a:t>
            </a:r>
          </a:p>
        </p:txBody>
      </p:sp>
      <p:sp>
        <p:nvSpPr>
          <p:cNvPr id="13" name="TextBox 12">
            <a:extLst>
              <a:ext uri="{FF2B5EF4-FFF2-40B4-BE49-F238E27FC236}">
                <a16:creationId xmlns:a16="http://schemas.microsoft.com/office/drawing/2014/main" id="{7345E68C-3D6A-ECB5-90E1-71B29682F9EA}"/>
              </a:ext>
            </a:extLst>
          </p:cNvPr>
          <p:cNvSpPr txBox="1"/>
          <p:nvPr/>
        </p:nvSpPr>
        <p:spPr>
          <a:xfrm>
            <a:off x="325801" y="1726632"/>
            <a:ext cx="4262242" cy="3728649"/>
          </a:xfrm>
          <a:prstGeom prst="rect">
            <a:avLst/>
          </a:prstGeom>
          <a:noFill/>
        </p:spPr>
        <p:txBody>
          <a:bodyPr wrap="square">
            <a:spAutoFit/>
          </a:bodyPr>
          <a:lstStyle/>
          <a:p>
            <a:pPr marL="342900" indent="-342900">
              <a:lnSpc>
                <a:spcPct val="150000"/>
              </a:lnSpc>
              <a:spcBef>
                <a:spcPts val="600"/>
              </a:spcBef>
              <a:spcAft>
                <a:spcPts val="600"/>
              </a:spcAft>
              <a:buFont typeface="Arial" panose="020B0604020202020204" pitchFamily="34" charset="0"/>
              <a:buChar char="•"/>
            </a:pPr>
            <a:r>
              <a:rPr lang="en-GB" sz="2000" dirty="0">
                <a:solidFill>
                  <a:srgbClr val="003E74"/>
                </a:solidFill>
              </a:rPr>
              <a:t>Define key terms in EDI &amp; Ethics</a:t>
            </a:r>
          </a:p>
          <a:p>
            <a:pPr marL="342900" indent="-342900">
              <a:lnSpc>
                <a:spcPct val="150000"/>
              </a:lnSpc>
              <a:spcBef>
                <a:spcPts val="600"/>
              </a:spcBef>
              <a:spcAft>
                <a:spcPts val="600"/>
              </a:spcAft>
              <a:buFont typeface="Arial" panose="020B0604020202020204" pitchFamily="34" charset="0"/>
              <a:buChar char="•"/>
            </a:pPr>
            <a:r>
              <a:rPr lang="en-GB" sz="2000" dirty="0">
                <a:solidFill>
                  <a:srgbClr val="003E74"/>
                </a:solidFill>
              </a:rPr>
              <a:t>Summarise the Equality Act 2010</a:t>
            </a:r>
          </a:p>
          <a:p>
            <a:pPr marL="342900" indent="-342900">
              <a:lnSpc>
                <a:spcPct val="150000"/>
              </a:lnSpc>
              <a:spcBef>
                <a:spcPts val="600"/>
              </a:spcBef>
              <a:spcAft>
                <a:spcPts val="600"/>
              </a:spcAft>
              <a:buFont typeface="Arial" panose="020B0604020202020204" pitchFamily="34" charset="0"/>
              <a:buChar char="•"/>
            </a:pPr>
            <a:r>
              <a:rPr lang="en-GB" sz="2000" dirty="0">
                <a:solidFill>
                  <a:srgbClr val="003E74"/>
                </a:solidFill>
              </a:rPr>
              <a:t>Give examples of different EDI approaches from industry &amp; academia</a:t>
            </a:r>
          </a:p>
          <a:p>
            <a:pPr marL="342900" indent="-342900">
              <a:lnSpc>
                <a:spcPct val="150000"/>
              </a:lnSpc>
              <a:spcBef>
                <a:spcPts val="600"/>
              </a:spcBef>
              <a:spcAft>
                <a:spcPts val="600"/>
              </a:spcAft>
              <a:buFont typeface="Arial" panose="020B0604020202020204" pitchFamily="34" charset="0"/>
              <a:buChar char="•"/>
            </a:pPr>
            <a:r>
              <a:rPr lang="en-GB" sz="2000" dirty="0">
                <a:solidFill>
                  <a:srgbClr val="003E74"/>
                </a:solidFill>
              </a:rPr>
              <a:t>Identify your own ethical code</a:t>
            </a:r>
          </a:p>
        </p:txBody>
      </p:sp>
      <p:graphicFrame>
        <p:nvGraphicFramePr>
          <p:cNvPr id="3" name="Content Placeholder 3">
            <a:extLst>
              <a:ext uri="{FF2B5EF4-FFF2-40B4-BE49-F238E27FC236}">
                <a16:creationId xmlns:a16="http://schemas.microsoft.com/office/drawing/2014/main" id="{D3FD16E5-FFD1-574F-CD14-607ED77E4203}"/>
              </a:ext>
            </a:extLst>
          </p:cNvPr>
          <p:cNvGraphicFramePr>
            <a:graphicFrameLocks/>
          </p:cNvGraphicFramePr>
          <p:nvPr>
            <p:extLst>
              <p:ext uri="{D42A27DB-BD31-4B8C-83A1-F6EECF244321}">
                <p14:modId xmlns:p14="http://schemas.microsoft.com/office/powerpoint/2010/main" val="1668701151"/>
              </p:ext>
            </p:extLst>
          </p:nvPr>
        </p:nvGraphicFramePr>
        <p:xfrm>
          <a:off x="5021179" y="1524000"/>
          <a:ext cx="6689557" cy="4466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7">
            <a:extLst>
              <a:ext uri="{FF2B5EF4-FFF2-40B4-BE49-F238E27FC236}">
                <a16:creationId xmlns:a16="http://schemas.microsoft.com/office/drawing/2014/main" id="{54FD5255-00FE-BAB6-6313-CCFCE8F4371F}"/>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45</a:t>
            </a:fld>
            <a:endParaRPr lang="en-GB" dirty="0"/>
          </a:p>
        </p:txBody>
      </p:sp>
      <p:sp>
        <p:nvSpPr>
          <p:cNvPr id="8" name="Text Placeholder 7">
            <a:extLst>
              <a:ext uri="{FF2B5EF4-FFF2-40B4-BE49-F238E27FC236}">
                <a16:creationId xmlns:a16="http://schemas.microsoft.com/office/drawing/2014/main" id="{C9421B9B-80DD-CE58-A95D-0F3A112F7BB0}"/>
              </a:ext>
            </a:extLst>
          </p:cNvPr>
          <p:cNvSpPr>
            <a:spLocks noGrp="1"/>
          </p:cNvSpPr>
          <p:nvPr>
            <p:ph type="body" sz="quarter" idx="10"/>
          </p:nvPr>
        </p:nvSpPr>
        <p:spPr/>
        <p:txBody>
          <a:bodyPr/>
          <a:lstStyle/>
          <a:p>
            <a:endParaRPr lang="en-GB"/>
          </a:p>
        </p:txBody>
      </p:sp>
      <p:sp>
        <p:nvSpPr>
          <p:cNvPr id="9" name="Text Placeholder 3">
            <a:extLst>
              <a:ext uri="{FF2B5EF4-FFF2-40B4-BE49-F238E27FC236}">
                <a16:creationId xmlns:a16="http://schemas.microsoft.com/office/drawing/2014/main" id="{35791174-36ED-0F6A-1FE3-77BE3E1E31E0}"/>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Equality, Diversity, Inclusion and Ethics</a:t>
            </a:r>
          </a:p>
        </p:txBody>
      </p:sp>
    </p:spTree>
    <p:extLst>
      <p:ext uri="{BB962C8B-B14F-4D97-AF65-F5344CB8AC3E}">
        <p14:creationId xmlns:p14="http://schemas.microsoft.com/office/powerpoint/2010/main" val="944497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4A2BC4-6EF8-F6A3-50EE-11EE98ED62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68" b="94695" l="8632" r="91158">
                        <a14:foregroundMark x1="10105" y1="32154" x2="65053" y2="31994"/>
                        <a14:foregroundMark x1="65053" y1="31994" x2="91368" y2="32637"/>
                        <a14:foregroundMark x1="8632" y1="35370" x2="10316" y2="94695"/>
                        <a14:foregroundMark x1="89474" y1="39711" x2="90526" y2="91479"/>
                      </a14:backgroundRemoval>
                    </a14:imgEffect>
                  </a14:imgLayer>
                </a14:imgProps>
              </a:ext>
            </a:extLst>
          </a:blip>
          <a:srcRect t="26233"/>
          <a:stretch/>
        </p:blipFill>
        <p:spPr>
          <a:xfrm>
            <a:off x="7953279" y="1623804"/>
            <a:ext cx="3290430" cy="3178422"/>
          </a:xfrm>
          <a:prstGeom prst="rect">
            <a:avLst/>
          </a:prstGeom>
        </p:spPr>
      </p:pic>
      <p:sp>
        <p:nvSpPr>
          <p:cNvPr id="11" name="TextBox 10">
            <a:extLst>
              <a:ext uri="{FF2B5EF4-FFF2-40B4-BE49-F238E27FC236}">
                <a16:creationId xmlns:a16="http://schemas.microsoft.com/office/drawing/2014/main" id="{2A0A3DAC-A421-BE10-7B5F-79317C58CECF}"/>
              </a:ext>
            </a:extLst>
          </p:cNvPr>
          <p:cNvSpPr txBox="1"/>
          <p:nvPr/>
        </p:nvSpPr>
        <p:spPr>
          <a:xfrm>
            <a:off x="7203191" y="1145271"/>
            <a:ext cx="4603326" cy="369332"/>
          </a:xfrm>
          <a:prstGeom prst="rect">
            <a:avLst/>
          </a:prstGeom>
          <a:noFill/>
        </p:spPr>
        <p:txBody>
          <a:bodyPr wrap="square">
            <a:spAutoFit/>
          </a:bodyPr>
          <a:lstStyle/>
          <a:p>
            <a:pPr algn="l" rtl="0" fontAlgn="base"/>
            <a:r>
              <a:rPr lang="en-GB" b="1" dirty="0"/>
              <a:t>https://forms.office.com/e/pHBZpniFvB</a:t>
            </a:r>
          </a:p>
        </p:txBody>
      </p:sp>
      <p:sp>
        <p:nvSpPr>
          <p:cNvPr id="10" name="Title 4">
            <a:extLst>
              <a:ext uri="{FF2B5EF4-FFF2-40B4-BE49-F238E27FC236}">
                <a16:creationId xmlns:a16="http://schemas.microsoft.com/office/drawing/2014/main" id="{FB1E7759-F0DC-04B0-35FD-D4EFE0688F9D}"/>
              </a:ext>
            </a:extLst>
          </p:cNvPr>
          <p:cNvSpPr txBox="1">
            <a:spLocks/>
          </p:cNvSpPr>
          <p:nvPr/>
        </p:nvSpPr>
        <p:spPr>
          <a:xfrm>
            <a:off x="385483" y="1149281"/>
            <a:ext cx="6858000" cy="1371305"/>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GB" sz="5400" b="1" dirty="0">
                <a:solidFill>
                  <a:schemeClr val="tx1"/>
                </a:solidFill>
              </a:rPr>
              <a:t>Provide feedback!</a:t>
            </a:r>
          </a:p>
        </p:txBody>
      </p:sp>
      <p:sp>
        <p:nvSpPr>
          <p:cNvPr id="12" name="Title 4">
            <a:extLst>
              <a:ext uri="{FF2B5EF4-FFF2-40B4-BE49-F238E27FC236}">
                <a16:creationId xmlns:a16="http://schemas.microsoft.com/office/drawing/2014/main" id="{3B915808-7555-611D-8844-F314AB6387E3}"/>
              </a:ext>
            </a:extLst>
          </p:cNvPr>
          <p:cNvSpPr txBox="1">
            <a:spLocks/>
          </p:cNvSpPr>
          <p:nvPr/>
        </p:nvSpPr>
        <p:spPr>
          <a:xfrm>
            <a:off x="772385" y="2608704"/>
            <a:ext cx="5255522" cy="2661296"/>
          </a:xfrm>
          <a:prstGeom prst="rect">
            <a:avLst/>
          </a:prstGeom>
          <a:noFill/>
        </p:spPr>
        <p:txBody>
          <a:bodyPr vert="horz" lIns="0" tIns="0" rIns="0" bIns="0" rtlCol="0" anchor="t">
            <a:noAutofit/>
          </a:bodyPr>
          <a:lstStyle>
            <a:lvl1pPr algn="l" defTabSz="685765" rtl="0" eaLnBrk="1" latinLnBrk="0" hangingPunct="1">
              <a:lnSpc>
                <a:spcPct val="90000"/>
              </a:lnSpc>
              <a:spcBef>
                <a:spcPct val="0"/>
              </a:spcBef>
              <a:buNone/>
              <a:defRPr sz="6400" b="0" kern="1200">
                <a:solidFill>
                  <a:schemeClr val="accent1"/>
                </a:solidFill>
                <a:latin typeface="+mj-lt"/>
                <a:ea typeface="+mj-ea"/>
                <a:cs typeface="+mj-cs"/>
              </a:defRPr>
            </a:lvl1pPr>
          </a:lstStyle>
          <a:p>
            <a:r>
              <a:rPr lang="en-GB" sz="1800" dirty="0">
                <a:solidFill>
                  <a:schemeClr val="tx1"/>
                </a:solidFill>
                <a:latin typeface="+mn-lt"/>
              </a:rPr>
              <a:t>If you used this resource, please take the time to fill out this form to provide your feedback.</a:t>
            </a:r>
          </a:p>
          <a:p>
            <a:endParaRPr lang="en-GB" sz="1800" dirty="0">
              <a:solidFill>
                <a:schemeClr val="tx1"/>
              </a:solidFill>
              <a:latin typeface="+mn-lt"/>
            </a:endParaRPr>
          </a:p>
          <a:p>
            <a:pPr algn="l" rtl="0" fontAlgn="base"/>
            <a:r>
              <a:rPr lang="en-GB" sz="1800" dirty="0">
                <a:solidFill>
                  <a:schemeClr val="tx1"/>
                </a:solidFill>
                <a:latin typeface="+mn-lt"/>
              </a:rPr>
              <a:t>If you have any questions or require more information about the REET (Resources for Embedding EDI in Teaching) project, please contact the Project Lead using the following contact details:  </a:t>
            </a:r>
          </a:p>
          <a:p>
            <a:pPr algn="l" rtl="0" fontAlgn="base"/>
            <a:endParaRPr lang="en-GB" sz="1800" dirty="0">
              <a:solidFill>
                <a:schemeClr val="tx1"/>
              </a:solidFill>
              <a:latin typeface="+mn-lt"/>
            </a:endParaRPr>
          </a:p>
          <a:p>
            <a:pPr algn="l" rtl="0" fontAlgn="base"/>
            <a:r>
              <a:rPr lang="en-GB" sz="1800" b="1" dirty="0">
                <a:solidFill>
                  <a:schemeClr val="tx1"/>
                </a:solidFill>
                <a:latin typeface="+mn-lt"/>
              </a:rPr>
              <a:t>Chloe Agg </a:t>
            </a:r>
            <a:r>
              <a:rPr lang="en-GB" sz="1800" b="1" dirty="0">
                <a:solidFill>
                  <a:schemeClr val="tx1"/>
                </a:solidFill>
                <a:latin typeface="+mn-lt"/>
                <a:hlinkClick r:id="rId4">
                  <a:extLst>
                    <a:ext uri="{A12FA001-AC4F-418D-AE19-62706E023703}">
                      <ahyp:hlinkClr xmlns:ahyp="http://schemas.microsoft.com/office/drawing/2018/hyperlinkcolor" val="tx"/>
                    </a:ext>
                  </a:extLst>
                </a:hlinkClick>
              </a:rPr>
              <a:t>c.agg@imperial.ac.uk</a:t>
            </a:r>
            <a:r>
              <a:rPr lang="en-GB" sz="1800" b="1" dirty="0">
                <a:solidFill>
                  <a:schemeClr val="tx1"/>
                </a:solidFill>
                <a:latin typeface="+mn-lt"/>
              </a:rPr>
              <a:t>  </a:t>
            </a:r>
          </a:p>
        </p:txBody>
      </p:sp>
    </p:spTree>
    <p:extLst>
      <p:ext uri="{BB962C8B-B14F-4D97-AF65-F5344CB8AC3E}">
        <p14:creationId xmlns:p14="http://schemas.microsoft.com/office/powerpoint/2010/main" val="30320874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F83FBD1-FAFD-5911-F0A3-63A9063E9697}"/>
              </a:ext>
            </a:extLst>
          </p:cNvPr>
          <p:cNvSpPr>
            <a:spLocks noGrp="1"/>
          </p:cNvSpPr>
          <p:nvPr>
            <p:ph type="body" sz="quarter" idx="12"/>
          </p:nvPr>
        </p:nvSpPr>
        <p:spPr/>
        <p:txBody>
          <a:bodyPr/>
          <a:lstStyle/>
          <a:p>
            <a:endParaRPr lang="en-GB"/>
          </a:p>
        </p:txBody>
      </p:sp>
      <p:pic>
        <p:nvPicPr>
          <p:cNvPr id="1026" name="Picture 2" descr="person">
            <a:extLst>
              <a:ext uri="{FF2B5EF4-FFF2-40B4-BE49-F238E27FC236}">
                <a16:creationId xmlns:a16="http://schemas.microsoft.com/office/drawing/2014/main" id="{D521AF74-DA1A-0BCC-7697-CEC505EF4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852" y="422061"/>
            <a:ext cx="6208295" cy="4795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9A8413-23D6-50CC-2842-B2CD0A3A81C6}"/>
              </a:ext>
            </a:extLst>
          </p:cNvPr>
          <p:cNvSpPr txBox="1"/>
          <p:nvPr/>
        </p:nvSpPr>
        <p:spPr>
          <a:xfrm>
            <a:off x="248651" y="5873738"/>
            <a:ext cx="11694695" cy="738664"/>
          </a:xfrm>
          <a:prstGeom prst="rect">
            <a:avLst/>
          </a:prstGeom>
          <a:noFill/>
        </p:spPr>
        <p:txBody>
          <a:bodyPr wrap="square">
            <a:spAutoFit/>
          </a:bodyPr>
          <a:lstStyle/>
          <a:p>
            <a:pPr marR="457200" algn="l"/>
            <a:r>
              <a:rPr lang="en-GB" sz="1400" b="0" i="0" dirty="0">
                <a:solidFill>
                  <a:srgbClr val="000000"/>
                </a:solidFill>
                <a:effectLst/>
                <a:latin typeface="Calibri" panose="020F0502020204030204" pitchFamily="34" charset="0"/>
              </a:rPr>
              <a:t>[1] J.-W. Seo </a:t>
            </a:r>
            <a:r>
              <a:rPr lang="en-GB" sz="1400" b="0" i="1" dirty="0">
                <a:solidFill>
                  <a:srgbClr val="000000"/>
                </a:solidFill>
                <a:effectLst/>
                <a:latin typeface="Calibri" panose="020F0502020204030204" pitchFamily="34" charset="0"/>
              </a:rPr>
              <a:t>et al.</a:t>
            </a:r>
            <a:r>
              <a:rPr lang="en-GB" sz="1400" b="0" i="0" dirty="0">
                <a:solidFill>
                  <a:srgbClr val="000000"/>
                </a:solidFill>
                <a:effectLst/>
                <a:latin typeface="Calibri" panose="020F0502020204030204" pitchFamily="34" charset="0"/>
              </a:rPr>
              <a:t>, “Equality, equity, and reality of open access on scholarly information,” </a:t>
            </a:r>
            <a:r>
              <a:rPr lang="en-GB" sz="1400" b="0" i="1" dirty="0">
                <a:solidFill>
                  <a:srgbClr val="000000"/>
                </a:solidFill>
                <a:effectLst/>
                <a:latin typeface="Calibri" panose="020F0502020204030204" pitchFamily="34" charset="0"/>
              </a:rPr>
              <a:t>Science Editing</a:t>
            </a:r>
            <a:r>
              <a:rPr lang="en-GB" sz="1400" b="0" i="0" dirty="0">
                <a:solidFill>
                  <a:srgbClr val="000000"/>
                </a:solidFill>
                <a:effectLst/>
                <a:latin typeface="Calibri" panose="020F0502020204030204" pitchFamily="34" charset="0"/>
              </a:rPr>
              <a:t>, vol. 4, no. 2, pp. 58–69, Aug. 2017, </a:t>
            </a:r>
            <a:r>
              <a:rPr lang="en-GB" sz="1400" b="0" i="0" dirty="0" err="1">
                <a:solidFill>
                  <a:srgbClr val="000000"/>
                </a:solidFill>
                <a:effectLst/>
                <a:latin typeface="Calibri" panose="020F0502020204030204" pitchFamily="34" charset="0"/>
              </a:rPr>
              <a:t>doi</a:t>
            </a:r>
            <a:r>
              <a:rPr lang="en-GB" sz="1400" b="0" i="0" dirty="0">
                <a:solidFill>
                  <a:srgbClr val="000000"/>
                </a:solidFill>
                <a:effectLst/>
                <a:latin typeface="Calibri" panose="020F0502020204030204" pitchFamily="34" charset="0"/>
              </a:rPr>
              <a:t>: https://doi.org/10.6087/kcse.97.</a:t>
            </a:r>
          </a:p>
          <a:p>
            <a:pPr algn="l"/>
            <a:r>
              <a:rPr lang="en-GB" sz="1400" b="0" i="0" dirty="0">
                <a:solidFill>
                  <a:srgbClr val="000000"/>
                </a:solidFill>
                <a:effectLst/>
                <a:latin typeface="Calibri" panose="020F0502020204030204" pitchFamily="34" charset="0"/>
              </a:rPr>
              <a:t>‌</a:t>
            </a:r>
          </a:p>
        </p:txBody>
      </p:sp>
      <p:sp>
        <p:nvSpPr>
          <p:cNvPr id="6" name="TextBox 5">
            <a:extLst>
              <a:ext uri="{FF2B5EF4-FFF2-40B4-BE49-F238E27FC236}">
                <a16:creationId xmlns:a16="http://schemas.microsoft.com/office/drawing/2014/main" id="{05B4E8F2-1F4B-6D07-3EDE-DC163D002AAD}"/>
              </a:ext>
            </a:extLst>
          </p:cNvPr>
          <p:cNvSpPr txBox="1"/>
          <p:nvPr/>
        </p:nvSpPr>
        <p:spPr>
          <a:xfrm>
            <a:off x="5847346" y="5265809"/>
            <a:ext cx="6096000" cy="369332"/>
          </a:xfrm>
          <a:prstGeom prst="rect">
            <a:avLst/>
          </a:prstGeom>
          <a:noFill/>
        </p:spPr>
        <p:txBody>
          <a:bodyPr wrap="square">
            <a:spAutoFit/>
          </a:bodyPr>
          <a:lstStyle/>
          <a:p>
            <a:r>
              <a:rPr lang="en-GB" sz="1800" b="0" i="0" dirty="0">
                <a:solidFill>
                  <a:srgbClr val="000000"/>
                </a:solidFill>
                <a:effectLst/>
                <a:latin typeface="Calibri" panose="020F0502020204030204" pitchFamily="34" charset="0"/>
              </a:rPr>
              <a:t>[1] </a:t>
            </a:r>
            <a:endParaRPr lang="en-GB" dirty="0"/>
          </a:p>
        </p:txBody>
      </p:sp>
      <p:sp>
        <p:nvSpPr>
          <p:cNvPr id="7" name="Slide Number Placeholder 7">
            <a:extLst>
              <a:ext uri="{FF2B5EF4-FFF2-40B4-BE49-F238E27FC236}">
                <a16:creationId xmlns:a16="http://schemas.microsoft.com/office/drawing/2014/main" id="{8BE96705-27F2-16FE-B38E-3FF8A9E4540B}"/>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5</a:t>
            </a:fld>
            <a:endParaRPr lang="en-GB" dirty="0"/>
          </a:p>
        </p:txBody>
      </p:sp>
      <p:sp>
        <p:nvSpPr>
          <p:cNvPr id="3" name="Text Placeholder 2">
            <a:extLst>
              <a:ext uri="{FF2B5EF4-FFF2-40B4-BE49-F238E27FC236}">
                <a16:creationId xmlns:a16="http://schemas.microsoft.com/office/drawing/2014/main" id="{432720E3-1050-5879-E53D-4A9A26B85CC8}"/>
              </a:ext>
            </a:extLst>
          </p:cNvPr>
          <p:cNvSpPr>
            <a:spLocks noGrp="1"/>
          </p:cNvSpPr>
          <p:nvPr>
            <p:ph type="body" sz="quarter" idx="10"/>
          </p:nvPr>
        </p:nvSpPr>
        <p:spPr/>
        <p:txBody>
          <a:bodyPr/>
          <a:lstStyle/>
          <a:p>
            <a:endParaRPr lang="en-GB"/>
          </a:p>
        </p:txBody>
      </p:sp>
      <p:sp>
        <p:nvSpPr>
          <p:cNvPr id="5" name="Text Placeholder 3">
            <a:extLst>
              <a:ext uri="{FF2B5EF4-FFF2-40B4-BE49-F238E27FC236}">
                <a16:creationId xmlns:a16="http://schemas.microsoft.com/office/drawing/2014/main" id="{B5FF4CE8-0B82-E159-3393-A6EA7AB91B43}"/>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21679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Questions with solid fill">
            <a:extLst>
              <a:ext uri="{FF2B5EF4-FFF2-40B4-BE49-F238E27FC236}">
                <a16:creationId xmlns:a16="http://schemas.microsoft.com/office/drawing/2014/main" id="{14029A4C-2597-3B93-C490-ABF0A06EDADA}"/>
              </a:ext>
            </a:extLst>
          </p:cNvPr>
          <p:cNvPicPr>
            <a:picLocks noGrp="1" noChangeAspect="1"/>
          </p:cNvPicPr>
          <p:nvPr>
            <p:ph idx="11"/>
          </p:nvPr>
        </p:nvPicPr>
        <p:blipFill>
          <a:blip r:embed="rId3">
            <a:extLst>
              <a:ext uri="{96DAC541-7B7A-43D3-8B79-37D633B846F1}">
                <asvg:svgBlip xmlns:asvg="http://schemas.microsoft.com/office/drawing/2016/SVG/main" r:embed="rId4"/>
              </a:ext>
            </a:extLst>
          </a:blip>
          <a:stretch>
            <a:fillRect/>
          </a:stretch>
        </p:blipFill>
        <p:spPr>
          <a:xfrm>
            <a:off x="1385018" y="1071925"/>
            <a:ext cx="3341434" cy="3341432"/>
          </a:xfrm>
        </p:spPr>
      </p:pic>
      <p:sp>
        <p:nvSpPr>
          <p:cNvPr id="2" name="Title 1">
            <a:extLst>
              <a:ext uri="{FF2B5EF4-FFF2-40B4-BE49-F238E27FC236}">
                <a16:creationId xmlns:a16="http://schemas.microsoft.com/office/drawing/2014/main" id="{91869149-A5AA-EE26-003F-34FAD26C31B2}"/>
              </a:ext>
            </a:extLst>
          </p:cNvPr>
          <p:cNvSpPr>
            <a:spLocks noGrp="1"/>
          </p:cNvSpPr>
          <p:nvPr>
            <p:ph type="title"/>
          </p:nvPr>
        </p:nvSpPr>
        <p:spPr/>
        <p:txBody>
          <a:bodyPr/>
          <a:lstStyle/>
          <a:p>
            <a:r>
              <a:rPr lang="en-GB" sz="3600" dirty="0"/>
              <a:t>Defining Equality – Discussion Point</a:t>
            </a:r>
          </a:p>
        </p:txBody>
      </p:sp>
      <p:sp>
        <p:nvSpPr>
          <p:cNvPr id="7" name="Content Placeholder 6">
            <a:extLst>
              <a:ext uri="{FF2B5EF4-FFF2-40B4-BE49-F238E27FC236}">
                <a16:creationId xmlns:a16="http://schemas.microsoft.com/office/drawing/2014/main" id="{174017C6-7D27-F33D-B4E4-A6386A9016D6}"/>
              </a:ext>
            </a:extLst>
          </p:cNvPr>
          <p:cNvSpPr>
            <a:spLocks noGrp="1"/>
          </p:cNvSpPr>
          <p:nvPr>
            <p:ph idx="12"/>
          </p:nvPr>
        </p:nvSpPr>
        <p:spPr/>
        <p:txBody>
          <a:bodyPr/>
          <a:lstStyle/>
          <a:p>
            <a:r>
              <a:rPr lang="en-GB" sz="3200" dirty="0">
                <a:solidFill>
                  <a:srgbClr val="003E74"/>
                </a:solidFill>
              </a:rPr>
              <a:t>Everyone has the same </a:t>
            </a:r>
            <a:r>
              <a:rPr lang="en-GB" sz="3200" b="1" dirty="0">
                <a:solidFill>
                  <a:srgbClr val="003E74"/>
                </a:solidFill>
              </a:rPr>
              <a:t>opportunities</a:t>
            </a:r>
          </a:p>
          <a:p>
            <a:endParaRPr lang="en-GB" sz="3200" b="1" dirty="0">
              <a:solidFill>
                <a:srgbClr val="003E74"/>
              </a:solidFill>
            </a:endParaRPr>
          </a:p>
          <a:p>
            <a:r>
              <a:rPr lang="en-GB" sz="3200" dirty="0">
                <a:solidFill>
                  <a:srgbClr val="003E74"/>
                </a:solidFill>
              </a:rPr>
              <a:t>The same support is provided, irrespective of circumstance.</a:t>
            </a:r>
          </a:p>
        </p:txBody>
      </p:sp>
      <p:sp>
        <p:nvSpPr>
          <p:cNvPr id="8" name="Text Placeholder 7">
            <a:extLst>
              <a:ext uri="{FF2B5EF4-FFF2-40B4-BE49-F238E27FC236}">
                <a16:creationId xmlns:a16="http://schemas.microsoft.com/office/drawing/2014/main" id="{1168A280-ECBC-1CA7-23EC-CBBC46141D60}"/>
              </a:ext>
            </a:extLst>
          </p:cNvPr>
          <p:cNvSpPr>
            <a:spLocks noGrp="1"/>
          </p:cNvSpPr>
          <p:nvPr>
            <p:ph type="body" sz="quarter" idx="13"/>
          </p:nvPr>
        </p:nvSpPr>
        <p:spPr/>
        <p:txBody>
          <a:bodyPr/>
          <a:lstStyle/>
          <a:p>
            <a:endParaRPr lang="en-GB"/>
          </a:p>
        </p:txBody>
      </p:sp>
      <p:pic>
        <p:nvPicPr>
          <p:cNvPr id="13" name="Picture 2" descr="Image">
            <a:extLst>
              <a:ext uri="{FF2B5EF4-FFF2-40B4-BE49-F238E27FC236}">
                <a16:creationId xmlns:a16="http://schemas.microsoft.com/office/drawing/2014/main" id="{AC63DD1A-1C20-8605-06C9-B3ED91EDB8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36" r="2649" b="78754"/>
          <a:stretch/>
        </p:blipFill>
        <p:spPr bwMode="auto">
          <a:xfrm>
            <a:off x="663532" y="4465461"/>
            <a:ext cx="4784406" cy="15252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7">
            <a:extLst>
              <a:ext uri="{FF2B5EF4-FFF2-40B4-BE49-F238E27FC236}">
                <a16:creationId xmlns:a16="http://schemas.microsoft.com/office/drawing/2014/main" id="{1094A663-5A1E-9F2C-FEC6-9C3E08650DF9}"/>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6</a:t>
            </a:fld>
            <a:endParaRPr lang="en-GB" dirty="0"/>
          </a:p>
        </p:txBody>
      </p:sp>
      <p:sp>
        <p:nvSpPr>
          <p:cNvPr id="6" name="Text Placeholder 5">
            <a:extLst>
              <a:ext uri="{FF2B5EF4-FFF2-40B4-BE49-F238E27FC236}">
                <a16:creationId xmlns:a16="http://schemas.microsoft.com/office/drawing/2014/main" id="{F3B09E26-C438-C2A1-5583-550994EA6387}"/>
              </a:ext>
            </a:extLst>
          </p:cNvPr>
          <p:cNvSpPr>
            <a:spLocks noGrp="1"/>
          </p:cNvSpPr>
          <p:nvPr>
            <p:ph type="body" sz="quarter" idx="10"/>
          </p:nvPr>
        </p:nvSpPr>
        <p:spPr/>
        <p:txBody>
          <a:bodyPr/>
          <a:lstStyle/>
          <a:p>
            <a:endParaRPr lang="en-GB"/>
          </a:p>
        </p:txBody>
      </p:sp>
      <p:sp>
        <p:nvSpPr>
          <p:cNvPr id="9" name="Text Placeholder 3">
            <a:extLst>
              <a:ext uri="{FF2B5EF4-FFF2-40B4-BE49-F238E27FC236}">
                <a16:creationId xmlns:a16="http://schemas.microsoft.com/office/drawing/2014/main" id="{631F1815-3503-9CBE-3BC7-7A16EF0D037D}"/>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36908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oup brainstorm with solid fill">
            <a:extLst>
              <a:ext uri="{FF2B5EF4-FFF2-40B4-BE49-F238E27FC236}">
                <a16:creationId xmlns:a16="http://schemas.microsoft.com/office/drawing/2014/main" id="{53F51FDF-5A4F-E553-03EB-3E52A4BB43EE}"/>
              </a:ext>
            </a:extLst>
          </p:cNvPr>
          <p:cNvPicPr>
            <a:picLocks noGrp="1" noChangeAspect="1"/>
          </p:cNvPicPr>
          <p:nvPr>
            <p:ph idx="11"/>
          </p:nvPr>
        </p:nvPicPr>
        <p:blipFill>
          <a:blip r:embed="rId3">
            <a:extLst>
              <a:ext uri="{96DAC541-7B7A-43D3-8B79-37D633B846F1}">
                <asvg:svgBlip xmlns:asvg="http://schemas.microsoft.com/office/drawing/2016/SVG/main" r:embed="rId4"/>
              </a:ext>
            </a:extLst>
          </a:blip>
          <a:stretch>
            <a:fillRect/>
          </a:stretch>
        </p:blipFill>
        <p:spPr>
          <a:xfrm>
            <a:off x="1158501" y="1606948"/>
            <a:ext cx="3644104" cy="3644104"/>
          </a:xfrm>
        </p:spPr>
      </p:pic>
      <p:sp>
        <p:nvSpPr>
          <p:cNvPr id="3" name="Title 2">
            <a:extLst>
              <a:ext uri="{FF2B5EF4-FFF2-40B4-BE49-F238E27FC236}">
                <a16:creationId xmlns:a16="http://schemas.microsoft.com/office/drawing/2014/main" id="{942A10CB-FF84-89EC-6750-093C527568C7}"/>
              </a:ext>
            </a:extLst>
          </p:cNvPr>
          <p:cNvSpPr>
            <a:spLocks noGrp="1"/>
          </p:cNvSpPr>
          <p:nvPr>
            <p:ph type="title"/>
          </p:nvPr>
        </p:nvSpPr>
        <p:spPr/>
        <p:txBody>
          <a:bodyPr/>
          <a:lstStyle/>
          <a:p>
            <a:r>
              <a:rPr lang="en-GB" sz="3600" dirty="0"/>
              <a:t>Diversity</a:t>
            </a:r>
          </a:p>
        </p:txBody>
      </p:sp>
      <p:sp>
        <p:nvSpPr>
          <p:cNvPr id="5" name="Content Placeholder 4">
            <a:extLst>
              <a:ext uri="{FF2B5EF4-FFF2-40B4-BE49-F238E27FC236}">
                <a16:creationId xmlns:a16="http://schemas.microsoft.com/office/drawing/2014/main" id="{43B7B577-2363-9EC1-CF63-19839A325EBC}"/>
              </a:ext>
            </a:extLst>
          </p:cNvPr>
          <p:cNvSpPr>
            <a:spLocks noGrp="1"/>
          </p:cNvSpPr>
          <p:nvPr>
            <p:ph idx="12"/>
          </p:nvPr>
        </p:nvSpPr>
        <p:spPr/>
        <p:txBody>
          <a:bodyPr/>
          <a:lstStyle/>
          <a:p>
            <a:r>
              <a:rPr lang="en-GB" sz="3200" dirty="0">
                <a:solidFill>
                  <a:srgbClr val="003E74"/>
                </a:solidFill>
              </a:rPr>
              <a:t>Is your group ‘diverse’?</a:t>
            </a:r>
          </a:p>
          <a:p>
            <a:endParaRPr lang="en-GB" sz="3200" dirty="0">
              <a:solidFill>
                <a:srgbClr val="003E74"/>
              </a:solidFill>
            </a:endParaRPr>
          </a:p>
          <a:p>
            <a:r>
              <a:rPr lang="en-GB" sz="3200" dirty="0">
                <a:solidFill>
                  <a:srgbClr val="003E74"/>
                </a:solidFill>
              </a:rPr>
              <a:t>Why? Why not?</a:t>
            </a:r>
          </a:p>
        </p:txBody>
      </p:sp>
      <p:sp>
        <p:nvSpPr>
          <p:cNvPr id="6" name="Text Placeholder 5">
            <a:extLst>
              <a:ext uri="{FF2B5EF4-FFF2-40B4-BE49-F238E27FC236}">
                <a16:creationId xmlns:a16="http://schemas.microsoft.com/office/drawing/2014/main" id="{6045DD02-0C84-8521-22AE-FB3F9D7D15F3}"/>
              </a:ext>
            </a:extLst>
          </p:cNvPr>
          <p:cNvSpPr>
            <a:spLocks noGrp="1"/>
          </p:cNvSpPr>
          <p:nvPr>
            <p:ph type="body" sz="quarter" idx="13"/>
          </p:nvPr>
        </p:nvSpPr>
        <p:spPr/>
        <p:txBody>
          <a:bodyPr/>
          <a:lstStyle/>
          <a:p>
            <a:endParaRPr lang="en-GB"/>
          </a:p>
        </p:txBody>
      </p:sp>
      <p:sp>
        <p:nvSpPr>
          <p:cNvPr id="2" name="Slide Number Placeholder 7">
            <a:extLst>
              <a:ext uri="{FF2B5EF4-FFF2-40B4-BE49-F238E27FC236}">
                <a16:creationId xmlns:a16="http://schemas.microsoft.com/office/drawing/2014/main" id="{F7B96F4E-67D0-B76A-535C-C9C7850F79C4}"/>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7</a:t>
            </a:fld>
            <a:endParaRPr lang="en-GB" dirty="0"/>
          </a:p>
        </p:txBody>
      </p:sp>
      <p:sp>
        <p:nvSpPr>
          <p:cNvPr id="9" name="Text Placeholder 8">
            <a:extLst>
              <a:ext uri="{FF2B5EF4-FFF2-40B4-BE49-F238E27FC236}">
                <a16:creationId xmlns:a16="http://schemas.microsoft.com/office/drawing/2014/main" id="{ACC6B4F6-BB76-0608-74BE-51E61BD3BA05}"/>
              </a:ext>
            </a:extLst>
          </p:cNvPr>
          <p:cNvSpPr>
            <a:spLocks noGrp="1"/>
          </p:cNvSpPr>
          <p:nvPr>
            <p:ph type="body" sz="quarter" idx="10"/>
          </p:nvPr>
        </p:nvSpPr>
        <p:spPr/>
        <p:txBody>
          <a:bodyPr/>
          <a:lstStyle/>
          <a:p>
            <a:endParaRPr lang="en-GB"/>
          </a:p>
        </p:txBody>
      </p:sp>
      <p:sp>
        <p:nvSpPr>
          <p:cNvPr id="10" name="Text Placeholder 3">
            <a:extLst>
              <a:ext uri="{FF2B5EF4-FFF2-40B4-BE49-F238E27FC236}">
                <a16:creationId xmlns:a16="http://schemas.microsoft.com/office/drawing/2014/main" id="{F07EC554-B8AC-32C8-189B-15057391B198}"/>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413507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2A10CB-FF84-89EC-6750-093C527568C7}"/>
              </a:ext>
            </a:extLst>
          </p:cNvPr>
          <p:cNvSpPr>
            <a:spLocks noGrp="1"/>
          </p:cNvSpPr>
          <p:nvPr>
            <p:ph type="title"/>
          </p:nvPr>
        </p:nvSpPr>
        <p:spPr/>
        <p:txBody>
          <a:bodyPr/>
          <a:lstStyle/>
          <a:p>
            <a:r>
              <a:rPr lang="en-GB" sz="3600" dirty="0"/>
              <a:t>Defining Diversity</a:t>
            </a:r>
          </a:p>
        </p:txBody>
      </p:sp>
      <p:sp>
        <p:nvSpPr>
          <p:cNvPr id="5" name="Content Placeholder 4">
            <a:extLst>
              <a:ext uri="{FF2B5EF4-FFF2-40B4-BE49-F238E27FC236}">
                <a16:creationId xmlns:a16="http://schemas.microsoft.com/office/drawing/2014/main" id="{43B7B577-2363-9EC1-CF63-19839A325EBC}"/>
              </a:ext>
            </a:extLst>
          </p:cNvPr>
          <p:cNvSpPr>
            <a:spLocks noGrp="1"/>
          </p:cNvSpPr>
          <p:nvPr>
            <p:ph idx="12"/>
          </p:nvPr>
        </p:nvSpPr>
        <p:spPr>
          <a:xfrm>
            <a:off x="6259924" y="2346581"/>
            <a:ext cx="4937465" cy="3644104"/>
          </a:xfrm>
        </p:spPr>
        <p:txBody>
          <a:bodyPr/>
          <a:lstStyle/>
          <a:p>
            <a:r>
              <a:rPr lang="en-GB" sz="3200" dirty="0">
                <a:solidFill>
                  <a:srgbClr val="003E74"/>
                </a:solidFill>
              </a:rPr>
              <a:t>Involving / containing people from a range of different backgrounds or who have different characteristics</a:t>
            </a:r>
          </a:p>
        </p:txBody>
      </p:sp>
      <p:sp>
        <p:nvSpPr>
          <p:cNvPr id="6" name="Text Placeholder 5">
            <a:extLst>
              <a:ext uri="{FF2B5EF4-FFF2-40B4-BE49-F238E27FC236}">
                <a16:creationId xmlns:a16="http://schemas.microsoft.com/office/drawing/2014/main" id="{6045DD02-0C84-8521-22AE-FB3F9D7D15F3}"/>
              </a:ext>
            </a:extLst>
          </p:cNvPr>
          <p:cNvSpPr>
            <a:spLocks noGrp="1"/>
          </p:cNvSpPr>
          <p:nvPr>
            <p:ph type="body" sz="quarter" idx="13"/>
          </p:nvPr>
        </p:nvSpPr>
        <p:spPr/>
        <p:txBody>
          <a:bodyPr/>
          <a:lstStyle/>
          <a:p>
            <a:endParaRPr lang="en-GB"/>
          </a:p>
        </p:txBody>
      </p:sp>
      <p:pic>
        <p:nvPicPr>
          <p:cNvPr id="10" name="Content Placeholder 9" descr="Group success with solid fill">
            <a:extLst>
              <a:ext uri="{FF2B5EF4-FFF2-40B4-BE49-F238E27FC236}">
                <a16:creationId xmlns:a16="http://schemas.microsoft.com/office/drawing/2014/main" id="{7BEB1AD2-41EC-46A0-5DEE-F9F97410A55A}"/>
              </a:ext>
            </a:extLst>
          </p:cNvPr>
          <p:cNvPicPr>
            <a:picLocks noGrp="1" noChangeAspect="1"/>
          </p:cNvPicPr>
          <p:nvPr>
            <p:ph idx="11"/>
          </p:nvPr>
        </p:nvPicPr>
        <p:blipFill>
          <a:blip r:embed="rId3">
            <a:extLst>
              <a:ext uri="{96DAC541-7B7A-43D3-8B79-37D633B846F1}">
                <asvg:svgBlip xmlns:asvg="http://schemas.microsoft.com/office/drawing/2016/SVG/main" r:embed="rId4"/>
              </a:ext>
            </a:extLst>
          </a:blip>
          <a:stretch>
            <a:fillRect/>
          </a:stretch>
        </p:blipFill>
        <p:spPr>
          <a:xfrm>
            <a:off x="978859" y="1074155"/>
            <a:ext cx="3801688" cy="3801688"/>
          </a:xfrm>
        </p:spPr>
      </p:pic>
      <p:pic>
        <p:nvPicPr>
          <p:cNvPr id="11" name="Picture 2" descr="Image">
            <a:extLst>
              <a:ext uri="{FF2B5EF4-FFF2-40B4-BE49-F238E27FC236}">
                <a16:creationId xmlns:a16="http://schemas.microsoft.com/office/drawing/2014/main" id="{5A7D0845-D41A-6285-B6AA-59DA4CA6E7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47" t="19907" r="3687" b="58678"/>
          <a:stretch/>
        </p:blipFill>
        <p:spPr bwMode="auto">
          <a:xfrm>
            <a:off x="690101" y="4610773"/>
            <a:ext cx="4379204" cy="14183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7">
            <a:extLst>
              <a:ext uri="{FF2B5EF4-FFF2-40B4-BE49-F238E27FC236}">
                <a16:creationId xmlns:a16="http://schemas.microsoft.com/office/drawing/2014/main" id="{238819F5-8434-CD7D-A79E-40A363B06372}"/>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8</a:t>
            </a:fld>
            <a:endParaRPr lang="en-GB" dirty="0"/>
          </a:p>
        </p:txBody>
      </p:sp>
      <p:sp>
        <p:nvSpPr>
          <p:cNvPr id="8" name="Text Placeholder 7">
            <a:extLst>
              <a:ext uri="{FF2B5EF4-FFF2-40B4-BE49-F238E27FC236}">
                <a16:creationId xmlns:a16="http://schemas.microsoft.com/office/drawing/2014/main" id="{0DEB3CBF-8C7A-4AF9-A481-29BE045BD598}"/>
              </a:ext>
            </a:extLst>
          </p:cNvPr>
          <p:cNvSpPr>
            <a:spLocks noGrp="1"/>
          </p:cNvSpPr>
          <p:nvPr>
            <p:ph type="body" sz="quarter" idx="10"/>
          </p:nvPr>
        </p:nvSpPr>
        <p:spPr/>
        <p:txBody>
          <a:bodyPr/>
          <a:lstStyle/>
          <a:p>
            <a:endParaRPr lang="en-GB"/>
          </a:p>
        </p:txBody>
      </p:sp>
      <p:sp>
        <p:nvSpPr>
          <p:cNvPr id="9" name="Text Placeholder 3">
            <a:extLst>
              <a:ext uri="{FF2B5EF4-FFF2-40B4-BE49-F238E27FC236}">
                <a16:creationId xmlns:a16="http://schemas.microsoft.com/office/drawing/2014/main" id="{EAA850F7-92C6-DA7A-64BE-12FF42D1BEBF}"/>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361634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13728"/>
            <a:ext cx="8229600" cy="507556"/>
          </a:xfrm>
        </p:spPr>
        <p:txBody>
          <a:bodyPr/>
          <a:lstStyle/>
          <a:p>
            <a:r>
              <a:rPr lang="en-US" sz="3600" dirty="0"/>
              <a:t>Protected Characteristics</a:t>
            </a:r>
          </a:p>
        </p:txBody>
      </p:sp>
      <p:sp>
        <p:nvSpPr>
          <p:cNvPr id="5" name="Text Placeholder 4"/>
          <p:cNvSpPr>
            <a:spLocks noGrp="1"/>
          </p:cNvSpPr>
          <p:nvPr>
            <p:ph type="body" sz="quarter" idx="12"/>
          </p:nvPr>
        </p:nvSpPr>
        <p:spPr/>
        <p:txBody>
          <a:bodyPr/>
          <a:lstStyle/>
          <a:p>
            <a:endParaRPr lang="en-US" dirty="0"/>
          </a:p>
        </p:txBody>
      </p:sp>
      <p:sp>
        <p:nvSpPr>
          <p:cNvPr id="7" name="Speech Bubble: Oval 6">
            <a:extLst>
              <a:ext uri="{FF2B5EF4-FFF2-40B4-BE49-F238E27FC236}">
                <a16:creationId xmlns:a16="http://schemas.microsoft.com/office/drawing/2014/main" id="{7AB13499-BDBD-48B4-9124-90B12D89C839}"/>
              </a:ext>
            </a:extLst>
          </p:cNvPr>
          <p:cNvSpPr/>
          <p:nvPr/>
        </p:nvSpPr>
        <p:spPr>
          <a:xfrm>
            <a:off x="7716175" y="1779980"/>
            <a:ext cx="2317072" cy="1226646"/>
          </a:xfrm>
          <a:custGeom>
            <a:avLst/>
            <a:gdLst>
              <a:gd name="connsiteX0" fmla="*/ 675820 w 2317072"/>
              <a:gd name="connsiteY0" fmla="*/ 1379977 h 1226646"/>
              <a:gd name="connsiteX1" fmla="*/ 589196 w 2317072"/>
              <a:gd name="connsiteY1" fmla="*/ 1147476 h 1226646"/>
              <a:gd name="connsiteX2" fmla="*/ 517947 w 2317072"/>
              <a:gd name="connsiteY2" fmla="*/ 102285 h 1226646"/>
              <a:gd name="connsiteX3" fmla="*/ 1501384 w 2317072"/>
              <a:gd name="connsiteY3" fmla="*/ 27471 h 1226646"/>
              <a:gd name="connsiteX4" fmla="*/ 2077938 w 2317072"/>
              <a:gd name="connsiteY4" fmla="*/ 986501 h 1226646"/>
              <a:gd name="connsiteX5" fmla="*/ 1008626 w 2317072"/>
              <a:gd name="connsiteY5" fmla="*/ 1221489 h 1226646"/>
              <a:gd name="connsiteX6" fmla="*/ 675820 w 2317072"/>
              <a:gd name="connsiteY6" fmla="*/ 1379977 h 122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072" h="1226646" extrusionOk="0">
                <a:moveTo>
                  <a:pt x="675820" y="1379977"/>
                </a:moveTo>
                <a:cubicBezTo>
                  <a:pt x="654517" y="1329914"/>
                  <a:pt x="633057" y="1189271"/>
                  <a:pt x="589196" y="1147476"/>
                </a:cubicBezTo>
                <a:cubicBezTo>
                  <a:pt x="-258814" y="838688"/>
                  <a:pt x="-104715" y="400228"/>
                  <a:pt x="517947" y="102285"/>
                </a:cubicBezTo>
                <a:cubicBezTo>
                  <a:pt x="743088" y="-18169"/>
                  <a:pt x="1188574" y="-47262"/>
                  <a:pt x="1501384" y="27471"/>
                </a:cubicBezTo>
                <a:cubicBezTo>
                  <a:pt x="2224258" y="141941"/>
                  <a:pt x="2526137" y="763772"/>
                  <a:pt x="2077938" y="986501"/>
                </a:cubicBezTo>
                <a:cubicBezTo>
                  <a:pt x="1858027" y="1150902"/>
                  <a:pt x="1430532" y="1138972"/>
                  <a:pt x="1008626" y="1221489"/>
                </a:cubicBezTo>
                <a:cubicBezTo>
                  <a:pt x="866935" y="1318453"/>
                  <a:pt x="823651" y="1279616"/>
                  <a:pt x="675820" y="1379977"/>
                </a:cubicBezTo>
                <a:close/>
              </a:path>
            </a:pathLst>
          </a:custGeom>
          <a:noFill/>
          <a:ln w="38100" cap="flat" cmpd="sng" algn="ctr">
            <a:solidFill>
              <a:schemeClr val="accent5"/>
            </a:solidFill>
            <a:prstDash val="solid"/>
            <a:round/>
            <a:headEnd type="none" w="med" len="med"/>
            <a:tailEnd type="none" w="med" len="med"/>
            <a:extLst>
              <a:ext uri="{C807C97D-BFC1-408E-A445-0C87EB9F89A2}">
                <ask:lineSketchStyleProps xmlns:ask="http://schemas.microsoft.com/office/drawing/2018/sketchyshapes" sd="897446284">
                  <a:prstGeom prst="wedgeEllipseCallout">
                    <a:avLst/>
                  </a:prstGeom>
                  <ask:type>
                    <ask:lineSketchScribble/>
                  </ask:type>
                </ask:lineSketchStyleProps>
              </a:ext>
            </a:extLst>
          </a:ln>
        </p:spPr>
        <p:style>
          <a:lnRef idx="0">
            <a:scrgbClr r="0" g="0" b="0"/>
          </a:lnRef>
          <a:fillRef idx="0">
            <a:scrgbClr r="0" g="0" b="0"/>
          </a:fillRef>
          <a:effectRef idx="0">
            <a:scrgbClr r="0" g="0" b="0"/>
          </a:effectRef>
          <a:fontRef idx="minor">
            <a:schemeClr val="accent5"/>
          </a:fontRef>
        </p:style>
        <p:txBody>
          <a:bodyPr rtlCol="0" anchor="ctr"/>
          <a:lstStyle/>
          <a:p>
            <a:pPr algn="ctr" defTabSz="457200">
              <a:defRPr/>
            </a:pPr>
            <a:endParaRPr lang="en-GB">
              <a:solidFill>
                <a:srgbClr val="379F9F"/>
              </a:solidFill>
              <a:latin typeface="Arial"/>
            </a:endParaRPr>
          </a:p>
        </p:txBody>
      </p:sp>
      <p:sp>
        <p:nvSpPr>
          <p:cNvPr id="8" name="Speech Bubble: Rectangle 7">
            <a:extLst>
              <a:ext uri="{FF2B5EF4-FFF2-40B4-BE49-F238E27FC236}">
                <a16:creationId xmlns:a16="http://schemas.microsoft.com/office/drawing/2014/main" id="{8527D255-9F5B-460F-94A4-88B68E712B03}"/>
              </a:ext>
            </a:extLst>
          </p:cNvPr>
          <p:cNvSpPr/>
          <p:nvPr/>
        </p:nvSpPr>
        <p:spPr>
          <a:xfrm>
            <a:off x="2269725" y="1793292"/>
            <a:ext cx="1704512" cy="1118584"/>
          </a:xfrm>
          <a:custGeom>
            <a:avLst/>
            <a:gdLst>
              <a:gd name="connsiteX0" fmla="*/ 0 w 1704512"/>
              <a:gd name="connsiteY0" fmla="*/ 0 h 1118584"/>
              <a:gd name="connsiteX1" fmla="*/ 284085 w 1704512"/>
              <a:gd name="connsiteY1" fmla="*/ 0 h 1118584"/>
              <a:gd name="connsiteX2" fmla="*/ 284085 w 1704512"/>
              <a:gd name="connsiteY2" fmla="*/ 0 h 1118584"/>
              <a:gd name="connsiteX3" fmla="*/ 710213 w 1704512"/>
              <a:gd name="connsiteY3" fmla="*/ 0 h 1118584"/>
              <a:gd name="connsiteX4" fmla="*/ 1187477 w 1704512"/>
              <a:gd name="connsiteY4" fmla="*/ 0 h 1118584"/>
              <a:gd name="connsiteX5" fmla="*/ 1704512 w 1704512"/>
              <a:gd name="connsiteY5" fmla="*/ 0 h 1118584"/>
              <a:gd name="connsiteX6" fmla="*/ 1704512 w 1704512"/>
              <a:gd name="connsiteY6" fmla="*/ 652507 h 1118584"/>
              <a:gd name="connsiteX7" fmla="*/ 1704512 w 1704512"/>
              <a:gd name="connsiteY7" fmla="*/ 652507 h 1118584"/>
              <a:gd name="connsiteX8" fmla="*/ 1704512 w 1704512"/>
              <a:gd name="connsiteY8" fmla="*/ 932153 h 1118584"/>
              <a:gd name="connsiteX9" fmla="*/ 1704512 w 1704512"/>
              <a:gd name="connsiteY9" fmla="*/ 1118584 h 1118584"/>
              <a:gd name="connsiteX10" fmla="*/ 1227248 w 1704512"/>
              <a:gd name="connsiteY10" fmla="*/ 1118584 h 1118584"/>
              <a:gd name="connsiteX11" fmla="*/ 710213 w 1704512"/>
              <a:gd name="connsiteY11" fmla="*/ 1118584 h 1118584"/>
              <a:gd name="connsiteX12" fmla="*/ 497155 w 1704512"/>
              <a:gd name="connsiteY12" fmla="*/ 1258407 h 1118584"/>
              <a:gd name="connsiteX13" fmla="*/ 284085 w 1704512"/>
              <a:gd name="connsiteY13" fmla="*/ 1118584 h 1118584"/>
              <a:gd name="connsiteX14" fmla="*/ 0 w 1704512"/>
              <a:gd name="connsiteY14" fmla="*/ 1118584 h 1118584"/>
              <a:gd name="connsiteX15" fmla="*/ 0 w 1704512"/>
              <a:gd name="connsiteY15" fmla="*/ 932153 h 1118584"/>
              <a:gd name="connsiteX16" fmla="*/ 0 w 1704512"/>
              <a:gd name="connsiteY16" fmla="*/ 652507 h 1118584"/>
              <a:gd name="connsiteX17" fmla="*/ 0 w 1704512"/>
              <a:gd name="connsiteY17" fmla="*/ 652507 h 1118584"/>
              <a:gd name="connsiteX18" fmla="*/ 0 w 1704512"/>
              <a:gd name="connsiteY18" fmla="*/ 0 h 111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4512" h="1118584" extrusionOk="0">
                <a:moveTo>
                  <a:pt x="0" y="0"/>
                </a:moveTo>
                <a:cubicBezTo>
                  <a:pt x="130574" y="10930"/>
                  <a:pt x="198329" y="8048"/>
                  <a:pt x="284085" y="0"/>
                </a:cubicBezTo>
                <a:lnTo>
                  <a:pt x="284085" y="0"/>
                </a:lnTo>
                <a:cubicBezTo>
                  <a:pt x="399297" y="7122"/>
                  <a:pt x="584816" y="13398"/>
                  <a:pt x="710213" y="0"/>
                </a:cubicBezTo>
                <a:cubicBezTo>
                  <a:pt x="946879" y="-10470"/>
                  <a:pt x="1027311" y="-2314"/>
                  <a:pt x="1187477" y="0"/>
                </a:cubicBezTo>
                <a:cubicBezTo>
                  <a:pt x="1347643" y="2314"/>
                  <a:pt x="1520736" y="3731"/>
                  <a:pt x="1704512" y="0"/>
                </a:cubicBezTo>
                <a:cubicBezTo>
                  <a:pt x="1710708" y="173161"/>
                  <a:pt x="1677753" y="415392"/>
                  <a:pt x="1704512" y="652507"/>
                </a:cubicBezTo>
                <a:lnTo>
                  <a:pt x="1704512" y="652507"/>
                </a:lnTo>
                <a:cubicBezTo>
                  <a:pt x="1697976" y="735643"/>
                  <a:pt x="1713389" y="818324"/>
                  <a:pt x="1704512" y="932153"/>
                </a:cubicBezTo>
                <a:cubicBezTo>
                  <a:pt x="1701260" y="990663"/>
                  <a:pt x="1701831" y="1027425"/>
                  <a:pt x="1704512" y="1118584"/>
                </a:cubicBezTo>
                <a:cubicBezTo>
                  <a:pt x="1528132" y="1119807"/>
                  <a:pt x="1416668" y="1133790"/>
                  <a:pt x="1227248" y="1118584"/>
                </a:cubicBezTo>
                <a:cubicBezTo>
                  <a:pt x="1037828" y="1103378"/>
                  <a:pt x="845225" y="1125714"/>
                  <a:pt x="710213" y="1118584"/>
                </a:cubicBezTo>
                <a:cubicBezTo>
                  <a:pt x="650700" y="1148891"/>
                  <a:pt x="570699" y="1225014"/>
                  <a:pt x="497155" y="1258407"/>
                </a:cubicBezTo>
                <a:cubicBezTo>
                  <a:pt x="390479" y="1195395"/>
                  <a:pt x="333107" y="1162143"/>
                  <a:pt x="284085" y="1118584"/>
                </a:cubicBezTo>
                <a:cubicBezTo>
                  <a:pt x="161051" y="1109141"/>
                  <a:pt x="94745" y="1127512"/>
                  <a:pt x="0" y="1118584"/>
                </a:cubicBezTo>
                <a:cubicBezTo>
                  <a:pt x="-3192" y="1077343"/>
                  <a:pt x="1344" y="980434"/>
                  <a:pt x="0" y="932153"/>
                </a:cubicBezTo>
                <a:cubicBezTo>
                  <a:pt x="989" y="847727"/>
                  <a:pt x="6257" y="719504"/>
                  <a:pt x="0" y="652507"/>
                </a:cubicBezTo>
                <a:lnTo>
                  <a:pt x="0" y="652507"/>
                </a:lnTo>
                <a:cubicBezTo>
                  <a:pt x="3897" y="376562"/>
                  <a:pt x="-21469" y="288158"/>
                  <a:pt x="0" y="0"/>
                </a:cubicBezTo>
                <a:close/>
              </a:path>
            </a:pathLst>
          </a:custGeom>
          <a:noFill/>
          <a:ln w="28575"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sd="3875912179">
                  <a:prstGeom prst="wedgeRectCallout">
                    <a:avLst/>
                  </a:prstGeom>
                  <ask:type>
                    <ask:lineSketchFreehand/>
                  </ask:type>
                </ask:lineSketchStyleProps>
              </a:ext>
            </a:extLst>
          </a:ln>
        </p:spPr>
        <p:style>
          <a:lnRef idx="0">
            <a:scrgbClr r="0" g="0" b="0"/>
          </a:lnRef>
          <a:fillRef idx="0">
            <a:scrgbClr r="0" g="0" b="0"/>
          </a:fillRef>
          <a:effectRef idx="0">
            <a:scrgbClr r="0" g="0" b="0"/>
          </a:effectRef>
          <a:fontRef idx="minor">
            <a:schemeClr val="accent1"/>
          </a:fontRef>
        </p:style>
        <p:txBody>
          <a:bodyPr rtlCol="0" anchor="ctr"/>
          <a:lstStyle/>
          <a:p>
            <a:pPr algn="ctr" defTabSz="457200">
              <a:defRPr/>
            </a:pPr>
            <a:endParaRPr lang="en-GB" b="1">
              <a:solidFill>
                <a:srgbClr val="0085CA"/>
              </a:solidFill>
              <a:latin typeface="Arial"/>
            </a:endParaRPr>
          </a:p>
        </p:txBody>
      </p:sp>
      <p:sp>
        <p:nvSpPr>
          <p:cNvPr id="10" name="Speech Bubble: Rectangle with Corners Rounded 9">
            <a:extLst>
              <a:ext uri="{FF2B5EF4-FFF2-40B4-BE49-F238E27FC236}">
                <a16:creationId xmlns:a16="http://schemas.microsoft.com/office/drawing/2014/main" id="{FD743494-AD3C-4569-8327-0FBB4DAC9AF5}"/>
              </a:ext>
            </a:extLst>
          </p:cNvPr>
          <p:cNvSpPr/>
          <p:nvPr/>
        </p:nvSpPr>
        <p:spPr>
          <a:xfrm>
            <a:off x="5086165" y="1793292"/>
            <a:ext cx="2019670" cy="1226646"/>
          </a:xfrm>
          <a:custGeom>
            <a:avLst/>
            <a:gdLst>
              <a:gd name="connsiteX0" fmla="*/ 0 w 2019670"/>
              <a:gd name="connsiteY0" fmla="*/ 204445 h 1226646"/>
              <a:gd name="connsiteX1" fmla="*/ 204445 w 2019670"/>
              <a:gd name="connsiteY1" fmla="*/ 0 h 1226646"/>
              <a:gd name="connsiteX2" fmla="*/ 336612 w 2019670"/>
              <a:gd name="connsiteY2" fmla="*/ 0 h 1226646"/>
              <a:gd name="connsiteX3" fmla="*/ 336612 w 2019670"/>
              <a:gd name="connsiteY3" fmla="*/ 0 h 1226646"/>
              <a:gd name="connsiteX4" fmla="*/ 841529 w 2019670"/>
              <a:gd name="connsiteY4" fmla="*/ 0 h 1226646"/>
              <a:gd name="connsiteX5" fmla="*/ 1815225 w 2019670"/>
              <a:gd name="connsiteY5" fmla="*/ 0 h 1226646"/>
              <a:gd name="connsiteX6" fmla="*/ 2019670 w 2019670"/>
              <a:gd name="connsiteY6" fmla="*/ 204445 h 1226646"/>
              <a:gd name="connsiteX7" fmla="*/ 2019670 w 2019670"/>
              <a:gd name="connsiteY7" fmla="*/ 715544 h 1226646"/>
              <a:gd name="connsiteX8" fmla="*/ 2019670 w 2019670"/>
              <a:gd name="connsiteY8" fmla="*/ 715544 h 1226646"/>
              <a:gd name="connsiteX9" fmla="*/ 2019670 w 2019670"/>
              <a:gd name="connsiteY9" fmla="*/ 1022205 h 1226646"/>
              <a:gd name="connsiteX10" fmla="*/ 2019670 w 2019670"/>
              <a:gd name="connsiteY10" fmla="*/ 1022201 h 1226646"/>
              <a:gd name="connsiteX11" fmla="*/ 1815225 w 2019670"/>
              <a:gd name="connsiteY11" fmla="*/ 1226646 h 1226646"/>
              <a:gd name="connsiteX12" fmla="*/ 841529 w 2019670"/>
              <a:gd name="connsiteY12" fmla="*/ 1226646 h 1226646"/>
              <a:gd name="connsiteX13" fmla="*/ 589077 w 2019670"/>
              <a:gd name="connsiteY13" fmla="*/ 1379977 h 1226646"/>
              <a:gd name="connsiteX14" fmla="*/ 336612 w 2019670"/>
              <a:gd name="connsiteY14" fmla="*/ 1226646 h 1226646"/>
              <a:gd name="connsiteX15" fmla="*/ 204445 w 2019670"/>
              <a:gd name="connsiteY15" fmla="*/ 1226646 h 1226646"/>
              <a:gd name="connsiteX16" fmla="*/ 0 w 2019670"/>
              <a:gd name="connsiteY16" fmla="*/ 1022201 h 1226646"/>
              <a:gd name="connsiteX17" fmla="*/ 0 w 2019670"/>
              <a:gd name="connsiteY17" fmla="*/ 1022205 h 1226646"/>
              <a:gd name="connsiteX18" fmla="*/ 0 w 2019670"/>
              <a:gd name="connsiteY18" fmla="*/ 715544 h 1226646"/>
              <a:gd name="connsiteX19" fmla="*/ 0 w 2019670"/>
              <a:gd name="connsiteY19" fmla="*/ 715544 h 1226646"/>
              <a:gd name="connsiteX20" fmla="*/ 0 w 2019670"/>
              <a:gd name="connsiteY20" fmla="*/ 204445 h 122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9670" h="1226646" extrusionOk="0">
                <a:moveTo>
                  <a:pt x="0" y="204445"/>
                </a:moveTo>
                <a:cubicBezTo>
                  <a:pt x="-18968" y="92707"/>
                  <a:pt x="75420" y="9437"/>
                  <a:pt x="204445" y="0"/>
                </a:cubicBezTo>
                <a:cubicBezTo>
                  <a:pt x="244179" y="7029"/>
                  <a:pt x="275375" y="-7867"/>
                  <a:pt x="336612" y="0"/>
                </a:cubicBezTo>
                <a:lnTo>
                  <a:pt x="336612" y="0"/>
                </a:lnTo>
                <a:cubicBezTo>
                  <a:pt x="539532" y="-28672"/>
                  <a:pt x="688633" y="-15457"/>
                  <a:pt x="841529" y="0"/>
                </a:cubicBezTo>
                <a:cubicBezTo>
                  <a:pt x="1291916" y="35640"/>
                  <a:pt x="1388318" y="-13716"/>
                  <a:pt x="1815225" y="0"/>
                </a:cubicBezTo>
                <a:cubicBezTo>
                  <a:pt x="1916835" y="-6442"/>
                  <a:pt x="2032666" y="103815"/>
                  <a:pt x="2019670" y="204445"/>
                </a:cubicBezTo>
                <a:cubicBezTo>
                  <a:pt x="2060273" y="396287"/>
                  <a:pt x="2050864" y="560289"/>
                  <a:pt x="2019670" y="715544"/>
                </a:cubicBezTo>
                <a:lnTo>
                  <a:pt x="2019670" y="715544"/>
                </a:lnTo>
                <a:cubicBezTo>
                  <a:pt x="2004337" y="749182"/>
                  <a:pt x="2015253" y="965618"/>
                  <a:pt x="2019670" y="1022205"/>
                </a:cubicBezTo>
                <a:lnTo>
                  <a:pt x="2019670" y="1022201"/>
                </a:lnTo>
                <a:cubicBezTo>
                  <a:pt x="2040916" y="1138443"/>
                  <a:pt x="1937129" y="1232756"/>
                  <a:pt x="1815225" y="1226646"/>
                </a:cubicBezTo>
                <a:cubicBezTo>
                  <a:pt x="1526780" y="1274819"/>
                  <a:pt x="992808" y="1179588"/>
                  <a:pt x="841529" y="1226646"/>
                </a:cubicBezTo>
                <a:cubicBezTo>
                  <a:pt x="763292" y="1300966"/>
                  <a:pt x="616225" y="1340311"/>
                  <a:pt x="589077" y="1379977"/>
                </a:cubicBezTo>
                <a:cubicBezTo>
                  <a:pt x="497103" y="1353936"/>
                  <a:pt x="397741" y="1288949"/>
                  <a:pt x="336612" y="1226646"/>
                </a:cubicBezTo>
                <a:cubicBezTo>
                  <a:pt x="276953" y="1236494"/>
                  <a:pt x="265904" y="1219752"/>
                  <a:pt x="204445" y="1226646"/>
                </a:cubicBezTo>
                <a:cubicBezTo>
                  <a:pt x="70401" y="1221522"/>
                  <a:pt x="7907" y="1123302"/>
                  <a:pt x="0" y="1022201"/>
                </a:cubicBezTo>
                <a:lnTo>
                  <a:pt x="0" y="1022205"/>
                </a:lnTo>
                <a:cubicBezTo>
                  <a:pt x="10591" y="964449"/>
                  <a:pt x="11376" y="797447"/>
                  <a:pt x="0" y="715544"/>
                </a:cubicBezTo>
                <a:lnTo>
                  <a:pt x="0" y="715544"/>
                </a:lnTo>
                <a:cubicBezTo>
                  <a:pt x="-31050" y="533508"/>
                  <a:pt x="19529" y="439018"/>
                  <a:pt x="0" y="204445"/>
                </a:cubicBezTo>
                <a:close/>
              </a:path>
            </a:pathLst>
          </a:custGeom>
          <a:noFill/>
          <a:ln w="38100" cap="flat" cmpd="sng" algn="ctr">
            <a:solidFill>
              <a:schemeClr val="accent3"/>
            </a:solidFill>
            <a:prstDash val="solid"/>
            <a:round/>
            <a:headEnd type="none" w="med" len="med"/>
            <a:tailEnd type="none" w="med" len="med"/>
            <a:extLst>
              <a:ext uri="{C807C97D-BFC1-408E-A445-0C87EB9F89A2}">
                <ask:lineSketchStyleProps xmlns:ask="http://schemas.microsoft.com/office/drawing/2018/sketchyshapes" sd="1859435545">
                  <a:prstGeom prst="wedgeRoundRectCallout">
                    <a:avLst/>
                  </a:prstGeom>
                  <ask:type>
                    <ask:lineSketchCurved/>
                  </ask:type>
                </ask:lineSketchStyleProps>
              </a:ext>
            </a:extLst>
          </a:ln>
        </p:spPr>
        <p:style>
          <a:lnRef idx="0">
            <a:scrgbClr r="0" g="0" b="0"/>
          </a:lnRef>
          <a:fillRef idx="0">
            <a:scrgbClr r="0" g="0" b="0"/>
          </a:fillRef>
          <a:effectRef idx="0">
            <a:scrgbClr r="0" g="0" b="0"/>
          </a:effectRef>
          <a:fontRef idx="minor">
            <a:schemeClr val="accent3"/>
          </a:fontRef>
        </p:style>
        <p:txBody>
          <a:bodyPr rtlCol="0" anchor="ctr"/>
          <a:lstStyle/>
          <a:p>
            <a:pPr algn="ctr" defTabSz="457200">
              <a:defRPr/>
            </a:pPr>
            <a:endParaRPr lang="en-GB">
              <a:solidFill>
                <a:srgbClr val="0CA1CD"/>
              </a:solidFill>
              <a:latin typeface="Arial"/>
            </a:endParaRPr>
          </a:p>
        </p:txBody>
      </p:sp>
      <p:sp>
        <p:nvSpPr>
          <p:cNvPr id="12" name="Speech Bubble: Rectangle 11">
            <a:extLst>
              <a:ext uri="{FF2B5EF4-FFF2-40B4-BE49-F238E27FC236}">
                <a16:creationId xmlns:a16="http://schemas.microsoft.com/office/drawing/2014/main" id="{D4EBF178-8C34-4797-B0D1-AD8AF50841B0}"/>
              </a:ext>
            </a:extLst>
          </p:cNvPr>
          <p:cNvSpPr/>
          <p:nvPr/>
        </p:nvSpPr>
        <p:spPr>
          <a:xfrm>
            <a:off x="5179163" y="3529664"/>
            <a:ext cx="1833675" cy="974324"/>
          </a:xfrm>
          <a:custGeom>
            <a:avLst/>
            <a:gdLst>
              <a:gd name="connsiteX0" fmla="*/ 0 w 1833675"/>
              <a:gd name="connsiteY0" fmla="*/ 0 h 974324"/>
              <a:gd name="connsiteX1" fmla="*/ 305613 w 1833675"/>
              <a:gd name="connsiteY1" fmla="*/ 0 h 974324"/>
              <a:gd name="connsiteX2" fmla="*/ 305613 w 1833675"/>
              <a:gd name="connsiteY2" fmla="*/ 0 h 974324"/>
              <a:gd name="connsiteX3" fmla="*/ 764031 w 1833675"/>
              <a:gd name="connsiteY3" fmla="*/ 0 h 974324"/>
              <a:gd name="connsiteX4" fmla="*/ 1277460 w 1833675"/>
              <a:gd name="connsiteY4" fmla="*/ 0 h 974324"/>
              <a:gd name="connsiteX5" fmla="*/ 1833675 w 1833675"/>
              <a:gd name="connsiteY5" fmla="*/ 0 h 974324"/>
              <a:gd name="connsiteX6" fmla="*/ 1833675 w 1833675"/>
              <a:gd name="connsiteY6" fmla="*/ 568356 h 974324"/>
              <a:gd name="connsiteX7" fmla="*/ 1833675 w 1833675"/>
              <a:gd name="connsiteY7" fmla="*/ 568356 h 974324"/>
              <a:gd name="connsiteX8" fmla="*/ 1833675 w 1833675"/>
              <a:gd name="connsiteY8" fmla="*/ 811937 h 974324"/>
              <a:gd name="connsiteX9" fmla="*/ 1833675 w 1833675"/>
              <a:gd name="connsiteY9" fmla="*/ 974324 h 974324"/>
              <a:gd name="connsiteX10" fmla="*/ 1320246 w 1833675"/>
              <a:gd name="connsiteY10" fmla="*/ 974324 h 974324"/>
              <a:gd name="connsiteX11" fmla="*/ 764031 w 1833675"/>
              <a:gd name="connsiteY11" fmla="*/ 974324 h 974324"/>
              <a:gd name="connsiteX12" fmla="*/ 534828 w 1833675"/>
              <a:gd name="connsiteY12" fmla="*/ 1096115 h 974324"/>
              <a:gd name="connsiteX13" fmla="*/ 305613 w 1833675"/>
              <a:gd name="connsiteY13" fmla="*/ 974324 h 974324"/>
              <a:gd name="connsiteX14" fmla="*/ 0 w 1833675"/>
              <a:gd name="connsiteY14" fmla="*/ 974324 h 974324"/>
              <a:gd name="connsiteX15" fmla="*/ 0 w 1833675"/>
              <a:gd name="connsiteY15" fmla="*/ 811937 h 974324"/>
              <a:gd name="connsiteX16" fmla="*/ 0 w 1833675"/>
              <a:gd name="connsiteY16" fmla="*/ 568356 h 974324"/>
              <a:gd name="connsiteX17" fmla="*/ 0 w 1833675"/>
              <a:gd name="connsiteY17" fmla="*/ 568356 h 974324"/>
              <a:gd name="connsiteX18" fmla="*/ 0 w 1833675"/>
              <a:gd name="connsiteY18" fmla="*/ 0 h 97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675" h="974324" extrusionOk="0">
                <a:moveTo>
                  <a:pt x="0" y="0"/>
                </a:moveTo>
                <a:cubicBezTo>
                  <a:pt x="99809" y="-14181"/>
                  <a:pt x="230029" y="5508"/>
                  <a:pt x="305613" y="0"/>
                </a:cubicBezTo>
                <a:lnTo>
                  <a:pt x="305613" y="0"/>
                </a:lnTo>
                <a:cubicBezTo>
                  <a:pt x="403933" y="3201"/>
                  <a:pt x="617279" y="10655"/>
                  <a:pt x="764031" y="0"/>
                </a:cubicBezTo>
                <a:cubicBezTo>
                  <a:pt x="916864" y="-15294"/>
                  <a:pt x="1066544" y="-5266"/>
                  <a:pt x="1277460" y="0"/>
                </a:cubicBezTo>
                <a:cubicBezTo>
                  <a:pt x="1488376" y="5266"/>
                  <a:pt x="1650872" y="-19032"/>
                  <a:pt x="1833675" y="0"/>
                </a:cubicBezTo>
                <a:cubicBezTo>
                  <a:pt x="1849645" y="199564"/>
                  <a:pt x="1817572" y="343163"/>
                  <a:pt x="1833675" y="568356"/>
                </a:cubicBezTo>
                <a:lnTo>
                  <a:pt x="1833675" y="568356"/>
                </a:lnTo>
                <a:cubicBezTo>
                  <a:pt x="1844898" y="673085"/>
                  <a:pt x="1834288" y="739942"/>
                  <a:pt x="1833675" y="811937"/>
                </a:cubicBezTo>
                <a:cubicBezTo>
                  <a:pt x="1840509" y="892174"/>
                  <a:pt x="1832179" y="903984"/>
                  <a:pt x="1833675" y="974324"/>
                </a:cubicBezTo>
                <a:cubicBezTo>
                  <a:pt x="1590801" y="994607"/>
                  <a:pt x="1564830" y="986522"/>
                  <a:pt x="1320246" y="974324"/>
                </a:cubicBezTo>
                <a:cubicBezTo>
                  <a:pt x="1075662" y="962126"/>
                  <a:pt x="894707" y="957157"/>
                  <a:pt x="764031" y="974324"/>
                </a:cubicBezTo>
                <a:cubicBezTo>
                  <a:pt x="719461" y="1002317"/>
                  <a:pt x="628685" y="1036381"/>
                  <a:pt x="534828" y="1096115"/>
                </a:cubicBezTo>
                <a:cubicBezTo>
                  <a:pt x="467578" y="1065125"/>
                  <a:pt x="416198" y="1024503"/>
                  <a:pt x="305613" y="974324"/>
                </a:cubicBezTo>
                <a:cubicBezTo>
                  <a:pt x="209567" y="964319"/>
                  <a:pt x="138898" y="965692"/>
                  <a:pt x="0" y="974324"/>
                </a:cubicBezTo>
                <a:cubicBezTo>
                  <a:pt x="2753" y="893264"/>
                  <a:pt x="6066" y="845008"/>
                  <a:pt x="0" y="811937"/>
                </a:cubicBezTo>
                <a:cubicBezTo>
                  <a:pt x="-77" y="711193"/>
                  <a:pt x="617" y="688232"/>
                  <a:pt x="0" y="568356"/>
                </a:cubicBezTo>
                <a:lnTo>
                  <a:pt x="0" y="568356"/>
                </a:lnTo>
                <a:cubicBezTo>
                  <a:pt x="-5026" y="322462"/>
                  <a:pt x="23477" y="191304"/>
                  <a:pt x="0" y="0"/>
                </a:cubicBezTo>
                <a:close/>
              </a:path>
            </a:pathLst>
          </a:custGeom>
          <a:noFill/>
          <a:ln w="28575"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sd="3875912179">
                  <a:prstGeom prst="wedgeRectCallout">
                    <a:avLst/>
                  </a:prstGeom>
                  <ask:type>
                    <ask:lineSketchFreehand/>
                  </ask:type>
                </ask:lineSketchStyleProps>
              </a:ext>
            </a:extLst>
          </a:ln>
        </p:spPr>
        <p:style>
          <a:lnRef idx="0">
            <a:scrgbClr r="0" g="0" b="0"/>
          </a:lnRef>
          <a:fillRef idx="0">
            <a:scrgbClr r="0" g="0" b="0"/>
          </a:fillRef>
          <a:effectRef idx="0">
            <a:scrgbClr r="0" g="0" b="0"/>
          </a:effectRef>
          <a:fontRef idx="minor">
            <a:schemeClr val="accent1"/>
          </a:fontRef>
        </p:style>
        <p:txBody>
          <a:bodyPr rtlCol="0" anchor="ctr"/>
          <a:lstStyle/>
          <a:p>
            <a:pPr algn="ctr" defTabSz="457200">
              <a:defRPr/>
            </a:pPr>
            <a:endParaRPr lang="en-GB">
              <a:solidFill>
                <a:srgbClr val="0085CA"/>
              </a:solidFill>
              <a:latin typeface="Arial"/>
            </a:endParaRPr>
          </a:p>
        </p:txBody>
      </p:sp>
      <p:sp>
        <p:nvSpPr>
          <p:cNvPr id="13" name="Speech Bubble: Oval 12">
            <a:extLst>
              <a:ext uri="{FF2B5EF4-FFF2-40B4-BE49-F238E27FC236}">
                <a16:creationId xmlns:a16="http://schemas.microsoft.com/office/drawing/2014/main" id="{879775C3-14F1-4F0F-830F-A5E49BC1169F}"/>
              </a:ext>
            </a:extLst>
          </p:cNvPr>
          <p:cNvSpPr/>
          <p:nvPr/>
        </p:nvSpPr>
        <p:spPr>
          <a:xfrm>
            <a:off x="2069977" y="3412885"/>
            <a:ext cx="2170590" cy="1226646"/>
          </a:xfrm>
          <a:custGeom>
            <a:avLst/>
            <a:gdLst>
              <a:gd name="connsiteX0" fmla="*/ 633096 w 2170590"/>
              <a:gd name="connsiteY0" fmla="*/ 1379977 h 1226646"/>
              <a:gd name="connsiteX1" fmla="*/ 551948 w 2170590"/>
              <a:gd name="connsiteY1" fmla="*/ 1147476 h 1226646"/>
              <a:gd name="connsiteX2" fmla="*/ 433669 w 2170590"/>
              <a:gd name="connsiteY2" fmla="*/ 122855 h 1226646"/>
              <a:gd name="connsiteX3" fmla="*/ 1409472 w 2170590"/>
              <a:gd name="connsiteY3" fmla="*/ 28000 h 1226646"/>
              <a:gd name="connsiteX4" fmla="*/ 1983197 w 2170590"/>
              <a:gd name="connsiteY4" fmla="*/ 957833 h 1226646"/>
              <a:gd name="connsiteX5" fmla="*/ 944862 w 2170590"/>
              <a:gd name="connsiteY5" fmla="*/ 1221491 h 1226646"/>
              <a:gd name="connsiteX6" fmla="*/ 633096 w 2170590"/>
              <a:gd name="connsiteY6" fmla="*/ 1379977 h 122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590" h="1226646" extrusionOk="0">
                <a:moveTo>
                  <a:pt x="633096" y="1379977"/>
                </a:moveTo>
                <a:cubicBezTo>
                  <a:pt x="569826" y="1284033"/>
                  <a:pt x="606727" y="1226897"/>
                  <a:pt x="551948" y="1147476"/>
                </a:cubicBezTo>
                <a:cubicBezTo>
                  <a:pt x="-240975" y="831775"/>
                  <a:pt x="-56973" y="450269"/>
                  <a:pt x="433669" y="122855"/>
                </a:cubicBezTo>
                <a:cubicBezTo>
                  <a:pt x="618351" y="-22800"/>
                  <a:pt x="1107847" y="-63674"/>
                  <a:pt x="1409472" y="28000"/>
                </a:cubicBezTo>
                <a:cubicBezTo>
                  <a:pt x="1990134" y="122346"/>
                  <a:pt x="2339895" y="759965"/>
                  <a:pt x="1983197" y="957833"/>
                </a:cubicBezTo>
                <a:cubicBezTo>
                  <a:pt x="1801061" y="1135292"/>
                  <a:pt x="1353435" y="1231442"/>
                  <a:pt x="944862" y="1221491"/>
                </a:cubicBezTo>
                <a:cubicBezTo>
                  <a:pt x="874305" y="1283672"/>
                  <a:pt x="754380" y="1308985"/>
                  <a:pt x="633096" y="1379977"/>
                </a:cubicBezTo>
                <a:close/>
              </a:path>
            </a:pathLst>
          </a:custGeom>
          <a:noFill/>
          <a:ln w="38100" cap="flat" cmpd="sng" algn="ctr">
            <a:solidFill>
              <a:schemeClr val="accent5"/>
            </a:solidFill>
            <a:prstDash val="solid"/>
            <a:round/>
            <a:headEnd type="none" w="med" len="med"/>
            <a:tailEnd type="none" w="med" len="med"/>
            <a:extLst>
              <a:ext uri="{C807C97D-BFC1-408E-A445-0C87EB9F89A2}">
                <ask:lineSketchStyleProps xmlns:ask="http://schemas.microsoft.com/office/drawing/2018/sketchyshapes" sd="897446284">
                  <a:prstGeom prst="wedgeEllipseCallout">
                    <a:avLst/>
                  </a:prstGeom>
                  <ask:type>
                    <ask:lineSketchScribble/>
                  </ask:type>
                </ask:lineSketchStyleProps>
              </a:ext>
            </a:extLst>
          </a:ln>
        </p:spPr>
        <p:style>
          <a:lnRef idx="0">
            <a:scrgbClr r="0" g="0" b="0"/>
          </a:lnRef>
          <a:fillRef idx="0">
            <a:scrgbClr r="0" g="0" b="0"/>
          </a:fillRef>
          <a:effectRef idx="0">
            <a:scrgbClr r="0" g="0" b="0"/>
          </a:effectRef>
          <a:fontRef idx="minor">
            <a:schemeClr val="accent5"/>
          </a:fontRef>
        </p:style>
        <p:txBody>
          <a:bodyPr rtlCol="0" anchor="ctr"/>
          <a:lstStyle/>
          <a:p>
            <a:pPr algn="ctr" defTabSz="457200">
              <a:defRPr/>
            </a:pPr>
            <a:endParaRPr lang="en-GB">
              <a:solidFill>
                <a:srgbClr val="379F9F"/>
              </a:solidFill>
              <a:latin typeface="Arial"/>
            </a:endParaRPr>
          </a:p>
        </p:txBody>
      </p:sp>
      <p:sp>
        <p:nvSpPr>
          <p:cNvPr id="14" name="Speech Bubble: Rectangle with Corners Rounded 13">
            <a:extLst>
              <a:ext uri="{FF2B5EF4-FFF2-40B4-BE49-F238E27FC236}">
                <a16:creationId xmlns:a16="http://schemas.microsoft.com/office/drawing/2014/main" id="{3170BAAF-63ED-41F4-A845-0B5A857C477F}"/>
              </a:ext>
            </a:extLst>
          </p:cNvPr>
          <p:cNvSpPr/>
          <p:nvPr/>
        </p:nvSpPr>
        <p:spPr>
          <a:xfrm>
            <a:off x="7951432" y="3429000"/>
            <a:ext cx="1957171" cy="1074988"/>
          </a:xfrm>
          <a:custGeom>
            <a:avLst/>
            <a:gdLst>
              <a:gd name="connsiteX0" fmla="*/ 0 w 1957171"/>
              <a:gd name="connsiteY0" fmla="*/ 179168 h 1074988"/>
              <a:gd name="connsiteX1" fmla="*/ 179168 w 1957171"/>
              <a:gd name="connsiteY1" fmla="*/ 0 h 1074988"/>
              <a:gd name="connsiteX2" fmla="*/ 326195 w 1957171"/>
              <a:gd name="connsiteY2" fmla="*/ 0 h 1074988"/>
              <a:gd name="connsiteX3" fmla="*/ 326195 w 1957171"/>
              <a:gd name="connsiteY3" fmla="*/ 0 h 1074988"/>
              <a:gd name="connsiteX4" fmla="*/ 815488 w 1957171"/>
              <a:gd name="connsiteY4" fmla="*/ 0 h 1074988"/>
              <a:gd name="connsiteX5" fmla="*/ 1778003 w 1957171"/>
              <a:gd name="connsiteY5" fmla="*/ 0 h 1074988"/>
              <a:gd name="connsiteX6" fmla="*/ 1957171 w 1957171"/>
              <a:gd name="connsiteY6" fmla="*/ 179168 h 1074988"/>
              <a:gd name="connsiteX7" fmla="*/ 1957171 w 1957171"/>
              <a:gd name="connsiteY7" fmla="*/ 627076 h 1074988"/>
              <a:gd name="connsiteX8" fmla="*/ 1957171 w 1957171"/>
              <a:gd name="connsiteY8" fmla="*/ 627076 h 1074988"/>
              <a:gd name="connsiteX9" fmla="*/ 1957171 w 1957171"/>
              <a:gd name="connsiteY9" fmla="*/ 895823 h 1074988"/>
              <a:gd name="connsiteX10" fmla="*/ 1957171 w 1957171"/>
              <a:gd name="connsiteY10" fmla="*/ 895820 h 1074988"/>
              <a:gd name="connsiteX11" fmla="*/ 1778003 w 1957171"/>
              <a:gd name="connsiteY11" fmla="*/ 1074988 h 1074988"/>
              <a:gd name="connsiteX12" fmla="*/ 815488 w 1957171"/>
              <a:gd name="connsiteY12" fmla="*/ 1074988 h 1074988"/>
              <a:gd name="connsiteX13" fmla="*/ 570848 w 1957171"/>
              <a:gd name="connsiteY13" fmla="*/ 1209362 h 1074988"/>
              <a:gd name="connsiteX14" fmla="*/ 326195 w 1957171"/>
              <a:gd name="connsiteY14" fmla="*/ 1074988 h 1074988"/>
              <a:gd name="connsiteX15" fmla="*/ 179168 w 1957171"/>
              <a:gd name="connsiteY15" fmla="*/ 1074988 h 1074988"/>
              <a:gd name="connsiteX16" fmla="*/ 0 w 1957171"/>
              <a:gd name="connsiteY16" fmla="*/ 895820 h 1074988"/>
              <a:gd name="connsiteX17" fmla="*/ 0 w 1957171"/>
              <a:gd name="connsiteY17" fmla="*/ 895823 h 1074988"/>
              <a:gd name="connsiteX18" fmla="*/ 0 w 1957171"/>
              <a:gd name="connsiteY18" fmla="*/ 627076 h 1074988"/>
              <a:gd name="connsiteX19" fmla="*/ 0 w 1957171"/>
              <a:gd name="connsiteY19" fmla="*/ 627076 h 1074988"/>
              <a:gd name="connsiteX20" fmla="*/ 0 w 1957171"/>
              <a:gd name="connsiteY20" fmla="*/ 179168 h 107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7171" h="1074988" extrusionOk="0">
                <a:moveTo>
                  <a:pt x="0" y="179168"/>
                </a:moveTo>
                <a:cubicBezTo>
                  <a:pt x="-2108" y="80346"/>
                  <a:pt x="68747" y="6717"/>
                  <a:pt x="179168" y="0"/>
                </a:cubicBezTo>
                <a:cubicBezTo>
                  <a:pt x="210797" y="-13085"/>
                  <a:pt x="303888" y="1913"/>
                  <a:pt x="326195" y="0"/>
                </a:cubicBezTo>
                <a:lnTo>
                  <a:pt x="326195" y="0"/>
                </a:lnTo>
                <a:cubicBezTo>
                  <a:pt x="563284" y="-8133"/>
                  <a:pt x="737906" y="2144"/>
                  <a:pt x="815488" y="0"/>
                </a:cubicBezTo>
                <a:cubicBezTo>
                  <a:pt x="1266471" y="-13662"/>
                  <a:pt x="1570604" y="-19514"/>
                  <a:pt x="1778003" y="0"/>
                </a:cubicBezTo>
                <a:cubicBezTo>
                  <a:pt x="1863332" y="-7765"/>
                  <a:pt x="1959275" y="82204"/>
                  <a:pt x="1957171" y="179168"/>
                </a:cubicBezTo>
                <a:cubicBezTo>
                  <a:pt x="1917052" y="400585"/>
                  <a:pt x="1956638" y="426542"/>
                  <a:pt x="1957171" y="627076"/>
                </a:cubicBezTo>
                <a:lnTo>
                  <a:pt x="1957171" y="627076"/>
                </a:lnTo>
                <a:cubicBezTo>
                  <a:pt x="1945109" y="656273"/>
                  <a:pt x="1971935" y="827288"/>
                  <a:pt x="1957171" y="895823"/>
                </a:cubicBezTo>
                <a:lnTo>
                  <a:pt x="1957171" y="895820"/>
                </a:lnTo>
                <a:cubicBezTo>
                  <a:pt x="1963378" y="995745"/>
                  <a:pt x="1889831" y="1083737"/>
                  <a:pt x="1778003" y="1074988"/>
                </a:cubicBezTo>
                <a:cubicBezTo>
                  <a:pt x="1407030" y="1156489"/>
                  <a:pt x="916262" y="1089450"/>
                  <a:pt x="815488" y="1074988"/>
                </a:cubicBezTo>
                <a:cubicBezTo>
                  <a:pt x="727747" y="1120047"/>
                  <a:pt x="604114" y="1166491"/>
                  <a:pt x="570848" y="1209362"/>
                </a:cubicBezTo>
                <a:cubicBezTo>
                  <a:pt x="495262" y="1185246"/>
                  <a:pt x="365353" y="1122833"/>
                  <a:pt x="326195" y="1074988"/>
                </a:cubicBezTo>
                <a:cubicBezTo>
                  <a:pt x="267820" y="1078411"/>
                  <a:pt x="207057" y="1073577"/>
                  <a:pt x="179168" y="1074988"/>
                </a:cubicBezTo>
                <a:cubicBezTo>
                  <a:pt x="65031" y="1071306"/>
                  <a:pt x="6026" y="985771"/>
                  <a:pt x="0" y="895820"/>
                </a:cubicBezTo>
                <a:lnTo>
                  <a:pt x="0" y="895823"/>
                </a:lnTo>
                <a:cubicBezTo>
                  <a:pt x="-9900" y="782200"/>
                  <a:pt x="-17099" y="660943"/>
                  <a:pt x="0" y="627076"/>
                </a:cubicBezTo>
                <a:lnTo>
                  <a:pt x="0" y="627076"/>
                </a:lnTo>
                <a:cubicBezTo>
                  <a:pt x="36777" y="502369"/>
                  <a:pt x="14499" y="398484"/>
                  <a:pt x="0" y="179168"/>
                </a:cubicBezTo>
                <a:close/>
              </a:path>
            </a:pathLst>
          </a:custGeom>
          <a:noFill/>
          <a:ln w="38100" cap="flat" cmpd="sng" algn="ctr">
            <a:solidFill>
              <a:schemeClr val="accent3"/>
            </a:solidFill>
            <a:prstDash val="solid"/>
            <a:round/>
            <a:headEnd type="none" w="med" len="med"/>
            <a:tailEnd type="none" w="med" len="med"/>
            <a:extLst>
              <a:ext uri="{C807C97D-BFC1-408E-A445-0C87EB9F89A2}">
                <ask:lineSketchStyleProps xmlns:ask="http://schemas.microsoft.com/office/drawing/2018/sketchyshapes" sd="1859435545">
                  <a:prstGeom prst="wedgeRoundRectCallout">
                    <a:avLst/>
                  </a:prstGeom>
                  <ask:type>
                    <ask:lineSketchCurved/>
                  </ask:type>
                </ask:lineSketchStyleProps>
              </a:ext>
            </a:extLst>
          </a:ln>
        </p:spPr>
        <p:style>
          <a:lnRef idx="0">
            <a:scrgbClr r="0" g="0" b="0"/>
          </a:lnRef>
          <a:fillRef idx="0">
            <a:scrgbClr r="0" g="0" b="0"/>
          </a:fillRef>
          <a:effectRef idx="0">
            <a:scrgbClr r="0" g="0" b="0"/>
          </a:effectRef>
          <a:fontRef idx="minor">
            <a:schemeClr val="accent3"/>
          </a:fontRef>
        </p:style>
        <p:txBody>
          <a:bodyPr rtlCol="0" anchor="ctr"/>
          <a:lstStyle/>
          <a:p>
            <a:pPr algn="ctr" defTabSz="457200">
              <a:defRPr/>
            </a:pPr>
            <a:endParaRPr lang="en-GB">
              <a:solidFill>
                <a:srgbClr val="0CA1CD"/>
              </a:solidFill>
              <a:latin typeface="Arial"/>
            </a:endParaRPr>
          </a:p>
        </p:txBody>
      </p:sp>
      <p:sp>
        <p:nvSpPr>
          <p:cNvPr id="15" name="Speech Bubble: Rectangle 14">
            <a:extLst>
              <a:ext uri="{FF2B5EF4-FFF2-40B4-BE49-F238E27FC236}">
                <a16:creationId xmlns:a16="http://schemas.microsoft.com/office/drawing/2014/main" id="{8940FAD4-C4CA-4D17-AFE1-45E3077E258E}"/>
              </a:ext>
            </a:extLst>
          </p:cNvPr>
          <p:cNvSpPr/>
          <p:nvPr/>
        </p:nvSpPr>
        <p:spPr>
          <a:xfrm>
            <a:off x="8009137" y="4913051"/>
            <a:ext cx="1824362" cy="1132643"/>
          </a:xfrm>
          <a:custGeom>
            <a:avLst/>
            <a:gdLst>
              <a:gd name="connsiteX0" fmla="*/ 0 w 1824362"/>
              <a:gd name="connsiteY0" fmla="*/ 0 h 1132643"/>
              <a:gd name="connsiteX1" fmla="*/ 304060 w 1824362"/>
              <a:gd name="connsiteY1" fmla="*/ 0 h 1132643"/>
              <a:gd name="connsiteX2" fmla="*/ 304060 w 1824362"/>
              <a:gd name="connsiteY2" fmla="*/ 0 h 1132643"/>
              <a:gd name="connsiteX3" fmla="*/ 760151 w 1824362"/>
              <a:gd name="connsiteY3" fmla="*/ 0 h 1132643"/>
              <a:gd name="connsiteX4" fmla="*/ 1270972 w 1824362"/>
              <a:gd name="connsiteY4" fmla="*/ 0 h 1132643"/>
              <a:gd name="connsiteX5" fmla="*/ 1824362 w 1824362"/>
              <a:gd name="connsiteY5" fmla="*/ 0 h 1132643"/>
              <a:gd name="connsiteX6" fmla="*/ 1824362 w 1824362"/>
              <a:gd name="connsiteY6" fmla="*/ 660708 h 1132643"/>
              <a:gd name="connsiteX7" fmla="*/ 1824362 w 1824362"/>
              <a:gd name="connsiteY7" fmla="*/ 660708 h 1132643"/>
              <a:gd name="connsiteX8" fmla="*/ 1824362 w 1824362"/>
              <a:gd name="connsiteY8" fmla="*/ 943869 h 1132643"/>
              <a:gd name="connsiteX9" fmla="*/ 1824362 w 1824362"/>
              <a:gd name="connsiteY9" fmla="*/ 1132643 h 1132643"/>
              <a:gd name="connsiteX10" fmla="*/ 1313541 w 1824362"/>
              <a:gd name="connsiteY10" fmla="*/ 1132643 h 1132643"/>
              <a:gd name="connsiteX11" fmla="*/ 760151 w 1824362"/>
              <a:gd name="connsiteY11" fmla="*/ 1132643 h 1132643"/>
              <a:gd name="connsiteX12" fmla="*/ 532112 w 1824362"/>
              <a:gd name="connsiteY12" fmla="*/ 1274223 h 1132643"/>
              <a:gd name="connsiteX13" fmla="*/ 304060 w 1824362"/>
              <a:gd name="connsiteY13" fmla="*/ 1132643 h 1132643"/>
              <a:gd name="connsiteX14" fmla="*/ 0 w 1824362"/>
              <a:gd name="connsiteY14" fmla="*/ 1132643 h 1132643"/>
              <a:gd name="connsiteX15" fmla="*/ 0 w 1824362"/>
              <a:gd name="connsiteY15" fmla="*/ 943869 h 1132643"/>
              <a:gd name="connsiteX16" fmla="*/ 0 w 1824362"/>
              <a:gd name="connsiteY16" fmla="*/ 660708 h 1132643"/>
              <a:gd name="connsiteX17" fmla="*/ 0 w 1824362"/>
              <a:gd name="connsiteY17" fmla="*/ 660708 h 1132643"/>
              <a:gd name="connsiteX18" fmla="*/ 0 w 1824362"/>
              <a:gd name="connsiteY18" fmla="*/ 0 h 113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4362" h="1132643" extrusionOk="0">
                <a:moveTo>
                  <a:pt x="0" y="0"/>
                </a:moveTo>
                <a:cubicBezTo>
                  <a:pt x="83528" y="-8375"/>
                  <a:pt x="157311" y="10061"/>
                  <a:pt x="304060" y="0"/>
                </a:cubicBezTo>
                <a:lnTo>
                  <a:pt x="304060" y="0"/>
                </a:lnTo>
                <a:cubicBezTo>
                  <a:pt x="431179" y="19845"/>
                  <a:pt x="555155" y="-21340"/>
                  <a:pt x="760151" y="0"/>
                </a:cubicBezTo>
                <a:cubicBezTo>
                  <a:pt x="975776" y="12868"/>
                  <a:pt x="1055779" y="15796"/>
                  <a:pt x="1270972" y="0"/>
                </a:cubicBezTo>
                <a:cubicBezTo>
                  <a:pt x="1486165" y="-15796"/>
                  <a:pt x="1665151" y="-11937"/>
                  <a:pt x="1824362" y="0"/>
                </a:cubicBezTo>
                <a:cubicBezTo>
                  <a:pt x="1812370" y="140879"/>
                  <a:pt x="1792636" y="517688"/>
                  <a:pt x="1824362" y="660708"/>
                </a:cubicBezTo>
                <a:lnTo>
                  <a:pt x="1824362" y="660708"/>
                </a:lnTo>
                <a:cubicBezTo>
                  <a:pt x="1814967" y="763715"/>
                  <a:pt x="1818944" y="864608"/>
                  <a:pt x="1824362" y="943869"/>
                </a:cubicBezTo>
                <a:cubicBezTo>
                  <a:pt x="1826871" y="1025312"/>
                  <a:pt x="1820715" y="1093641"/>
                  <a:pt x="1824362" y="1132643"/>
                </a:cubicBezTo>
                <a:cubicBezTo>
                  <a:pt x="1666624" y="1147296"/>
                  <a:pt x="1482809" y="1107829"/>
                  <a:pt x="1313541" y="1132643"/>
                </a:cubicBezTo>
                <a:cubicBezTo>
                  <a:pt x="1144273" y="1157457"/>
                  <a:pt x="974538" y="1130640"/>
                  <a:pt x="760151" y="1132643"/>
                </a:cubicBezTo>
                <a:cubicBezTo>
                  <a:pt x="665100" y="1205674"/>
                  <a:pt x="626629" y="1223218"/>
                  <a:pt x="532112" y="1274223"/>
                </a:cubicBezTo>
                <a:cubicBezTo>
                  <a:pt x="432794" y="1210168"/>
                  <a:pt x="382919" y="1197367"/>
                  <a:pt x="304060" y="1132643"/>
                </a:cubicBezTo>
                <a:cubicBezTo>
                  <a:pt x="210341" y="1129838"/>
                  <a:pt x="109171" y="1145005"/>
                  <a:pt x="0" y="1132643"/>
                </a:cubicBezTo>
                <a:cubicBezTo>
                  <a:pt x="-7405" y="1090227"/>
                  <a:pt x="6046" y="1032099"/>
                  <a:pt x="0" y="943869"/>
                </a:cubicBezTo>
                <a:cubicBezTo>
                  <a:pt x="6907" y="879603"/>
                  <a:pt x="-9884" y="795148"/>
                  <a:pt x="0" y="660708"/>
                </a:cubicBezTo>
                <a:lnTo>
                  <a:pt x="0" y="660708"/>
                </a:lnTo>
                <a:cubicBezTo>
                  <a:pt x="-11570" y="441898"/>
                  <a:pt x="308" y="253789"/>
                  <a:pt x="0" y="0"/>
                </a:cubicBezTo>
                <a:close/>
              </a:path>
            </a:pathLst>
          </a:custGeom>
          <a:noFill/>
          <a:ln w="28575"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sd="3875912179">
                  <a:prstGeom prst="wedgeRectCallout">
                    <a:avLst/>
                  </a:prstGeom>
                  <ask:type>
                    <ask:lineSketchFreehand/>
                  </ask:type>
                </ask:lineSketchStyleProps>
              </a:ext>
            </a:extLst>
          </a:ln>
        </p:spPr>
        <p:style>
          <a:lnRef idx="0">
            <a:scrgbClr r="0" g="0" b="0"/>
          </a:lnRef>
          <a:fillRef idx="0">
            <a:scrgbClr r="0" g="0" b="0"/>
          </a:fillRef>
          <a:effectRef idx="0">
            <a:scrgbClr r="0" g="0" b="0"/>
          </a:effectRef>
          <a:fontRef idx="minor">
            <a:schemeClr val="accent1"/>
          </a:fontRef>
        </p:style>
        <p:txBody>
          <a:bodyPr rtlCol="0" anchor="ctr"/>
          <a:lstStyle/>
          <a:p>
            <a:pPr algn="ctr" defTabSz="457200">
              <a:defRPr/>
            </a:pPr>
            <a:endParaRPr lang="en-GB">
              <a:solidFill>
                <a:srgbClr val="0085CA"/>
              </a:solidFill>
              <a:latin typeface="Arial"/>
            </a:endParaRPr>
          </a:p>
        </p:txBody>
      </p:sp>
      <p:sp>
        <p:nvSpPr>
          <p:cNvPr id="16" name="Speech Bubble: Rectangle with Corners Rounded 15">
            <a:extLst>
              <a:ext uri="{FF2B5EF4-FFF2-40B4-BE49-F238E27FC236}">
                <a16:creationId xmlns:a16="http://schemas.microsoft.com/office/drawing/2014/main" id="{4E149F13-D1A7-4B39-840C-007F27403BB7}"/>
              </a:ext>
            </a:extLst>
          </p:cNvPr>
          <p:cNvSpPr/>
          <p:nvPr/>
        </p:nvSpPr>
        <p:spPr>
          <a:xfrm>
            <a:off x="2269726" y="5004993"/>
            <a:ext cx="1824361" cy="1040700"/>
          </a:xfrm>
          <a:custGeom>
            <a:avLst/>
            <a:gdLst>
              <a:gd name="connsiteX0" fmla="*/ 0 w 1824361"/>
              <a:gd name="connsiteY0" fmla="*/ 173453 h 1040700"/>
              <a:gd name="connsiteX1" fmla="*/ 173453 w 1824361"/>
              <a:gd name="connsiteY1" fmla="*/ 0 h 1040700"/>
              <a:gd name="connsiteX2" fmla="*/ 304060 w 1824361"/>
              <a:gd name="connsiteY2" fmla="*/ 0 h 1040700"/>
              <a:gd name="connsiteX3" fmla="*/ 304060 w 1824361"/>
              <a:gd name="connsiteY3" fmla="*/ 0 h 1040700"/>
              <a:gd name="connsiteX4" fmla="*/ 760150 w 1824361"/>
              <a:gd name="connsiteY4" fmla="*/ 0 h 1040700"/>
              <a:gd name="connsiteX5" fmla="*/ 1650908 w 1824361"/>
              <a:gd name="connsiteY5" fmla="*/ 0 h 1040700"/>
              <a:gd name="connsiteX6" fmla="*/ 1824361 w 1824361"/>
              <a:gd name="connsiteY6" fmla="*/ 173453 h 1040700"/>
              <a:gd name="connsiteX7" fmla="*/ 1824361 w 1824361"/>
              <a:gd name="connsiteY7" fmla="*/ 607075 h 1040700"/>
              <a:gd name="connsiteX8" fmla="*/ 1824361 w 1824361"/>
              <a:gd name="connsiteY8" fmla="*/ 607075 h 1040700"/>
              <a:gd name="connsiteX9" fmla="*/ 1824361 w 1824361"/>
              <a:gd name="connsiteY9" fmla="*/ 867250 h 1040700"/>
              <a:gd name="connsiteX10" fmla="*/ 1824361 w 1824361"/>
              <a:gd name="connsiteY10" fmla="*/ 867247 h 1040700"/>
              <a:gd name="connsiteX11" fmla="*/ 1650908 w 1824361"/>
              <a:gd name="connsiteY11" fmla="*/ 1040700 h 1040700"/>
              <a:gd name="connsiteX12" fmla="*/ 760150 w 1824361"/>
              <a:gd name="connsiteY12" fmla="*/ 1040700 h 1040700"/>
              <a:gd name="connsiteX13" fmla="*/ 532111 w 1824361"/>
              <a:gd name="connsiteY13" fmla="*/ 1170788 h 1040700"/>
              <a:gd name="connsiteX14" fmla="*/ 304060 w 1824361"/>
              <a:gd name="connsiteY14" fmla="*/ 1040700 h 1040700"/>
              <a:gd name="connsiteX15" fmla="*/ 173453 w 1824361"/>
              <a:gd name="connsiteY15" fmla="*/ 1040700 h 1040700"/>
              <a:gd name="connsiteX16" fmla="*/ 0 w 1824361"/>
              <a:gd name="connsiteY16" fmla="*/ 867247 h 1040700"/>
              <a:gd name="connsiteX17" fmla="*/ 0 w 1824361"/>
              <a:gd name="connsiteY17" fmla="*/ 867250 h 1040700"/>
              <a:gd name="connsiteX18" fmla="*/ 0 w 1824361"/>
              <a:gd name="connsiteY18" fmla="*/ 607075 h 1040700"/>
              <a:gd name="connsiteX19" fmla="*/ 0 w 1824361"/>
              <a:gd name="connsiteY19" fmla="*/ 607075 h 1040700"/>
              <a:gd name="connsiteX20" fmla="*/ 0 w 1824361"/>
              <a:gd name="connsiteY20" fmla="*/ 173453 h 104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4361" h="1040700" extrusionOk="0">
                <a:moveTo>
                  <a:pt x="0" y="173453"/>
                </a:moveTo>
                <a:cubicBezTo>
                  <a:pt x="-14645" y="78564"/>
                  <a:pt x="63574" y="8248"/>
                  <a:pt x="173453" y="0"/>
                </a:cubicBezTo>
                <a:cubicBezTo>
                  <a:pt x="188185" y="8725"/>
                  <a:pt x="273202" y="-10768"/>
                  <a:pt x="304060" y="0"/>
                </a:cubicBezTo>
                <a:lnTo>
                  <a:pt x="304060" y="0"/>
                </a:lnTo>
                <a:cubicBezTo>
                  <a:pt x="476658" y="-2035"/>
                  <a:pt x="573032" y="-24451"/>
                  <a:pt x="760150" y="0"/>
                </a:cubicBezTo>
                <a:cubicBezTo>
                  <a:pt x="962328" y="-69752"/>
                  <a:pt x="1238282" y="-63763"/>
                  <a:pt x="1650908" y="0"/>
                </a:cubicBezTo>
                <a:cubicBezTo>
                  <a:pt x="1732674" y="-7996"/>
                  <a:pt x="1826154" y="79353"/>
                  <a:pt x="1824361" y="173453"/>
                </a:cubicBezTo>
                <a:cubicBezTo>
                  <a:pt x="1797317" y="364255"/>
                  <a:pt x="1857458" y="511828"/>
                  <a:pt x="1824361" y="607075"/>
                </a:cubicBezTo>
                <a:lnTo>
                  <a:pt x="1824361" y="607075"/>
                </a:lnTo>
                <a:cubicBezTo>
                  <a:pt x="1817860" y="732128"/>
                  <a:pt x="1837826" y="795805"/>
                  <a:pt x="1824361" y="867250"/>
                </a:cubicBezTo>
                <a:lnTo>
                  <a:pt x="1824361" y="867247"/>
                </a:lnTo>
                <a:cubicBezTo>
                  <a:pt x="1838647" y="965281"/>
                  <a:pt x="1748746" y="1042088"/>
                  <a:pt x="1650908" y="1040700"/>
                </a:cubicBezTo>
                <a:cubicBezTo>
                  <a:pt x="1515228" y="1002812"/>
                  <a:pt x="1123893" y="971806"/>
                  <a:pt x="760150" y="1040700"/>
                </a:cubicBezTo>
                <a:cubicBezTo>
                  <a:pt x="707277" y="1090372"/>
                  <a:pt x="611167" y="1141196"/>
                  <a:pt x="532111" y="1170788"/>
                </a:cubicBezTo>
                <a:cubicBezTo>
                  <a:pt x="515610" y="1136604"/>
                  <a:pt x="396811" y="1079033"/>
                  <a:pt x="304060" y="1040700"/>
                </a:cubicBezTo>
                <a:cubicBezTo>
                  <a:pt x="256956" y="1046914"/>
                  <a:pt x="208375" y="1041611"/>
                  <a:pt x="173453" y="1040700"/>
                </a:cubicBezTo>
                <a:cubicBezTo>
                  <a:pt x="61557" y="1036796"/>
                  <a:pt x="1740" y="960443"/>
                  <a:pt x="0" y="867247"/>
                </a:cubicBezTo>
                <a:lnTo>
                  <a:pt x="0" y="867250"/>
                </a:lnTo>
                <a:cubicBezTo>
                  <a:pt x="-16734" y="769468"/>
                  <a:pt x="-1536" y="695015"/>
                  <a:pt x="0" y="607075"/>
                </a:cubicBezTo>
                <a:lnTo>
                  <a:pt x="0" y="607075"/>
                </a:lnTo>
                <a:cubicBezTo>
                  <a:pt x="-18485" y="552789"/>
                  <a:pt x="-6440" y="257539"/>
                  <a:pt x="0" y="173453"/>
                </a:cubicBezTo>
                <a:close/>
              </a:path>
            </a:pathLst>
          </a:custGeom>
          <a:noFill/>
          <a:ln w="38100" cap="flat" cmpd="sng" algn="ctr">
            <a:solidFill>
              <a:schemeClr val="accent3"/>
            </a:solidFill>
            <a:prstDash val="solid"/>
            <a:round/>
            <a:headEnd type="none" w="med" len="med"/>
            <a:tailEnd type="none" w="med" len="med"/>
            <a:extLst>
              <a:ext uri="{C807C97D-BFC1-408E-A445-0C87EB9F89A2}">
                <ask:lineSketchStyleProps xmlns:ask="http://schemas.microsoft.com/office/drawing/2018/sketchyshapes" sd="1859435545">
                  <a:prstGeom prst="wedgeRoundRectCallout">
                    <a:avLst/>
                  </a:prstGeom>
                  <ask:type>
                    <ask:lineSketchCurved/>
                  </ask:type>
                </ask:lineSketchStyleProps>
              </a:ext>
            </a:extLst>
          </a:ln>
        </p:spPr>
        <p:style>
          <a:lnRef idx="0">
            <a:scrgbClr r="0" g="0" b="0"/>
          </a:lnRef>
          <a:fillRef idx="0">
            <a:scrgbClr r="0" g="0" b="0"/>
          </a:fillRef>
          <a:effectRef idx="0">
            <a:scrgbClr r="0" g="0" b="0"/>
          </a:effectRef>
          <a:fontRef idx="minor">
            <a:schemeClr val="accent3"/>
          </a:fontRef>
        </p:style>
        <p:txBody>
          <a:bodyPr rtlCol="0" anchor="ctr"/>
          <a:lstStyle/>
          <a:p>
            <a:pPr algn="ctr" defTabSz="457200">
              <a:defRPr/>
            </a:pPr>
            <a:endParaRPr lang="en-GB">
              <a:solidFill>
                <a:srgbClr val="0CA1CD"/>
              </a:solidFill>
              <a:latin typeface="Arial"/>
            </a:endParaRPr>
          </a:p>
        </p:txBody>
      </p:sp>
      <p:sp>
        <p:nvSpPr>
          <p:cNvPr id="17" name="Speech Bubble: Oval 16">
            <a:extLst>
              <a:ext uri="{FF2B5EF4-FFF2-40B4-BE49-F238E27FC236}">
                <a16:creationId xmlns:a16="http://schemas.microsoft.com/office/drawing/2014/main" id="{B0665B00-8C9A-4D95-B50B-0E83700DA496}"/>
              </a:ext>
            </a:extLst>
          </p:cNvPr>
          <p:cNvSpPr/>
          <p:nvPr/>
        </p:nvSpPr>
        <p:spPr>
          <a:xfrm>
            <a:off x="5024021" y="5042511"/>
            <a:ext cx="2317072" cy="1074988"/>
          </a:xfrm>
          <a:custGeom>
            <a:avLst/>
            <a:gdLst>
              <a:gd name="connsiteX0" fmla="*/ 675820 w 2317072"/>
              <a:gd name="connsiteY0" fmla="*/ 1209362 h 1074988"/>
              <a:gd name="connsiteX1" fmla="*/ 589196 w 2317072"/>
              <a:gd name="connsiteY1" fmla="*/ 1005606 h 1074988"/>
              <a:gd name="connsiteX2" fmla="*/ 625783 w 2317072"/>
              <a:gd name="connsiteY2" fmla="*/ 60201 h 1074988"/>
              <a:gd name="connsiteX3" fmla="*/ 1494405 w 2317072"/>
              <a:gd name="connsiteY3" fmla="*/ 23083 h 1074988"/>
              <a:gd name="connsiteX4" fmla="*/ 1986430 w 2317072"/>
              <a:gd name="connsiteY4" fmla="*/ 913487 h 1074988"/>
              <a:gd name="connsiteX5" fmla="*/ 1008627 w 2317072"/>
              <a:gd name="connsiteY5" fmla="*/ 1070469 h 1074988"/>
              <a:gd name="connsiteX6" fmla="*/ 675820 w 2317072"/>
              <a:gd name="connsiteY6" fmla="*/ 1209362 h 107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072" h="1074988" extrusionOk="0">
                <a:moveTo>
                  <a:pt x="675820" y="1209362"/>
                </a:moveTo>
                <a:cubicBezTo>
                  <a:pt x="614828" y="1120961"/>
                  <a:pt x="631432" y="1047103"/>
                  <a:pt x="589196" y="1005606"/>
                </a:cubicBezTo>
                <a:cubicBezTo>
                  <a:pt x="-322793" y="698237"/>
                  <a:pt x="-45577" y="323286"/>
                  <a:pt x="625783" y="60201"/>
                </a:cubicBezTo>
                <a:cubicBezTo>
                  <a:pt x="884187" y="-6971"/>
                  <a:pt x="1242640" y="-55847"/>
                  <a:pt x="1494405" y="23083"/>
                </a:cubicBezTo>
                <a:cubicBezTo>
                  <a:pt x="2176146" y="102347"/>
                  <a:pt x="2576437" y="675603"/>
                  <a:pt x="1986430" y="913487"/>
                </a:cubicBezTo>
                <a:cubicBezTo>
                  <a:pt x="1830173" y="1005169"/>
                  <a:pt x="1374528" y="1046179"/>
                  <a:pt x="1008627" y="1070469"/>
                </a:cubicBezTo>
                <a:cubicBezTo>
                  <a:pt x="927718" y="1135528"/>
                  <a:pt x="789708" y="1140288"/>
                  <a:pt x="675820" y="1209362"/>
                </a:cubicBezTo>
                <a:close/>
              </a:path>
            </a:pathLst>
          </a:custGeom>
          <a:noFill/>
          <a:ln w="38100" cap="flat" cmpd="sng" algn="ctr">
            <a:solidFill>
              <a:schemeClr val="accent5"/>
            </a:solidFill>
            <a:prstDash val="solid"/>
            <a:round/>
            <a:headEnd type="none" w="med" len="med"/>
            <a:tailEnd type="none" w="med" len="med"/>
            <a:extLst>
              <a:ext uri="{C807C97D-BFC1-408E-A445-0C87EB9F89A2}">
                <ask:lineSketchStyleProps xmlns:ask="http://schemas.microsoft.com/office/drawing/2018/sketchyshapes" sd="897446284">
                  <a:prstGeom prst="wedgeEllipseCallout">
                    <a:avLst/>
                  </a:prstGeom>
                  <ask:type>
                    <ask:lineSketchScribble/>
                  </ask:type>
                </ask:lineSketchStyleProps>
              </a:ext>
            </a:extLst>
          </a:ln>
        </p:spPr>
        <p:style>
          <a:lnRef idx="0">
            <a:scrgbClr r="0" g="0" b="0"/>
          </a:lnRef>
          <a:fillRef idx="0">
            <a:scrgbClr r="0" g="0" b="0"/>
          </a:fillRef>
          <a:effectRef idx="0">
            <a:scrgbClr r="0" g="0" b="0"/>
          </a:effectRef>
          <a:fontRef idx="minor">
            <a:schemeClr val="accent5"/>
          </a:fontRef>
        </p:style>
        <p:txBody>
          <a:bodyPr rtlCol="0" anchor="ctr"/>
          <a:lstStyle/>
          <a:p>
            <a:pPr algn="ctr" defTabSz="457200">
              <a:defRPr/>
            </a:pPr>
            <a:endParaRPr lang="en-GB" b="1">
              <a:solidFill>
                <a:srgbClr val="379F9F"/>
              </a:solidFill>
              <a:latin typeface="Arial"/>
            </a:endParaRPr>
          </a:p>
        </p:txBody>
      </p:sp>
      <p:sp>
        <p:nvSpPr>
          <p:cNvPr id="18" name="TextBox 17">
            <a:extLst>
              <a:ext uri="{FF2B5EF4-FFF2-40B4-BE49-F238E27FC236}">
                <a16:creationId xmlns:a16="http://schemas.microsoft.com/office/drawing/2014/main" id="{0A18BE5F-3FCE-469B-B113-88C9A5EEB81B}"/>
              </a:ext>
            </a:extLst>
          </p:cNvPr>
          <p:cNvSpPr txBox="1"/>
          <p:nvPr/>
        </p:nvSpPr>
        <p:spPr>
          <a:xfrm>
            <a:off x="2614864" y="2167918"/>
            <a:ext cx="1199576" cy="338554"/>
          </a:xfrm>
          <a:prstGeom prst="rect">
            <a:avLst/>
          </a:prstGeom>
          <a:noFill/>
        </p:spPr>
        <p:txBody>
          <a:bodyPr wrap="square" rtlCol="0">
            <a:spAutoFit/>
          </a:bodyPr>
          <a:lstStyle/>
          <a:p>
            <a:pPr algn="ctr" defTabSz="457200">
              <a:defRPr/>
            </a:pPr>
            <a:r>
              <a:rPr lang="en-GB" sz="1600" b="1" dirty="0">
                <a:solidFill>
                  <a:srgbClr val="000000"/>
                </a:solidFill>
                <a:latin typeface="Arial"/>
              </a:rPr>
              <a:t>Age</a:t>
            </a:r>
          </a:p>
        </p:txBody>
      </p:sp>
      <p:sp>
        <p:nvSpPr>
          <p:cNvPr id="19" name="TextBox 18">
            <a:extLst>
              <a:ext uri="{FF2B5EF4-FFF2-40B4-BE49-F238E27FC236}">
                <a16:creationId xmlns:a16="http://schemas.microsoft.com/office/drawing/2014/main" id="{0F8946F8-F5A3-4B75-A223-E15E51308A02}"/>
              </a:ext>
            </a:extLst>
          </p:cNvPr>
          <p:cNvSpPr txBox="1"/>
          <p:nvPr/>
        </p:nvSpPr>
        <p:spPr>
          <a:xfrm>
            <a:off x="5082016" y="1991117"/>
            <a:ext cx="2030914" cy="830997"/>
          </a:xfrm>
          <a:prstGeom prst="rect">
            <a:avLst/>
          </a:prstGeom>
          <a:noFill/>
        </p:spPr>
        <p:txBody>
          <a:bodyPr wrap="square" rtlCol="0">
            <a:spAutoFit/>
          </a:bodyPr>
          <a:lstStyle/>
          <a:p>
            <a:pPr algn="ctr" defTabSz="457200">
              <a:defRPr/>
            </a:pPr>
            <a:r>
              <a:rPr lang="en-GB" sz="1600" b="1" dirty="0">
                <a:solidFill>
                  <a:srgbClr val="000000"/>
                </a:solidFill>
                <a:latin typeface="Arial"/>
              </a:rPr>
              <a:t>Gender Reassignment (Trans/nonbinary)</a:t>
            </a:r>
          </a:p>
        </p:txBody>
      </p:sp>
      <p:sp>
        <p:nvSpPr>
          <p:cNvPr id="20" name="TextBox 19">
            <a:extLst>
              <a:ext uri="{FF2B5EF4-FFF2-40B4-BE49-F238E27FC236}">
                <a16:creationId xmlns:a16="http://schemas.microsoft.com/office/drawing/2014/main" id="{CF02F017-96E2-46D3-A27E-F2F3AC401665}"/>
              </a:ext>
            </a:extLst>
          </p:cNvPr>
          <p:cNvSpPr txBox="1"/>
          <p:nvPr/>
        </p:nvSpPr>
        <p:spPr>
          <a:xfrm>
            <a:off x="7953954" y="1991118"/>
            <a:ext cx="1710870" cy="830997"/>
          </a:xfrm>
          <a:prstGeom prst="rect">
            <a:avLst/>
          </a:prstGeom>
          <a:noFill/>
        </p:spPr>
        <p:txBody>
          <a:bodyPr wrap="square" rtlCol="0">
            <a:spAutoFit/>
          </a:bodyPr>
          <a:lstStyle/>
          <a:p>
            <a:pPr algn="ctr" defTabSz="457200">
              <a:defRPr/>
            </a:pPr>
            <a:r>
              <a:rPr lang="en-GB" sz="1600" b="1" dirty="0">
                <a:solidFill>
                  <a:srgbClr val="000000"/>
                </a:solidFill>
                <a:latin typeface="Arial"/>
              </a:rPr>
              <a:t>Marriage and civil partnership</a:t>
            </a:r>
          </a:p>
        </p:txBody>
      </p:sp>
      <p:sp>
        <p:nvSpPr>
          <p:cNvPr id="21" name="TextBox 20">
            <a:extLst>
              <a:ext uri="{FF2B5EF4-FFF2-40B4-BE49-F238E27FC236}">
                <a16:creationId xmlns:a16="http://schemas.microsoft.com/office/drawing/2014/main" id="{35BCEA7C-EE1B-44D5-8D8D-B201426B3384}"/>
              </a:ext>
            </a:extLst>
          </p:cNvPr>
          <p:cNvSpPr txBox="1"/>
          <p:nvPr/>
        </p:nvSpPr>
        <p:spPr>
          <a:xfrm>
            <a:off x="2192345" y="3755252"/>
            <a:ext cx="1710872" cy="584775"/>
          </a:xfrm>
          <a:prstGeom prst="rect">
            <a:avLst/>
          </a:prstGeom>
          <a:noFill/>
        </p:spPr>
        <p:txBody>
          <a:bodyPr wrap="square" rtlCol="0">
            <a:spAutoFit/>
          </a:bodyPr>
          <a:lstStyle/>
          <a:p>
            <a:pPr algn="ctr" defTabSz="457200">
              <a:defRPr/>
            </a:pPr>
            <a:r>
              <a:rPr lang="en-GB" sz="1600" b="1" dirty="0">
                <a:solidFill>
                  <a:srgbClr val="000000"/>
                </a:solidFill>
                <a:latin typeface="Arial"/>
              </a:rPr>
              <a:t>Pregnancy and maternity leave</a:t>
            </a:r>
          </a:p>
        </p:txBody>
      </p:sp>
      <p:sp>
        <p:nvSpPr>
          <p:cNvPr id="22" name="TextBox 21">
            <a:extLst>
              <a:ext uri="{FF2B5EF4-FFF2-40B4-BE49-F238E27FC236}">
                <a16:creationId xmlns:a16="http://schemas.microsoft.com/office/drawing/2014/main" id="{56640DF3-3708-4693-B813-4B9341508325}"/>
              </a:ext>
            </a:extLst>
          </p:cNvPr>
          <p:cNvSpPr txBox="1"/>
          <p:nvPr/>
        </p:nvSpPr>
        <p:spPr>
          <a:xfrm>
            <a:off x="5313422" y="3832160"/>
            <a:ext cx="1592882" cy="338554"/>
          </a:xfrm>
          <a:prstGeom prst="rect">
            <a:avLst/>
          </a:prstGeom>
          <a:noFill/>
        </p:spPr>
        <p:txBody>
          <a:bodyPr wrap="square" rtlCol="0">
            <a:spAutoFit/>
          </a:bodyPr>
          <a:lstStyle/>
          <a:p>
            <a:pPr algn="ctr" defTabSz="457200">
              <a:defRPr/>
            </a:pPr>
            <a:r>
              <a:rPr lang="en-GB" sz="1600" b="1" dirty="0">
                <a:solidFill>
                  <a:srgbClr val="000000"/>
                </a:solidFill>
                <a:latin typeface="Arial"/>
              </a:rPr>
              <a:t>Disability </a:t>
            </a:r>
          </a:p>
        </p:txBody>
      </p:sp>
      <p:sp>
        <p:nvSpPr>
          <p:cNvPr id="23" name="TextBox 22">
            <a:extLst>
              <a:ext uri="{FF2B5EF4-FFF2-40B4-BE49-F238E27FC236}">
                <a16:creationId xmlns:a16="http://schemas.microsoft.com/office/drawing/2014/main" id="{0071C846-055C-40CF-80D3-027075673D8B}"/>
              </a:ext>
            </a:extLst>
          </p:cNvPr>
          <p:cNvSpPr txBox="1"/>
          <p:nvPr/>
        </p:nvSpPr>
        <p:spPr>
          <a:xfrm>
            <a:off x="8374718" y="3781828"/>
            <a:ext cx="1533886" cy="338554"/>
          </a:xfrm>
          <a:prstGeom prst="rect">
            <a:avLst/>
          </a:prstGeom>
          <a:noFill/>
        </p:spPr>
        <p:txBody>
          <a:bodyPr wrap="square" rtlCol="0">
            <a:spAutoFit/>
          </a:bodyPr>
          <a:lstStyle/>
          <a:p>
            <a:pPr algn="ctr" defTabSz="457200">
              <a:defRPr/>
            </a:pPr>
            <a:r>
              <a:rPr lang="en-GB" sz="1600" b="1" dirty="0">
                <a:solidFill>
                  <a:srgbClr val="000000"/>
                </a:solidFill>
                <a:latin typeface="Arial"/>
              </a:rPr>
              <a:t>Race</a:t>
            </a:r>
          </a:p>
        </p:txBody>
      </p:sp>
      <p:sp>
        <p:nvSpPr>
          <p:cNvPr id="24" name="TextBox 23">
            <a:extLst>
              <a:ext uri="{FF2B5EF4-FFF2-40B4-BE49-F238E27FC236}">
                <a16:creationId xmlns:a16="http://schemas.microsoft.com/office/drawing/2014/main" id="{37410CEA-5DC1-451D-89A3-3CAB3998E9D4}"/>
              </a:ext>
            </a:extLst>
          </p:cNvPr>
          <p:cNvSpPr txBox="1"/>
          <p:nvPr/>
        </p:nvSpPr>
        <p:spPr>
          <a:xfrm>
            <a:off x="2296736" y="5176052"/>
            <a:ext cx="1504387" cy="584775"/>
          </a:xfrm>
          <a:prstGeom prst="rect">
            <a:avLst/>
          </a:prstGeom>
          <a:noFill/>
        </p:spPr>
        <p:txBody>
          <a:bodyPr wrap="square" rtlCol="0">
            <a:spAutoFit/>
          </a:bodyPr>
          <a:lstStyle/>
          <a:p>
            <a:pPr algn="ctr" defTabSz="457200">
              <a:defRPr/>
            </a:pPr>
            <a:r>
              <a:rPr lang="en-GB" sz="1600" b="1" dirty="0">
                <a:solidFill>
                  <a:srgbClr val="000000"/>
                </a:solidFill>
                <a:latin typeface="Arial"/>
              </a:rPr>
              <a:t>Religion or belief </a:t>
            </a:r>
          </a:p>
        </p:txBody>
      </p:sp>
      <p:sp>
        <p:nvSpPr>
          <p:cNvPr id="25" name="TextBox 24">
            <a:extLst>
              <a:ext uri="{FF2B5EF4-FFF2-40B4-BE49-F238E27FC236}">
                <a16:creationId xmlns:a16="http://schemas.microsoft.com/office/drawing/2014/main" id="{0B938157-E19B-4C76-A801-02718CBCF1A6}"/>
              </a:ext>
            </a:extLst>
          </p:cNvPr>
          <p:cNvSpPr txBox="1"/>
          <p:nvPr/>
        </p:nvSpPr>
        <p:spPr>
          <a:xfrm>
            <a:off x="5479912" y="5193807"/>
            <a:ext cx="1361814" cy="584775"/>
          </a:xfrm>
          <a:prstGeom prst="rect">
            <a:avLst/>
          </a:prstGeom>
          <a:noFill/>
        </p:spPr>
        <p:txBody>
          <a:bodyPr wrap="square" rtlCol="0">
            <a:spAutoFit/>
          </a:bodyPr>
          <a:lstStyle/>
          <a:p>
            <a:pPr algn="ctr" defTabSz="457200">
              <a:defRPr/>
            </a:pPr>
            <a:r>
              <a:rPr lang="en-GB" sz="1600" b="1" dirty="0">
                <a:solidFill>
                  <a:srgbClr val="000000"/>
                </a:solidFill>
                <a:latin typeface="Arial"/>
              </a:rPr>
              <a:t>Sex (gender)</a:t>
            </a:r>
          </a:p>
        </p:txBody>
      </p:sp>
      <p:sp>
        <p:nvSpPr>
          <p:cNvPr id="26" name="TextBox 25">
            <a:extLst>
              <a:ext uri="{FF2B5EF4-FFF2-40B4-BE49-F238E27FC236}">
                <a16:creationId xmlns:a16="http://schemas.microsoft.com/office/drawing/2014/main" id="{CFC763B8-5315-4E0C-890B-DC74B1C0E250}"/>
              </a:ext>
            </a:extLst>
          </p:cNvPr>
          <p:cNvSpPr txBox="1"/>
          <p:nvPr/>
        </p:nvSpPr>
        <p:spPr>
          <a:xfrm>
            <a:off x="8121104" y="5021027"/>
            <a:ext cx="1543718" cy="830997"/>
          </a:xfrm>
          <a:prstGeom prst="rect">
            <a:avLst/>
          </a:prstGeom>
          <a:noFill/>
        </p:spPr>
        <p:txBody>
          <a:bodyPr wrap="square" rtlCol="0">
            <a:spAutoFit/>
          </a:bodyPr>
          <a:lstStyle/>
          <a:p>
            <a:pPr algn="ctr" defTabSz="457200">
              <a:defRPr/>
            </a:pPr>
            <a:r>
              <a:rPr lang="en-GB" sz="1600" b="1" dirty="0">
                <a:solidFill>
                  <a:srgbClr val="000000"/>
                </a:solidFill>
                <a:latin typeface="Arial"/>
              </a:rPr>
              <a:t>Sexual orientation (LGBTQ+) </a:t>
            </a:r>
          </a:p>
        </p:txBody>
      </p:sp>
      <p:sp>
        <p:nvSpPr>
          <p:cNvPr id="3" name="Slide Number Placeholder 7">
            <a:extLst>
              <a:ext uri="{FF2B5EF4-FFF2-40B4-BE49-F238E27FC236}">
                <a16:creationId xmlns:a16="http://schemas.microsoft.com/office/drawing/2014/main" id="{4F277B1D-40B5-944D-FAD5-0BE38C6531E9}"/>
              </a:ext>
            </a:extLst>
          </p:cNvPr>
          <p:cNvSpPr txBox="1">
            <a:spLocks/>
          </p:cNvSpPr>
          <p:nvPr/>
        </p:nvSpPr>
        <p:spPr>
          <a:xfrm>
            <a:off x="5936755" y="6393702"/>
            <a:ext cx="318491" cy="137272"/>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kern="1200">
                <a:solidFill>
                  <a:srgbClr val="003E74"/>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fld id="{AAEAE4A8-A6E5-453E-B946-FB774B73F48C}" type="slidenum">
              <a:rPr lang="en-GB" smtClean="0"/>
              <a:pPr/>
              <a:t>9</a:t>
            </a:fld>
            <a:endParaRPr lang="en-GB" dirty="0"/>
          </a:p>
        </p:txBody>
      </p:sp>
      <p:sp>
        <p:nvSpPr>
          <p:cNvPr id="9" name="Text Placeholder 8">
            <a:extLst>
              <a:ext uri="{FF2B5EF4-FFF2-40B4-BE49-F238E27FC236}">
                <a16:creationId xmlns:a16="http://schemas.microsoft.com/office/drawing/2014/main" id="{C925125F-C420-C450-C393-B6B462A62618}"/>
              </a:ext>
            </a:extLst>
          </p:cNvPr>
          <p:cNvSpPr>
            <a:spLocks noGrp="1"/>
          </p:cNvSpPr>
          <p:nvPr>
            <p:ph type="body" sz="quarter" idx="10"/>
          </p:nvPr>
        </p:nvSpPr>
        <p:spPr/>
        <p:txBody>
          <a:bodyPr/>
          <a:lstStyle/>
          <a:p>
            <a:endParaRPr lang="en-GB"/>
          </a:p>
        </p:txBody>
      </p:sp>
      <p:sp>
        <p:nvSpPr>
          <p:cNvPr id="11" name="Text Placeholder 3">
            <a:extLst>
              <a:ext uri="{FF2B5EF4-FFF2-40B4-BE49-F238E27FC236}">
                <a16:creationId xmlns:a16="http://schemas.microsoft.com/office/drawing/2014/main" id="{1C0AE1AA-8788-4102-E5B5-EFA4BD778342}"/>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Equality, Diversity, Inclusion and Ethics</a:t>
            </a:r>
            <a:endParaRPr lang="en-US" dirty="0"/>
          </a:p>
        </p:txBody>
      </p:sp>
    </p:spTree>
    <p:extLst>
      <p:ext uri="{BB962C8B-B14F-4D97-AF65-F5344CB8AC3E}">
        <p14:creationId xmlns:p14="http://schemas.microsoft.com/office/powerpoint/2010/main" val="13865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Theme1">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College Standard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Theme1" id="{6E13134C-E877-445E-91A3-4000DD472A85}" vid="{2C5C950A-46A6-4D8B-BEFB-80134F3EC5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617a15-db68-417d-8af8-66105e43eec8" xsi:nil="true"/>
    <lcf76f155ced4ddcb4097134ff3c332f xmlns="a4189ba5-e770-4bca-b5d0-cec4ac3646b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17DA4588C67D4BADB579CD5605472B" ma:contentTypeVersion="10" ma:contentTypeDescription="Create a new document." ma:contentTypeScope="" ma:versionID="8b12bc343363f3699b210f819a2fbfda">
  <xsd:schema xmlns:xsd="http://www.w3.org/2001/XMLSchema" xmlns:xs="http://www.w3.org/2001/XMLSchema" xmlns:p="http://schemas.microsoft.com/office/2006/metadata/properties" xmlns:ns2="a4189ba5-e770-4bca-b5d0-cec4ac3646b4" xmlns:ns3="e6617a15-db68-417d-8af8-66105e43eec8" targetNamespace="http://schemas.microsoft.com/office/2006/metadata/properties" ma:root="true" ma:fieldsID="86d951fbedc7295acb58bb8c6ce115a0" ns2:_="" ns3:_="">
    <xsd:import namespace="a4189ba5-e770-4bca-b5d0-cec4ac3646b4"/>
    <xsd:import namespace="e6617a15-db68-417d-8af8-66105e43eec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89ba5-e770-4bca-b5d0-cec4ac36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617a15-db68-417d-8af8-66105e43ee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a360ea-192c-41ba-a85a-f713395c19cd}" ma:internalName="TaxCatchAll" ma:showField="CatchAllData" ma:web="e6617a15-db68-417d-8af8-66105e43ee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02E307-75FB-4981-8F8F-44B8EEA73F8E}">
  <ds:schemaRefs>
    <ds:schemaRef ds:uri="http://schemas.microsoft.com/sharepoint/v3/contenttype/forms"/>
  </ds:schemaRefs>
</ds:datastoreItem>
</file>

<file path=customXml/itemProps2.xml><?xml version="1.0" encoding="utf-8"?>
<ds:datastoreItem xmlns:ds="http://schemas.openxmlformats.org/officeDocument/2006/customXml" ds:itemID="{7107BF70-B087-4AE3-B145-4900E94BAF24}">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e6617a15-db68-417d-8af8-66105e43eec8"/>
    <ds:schemaRef ds:uri="a4189ba5-e770-4bca-b5d0-cec4ac3646b4"/>
    <ds:schemaRef ds:uri="http://www.w3.org/XML/1998/namespace"/>
    <ds:schemaRef ds:uri="http://purl.org/dc/dcmitype/"/>
  </ds:schemaRefs>
</ds:datastoreItem>
</file>

<file path=customXml/itemProps3.xml><?xml version="1.0" encoding="utf-8"?>
<ds:datastoreItem xmlns:ds="http://schemas.openxmlformats.org/officeDocument/2006/customXml" ds:itemID="{CC309748-E575-4B1F-B55C-FA3AF16A5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89ba5-e770-4bca-b5d0-cec4ac3646b4"/>
    <ds:schemaRef ds:uri="e6617a15-db68-417d-8af8-66105e43e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5627</TotalTime>
  <Words>3029</Words>
  <Application>Microsoft Office PowerPoint</Application>
  <PresentationFormat>Widescreen</PresentationFormat>
  <Paragraphs>463</Paragraphs>
  <Slides>46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Calibri</vt:lpstr>
      <vt:lpstr>Roboto</vt:lpstr>
      <vt:lpstr>Arial</vt:lpstr>
      <vt:lpstr>Theme1</vt:lpstr>
      <vt:lpstr>Equality, Diversity, Inclusion and Ethics</vt:lpstr>
      <vt:lpstr>Recap / Position Update</vt:lpstr>
      <vt:lpstr>Session Learning Outcomes</vt:lpstr>
      <vt:lpstr>PowerPoint Presentation</vt:lpstr>
      <vt:lpstr>PowerPoint Presentation</vt:lpstr>
      <vt:lpstr>Defining Equality – Discussion Point</vt:lpstr>
      <vt:lpstr>Diversity</vt:lpstr>
      <vt:lpstr>Defining Diversity</vt:lpstr>
      <vt:lpstr>Protected Characteristics</vt:lpstr>
      <vt:lpstr>Equality Act 2010</vt:lpstr>
      <vt:lpstr>Investigating Inclusion</vt:lpstr>
      <vt:lpstr>Defining Inclusion</vt:lpstr>
      <vt:lpstr>Professional EDI</vt:lpstr>
      <vt:lpstr>IMechE – EDI Objectives</vt:lpstr>
      <vt:lpstr>Rolls-Royce – Staff Requirements</vt:lpstr>
      <vt:lpstr>Cundall - Ethos</vt:lpstr>
      <vt:lpstr>Engineering Council – Ethical Principles</vt:lpstr>
      <vt:lpstr>Defining Ethics</vt:lpstr>
      <vt:lpstr>Ethics vs Morals</vt:lpstr>
      <vt:lpstr>Factors in Morality / Ethics</vt:lpstr>
      <vt:lpstr>Ethical Approaches</vt:lpstr>
      <vt:lpstr>Finding Your Moral Compass</vt:lpstr>
      <vt:lpstr>Case studies – ethics in engineering design</vt:lpstr>
      <vt:lpstr>Ethics in Design – The Urinal</vt:lpstr>
      <vt:lpstr>Question</vt:lpstr>
      <vt:lpstr>Questioning the ethics…</vt:lpstr>
      <vt:lpstr>Questioning the ethics…</vt:lpstr>
      <vt:lpstr>Ethical Approaches</vt:lpstr>
      <vt:lpstr>Which ethical framework?</vt:lpstr>
      <vt:lpstr>Is it ethical now?</vt:lpstr>
      <vt:lpstr>The Difficult Question -  At What Cost?</vt:lpstr>
      <vt:lpstr>Question for Reflection</vt:lpstr>
      <vt:lpstr>Ethics in Design – The Speculum</vt:lpstr>
      <vt:lpstr>Ethics in Design – The Speculum</vt:lpstr>
      <vt:lpstr>The Difficult Question</vt:lpstr>
      <vt:lpstr>Ethics in Design – The Speculum</vt:lpstr>
      <vt:lpstr>Gynaecological Examination</vt:lpstr>
      <vt:lpstr>Gynaecological Examination - Success</vt:lpstr>
      <vt:lpstr>1840 – 2018 : Any Change?</vt:lpstr>
      <vt:lpstr>Resistance to Change</vt:lpstr>
      <vt:lpstr>The Difficult Question</vt:lpstr>
      <vt:lpstr>Ethical Approaches</vt:lpstr>
      <vt:lpstr>Which ethical framework?</vt:lpstr>
      <vt:lpstr>Current Design Status</vt:lpstr>
      <vt:lpstr>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Active Bystander</dc:title>
  <dc:creator>Birdi, Amber</dc:creator>
  <cp:lastModifiedBy>Birdi, Amber</cp:lastModifiedBy>
  <cp:revision>3</cp:revision>
  <dcterms:created xsi:type="dcterms:W3CDTF">2024-07-11T12:10:02Z</dcterms:created>
  <dcterms:modified xsi:type="dcterms:W3CDTF">2024-08-08T15:09:47Z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0x0101004C17DA4588C67D4BADB579CD5605472B</vt:lpwstr>
  </property>
  <property fmtid="{D5CDD505-2E9C-101B-9397-08002B2CF9AE}" pid="3" name="MediaServiceImageTags">
    <vt:lpwstr/>
  </property>
</Properties>
</file>