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93" r:id="rId4"/>
  </p:sldMasterIdLst>
  <p:notesMasterIdLst>
    <p:notesMasterId r:id="rId29"/>
  </p:notesMasterIdLst>
  <p:sldIdLst>
    <p:sldId id="291" r:id="rId5"/>
    <p:sldId id="258" r:id="rId6"/>
    <p:sldId id="259" r:id="rId7"/>
    <p:sldId id="264" r:id="rId8"/>
    <p:sldId id="263" r:id="rId9"/>
    <p:sldId id="261" r:id="rId10"/>
    <p:sldId id="271" r:id="rId11"/>
    <p:sldId id="272" r:id="rId12"/>
    <p:sldId id="273" r:id="rId13"/>
    <p:sldId id="278" r:id="rId14"/>
    <p:sldId id="274" r:id="rId15"/>
    <p:sldId id="265" r:id="rId16"/>
    <p:sldId id="262" r:id="rId17"/>
    <p:sldId id="260" r:id="rId18"/>
    <p:sldId id="266" r:id="rId19"/>
    <p:sldId id="257" r:id="rId20"/>
    <p:sldId id="267" r:id="rId21"/>
    <p:sldId id="275" r:id="rId22"/>
    <p:sldId id="276" r:id="rId23"/>
    <p:sldId id="277" r:id="rId24"/>
    <p:sldId id="268" r:id="rId25"/>
    <p:sldId id="269" r:id="rId26"/>
    <p:sldId id="270" r:id="rId27"/>
    <p:sldId id="279" r:id="rId28"/>
  </p:sldIdLst>
  <p:sldSz cx="12192000" cy="6858000"/>
  <p:notesSz cx="6858000" cy="9144000"/>
  <p:defaultText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4423757-609A-7EBC-9CEA-884FDC6C292D}" name="Birdi, Amber" initials="BA" userId="S::ab1220@ic.ac.uk::47b082eb-cd59-4925-994b-b8462c63b10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7DC"/>
    <a:srgbClr val="F8F3C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0A03105-FB88-4B9B-99BB-D1465AC0F2F1}" v="18" dt="2024-07-24T11:00:08.544"/>
  </p1510:revLst>
</p1510:revInfo>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935" autoAdjust="0"/>
    <p:restoredTop sz="85109" autoAdjust="0"/>
  </p:normalViewPr>
  <p:slideViewPr>
    <p:cSldViewPr snapToGrid="0" showGuides="1">
      <p:cViewPr varScale="1">
        <p:scale>
          <a:sx n="61" d="100"/>
          <a:sy n="61" d="100"/>
        </p:scale>
        <p:origin x="90" y="774"/>
      </p:cViewPr>
      <p:guideLst>
        <p:guide orient="horz" pos="2160"/>
        <p:guide pos="3840"/>
      </p:guideLst>
    </p:cSldViewPr>
  </p:slideViewPr>
  <p:notesTextViewPr>
    <p:cViewPr>
      <p:scale>
        <a:sx n="1" d="1"/>
        <a:sy n="1" d="1"/>
      </p:scale>
      <p:origin x="0" y="0"/>
    </p:cViewPr>
  </p:notesTextViewPr>
  <p:sorterViewPr>
    <p:cViewPr>
      <p:scale>
        <a:sx n="120" d="100"/>
        <a:sy n="12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irdi, Amber" userId="47b082eb-cd59-4925-994b-b8462c63b10c" providerId="ADAL" clId="{B0A03105-FB88-4B9B-99BB-D1465AC0F2F1}"/>
    <pc:docChg chg="undo custSel addSld delSld modSld">
      <pc:chgData name="Birdi, Amber" userId="47b082eb-cd59-4925-994b-b8462c63b10c" providerId="ADAL" clId="{B0A03105-FB88-4B9B-99BB-D1465AC0F2F1}" dt="2024-07-24T11:00:18.777" v="530" actId="1076"/>
      <pc:docMkLst>
        <pc:docMk/>
      </pc:docMkLst>
      <pc:sldChg chg="add del">
        <pc:chgData name="Birdi, Amber" userId="47b082eb-cd59-4925-994b-b8462c63b10c" providerId="ADAL" clId="{B0A03105-FB88-4B9B-99BB-D1465AC0F2F1}" dt="2024-07-24T10:34:54.278" v="103" actId="47"/>
        <pc:sldMkLst>
          <pc:docMk/>
          <pc:sldMk cId="954329384" sldId="256"/>
        </pc:sldMkLst>
      </pc:sldChg>
      <pc:sldChg chg="modSp add mod">
        <pc:chgData name="Birdi, Amber" userId="47b082eb-cd59-4925-994b-b8462c63b10c" providerId="ADAL" clId="{B0A03105-FB88-4B9B-99BB-D1465AC0F2F1}" dt="2024-07-24T10:50:48.236" v="333" actId="1076"/>
        <pc:sldMkLst>
          <pc:docMk/>
          <pc:sldMk cId="2035632890" sldId="257"/>
        </pc:sldMkLst>
        <pc:spChg chg="mod">
          <ac:chgData name="Birdi, Amber" userId="47b082eb-cd59-4925-994b-b8462c63b10c" providerId="ADAL" clId="{B0A03105-FB88-4B9B-99BB-D1465AC0F2F1}" dt="2024-07-24T10:50:48.236" v="333" actId="1076"/>
          <ac:spMkLst>
            <pc:docMk/>
            <pc:sldMk cId="2035632890" sldId="257"/>
            <ac:spMk id="11" creationId="{FECB8580-0C2E-26A1-94FB-7925D2AFDDB8}"/>
          </ac:spMkLst>
        </pc:spChg>
        <pc:picChg chg="mod">
          <ac:chgData name="Birdi, Amber" userId="47b082eb-cd59-4925-994b-b8462c63b10c" providerId="ADAL" clId="{B0A03105-FB88-4B9B-99BB-D1465AC0F2F1}" dt="2024-07-24T10:50:43.954" v="332" actId="14100"/>
          <ac:picMkLst>
            <pc:docMk/>
            <pc:sldMk cId="2035632890" sldId="257"/>
            <ac:picMk id="2" creationId="{5A958776-E104-B0C6-899C-CA1E3BBD01FA}"/>
          </ac:picMkLst>
        </pc:picChg>
      </pc:sldChg>
      <pc:sldChg chg="modSp add mod">
        <pc:chgData name="Birdi, Amber" userId="47b082eb-cd59-4925-994b-b8462c63b10c" providerId="ADAL" clId="{B0A03105-FB88-4B9B-99BB-D1465AC0F2F1}" dt="2024-07-24T10:35:07.187" v="107" actId="2710"/>
        <pc:sldMkLst>
          <pc:docMk/>
          <pc:sldMk cId="2179187587" sldId="258"/>
        </pc:sldMkLst>
        <pc:spChg chg="mod">
          <ac:chgData name="Birdi, Amber" userId="47b082eb-cd59-4925-994b-b8462c63b10c" providerId="ADAL" clId="{B0A03105-FB88-4B9B-99BB-D1465AC0F2F1}" dt="2024-07-24T10:34:59.029" v="105" actId="403"/>
          <ac:spMkLst>
            <pc:docMk/>
            <pc:sldMk cId="2179187587" sldId="258"/>
            <ac:spMk id="2" creationId="{00000000-0000-0000-0000-000000000000}"/>
          </ac:spMkLst>
        </pc:spChg>
        <pc:spChg chg="mod">
          <ac:chgData name="Birdi, Amber" userId="47b082eb-cd59-4925-994b-b8462c63b10c" providerId="ADAL" clId="{B0A03105-FB88-4B9B-99BB-D1465AC0F2F1}" dt="2024-07-24T10:35:07.187" v="107" actId="2710"/>
          <ac:spMkLst>
            <pc:docMk/>
            <pc:sldMk cId="2179187587" sldId="258"/>
            <ac:spMk id="3" creationId="{00000000-0000-0000-0000-000000000000}"/>
          </ac:spMkLst>
        </pc:spChg>
      </pc:sldChg>
      <pc:sldChg chg="modSp add mod">
        <pc:chgData name="Birdi, Amber" userId="47b082eb-cd59-4925-994b-b8462c63b10c" providerId="ADAL" clId="{B0A03105-FB88-4B9B-99BB-D1465AC0F2F1}" dt="2024-07-24T10:35:43.870" v="111" actId="12"/>
        <pc:sldMkLst>
          <pc:docMk/>
          <pc:sldMk cId="1012667521" sldId="259"/>
        </pc:sldMkLst>
        <pc:spChg chg="mod">
          <ac:chgData name="Birdi, Amber" userId="47b082eb-cd59-4925-994b-b8462c63b10c" providerId="ADAL" clId="{B0A03105-FB88-4B9B-99BB-D1465AC0F2F1}" dt="2024-07-24T10:35:25.989" v="109" actId="403"/>
          <ac:spMkLst>
            <pc:docMk/>
            <pc:sldMk cId="1012667521" sldId="259"/>
            <ac:spMk id="2" creationId="{00000000-0000-0000-0000-000000000000}"/>
          </ac:spMkLst>
        </pc:spChg>
        <pc:spChg chg="mod">
          <ac:chgData name="Birdi, Amber" userId="47b082eb-cd59-4925-994b-b8462c63b10c" providerId="ADAL" clId="{B0A03105-FB88-4B9B-99BB-D1465AC0F2F1}" dt="2024-07-24T10:35:43.870" v="111" actId="12"/>
          <ac:spMkLst>
            <pc:docMk/>
            <pc:sldMk cId="1012667521" sldId="259"/>
            <ac:spMk id="3" creationId="{00000000-0000-0000-0000-000000000000}"/>
          </ac:spMkLst>
        </pc:spChg>
      </pc:sldChg>
      <pc:sldChg chg="modSp add mod">
        <pc:chgData name="Birdi, Amber" userId="47b082eb-cd59-4925-994b-b8462c63b10c" providerId="ADAL" clId="{B0A03105-FB88-4B9B-99BB-D1465AC0F2F1}" dt="2024-07-24T10:48:44.471" v="324" actId="403"/>
        <pc:sldMkLst>
          <pc:docMk/>
          <pc:sldMk cId="3036276527" sldId="260"/>
        </pc:sldMkLst>
        <pc:spChg chg="mod">
          <ac:chgData name="Birdi, Amber" userId="47b082eb-cd59-4925-994b-b8462c63b10c" providerId="ADAL" clId="{B0A03105-FB88-4B9B-99BB-D1465AC0F2F1}" dt="2024-07-24T10:48:21.798" v="314" actId="403"/>
          <ac:spMkLst>
            <pc:docMk/>
            <pc:sldMk cId="3036276527" sldId="260"/>
            <ac:spMk id="2" creationId="{00000000-0000-0000-0000-000000000000}"/>
          </ac:spMkLst>
        </pc:spChg>
        <pc:spChg chg="mod">
          <ac:chgData name="Birdi, Amber" userId="47b082eb-cd59-4925-994b-b8462c63b10c" providerId="ADAL" clId="{B0A03105-FB88-4B9B-99BB-D1465AC0F2F1}" dt="2024-07-24T10:48:44.471" v="324" actId="403"/>
          <ac:spMkLst>
            <pc:docMk/>
            <pc:sldMk cId="3036276527" sldId="260"/>
            <ac:spMk id="3" creationId="{00000000-0000-0000-0000-000000000000}"/>
          </ac:spMkLst>
        </pc:spChg>
      </pc:sldChg>
      <pc:sldChg chg="addSp delSp modSp add mod">
        <pc:chgData name="Birdi, Amber" userId="47b082eb-cd59-4925-994b-b8462c63b10c" providerId="ADAL" clId="{B0A03105-FB88-4B9B-99BB-D1465AC0F2F1}" dt="2024-07-24T10:38:28.034" v="191" actId="20577"/>
        <pc:sldMkLst>
          <pc:docMk/>
          <pc:sldMk cId="2845108407" sldId="261"/>
        </pc:sldMkLst>
        <pc:spChg chg="del">
          <ac:chgData name="Birdi, Amber" userId="47b082eb-cd59-4925-994b-b8462c63b10c" providerId="ADAL" clId="{B0A03105-FB88-4B9B-99BB-D1465AC0F2F1}" dt="2024-07-24T10:38:17.222" v="164" actId="478"/>
          <ac:spMkLst>
            <pc:docMk/>
            <pc:sldMk cId="2845108407" sldId="261"/>
            <ac:spMk id="2" creationId="{00000000-0000-0000-0000-000000000000}"/>
          </ac:spMkLst>
        </pc:spChg>
        <pc:spChg chg="add del mod">
          <ac:chgData name="Birdi, Amber" userId="47b082eb-cd59-4925-994b-b8462c63b10c" providerId="ADAL" clId="{B0A03105-FB88-4B9B-99BB-D1465AC0F2F1}" dt="2024-07-24T10:38:19.725" v="165" actId="478"/>
          <ac:spMkLst>
            <pc:docMk/>
            <pc:sldMk cId="2845108407" sldId="261"/>
            <ac:spMk id="7" creationId="{52294A98-8838-142D-FAC5-8CD5B360A285}"/>
          </ac:spMkLst>
        </pc:spChg>
        <pc:spChg chg="add mod">
          <ac:chgData name="Birdi, Amber" userId="47b082eb-cd59-4925-994b-b8462c63b10c" providerId="ADAL" clId="{B0A03105-FB88-4B9B-99BB-D1465AC0F2F1}" dt="2024-07-24T10:38:28.034" v="191" actId="20577"/>
          <ac:spMkLst>
            <pc:docMk/>
            <pc:sldMk cId="2845108407" sldId="261"/>
            <ac:spMk id="10" creationId="{B5865F3F-BC60-9D29-6978-65481311BFA3}"/>
          </ac:spMkLst>
        </pc:spChg>
      </pc:sldChg>
      <pc:sldChg chg="addSp delSp modSp add mod modNotesTx">
        <pc:chgData name="Birdi, Amber" userId="47b082eb-cd59-4925-994b-b8462c63b10c" providerId="ADAL" clId="{B0A03105-FB88-4B9B-99BB-D1465AC0F2F1}" dt="2024-07-24T10:45:42.532" v="312" actId="20577"/>
        <pc:sldMkLst>
          <pc:docMk/>
          <pc:sldMk cId="426393993" sldId="262"/>
        </pc:sldMkLst>
        <pc:spChg chg="del">
          <ac:chgData name="Birdi, Amber" userId="47b082eb-cd59-4925-994b-b8462c63b10c" providerId="ADAL" clId="{B0A03105-FB88-4B9B-99BB-D1465AC0F2F1}" dt="2024-07-24T10:44:32.830" v="299" actId="478"/>
          <ac:spMkLst>
            <pc:docMk/>
            <pc:sldMk cId="426393993" sldId="262"/>
            <ac:spMk id="2" creationId="{00000000-0000-0000-0000-000000000000}"/>
          </ac:spMkLst>
        </pc:spChg>
        <pc:spChg chg="mod">
          <ac:chgData name="Birdi, Amber" userId="47b082eb-cd59-4925-994b-b8462c63b10c" providerId="ADAL" clId="{B0A03105-FB88-4B9B-99BB-D1465AC0F2F1}" dt="2024-07-24T10:45:30.627" v="311" actId="14100"/>
          <ac:spMkLst>
            <pc:docMk/>
            <pc:sldMk cId="426393993" sldId="262"/>
            <ac:spMk id="3" creationId="{00000000-0000-0000-0000-000000000000}"/>
          </ac:spMkLst>
        </pc:spChg>
        <pc:spChg chg="add mod">
          <ac:chgData name="Birdi, Amber" userId="47b082eb-cd59-4925-994b-b8462c63b10c" providerId="ADAL" clId="{B0A03105-FB88-4B9B-99BB-D1465AC0F2F1}" dt="2024-07-24T10:44:30.622" v="298" actId="20577"/>
          <ac:spMkLst>
            <pc:docMk/>
            <pc:sldMk cId="426393993" sldId="262"/>
            <ac:spMk id="4" creationId="{7A5AD501-2F0A-36B7-54DC-EC600614CF11}"/>
          </ac:spMkLst>
        </pc:spChg>
        <pc:spChg chg="add del mod">
          <ac:chgData name="Birdi, Amber" userId="47b082eb-cd59-4925-994b-b8462c63b10c" providerId="ADAL" clId="{B0A03105-FB88-4B9B-99BB-D1465AC0F2F1}" dt="2024-07-24T10:44:34.325" v="300" actId="478"/>
          <ac:spMkLst>
            <pc:docMk/>
            <pc:sldMk cId="426393993" sldId="262"/>
            <ac:spMk id="9" creationId="{5F1CB4C6-D4B8-7DCC-95FE-E179DFC8A941}"/>
          </ac:spMkLst>
        </pc:spChg>
        <pc:picChg chg="mod">
          <ac:chgData name="Birdi, Amber" userId="47b082eb-cd59-4925-994b-b8462c63b10c" providerId="ADAL" clId="{B0A03105-FB88-4B9B-99BB-D1465AC0F2F1}" dt="2024-07-24T10:44:43.561" v="303" actId="1076"/>
          <ac:picMkLst>
            <pc:docMk/>
            <pc:sldMk cId="426393993" sldId="262"/>
            <ac:picMk id="6" creationId="{43FA77D9-4D4B-4194-BA42-83B4700DEAB4}"/>
          </ac:picMkLst>
        </pc:picChg>
        <pc:picChg chg="mod">
          <ac:chgData name="Birdi, Amber" userId="47b082eb-cd59-4925-994b-b8462c63b10c" providerId="ADAL" clId="{B0A03105-FB88-4B9B-99BB-D1465AC0F2F1}" dt="2024-07-24T10:44:43.561" v="303" actId="1076"/>
          <ac:picMkLst>
            <pc:docMk/>
            <pc:sldMk cId="426393993" sldId="262"/>
            <ac:picMk id="7" creationId="{C77CFEB0-F171-4BBA-BB15-8E890A692E48}"/>
          </ac:picMkLst>
        </pc:picChg>
        <pc:picChg chg="mod">
          <ac:chgData name="Birdi, Amber" userId="47b082eb-cd59-4925-994b-b8462c63b10c" providerId="ADAL" clId="{B0A03105-FB88-4B9B-99BB-D1465AC0F2F1}" dt="2024-07-24T10:44:43.561" v="303" actId="1076"/>
          <ac:picMkLst>
            <pc:docMk/>
            <pc:sldMk cId="426393993" sldId="262"/>
            <ac:picMk id="8" creationId="{1353C3EB-D954-413E-9357-AAFA25DEB0E9}"/>
          </ac:picMkLst>
        </pc:picChg>
        <pc:picChg chg="mod">
          <ac:chgData name="Birdi, Amber" userId="47b082eb-cd59-4925-994b-b8462c63b10c" providerId="ADAL" clId="{B0A03105-FB88-4B9B-99BB-D1465AC0F2F1}" dt="2024-07-24T10:44:43.561" v="303" actId="1076"/>
          <ac:picMkLst>
            <pc:docMk/>
            <pc:sldMk cId="426393993" sldId="262"/>
            <ac:picMk id="10" creationId="{C2BB778D-17CC-4932-9892-571C0AE7A05F}"/>
          </ac:picMkLst>
        </pc:picChg>
      </pc:sldChg>
      <pc:sldChg chg="addSp delSp modSp add mod">
        <pc:chgData name="Birdi, Amber" userId="47b082eb-cd59-4925-994b-b8462c63b10c" providerId="ADAL" clId="{B0A03105-FB88-4B9B-99BB-D1465AC0F2F1}" dt="2024-07-24T10:37:59.054" v="163" actId="1076"/>
        <pc:sldMkLst>
          <pc:docMk/>
          <pc:sldMk cId="2939062305" sldId="263"/>
        </pc:sldMkLst>
        <pc:spChg chg="del">
          <ac:chgData name="Birdi, Amber" userId="47b082eb-cd59-4925-994b-b8462c63b10c" providerId="ADAL" clId="{B0A03105-FB88-4B9B-99BB-D1465AC0F2F1}" dt="2024-07-24T10:36:17.796" v="144" actId="478"/>
          <ac:spMkLst>
            <pc:docMk/>
            <pc:sldMk cId="2939062305" sldId="263"/>
            <ac:spMk id="2" creationId="{00000000-0000-0000-0000-000000000000}"/>
          </ac:spMkLst>
        </pc:spChg>
        <pc:spChg chg="mod">
          <ac:chgData name="Birdi, Amber" userId="47b082eb-cd59-4925-994b-b8462c63b10c" providerId="ADAL" clId="{B0A03105-FB88-4B9B-99BB-D1465AC0F2F1}" dt="2024-07-24T10:37:59.054" v="163" actId="1076"/>
          <ac:spMkLst>
            <pc:docMk/>
            <pc:sldMk cId="2939062305" sldId="263"/>
            <ac:spMk id="3" creationId="{00000000-0000-0000-0000-000000000000}"/>
          </ac:spMkLst>
        </pc:spChg>
        <pc:spChg chg="add mod">
          <ac:chgData name="Birdi, Amber" userId="47b082eb-cd59-4925-994b-b8462c63b10c" providerId="ADAL" clId="{B0A03105-FB88-4B9B-99BB-D1465AC0F2F1}" dt="2024-07-24T10:36:13.512" v="143" actId="20577"/>
          <ac:spMkLst>
            <pc:docMk/>
            <pc:sldMk cId="2939062305" sldId="263"/>
            <ac:spMk id="6" creationId="{1FAFE797-2D2C-D6D0-7007-0CBD96915386}"/>
          </ac:spMkLst>
        </pc:spChg>
        <pc:spChg chg="add del mod">
          <ac:chgData name="Birdi, Amber" userId="47b082eb-cd59-4925-994b-b8462c63b10c" providerId="ADAL" clId="{B0A03105-FB88-4B9B-99BB-D1465AC0F2F1}" dt="2024-07-24T10:36:20.137" v="145" actId="478"/>
          <ac:spMkLst>
            <pc:docMk/>
            <pc:sldMk cId="2939062305" sldId="263"/>
            <ac:spMk id="8" creationId="{8780E87A-03DB-B9C9-FF5B-1B45C0FAA8B6}"/>
          </ac:spMkLst>
        </pc:spChg>
        <pc:spChg chg="add mod">
          <ac:chgData name="Birdi, Amber" userId="47b082eb-cd59-4925-994b-b8462c63b10c" providerId="ADAL" clId="{B0A03105-FB88-4B9B-99BB-D1465AC0F2F1}" dt="2024-07-24T10:37:12.701" v="158" actId="20578"/>
          <ac:spMkLst>
            <pc:docMk/>
            <pc:sldMk cId="2939062305" sldId="263"/>
            <ac:spMk id="10" creationId="{18DB8DA0-C729-15CC-C28E-E6C9F371B061}"/>
          </ac:spMkLst>
        </pc:spChg>
        <pc:spChg chg="add mod">
          <ac:chgData name="Birdi, Amber" userId="47b082eb-cd59-4925-994b-b8462c63b10c" providerId="ADAL" clId="{B0A03105-FB88-4B9B-99BB-D1465AC0F2F1}" dt="2024-07-24T10:37:22.566" v="160" actId="1076"/>
          <ac:spMkLst>
            <pc:docMk/>
            <pc:sldMk cId="2939062305" sldId="263"/>
            <ac:spMk id="12" creationId="{5676F7E5-E554-983E-98DC-5A6D6AC14731}"/>
          </ac:spMkLst>
        </pc:spChg>
        <pc:picChg chg="mod">
          <ac:chgData name="Birdi, Amber" userId="47b082eb-cd59-4925-994b-b8462c63b10c" providerId="ADAL" clId="{B0A03105-FB88-4B9B-99BB-D1465AC0F2F1}" dt="2024-07-24T10:37:10.216" v="157" actId="1076"/>
          <ac:picMkLst>
            <pc:docMk/>
            <pc:sldMk cId="2939062305" sldId="263"/>
            <ac:picMk id="1026" creationId="{6B74415B-7C28-4146-A943-5345DE7C0D4C}"/>
          </ac:picMkLst>
        </pc:picChg>
      </pc:sldChg>
      <pc:sldChg chg="add">
        <pc:chgData name="Birdi, Amber" userId="47b082eb-cd59-4925-994b-b8462c63b10c" providerId="ADAL" clId="{B0A03105-FB88-4B9B-99BB-D1465AC0F2F1}" dt="2024-07-24T10:33:50.064" v="24"/>
        <pc:sldMkLst>
          <pc:docMk/>
          <pc:sldMk cId="1386552695" sldId="264"/>
        </pc:sldMkLst>
      </pc:sldChg>
      <pc:sldChg chg="addSp delSp modSp add mod">
        <pc:chgData name="Birdi, Amber" userId="47b082eb-cd59-4925-994b-b8462c63b10c" providerId="ADAL" clId="{B0A03105-FB88-4B9B-99BB-D1465AC0F2F1}" dt="2024-07-24T10:44:08.111" v="266" actId="14100"/>
        <pc:sldMkLst>
          <pc:docMk/>
          <pc:sldMk cId="2536504319" sldId="265"/>
        </pc:sldMkLst>
        <pc:spChg chg="del">
          <ac:chgData name="Birdi, Amber" userId="47b082eb-cd59-4925-994b-b8462c63b10c" providerId="ADAL" clId="{B0A03105-FB88-4B9B-99BB-D1465AC0F2F1}" dt="2024-07-24T10:43:36.382" v="258" actId="478"/>
          <ac:spMkLst>
            <pc:docMk/>
            <pc:sldMk cId="2536504319" sldId="265"/>
            <ac:spMk id="2" creationId="{00000000-0000-0000-0000-000000000000}"/>
          </ac:spMkLst>
        </pc:spChg>
        <pc:spChg chg="add mod">
          <ac:chgData name="Birdi, Amber" userId="47b082eb-cd59-4925-994b-b8462c63b10c" providerId="ADAL" clId="{B0A03105-FB88-4B9B-99BB-D1465AC0F2F1}" dt="2024-07-24T10:43:31.194" v="257" actId="5793"/>
          <ac:spMkLst>
            <pc:docMk/>
            <pc:sldMk cId="2536504319" sldId="265"/>
            <ac:spMk id="3" creationId="{570EBF8B-EC1F-8E50-6E3B-9D82A7B1DB75}"/>
          </ac:spMkLst>
        </pc:spChg>
        <pc:spChg chg="mod">
          <ac:chgData name="Birdi, Amber" userId="47b082eb-cd59-4925-994b-b8462c63b10c" providerId="ADAL" clId="{B0A03105-FB88-4B9B-99BB-D1465AC0F2F1}" dt="2024-07-24T10:44:02.431" v="264" actId="14100"/>
          <ac:spMkLst>
            <pc:docMk/>
            <pc:sldMk cId="2536504319" sldId="265"/>
            <ac:spMk id="7" creationId="{3EF1A7CA-6834-42DD-A13E-4F8E855120D2}"/>
          </ac:spMkLst>
        </pc:spChg>
        <pc:spChg chg="mod">
          <ac:chgData name="Birdi, Amber" userId="47b082eb-cd59-4925-994b-b8462c63b10c" providerId="ADAL" clId="{B0A03105-FB88-4B9B-99BB-D1465AC0F2F1}" dt="2024-07-24T10:44:05.711" v="265" actId="14100"/>
          <ac:spMkLst>
            <pc:docMk/>
            <pc:sldMk cId="2536504319" sldId="265"/>
            <ac:spMk id="8" creationId="{2DD98280-CAF0-4E3D-9C64-BDC78E7339A3}"/>
          </ac:spMkLst>
        </pc:spChg>
        <pc:spChg chg="mod">
          <ac:chgData name="Birdi, Amber" userId="47b082eb-cd59-4925-994b-b8462c63b10c" providerId="ADAL" clId="{B0A03105-FB88-4B9B-99BB-D1465AC0F2F1}" dt="2024-07-24T10:44:08.111" v="266" actId="14100"/>
          <ac:spMkLst>
            <pc:docMk/>
            <pc:sldMk cId="2536504319" sldId="265"/>
            <ac:spMk id="9" creationId="{D695EBCB-CD74-42A0-B86E-B892568803C9}"/>
          </ac:spMkLst>
        </pc:spChg>
        <pc:spChg chg="add del mod">
          <ac:chgData name="Birdi, Amber" userId="47b082eb-cd59-4925-994b-b8462c63b10c" providerId="ADAL" clId="{B0A03105-FB88-4B9B-99BB-D1465AC0F2F1}" dt="2024-07-24T10:43:38.066" v="259" actId="478"/>
          <ac:spMkLst>
            <pc:docMk/>
            <pc:sldMk cId="2536504319" sldId="265"/>
            <ac:spMk id="10" creationId="{AC3806F1-FA33-9D20-97CD-36FFE4918F20}"/>
          </ac:spMkLst>
        </pc:spChg>
      </pc:sldChg>
      <pc:sldChg chg="add">
        <pc:chgData name="Birdi, Amber" userId="47b082eb-cd59-4925-994b-b8462c63b10c" providerId="ADAL" clId="{B0A03105-FB88-4B9B-99BB-D1465AC0F2F1}" dt="2024-07-24T10:33:50.064" v="24"/>
        <pc:sldMkLst>
          <pc:docMk/>
          <pc:sldMk cId="3193142277" sldId="266"/>
        </pc:sldMkLst>
      </pc:sldChg>
      <pc:sldChg chg="addSp delSp modSp add mod">
        <pc:chgData name="Birdi, Amber" userId="47b082eb-cd59-4925-994b-b8462c63b10c" providerId="ADAL" clId="{B0A03105-FB88-4B9B-99BB-D1465AC0F2F1}" dt="2024-07-24T10:51:16.043" v="354" actId="1076"/>
        <pc:sldMkLst>
          <pc:docMk/>
          <pc:sldMk cId="881428442" sldId="267"/>
        </pc:sldMkLst>
        <pc:spChg chg="del">
          <ac:chgData name="Birdi, Amber" userId="47b082eb-cd59-4925-994b-b8462c63b10c" providerId="ADAL" clId="{B0A03105-FB88-4B9B-99BB-D1465AC0F2F1}" dt="2024-07-24T10:51:10.163" v="350" actId="478"/>
          <ac:spMkLst>
            <pc:docMk/>
            <pc:sldMk cId="881428442" sldId="267"/>
            <ac:spMk id="2" creationId="{B3421475-3FB2-4D45-878D-25E58C1DC697}"/>
          </ac:spMkLst>
        </pc:spChg>
        <pc:spChg chg="add mod">
          <ac:chgData name="Birdi, Amber" userId="47b082eb-cd59-4925-994b-b8462c63b10c" providerId="ADAL" clId="{B0A03105-FB88-4B9B-99BB-D1465AC0F2F1}" dt="2024-07-24T10:51:07.975" v="349" actId="20577"/>
          <ac:spMkLst>
            <pc:docMk/>
            <pc:sldMk cId="881428442" sldId="267"/>
            <ac:spMk id="4" creationId="{68F1B805-E737-EFAA-CFBC-B198A654B470}"/>
          </ac:spMkLst>
        </pc:spChg>
        <pc:spChg chg="add del mod">
          <ac:chgData name="Birdi, Amber" userId="47b082eb-cd59-4925-994b-b8462c63b10c" providerId="ADAL" clId="{B0A03105-FB88-4B9B-99BB-D1465AC0F2F1}" dt="2024-07-24T10:51:11.407" v="351" actId="478"/>
          <ac:spMkLst>
            <pc:docMk/>
            <pc:sldMk cId="881428442" sldId="267"/>
            <ac:spMk id="6" creationId="{B1D2A8C9-5F98-3EDB-9CA6-1A5173124E97}"/>
          </ac:spMkLst>
        </pc:spChg>
        <pc:picChg chg="mod">
          <ac:chgData name="Birdi, Amber" userId="47b082eb-cd59-4925-994b-b8462c63b10c" providerId="ADAL" clId="{B0A03105-FB88-4B9B-99BB-D1465AC0F2F1}" dt="2024-07-24T10:51:16.043" v="354" actId="1076"/>
          <ac:picMkLst>
            <pc:docMk/>
            <pc:sldMk cId="881428442" sldId="267"/>
            <ac:picMk id="3" creationId="{2E51850D-73C2-EB48-AB0B-A7A5F911E299}"/>
          </ac:picMkLst>
        </pc:picChg>
      </pc:sldChg>
      <pc:sldChg chg="addSp delSp modSp add mod modTransition">
        <pc:chgData name="Birdi, Amber" userId="47b082eb-cd59-4925-994b-b8462c63b10c" providerId="ADAL" clId="{B0A03105-FB88-4B9B-99BB-D1465AC0F2F1}" dt="2024-07-24T10:54:40.981" v="436" actId="403"/>
        <pc:sldMkLst>
          <pc:docMk/>
          <pc:sldMk cId="2028499411" sldId="268"/>
        </pc:sldMkLst>
        <pc:spChg chg="add mod">
          <ac:chgData name="Birdi, Amber" userId="47b082eb-cd59-4925-994b-b8462c63b10c" providerId="ADAL" clId="{B0A03105-FB88-4B9B-99BB-D1465AC0F2F1}" dt="2024-07-24T10:54:27.809" v="432" actId="20577"/>
          <ac:spMkLst>
            <pc:docMk/>
            <pc:sldMk cId="2028499411" sldId="268"/>
            <ac:spMk id="2" creationId="{CFCDCADD-0163-4574-8D6E-4B906F551155}"/>
          </ac:spMkLst>
        </pc:spChg>
        <pc:spChg chg="mod">
          <ac:chgData name="Birdi, Amber" userId="47b082eb-cd59-4925-994b-b8462c63b10c" providerId="ADAL" clId="{B0A03105-FB88-4B9B-99BB-D1465AC0F2F1}" dt="2024-07-24T10:54:40.981" v="436" actId="403"/>
          <ac:spMkLst>
            <pc:docMk/>
            <pc:sldMk cId="2028499411" sldId="268"/>
            <ac:spMk id="3" creationId="{F8C6FD83-07E1-47B7-8E31-8811C64B5973}"/>
          </ac:spMkLst>
        </pc:spChg>
        <pc:spChg chg="del">
          <ac:chgData name="Birdi, Amber" userId="47b082eb-cd59-4925-994b-b8462c63b10c" providerId="ADAL" clId="{B0A03105-FB88-4B9B-99BB-D1465AC0F2F1}" dt="2024-07-24T10:54:29.983" v="433" actId="478"/>
          <ac:spMkLst>
            <pc:docMk/>
            <pc:sldMk cId="2028499411" sldId="268"/>
            <ac:spMk id="4" creationId="{9AF984D5-D263-7682-1D28-8E1A3FF6E363}"/>
          </ac:spMkLst>
        </pc:spChg>
      </pc:sldChg>
      <pc:sldChg chg="addSp delSp modSp add mod modTransition">
        <pc:chgData name="Birdi, Amber" userId="47b082eb-cd59-4925-994b-b8462c63b10c" providerId="ADAL" clId="{B0A03105-FB88-4B9B-99BB-D1465AC0F2F1}" dt="2024-07-24T10:58:39.180" v="494" actId="1076"/>
        <pc:sldMkLst>
          <pc:docMk/>
          <pc:sldMk cId="1171238900" sldId="269"/>
        </pc:sldMkLst>
        <pc:spChg chg="del mod">
          <ac:chgData name="Birdi, Amber" userId="47b082eb-cd59-4925-994b-b8462c63b10c" providerId="ADAL" clId="{B0A03105-FB88-4B9B-99BB-D1465AC0F2F1}" dt="2024-07-24T10:57:48.137" v="459" actId="478"/>
          <ac:spMkLst>
            <pc:docMk/>
            <pc:sldMk cId="1171238900" sldId="269"/>
            <ac:spMk id="3" creationId="{F8C6FD83-07E1-47B7-8E31-8811C64B5973}"/>
          </ac:spMkLst>
        </pc:spChg>
        <pc:spChg chg="add mod">
          <ac:chgData name="Birdi, Amber" userId="47b082eb-cd59-4925-994b-b8462c63b10c" providerId="ADAL" clId="{B0A03105-FB88-4B9B-99BB-D1465AC0F2F1}" dt="2024-07-24T10:55:00.537" v="437"/>
          <ac:spMkLst>
            <pc:docMk/>
            <pc:sldMk cId="1171238900" sldId="269"/>
            <ac:spMk id="4" creationId="{2C48A566-D938-DAC1-268E-10DC16EC4DA8}"/>
          </ac:spMkLst>
        </pc:spChg>
        <pc:spChg chg="del">
          <ac:chgData name="Birdi, Amber" userId="47b082eb-cd59-4925-994b-b8462c63b10c" providerId="ADAL" clId="{B0A03105-FB88-4B9B-99BB-D1465AC0F2F1}" dt="2024-07-24T10:55:01.876" v="438" actId="478"/>
          <ac:spMkLst>
            <pc:docMk/>
            <pc:sldMk cId="1171238900" sldId="269"/>
            <ac:spMk id="5" creationId="{AB8EDCC6-34F9-FBE6-E2EA-383F614E9CB5}"/>
          </ac:spMkLst>
        </pc:spChg>
        <pc:spChg chg="add mod">
          <ac:chgData name="Birdi, Amber" userId="47b082eb-cd59-4925-994b-b8462c63b10c" providerId="ADAL" clId="{B0A03105-FB88-4B9B-99BB-D1465AC0F2F1}" dt="2024-07-24T10:58:21.655" v="487" actId="13926"/>
          <ac:spMkLst>
            <pc:docMk/>
            <pc:sldMk cId="1171238900" sldId="269"/>
            <ac:spMk id="6" creationId="{14794772-822C-5F0D-8163-4E6287CE16B1}"/>
          </ac:spMkLst>
        </pc:spChg>
        <pc:spChg chg="add mod">
          <ac:chgData name="Birdi, Amber" userId="47b082eb-cd59-4925-994b-b8462c63b10c" providerId="ADAL" clId="{B0A03105-FB88-4B9B-99BB-D1465AC0F2F1}" dt="2024-07-24T10:58:39.180" v="494" actId="1076"/>
          <ac:spMkLst>
            <pc:docMk/>
            <pc:sldMk cId="1171238900" sldId="269"/>
            <ac:spMk id="7" creationId="{B48EF1B8-9C13-E6ED-E4ED-DA49B415ED7F}"/>
          </ac:spMkLst>
        </pc:spChg>
        <pc:picChg chg="del mod">
          <ac:chgData name="Birdi, Amber" userId="47b082eb-cd59-4925-994b-b8462c63b10c" providerId="ADAL" clId="{B0A03105-FB88-4B9B-99BB-D1465AC0F2F1}" dt="2024-07-24T10:58:36.467" v="493" actId="478"/>
          <ac:picMkLst>
            <pc:docMk/>
            <pc:sldMk cId="1171238900" sldId="269"/>
            <ac:picMk id="2" creationId="{AC0FEC10-6F14-6C07-A342-D9B0DDC65EAE}"/>
          </ac:picMkLst>
        </pc:picChg>
      </pc:sldChg>
      <pc:sldChg chg="addSp delSp modSp add mod modTransition">
        <pc:chgData name="Birdi, Amber" userId="47b082eb-cd59-4925-994b-b8462c63b10c" providerId="ADAL" clId="{B0A03105-FB88-4B9B-99BB-D1465AC0F2F1}" dt="2024-07-24T11:00:01.026" v="525" actId="1076"/>
        <pc:sldMkLst>
          <pc:docMk/>
          <pc:sldMk cId="3246616451" sldId="270"/>
        </pc:sldMkLst>
        <pc:spChg chg="add mod">
          <ac:chgData name="Birdi, Amber" userId="47b082eb-cd59-4925-994b-b8462c63b10c" providerId="ADAL" clId="{B0A03105-FB88-4B9B-99BB-D1465AC0F2F1}" dt="2024-07-24T10:59:03.208" v="518" actId="20577"/>
          <ac:spMkLst>
            <pc:docMk/>
            <pc:sldMk cId="3246616451" sldId="270"/>
            <ac:spMk id="2" creationId="{A4CB0405-801A-ECC0-2810-CE9A47CB6D5D}"/>
          </ac:spMkLst>
        </pc:spChg>
        <pc:spChg chg="mod">
          <ac:chgData name="Birdi, Amber" userId="47b082eb-cd59-4925-994b-b8462c63b10c" providerId="ADAL" clId="{B0A03105-FB88-4B9B-99BB-D1465AC0F2F1}" dt="2024-07-24T11:00:01.026" v="525" actId="1076"/>
          <ac:spMkLst>
            <pc:docMk/>
            <pc:sldMk cId="3246616451" sldId="270"/>
            <ac:spMk id="3" creationId="{F8C6FD83-07E1-47B7-8E31-8811C64B5973}"/>
          </ac:spMkLst>
        </pc:spChg>
        <pc:spChg chg="del">
          <ac:chgData name="Birdi, Amber" userId="47b082eb-cd59-4925-994b-b8462c63b10c" providerId="ADAL" clId="{B0A03105-FB88-4B9B-99BB-D1465AC0F2F1}" dt="2024-07-24T10:59:32.592" v="519" actId="478"/>
          <ac:spMkLst>
            <pc:docMk/>
            <pc:sldMk cId="3246616451" sldId="270"/>
            <ac:spMk id="4" creationId="{193F061B-1186-981F-32CA-DDACB66E5925}"/>
          </ac:spMkLst>
        </pc:spChg>
      </pc:sldChg>
      <pc:sldChg chg="modSp add mod">
        <pc:chgData name="Birdi, Amber" userId="47b082eb-cd59-4925-994b-b8462c63b10c" providerId="ADAL" clId="{B0A03105-FB88-4B9B-99BB-D1465AC0F2F1}" dt="2024-07-24T10:39:08.575" v="205" actId="403"/>
        <pc:sldMkLst>
          <pc:docMk/>
          <pc:sldMk cId="510360979" sldId="271"/>
        </pc:sldMkLst>
        <pc:spChg chg="mod">
          <ac:chgData name="Birdi, Amber" userId="47b082eb-cd59-4925-994b-b8462c63b10c" providerId="ADAL" clId="{B0A03105-FB88-4B9B-99BB-D1465AC0F2F1}" dt="2024-07-24T10:38:36.427" v="193" actId="403"/>
          <ac:spMkLst>
            <pc:docMk/>
            <pc:sldMk cId="510360979" sldId="271"/>
            <ac:spMk id="2" creationId="{C5CC42A6-87D2-D601-4D87-3139ED88A766}"/>
          </ac:spMkLst>
        </pc:spChg>
        <pc:spChg chg="mod">
          <ac:chgData name="Birdi, Amber" userId="47b082eb-cd59-4925-994b-b8462c63b10c" providerId="ADAL" clId="{B0A03105-FB88-4B9B-99BB-D1465AC0F2F1}" dt="2024-07-24T10:39:08.575" v="205" actId="403"/>
          <ac:spMkLst>
            <pc:docMk/>
            <pc:sldMk cId="510360979" sldId="271"/>
            <ac:spMk id="3" creationId="{D8EE5253-F803-6643-A21E-6B95DAD1F719}"/>
          </ac:spMkLst>
        </pc:spChg>
      </pc:sldChg>
      <pc:sldChg chg="modSp add mod">
        <pc:chgData name="Birdi, Amber" userId="47b082eb-cd59-4925-994b-b8462c63b10c" providerId="ADAL" clId="{B0A03105-FB88-4B9B-99BB-D1465AC0F2F1}" dt="2024-07-24T10:40:17.444" v="212" actId="255"/>
        <pc:sldMkLst>
          <pc:docMk/>
          <pc:sldMk cId="487169754" sldId="272"/>
        </pc:sldMkLst>
        <pc:spChg chg="mod">
          <ac:chgData name="Birdi, Amber" userId="47b082eb-cd59-4925-994b-b8462c63b10c" providerId="ADAL" clId="{B0A03105-FB88-4B9B-99BB-D1465AC0F2F1}" dt="2024-07-24T10:39:46.552" v="207" actId="403"/>
          <ac:spMkLst>
            <pc:docMk/>
            <pc:sldMk cId="487169754" sldId="272"/>
            <ac:spMk id="2" creationId="{E8292FCF-554A-CB2B-9C3A-ED115F36D830}"/>
          </ac:spMkLst>
        </pc:spChg>
        <pc:spChg chg="mod">
          <ac:chgData name="Birdi, Amber" userId="47b082eb-cd59-4925-994b-b8462c63b10c" providerId="ADAL" clId="{B0A03105-FB88-4B9B-99BB-D1465AC0F2F1}" dt="2024-07-24T10:40:17.444" v="212" actId="255"/>
          <ac:spMkLst>
            <pc:docMk/>
            <pc:sldMk cId="487169754" sldId="272"/>
            <ac:spMk id="3" creationId="{3FCA04A5-0A17-BC09-EFD5-BDA63C787196}"/>
          </ac:spMkLst>
        </pc:spChg>
      </pc:sldChg>
      <pc:sldChg chg="modSp add mod">
        <pc:chgData name="Birdi, Amber" userId="47b082eb-cd59-4925-994b-b8462c63b10c" providerId="ADAL" clId="{B0A03105-FB88-4B9B-99BB-D1465AC0F2F1}" dt="2024-07-24T10:40:36.909" v="217" actId="403"/>
        <pc:sldMkLst>
          <pc:docMk/>
          <pc:sldMk cId="45079401" sldId="273"/>
        </pc:sldMkLst>
        <pc:spChg chg="mod">
          <ac:chgData name="Birdi, Amber" userId="47b082eb-cd59-4925-994b-b8462c63b10c" providerId="ADAL" clId="{B0A03105-FB88-4B9B-99BB-D1465AC0F2F1}" dt="2024-07-24T10:40:23.476" v="214" actId="403"/>
          <ac:spMkLst>
            <pc:docMk/>
            <pc:sldMk cId="45079401" sldId="273"/>
            <ac:spMk id="2" creationId="{08C9F01B-F5E5-82F1-CFC7-4D888CD107D7}"/>
          </ac:spMkLst>
        </pc:spChg>
        <pc:spChg chg="mod">
          <ac:chgData name="Birdi, Amber" userId="47b082eb-cd59-4925-994b-b8462c63b10c" providerId="ADAL" clId="{B0A03105-FB88-4B9B-99BB-D1465AC0F2F1}" dt="2024-07-24T10:40:36.909" v="217" actId="403"/>
          <ac:spMkLst>
            <pc:docMk/>
            <pc:sldMk cId="45079401" sldId="273"/>
            <ac:spMk id="3" creationId="{BF6E7262-6AED-CC89-F446-3507D66B3FE6}"/>
          </ac:spMkLst>
        </pc:spChg>
      </pc:sldChg>
      <pc:sldChg chg="modSp add mod">
        <pc:chgData name="Birdi, Amber" userId="47b082eb-cd59-4925-994b-b8462c63b10c" providerId="ADAL" clId="{B0A03105-FB88-4B9B-99BB-D1465AC0F2F1}" dt="2024-07-24T10:42:40.719" v="227" actId="948"/>
        <pc:sldMkLst>
          <pc:docMk/>
          <pc:sldMk cId="247322956" sldId="274"/>
        </pc:sldMkLst>
        <pc:spChg chg="mod">
          <ac:chgData name="Birdi, Amber" userId="47b082eb-cd59-4925-994b-b8462c63b10c" providerId="ADAL" clId="{B0A03105-FB88-4B9B-99BB-D1465AC0F2F1}" dt="2024-07-24T10:42:31.374" v="224" actId="403"/>
          <ac:spMkLst>
            <pc:docMk/>
            <pc:sldMk cId="247322956" sldId="274"/>
            <ac:spMk id="2" creationId="{8C7DFD23-C272-C991-835A-22847DA08FBF}"/>
          </ac:spMkLst>
        </pc:spChg>
        <pc:spChg chg="mod">
          <ac:chgData name="Birdi, Amber" userId="47b082eb-cd59-4925-994b-b8462c63b10c" providerId="ADAL" clId="{B0A03105-FB88-4B9B-99BB-D1465AC0F2F1}" dt="2024-07-24T10:42:40.719" v="227" actId="948"/>
          <ac:spMkLst>
            <pc:docMk/>
            <pc:sldMk cId="247322956" sldId="274"/>
            <ac:spMk id="3" creationId="{9CA3DFA2-0F71-EF6A-B689-0380F6DC7C47}"/>
          </ac:spMkLst>
        </pc:spChg>
      </pc:sldChg>
      <pc:sldChg chg="del">
        <pc:chgData name="Birdi, Amber" userId="47b082eb-cd59-4925-994b-b8462c63b10c" providerId="ADAL" clId="{B0A03105-FB88-4B9B-99BB-D1465AC0F2F1}" dt="2024-07-24T10:33:03.133" v="0" actId="47"/>
        <pc:sldMkLst>
          <pc:docMk/>
          <pc:sldMk cId="1341737817" sldId="275"/>
        </pc:sldMkLst>
      </pc:sldChg>
      <pc:sldChg chg="modSp add mod">
        <pc:chgData name="Birdi, Amber" userId="47b082eb-cd59-4925-994b-b8462c63b10c" providerId="ADAL" clId="{B0A03105-FB88-4B9B-99BB-D1465AC0F2F1}" dt="2024-07-24T10:51:44.621" v="360" actId="1076"/>
        <pc:sldMkLst>
          <pc:docMk/>
          <pc:sldMk cId="2831855677" sldId="275"/>
        </pc:sldMkLst>
        <pc:spChg chg="mod">
          <ac:chgData name="Birdi, Amber" userId="47b082eb-cd59-4925-994b-b8462c63b10c" providerId="ADAL" clId="{B0A03105-FB88-4B9B-99BB-D1465AC0F2F1}" dt="2024-07-24T10:51:23.488" v="356" actId="403"/>
          <ac:spMkLst>
            <pc:docMk/>
            <pc:sldMk cId="2831855677" sldId="275"/>
            <ac:spMk id="2" creationId="{A465D839-87C5-D811-97FF-B5C61F8220A8}"/>
          </ac:spMkLst>
        </pc:spChg>
        <pc:graphicFrameChg chg="mod">
          <ac:chgData name="Birdi, Amber" userId="47b082eb-cd59-4925-994b-b8462c63b10c" providerId="ADAL" clId="{B0A03105-FB88-4B9B-99BB-D1465AC0F2F1}" dt="2024-07-24T10:51:44.621" v="360" actId="1076"/>
          <ac:graphicFrameMkLst>
            <pc:docMk/>
            <pc:sldMk cId="2831855677" sldId="275"/>
            <ac:graphicFrameMk id="6" creationId="{E3F70EA1-6B0C-D1D5-894A-A70F10E0808C}"/>
          </ac:graphicFrameMkLst>
        </pc:graphicFrameChg>
      </pc:sldChg>
      <pc:sldChg chg="modSp add mod">
        <pc:chgData name="Birdi, Amber" userId="47b082eb-cd59-4925-994b-b8462c63b10c" providerId="ADAL" clId="{B0A03105-FB88-4B9B-99BB-D1465AC0F2F1}" dt="2024-07-24T10:52:47.154" v="383" actId="403"/>
        <pc:sldMkLst>
          <pc:docMk/>
          <pc:sldMk cId="859495666" sldId="276"/>
        </pc:sldMkLst>
        <pc:spChg chg="mod">
          <ac:chgData name="Birdi, Amber" userId="47b082eb-cd59-4925-994b-b8462c63b10c" providerId="ADAL" clId="{B0A03105-FB88-4B9B-99BB-D1465AC0F2F1}" dt="2024-07-24T10:52:30.952" v="379" actId="20577"/>
          <ac:spMkLst>
            <pc:docMk/>
            <pc:sldMk cId="859495666" sldId="276"/>
            <ac:spMk id="2" creationId="{F13CF1EA-342A-4C16-FC56-D0BBFACB7394}"/>
          </ac:spMkLst>
        </pc:spChg>
        <pc:spChg chg="mod">
          <ac:chgData name="Birdi, Amber" userId="47b082eb-cd59-4925-994b-b8462c63b10c" providerId="ADAL" clId="{B0A03105-FB88-4B9B-99BB-D1465AC0F2F1}" dt="2024-07-24T10:52:47.154" v="383" actId="403"/>
          <ac:spMkLst>
            <pc:docMk/>
            <pc:sldMk cId="859495666" sldId="276"/>
            <ac:spMk id="3" creationId="{0060A8ED-926E-AB82-BB84-B11620790AD8}"/>
          </ac:spMkLst>
        </pc:spChg>
      </pc:sldChg>
      <pc:sldChg chg="modSp add mod">
        <pc:chgData name="Birdi, Amber" userId="47b082eb-cd59-4925-994b-b8462c63b10c" providerId="ADAL" clId="{B0A03105-FB88-4B9B-99BB-D1465AC0F2F1}" dt="2024-07-24T10:54:01.052" v="397" actId="403"/>
        <pc:sldMkLst>
          <pc:docMk/>
          <pc:sldMk cId="3807758871" sldId="277"/>
        </pc:sldMkLst>
        <pc:spChg chg="mod">
          <ac:chgData name="Birdi, Amber" userId="47b082eb-cd59-4925-994b-b8462c63b10c" providerId="ADAL" clId="{B0A03105-FB88-4B9B-99BB-D1465AC0F2F1}" dt="2024-07-24T10:52:35.413" v="381" actId="403"/>
          <ac:spMkLst>
            <pc:docMk/>
            <pc:sldMk cId="3807758871" sldId="277"/>
            <ac:spMk id="2" creationId="{57DEB65F-A0C0-26C1-8FFA-5F1F6392877A}"/>
          </ac:spMkLst>
        </pc:spChg>
        <pc:spChg chg="mod">
          <ac:chgData name="Birdi, Amber" userId="47b082eb-cd59-4925-994b-b8462c63b10c" providerId="ADAL" clId="{B0A03105-FB88-4B9B-99BB-D1465AC0F2F1}" dt="2024-07-24T10:54:01.052" v="397" actId="403"/>
          <ac:spMkLst>
            <pc:docMk/>
            <pc:sldMk cId="3807758871" sldId="277"/>
            <ac:spMk id="3" creationId="{25564809-3EF4-E281-27EF-49EF092BCE40}"/>
          </ac:spMkLst>
        </pc:spChg>
      </pc:sldChg>
      <pc:sldChg chg="modSp add mod">
        <pc:chgData name="Birdi, Amber" userId="47b082eb-cd59-4925-994b-b8462c63b10c" providerId="ADAL" clId="{B0A03105-FB88-4B9B-99BB-D1465AC0F2F1}" dt="2024-07-24T10:40:51.462" v="222" actId="1076"/>
        <pc:sldMkLst>
          <pc:docMk/>
          <pc:sldMk cId="2492302192" sldId="278"/>
        </pc:sldMkLst>
        <pc:spChg chg="mod">
          <ac:chgData name="Birdi, Amber" userId="47b082eb-cd59-4925-994b-b8462c63b10c" providerId="ADAL" clId="{B0A03105-FB88-4B9B-99BB-D1465AC0F2F1}" dt="2024-07-24T10:40:46.065" v="219" actId="403"/>
          <ac:spMkLst>
            <pc:docMk/>
            <pc:sldMk cId="2492302192" sldId="278"/>
            <ac:spMk id="2" creationId="{DBAC9940-4939-8E37-F685-EBBC12EDC549}"/>
          </ac:spMkLst>
        </pc:spChg>
        <pc:picChg chg="mod">
          <ac:chgData name="Birdi, Amber" userId="47b082eb-cd59-4925-994b-b8462c63b10c" providerId="ADAL" clId="{B0A03105-FB88-4B9B-99BB-D1465AC0F2F1}" dt="2024-07-24T10:40:51.462" v="222" actId="1076"/>
          <ac:picMkLst>
            <pc:docMk/>
            <pc:sldMk cId="2492302192" sldId="278"/>
            <ac:picMk id="7" creationId="{5CCE1529-3ED0-E064-7D91-CC250C3FF6BA}"/>
          </ac:picMkLst>
        </pc:picChg>
      </pc:sldChg>
      <pc:sldChg chg="addSp delSp modSp add mod modTransition">
        <pc:chgData name="Birdi, Amber" userId="47b082eb-cd59-4925-994b-b8462c63b10c" providerId="ADAL" clId="{B0A03105-FB88-4B9B-99BB-D1465AC0F2F1}" dt="2024-07-24T11:00:18.777" v="530" actId="1076"/>
        <pc:sldMkLst>
          <pc:docMk/>
          <pc:sldMk cId="3861581346" sldId="279"/>
        </pc:sldMkLst>
        <pc:spChg chg="add mod">
          <ac:chgData name="Birdi, Amber" userId="47b082eb-cd59-4925-994b-b8462c63b10c" providerId="ADAL" clId="{B0A03105-FB88-4B9B-99BB-D1465AC0F2F1}" dt="2024-07-24T11:00:08.544" v="526"/>
          <ac:spMkLst>
            <pc:docMk/>
            <pc:sldMk cId="3861581346" sldId="279"/>
            <ac:spMk id="6" creationId="{E0809905-DE5F-A8D4-9C85-E39A4169BD47}"/>
          </ac:spMkLst>
        </pc:spChg>
        <pc:spChg chg="del">
          <ac:chgData name="Birdi, Amber" userId="47b082eb-cd59-4925-994b-b8462c63b10c" providerId="ADAL" clId="{B0A03105-FB88-4B9B-99BB-D1465AC0F2F1}" dt="2024-07-24T11:00:12.170" v="527" actId="478"/>
          <ac:spMkLst>
            <pc:docMk/>
            <pc:sldMk cId="3861581346" sldId="279"/>
            <ac:spMk id="7" creationId="{46E165AB-7326-4B9E-E761-7CAC3EB8CBBF}"/>
          </ac:spMkLst>
        </pc:spChg>
        <pc:picChg chg="mod">
          <ac:chgData name="Birdi, Amber" userId="47b082eb-cd59-4925-994b-b8462c63b10c" providerId="ADAL" clId="{B0A03105-FB88-4B9B-99BB-D1465AC0F2F1}" dt="2024-07-24T11:00:18.777" v="530" actId="1076"/>
          <ac:picMkLst>
            <pc:docMk/>
            <pc:sldMk cId="3861581346" sldId="279"/>
            <ac:picMk id="5" creationId="{D1F4045A-6E70-251C-BB96-7EE6208797AD}"/>
          </ac:picMkLst>
        </pc:picChg>
      </pc:sldChg>
      <pc:sldChg chg="del">
        <pc:chgData name="Birdi, Amber" userId="47b082eb-cd59-4925-994b-b8462c63b10c" providerId="ADAL" clId="{B0A03105-FB88-4B9B-99BB-D1465AC0F2F1}" dt="2024-07-24T10:33:12.992" v="13" actId="47"/>
        <pc:sldMkLst>
          <pc:docMk/>
          <pc:sldMk cId="1440303165" sldId="287"/>
        </pc:sldMkLst>
      </pc:sldChg>
      <pc:sldChg chg="del">
        <pc:chgData name="Birdi, Amber" userId="47b082eb-cd59-4925-994b-b8462c63b10c" providerId="ADAL" clId="{B0A03105-FB88-4B9B-99BB-D1465AC0F2F1}" dt="2024-07-24T10:33:13.140" v="14" actId="47"/>
        <pc:sldMkLst>
          <pc:docMk/>
          <pc:sldMk cId="2397769860" sldId="288"/>
        </pc:sldMkLst>
      </pc:sldChg>
      <pc:sldChg chg="del">
        <pc:chgData name="Birdi, Amber" userId="47b082eb-cd59-4925-994b-b8462c63b10c" providerId="ADAL" clId="{B0A03105-FB88-4B9B-99BB-D1465AC0F2F1}" dt="2024-07-24T10:33:13.597" v="17" actId="47"/>
        <pc:sldMkLst>
          <pc:docMk/>
          <pc:sldMk cId="1939243753" sldId="290"/>
        </pc:sldMkLst>
      </pc:sldChg>
      <pc:sldChg chg="modSp mod">
        <pc:chgData name="Birdi, Amber" userId="47b082eb-cd59-4925-994b-b8462c63b10c" providerId="ADAL" clId="{B0A03105-FB88-4B9B-99BB-D1465AC0F2F1}" dt="2024-07-24T10:34:49.936" v="102" actId="403"/>
        <pc:sldMkLst>
          <pc:docMk/>
          <pc:sldMk cId="2724072112" sldId="291"/>
        </pc:sldMkLst>
        <pc:spChg chg="mod">
          <ac:chgData name="Birdi, Amber" userId="47b082eb-cd59-4925-994b-b8462c63b10c" providerId="ADAL" clId="{B0A03105-FB88-4B9B-99BB-D1465AC0F2F1}" dt="2024-07-24T10:34:49.936" v="102" actId="403"/>
          <ac:spMkLst>
            <pc:docMk/>
            <pc:sldMk cId="2724072112" sldId="291"/>
            <ac:spMk id="2" creationId="{1039F7E3-F68C-EAF3-0915-A4AA9A327F14}"/>
          </ac:spMkLst>
        </pc:spChg>
        <pc:spChg chg="mod">
          <ac:chgData name="Birdi, Amber" userId="47b082eb-cd59-4925-994b-b8462c63b10c" providerId="ADAL" clId="{B0A03105-FB88-4B9B-99BB-D1465AC0F2F1}" dt="2024-07-24T10:34:41.673" v="100" actId="13926"/>
          <ac:spMkLst>
            <pc:docMk/>
            <pc:sldMk cId="2724072112" sldId="291"/>
            <ac:spMk id="3" creationId="{C52BD528-A09E-5EC1-4705-D425C72CAD2A}"/>
          </ac:spMkLst>
        </pc:spChg>
      </pc:sldChg>
      <pc:sldChg chg="del">
        <pc:chgData name="Birdi, Amber" userId="47b082eb-cd59-4925-994b-b8462c63b10c" providerId="ADAL" clId="{B0A03105-FB88-4B9B-99BB-D1465AC0F2F1}" dt="2024-07-24T10:33:03.273" v="1" actId="47"/>
        <pc:sldMkLst>
          <pc:docMk/>
          <pc:sldMk cId="1860699130" sldId="292"/>
        </pc:sldMkLst>
      </pc:sldChg>
      <pc:sldChg chg="del">
        <pc:chgData name="Birdi, Amber" userId="47b082eb-cd59-4925-994b-b8462c63b10c" providerId="ADAL" clId="{B0A03105-FB88-4B9B-99BB-D1465AC0F2F1}" dt="2024-07-24T10:33:03.467" v="2" actId="47"/>
        <pc:sldMkLst>
          <pc:docMk/>
          <pc:sldMk cId="3122690650" sldId="293"/>
        </pc:sldMkLst>
      </pc:sldChg>
      <pc:sldChg chg="del">
        <pc:chgData name="Birdi, Amber" userId="47b082eb-cd59-4925-994b-b8462c63b10c" providerId="ADAL" clId="{B0A03105-FB88-4B9B-99BB-D1465AC0F2F1}" dt="2024-07-24T10:33:07.149" v="10" actId="47"/>
        <pc:sldMkLst>
          <pc:docMk/>
          <pc:sldMk cId="2679460206" sldId="296"/>
        </pc:sldMkLst>
      </pc:sldChg>
      <pc:sldChg chg="del">
        <pc:chgData name="Birdi, Amber" userId="47b082eb-cd59-4925-994b-b8462c63b10c" providerId="ADAL" clId="{B0A03105-FB88-4B9B-99BB-D1465AC0F2F1}" dt="2024-07-24T10:33:05.824" v="6" actId="47"/>
        <pc:sldMkLst>
          <pc:docMk/>
          <pc:sldMk cId="1112703346" sldId="297"/>
        </pc:sldMkLst>
      </pc:sldChg>
      <pc:sldChg chg="del">
        <pc:chgData name="Birdi, Amber" userId="47b082eb-cd59-4925-994b-b8462c63b10c" providerId="ADAL" clId="{B0A03105-FB88-4B9B-99BB-D1465AC0F2F1}" dt="2024-07-24T10:33:14.767" v="22" actId="47"/>
        <pc:sldMkLst>
          <pc:docMk/>
          <pc:sldMk cId="2766482111" sldId="299"/>
        </pc:sldMkLst>
      </pc:sldChg>
      <pc:sldChg chg="del">
        <pc:chgData name="Birdi, Amber" userId="47b082eb-cd59-4925-994b-b8462c63b10c" providerId="ADAL" clId="{B0A03105-FB88-4B9B-99BB-D1465AC0F2F1}" dt="2024-07-24T10:33:09.006" v="12" actId="47"/>
        <pc:sldMkLst>
          <pc:docMk/>
          <pc:sldMk cId="3067338626" sldId="300"/>
        </pc:sldMkLst>
      </pc:sldChg>
      <pc:sldChg chg="del">
        <pc:chgData name="Birdi, Amber" userId="47b082eb-cd59-4925-994b-b8462c63b10c" providerId="ADAL" clId="{B0A03105-FB88-4B9B-99BB-D1465AC0F2F1}" dt="2024-07-24T10:33:07.555" v="11" actId="47"/>
        <pc:sldMkLst>
          <pc:docMk/>
          <pc:sldMk cId="1119298296" sldId="301"/>
        </pc:sldMkLst>
      </pc:sldChg>
      <pc:sldChg chg="del">
        <pc:chgData name="Birdi, Amber" userId="47b082eb-cd59-4925-994b-b8462c63b10c" providerId="ADAL" clId="{B0A03105-FB88-4B9B-99BB-D1465AC0F2F1}" dt="2024-07-24T10:33:13.454" v="16" actId="47"/>
        <pc:sldMkLst>
          <pc:docMk/>
          <pc:sldMk cId="737062373" sldId="303"/>
        </pc:sldMkLst>
      </pc:sldChg>
      <pc:sldChg chg="del">
        <pc:chgData name="Birdi, Amber" userId="47b082eb-cd59-4925-994b-b8462c63b10c" providerId="ADAL" clId="{B0A03105-FB88-4B9B-99BB-D1465AC0F2F1}" dt="2024-07-24T10:33:03.672" v="3" actId="47"/>
        <pc:sldMkLst>
          <pc:docMk/>
          <pc:sldMk cId="3819124581" sldId="417"/>
        </pc:sldMkLst>
      </pc:sldChg>
      <pc:sldChg chg="del">
        <pc:chgData name="Birdi, Amber" userId="47b082eb-cd59-4925-994b-b8462c63b10c" providerId="ADAL" clId="{B0A03105-FB88-4B9B-99BB-D1465AC0F2F1}" dt="2024-07-24T10:33:06.230" v="7" actId="47"/>
        <pc:sldMkLst>
          <pc:docMk/>
          <pc:sldMk cId="3050818015" sldId="443"/>
        </pc:sldMkLst>
      </pc:sldChg>
      <pc:sldChg chg="del">
        <pc:chgData name="Birdi, Amber" userId="47b082eb-cd59-4925-994b-b8462c63b10c" providerId="ADAL" clId="{B0A03105-FB88-4B9B-99BB-D1465AC0F2F1}" dt="2024-07-24T10:33:03.862" v="4" actId="47"/>
        <pc:sldMkLst>
          <pc:docMk/>
          <pc:sldMk cId="2380893106" sldId="463"/>
        </pc:sldMkLst>
      </pc:sldChg>
      <pc:sldChg chg="del">
        <pc:chgData name="Birdi, Amber" userId="47b082eb-cd59-4925-994b-b8462c63b10c" providerId="ADAL" clId="{B0A03105-FB88-4B9B-99BB-D1465AC0F2F1}" dt="2024-07-24T10:33:13.910" v="19" actId="47"/>
        <pc:sldMkLst>
          <pc:docMk/>
          <pc:sldMk cId="2629259803" sldId="476"/>
        </pc:sldMkLst>
      </pc:sldChg>
      <pc:sldChg chg="del">
        <pc:chgData name="Birdi, Amber" userId="47b082eb-cd59-4925-994b-b8462c63b10c" providerId="ADAL" clId="{B0A03105-FB88-4B9B-99BB-D1465AC0F2F1}" dt="2024-07-24T10:33:14.498" v="21" actId="47"/>
        <pc:sldMkLst>
          <pc:docMk/>
          <pc:sldMk cId="2459498676" sldId="478"/>
        </pc:sldMkLst>
      </pc:sldChg>
      <pc:sldChg chg="del">
        <pc:chgData name="Birdi, Amber" userId="47b082eb-cd59-4925-994b-b8462c63b10c" providerId="ADAL" clId="{B0A03105-FB88-4B9B-99BB-D1465AC0F2F1}" dt="2024-07-24T10:33:06.526" v="8" actId="47"/>
        <pc:sldMkLst>
          <pc:docMk/>
          <pc:sldMk cId="2693917945" sldId="480"/>
        </pc:sldMkLst>
      </pc:sldChg>
      <pc:sldChg chg="del">
        <pc:chgData name="Birdi, Amber" userId="47b082eb-cd59-4925-994b-b8462c63b10c" providerId="ADAL" clId="{B0A03105-FB88-4B9B-99BB-D1465AC0F2F1}" dt="2024-07-24T10:33:13.359" v="15" actId="47"/>
        <pc:sldMkLst>
          <pc:docMk/>
          <pc:sldMk cId="2274747210" sldId="482"/>
        </pc:sldMkLst>
      </pc:sldChg>
      <pc:sldChg chg="del">
        <pc:chgData name="Birdi, Amber" userId="47b082eb-cd59-4925-994b-b8462c63b10c" providerId="ADAL" clId="{B0A03105-FB88-4B9B-99BB-D1465AC0F2F1}" dt="2024-07-24T10:33:13.749" v="18" actId="47"/>
        <pc:sldMkLst>
          <pc:docMk/>
          <pc:sldMk cId="2432093929" sldId="483"/>
        </pc:sldMkLst>
      </pc:sldChg>
      <pc:sldChg chg="del">
        <pc:chgData name="Birdi, Amber" userId="47b082eb-cd59-4925-994b-b8462c63b10c" providerId="ADAL" clId="{B0A03105-FB88-4B9B-99BB-D1465AC0F2F1}" dt="2024-07-24T10:33:14.037" v="20" actId="47"/>
        <pc:sldMkLst>
          <pc:docMk/>
          <pc:sldMk cId="4045081707" sldId="484"/>
        </pc:sldMkLst>
      </pc:sldChg>
      <pc:sldChg chg="del">
        <pc:chgData name="Birdi, Amber" userId="47b082eb-cd59-4925-994b-b8462c63b10c" providerId="ADAL" clId="{B0A03105-FB88-4B9B-99BB-D1465AC0F2F1}" dt="2024-07-24T10:33:04.043" v="5" actId="47"/>
        <pc:sldMkLst>
          <pc:docMk/>
          <pc:sldMk cId="173065238" sldId="485"/>
        </pc:sldMkLst>
      </pc:sldChg>
      <pc:sldChg chg="del">
        <pc:chgData name="Birdi, Amber" userId="47b082eb-cd59-4925-994b-b8462c63b10c" providerId="ADAL" clId="{B0A03105-FB88-4B9B-99BB-D1465AC0F2F1}" dt="2024-07-24T10:33:06.858" v="9" actId="47"/>
        <pc:sldMkLst>
          <pc:docMk/>
          <pc:sldMk cId="407073139" sldId="486"/>
        </pc:sldMkLst>
      </pc:sldChg>
      <pc:sldChg chg="del">
        <pc:chgData name="Birdi, Amber" userId="47b082eb-cd59-4925-994b-b8462c63b10c" providerId="ADAL" clId="{B0A03105-FB88-4B9B-99BB-D1465AC0F2F1}" dt="2024-07-24T10:33:15.247" v="23" actId="47"/>
        <pc:sldMkLst>
          <pc:docMk/>
          <pc:sldMk cId="3970406431" sldId="487"/>
        </pc:sldMkLst>
      </pc:sldChg>
      <pc:sldMasterChg chg="delSldLayout">
        <pc:chgData name="Birdi, Amber" userId="47b082eb-cd59-4925-994b-b8462c63b10c" providerId="ADAL" clId="{B0A03105-FB88-4B9B-99BB-D1465AC0F2F1}" dt="2024-07-24T10:34:54.278" v="103" actId="47"/>
        <pc:sldMasterMkLst>
          <pc:docMk/>
          <pc:sldMasterMk cId="3163430362" sldId="2147483793"/>
        </pc:sldMasterMkLst>
        <pc:sldLayoutChg chg="del">
          <pc:chgData name="Birdi, Amber" userId="47b082eb-cd59-4925-994b-b8462c63b10c" providerId="ADAL" clId="{B0A03105-FB88-4B9B-99BB-D1465AC0F2F1}" dt="2024-07-24T10:34:54.278" v="103" actId="47"/>
          <pc:sldLayoutMkLst>
            <pc:docMk/>
            <pc:sldMasterMk cId="3163430362" sldId="2147483793"/>
            <pc:sldLayoutMk cId="1144312247" sldId="2147483857"/>
          </pc:sldLayoutMkLst>
        </pc:sldLayoutChg>
        <pc:sldLayoutChg chg="del">
          <pc:chgData name="Birdi, Amber" userId="47b082eb-cd59-4925-994b-b8462c63b10c" providerId="ADAL" clId="{B0A03105-FB88-4B9B-99BB-D1465AC0F2F1}" dt="2024-07-24T10:33:15.247" v="23" actId="47"/>
          <pc:sldLayoutMkLst>
            <pc:docMk/>
            <pc:sldMasterMk cId="3163430362" sldId="2147483793"/>
            <pc:sldLayoutMk cId="1663705510" sldId="2147483858"/>
          </pc:sldLayoutMkLst>
        </pc:sldLayoutChg>
        <pc:sldLayoutChg chg="del">
          <pc:chgData name="Birdi, Amber" userId="47b082eb-cd59-4925-994b-b8462c63b10c" providerId="ADAL" clId="{B0A03105-FB88-4B9B-99BB-D1465AC0F2F1}" dt="2024-07-24T10:33:03.672" v="3" actId="47"/>
          <pc:sldLayoutMkLst>
            <pc:docMk/>
            <pc:sldMasterMk cId="3163430362" sldId="2147483793"/>
            <pc:sldLayoutMk cId="1695931896" sldId="2147483859"/>
          </pc:sldLayoutMkLst>
        </pc:sldLayoutChg>
        <pc:sldLayoutChg chg="del">
          <pc:chgData name="Birdi, Amber" userId="47b082eb-cd59-4925-994b-b8462c63b10c" providerId="ADAL" clId="{B0A03105-FB88-4B9B-99BB-D1465AC0F2F1}" dt="2024-07-24T10:33:14.498" v="21" actId="47"/>
          <pc:sldLayoutMkLst>
            <pc:docMk/>
            <pc:sldMasterMk cId="3163430362" sldId="2147483793"/>
            <pc:sldLayoutMk cId="2935652271" sldId="2147483860"/>
          </pc:sldLayoutMkLst>
        </pc:sldLayoutChg>
        <pc:sldLayoutChg chg="del">
          <pc:chgData name="Birdi, Amber" userId="47b082eb-cd59-4925-994b-b8462c63b10c" providerId="ADAL" clId="{B0A03105-FB88-4B9B-99BB-D1465AC0F2F1}" dt="2024-07-24T10:33:14.767" v="22" actId="47"/>
          <pc:sldLayoutMkLst>
            <pc:docMk/>
            <pc:sldMasterMk cId="3163430362" sldId="2147483793"/>
            <pc:sldLayoutMk cId="1764636896" sldId="2147483861"/>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347F3F5-4EA6-425D-9FC6-2FE2130A5E41}" type="doc">
      <dgm:prSet loTypeId="urn:microsoft.com/office/officeart/2005/8/layout/default" loCatId="list" qsTypeId="urn:microsoft.com/office/officeart/2005/8/quickstyle/simple1" qsCatId="simple" csTypeId="urn:microsoft.com/office/officeart/2005/8/colors/accent1_4" csCatId="accent1" phldr="1"/>
      <dgm:spPr/>
      <dgm:t>
        <a:bodyPr/>
        <a:lstStyle/>
        <a:p>
          <a:endParaRPr lang="en-US"/>
        </a:p>
      </dgm:t>
    </dgm:pt>
    <dgm:pt modelId="{C42805A0-36F0-4BC6-A57D-B894AB705518}">
      <dgm:prSet phldrT="[Text]" phldr="0"/>
      <dgm:spPr/>
      <dgm:t>
        <a:bodyPr/>
        <a:lstStyle/>
        <a:p>
          <a:pPr rtl="0"/>
          <a:r>
            <a:rPr lang="en-US" dirty="0">
              <a:latin typeface="Arial"/>
            </a:rPr>
            <a:t>Created</a:t>
          </a:r>
          <a:r>
            <a:rPr lang="en-US" dirty="0"/>
            <a:t> from</a:t>
          </a:r>
          <a:r>
            <a:rPr lang="en-US" dirty="0">
              <a:latin typeface="Arial"/>
            </a:rPr>
            <a:t> </a:t>
          </a:r>
          <a:r>
            <a:rPr lang="en-US" dirty="0"/>
            <a:t>logbook entries</a:t>
          </a:r>
        </a:p>
      </dgm:t>
    </dgm:pt>
    <dgm:pt modelId="{01366139-36EA-45D0-BD08-E0E5D1C96EC9}" type="parTrans" cxnId="{FC63695B-598B-4C12-A180-7FA125AF019E}">
      <dgm:prSet/>
      <dgm:spPr/>
      <dgm:t>
        <a:bodyPr/>
        <a:lstStyle/>
        <a:p>
          <a:endParaRPr lang="en-US"/>
        </a:p>
      </dgm:t>
    </dgm:pt>
    <dgm:pt modelId="{1B42F2F6-CA2C-4399-87A9-B7EEA7D85C80}" type="sibTrans" cxnId="{FC63695B-598B-4C12-A180-7FA125AF019E}">
      <dgm:prSet/>
      <dgm:spPr/>
      <dgm:t>
        <a:bodyPr/>
        <a:lstStyle/>
        <a:p>
          <a:endParaRPr lang="en-US"/>
        </a:p>
      </dgm:t>
    </dgm:pt>
    <dgm:pt modelId="{5B114410-1F02-4F55-A3FF-0FBF1463EB34}">
      <dgm:prSet phldrT="[Text]" phldr="0"/>
      <dgm:spPr/>
      <dgm:t>
        <a:bodyPr/>
        <a:lstStyle/>
        <a:p>
          <a:pPr rtl="0"/>
          <a:r>
            <a:rPr lang="en-US" dirty="0">
              <a:latin typeface="Arial"/>
            </a:rPr>
            <a:t>500-750 words</a:t>
          </a:r>
          <a:r>
            <a:rPr lang="en-US" dirty="0"/>
            <a:t> of new work to explain the curation</a:t>
          </a:r>
        </a:p>
      </dgm:t>
    </dgm:pt>
    <dgm:pt modelId="{E4112CA1-F164-42A4-B940-1ADD61ABFC74}" type="parTrans" cxnId="{56CD1FBA-90A3-4703-82D2-863788E6019D}">
      <dgm:prSet/>
      <dgm:spPr/>
      <dgm:t>
        <a:bodyPr/>
        <a:lstStyle/>
        <a:p>
          <a:endParaRPr lang="en-US"/>
        </a:p>
      </dgm:t>
    </dgm:pt>
    <dgm:pt modelId="{A137DC8F-9794-4083-8F0F-B3A75287CCAF}" type="sibTrans" cxnId="{56CD1FBA-90A3-4703-82D2-863788E6019D}">
      <dgm:prSet/>
      <dgm:spPr/>
      <dgm:t>
        <a:bodyPr/>
        <a:lstStyle/>
        <a:p>
          <a:endParaRPr lang="en-US"/>
        </a:p>
      </dgm:t>
    </dgm:pt>
    <dgm:pt modelId="{B15C11B0-B301-414A-8056-DCF550FD05E2}">
      <dgm:prSet phldrT="[Text]"/>
      <dgm:spPr/>
      <dgm:t>
        <a:bodyPr/>
        <a:lstStyle/>
        <a:p>
          <a:pPr rtl="0"/>
          <a:r>
            <a:rPr lang="en-US" dirty="0">
              <a:latin typeface="Arial"/>
            </a:rPr>
            <a:t>Demonstrate</a:t>
          </a:r>
          <a:r>
            <a:rPr lang="en-US" dirty="0"/>
            <a:t> growth in EDI</a:t>
          </a:r>
        </a:p>
      </dgm:t>
    </dgm:pt>
    <dgm:pt modelId="{77C9F851-0A6C-44FC-A5B6-76CA23DC6994}" type="parTrans" cxnId="{1C549E36-1336-47B2-897A-BED09C08CCB4}">
      <dgm:prSet/>
      <dgm:spPr/>
      <dgm:t>
        <a:bodyPr/>
        <a:lstStyle/>
        <a:p>
          <a:endParaRPr lang="en-US"/>
        </a:p>
      </dgm:t>
    </dgm:pt>
    <dgm:pt modelId="{33922A6A-CD14-433B-9E7E-8F988B7AE6E3}" type="sibTrans" cxnId="{1C549E36-1336-47B2-897A-BED09C08CCB4}">
      <dgm:prSet/>
      <dgm:spPr/>
      <dgm:t>
        <a:bodyPr/>
        <a:lstStyle/>
        <a:p>
          <a:endParaRPr lang="en-US"/>
        </a:p>
      </dgm:t>
    </dgm:pt>
    <dgm:pt modelId="{5B691C86-BF9A-48BB-BEE8-1B1845CFAE2E}">
      <dgm:prSet phldrT="[Text]" phldr="0"/>
      <dgm:spPr/>
      <dgm:t>
        <a:bodyPr/>
        <a:lstStyle/>
        <a:p>
          <a:pPr rtl="0"/>
          <a:r>
            <a:rPr lang="en-US" dirty="0"/>
            <a:t>Identify and evaluate key issues</a:t>
          </a:r>
        </a:p>
      </dgm:t>
    </dgm:pt>
    <dgm:pt modelId="{4635DBE3-5035-458C-BEE1-999E30334934}" type="parTrans" cxnId="{71F7CEA5-C185-42D7-A47B-5B0641FBDAE9}">
      <dgm:prSet/>
      <dgm:spPr/>
      <dgm:t>
        <a:bodyPr/>
        <a:lstStyle/>
        <a:p>
          <a:endParaRPr lang="en-US"/>
        </a:p>
      </dgm:t>
    </dgm:pt>
    <dgm:pt modelId="{9AB78B7C-7015-41E3-8093-BD5779ADF61B}" type="sibTrans" cxnId="{71F7CEA5-C185-42D7-A47B-5B0641FBDAE9}">
      <dgm:prSet/>
      <dgm:spPr/>
      <dgm:t>
        <a:bodyPr/>
        <a:lstStyle/>
        <a:p>
          <a:endParaRPr lang="en-US"/>
        </a:p>
      </dgm:t>
    </dgm:pt>
    <dgm:pt modelId="{4B68D0DF-604C-473F-B494-02A74DEA492F}">
      <dgm:prSet phldrT="[Text]" phldr="0"/>
      <dgm:spPr/>
      <dgm:t>
        <a:bodyPr/>
        <a:lstStyle/>
        <a:p>
          <a:pPr rtl="0"/>
          <a:r>
            <a:rPr lang="en-US" dirty="0"/>
            <a:t>Evaluate one’s own positionality and</a:t>
          </a:r>
          <a:r>
            <a:rPr lang="en-US" dirty="0">
              <a:latin typeface="Arial"/>
            </a:rPr>
            <a:t> </a:t>
          </a:r>
          <a:r>
            <a:rPr lang="en-US" dirty="0"/>
            <a:t>development</a:t>
          </a:r>
        </a:p>
      </dgm:t>
    </dgm:pt>
    <dgm:pt modelId="{C02BD621-620B-4134-9117-9F4385710CDF}" type="parTrans" cxnId="{91D4F2B5-B668-4425-8A60-4C01B010C93D}">
      <dgm:prSet/>
      <dgm:spPr/>
      <dgm:t>
        <a:bodyPr/>
        <a:lstStyle/>
        <a:p>
          <a:endParaRPr lang="en-US"/>
        </a:p>
      </dgm:t>
    </dgm:pt>
    <dgm:pt modelId="{B0E54D75-9414-42E6-AA0E-E80D8DAD8CC4}" type="sibTrans" cxnId="{91D4F2B5-B668-4425-8A60-4C01B010C93D}">
      <dgm:prSet/>
      <dgm:spPr/>
      <dgm:t>
        <a:bodyPr/>
        <a:lstStyle/>
        <a:p>
          <a:endParaRPr lang="en-US"/>
        </a:p>
      </dgm:t>
    </dgm:pt>
    <dgm:pt modelId="{4A1C2998-F105-4378-8E29-AAAE6268EB43}" type="pres">
      <dgm:prSet presAssocID="{E347F3F5-4EA6-425D-9FC6-2FE2130A5E41}" presName="diagram" presStyleCnt="0">
        <dgm:presLayoutVars>
          <dgm:dir/>
          <dgm:resizeHandles val="exact"/>
        </dgm:presLayoutVars>
      </dgm:prSet>
      <dgm:spPr/>
    </dgm:pt>
    <dgm:pt modelId="{346378C5-97FF-4A6A-9790-3F366DFA41A1}" type="pres">
      <dgm:prSet presAssocID="{C42805A0-36F0-4BC6-A57D-B894AB705518}" presName="node" presStyleLbl="node1" presStyleIdx="0" presStyleCnt="5">
        <dgm:presLayoutVars>
          <dgm:bulletEnabled val="1"/>
        </dgm:presLayoutVars>
      </dgm:prSet>
      <dgm:spPr/>
    </dgm:pt>
    <dgm:pt modelId="{E93088EC-17E3-4338-AE3F-56621DCCA2A9}" type="pres">
      <dgm:prSet presAssocID="{1B42F2F6-CA2C-4399-87A9-B7EEA7D85C80}" presName="sibTrans" presStyleCnt="0"/>
      <dgm:spPr/>
    </dgm:pt>
    <dgm:pt modelId="{3B9D7652-D293-44BC-9733-A29B96F0EB44}" type="pres">
      <dgm:prSet presAssocID="{5B114410-1F02-4F55-A3FF-0FBF1463EB34}" presName="node" presStyleLbl="node1" presStyleIdx="1" presStyleCnt="5">
        <dgm:presLayoutVars>
          <dgm:bulletEnabled val="1"/>
        </dgm:presLayoutVars>
      </dgm:prSet>
      <dgm:spPr/>
    </dgm:pt>
    <dgm:pt modelId="{2A919A3E-4FAE-4D28-B226-9335BCBFC2A6}" type="pres">
      <dgm:prSet presAssocID="{A137DC8F-9794-4083-8F0F-B3A75287CCAF}" presName="sibTrans" presStyleCnt="0"/>
      <dgm:spPr/>
    </dgm:pt>
    <dgm:pt modelId="{9EA01788-254B-4608-A5F2-F5837D1D2D51}" type="pres">
      <dgm:prSet presAssocID="{B15C11B0-B301-414A-8056-DCF550FD05E2}" presName="node" presStyleLbl="node1" presStyleIdx="2" presStyleCnt="5">
        <dgm:presLayoutVars>
          <dgm:bulletEnabled val="1"/>
        </dgm:presLayoutVars>
      </dgm:prSet>
      <dgm:spPr/>
    </dgm:pt>
    <dgm:pt modelId="{5FEBF9A3-CDD0-4B3C-82CB-664EA2E1CB2A}" type="pres">
      <dgm:prSet presAssocID="{33922A6A-CD14-433B-9E7E-8F988B7AE6E3}" presName="sibTrans" presStyleCnt="0"/>
      <dgm:spPr/>
    </dgm:pt>
    <dgm:pt modelId="{16621CF7-8A51-47B1-A422-8D037C323315}" type="pres">
      <dgm:prSet presAssocID="{5B691C86-BF9A-48BB-BEE8-1B1845CFAE2E}" presName="node" presStyleLbl="node1" presStyleIdx="3" presStyleCnt="5">
        <dgm:presLayoutVars>
          <dgm:bulletEnabled val="1"/>
        </dgm:presLayoutVars>
      </dgm:prSet>
      <dgm:spPr/>
    </dgm:pt>
    <dgm:pt modelId="{7C009A3D-2B0B-43FA-A155-A04EE53C4564}" type="pres">
      <dgm:prSet presAssocID="{9AB78B7C-7015-41E3-8093-BD5779ADF61B}" presName="sibTrans" presStyleCnt="0"/>
      <dgm:spPr/>
    </dgm:pt>
    <dgm:pt modelId="{9398C0CC-6510-45D2-890A-1B767EDB047F}" type="pres">
      <dgm:prSet presAssocID="{4B68D0DF-604C-473F-B494-02A74DEA492F}" presName="node" presStyleLbl="node1" presStyleIdx="4" presStyleCnt="5">
        <dgm:presLayoutVars>
          <dgm:bulletEnabled val="1"/>
        </dgm:presLayoutVars>
      </dgm:prSet>
      <dgm:spPr/>
    </dgm:pt>
  </dgm:ptLst>
  <dgm:cxnLst>
    <dgm:cxn modelId="{B00BB618-7D40-4B89-9628-65FEF1FF6C6D}" type="presOf" srcId="{C42805A0-36F0-4BC6-A57D-B894AB705518}" destId="{346378C5-97FF-4A6A-9790-3F366DFA41A1}" srcOrd="0" destOrd="0" presId="urn:microsoft.com/office/officeart/2005/8/layout/default"/>
    <dgm:cxn modelId="{1C549E36-1336-47B2-897A-BED09C08CCB4}" srcId="{E347F3F5-4EA6-425D-9FC6-2FE2130A5E41}" destId="{B15C11B0-B301-414A-8056-DCF550FD05E2}" srcOrd="2" destOrd="0" parTransId="{77C9F851-0A6C-44FC-A5B6-76CA23DC6994}" sibTransId="{33922A6A-CD14-433B-9E7E-8F988B7AE6E3}"/>
    <dgm:cxn modelId="{FC63695B-598B-4C12-A180-7FA125AF019E}" srcId="{E347F3F5-4EA6-425D-9FC6-2FE2130A5E41}" destId="{C42805A0-36F0-4BC6-A57D-B894AB705518}" srcOrd="0" destOrd="0" parTransId="{01366139-36EA-45D0-BD08-E0E5D1C96EC9}" sibTransId="{1B42F2F6-CA2C-4399-87A9-B7EEA7D85C80}"/>
    <dgm:cxn modelId="{7C916067-CC6A-48BE-9C91-8A07FCA9F619}" type="presOf" srcId="{5B114410-1F02-4F55-A3FF-0FBF1463EB34}" destId="{3B9D7652-D293-44BC-9733-A29B96F0EB44}" srcOrd="0" destOrd="0" presId="urn:microsoft.com/office/officeart/2005/8/layout/default"/>
    <dgm:cxn modelId="{5CB51B69-1A69-496C-96D1-6D9BB4422E06}" type="presOf" srcId="{4B68D0DF-604C-473F-B494-02A74DEA492F}" destId="{9398C0CC-6510-45D2-890A-1B767EDB047F}" srcOrd="0" destOrd="0" presId="urn:microsoft.com/office/officeart/2005/8/layout/default"/>
    <dgm:cxn modelId="{A442C053-DCF7-4AF1-A74F-59FB599EF4E4}" type="presOf" srcId="{B15C11B0-B301-414A-8056-DCF550FD05E2}" destId="{9EA01788-254B-4608-A5F2-F5837D1D2D51}" srcOrd="0" destOrd="0" presId="urn:microsoft.com/office/officeart/2005/8/layout/default"/>
    <dgm:cxn modelId="{71F7CEA5-C185-42D7-A47B-5B0641FBDAE9}" srcId="{E347F3F5-4EA6-425D-9FC6-2FE2130A5E41}" destId="{5B691C86-BF9A-48BB-BEE8-1B1845CFAE2E}" srcOrd="3" destOrd="0" parTransId="{4635DBE3-5035-458C-BEE1-999E30334934}" sibTransId="{9AB78B7C-7015-41E3-8093-BD5779ADF61B}"/>
    <dgm:cxn modelId="{91D4F2B5-B668-4425-8A60-4C01B010C93D}" srcId="{E347F3F5-4EA6-425D-9FC6-2FE2130A5E41}" destId="{4B68D0DF-604C-473F-B494-02A74DEA492F}" srcOrd="4" destOrd="0" parTransId="{C02BD621-620B-4134-9117-9F4385710CDF}" sibTransId="{B0E54D75-9414-42E6-AA0E-E80D8DAD8CC4}"/>
    <dgm:cxn modelId="{7B8F16B6-ADD9-4D0A-A7D1-3733B397C710}" type="presOf" srcId="{5B691C86-BF9A-48BB-BEE8-1B1845CFAE2E}" destId="{16621CF7-8A51-47B1-A422-8D037C323315}" srcOrd="0" destOrd="0" presId="urn:microsoft.com/office/officeart/2005/8/layout/default"/>
    <dgm:cxn modelId="{56CD1FBA-90A3-4703-82D2-863788E6019D}" srcId="{E347F3F5-4EA6-425D-9FC6-2FE2130A5E41}" destId="{5B114410-1F02-4F55-A3FF-0FBF1463EB34}" srcOrd="1" destOrd="0" parTransId="{E4112CA1-F164-42A4-B940-1ADD61ABFC74}" sibTransId="{A137DC8F-9794-4083-8F0F-B3A75287CCAF}"/>
    <dgm:cxn modelId="{727E34D6-3E91-4C6E-9902-FF4BFD4E8DB9}" type="presOf" srcId="{E347F3F5-4EA6-425D-9FC6-2FE2130A5E41}" destId="{4A1C2998-F105-4378-8E29-AAAE6268EB43}" srcOrd="0" destOrd="0" presId="urn:microsoft.com/office/officeart/2005/8/layout/default"/>
    <dgm:cxn modelId="{36908775-F2D6-4C3C-ACEC-0B7555343545}" type="presParOf" srcId="{4A1C2998-F105-4378-8E29-AAAE6268EB43}" destId="{346378C5-97FF-4A6A-9790-3F366DFA41A1}" srcOrd="0" destOrd="0" presId="urn:microsoft.com/office/officeart/2005/8/layout/default"/>
    <dgm:cxn modelId="{98350A83-B4FF-4E05-B323-FB62B7297FE0}" type="presParOf" srcId="{4A1C2998-F105-4378-8E29-AAAE6268EB43}" destId="{E93088EC-17E3-4338-AE3F-56621DCCA2A9}" srcOrd="1" destOrd="0" presId="urn:microsoft.com/office/officeart/2005/8/layout/default"/>
    <dgm:cxn modelId="{5EEBCD8C-7FFA-481B-8E22-87AAF9485EE7}" type="presParOf" srcId="{4A1C2998-F105-4378-8E29-AAAE6268EB43}" destId="{3B9D7652-D293-44BC-9733-A29B96F0EB44}" srcOrd="2" destOrd="0" presId="urn:microsoft.com/office/officeart/2005/8/layout/default"/>
    <dgm:cxn modelId="{2697BDD9-C14A-4520-9ABB-80872290B083}" type="presParOf" srcId="{4A1C2998-F105-4378-8E29-AAAE6268EB43}" destId="{2A919A3E-4FAE-4D28-B226-9335BCBFC2A6}" srcOrd="3" destOrd="0" presId="urn:microsoft.com/office/officeart/2005/8/layout/default"/>
    <dgm:cxn modelId="{1E12643C-616D-4BAA-ACCF-A4EC35A9FDCE}" type="presParOf" srcId="{4A1C2998-F105-4378-8E29-AAAE6268EB43}" destId="{9EA01788-254B-4608-A5F2-F5837D1D2D51}" srcOrd="4" destOrd="0" presId="urn:microsoft.com/office/officeart/2005/8/layout/default"/>
    <dgm:cxn modelId="{E4E7AC22-EE36-47A1-8B6F-BB064D4EA21E}" type="presParOf" srcId="{4A1C2998-F105-4378-8E29-AAAE6268EB43}" destId="{5FEBF9A3-CDD0-4B3C-82CB-664EA2E1CB2A}" srcOrd="5" destOrd="0" presId="urn:microsoft.com/office/officeart/2005/8/layout/default"/>
    <dgm:cxn modelId="{EBC5B5AD-54FD-4AE1-B16A-C4733D807EAA}" type="presParOf" srcId="{4A1C2998-F105-4378-8E29-AAAE6268EB43}" destId="{16621CF7-8A51-47B1-A422-8D037C323315}" srcOrd="6" destOrd="0" presId="urn:microsoft.com/office/officeart/2005/8/layout/default"/>
    <dgm:cxn modelId="{9A25E5E2-54F5-4E2A-9133-7F71C790C522}" type="presParOf" srcId="{4A1C2998-F105-4378-8E29-AAAE6268EB43}" destId="{7C009A3D-2B0B-43FA-A155-A04EE53C4564}" srcOrd="7" destOrd="0" presId="urn:microsoft.com/office/officeart/2005/8/layout/default"/>
    <dgm:cxn modelId="{05FB29A1-A781-4570-95E8-0DF644183CE3}" type="presParOf" srcId="{4A1C2998-F105-4378-8E29-AAAE6268EB43}" destId="{9398C0CC-6510-45D2-890A-1B767EDB047F}"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6378C5-97FF-4A6A-9790-3F366DFA41A1}">
      <dsp:nvSpPr>
        <dsp:cNvPr id="0" name=""/>
        <dsp:cNvSpPr/>
      </dsp:nvSpPr>
      <dsp:spPr>
        <a:xfrm>
          <a:off x="0" y="150812"/>
          <a:ext cx="2571749" cy="1543050"/>
        </a:xfrm>
        <a:prstGeom prst="rect">
          <a:avLst/>
        </a:prstGeom>
        <a:solidFill>
          <a:schemeClr val="accent1">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latin typeface="Arial"/>
            </a:rPr>
            <a:t>Created</a:t>
          </a:r>
          <a:r>
            <a:rPr lang="en-US" sz="2400" kern="1200" dirty="0"/>
            <a:t> from</a:t>
          </a:r>
          <a:r>
            <a:rPr lang="en-US" sz="2400" kern="1200" dirty="0">
              <a:latin typeface="Arial"/>
            </a:rPr>
            <a:t> </a:t>
          </a:r>
          <a:r>
            <a:rPr lang="en-US" sz="2400" kern="1200" dirty="0"/>
            <a:t>logbook entries</a:t>
          </a:r>
        </a:p>
      </dsp:txBody>
      <dsp:txXfrm>
        <a:off x="0" y="150812"/>
        <a:ext cx="2571749" cy="1543050"/>
      </dsp:txXfrm>
    </dsp:sp>
    <dsp:sp modelId="{3B9D7652-D293-44BC-9733-A29B96F0EB44}">
      <dsp:nvSpPr>
        <dsp:cNvPr id="0" name=""/>
        <dsp:cNvSpPr/>
      </dsp:nvSpPr>
      <dsp:spPr>
        <a:xfrm>
          <a:off x="2828925" y="150812"/>
          <a:ext cx="2571749" cy="1543050"/>
        </a:xfrm>
        <a:prstGeom prst="rect">
          <a:avLst/>
        </a:prstGeom>
        <a:solidFill>
          <a:schemeClr val="accent1">
            <a:shade val="50000"/>
            <a:hueOff val="0"/>
            <a:satOff val="-20195"/>
            <a:lumOff val="202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latin typeface="Arial"/>
            </a:rPr>
            <a:t>500-750 words</a:t>
          </a:r>
          <a:r>
            <a:rPr lang="en-US" sz="2400" kern="1200" dirty="0"/>
            <a:t> of new work to explain the curation</a:t>
          </a:r>
        </a:p>
      </dsp:txBody>
      <dsp:txXfrm>
        <a:off x="2828925" y="150812"/>
        <a:ext cx="2571749" cy="1543050"/>
      </dsp:txXfrm>
    </dsp:sp>
    <dsp:sp modelId="{9EA01788-254B-4608-A5F2-F5837D1D2D51}">
      <dsp:nvSpPr>
        <dsp:cNvPr id="0" name=""/>
        <dsp:cNvSpPr/>
      </dsp:nvSpPr>
      <dsp:spPr>
        <a:xfrm>
          <a:off x="5657849" y="150812"/>
          <a:ext cx="2571749" cy="1543050"/>
        </a:xfrm>
        <a:prstGeom prst="rect">
          <a:avLst/>
        </a:prstGeom>
        <a:solidFill>
          <a:schemeClr val="accent1">
            <a:shade val="50000"/>
            <a:hueOff val="0"/>
            <a:satOff val="-40390"/>
            <a:lumOff val="404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latin typeface="Arial"/>
            </a:rPr>
            <a:t>Demonstrate</a:t>
          </a:r>
          <a:r>
            <a:rPr lang="en-US" sz="2400" kern="1200" dirty="0"/>
            <a:t> growth in EDI</a:t>
          </a:r>
        </a:p>
      </dsp:txBody>
      <dsp:txXfrm>
        <a:off x="5657849" y="150812"/>
        <a:ext cx="2571749" cy="1543050"/>
      </dsp:txXfrm>
    </dsp:sp>
    <dsp:sp modelId="{16621CF7-8A51-47B1-A422-8D037C323315}">
      <dsp:nvSpPr>
        <dsp:cNvPr id="0" name=""/>
        <dsp:cNvSpPr/>
      </dsp:nvSpPr>
      <dsp:spPr>
        <a:xfrm>
          <a:off x="1414462" y="1951037"/>
          <a:ext cx="2571749" cy="1543050"/>
        </a:xfrm>
        <a:prstGeom prst="rect">
          <a:avLst/>
        </a:prstGeom>
        <a:solidFill>
          <a:schemeClr val="accent1">
            <a:shade val="50000"/>
            <a:hueOff val="0"/>
            <a:satOff val="-40390"/>
            <a:lumOff val="404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t>Identify and evaluate key issues</a:t>
          </a:r>
        </a:p>
      </dsp:txBody>
      <dsp:txXfrm>
        <a:off x="1414462" y="1951037"/>
        <a:ext cx="2571749" cy="1543050"/>
      </dsp:txXfrm>
    </dsp:sp>
    <dsp:sp modelId="{9398C0CC-6510-45D2-890A-1B767EDB047F}">
      <dsp:nvSpPr>
        <dsp:cNvPr id="0" name=""/>
        <dsp:cNvSpPr/>
      </dsp:nvSpPr>
      <dsp:spPr>
        <a:xfrm>
          <a:off x="4243387" y="1951037"/>
          <a:ext cx="2571749" cy="1543050"/>
        </a:xfrm>
        <a:prstGeom prst="rect">
          <a:avLst/>
        </a:prstGeom>
        <a:solidFill>
          <a:schemeClr val="accent1">
            <a:shade val="50000"/>
            <a:hueOff val="0"/>
            <a:satOff val="-20195"/>
            <a:lumOff val="202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t>Evaluate one’s own positionality and</a:t>
          </a:r>
          <a:r>
            <a:rPr lang="en-US" sz="2400" kern="1200" dirty="0">
              <a:latin typeface="Arial"/>
            </a:rPr>
            <a:t> </a:t>
          </a:r>
          <a:r>
            <a:rPr lang="en-US" sz="2400" kern="1200" dirty="0"/>
            <a:t>development</a:t>
          </a:r>
        </a:p>
      </dsp:txBody>
      <dsp:txXfrm>
        <a:off x="4243387" y="1951037"/>
        <a:ext cx="2571749" cy="154305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E0D2A8-8F95-47C2-ABE1-A779F5A43C98}" type="datetimeFigureOut">
              <a:rPr lang="en-US" smtClean="0"/>
              <a:t>7/24/2024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7663E2-27CE-4C79-91D3-7F5C4262D57F}" type="slidenum">
              <a:rPr lang="en-US" smtClean="0"/>
              <a:t>‹#›</a:t>
            </a:fld>
            <a:endParaRPr lang="en-US"/>
          </a:p>
        </p:txBody>
      </p:sp>
    </p:spTree>
    <p:extLst>
      <p:ext uri="{BB962C8B-B14F-4D97-AF65-F5344CB8AC3E}">
        <p14:creationId xmlns:p14="http://schemas.microsoft.com/office/powerpoint/2010/main" val="1230559577"/>
      </p:ext>
    </p:extLst>
  </p:cSld>
  <p:clrMap bg1="lt1" tx1="dk1" bg2="lt2" tx2="dk2" accent1="accent1" accent2="accent2" accent3="accent3" accent4="accent4" accent5="accent5" accent6="accent6" hlink="hlink" folHlink="folHlink"/>
  <p:notesStyle>
    <a:lvl1pPr marL="0" algn="l" defTabSz="914353" rtl="0" eaLnBrk="1" latinLnBrk="0" hangingPunct="1">
      <a:defRPr sz="1200" kern="1200">
        <a:solidFill>
          <a:schemeClr val="tx1"/>
        </a:solidFill>
        <a:latin typeface="+mn-lt"/>
        <a:ea typeface="+mn-ea"/>
        <a:cs typeface="+mn-cs"/>
      </a:defRPr>
    </a:lvl1pPr>
    <a:lvl2pPr marL="457177" algn="l" defTabSz="914353" rtl="0" eaLnBrk="1" latinLnBrk="0" hangingPunct="1">
      <a:defRPr sz="1200" kern="1200">
        <a:solidFill>
          <a:schemeClr val="tx1"/>
        </a:solidFill>
        <a:latin typeface="+mn-lt"/>
        <a:ea typeface="+mn-ea"/>
        <a:cs typeface="+mn-cs"/>
      </a:defRPr>
    </a:lvl2pPr>
    <a:lvl3pPr marL="914353" algn="l" defTabSz="914353" rtl="0" eaLnBrk="1" latinLnBrk="0" hangingPunct="1">
      <a:defRPr sz="1200" kern="1200">
        <a:solidFill>
          <a:schemeClr val="tx1"/>
        </a:solidFill>
        <a:latin typeface="+mn-lt"/>
        <a:ea typeface="+mn-ea"/>
        <a:cs typeface="+mn-cs"/>
      </a:defRPr>
    </a:lvl3pPr>
    <a:lvl4pPr marL="1371530" algn="l" defTabSz="914353" rtl="0" eaLnBrk="1" latinLnBrk="0" hangingPunct="1">
      <a:defRPr sz="1200" kern="1200">
        <a:solidFill>
          <a:schemeClr val="tx1"/>
        </a:solidFill>
        <a:latin typeface="+mn-lt"/>
        <a:ea typeface="+mn-ea"/>
        <a:cs typeface="+mn-cs"/>
      </a:defRPr>
    </a:lvl4pPr>
    <a:lvl5pPr marL="1828706" algn="l" defTabSz="914353" rtl="0" eaLnBrk="1" latinLnBrk="0" hangingPunct="1">
      <a:defRPr sz="1200" kern="1200">
        <a:solidFill>
          <a:schemeClr val="tx1"/>
        </a:solidFill>
        <a:latin typeface="+mn-lt"/>
        <a:ea typeface="+mn-ea"/>
        <a:cs typeface="+mn-cs"/>
      </a:defRPr>
    </a:lvl5pPr>
    <a:lvl6pPr marL="2285883" algn="l" defTabSz="914353" rtl="0" eaLnBrk="1" latinLnBrk="0" hangingPunct="1">
      <a:defRPr sz="1200" kern="1200">
        <a:solidFill>
          <a:schemeClr val="tx1"/>
        </a:solidFill>
        <a:latin typeface="+mn-lt"/>
        <a:ea typeface="+mn-ea"/>
        <a:cs typeface="+mn-cs"/>
      </a:defRPr>
    </a:lvl6pPr>
    <a:lvl7pPr marL="2743060" algn="l" defTabSz="914353" rtl="0" eaLnBrk="1" latinLnBrk="0" hangingPunct="1">
      <a:defRPr sz="1200" kern="1200">
        <a:solidFill>
          <a:schemeClr val="tx1"/>
        </a:solidFill>
        <a:latin typeface="+mn-lt"/>
        <a:ea typeface="+mn-ea"/>
        <a:cs typeface="+mn-cs"/>
      </a:defRPr>
    </a:lvl7pPr>
    <a:lvl8pPr marL="3200236" algn="l" defTabSz="914353" rtl="0" eaLnBrk="1" latinLnBrk="0" hangingPunct="1">
      <a:defRPr sz="1200" kern="1200">
        <a:solidFill>
          <a:schemeClr val="tx1"/>
        </a:solidFill>
        <a:latin typeface="+mn-lt"/>
        <a:ea typeface="+mn-ea"/>
        <a:cs typeface="+mn-cs"/>
      </a:defRPr>
    </a:lvl8pPr>
    <a:lvl9pPr marL="3657413" algn="l" defTabSz="91435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pPr marL="171450" indent="-171450">
              <a:buFont typeface="Arial" panose="020B0604020202020204" pitchFamily="34" charset="0"/>
              <a:buChar char="•"/>
            </a:pPr>
            <a:r>
              <a:rPr lang="en-GB"/>
              <a:t>Equality Act 2010 is the legislation that underpins EDI action in the UK. EIAs are part of this legal framework. </a:t>
            </a:r>
          </a:p>
          <a:p>
            <a:pPr marL="171450" indent="-171450">
              <a:buFont typeface="Arial" panose="020B0604020202020204" pitchFamily="34" charset="0"/>
              <a:buChar char="•"/>
            </a:pPr>
            <a:r>
              <a:rPr lang="en-GB"/>
              <a:t>Useful to think about our speakers and how/if they fit these frameworks. Consider each of the speakers’ positionality, useful for reflection</a:t>
            </a:r>
          </a:p>
          <a:p>
            <a:pPr marL="171450" indent="-171450">
              <a:buFont typeface="Arial" panose="020B0604020202020204" pitchFamily="34" charset="0"/>
              <a:buChar char="•"/>
            </a:pPr>
            <a:r>
              <a:rPr lang="en-GB"/>
              <a:t>There are strengths and limitations to legislation and frameworks. Not all groups are covered by the Equality Act but are still important, for example, socioeconomic background. Additionally, legislation isn’t fixed, it can change.</a:t>
            </a:r>
          </a:p>
          <a:p>
            <a:pPr marL="171450" indent="-171450">
              <a:buFont typeface="Arial" panose="020B0604020202020204" pitchFamily="34" charset="0"/>
              <a:buChar char="•"/>
            </a:pPr>
            <a:r>
              <a:rPr lang="en-GB"/>
              <a:t>When designing initiatives, it is useful to consider intersectionality and how you can’t think of protected characteristics in isolation</a:t>
            </a:r>
          </a:p>
          <a:p>
            <a:pPr marL="171450" indent="-171450">
              <a:buFont typeface="Arial" panose="020B0604020202020204" pitchFamily="34" charset="0"/>
              <a:buChar char="•"/>
            </a:pPr>
            <a:r>
              <a:rPr lang="en-GB"/>
              <a:t>Just a reminder that these frameworks are these to help you think of your initiatives critically </a:t>
            </a:r>
          </a:p>
        </p:txBody>
      </p:sp>
      <p:sp>
        <p:nvSpPr>
          <p:cNvPr id="4" name="Header Placeholder 3"/>
          <p:cNvSpPr>
            <a:spLocks noGrp="1"/>
          </p:cNvSpPr>
          <p:nvPr>
            <p:ph type="hdr" sz="quarter"/>
          </p:nvPr>
        </p:nvSpPr>
        <p:spPr/>
        <p:txBody>
          <a:bodyPr/>
          <a:lstStyle/>
          <a:p>
            <a:r>
              <a:rPr lang="en-US"/>
              <a:t>Name of presentation</a:t>
            </a:r>
          </a:p>
        </p:txBody>
      </p:sp>
      <p:sp>
        <p:nvSpPr>
          <p:cNvPr id="5" name="Date Placeholder 4"/>
          <p:cNvSpPr>
            <a:spLocks noGrp="1"/>
          </p:cNvSpPr>
          <p:nvPr>
            <p:ph type="dt" idx="1"/>
          </p:nvPr>
        </p:nvSpPr>
        <p:spPr/>
        <p:txBody>
          <a:bodyPr/>
          <a:lstStyle/>
          <a:p>
            <a:fld id="{8D35C32B-10D1-1447-A35B-280119DE9D12}" type="datetime3">
              <a:rPr lang="en-GB" smtClean="0"/>
              <a:pPr/>
              <a:t>24 July, 2024</a:t>
            </a:fld>
            <a:endParaRPr lang="en-US"/>
          </a:p>
        </p:txBody>
      </p:sp>
    </p:spTree>
    <p:extLst>
      <p:ext uri="{BB962C8B-B14F-4D97-AF65-F5344CB8AC3E}">
        <p14:creationId xmlns:p14="http://schemas.microsoft.com/office/powerpoint/2010/main" val="41872502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GB"/>
          </a:p>
        </p:txBody>
      </p:sp>
      <p:sp>
        <p:nvSpPr>
          <p:cNvPr id="4" name="Header Placeholder 3"/>
          <p:cNvSpPr>
            <a:spLocks noGrp="1"/>
          </p:cNvSpPr>
          <p:nvPr>
            <p:ph type="hdr" sz="quarter"/>
          </p:nvPr>
        </p:nvSpPr>
        <p:spPr/>
        <p:txBody>
          <a:bodyPr/>
          <a:lstStyle/>
          <a:p>
            <a:r>
              <a:rPr lang="en-US"/>
              <a:t>Name of presentation</a:t>
            </a:r>
          </a:p>
        </p:txBody>
      </p:sp>
      <p:sp>
        <p:nvSpPr>
          <p:cNvPr id="5" name="Date Placeholder 4"/>
          <p:cNvSpPr>
            <a:spLocks noGrp="1"/>
          </p:cNvSpPr>
          <p:nvPr>
            <p:ph type="dt" idx="1"/>
          </p:nvPr>
        </p:nvSpPr>
        <p:spPr/>
        <p:txBody>
          <a:bodyPr/>
          <a:lstStyle/>
          <a:p>
            <a:fld id="{8D35C32B-10D1-1447-A35B-280119DE9D12}" type="datetime3">
              <a:rPr lang="en-GB" smtClean="0"/>
              <a:pPr/>
              <a:t>24 July, 2024</a:t>
            </a:fld>
            <a:endParaRPr lang="en-US"/>
          </a:p>
        </p:txBody>
      </p:sp>
    </p:spTree>
    <p:extLst>
      <p:ext uri="{BB962C8B-B14F-4D97-AF65-F5344CB8AC3E}">
        <p14:creationId xmlns:p14="http://schemas.microsoft.com/office/powerpoint/2010/main" val="34811147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GB"/>
              <a:t>Do you think some topics were covered in greater depth than others?</a:t>
            </a:r>
          </a:p>
        </p:txBody>
      </p:sp>
      <p:sp>
        <p:nvSpPr>
          <p:cNvPr id="4" name="Header Placeholder 3"/>
          <p:cNvSpPr>
            <a:spLocks noGrp="1"/>
          </p:cNvSpPr>
          <p:nvPr>
            <p:ph type="hdr" sz="quarter"/>
          </p:nvPr>
        </p:nvSpPr>
        <p:spPr/>
        <p:txBody>
          <a:bodyPr/>
          <a:lstStyle/>
          <a:p>
            <a:r>
              <a:rPr lang="en-US"/>
              <a:t>Name of presentation</a:t>
            </a:r>
          </a:p>
        </p:txBody>
      </p:sp>
      <p:sp>
        <p:nvSpPr>
          <p:cNvPr id="5" name="Date Placeholder 4"/>
          <p:cNvSpPr>
            <a:spLocks noGrp="1"/>
          </p:cNvSpPr>
          <p:nvPr>
            <p:ph type="dt" idx="1"/>
          </p:nvPr>
        </p:nvSpPr>
        <p:spPr/>
        <p:txBody>
          <a:bodyPr/>
          <a:lstStyle/>
          <a:p>
            <a:fld id="{8D35C32B-10D1-1447-A35B-280119DE9D12}" type="datetime3">
              <a:rPr lang="en-GB" smtClean="0"/>
              <a:pPr/>
              <a:t>24 July, 2024</a:t>
            </a:fld>
            <a:endParaRPr lang="en-US"/>
          </a:p>
        </p:txBody>
      </p:sp>
    </p:spTree>
    <p:extLst>
      <p:ext uri="{BB962C8B-B14F-4D97-AF65-F5344CB8AC3E}">
        <p14:creationId xmlns:p14="http://schemas.microsoft.com/office/powerpoint/2010/main" val="28343255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pPr marL="171450" indent="-171450">
              <a:buFont typeface="Arial" panose="020B0604020202020204" pitchFamily="34" charset="0"/>
              <a:buChar char="•"/>
            </a:pPr>
            <a:endParaRPr lang="en-GB"/>
          </a:p>
        </p:txBody>
      </p:sp>
      <p:sp>
        <p:nvSpPr>
          <p:cNvPr id="4" name="Header Placeholder 3"/>
          <p:cNvSpPr>
            <a:spLocks noGrp="1"/>
          </p:cNvSpPr>
          <p:nvPr>
            <p:ph type="hdr" sz="quarter"/>
          </p:nvPr>
        </p:nvSpPr>
        <p:spPr/>
        <p:txBody>
          <a:bodyPr/>
          <a:lstStyle/>
          <a:p>
            <a:r>
              <a:rPr lang="en-US"/>
              <a:t>Name of presentation</a:t>
            </a:r>
          </a:p>
        </p:txBody>
      </p:sp>
      <p:sp>
        <p:nvSpPr>
          <p:cNvPr id="5" name="Date Placeholder 4"/>
          <p:cNvSpPr>
            <a:spLocks noGrp="1"/>
          </p:cNvSpPr>
          <p:nvPr>
            <p:ph type="dt" idx="1"/>
          </p:nvPr>
        </p:nvSpPr>
        <p:spPr/>
        <p:txBody>
          <a:bodyPr/>
          <a:lstStyle/>
          <a:p>
            <a:fld id="{8D35C32B-10D1-1447-A35B-280119DE9D12}" type="datetime3">
              <a:rPr lang="en-GB" smtClean="0"/>
              <a:pPr/>
              <a:t>24 July, 2024</a:t>
            </a:fld>
            <a:endParaRPr lang="en-US"/>
          </a:p>
        </p:txBody>
      </p:sp>
    </p:spTree>
    <p:extLst>
      <p:ext uri="{BB962C8B-B14F-4D97-AF65-F5344CB8AC3E}">
        <p14:creationId xmlns:p14="http://schemas.microsoft.com/office/powerpoint/2010/main" val="11653999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GB"/>
              <a:t>Find blank copy of application form to explain the remit/conditions of the funding</a:t>
            </a:r>
          </a:p>
        </p:txBody>
      </p:sp>
      <p:sp>
        <p:nvSpPr>
          <p:cNvPr id="4" name="Header Placeholder 3"/>
          <p:cNvSpPr>
            <a:spLocks noGrp="1"/>
          </p:cNvSpPr>
          <p:nvPr>
            <p:ph type="hdr" sz="quarter"/>
          </p:nvPr>
        </p:nvSpPr>
        <p:spPr/>
        <p:txBody>
          <a:bodyPr/>
          <a:lstStyle/>
          <a:p>
            <a:r>
              <a:rPr lang="en-US"/>
              <a:t>Name of presentation</a:t>
            </a:r>
          </a:p>
        </p:txBody>
      </p:sp>
      <p:sp>
        <p:nvSpPr>
          <p:cNvPr id="5" name="Date Placeholder 4"/>
          <p:cNvSpPr>
            <a:spLocks noGrp="1"/>
          </p:cNvSpPr>
          <p:nvPr>
            <p:ph type="dt" idx="1"/>
          </p:nvPr>
        </p:nvSpPr>
        <p:spPr/>
        <p:txBody>
          <a:bodyPr/>
          <a:lstStyle/>
          <a:p>
            <a:fld id="{8D35C32B-10D1-1447-A35B-280119DE9D12}" type="datetime3">
              <a:rPr lang="en-GB" smtClean="0"/>
              <a:pPr/>
              <a:t>24 July, 2024</a:t>
            </a:fld>
            <a:endParaRPr lang="en-US"/>
          </a:p>
        </p:txBody>
      </p:sp>
    </p:spTree>
    <p:extLst>
      <p:ext uri="{BB962C8B-B14F-4D97-AF65-F5344CB8AC3E}">
        <p14:creationId xmlns:p14="http://schemas.microsoft.com/office/powerpoint/2010/main" val="40986216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GB"/>
              <a:t>Not an exhaustive list, just a sample of the types of projects funded</a:t>
            </a:r>
          </a:p>
        </p:txBody>
      </p:sp>
      <p:sp>
        <p:nvSpPr>
          <p:cNvPr id="4" name="Header Placeholder 3"/>
          <p:cNvSpPr>
            <a:spLocks noGrp="1"/>
          </p:cNvSpPr>
          <p:nvPr>
            <p:ph type="hdr" sz="quarter"/>
          </p:nvPr>
        </p:nvSpPr>
        <p:spPr/>
        <p:txBody>
          <a:bodyPr/>
          <a:lstStyle/>
          <a:p>
            <a:r>
              <a:rPr lang="en-US"/>
              <a:t>Name of presentation</a:t>
            </a:r>
          </a:p>
        </p:txBody>
      </p:sp>
      <p:sp>
        <p:nvSpPr>
          <p:cNvPr id="5" name="Date Placeholder 4"/>
          <p:cNvSpPr>
            <a:spLocks noGrp="1"/>
          </p:cNvSpPr>
          <p:nvPr>
            <p:ph type="dt" idx="1"/>
          </p:nvPr>
        </p:nvSpPr>
        <p:spPr/>
        <p:txBody>
          <a:bodyPr/>
          <a:lstStyle/>
          <a:p>
            <a:fld id="{8D35C32B-10D1-1447-A35B-280119DE9D12}" type="datetime3">
              <a:rPr lang="en-GB" smtClean="0"/>
              <a:pPr/>
              <a:t>24 July, 2024</a:t>
            </a:fld>
            <a:endParaRPr lang="en-US"/>
          </a:p>
        </p:txBody>
      </p:sp>
    </p:spTree>
    <p:extLst>
      <p:ext uri="{BB962C8B-B14F-4D97-AF65-F5344CB8AC3E}">
        <p14:creationId xmlns:p14="http://schemas.microsoft.com/office/powerpoint/2010/main" val="23560164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GB"/>
              <a:t>Share the document on the screen </a:t>
            </a:r>
          </a:p>
        </p:txBody>
      </p:sp>
      <p:sp>
        <p:nvSpPr>
          <p:cNvPr id="4" name="Header Placeholder 3"/>
          <p:cNvSpPr>
            <a:spLocks noGrp="1"/>
          </p:cNvSpPr>
          <p:nvPr>
            <p:ph type="hdr" sz="quarter"/>
          </p:nvPr>
        </p:nvSpPr>
        <p:spPr/>
        <p:txBody>
          <a:bodyPr/>
          <a:lstStyle/>
          <a:p>
            <a:r>
              <a:rPr lang="en-US"/>
              <a:t>Name of presentation</a:t>
            </a:r>
          </a:p>
        </p:txBody>
      </p:sp>
      <p:sp>
        <p:nvSpPr>
          <p:cNvPr id="5" name="Date Placeholder 4"/>
          <p:cNvSpPr>
            <a:spLocks noGrp="1"/>
          </p:cNvSpPr>
          <p:nvPr>
            <p:ph type="dt" idx="1"/>
          </p:nvPr>
        </p:nvSpPr>
        <p:spPr/>
        <p:txBody>
          <a:bodyPr/>
          <a:lstStyle/>
          <a:p>
            <a:fld id="{8D35C32B-10D1-1447-A35B-280119DE9D12}" type="datetime3">
              <a:rPr lang="en-GB" smtClean="0"/>
              <a:pPr/>
              <a:t>24 July, 2024</a:t>
            </a:fld>
            <a:endParaRPr lang="en-US"/>
          </a:p>
        </p:txBody>
      </p:sp>
    </p:spTree>
    <p:extLst>
      <p:ext uri="{BB962C8B-B14F-4D97-AF65-F5344CB8AC3E}">
        <p14:creationId xmlns:p14="http://schemas.microsoft.com/office/powerpoint/2010/main" val="753166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GB"/>
              <a:t>Share screen and show the application form</a:t>
            </a:r>
          </a:p>
        </p:txBody>
      </p:sp>
      <p:sp>
        <p:nvSpPr>
          <p:cNvPr id="4" name="Header Placeholder 3"/>
          <p:cNvSpPr>
            <a:spLocks noGrp="1"/>
          </p:cNvSpPr>
          <p:nvPr>
            <p:ph type="hdr" sz="quarter"/>
          </p:nvPr>
        </p:nvSpPr>
        <p:spPr/>
        <p:txBody>
          <a:bodyPr/>
          <a:lstStyle/>
          <a:p>
            <a:r>
              <a:rPr lang="en-US"/>
              <a:t>Name of presentation</a:t>
            </a:r>
          </a:p>
        </p:txBody>
      </p:sp>
      <p:sp>
        <p:nvSpPr>
          <p:cNvPr id="5" name="Date Placeholder 4"/>
          <p:cNvSpPr>
            <a:spLocks noGrp="1"/>
          </p:cNvSpPr>
          <p:nvPr>
            <p:ph type="dt" idx="1"/>
          </p:nvPr>
        </p:nvSpPr>
        <p:spPr/>
        <p:txBody>
          <a:bodyPr/>
          <a:lstStyle/>
          <a:p>
            <a:fld id="{8D35C32B-10D1-1447-A35B-280119DE9D12}" type="datetime3">
              <a:rPr lang="en-GB" smtClean="0"/>
              <a:pPr/>
              <a:t>24 July, 2024</a:t>
            </a:fld>
            <a:endParaRPr lang="en-US"/>
          </a:p>
        </p:txBody>
      </p:sp>
    </p:spTree>
    <p:extLst>
      <p:ext uri="{BB962C8B-B14F-4D97-AF65-F5344CB8AC3E}">
        <p14:creationId xmlns:p14="http://schemas.microsoft.com/office/powerpoint/2010/main" val="27978787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GB"/>
              <a:t>Examples funded outside of the EDI seed fund</a:t>
            </a:r>
          </a:p>
        </p:txBody>
      </p:sp>
      <p:sp>
        <p:nvSpPr>
          <p:cNvPr id="4" name="Header Placeholder 3"/>
          <p:cNvSpPr>
            <a:spLocks noGrp="1"/>
          </p:cNvSpPr>
          <p:nvPr>
            <p:ph type="hdr" sz="quarter"/>
          </p:nvPr>
        </p:nvSpPr>
        <p:spPr/>
        <p:txBody>
          <a:bodyPr/>
          <a:lstStyle/>
          <a:p>
            <a:r>
              <a:rPr lang="en-US"/>
              <a:t>Name of presentation</a:t>
            </a:r>
          </a:p>
        </p:txBody>
      </p:sp>
      <p:sp>
        <p:nvSpPr>
          <p:cNvPr id="5" name="Date Placeholder 4"/>
          <p:cNvSpPr>
            <a:spLocks noGrp="1"/>
          </p:cNvSpPr>
          <p:nvPr>
            <p:ph type="dt" idx="1"/>
          </p:nvPr>
        </p:nvSpPr>
        <p:spPr/>
        <p:txBody>
          <a:bodyPr/>
          <a:lstStyle/>
          <a:p>
            <a:fld id="{8D35C32B-10D1-1447-A35B-280119DE9D12}" type="datetime3">
              <a:rPr lang="en-GB" smtClean="0"/>
              <a:pPr/>
              <a:t>24 July, 2024</a:t>
            </a:fld>
            <a:endParaRPr lang="en-US"/>
          </a:p>
        </p:txBody>
      </p:sp>
    </p:spTree>
    <p:extLst>
      <p:ext uri="{BB962C8B-B14F-4D97-AF65-F5344CB8AC3E}">
        <p14:creationId xmlns:p14="http://schemas.microsoft.com/office/powerpoint/2010/main" val="36467212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GB" dirty="0"/>
              <a:t>There are a couple of staff initiatives listed here too. These initiatives are all Imperial based. Some of these might inspire the communication strategy for your initiative. I’ve included networks as that can be an initiative as well. You might enter a workplace that doesn’t have a network that represents a group you belong to and decide to create one. One of our guest lecturers mentioned staff starting a neurodiverse staff network. </a:t>
            </a:r>
          </a:p>
        </p:txBody>
      </p:sp>
      <p:sp>
        <p:nvSpPr>
          <p:cNvPr id="4" name="Header Placeholder 3"/>
          <p:cNvSpPr>
            <a:spLocks noGrp="1"/>
          </p:cNvSpPr>
          <p:nvPr>
            <p:ph type="hdr" sz="quarter"/>
          </p:nvPr>
        </p:nvSpPr>
        <p:spPr/>
        <p:txBody>
          <a:bodyPr/>
          <a:lstStyle/>
          <a:p>
            <a:r>
              <a:rPr lang="en-US"/>
              <a:t>Name of presentation</a:t>
            </a:r>
          </a:p>
        </p:txBody>
      </p:sp>
      <p:sp>
        <p:nvSpPr>
          <p:cNvPr id="5" name="Date Placeholder 4"/>
          <p:cNvSpPr>
            <a:spLocks noGrp="1"/>
          </p:cNvSpPr>
          <p:nvPr>
            <p:ph type="dt" idx="1"/>
          </p:nvPr>
        </p:nvSpPr>
        <p:spPr/>
        <p:txBody>
          <a:bodyPr/>
          <a:lstStyle/>
          <a:p>
            <a:fld id="{8D35C32B-10D1-1447-A35B-280119DE9D12}" type="datetime3">
              <a:rPr lang="en-GB" smtClean="0"/>
              <a:pPr/>
              <a:t>24 July, 2024</a:t>
            </a:fld>
            <a:endParaRPr lang="en-US"/>
          </a:p>
        </p:txBody>
      </p:sp>
    </p:spTree>
    <p:extLst>
      <p:ext uri="{BB962C8B-B14F-4D97-AF65-F5344CB8AC3E}">
        <p14:creationId xmlns:p14="http://schemas.microsoft.com/office/powerpoint/2010/main" val="28800509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grpSp>
        <p:nvGrpSpPr>
          <p:cNvPr id="23" name="Group 4">
            <a:extLst>
              <a:ext uri="{FF2B5EF4-FFF2-40B4-BE49-F238E27FC236}">
                <a16:creationId xmlns:a16="http://schemas.microsoft.com/office/drawing/2014/main" id="{0C35C447-372A-2538-9C02-9DA22221296C}"/>
              </a:ext>
            </a:extLst>
          </p:cNvPr>
          <p:cNvGrpSpPr>
            <a:grpSpLocks noChangeAspect="1"/>
          </p:cNvGrpSpPr>
          <p:nvPr/>
        </p:nvGrpSpPr>
        <p:grpSpPr bwMode="auto">
          <a:xfrm>
            <a:off x="330271" y="327819"/>
            <a:ext cx="3972600" cy="438124"/>
            <a:chOff x="0" y="3473"/>
            <a:chExt cx="15360" cy="1694"/>
          </a:xfrm>
          <a:solidFill>
            <a:schemeClr val="accent1"/>
          </a:solidFill>
        </p:grpSpPr>
        <p:sp>
          <p:nvSpPr>
            <p:cNvPr id="24" name="Freeform 5">
              <a:extLst>
                <a:ext uri="{FF2B5EF4-FFF2-40B4-BE49-F238E27FC236}">
                  <a16:creationId xmlns:a16="http://schemas.microsoft.com/office/drawing/2014/main" id="{CFF1AFD2-F993-B30A-2282-C04F1F65AF00}"/>
                </a:ext>
              </a:extLst>
            </p:cNvPr>
            <p:cNvSpPr>
              <a:spLocks/>
            </p:cNvSpPr>
            <p:nvPr/>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5" name="Freeform 6">
              <a:extLst>
                <a:ext uri="{FF2B5EF4-FFF2-40B4-BE49-F238E27FC236}">
                  <a16:creationId xmlns:a16="http://schemas.microsoft.com/office/drawing/2014/main" id="{2F13F474-91EA-0185-733B-62682BD9F6E9}"/>
                </a:ext>
              </a:extLst>
            </p:cNvPr>
            <p:cNvSpPr>
              <a:spLocks noEditPoints="1"/>
            </p:cNvSpPr>
            <p:nvPr/>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6" name="Freeform 7">
              <a:extLst>
                <a:ext uri="{FF2B5EF4-FFF2-40B4-BE49-F238E27FC236}">
                  <a16:creationId xmlns:a16="http://schemas.microsoft.com/office/drawing/2014/main" id="{87072C05-B626-BAF9-5316-96EAB02420F0}"/>
                </a:ext>
              </a:extLst>
            </p:cNvPr>
            <p:cNvSpPr>
              <a:spLocks/>
            </p:cNvSpPr>
            <p:nvPr/>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7" name="Freeform 8">
              <a:extLst>
                <a:ext uri="{FF2B5EF4-FFF2-40B4-BE49-F238E27FC236}">
                  <a16:creationId xmlns:a16="http://schemas.microsoft.com/office/drawing/2014/main" id="{AC6EA6C6-1057-DAC8-2609-B6EB51B72376}"/>
                </a:ext>
              </a:extLst>
            </p:cNvPr>
            <p:cNvSpPr>
              <a:spLocks noEditPoints="1"/>
            </p:cNvSpPr>
            <p:nvPr/>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8" name="Freeform 9">
              <a:extLst>
                <a:ext uri="{FF2B5EF4-FFF2-40B4-BE49-F238E27FC236}">
                  <a16:creationId xmlns:a16="http://schemas.microsoft.com/office/drawing/2014/main" id="{4E258757-AB3A-DE10-FDFE-35B9588E9C3E}"/>
                </a:ext>
              </a:extLst>
            </p:cNvPr>
            <p:cNvSpPr>
              <a:spLocks/>
            </p:cNvSpPr>
            <p:nvPr/>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9" name="Freeform 10">
              <a:extLst>
                <a:ext uri="{FF2B5EF4-FFF2-40B4-BE49-F238E27FC236}">
                  <a16:creationId xmlns:a16="http://schemas.microsoft.com/office/drawing/2014/main" id="{74360D36-2B50-3114-9CB9-4BEE96BCCE6A}"/>
                </a:ext>
              </a:extLst>
            </p:cNvPr>
            <p:cNvSpPr>
              <a:spLocks noEditPoints="1"/>
            </p:cNvSpPr>
            <p:nvPr/>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30" name="Freeform 11">
              <a:extLst>
                <a:ext uri="{FF2B5EF4-FFF2-40B4-BE49-F238E27FC236}">
                  <a16:creationId xmlns:a16="http://schemas.microsoft.com/office/drawing/2014/main" id="{1B032D16-0F2B-1DEC-D92A-ACAF24C07B0A}"/>
                </a:ext>
              </a:extLst>
            </p:cNvPr>
            <p:cNvSpPr>
              <a:spLocks/>
            </p:cNvSpPr>
            <p:nvPr/>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31" name="Freeform 12">
              <a:extLst>
                <a:ext uri="{FF2B5EF4-FFF2-40B4-BE49-F238E27FC236}">
                  <a16:creationId xmlns:a16="http://schemas.microsoft.com/office/drawing/2014/main" id="{13923343-4541-4792-ADC5-E6333E98D37A}"/>
                </a:ext>
              </a:extLst>
            </p:cNvPr>
            <p:cNvSpPr>
              <a:spLocks/>
            </p:cNvSpPr>
            <p:nvPr/>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
        <p:nvSpPr>
          <p:cNvPr id="32" name="Title 1">
            <a:extLst>
              <a:ext uri="{FF2B5EF4-FFF2-40B4-BE49-F238E27FC236}">
                <a16:creationId xmlns:a16="http://schemas.microsoft.com/office/drawing/2014/main" id="{802863CF-25C1-DECF-F640-C736ECDB9551}"/>
              </a:ext>
            </a:extLst>
          </p:cNvPr>
          <p:cNvSpPr>
            <a:spLocks noGrp="1"/>
          </p:cNvSpPr>
          <p:nvPr>
            <p:ph type="ctrTitle"/>
          </p:nvPr>
        </p:nvSpPr>
        <p:spPr>
          <a:xfrm>
            <a:off x="330271" y="2417400"/>
            <a:ext cx="9144000" cy="1847942"/>
          </a:xfrm>
        </p:spPr>
        <p:txBody>
          <a:bodyPr anchor="b"/>
          <a:lstStyle>
            <a:lvl1pPr algn="l">
              <a:defRPr sz="6400">
                <a:solidFill>
                  <a:schemeClr val="accent1"/>
                </a:solidFill>
              </a:defRPr>
            </a:lvl1pPr>
          </a:lstStyle>
          <a:p>
            <a:r>
              <a:rPr lang="en-US"/>
              <a:t>Click to edit Master title style</a:t>
            </a:r>
            <a:endParaRPr lang="en-GB" dirty="0"/>
          </a:p>
        </p:txBody>
      </p:sp>
      <p:sp>
        <p:nvSpPr>
          <p:cNvPr id="33" name="Subtitle 2">
            <a:extLst>
              <a:ext uri="{FF2B5EF4-FFF2-40B4-BE49-F238E27FC236}">
                <a16:creationId xmlns:a16="http://schemas.microsoft.com/office/drawing/2014/main" id="{623E9086-C2CE-8088-D447-C484543077B0}"/>
              </a:ext>
            </a:extLst>
          </p:cNvPr>
          <p:cNvSpPr>
            <a:spLocks noGrp="1"/>
          </p:cNvSpPr>
          <p:nvPr>
            <p:ph type="subTitle" idx="1"/>
          </p:nvPr>
        </p:nvSpPr>
        <p:spPr>
          <a:xfrm>
            <a:off x="330271" y="4383000"/>
            <a:ext cx="9144000" cy="1322348"/>
          </a:xfrm>
        </p:spPr>
        <p:txBody>
          <a:bodyPr/>
          <a:lstStyle>
            <a:lvl1pPr marL="0" indent="0" algn="l">
              <a:buNone/>
              <a:defRPr sz="4800">
                <a:solidFill>
                  <a:schemeClr val="accent1"/>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
        <p:nvSpPr>
          <p:cNvPr id="34" name="Text Placeholder 17">
            <a:extLst>
              <a:ext uri="{FF2B5EF4-FFF2-40B4-BE49-F238E27FC236}">
                <a16:creationId xmlns:a16="http://schemas.microsoft.com/office/drawing/2014/main" id="{C53F61BD-18EB-B863-761D-89639D8806F9}"/>
              </a:ext>
            </a:extLst>
          </p:cNvPr>
          <p:cNvSpPr>
            <a:spLocks noGrp="1"/>
          </p:cNvSpPr>
          <p:nvPr>
            <p:ph type="body" sz="quarter" idx="10"/>
          </p:nvPr>
        </p:nvSpPr>
        <p:spPr>
          <a:xfrm>
            <a:off x="330271" y="5789336"/>
            <a:ext cx="5579198" cy="740845"/>
          </a:xfrm>
        </p:spPr>
        <p:txBody>
          <a:bodyPr anchor="b"/>
          <a:lstStyle>
            <a:lvl1pPr>
              <a:defRPr sz="2200" b="1">
                <a:solidFill>
                  <a:schemeClr val="accent1"/>
                </a:solidFill>
                <a:latin typeface="+mn-lt"/>
                <a:ea typeface="Inter Medium" panose="02000503000000020004" pitchFamily="2" charset="0"/>
              </a:defRPr>
            </a:lvl1pPr>
            <a:lvl2pPr>
              <a:defRPr sz="2200">
                <a:solidFill>
                  <a:schemeClr val="accent1"/>
                </a:solidFill>
              </a:defRPr>
            </a:lvl2pPr>
            <a:lvl3pPr>
              <a:defRPr sz="2200">
                <a:solidFill>
                  <a:schemeClr val="accent1"/>
                </a:solidFill>
                <a:latin typeface="+mn-lt"/>
                <a:ea typeface="Inter Medium" panose="02000503000000020004" pitchFamily="2" charset="0"/>
              </a:defRPr>
            </a:lvl3pPr>
            <a:lvl4pPr>
              <a:defRPr sz="2200">
                <a:solidFill>
                  <a:schemeClr val="accent1"/>
                </a:solidFill>
                <a:latin typeface="+mn-lt"/>
                <a:ea typeface="Inter Medium" panose="02000503000000020004" pitchFamily="2" charset="0"/>
              </a:defRPr>
            </a:lvl4pPr>
            <a:lvl5pPr>
              <a:defRPr sz="2200">
                <a:solidFill>
                  <a:schemeClr val="accent1"/>
                </a:solidFill>
                <a:latin typeface="+mn-lt"/>
                <a:ea typeface="Inter Medium" panose="02000503000000020004" pitchFamily="2" charset="0"/>
              </a:defRPr>
            </a:lvl5pPr>
            <a:lvl6pPr>
              <a:defRPr>
                <a:latin typeface="+mn-lt"/>
              </a:defRPr>
            </a:lvl6pPr>
          </a:lstStyle>
          <a:p>
            <a:pPr lvl="0"/>
            <a:r>
              <a:rPr lang="en-US"/>
              <a:t>Click to edit Master text styles</a:t>
            </a:r>
          </a:p>
        </p:txBody>
      </p:sp>
      <p:grpSp>
        <p:nvGrpSpPr>
          <p:cNvPr id="2" name="Group 4">
            <a:extLst>
              <a:ext uri="{FF2B5EF4-FFF2-40B4-BE49-F238E27FC236}">
                <a16:creationId xmlns:a16="http://schemas.microsoft.com/office/drawing/2014/main" id="{8D9607AD-7AAF-2EDF-C412-812FF7F3B582}"/>
              </a:ext>
            </a:extLst>
          </p:cNvPr>
          <p:cNvGrpSpPr>
            <a:grpSpLocks noChangeAspect="1"/>
          </p:cNvGrpSpPr>
          <p:nvPr userDrawn="1"/>
        </p:nvGrpSpPr>
        <p:grpSpPr bwMode="auto">
          <a:xfrm>
            <a:off x="330271" y="327819"/>
            <a:ext cx="3972600" cy="438124"/>
            <a:chOff x="0" y="3473"/>
            <a:chExt cx="15360" cy="1694"/>
          </a:xfrm>
          <a:solidFill>
            <a:schemeClr val="accent1"/>
          </a:solidFill>
        </p:grpSpPr>
        <p:sp>
          <p:nvSpPr>
            <p:cNvPr id="3" name="Freeform 5">
              <a:extLst>
                <a:ext uri="{FF2B5EF4-FFF2-40B4-BE49-F238E27FC236}">
                  <a16:creationId xmlns:a16="http://schemas.microsoft.com/office/drawing/2014/main" id="{BC046806-B888-EA54-A7F7-EC485E779E12}"/>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4" name="Freeform 6">
              <a:extLst>
                <a:ext uri="{FF2B5EF4-FFF2-40B4-BE49-F238E27FC236}">
                  <a16:creationId xmlns:a16="http://schemas.microsoft.com/office/drawing/2014/main" id="{434DD393-B7DE-B376-27BE-92D1E7CEB380}"/>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 name="Freeform 7">
              <a:extLst>
                <a:ext uri="{FF2B5EF4-FFF2-40B4-BE49-F238E27FC236}">
                  <a16:creationId xmlns:a16="http://schemas.microsoft.com/office/drawing/2014/main" id="{736DA9D2-098A-01E4-69A3-A7C3A0EEC36D}"/>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6" name="Freeform 8">
              <a:extLst>
                <a:ext uri="{FF2B5EF4-FFF2-40B4-BE49-F238E27FC236}">
                  <a16:creationId xmlns:a16="http://schemas.microsoft.com/office/drawing/2014/main" id="{4E904ECC-5757-97B1-2C86-F5470E51B5B1}"/>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7" name="Freeform 9">
              <a:extLst>
                <a:ext uri="{FF2B5EF4-FFF2-40B4-BE49-F238E27FC236}">
                  <a16:creationId xmlns:a16="http://schemas.microsoft.com/office/drawing/2014/main" id="{187C6513-5AC6-28D7-6A7C-C3FCEC0262FB}"/>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8" name="Freeform 10">
              <a:extLst>
                <a:ext uri="{FF2B5EF4-FFF2-40B4-BE49-F238E27FC236}">
                  <a16:creationId xmlns:a16="http://schemas.microsoft.com/office/drawing/2014/main" id="{2AAEA4F0-9A40-134F-A28C-B0F65D2E7CC9}"/>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9" name="Freeform 11">
              <a:extLst>
                <a:ext uri="{FF2B5EF4-FFF2-40B4-BE49-F238E27FC236}">
                  <a16:creationId xmlns:a16="http://schemas.microsoft.com/office/drawing/2014/main" id="{6F73866A-497F-8BA0-122F-CF73972BB033}"/>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0" name="Freeform 12">
              <a:extLst>
                <a:ext uri="{FF2B5EF4-FFF2-40B4-BE49-F238E27FC236}">
                  <a16:creationId xmlns:a16="http://schemas.microsoft.com/office/drawing/2014/main" id="{360604E4-4CC6-3C71-F886-C7198BF52D96}"/>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Tree>
    <p:extLst>
      <p:ext uri="{BB962C8B-B14F-4D97-AF65-F5344CB8AC3E}">
        <p14:creationId xmlns:p14="http://schemas.microsoft.com/office/powerpoint/2010/main" val="3595980508"/>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0AC38-BED1-9031-E2E0-CB195EDFD8B7}"/>
              </a:ext>
            </a:extLst>
          </p:cNvPr>
          <p:cNvSpPr>
            <a:spLocks noGrp="1"/>
          </p:cNvSpPr>
          <p:nvPr>
            <p:ph type="title"/>
          </p:nvPr>
        </p:nvSpPr>
        <p:spPr>
          <a:xfrm>
            <a:off x="325800" y="252000"/>
            <a:ext cx="11540763" cy="378044"/>
          </a:xfrm>
        </p:spPr>
        <p:txBody>
          <a:bodyPr/>
          <a:lstStyle>
            <a:lvl1pPr>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73B26F26-EA3D-40AC-124C-008BE90D71FC}"/>
              </a:ext>
            </a:extLst>
          </p:cNvPr>
          <p:cNvSpPr>
            <a:spLocks noGrp="1"/>
          </p:cNvSpPr>
          <p:nvPr>
            <p:ph idx="1"/>
          </p:nvPr>
        </p:nvSpPr>
        <p:spPr>
          <a:xfrm>
            <a:off x="325800" y="1394619"/>
            <a:ext cx="11540763" cy="48664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DFCC11D5-984D-8680-D542-25A06BDC5C8B}"/>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3D2E529F-F811-2979-BFFA-08BB8BC2F24E}"/>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40A69BFE-A663-D9A7-8252-C853694690A1}"/>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8" name="Subtitle 2">
            <a:extLst>
              <a:ext uri="{FF2B5EF4-FFF2-40B4-BE49-F238E27FC236}">
                <a16:creationId xmlns:a16="http://schemas.microsoft.com/office/drawing/2014/main" id="{62B454FF-7060-E11B-6122-C9D16BC06047}"/>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2105812569"/>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Content and Text Smok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6291761" y="327821"/>
            <a:ext cx="5574008" cy="59332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ext Placeholder 5">
            <a:extLst>
              <a:ext uri="{FF2B5EF4-FFF2-40B4-BE49-F238E27FC236}">
                <a16:creationId xmlns:a16="http://schemas.microsoft.com/office/drawing/2014/main" id="{E9D81BEA-7EB3-2BC8-30E0-0E8C91FA2361}"/>
              </a:ext>
            </a:extLst>
          </p:cNvPr>
          <p:cNvSpPr>
            <a:spLocks noGrp="1"/>
          </p:cNvSpPr>
          <p:nvPr>
            <p:ph type="body" sz="quarter" idx="16" hasCustomPrompt="1"/>
          </p:nvPr>
        </p:nvSpPr>
        <p:spPr>
          <a:xfrm>
            <a:off x="6292057" y="6393659"/>
            <a:ext cx="2743200" cy="137319"/>
          </a:xfrm>
        </p:spPr>
        <p:txBody>
          <a:bodyPr/>
          <a:lstStyle>
            <a:lvl1pPr>
              <a:defRPr sz="851">
                <a:solidFill>
                  <a:schemeClr val="accent1"/>
                </a:solidFill>
              </a:defRPr>
            </a:lvl1pPr>
            <a:lvl2pPr>
              <a:defRPr sz="851">
                <a:solidFill>
                  <a:schemeClr val="accent1"/>
                </a:solidFill>
              </a:defRPr>
            </a:lvl2pPr>
            <a:lvl3pPr>
              <a:defRPr sz="851">
                <a:solidFill>
                  <a:schemeClr val="accent1"/>
                </a:solidFill>
              </a:defRPr>
            </a:lvl3pPr>
            <a:lvl4pPr>
              <a:defRPr sz="851">
                <a:solidFill>
                  <a:schemeClr val="accent1"/>
                </a:solidFill>
              </a:defRPr>
            </a:lvl4pPr>
            <a:lvl5pPr>
              <a:defRPr sz="851">
                <a:solidFill>
                  <a:schemeClr val="accent1"/>
                </a:solidFill>
              </a:defRPr>
            </a:lvl5pPr>
          </a:lstStyle>
          <a:p>
            <a:pPr lvl="0"/>
            <a:r>
              <a:rPr lang="en-US" dirty="0"/>
              <a:t>Image caption goes here</a:t>
            </a:r>
          </a:p>
        </p:txBody>
      </p:sp>
      <p:sp>
        <p:nvSpPr>
          <p:cNvPr id="6" name="Content Placeholder 5">
            <a:extLst>
              <a:ext uri="{FF2B5EF4-FFF2-40B4-BE49-F238E27FC236}">
                <a16:creationId xmlns:a16="http://schemas.microsoft.com/office/drawing/2014/main" id="{6E09D4F2-8CDC-D853-BB4E-3D1330CD34A2}"/>
              </a:ext>
            </a:extLst>
          </p:cNvPr>
          <p:cNvSpPr>
            <a:spLocks noGrp="1"/>
          </p:cNvSpPr>
          <p:nvPr>
            <p:ph sz="quarter" idx="17" hasCustomPrompt="1"/>
          </p:nvPr>
        </p:nvSpPr>
        <p:spPr>
          <a:xfrm>
            <a:off x="326594" y="328615"/>
            <a:ext cx="5583671" cy="5932487"/>
          </a:xfrm>
        </p:spPr>
        <p:txBody>
          <a:bodyPr/>
          <a:lstStyle>
            <a:lvl1pPr>
              <a:defRPr sz="1800"/>
            </a:lvl1pPr>
            <a:lvl2pPr>
              <a:defRPr sz="1800"/>
            </a:lvl2pPr>
            <a:lvl3pPr>
              <a:defRPr sz="1800"/>
            </a:lvl3pPr>
            <a:lvl4pPr>
              <a:defRPr sz="1800"/>
            </a:lvl4pPr>
            <a:lvl5pPr>
              <a:defRPr sz="1800"/>
            </a:lvl5pPr>
          </a:lstStyle>
          <a:p>
            <a:pPr lvl="0"/>
            <a:r>
              <a:rPr lang="en-US" dirty="0"/>
              <a:t>Click an icon to add content</a:t>
            </a:r>
          </a:p>
        </p:txBody>
      </p:sp>
    </p:spTree>
    <p:extLst>
      <p:ext uri="{BB962C8B-B14F-4D97-AF65-F5344CB8AC3E}">
        <p14:creationId xmlns:p14="http://schemas.microsoft.com/office/powerpoint/2010/main" val="4240842164"/>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Content and Text Khaki">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6291761" y="327821"/>
            <a:ext cx="5574008" cy="59332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ext Placeholder 5">
            <a:extLst>
              <a:ext uri="{FF2B5EF4-FFF2-40B4-BE49-F238E27FC236}">
                <a16:creationId xmlns:a16="http://schemas.microsoft.com/office/drawing/2014/main" id="{E9D81BEA-7EB3-2BC8-30E0-0E8C91FA2361}"/>
              </a:ext>
            </a:extLst>
          </p:cNvPr>
          <p:cNvSpPr>
            <a:spLocks noGrp="1"/>
          </p:cNvSpPr>
          <p:nvPr>
            <p:ph type="body" sz="quarter" idx="16" hasCustomPrompt="1"/>
          </p:nvPr>
        </p:nvSpPr>
        <p:spPr>
          <a:xfrm>
            <a:off x="6292057" y="6393659"/>
            <a:ext cx="2743200" cy="137319"/>
          </a:xfrm>
        </p:spPr>
        <p:txBody>
          <a:bodyPr/>
          <a:lstStyle>
            <a:lvl1pPr>
              <a:defRPr sz="851">
                <a:solidFill>
                  <a:schemeClr val="accent1"/>
                </a:solidFill>
              </a:defRPr>
            </a:lvl1pPr>
            <a:lvl2pPr>
              <a:defRPr sz="851">
                <a:solidFill>
                  <a:schemeClr val="accent1"/>
                </a:solidFill>
              </a:defRPr>
            </a:lvl2pPr>
            <a:lvl3pPr>
              <a:defRPr sz="851">
                <a:solidFill>
                  <a:schemeClr val="accent1"/>
                </a:solidFill>
              </a:defRPr>
            </a:lvl3pPr>
            <a:lvl4pPr>
              <a:defRPr sz="851">
                <a:solidFill>
                  <a:schemeClr val="accent1"/>
                </a:solidFill>
              </a:defRPr>
            </a:lvl4pPr>
            <a:lvl5pPr>
              <a:defRPr sz="851">
                <a:solidFill>
                  <a:schemeClr val="accent1"/>
                </a:solidFill>
              </a:defRPr>
            </a:lvl5pPr>
          </a:lstStyle>
          <a:p>
            <a:pPr lvl="0"/>
            <a:r>
              <a:rPr lang="en-US" dirty="0"/>
              <a:t>Image caption goes here</a:t>
            </a:r>
          </a:p>
        </p:txBody>
      </p:sp>
      <p:sp>
        <p:nvSpPr>
          <p:cNvPr id="6" name="Content Placeholder 5">
            <a:extLst>
              <a:ext uri="{FF2B5EF4-FFF2-40B4-BE49-F238E27FC236}">
                <a16:creationId xmlns:a16="http://schemas.microsoft.com/office/drawing/2014/main" id="{6E09D4F2-8CDC-D853-BB4E-3D1330CD34A2}"/>
              </a:ext>
            </a:extLst>
          </p:cNvPr>
          <p:cNvSpPr>
            <a:spLocks noGrp="1"/>
          </p:cNvSpPr>
          <p:nvPr>
            <p:ph sz="quarter" idx="17" hasCustomPrompt="1"/>
          </p:nvPr>
        </p:nvSpPr>
        <p:spPr>
          <a:xfrm>
            <a:off x="326594" y="328615"/>
            <a:ext cx="5583671" cy="5932487"/>
          </a:xfrm>
        </p:spPr>
        <p:txBody>
          <a:bodyPr/>
          <a:lstStyle>
            <a:lvl1pPr>
              <a:defRPr sz="1800"/>
            </a:lvl1pPr>
            <a:lvl2pPr>
              <a:defRPr sz="1800"/>
            </a:lvl2pPr>
            <a:lvl3pPr>
              <a:defRPr sz="1800"/>
            </a:lvl3pPr>
            <a:lvl4pPr>
              <a:defRPr sz="1800"/>
            </a:lvl4pPr>
            <a:lvl5pPr>
              <a:defRPr sz="1800"/>
            </a:lvl5pPr>
          </a:lstStyle>
          <a:p>
            <a:pPr lvl="0"/>
            <a:r>
              <a:rPr lang="en-US" dirty="0"/>
              <a:t>Click an icon to add content</a:t>
            </a:r>
          </a:p>
        </p:txBody>
      </p:sp>
    </p:spTree>
    <p:extLst>
      <p:ext uri="{BB962C8B-B14F-4D97-AF65-F5344CB8AC3E}">
        <p14:creationId xmlns:p14="http://schemas.microsoft.com/office/powerpoint/2010/main" val="3782778189"/>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Large Imag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35956E3-49F4-0F54-ECD1-833CCCC18321}"/>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BB47AF09-A289-B391-8698-2A6786771E1C}"/>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A5D67CF9-6C56-BF00-C251-8AA14203B1E9}"/>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Picture Placeholder 6">
            <a:extLst>
              <a:ext uri="{FF2B5EF4-FFF2-40B4-BE49-F238E27FC236}">
                <a16:creationId xmlns:a16="http://schemas.microsoft.com/office/drawing/2014/main" id="{2754C307-7FD2-615A-261A-9396C9B3C626}"/>
              </a:ext>
            </a:extLst>
          </p:cNvPr>
          <p:cNvSpPr>
            <a:spLocks noGrp="1"/>
          </p:cNvSpPr>
          <p:nvPr>
            <p:ph type="pic" sz="quarter" idx="13"/>
          </p:nvPr>
        </p:nvSpPr>
        <p:spPr>
          <a:xfrm>
            <a:off x="326233" y="327821"/>
            <a:ext cx="11541025" cy="5933281"/>
          </a:xfrm>
          <a:solidFill>
            <a:schemeClr val="bg1">
              <a:lumMod val="85000"/>
            </a:schemeClr>
          </a:solidFill>
        </p:spPr>
        <p:txBody>
          <a:bodyPr/>
          <a:lstStyle/>
          <a:p>
            <a:r>
              <a:rPr lang="en-US"/>
              <a:t>Click icon to add picture</a:t>
            </a:r>
          </a:p>
        </p:txBody>
      </p:sp>
      <p:sp>
        <p:nvSpPr>
          <p:cNvPr id="2" name="Text Placeholder 5">
            <a:extLst>
              <a:ext uri="{FF2B5EF4-FFF2-40B4-BE49-F238E27FC236}">
                <a16:creationId xmlns:a16="http://schemas.microsoft.com/office/drawing/2014/main" id="{194B053A-20C0-FAD5-8DBE-F33035C94A95}"/>
              </a:ext>
            </a:extLst>
          </p:cNvPr>
          <p:cNvSpPr>
            <a:spLocks noGrp="1"/>
          </p:cNvSpPr>
          <p:nvPr>
            <p:ph type="body" sz="quarter" idx="16" hasCustomPrompt="1"/>
          </p:nvPr>
        </p:nvSpPr>
        <p:spPr>
          <a:xfrm>
            <a:off x="6292057" y="6393659"/>
            <a:ext cx="2743200" cy="137319"/>
          </a:xfrm>
        </p:spPr>
        <p:txBody>
          <a:bodyPr/>
          <a:lstStyle>
            <a:lvl1pPr>
              <a:defRPr sz="851">
                <a:solidFill>
                  <a:schemeClr val="accent1"/>
                </a:solidFill>
              </a:defRPr>
            </a:lvl1pPr>
            <a:lvl2pPr>
              <a:defRPr sz="851">
                <a:solidFill>
                  <a:schemeClr val="accent1"/>
                </a:solidFill>
              </a:defRPr>
            </a:lvl2pPr>
            <a:lvl3pPr>
              <a:defRPr sz="851">
                <a:solidFill>
                  <a:schemeClr val="accent1"/>
                </a:solidFill>
              </a:defRPr>
            </a:lvl3pPr>
            <a:lvl4pPr>
              <a:defRPr sz="851">
                <a:solidFill>
                  <a:schemeClr val="accent1"/>
                </a:solidFill>
              </a:defRPr>
            </a:lvl4pPr>
            <a:lvl5pPr>
              <a:defRPr sz="851">
                <a:solidFill>
                  <a:schemeClr val="accent1"/>
                </a:solidFill>
              </a:defRPr>
            </a:lvl5pPr>
          </a:lstStyle>
          <a:p>
            <a:pPr lvl="0"/>
            <a:r>
              <a:rPr lang="en-US" dirty="0"/>
              <a:t>Image caption goes here</a:t>
            </a:r>
          </a:p>
        </p:txBody>
      </p:sp>
    </p:spTree>
    <p:extLst>
      <p:ext uri="{BB962C8B-B14F-4D97-AF65-F5344CB8AC3E}">
        <p14:creationId xmlns:p14="http://schemas.microsoft.com/office/powerpoint/2010/main" val="3306752833"/>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Large Image Smok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35956E3-49F4-0F54-ECD1-833CCCC18321}"/>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BB47AF09-A289-B391-8698-2A6786771E1C}"/>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A5D67CF9-6C56-BF00-C251-8AA14203B1E9}"/>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Picture Placeholder 6">
            <a:extLst>
              <a:ext uri="{FF2B5EF4-FFF2-40B4-BE49-F238E27FC236}">
                <a16:creationId xmlns:a16="http://schemas.microsoft.com/office/drawing/2014/main" id="{2754C307-7FD2-615A-261A-9396C9B3C626}"/>
              </a:ext>
            </a:extLst>
          </p:cNvPr>
          <p:cNvSpPr>
            <a:spLocks noGrp="1"/>
          </p:cNvSpPr>
          <p:nvPr>
            <p:ph type="pic" sz="quarter" idx="13"/>
          </p:nvPr>
        </p:nvSpPr>
        <p:spPr>
          <a:xfrm>
            <a:off x="326233" y="327821"/>
            <a:ext cx="11541025" cy="5933281"/>
          </a:xfrm>
          <a:solidFill>
            <a:schemeClr val="bg1">
              <a:lumMod val="85000"/>
            </a:schemeClr>
          </a:solidFill>
        </p:spPr>
        <p:txBody>
          <a:bodyPr/>
          <a:lstStyle/>
          <a:p>
            <a:r>
              <a:rPr lang="en-US"/>
              <a:t>Click icon to add picture</a:t>
            </a:r>
          </a:p>
        </p:txBody>
      </p:sp>
      <p:sp>
        <p:nvSpPr>
          <p:cNvPr id="2" name="Text Placeholder 5">
            <a:extLst>
              <a:ext uri="{FF2B5EF4-FFF2-40B4-BE49-F238E27FC236}">
                <a16:creationId xmlns:a16="http://schemas.microsoft.com/office/drawing/2014/main" id="{194B053A-20C0-FAD5-8DBE-F33035C94A95}"/>
              </a:ext>
            </a:extLst>
          </p:cNvPr>
          <p:cNvSpPr>
            <a:spLocks noGrp="1"/>
          </p:cNvSpPr>
          <p:nvPr>
            <p:ph type="body" sz="quarter" idx="16" hasCustomPrompt="1"/>
          </p:nvPr>
        </p:nvSpPr>
        <p:spPr>
          <a:xfrm>
            <a:off x="6292057" y="6393659"/>
            <a:ext cx="2743200" cy="137319"/>
          </a:xfrm>
        </p:spPr>
        <p:txBody>
          <a:bodyPr/>
          <a:lstStyle>
            <a:lvl1pPr>
              <a:defRPr sz="851">
                <a:solidFill>
                  <a:schemeClr val="accent1"/>
                </a:solidFill>
              </a:defRPr>
            </a:lvl1pPr>
            <a:lvl2pPr>
              <a:defRPr sz="851">
                <a:solidFill>
                  <a:schemeClr val="accent1"/>
                </a:solidFill>
              </a:defRPr>
            </a:lvl2pPr>
            <a:lvl3pPr>
              <a:defRPr sz="851">
                <a:solidFill>
                  <a:schemeClr val="accent1"/>
                </a:solidFill>
              </a:defRPr>
            </a:lvl3pPr>
            <a:lvl4pPr>
              <a:defRPr sz="851">
                <a:solidFill>
                  <a:schemeClr val="accent1"/>
                </a:solidFill>
              </a:defRPr>
            </a:lvl4pPr>
            <a:lvl5pPr>
              <a:defRPr sz="851">
                <a:solidFill>
                  <a:schemeClr val="accent1"/>
                </a:solidFill>
              </a:defRPr>
            </a:lvl5pPr>
          </a:lstStyle>
          <a:p>
            <a:pPr lvl="0"/>
            <a:r>
              <a:rPr lang="en-US" dirty="0"/>
              <a:t>Image caption goes here</a:t>
            </a:r>
          </a:p>
        </p:txBody>
      </p:sp>
    </p:spTree>
    <p:extLst>
      <p:ext uri="{BB962C8B-B14F-4D97-AF65-F5344CB8AC3E}">
        <p14:creationId xmlns:p14="http://schemas.microsoft.com/office/powerpoint/2010/main" val="3115991555"/>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Large Image Khaki">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35956E3-49F4-0F54-ECD1-833CCCC18321}"/>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BB47AF09-A289-B391-8698-2A6786771E1C}"/>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A5D67CF9-6C56-BF00-C251-8AA14203B1E9}"/>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Picture Placeholder 6">
            <a:extLst>
              <a:ext uri="{FF2B5EF4-FFF2-40B4-BE49-F238E27FC236}">
                <a16:creationId xmlns:a16="http://schemas.microsoft.com/office/drawing/2014/main" id="{2754C307-7FD2-615A-261A-9396C9B3C626}"/>
              </a:ext>
            </a:extLst>
          </p:cNvPr>
          <p:cNvSpPr>
            <a:spLocks noGrp="1"/>
          </p:cNvSpPr>
          <p:nvPr>
            <p:ph type="pic" sz="quarter" idx="13"/>
          </p:nvPr>
        </p:nvSpPr>
        <p:spPr>
          <a:xfrm>
            <a:off x="326233" y="327821"/>
            <a:ext cx="11541025" cy="5933281"/>
          </a:xfrm>
          <a:solidFill>
            <a:schemeClr val="bg1">
              <a:lumMod val="85000"/>
            </a:schemeClr>
          </a:solidFill>
        </p:spPr>
        <p:txBody>
          <a:bodyPr/>
          <a:lstStyle/>
          <a:p>
            <a:r>
              <a:rPr lang="en-US"/>
              <a:t>Click icon to add picture</a:t>
            </a:r>
          </a:p>
        </p:txBody>
      </p:sp>
      <p:sp>
        <p:nvSpPr>
          <p:cNvPr id="2" name="Text Placeholder 5">
            <a:extLst>
              <a:ext uri="{FF2B5EF4-FFF2-40B4-BE49-F238E27FC236}">
                <a16:creationId xmlns:a16="http://schemas.microsoft.com/office/drawing/2014/main" id="{194B053A-20C0-FAD5-8DBE-F33035C94A95}"/>
              </a:ext>
            </a:extLst>
          </p:cNvPr>
          <p:cNvSpPr>
            <a:spLocks noGrp="1"/>
          </p:cNvSpPr>
          <p:nvPr>
            <p:ph type="body" sz="quarter" idx="16" hasCustomPrompt="1"/>
          </p:nvPr>
        </p:nvSpPr>
        <p:spPr>
          <a:xfrm>
            <a:off x="6292057" y="6393659"/>
            <a:ext cx="2743200" cy="137319"/>
          </a:xfrm>
        </p:spPr>
        <p:txBody>
          <a:bodyPr/>
          <a:lstStyle>
            <a:lvl1pPr>
              <a:defRPr sz="851">
                <a:solidFill>
                  <a:schemeClr val="accent1"/>
                </a:solidFill>
              </a:defRPr>
            </a:lvl1pPr>
            <a:lvl2pPr>
              <a:defRPr sz="851">
                <a:solidFill>
                  <a:schemeClr val="accent1"/>
                </a:solidFill>
              </a:defRPr>
            </a:lvl2pPr>
            <a:lvl3pPr>
              <a:defRPr sz="851">
                <a:solidFill>
                  <a:schemeClr val="accent1"/>
                </a:solidFill>
              </a:defRPr>
            </a:lvl3pPr>
            <a:lvl4pPr>
              <a:defRPr sz="851">
                <a:solidFill>
                  <a:schemeClr val="accent1"/>
                </a:solidFill>
              </a:defRPr>
            </a:lvl4pPr>
            <a:lvl5pPr>
              <a:defRPr sz="851">
                <a:solidFill>
                  <a:schemeClr val="accent1"/>
                </a:solidFill>
              </a:defRPr>
            </a:lvl5pPr>
          </a:lstStyle>
          <a:p>
            <a:pPr lvl="0"/>
            <a:r>
              <a:rPr lang="en-US" dirty="0"/>
              <a:t>Image caption goes here</a:t>
            </a:r>
          </a:p>
        </p:txBody>
      </p:sp>
    </p:spTree>
    <p:extLst>
      <p:ext uri="{BB962C8B-B14F-4D97-AF65-F5344CB8AC3E}">
        <p14:creationId xmlns:p14="http://schemas.microsoft.com/office/powerpoint/2010/main" val="2859685012"/>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End Slide">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98C9DEC1-150C-501B-2DF1-6E2CB499B668}"/>
              </a:ext>
            </a:extLst>
          </p:cNvPr>
          <p:cNvGrpSpPr>
            <a:grpSpLocks noChangeAspect="1"/>
          </p:cNvGrpSpPr>
          <p:nvPr userDrawn="1"/>
        </p:nvGrpSpPr>
        <p:grpSpPr bwMode="auto">
          <a:xfrm>
            <a:off x="330271" y="327821"/>
            <a:ext cx="11536292" cy="1272297"/>
            <a:chOff x="0" y="3473"/>
            <a:chExt cx="15360" cy="1694"/>
          </a:xfrm>
          <a:solidFill>
            <a:schemeClr val="accent1"/>
          </a:solidFill>
        </p:grpSpPr>
        <p:sp>
          <p:nvSpPr>
            <p:cNvPr id="3" name="Freeform 5">
              <a:extLst>
                <a:ext uri="{FF2B5EF4-FFF2-40B4-BE49-F238E27FC236}">
                  <a16:creationId xmlns:a16="http://schemas.microsoft.com/office/drawing/2014/main" id="{E39A89AD-BEB6-79FD-8F05-4DF88E68FEE2}"/>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4" name="Freeform 6">
              <a:extLst>
                <a:ext uri="{FF2B5EF4-FFF2-40B4-BE49-F238E27FC236}">
                  <a16:creationId xmlns:a16="http://schemas.microsoft.com/office/drawing/2014/main" id="{733ED1C0-423D-3BA1-7D76-5AD063DB4966}"/>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 name="Freeform 7">
              <a:extLst>
                <a:ext uri="{FF2B5EF4-FFF2-40B4-BE49-F238E27FC236}">
                  <a16:creationId xmlns:a16="http://schemas.microsoft.com/office/drawing/2014/main" id="{24321CB6-88B2-41D3-45AD-465FCCF9FFB4}"/>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5" name="Freeform 8">
              <a:extLst>
                <a:ext uri="{FF2B5EF4-FFF2-40B4-BE49-F238E27FC236}">
                  <a16:creationId xmlns:a16="http://schemas.microsoft.com/office/drawing/2014/main" id="{28DF50ED-77B5-2CCB-445E-BE59A74640E2}"/>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6" name="Freeform 9">
              <a:extLst>
                <a:ext uri="{FF2B5EF4-FFF2-40B4-BE49-F238E27FC236}">
                  <a16:creationId xmlns:a16="http://schemas.microsoft.com/office/drawing/2014/main" id="{3E46F43E-7289-80AB-2776-B413EE27EDF5}"/>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7" name="Freeform 10">
              <a:extLst>
                <a:ext uri="{FF2B5EF4-FFF2-40B4-BE49-F238E27FC236}">
                  <a16:creationId xmlns:a16="http://schemas.microsoft.com/office/drawing/2014/main" id="{0C82D5C3-8445-8837-27CE-3B93EA4FA45F}"/>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8" name="Freeform 11">
              <a:extLst>
                <a:ext uri="{FF2B5EF4-FFF2-40B4-BE49-F238E27FC236}">
                  <a16:creationId xmlns:a16="http://schemas.microsoft.com/office/drawing/2014/main" id="{2D962E7C-3E08-D166-19E4-74C492278721}"/>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12">
              <a:extLst>
                <a:ext uri="{FF2B5EF4-FFF2-40B4-BE49-F238E27FC236}">
                  <a16:creationId xmlns:a16="http://schemas.microsoft.com/office/drawing/2014/main" id="{F4041540-D57A-59CB-04E7-A52B58E1F12F}"/>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Tree>
    <p:extLst>
      <p:ext uri="{BB962C8B-B14F-4D97-AF65-F5344CB8AC3E}">
        <p14:creationId xmlns:p14="http://schemas.microsoft.com/office/powerpoint/2010/main" val="1148999050"/>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End Slide Smoke">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98C9DEC1-150C-501B-2DF1-6E2CB499B668}"/>
              </a:ext>
            </a:extLst>
          </p:cNvPr>
          <p:cNvGrpSpPr>
            <a:grpSpLocks noChangeAspect="1"/>
          </p:cNvGrpSpPr>
          <p:nvPr userDrawn="1"/>
        </p:nvGrpSpPr>
        <p:grpSpPr bwMode="auto">
          <a:xfrm>
            <a:off x="330271" y="327821"/>
            <a:ext cx="11536292" cy="1272297"/>
            <a:chOff x="0" y="3473"/>
            <a:chExt cx="15360" cy="1694"/>
          </a:xfrm>
          <a:solidFill>
            <a:schemeClr val="accent1"/>
          </a:solidFill>
        </p:grpSpPr>
        <p:sp>
          <p:nvSpPr>
            <p:cNvPr id="3" name="Freeform 5">
              <a:extLst>
                <a:ext uri="{FF2B5EF4-FFF2-40B4-BE49-F238E27FC236}">
                  <a16:creationId xmlns:a16="http://schemas.microsoft.com/office/drawing/2014/main" id="{E39A89AD-BEB6-79FD-8F05-4DF88E68FEE2}"/>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4" name="Freeform 6">
              <a:extLst>
                <a:ext uri="{FF2B5EF4-FFF2-40B4-BE49-F238E27FC236}">
                  <a16:creationId xmlns:a16="http://schemas.microsoft.com/office/drawing/2014/main" id="{733ED1C0-423D-3BA1-7D76-5AD063DB4966}"/>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 name="Freeform 7">
              <a:extLst>
                <a:ext uri="{FF2B5EF4-FFF2-40B4-BE49-F238E27FC236}">
                  <a16:creationId xmlns:a16="http://schemas.microsoft.com/office/drawing/2014/main" id="{24321CB6-88B2-41D3-45AD-465FCCF9FFB4}"/>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5" name="Freeform 8">
              <a:extLst>
                <a:ext uri="{FF2B5EF4-FFF2-40B4-BE49-F238E27FC236}">
                  <a16:creationId xmlns:a16="http://schemas.microsoft.com/office/drawing/2014/main" id="{28DF50ED-77B5-2CCB-445E-BE59A74640E2}"/>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6" name="Freeform 9">
              <a:extLst>
                <a:ext uri="{FF2B5EF4-FFF2-40B4-BE49-F238E27FC236}">
                  <a16:creationId xmlns:a16="http://schemas.microsoft.com/office/drawing/2014/main" id="{3E46F43E-7289-80AB-2776-B413EE27EDF5}"/>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7" name="Freeform 10">
              <a:extLst>
                <a:ext uri="{FF2B5EF4-FFF2-40B4-BE49-F238E27FC236}">
                  <a16:creationId xmlns:a16="http://schemas.microsoft.com/office/drawing/2014/main" id="{0C82D5C3-8445-8837-27CE-3B93EA4FA45F}"/>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8" name="Freeform 11">
              <a:extLst>
                <a:ext uri="{FF2B5EF4-FFF2-40B4-BE49-F238E27FC236}">
                  <a16:creationId xmlns:a16="http://schemas.microsoft.com/office/drawing/2014/main" id="{2D962E7C-3E08-D166-19E4-74C492278721}"/>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12">
              <a:extLst>
                <a:ext uri="{FF2B5EF4-FFF2-40B4-BE49-F238E27FC236}">
                  <a16:creationId xmlns:a16="http://schemas.microsoft.com/office/drawing/2014/main" id="{F4041540-D57A-59CB-04E7-A52B58E1F12F}"/>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Tree>
    <p:extLst>
      <p:ext uri="{BB962C8B-B14F-4D97-AF65-F5344CB8AC3E}">
        <p14:creationId xmlns:p14="http://schemas.microsoft.com/office/powerpoint/2010/main" val="1658548261"/>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End Slide Khaki">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98C9DEC1-150C-501B-2DF1-6E2CB499B668}"/>
              </a:ext>
            </a:extLst>
          </p:cNvPr>
          <p:cNvGrpSpPr>
            <a:grpSpLocks noChangeAspect="1"/>
          </p:cNvGrpSpPr>
          <p:nvPr userDrawn="1"/>
        </p:nvGrpSpPr>
        <p:grpSpPr bwMode="auto">
          <a:xfrm>
            <a:off x="330271" y="327821"/>
            <a:ext cx="11536292" cy="1272297"/>
            <a:chOff x="0" y="3473"/>
            <a:chExt cx="15360" cy="1694"/>
          </a:xfrm>
          <a:solidFill>
            <a:schemeClr val="accent1"/>
          </a:solidFill>
        </p:grpSpPr>
        <p:sp>
          <p:nvSpPr>
            <p:cNvPr id="3" name="Freeform 5">
              <a:extLst>
                <a:ext uri="{FF2B5EF4-FFF2-40B4-BE49-F238E27FC236}">
                  <a16:creationId xmlns:a16="http://schemas.microsoft.com/office/drawing/2014/main" id="{E39A89AD-BEB6-79FD-8F05-4DF88E68FEE2}"/>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4" name="Freeform 6">
              <a:extLst>
                <a:ext uri="{FF2B5EF4-FFF2-40B4-BE49-F238E27FC236}">
                  <a16:creationId xmlns:a16="http://schemas.microsoft.com/office/drawing/2014/main" id="{733ED1C0-423D-3BA1-7D76-5AD063DB4966}"/>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 name="Freeform 7">
              <a:extLst>
                <a:ext uri="{FF2B5EF4-FFF2-40B4-BE49-F238E27FC236}">
                  <a16:creationId xmlns:a16="http://schemas.microsoft.com/office/drawing/2014/main" id="{24321CB6-88B2-41D3-45AD-465FCCF9FFB4}"/>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5" name="Freeform 8">
              <a:extLst>
                <a:ext uri="{FF2B5EF4-FFF2-40B4-BE49-F238E27FC236}">
                  <a16:creationId xmlns:a16="http://schemas.microsoft.com/office/drawing/2014/main" id="{28DF50ED-77B5-2CCB-445E-BE59A74640E2}"/>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6" name="Freeform 9">
              <a:extLst>
                <a:ext uri="{FF2B5EF4-FFF2-40B4-BE49-F238E27FC236}">
                  <a16:creationId xmlns:a16="http://schemas.microsoft.com/office/drawing/2014/main" id="{3E46F43E-7289-80AB-2776-B413EE27EDF5}"/>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7" name="Freeform 10">
              <a:extLst>
                <a:ext uri="{FF2B5EF4-FFF2-40B4-BE49-F238E27FC236}">
                  <a16:creationId xmlns:a16="http://schemas.microsoft.com/office/drawing/2014/main" id="{0C82D5C3-8445-8837-27CE-3B93EA4FA45F}"/>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8" name="Freeform 11">
              <a:extLst>
                <a:ext uri="{FF2B5EF4-FFF2-40B4-BE49-F238E27FC236}">
                  <a16:creationId xmlns:a16="http://schemas.microsoft.com/office/drawing/2014/main" id="{2D962E7C-3E08-D166-19E4-74C492278721}"/>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12">
              <a:extLst>
                <a:ext uri="{FF2B5EF4-FFF2-40B4-BE49-F238E27FC236}">
                  <a16:creationId xmlns:a16="http://schemas.microsoft.com/office/drawing/2014/main" id="{F4041540-D57A-59CB-04E7-A52B58E1F12F}"/>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Tree>
    <p:extLst>
      <p:ext uri="{BB962C8B-B14F-4D97-AF65-F5344CB8AC3E}">
        <p14:creationId xmlns:p14="http://schemas.microsoft.com/office/powerpoint/2010/main" val="211696665"/>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End Slide Blue">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8F1E4B3C-5470-00F2-B8CB-BB4906CF439D}"/>
              </a:ext>
            </a:extLst>
          </p:cNvPr>
          <p:cNvGrpSpPr>
            <a:grpSpLocks noChangeAspect="1"/>
          </p:cNvGrpSpPr>
          <p:nvPr userDrawn="1"/>
        </p:nvGrpSpPr>
        <p:grpSpPr bwMode="auto">
          <a:xfrm>
            <a:off x="330271" y="327821"/>
            <a:ext cx="11536292" cy="1272297"/>
            <a:chOff x="0" y="3473"/>
            <a:chExt cx="15360" cy="1694"/>
          </a:xfrm>
        </p:grpSpPr>
        <p:sp>
          <p:nvSpPr>
            <p:cNvPr id="3" name="Freeform 5">
              <a:extLst>
                <a:ext uri="{FF2B5EF4-FFF2-40B4-BE49-F238E27FC236}">
                  <a16:creationId xmlns:a16="http://schemas.microsoft.com/office/drawing/2014/main" id="{7D7A316D-6FA6-8EBE-A7B4-43071E70A86B}"/>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4" name="Freeform 6">
              <a:extLst>
                <a:ext uri="{FF2B5EF4-FFF2-40B4-BE49-F238E27FC236}">
                  <a16:creationId xmlns:a16="http://schemas.microsoft.com/office/drawing/2014/main" id="{11C06CEA-028D-9197-2DEF-67878595AE6C}"/>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 name="Freeform 7">
              <a:extLst>
                <a:ext uri="{FF2B5EF4-FFF2-40B4-BE49-F238E27FC236}">
                  <a16:creationId xmlns:a16="http://schemas.microsoft.com/office/drawing/2014/main" id="{DEA93E8D-A827-0EF8-FC25-4EDF7B194E88}"/>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5" name="Freeform 8">
              <a:extLst>
                <a:ext uri="{FF2B5EF4-FFF2-40B4-BE49-F238E27FC236}">
                  <a16:creationId xmlns:a16="http://schemas.microsoft.com/office/drawing/2014/main" id="{DF359F29-A6DD-FD4C-F807-701DEA41EDF2}"/>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6" name="Freeform 9">
              <a:extLst>
                <a:ext uri="{FF2B5EF4-FFF2-40B4-BE49-F238E27FC236}">
                  <a16:creationId xmlns:a16="http://schemas.microsoft.com/office/drawing/2014/main" id="{2468BF6B-AEBB-4CAA-244D-9EBE80B9A1DB}"/>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7" name="Freeform 10">
              <a:extLst>
                <a:ext uri="{FF2B5EF4-FFF2-40B4-BE49-F238E27FC236}">
                  <a16:creationId xmlns:a16="http://schemas.microsoft.com/office/drawing/2014/main" id="{CC60AC05-547F-FA65-604E-4ED4912EA9E4}"/>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8" name="Freeform 11">
              <a:extLst>
                <a:ext uri="{FF2B5EF4-FFF2-40B4-BE49-F238E27FC236}">
                  <a16:creationId xmlns:a16="http://schemas.microsoft.com/office/drawing/2014/main" id="{7632E58E-1400-1E6E-BB60-7A9B794F41F4}"/>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12">
              <a:extLst>
                <a:ext uri="{FF2B5EF4-FFF2-40B4-BE49-F238E27FC236}">
                  <a16:creationId xmlns:a16="http://schemas.microsoft.com/office/drawing/2014/main" id="{4D65D159-581D-F29B-BBD4-C1C5BACCEEFB}"/>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Tree>
    <p:extLst>
      <p:ext uri="{BB962C8B-B14F-4D97-AF65-F5344CB8AC3E}">
        <p14:creationId xmlns:p14="http://schemas.microsoft.com/office/powerpoint/2010/main" val="4250105972"/>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End Slide Image">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3A87AD45-2D2F-D96C-947C-BAE35BFEBEE3}"/>
              </a:ext>
            </a:extLst>
          </p:cNvPr>
          <p:cNvGrpSpPr>
            <a:grpSpLocks noChangeAspect="1"/>
          </p:cNvGrpSpPr>
          <p:nvPr userDrawn="1"/>
        </p:nvGrpSpPr>
        <p:grpSpPr bwMode="auto">
          <a:xfrm>
            <a:off x="330271" y="327821"/>
            <a:ext cx="11536292" cy="1272297"/>
            <a:chOff x="0" y="3473"/>
            <a:chExt cx="15360" cy="1694"/>
          </a:xfrm>
        </p:grpSpPr>
        <p:sp>
          <p:nvSpPr>
            <p:cNvPr id="3" name="Freeform 5">
              <a:extLst>
                <a:ext uri="{FF2B5EF4-FFF2-40B4-BE49-F238E27FC236}">
                  <a16:creationId xmlns:a16="http://schemas.microsoft.com/office/drawing/2014/main" id="{31EDC35F-4F2D-B2A7-1ECD-0CF19D1AD285}"/>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4" name="Freeform 6">
              <a:extLst>
                <a:ext uri="{FF2B5EF4-FFF2-40B4-BE49-F238E27FC236}">
                  <a16:creationId xmlns:a16="http://schemas.microsoft.com/office/drawing/2014/main" id="{97F4776F-4E5E-13DF-F11A-A6808FFFC980}"/>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 name="Freeform 7">
              <a:extLst>
                <a:ext uri="{FF2B5EF4-FFF2-40B4-BE49-F238E27FC236}">
                  <a16:creationId xmlns:a16="http://schemas.microsoft.com/office/drawing/2014/main" id="{BA993AE1-6A24-5C17-7FE2-A16589D9C4A6}"/>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5" name="Freeform 8">
              <a:extLst>
                <a:ext uri="{FF2B5EF4-FFF2-40B4-BE49-F238E27FC236}">
                  <a16:creationId xmlns:a16="http://schemas.microsoft.com/office/drawing/2014/main" id="{DA87F8EF-CDAD-15A2-A361-88921E1CAF7E}"/>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6" name="Freeform 9">
              <a:extLst>
                <a:ext uri="{FF2B5EF4-FFF2-40B4-BE49-F238E27FC236}">
                  <a16:creationId xmlns:a16="http://schemas.microsoft.com/office/drawing/2014/main" id="{E90186DB-2300-A8AA-8FAD-2C609649A61A}"/>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7" name="Freeform 10">
              <a:extLst>
                <a:ext uri="{FF2B5EF4-FFF2-40B4-BE49-F238E27FC236}">
                  <a16:creationId xmlns:a16="http://schemas.microsoft.com/office/drawing/2014/main" id="{31922286-E237-1114-3A54-E1731611D66C}"/>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8" name="Freeform 11">
              <a:extLst>
                <a:ext uri="{FF2B5EF4-FFF2-40B4-BE49-F238E27FC236}">
                  <a16:creationId xmlns:a16="http://schemas.microsoft.com/office/drawing/2014/main" id="{1B4DA78C-0EF6-B05D-F2D2-EFEDA343E394}"/>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12">
              <a:extLst>
                <a:ext uri="{FF2B5EF4-FFF2-40B4-BE49-F238E27FC236}">
                  <a16:creationId xmlns:a16="http://schemas.microsoft.com/office/drawing/2014/main" id="{A00F92FE-6EB2-0D0E-BFC9-559AD1E7A4E7}"/>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Tree>
    <p:extLst>
      <p:ext uri="{BB962C8B-B14F-4D97-AF65-F5344CB8AC3E}">
        <p14:creationId xmlns:p14="http://schemas.microsoft.com/office/powerpoint/2010/main" val="1216125896"/>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ontent Smok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0AC38-BED1-9031-E2E0-CB195EDFD8B7}"/>
              </a:ext>
            </a:extLst>
          </p:cNvPr>
          <p:cNvSpPr>
            <a:spLocks noGrp="1"/>
          </p:cNvSpPr>
          <p:nvPr>
            <p:ph type="title"/>
          </p:nvPr>
        </p:nvSpPr>
        <p:spPr>
          <a:xfrm>
            <a:off x="325800" y="252000"/>
            <a:ext cx="11540763" cy="378044"/>
          </a:xfrm>
        </p:spPr>
        <p:txBody>
          <a:bodyPr/>
          <a:lstStyle>
            <a:lvl1pPr>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73B26F26-EA3D-40AC-124C-008BE90D71FC}"/>
              </a:ext>
            </a:extLst>
          </p:cNvPr>
          <p:cNvSpPr>
            <a:spLocks noGrp="1"/>
          </p:cNvSpPr>
          <p:nvPr>
            <p:ph idx="1"/>
          </p:nvPr>
        </p:nvSpPr>
        <p:spPr>
          <a:xfrm>
            <a:off x="325800" y="1394619"/>
            <a:ext cx="11540763" cy="48664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DFCC11D5-984D-8680-D542-25A06BDC5C8B}"/>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3D2E529F-F811-2979-BFFA-08BB8BC2F24E}"/>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40A69BFE-A663-D9A7-8252-C853694690A1}"/>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8" name="Subtitle 2">
            <a:extLst>
              <a:ext uri="{FF2B5EF4-FFF2-40B4-BE49-F238E27FC236}">
                <a16:creationId xmlns:a16="http://schemas.microsoft.com/office/drawing/2014/main" id="{62B454FF-7060-E11B-6122-C9D16BC06047}"/>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2895886867"/>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Closing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1C1E3-6A7C-C21D-910D-C4B7DFFF5270}"/>
              </a:ext>
            </a:extLst>
          </p:cNvPr>
          <p:cNvSpPr>
            <a:spLocks noGrp="1"/>
          </p:cNvSpPr>
          <p:nvPr>
            <p:ph type="ctrTitle"/>
          </p:nvPr>
        </p:nvSpPr>
        <p:spPr>
          <a:xfrm>
            <a:off x="330271" y="3338719"/>
            <a:ext cx="9144000" cy="1828406"/>
          </a:xfrm>
        </p:spPr>
        <p:txBody>
          <a:bodyPr anchor="t"/>
          <a:lstStyle>
            <a:lvl1pPr algn="l">
              <a:defRPr sz="6400">
                <a:solidFill>
                  <a:schemeClr val="accent1"/>
                </a:solidFill>
              </a:defRPr>
            </a:lvl1pPr>
          </a:lstStyle>
          <a:p>
            <a:r>
              <a:rPr lang="en-US"/>
              <a:t>Click to edit Master title style</a:t>
            </a:r>
            <a:endParaRPr lang="en-GB" dirty="0"/>
          </a:p>
        </p:txBody>
      </p:sp>
      <p:grpSp>
        <p:nvGrpSpPr>
          <p:cNvPr id="3" name="Group 4">
            <a:extLst>
              <a:ext uri="{FF2B5EF4-FFF2-40B4-BE49-F238E27FC236}">
                <a16:creationId xmlns:a16="http://schemas.microsoft.com/office/drawing/2014/main" id="{B9815FA8-AE01-67BC-5B0D-996D4CDAD192}"/>
              </a:ext>
            </a:extLst>
          </p:cNvPr>
          <p:cNvGrpSpPr>
            <a:grpSpLocks noChangeAspect="1"/>
          </p:cNvGrpSpPr>
          <p:nvPr userDrawn="1"/>
        </p:nvGrpSpPr>
        <p:grpSpPr bwMode="auto">
          <a:xfrm>
            <a:off x="330271" y="327819"/>
            <a:ext cx="3972600" cy="438124"/>
            <a:chOff x="0" y="3473"/>
            <a:chExt cx="15360" cy="1694"/>
          </a:xfrm>
          <a:solidFill>
            <a:schemeClr val="accent1"/>
          </a:solidFill>
        </p:grpSpPr>
        <p:sp>
          <p:nvSpPr>
            <p:cNvPr id="4" name="Freeform 5">
              <a:extLst>
                <a:ext uri="{FF2B5EF4-FFF2-40B4-BE49-F238E27FC236}">
                  <a16:creationId xmlns:a16="http://schemas.microsoft.com/office/drawing/2014/main" id="{FB1AA775-4CCE-276F-2BCF-CDB5A9211FDB}"/>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 name="Freeform 6">
              <a:extLst>
                <a:ext uri="{FF2B5EF4-FFF2-40B4-BE49-F238E27FC236}">
                  <a16:creationId xmlns:a16="http://schemas.microsoft.com/office/drawing/2014/main" id="{D0FDD9D0-D471-8D20-94AE-C3BC73F88F8D}"/>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6" name="Freeform 7">
              <a:extLst>
                <a:ext uri="{FF2B5EF4-FFF2-40B4-BE49-F238E27FC236}">
                  <a16:creationId xmlns:a16="http://schemas.microsoft.com/office/drawing/2014/main" id="{CD6C2A08-9069-9582-5D59-A51210F8CB78}"/>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8" name="Freeform 8">
              <a:extLst>
                <a:ext uri="{FF2B5EF4-FFF2-40B4-BE49-F238E27FC236}">
                  <a16:creationId xmlns:a16="http://schemas.microsoft.com/office/drawing/2014/main" id="{610C2D08-4FE4-C1FC-5226-E7A45B13D658}"/>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7" name="Freeform 9">
              <a:extLst>
                <a:ext uri="{FF2B5EF4-FFF2-40B4-BE49-F238E27FC236}">
                  <a16:creationId xmlns:a16="http://schemas.microsoft.com/office/drawing/2014/main" id="{8010D1AF-A77E-06AA-9B05-D1DD5EE83096}"/>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10">
              <a:extLst>
                <a:ext uri="{FF2B5EF4-FFF2-40B4-BE49-F238E27FC236}">
                  <a16:creationId xmlns:a16="http://schemas.microsoft.com/office/drawing/2014/main" id="{98B53AE0-4719-5655-6BA0-0E7E9ECB8EC1}"/>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0" name="Freeform 11">
              <a:extLst>
                <a:ext uri="{FF2B5EF4-FFF2-40B4-BE49-F238E27FC236}">
                  <a16:creationId xmlns:a16="http://schemas.microsoft.com/office/drawing/2014/main" id="{0AD6D1E9-D44F-9A59-4CB4-033C25A77DAC}"/>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1" name="Freeform 12">
              <a:extLst>
                <a:ext uri="{FF2B5EF4-FFF2-40B4-BE49-F238E27FC236}">
                  <a16:creationId xmlns:a16="http://schemas.microsoft.com/office/drawing/2014/main" id="{F58ED361-0E2C-77F6-2830-FBB60D746483}"/>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
        <p:nvSpPr>
          <p:cNvPr id="7" name="Text Placeholder 17">
            <a:extLst>
              <a:ext uri="{FF2B5EF4-FFF2-40B4-BE49-F238E27FC236}">
                <a16:creationId xmlns:a16="http://schemas.microsoft.com/office/drawing/2014/main" id="{8941CFE3-E9FE-BA73-2A08-4753061CC43F}"/>
              </a:ext>
            </a:extLst>
          </p:cNvPr>
          <p:cNvSpPr>
            <a:spLocks noGrp="1"/>
          </p:cNvSpPr>
          <p:nvPr>
            <p:ph type="body" sz="quarter" idx="10"/>
          </p:nvPr>
        </p:nvSpPr>
        <p:spPr>
          <a:xfrm>
            <a:off x="330271" y="5789338"/>
            <a:ext cx="5579199" cy="740845"/>
          </a:xfrm>
        </p:spPr>
        <p:txBody>
          <a:bodyPr anchor="b"/>
          <a:lstStyle>
            <a:lvl1pPr>
              <a:defRPr sz="2200" b="1">
                <a:solidFill>
                  <a:schemeClr val="accent1"/>
                </a:solidFill>
                <a:latin typeface="+mn-lt"/>
                <a:ea typeface="Inter Medium" panose="02000503000000020004" pitchFamily="2" charset="0"/>
              </a:defRPr>
            </a:lvl1pPr>
            <a:lvl2pPr>
              <a:defRPr sz="2200">
                <a:solidFill>
                  <a:schemeClr val="accent1"/>
                </a:solidFill>
              </a:defRPr>
            </a:lvl2pPr>
            <a:lvl3pPr>
              <a:defRPr sz="2200">
                <a:solidFill>
                  <a:schemeClr val="accent1"/>
                </a:solidFill>
                <a:latin typeface="+mn-lt"/>
                <a:ea typeface="Inter Medium" panose="02000503000000020004" pitchFamily="2" charset="0"/>
              </a:defRPr>
            </a:lvl3pPr>
            <a:lvl4pPr>
              <a:defRPr sz="2200">
                <a:solidFill>
                  <a:schemeClr val="accent1"/>
                </a:solidFill>
                <a:latin typeface="+mn-lt"/>
                <a:ea typeface="Inter Medium" panose="02000503000000020004" pitchFamily="2" charset="0"/>
              </a:defRPr>
            </a:lvl4pPr>
            <a:lvl5pPr>
              <a:defRPr sz="2200">
                <a:solidFill>
                  <a:schemeClr val="accent1"/>
                </a:solidFill>
                <a:latin typeface="+mn-lt"/>
                <a:ea typeface="Inter Medium" panose="02000503000000020004" pitchFamily="2" charset="0"/>
              </a:defRPr>
            </a:lvl5pPr>
            <a:lvl6pPr>
              <a:defRPr>
                <a:latin typeface="+mn-lt"/>
              </a:defRPr>
            </a:lvl6pPr>
          </a:lstStyle>
          <a:p>
            <a:pPr lvl="0"/>
            <a:r>
              <a:rPr lang="en-US"/>
              <a:t>Click to edit Master text styles</a:t>
            </a:r>
          </a:p>
        </p:txBody>
      </p:sp>
    </p:spTree>
    <p:extLst>
      <p:ext uri="{BB962C8B-B14F-4D97-AF65-F5344CB8AC3E}">
        <p14:creationId xmlns:p14="http://schemas.microsoft.com/office/powerpoint/2010/main" val="1761819100"/>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Closing Slide Smok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1C1E3-6A7C-C21D-910D-C4B7DFFF5270}"/>
              </a:ext>
            </a:extLst>
          </p:cNvPr>
          <p:cNvSpPr>
            <a:spLocks noGrp="1"/>
          </p:cNvSpPr>
          <p:nvPr>
            <p:ph type="ctrTitle"/>
          </p:nvPr>
        </p:nvSpPr>
        <p:spPr>
          <a:xfrm>
            <a:off x="330271" y="3338719"/>
            <a:ext cx="9144000" cy="1828406"/>
          </a:xfrm>
        </p:spPr>
        <p:txBody>
          <a:bodyPr anchor="t"/>
          <a:lstStyle>
            <a:lvl1pPr algn="l">
              <a:defRPr sz="6400">
                <a:solidFill>
                  <a:schemeClr val="accent1"/>
                </a:solidFill>
              </a:defRPr>
            </a:lvl1pPr>
          </a:lstStyle>
          <a:p>
            <a:r>
              <a:rPr lang="en-US"/>
              <a:t>Click to edit Master title style</a:t>
            </a:r>
            <a:endParaRPr lang="en-GB" dirty="0"/>
          </a:p>
        </p:txBody>
      </p:sp>
      <p:grpSp>
        <p:nvGrpSpPr>
          <p:cNvPr id="3" name="Group 4">
            <a:extLst>
              <a:ext uri="{FF2B5EF4-FFF2-40B4-BE49-F238E27FC236}">
                <a16:creationId xmlns:a16="http://schemas.microsoft.com/office/drawing/2014/main" id="{B9815FA8-AE01-67BC-5B0D-996D4CDAD192}"/>
              </a:ext>
            </a:extLst>
          </p:cNvPr>
          <p:cNvGrpSpPr>
            <a:grpSpLocks noChangeAspect="1"/>
          </p:cNvGrpSpPr>
          <p:nvPr userDrawn="1"/>
        </p:nvGrpSpPr>
        <p:grpSpPr bwMode="auto">
          <a:xfrm>
            <a:off x="330271" y="327819"/>
            <a:ext cx="3972600" cy="438124"/>
            <a:chOff x="0" y="3473"/>
            <a:chExt cx="15360" cy="1694"/>
          </a:xfrm>
          <a:solidFill>
            <a:schemeClr val="accent1"/>
          </a:solidFill>
        </p:grpSpPr>
        <p:sp>
          <p:nvSpPr>
            <p:cNvPr id="4" name="Freeform 5">
              <a:extLst>
                <a:ext uri="{FF2B5EF4-FFF2-40B4-BE49-F238E27FC236}">
                  <a16:creationId xmlns:a16="http://schemas.microsoft.com/office/drawing/2014/main" id="{FB1AA775-4CCE-276F-2BCF-CDB5A9211FDB}"/>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 name="Freeform 6">
              <a:extLst>
                <a:ext uri="{FF2B5EF4-FFF2-40B4-BE49-F238E27FC236}">
                  <a16:creationId xmlns:a16="http://schemas.microsoft.com/office/drawing/2014/main" id="{D0FDD9D0-D471-8D20-94AE-C3BC73F88F8D}"/>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6" name="Freeform 7">
              <a:extLst>
                <a:ext uri="{FF2B5EF4-FFF2-40B4-BE49-F238E27FC236}">
                  <a16:creationId xmlns:a16="http://schemas.microsoft.com/office/drawing/2014/main" id="{CD6C2A08-9069-9582-5D59-A51210F8CB78}"/>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8" name="Freeform 8">
              <a:extLst>
                <a:ext uri="{FF2B5EF4-FFF2-40B4-BE49-F238E27FC236}">
                  <a16:creationId xmlns:a16="http://schemas.microsoft.com/office/drawing/2014/main" id="{610C2D08-4FE4-C1FC-5226-E7A45B13D658}"/>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7" name="Freeform 9">
              <a:extLst>
                <a:ext uri="{FF2B5EF4-FFF2-40B4-BE49-F238E27FC236}">
                  <a16:creationId xmlns:a16="http://schemas.microsoft.com/office/drawing/2014/main" id="{8010D1AF-A77E-06AA-9B05-D1DD5EE83096}"/>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10">
              <a:extLst>
                <a:ext uri="{FF2B5EF4-FFF2-40B4-BE49-F238E27FC236}">
                  <a16:creationId xmlns:a16="http://schemas.microsoft.com/office/drawing/2014/main" id="{98B53AE0-4719-5655-6BA0-0E7E9ECB8EC1}"/>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0" name="Freeform 11">
              <a:extLst>
                <a:ext uri="{FF2B5EF4-FFF2-40B4-BE49-F238E27FC236}">
                  <a16:creationId xmlns:a16="http://schemas.microsoft.com/office/drawing/2014/main" id="{0AD6D1E9-D44F-9A59-4CB4-033C25A77DAC}"/>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1" name="Freeform 12">
              <a:extLst>
                <a:ext uri="{FF2B5EF4-FFF2-40B4-BE49-F238E27FC236}">
                  <a16:creationId xmlns:a16="http://schemas.microsoft.com/office/drawing/2014/main" id="{F58ED361-0E2C-77F6-2830-FBB60D746483}"/>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
        <p:nvSpPr>
          <p:cNvPr id="9" name="Text Placeholder 17">
            <a:extLst>
              <a:ext uri="{FF2B5EF4-FFF2-40B4-BE49-F238E27FC236}">
                <a16:creationId xmlns:a16="http://schemas.microsoft.com/office/drawing/2014/main" id="{92BEE681-8AB7-A062-C6CA-FCE05129827F}"/>
              </a:ext>
            </a:extLst>
          </p:cNvPr>
          <p:cNvSpPr>
            <a:spLocks noGrp="1"/>
          </p:cNvSpPr>
          <p:nvPr>
            <p:ph type="body" sz="quarter" idx="10"/>
          </p:nvPr>
        </p:nvSpPr>
        <p:spPr>
          <a:xfrm>
            <a:off x="330271" y="5789338"/>
            <a:ext cx="5579199" cy="740845"/>
          </a:xfrm>
        </p:spPr>
        <p:txBody>
          <a:bodyPr anchor="b"/>
          <a:lstStyle>
            <a:lvl1pPr>
              <a:defRPr sz="2200" b="1">
                <a:solidFill>
                  <a:schemeClr val="accent1"/>
                </a:solidFill>
                <a:latin typeface="+mn-lt"/>
                <a:ea typeface="Inter Medium" panose="02000503000000020004" pitchFamily="2" charset="0"/>
              </a:defRPr>
            </a:lvl1pPr>
            <a:lvl2pPr>
              <a:defRPr sz="2200">
                <a:solidFill>
                  <a:schemeClr val="accent1"/>
                </a:solidFill>
              </a:defRPr>
            </a:lvl2pPr>
            <a:lvl3pPr>
              <a:defRPr sz="2200">
                <a:solidFill>
                  <a:schemeClr val="accent1"/>
                </a:solidFill>
                <a:latin typeface="+mn-lt"/>
                <a:ea typeface="Inter Medium" panose="02000503000000020004" pitchFamily="2" charset="0"/>
              </a:defRPr>
            </a:lvl3pPr>
            <a:lvl4pPr>
              <a:defRPr sz="2200">
                <a:solidFill>
                  <a:schemeClr val="accent1"/>
                </a:solidFill>
                <a:latin typeface="+mn-lt"/>
                <a:ea typeface="Inter Medium" panose="02000503000000020004" pitchFamily="2" charset="0"/>
              </a:defRPr>
            </a:lvl4pPr>
            <a:lvl5pPr>
              <a:defRPr sz="2200">
                <a:solidFill>
                  <a:schemeClr val="accent1"/>
                </a:solidFill>
                <a:latin typeface="+mn-lt"/>
                <a:ea typeface="Inter Medium" panose="02000503000000020004" pitchFamily="2" charset="0"/>
              </a:defRPr>
            </a:lvl5pPr>
            <a:lvl6pPr>
              <a:defRPr>
                <a:latin typeface="+mn-lt"/>
              </a:defRPr>
            </a:lvl6pPr>
          </a:lstStyle>
          <a:p>
            <a:pPr lvl="0"/>
            <a:r>
              <a:rPr lang="en-US"/>
              <a:t>Click to edit Master text styles</a:t>
            </a:r>
          </a:p>
        </p:txBody>
      </p:sp>
    </p:spTree>
    <p:extLst>
      <p:ext uri="{BB962C8B-B14F-4D97-AF65-F5344CB8AC3E}">
        <p14:creationId xmlns:p14="http://schemas.microsoft.com/office/powerpoint/2010/main" val="2408184500"/>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Closing Slide Khak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1C1E3-6A7C-C21D-910D-C4B7DFFF5270}"/>
              </a:ext>
            </a:extLst>
          </p:cNvPr>
          <p:cNvSpPr>
            <a:spLocks noGrp="1"/>
          </p:cNvSpPr>
          <p:nvPr>
            <p:ph type="ctrTitle"/>
          </p:nvPr>
        </p:nvSpPr>
        <p:spPr>
          <a:xfrm>
            <a:off x="330271" y="3338719"/>
            <a:ext cx="9144000" cy="1828406"/>
          </a:xfrm>
        </p:spPr>
        <p:txBody>
          <a:bodyPr anchor="t"/>
          <a:lstStyle>
            <a:lvl1pPr algn="l">
              <a:defRPr sz="6400">
                <a:solidFill>
                  <a:schemeClr val="accent1"/>
                </a:solidFill>
              </a:defRPr>
            </a:lvl1pPr>
          </a:lstStyle>
          <a:p>
            <a:r>
              <a:rPr lang="en-US"/>
              <a:t>Click to edit Master title style</a:t>
            </a:r>
            <a:endParaRPr lang="en-GB" dirty="0"/>
          </a:p>
        </p:txBody>
      </p:sp>
      <p:grpSp>
        <p:nvGrpSpPr>
          <p:cNvPr id="3" name="Group 4">
            <a:extLst>
              <a:ext uri="{FF2B5EF4-FFF2-40B4-BE49-F238E27FC236}">
                <a16:creationId xmlns:a16="http://schemas.microsoft.com/office/drawing/2014/main" id="{B9815FA8-AE01-67BC-5B0D-996D4CDAD192}"/>
              </a:ext>
            </a:extLst>
          </p:cNvPr>
          <p:cNvGrpSpPr>
            <a:grpSpLocks noChangeAspect="1"/>
          </p:cNvGrpSpPr>
          <p:nvPr userDrawn="1"/>
        </p:nvGrpSpPr>
        <p:grpSpPr bwMode="auto">
          <a:xfrm>
            <a:off x="330271" y="327819"/>
            <a:ext cx="3972600" cy="438124"/>
            <a:chOff x="0" y="3473"/>
            <a:chExt cx="15360" cy="1694"/>
          </a:xfrm>
          <a:solidFill>
            <a:schemeClr val="accent1"/>
          </a:solidFill>
        </p:grpSpPr>
        <p:sp>
          <p:nvSpPr>
            <p:cNvPr id="4" name="Freeform 5">
              <a:extLst>
                <a:ext uri="{FF2B5EF4-FFF2-40B4-BE49-F238E27FC236}">
                  <a16:creationId xmlns:a16="http://schemas.microsoft.com/office/drawing/2014/main" id="{FB1AA775-4CCE-276F-2BCF-CDB5A9211FDB}"/>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 name="Freeform 6">
              <a:extLst>
                <a:ext uri="{FF2B5EF4-FFF2-40B4-BE49-F238E27FC236}">
                  <a16:creationId xmlns:a16="http://schemas.microsoft.com/office/drawing/2014/main" id="{D0FDD9D0-D471-8D20-94AE-C3BC73F88F8D}"/>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6" name="Freeform 7">
              <a:extLst>
                <a:ext uri="{FF2B5EF4-FFF2-40B4-BE49-F238E27FC236}">
                  <a16:creationId xmlns:a16="http://schemas.microsoft.com/office/drawing/2014/main" id="{CD6C2A08-9069-9582-5D59-A51210F8CB78}"/>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8" name="Freeform 8">
              <a:extLst>
                <a:ext uri="{FF2B5EF4-FFF2-40B4-BE49-F238E27FC236}">
                  <a16:creationId xmlns:a16="http://schemas.microsoft.com/office/drawing/2014/main" id="{610C2D08-4FE4-C1FC-5226-E7A45B13D658}"/>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7" name="Freeform 9">
              <a:extLst>
                <a:ext uri="{FF2B5EF4-FFF2-40B4-BE49-F238E27FC236}">
                  <a16:creationId xmlns:a16="http://schemas.microsoft.com/office/drawing/2014/main" id="{8010D1AF-A77E-06AA-9B05-D1DD5EE83096}"/>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10">
              <a:extLst>
                <a:ext uri="{FF2B5EF4-FFF2-40B4-BE49-F238E27FC236}">
                  <a16:creationId xmlns:a16="http://schemas.microsoft.com/office/drawing/2014/main" id="{98B53AE0-4719-5655-6BA0-0E7E9ECB8EC1}"/>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0" name="Freeform 11">
              <a:extLst>
                <a:ext uri="{FF2B5EF4-FFF2-40B4-BE49-F238E27FC236}">
                  <a16:creationId xmlns:a16="http://schemas.microsoft.com/office/drawing/2014/main" id="{0AD6D1E9-D44F-9A59-4CB4-033C25A77DAC}"/>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1" name="Freeform 12">
              <a:extLst>
                <a:ext uri="{FF2B5EF4-FFF2-40B4-BE49-F238E27FC236}">
                  <a16:creationId xmlns:a16="http://schemas.microsoft.com/office/drawing/2014/main" id="{F58ED361-0E2C-77F6-2830-FBB60D746483}"/>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
        <p:nvSpPr>
          <p:cNvPr id="7" name="Text Placeholder 17">
            <a:extLst>
              <a:ext uri="{FF2B5EF4-FFF2-40B4-BE49-F238E27FC236}">
                <a16:creationId xmlns:a16="http://schemas.microsoft.com/office/drawing/2014/main" id="{16624136-4B10-E87C-09E8-F602B21AB53E}"/>
              </a:ext>
            </a:extLst>
          </p:cNvPr>
          <p:cNvSpPr>
            <a:spLocks noGrp="1"/>
          </p:cNvSpPr>
          <p:nvPr>
            <p:ph type="body" sz="quarter" idx="10"/>
          </p:nvPr>
        </p:nvSpPr>
        <p:spPr>
          <a:xfrm>
            <a:off x="330271" y="5789338"/>
            <a:ext cx="5579199" cy="740845"/>
          </a:xfrm>
        </p:spPr>
        <p:txBody>
          <a:bodyPr anchor="b"/>
          <a:lstStyle>
            <a:lvl1pPr>
              <a:defRPr sz="2200" b="1">
                <a:solidFill>
                  <a:schemeClr val="accent1"/>
                </a:solidFill>
                <a:latin typeface="+mn-lt"/>
                <a:ea typeface="Inter Medium" panose="02000503000000020004" pitchFamily="2" charset="0"/>
              </a:defRPr>
            </a:lvl1pPr>
            <a:lvl2pPr>
              <a:defRPr sz="2200">
                <a:solidFill>
                  <a:schemeClr val="accent1"/>
                </a:solidFill>
              </a:defRPr>
            </a:lvl2pPr>
            <a:lvl3pPr>
              <a:defRPr sz="2200">
                <a:solidFill>
                  <a:schemeClr val="accent1"/>
                </a:solidFill>
                <a:latin typeface="+mn-lt"/>
                <a:ea typeface="Inter Medium" panose="02000503000000020004" pitchFamily="2" charset="0"/>
              </a:defRPr>
            </a:lvl3pPr>
            <a:lvl4pPr>
              <a:defRPr sz="2200">
                <a:solidFill>
                  <a:schemeClr val="accent1"/>
                </a:solidFill>
                <a:latin typeface="+mn-lt"/>
                <a:ea typeface="Inter Medium" panose="02000503000000020004" pitchFamily="2" charset="0"/>
              </a:defRPr>
            </a:lvl4pPr>
            <a:lvl5pPr>
              <a:defRPr sz="2200">
                <a:solidFill>
                  <a:schemeClr val="accent1"/>
                </a:solidFill>
                <a:latin typeface="+mn-lt"/>
                <a:ea typeface="Inter Medium" panose="02000503000000020004" pitchFamily="2" charset="0"/>
              </a:defRPr>
            </a:lvl5pPr>
            <a:lvl6pPr>
              <a:defRPr>
                <a:latin typeface="+mn-lt"/>
              </a:defRPr>
            </a:lvl6pPr>
          </a:lstStyle>
          <a:p>
            <a:pPr lvl="0"/>
            <a:r>
              <a:rPr lang="en-US"/>
              <a:t>Click to edit Master text styles</a:t>
            </a:r>
          </a:p>
        </p:txBody>
      </p:sp>
    </p:spTree>
    <p:extLst>
      <p:ext uri="{BB962C8B-B14F-4D97-AF65-F5344CB8AC3E}">
        <p14:creationId xmlns:p14="http://schemas.microsoft.com/office/powerpoint/2010/main" val="1595170055"/>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Closing Slide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1C1E3-6A7C-C21D-910D-C4B7DFFF5270}"/>
              </a:ext>
            </a:extLst>
          </p:cNvPr>
          <p:cNvSpPr>
            <a:spLocks noGrp="1"/>
          </p:cNvSpPr>
          <p:nvPr>
            <p:ph type="ctrTitle"/>
          </p:nvPr>
        </p:nvSpPr>
        <p:spPr>
          <a:xfrm>
            <a:off x="330271" y="3338719"/>
            <a:ext cx="9144000" cy="1828406"/>
          </a:xfrm>
        </p:spPr>
        <p:txBody>
          <a:bodyPr anchor="t"/>
          <a:lstStyle>
            <a:lvl1pPr algn="l">
              <a:defRPr sz="6400">
                <a:solidFill>
                  <a:schemeClr val="bg1"/>
                </a:solidFill>
              </a:defRPr>
            </a:lvl1pPr>
          </a:lstStyle>
          <a:p>
            <a:r>
              <a:rPr lang="en-US"/>
              <a:t>Click to edit Master title style</a:t>
            </a:r>
            <a:endParaRPr lang="en-GB" dirty="0"/>
          </a:p>
        </p:txBody>
      </p:sp>
      <p:grpSp>
        <p:nvGrpSpPr>
          <p:cNvPr id="3" name="Group 4">
            <a:extLst>
              <a:ext uri="{FF2B5EF4-FFF2-40B4-BE49-F238E27FC236}">
                <a16:creationId xmlns:a16="http://schemas.microsoft.com/office/drawing/2014/main" id="{49CC1682-CCAA-5EE1-585E-F7C4434F1C5E}"/>
              </a:ext>
            </a:extLst>
          </p:cNvPr>
          <p:cNvGrpSpPr>
            <a:grpSpLocks noChangeAspect="1"/>
          </p:cNvGrpSpPr>
          <p:nvPr userDrawn="1"/>
        </p:nvGrpSpPr>
        <p:grpSpPr bwMode="auto">
          <a:xfrm>
            <a:off x="330271" y="327819"/>
            <a:ext cx="3972600" cy="438124"/>
            <a:chOff x="0" y="3473"/>
            <a:chExt cx="15360" cy="1694"/>
          </a:xfrm>
        </p:grpSpPr>
        <p:sp>
          <p:nvSpPr>
            <p:cNvPr id="4" name="Freeform 5">
              <a:extLst>
                <a:ext uri="{FF2B5EF4-FFF2-40B4-BE49-F238E27FC236}">
                  <a16:creationId xmlns:a16="http://schemas.microsoft.com/office/drawing/2014/main" id="{770403FB-3386-A0FE-3E9D-A2925EF0E8F0}"/>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 name="Freeform 6">
              <a:extLst>
                <a:ext uri="{FF2B5EF4-FFF2-40B4-BE49-F238E27FC236}">
                  <a16:creationId xmlns:a16="http://schemas.microsoft.com/office/drawing/2014/main" id="{C2CDC1DE-179E-04D4-B493-BF069DE85D67}"/>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6" name="Freeform 7">
              <a:extLst>
                <a:ext uri="{FF2B5EF4-FFF2-40B4-BE49-F238E27FC236}">
                  <a16:creationId xmlns:a16="http://schemas.microsoft.com/office/drawing/2014/main" id="{B9A68412-C85B-6332-8B98-2635795BBA04}"/>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8" name="Freeform 8">
              <a:extLst>
                <a:ext uri="{FF2B5EF4-FFF2-40B4-BE49-F238E27FC236}">
                  <a16:creationId xmlns:a16="http://schemas.microsoft.com/office/drawing/2014/main" id="{D9ECB875-34C4-65FF-6CDA-1356F6BC767F}"/>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7" name="Freeform 9">
              <a:extLst>
                <a:ext uri="{FF2B5EF4-FFF2-40B4-BE49-F238E27FC236}">
                  <a16:creationId xmlns:a16="http://schemas.microsoft.com/office/drawing/2014/main" id="{D3B5B848-7A8D-931B-DFC2-C5B37B8DB6F5}"/>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10">
              <a:extLst>
                <a:ext uri="{FF2B5EF4-FFF2-40B4-BE49-F238E27FC236}">
                  <a16:creationId xmlns:a16="http://schemas.microsoft.com/office/drawing/2014/main" id="{361AABDF-9542-DBC6-6388-ABE2035BE7BC}"/>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0" name="Freeform 11">
              <a:extLst>
                <a:ext uri="{FF2B5EF4-FFF2-40B4-BE49-F238E27FC236}">
                  <a16:creationId xmlns:a16="http://schemas.microsoft.com/office/drawing/2014/main" id="{057C10C3-A39D-D1F6-3C50-91EC9A5E76EF}"/>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1" name="Freeform 12">
              <a:extLst>
                <a:ext uri="{FF2B5EF4-FFF2-40B4-BE49-F238E27FC236}">
                  <a16:creationId xmlns:a16="http://schemas.microsoft.com/office/drawing/2014/main" id="{E4DD9B4A-92B0-0B9A-755B-A13B032A85A5}"/>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
        <p:nvSpPr>
          <p:cNvPr id="7" name="Text Placeholder 17">
            <a:extLst>
              <a:ext uri="{FF2B5EF4-FFF2-40B4-BE49-F238E27FC236}">
                <a16:creationId xmlns:a16="http://schemas.microsoft.com/office/drawing/2014/main" id="{DC194134-A515-0C24-CB74-92DACB0FDC9F}"/>
              </a:ext>
            </a:extLst>
          </p:cNvPr>
          <p:cNvSpPr>
            <a:spLocks noGrp="1"/>
          </p:cNvSpPr>
          <p:nvPr>
            <p:ph type="body" sz="quarter" idx="10"/>
          </p:nvPr>
        </p:nvSpPr>
        <p:spPr>
          <a:xfrm>
            <a:off x="330271" y="5789338"/>
            <a:ext cx="5579199" cy="740845"/>
          </a:xfrm>
        </p:spPr>
        <p:txBody>
          <a:bodyPr anchor="b"/>
          <a:lstStyle>
            <a:lvl1pPr>
              <a:defRPr sz="2200" b="1">
                <a:solidFill>
                  <a:schemeClr val="bg1"/>
                </a:solidFill>
                <a:latin typeface="+mn-lt"/>
                <a:ea typeface="Inter Medium" panose="02000503000000020004" pitchFamily="2" charset="0"/>
              </a:defRPr>
            </a:lvl1pPr>
            <a:lvl2pPr>
              <a:defRPr sz="2200">
                <a:solidFill>
                  <a:schemeClr val="accent1"/>
                </a:solidFill>
              </a:defRPr>
            </a:lvl2pPr>
            <a:lvl3pPr>
              <a:defRPr sz="2200">
                <a:solidFill>
                  <a:schemeClr val="accent1"/>
                </a:solidFill>
                <a:latin typeface="+mn-lt"/>
                <a:ea typeface="Inter Medium" panose="02000503000000020004" pitchFamily="2" charset="0"/>
              </a:defRPr>
            </a:lvl3pPr>
            <a:lvl4pPr>
              <a:defRPr sz="2200">
                <a:solidFill>
                  <a:schemeClr val="accent1"/>
                </a:solidFill>
                <a:latin typeface="+mn-lt"/>
                <a:ea typeface="Inter Medium" panose="02000503000000020004" pitchFamily="2" charset="0"/>
              </a:defRPr>
            </a:lvl4pPr>
            <a:lvl5pPr>
              <a:defRPr sz="2200">
                <a:solidFill>
                  <a:schemeClr val="accent1"/>
                </a:solidFill>
                <a:latin typeface="+mn-lt"/>
                <a:ea typeface="Inter Medium" panose="02000503000000020004" pitchFamily="2" charset="0"/>
              </a:defRPr>
            </a:lvl5pPr>
            <a:lvl6pPr>
              <a:defRPr>
                <a:latin typeface="+mn-lt"/>
              </a:defRPr>
            </a:lvl6pPr>
          </a:lstStyle>
          <a:p>
            <a:pPr lvl="0"/>
            <a:r>
              <a:rPr lang="en-US"/>
              <a:t>Click to edit Master text styles</a:t>
            </a:r>
          </a:p>
        </p:txBody>
      </p:sp>
    </p:spTree>
    <p:extLst>
      <p:ext uri="{BB962C8B-B14F-4D97-AF65-F5344CB8AC3E}">
        <p14:creationId xmlns:p14="http://schemas.microsoft.com/office/powerpoint/2010/main" val="3000926829"/>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36668-9440-2FC4-1A20-CEA2160E17C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AA156BD-F388-30EA-2720-04061953B80B}"/>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3FDBFEE-0509-16B7-5DAE-5E0DB02DD78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EAB126A-2C1E-4241-BBEB-C3AA6FE6222E}"/>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7" name="Subtitle 2">
            <a:extLst>
              <a:ext uri="{FF2B5EF4-FFF2-40B4-BE49-F238E27FC236}">
                <a16:creationId xmlns:a16="http://schemas.microsoft.com/office/drawing/2014/main" id="{42358139-EACE-E729-C3E3-AD890A6D0F80}"/>
              </a:ext>
            </a:extLst>
          </p:cNvPr>
          <p:cNvSpPr>
            <a:spLocks noGrp="1"/>
          </p:cNvSpPr>
          <p:nvPr>
            <p:ph type="subTitle" idx="13"/>
          </p:nvPr>
        </p:nvSpPr>
        <p:spPr>
          <a:xfrm>
            <a:off x="325801" y="620198"/>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1711818251"/>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Title Only Smok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36668-9440-2FC4-1A20-CEA2160E17C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AA156BD-F388-30EA-2720-04061953B80B}"/>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3FDBFEE-0509-16B7-5DAE-5E0DB02DD78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EAB126A-2C1E-4241-BBEB-C3AA6FE6222E}"/>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7" name="Subtitle 2">
            <a:extLst>
              <a:ext uri="{FF2B5EF4-FFF2-40B4-BE49-F238E27FC236}">
                <a16:creationId xmlns:a16="http://schemas.microsoft.com/office/drawing/2014/main" id="{42358139-EACE-E729-C3E3-AD890A6D0F80}"/>
              </a:ext>
            </a:extLst>
          </p:cNvPr>
          <p:cNvSpPr>
            <a:spLocks noGrp="1"/>
          </p:cNvSpPr>
          <p:nvPr>
            <p:ph type="subTitle" idx="13"/>
          </p:nvPr>
        </p:nvSpPr>
        <p:spPr>
          <a:xfrm>
            <a:off x="325801" y="620198"/>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1437015067"/>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Title Only Khak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36668-9440-2FC4-1A20-CEA2160E17C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AA156BD-F388-30EA-2720-04061953B80B}"/>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3FDBFEE-0509-16B7-5DAE-5E0DB02DD78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EAB126A-2C1E-4241-BBEB-C3AA6FE6222E}"/>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7" name="Subtitle 2">
            <a:extLst>
              <a:ext uri="{FF2B5EF4-FFF2-40B4-BE49-F238E27FC236}">
                <a16:creationId xmlns:a16="http://schemas.microsoft.com/office/drawing/2014/main" id="{42358139-EACE-E729-C3E3-AD890A6D0F80}"/>
              </a:ext>
            </a:extLst>
          </p:cNvPr>
          <p:cNvSpPr>
            <a:spLocks noGrp="1"/>
          </p:cNvSpPr>
          <p:nvPr>
            <p:ph type="subTitle" idx="13"/>
          </p:nvPr>
        </p:nvSpPr>
        <p:spPr>
          <a:xfrm>
            <a:off x="325801" y="620198"/>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258909866"/>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Content (on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GB"/>
              <a:t>Click to edit Master title style</a:t>
            </a:r>
            <a:endParaRPr lang="en-US"/>
          </a:p>
        </p:txBody>
      </p:sp>
      <p:sp>
        <p:nvSpPr>
          <p:cNvPr id="3" name="Content Placeholder 2"/>
          <p:cNvSpPr>
            <a:spLocks noGrp="1"/>
          </p:cNvSpPr>
          <p:nvPr>
            <p:ph idx="1"/>
          </p:nvPr>
        </p:nvSpPr>
        <p:spPr/>
        <p:txBody>
          <a:bodyPr/>
          <a:lstStyle>
            <a:lvl1pPr>
              <a:buClr>
                <a:srgbClr val="002548"/>
              </a:buClr>
              <a:defRPr/>
            </a:lvl1pPr>
            <a:lvl2pPr>
              <a:buClr>
                <a:srgbClr val="002548"/>
              </a:buClr>
              <a:defRPr/>
            </a:lvl2pPr>
            <a:lvl3pPr>
              <a:buClr>
                <a:srgbClr val="002548"/>
              </a:buClr>
              <a:defRPr sz="1200"/>
            </a:lvl3pPr>
            <a:lvl4pPr>
              <a:buClr>
                <a:srgbClr val="002548"/>
              </a:buClr>
              <a:defRPr sz="1200"/>
            </a:lvl4pPr>
            <a:lvl5pPr>
              <a:buClr>
                <a:srgbClr val="002548"/>
              </a:buClr>
              <a:defRPr sz="1200">
                <a:latin typeface="+mn-lt"/>
              </a:defRPr>
            </a:lvl5pPr>
            <a:lvl6pPr marL="2286000" indent="0">
              <a:buNone/>
              <a:defRPr sz="1400" baseline="0">
                <a:latin typeface="+mn-lt"/>
              </a:defRPr>
            </a:lvl6pPr>
            <a:lvl7pPr>
              <a:defRPr/>
            </a:lvl7pPr>
            <a:lvl8pPr>
              <a:defRPr/>
            </a:lvl8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Text Placeholder 7"/>
          <p:cNvSpPr>
            <a:spLocks noGrp="1"/>
          </p:cNvSpPr>
          <p:nvPr>
            <p:ph type="body" sz="quarter" idx="10" hasCustomPrompt="1"/>
          </p:nvPr>
        </p:nvSpPr>
        <p:spPr>
          <a:xfrm>
            <a:off x="8454184" y="469901"/>
            <a:ext cx="3128216" cy="312291"/>
          </a:xfrm>
        </p:spPr>
        <p:txBody>
          <a:bodyPr/>
          <a:lstStyle>
            <a:lvl1pPr marL="0" indent="0" algn="r">
              <a:buNone/>
              <a:defRPr sz="1200" b="1">
                <a:solidFill>
                  <a:srgbClr val="003E74"/>
                </a:solidFill>
              </a:defRPr>
            </a:lvl1pPr>
            <a:lvl2pPr marL="457200" indent="0">
              <a:buNone/>
              <a:defRPr sz="1200">
                <a:solidFill>
                  <a:srgbClr val="003E74"/>
                </a:solidFill>
              </a:defRPr>
            </a:lvl2pPr>
            <a:lvl3pPr marL="914400" indent="0">
              <a:buNone/>
              <a:defRPr sz="1200">
                <a:solidFill>
                  <a:srgbClr val="003E74"/>
                </a:solidFill>
              </a:defRPr>
            </a:lvl3pPr>
            <a:lvl4pPr marL="1371600" indent="0">
              <a:buNone/>
              <a:defRPr sz="1200">
                <a:solidFill>
                  <a:srgbClr val="003E74"/>
                </a:solidFill>
              </a:defRPr>
            </a:lvl4pPr>
            <a:lvl5pPr marL="1828800" indent="0">
              <a:buNone/>
              <a:defRPr sz="1200">
                <a:solidFill>
                  <a:srgbClr val="003E74"/>
                </a:solidFill>
              </a:defRPr>
            </a:lvl5pPr>
          </a:lstStyle>
          <a:p>
            <a:pPr lvl="0"/>
            <a:r>
              <a:rPr lang="en-GB"/>
              <a:t>Click to edit presentation title</a:t>
            </a:r>
            <a:endParaRPr lang="en-US"/>
          </a:p>
        </p:txBody>
      </p:sp>
      <p:sp>
        <p:nvSpPr>
          <p:cNvPr id="7" name="Text Placeholder 3"/>
          <p:cNvSpPr>
            <a:spLocks noGrp="1"/>
          </p:cNvSpPr>
          <p:nvPr>
            <p:ph type="body" sz="quarter" idx="12" hasCustomPrompt="1"/>
          </p:nvPr>
        </p:nvSpPr>
        <p:spPr>
          <a:xfrm>
            <a:off x="9460342" y="791392"/>
            <a:ext cx="2122060" cy="257175"/>
          </a:xfrm>
        </p:spPr>
        <p:txBody>
          <a:bodyPr/>
          <a:lstStyle>
            <a:lvl1pPr marL="0" indent="0" algn="r">
              <a:buNone/>
              <a:defRPr sz="1200">
                <a:solidFill>
                  <a:srgbClr val="003E74"/>
                </a:solidFill>
              </a:defRPr>
            </a:lvl1pPr>
          </a:lstStyle>
          <a:p>
            <a:pPr lvl="0"/>
            <a:r>
              <a:rPr lang="en-US"/>
              <a:t>Click to add the date</a:t>
            </a:r>
          </a:p>
        </p:txBody>
      </p:sp>
    </p:spTree>
    <p:extLst>
      <p:ext uri="{BB962C8B-B14F-4D97-AF65-F5344CB8AC3E}">
        <p14:creationId xmlns:p14="http://schemas.microsoft.com/office/powerpoint/2010/main" val="1781602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Content (two columns)">
    <p:spTree>
      <p:nvGrpSpPr>
        <p:cNvPr id="1" name=""/>
        <p:cNvGrpSpPr/>
        <p:nvPr/>
      </p:nvGrpSpPr>
      <p:grpSpPr>
        <a:xfrm>
          <a:off x="0" y="0"/>
          <a:ext cx="0" cy="0"/>
          <a:chOff x="0" y="0"/>
          <a:chExt cx="0" cy="0"/>
        </a:xfrm>
      </p:grpSpPr>
      <p:sp>
        <p:nvSpPr>
          <p:cNvPr id="10" name="Content Placeholder 2"/>
          <p:cNvSpPr>
            <a:spLocks noGrp="1"/>
          </p:cNvSpPr>
          <p:nvPr>
            <p:ph idx="11"/>
          </p:nvPr>
        </p:nvSpPr>
        <p:spPr>
          <a:xfrm>
            <a:off x="609599" y="2346581"/>
            <a:ext cx="5267836" cy="3644104"/>
          </a:xfrm>
        </p:spPr>
        <p:txBody>
          <a:bodyPr/>
          <a:lstStyle>
            <a:lvl1pPr>
              <a:buClr>
                <a:srgbClr val="002548"/>
              </a:buClr>
              <a:defRPr/>
            </a:lvl1pPr>
            <a:lvl2pPr>
              <a:buClr>
                <a:srgbClr val="002548"/>
              </a:buClr>
              <a:defRPr/>
            </a:lvl2pPr>
            <a:lvl3pPr>
              <a:buClr>
                <a:srgbClr val="002548"/>
              </a:buClr>
              <a:defRPr/>
            </a:lvl3pPr>
            <a:lvl4pPr>
              <a:buClr>
                <a:srgbClr val="002548"/>
              </a:buClr>
              <a:defRPr/>
            </a:lvl4pPr>
            <a:lvl5pPr>
              <a:buClr>
                <a:srgbClr val="002548"/>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itle 1"/>
          <p:cNvSpPr>
            <a:spLocks noGrp="1"/>
          </p:cNvSpPr>
          <p:nvPr>
            <p:ph type="title"/>
          </p:nvPr>
        </p:nvSpPr>
        <p:spPr/>
        <p:txBody>
          <a:bodyPr/>
          <a:lstStyle>
            <a:lvl1pPr>
              <a:defRPr sz="2800"/>
            </a:lvl1pPr>
          </a:lstStyle>
          <a:p>
            <a:r>
              <a:rPr lang="en-GB"/>
              <a:t>Click to edit Master title style</a:t>
            </a:r>
            <a:endParaRPr lang="en-US"/>
          </a:p>
        </p:txBody>
      </p:sp>
      <p:sp>
        <p:nvSpPr>
          <p:cNvPr id="9" name="Text Placeholder 7"/>
          <p:cNvSpPr>
            <a:spLocks noGrp="1"/>
          </p:cNvSpPr>
          <p:nvPr>
            <p:ph type="body" sz="quarter" idx="10" hasCustomPrompt="1"/>
          </p:nvPr>
        </p:nvSpPr>
        <p:spPr>
          <a:xfrm>
            <a:off x="8454184" y="469901"/>
            <a:ext cx="3128216" cy="312291"/>
          </a:xfrm>
        </p:spPr>
        <p:txBody>
          <a:bodyPr/>
          <a:lstStyle>
            <a:lvl1pPr marL="0" indent="0" algn="r">
              <a:buNone/>
              <a:defRPr sz="1200" b="1">
                <a:solidFill>
                  <a:srgbClr val="003E74"/>
                </a:solidFill>
              </a:defRPr>
            </a:lvl1pPr>
            <a:lvl2pPr marL="457200" indent="0">
              <a:buNone/>
              <a:defRPr sz="1200">
                <a:solidFill>
                  <a:srgbClr val="003E74"/>
                </a:solidFill>
              </a:defRPr>
            </a:lvl2pPr>
            <a:lvl3pPr marL="914400" indent="0">
              <a:buNone/>
              <a:defRPr sz="1200">
                <a:solidFill>
                  <a:srgbClr val="003E74"/>
                </a:solidFill>
              </a:defRPr>
            </a:lvl3pPr>
            <a:lvl4pPr marL="1371600" indent="0">
              <a:buNone/>
              <a:defRPr sz="1200">
                <a:solidFill>
                  <a:srgbClr val="003E74"/>
                </a:solidFill>
              </a:defRPr>
            </a:lvl4pPr>
            <a:lvl5pPr marL="1828800" indent="0">
              <a:buNone/>
              <a:defRPr sz="1200">
                <a:solidFill>
                  <a:srgbClr val="003E74"/>
                </a:solidFill>
              </a:defRPr>
            </a:lvl5pPr>
          </a:lstStyle>
          <a:p>
            <a:pPr lvl="0"/>
            <a:r>
              <a:rPr lang="en-GB"/>
              <a:t>Click to edit presentation title</a:t>
            </a:r>
            <a:endParaRPr lang="en-US"/>
          </a:p>
        </p:txBody>
      </p:sp>
      <p:sp>
        <p:nvSpPr>
          <p:cNvPr id="12" name="Content Placeholder 2"/>
          <p:cNvSpPr>
            <a:spLocks noGrp="1"/>
          </p:cNvSpPr>
          <p:nvPr>
            <p:ph idx="12"/>
          </p:nvPr>
        </p:nvSpPr>
        <p:spPr>
          <a:xfrm>
            <a:off x="6314564" y="2346581"/>
            <a:ext cx="5267837" cy="3644104"/>
          </a:xfrm>
        </p:spPr>
        <p:txBody>
          <a:bodyPr/>
          <a:lstStyle>
            <a:lvl1pPr>
              <a:buClr>
                <a:srgbClr val="002548"/>
              </a:buClr>
              <a:defRPr/>
            </a:lvl1pPr>
            <a:lvl2pPr>
              <a:buClr>
                <a:srgbClr val="002548"/>
              </a:buClr>
              <a:defRPr/>
            </a:lvl2pPr>
            <a:lvl3pPr>
              <a:buClr>
                <a:srgbClr val="002548"/>
              </a:buClr>
              <a:defRPr/>
            </a:lvl3pPr>
            <a:lvl4pPr>
              <a:buClr>
                <a:srgbClr val="002548"/>
              </a:buClr>
              <a:defRPr/>
            </a:lvl4pPr>
            <a:lvl5pPr>
              <a:buClr>
                <a:srgbClr val="002548"/>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Text Placeholder 3"/>
          <p:cNvSpPr>
            <a:spLocks noGrp="1"/>
          </p:cNvSpPr>
          <p:nvPr>
            <p:ph type="body" sz="quarter" idx="13" hasCustomPrompt="1"/>
          </p:nvPr>
        </p:nvSpPr>
        <p:spPr>
          <a:xfrm>
            <a:off x="9460342" y="791392"/>
            <a:ext cx="2122060" cy="257175"/>
          </a:xfrm>
        </p:spPr>
        <p:txBody>
          <a:bodyPr/>
          <a:lstStyle>
            <a:lvl1pPr marL="0" indent="0" algn="r">
              <a:buNone/>
              <a:defRPr sz="1200">
                <a:solidFill>
                  <a:srgbClr val="003E74"/>
                </a:solidFill>
              </a:defRPr>
            </a:lvl1pPr>
          </a:lstStyle>
          <a:p>
            <a:pPr lvl="0"/>
            <a:r>
              <a:rPr lang="en-US"/>
              <a:t>Click to add the date</a:t>
            </a:r>
          </a:p>
        </p:txBody>
      </p:sp>
    </p:spTree>
    <p:extLst>
      <p:ext uri="{BB962C8B-B14F-4D97-AF65-F5344CB8AC3E}">
        <p14:creationId xmlns:p14="http://schemas.microsoft.com/office/powerpoint/2010/main" val="412239692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5A2CC-BF7E-4458-A517-F70DDBD77B44}"/>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E1660D33-42B7-48C2-9019-56A38CB6374D}"/>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C56608B-B52E-4D11-99CD-00A87A7CB670}"/>
              </a:ext>
            </a:extLst>
          </p:cNvPr>
          <p:cNvSpPr>
            <a:spLocks noGrp="1"/>
          </p:cNvSpPr>
          <p:nvPr>
            <p:ph type="dt" sz="half" idx="10"/>
          </p:nvPr>
        </p:nvSpPr>
        <p:spPr/>
        <p:txBody>
          <a:bodyPr/>
          <a:lstStyle/>
          <a:p>
            <a:fld id="{B4338FAB-AA40-43A0-BE5B-9568755FC609}" type="datetimeFigureOut">
              <a:rPr lang="en-GB" smtClean="0"/>
              <a:t>24/07/2024</a:t>
            </a:fld>
            <a:endParaRPr lang="en-GB"/>
          </a:p>
        </p:txBody>
      </p:sp>
      <p:sp>
        <p:nvSpPr>
          <p:cNvPr id="5" name="Footer Placeholder 4">
            <a:extLst>
              <a:ext uri="{FF2B5EF4-FFF2-40B4-BE49-F238E27FC236}">
                <a16:creationId xmlns:a16="http://schemas.microsoft.com/office/drawing/2014/main" id="{A0EFD765-B2EA-4EDB-8DFC-ED02A9D4391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58138D5-09AB-4E29-A440-45DA99C26054}"/>
              </a:ext>
            </a:extLst>
          </p:cNvPr>
          <p:cNvSpPr>
            <a:spLocks noGrp="1"/>
          </p:cNvSpPr>
          <p:nvPr>
            <p:ph type="sldNum" sz="quarter" idx="12"/>
          </p:nvPr>
        </p:nvSpPr>
        <p:spPr/>
        <p:txBody>
          <a:bodyPr/>
          <a:lstStyle/>
          <a:p>
            <a:fld id="{DC60E08D-D9E0-4069-ADB6-F7084DFFB394}" type="slidenum">
              <a:rPr lang="en-GB" smtClean="0"/>
              <a:t>‹#›</a:t>
            </a:fld>
            <a:endParaRPr lang="en-GB"/>
          </a:p>
        </p:txBody>
      </p:sp>
    </p:spTree>
    <p:extLst>
      <p:ext uri="{BB962C8B-B14F-4D97-AF65-F5344CB8AC3E}">
        <p14:creationId xmlns:p14="http://schemas.microsoft.com/office/powerpoint/2010/main" val="40827203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nd Content Khak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0AC38-BED1-9031-E2E0-CB195EDFD8B7}"/>
              </a:ext>
            </a:extLst>
          </p:cNvPr>
          <p:cNvSpPr>
            <a:spLocks noGrp="1"/>
          </p:cNvSpPr>
          <p:nvPr>
            <p:ph type="title"/>
          </p:nvPr>
        </p:nvSpPr>
        <p:spPr>
          <a:xfrm>
            <a:off x="325800" y="252000"/>
            <a:ext cx="11540763" cy="378044"/>
          </a:xfrm>
        </p:spPr>
        <p:txBody>
          <a:bodyPr/>
          <a:lstStyle>
            <a:lvl1pPr>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73B26F26-EA3D-40AC-124C-008BE90D71FC}"/>
              </a:ext>
            </a:extLst>
          </p:cNvPr>
          <p:cNvSpPr>
            <a:spLocks noGrp="1"/>
          </p:cNvSpPr>
          <p:nvPr>
            <p:ph idx="1"/>
          </p:nvPr>
        </p:nvSpPr>
        <p:spPr>
          <a:xfrm>
            <a:off x="325800" y="1394619"/>
            <a:ext cx="11540763" cy="48664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DFCC11D5-984D-8680-D542-25A06BDC5C8B}"/>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3D2E529F-F811-2979-BFFA-08BB8BC2F24E}"/>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40A69BFE-A663-D9A7-8252-C853694690A1}"/>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8" name="Subtitle 2">
            <a:extLst>
              <a:ext uri="{FF2B5EF4-FFF2-40B4-BE49-F238E27FC236}">
                <a16:creationId xmlns:a16="http://schemas.microsoft.com/office/drawing/2014/main" id="{62B454FF-7060-E11B-6122-C9D16BC06047}"/>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1356599374"/>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Title Slide (with imag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09600" y="4245090"/>
            <a:ext cx="4801568" cy="797761"/>
          </a:xfrm>
        </p:spPr>
        <p:txBody>
          <a:bodyPr/>
          <a:lstStyle>
            <a:lvl1pPr marL="0" indent="0" algn="l">
              <a:buNone/>
              <a:defRPr sz="2800">
                <a:solidFill>
                  <a:srgbClr val="000000"/>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Title 12"/>
          <p:cNvSpPr>
            <a:spLocks noGrp="1"/>
          </p:cNvSpPr>
          <p:nvPr>
            <p:ph type="title"/>
          </p:nvPr>
        </p:nvSpPr>
        <p:spPr>
          <a:xfrm>
            <a:off x="609600" y="1545983"/>
            <a:ext cx="4801568" cy="2153335"/>
          </a:xfrm>
        </p:spPr>
        <p:txBody>
          <a:bodyPr/>
          <a:lstStyle>
            <a:lvl1pPr>
              <a:defRPr sz="5000" b="0">
                <a:solidFill>
                  <a:srgbClr val="003E74"/>
                </a:solidFill>
              </a:defRPr>
            </a:lvl1pPr>
          </a:lstStyle>
          <a:p>
            <a:r>
              <a:rPr lang="en-GB"/>
              <a:t>Click to edit Master title style</a:t>
            </a:r>
            <a:endParaRPr lang="en-US"/>
          </a:p>
        </p:txBody>
      </p:sp>
      <p:sp>
        <p:nvSpPr>
          <p:cNvPr id="5" name="Text Placeholder 9"/>
          <p:cNvSpPr>
            <a:spLocks noGrp="1"/>
          </p:cNvSpPr>
          <p:nvPr>
            <p:ph type="body" sz="quarter" idx="11" hasCustomPrompt="1"/>
          </p:nvPr>
        </p:nvSpPr>
        <p:spPr>
          <a:xfrm>
            <a:off x="609600" y="5522042"/>
            <a:ext cx="4801568" cy="339811"/>
          </a:xfrm>
        </p:spPr>
        <p:txBody>
          <a:bodyPr/>
          <a:lstStyle>
            <a:lvl1pPr marL="0" indent="0" algn="l">
              <a:buNone/>
              <a:defRPr sz="1200" baseline="0">
                <a:solidFill>
                  <a:srgbClr val="002548"/>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GB"/>
              <a:t>Click to edit author name</a:t>
            </a:r>
            <a:endParaRPr lang="en-US"/>
          </a:p>
        </p:txBody>
      </p:sp>
      <p:sp>
        <p:nvSpPr>
          <p:cNvPr id="7" name="Picture Placeholder 6"/>
          <p:cNvSpPr>
            <a:spLocks noGrp="1"/>
          </p:cNvSpPr>
          <p:nvPr>
            <p:ph type="pic" sz="quarter" idx="12"/>
          </p:nvPr>
        </p:nvSpPr>
        <p:spPr>
          <a:xfrm>
            <a:off x="6341535" y="1546226"/>
            <a:ext cx="5240867" cy="4316413"/>
          </a:xfrm>
        </p:spPr>
        <p:txBody>
          <a:bodyPr/>
          <a:lstStyle>
            <a:lvl1pPr>
              <a:buClr>
                <a:srgbClr val="002548"/>
              </a:buClr>
              <a:defRPr/>
            </a:lvl1pPr>
          </a:lstStyle>
          <a:p>
            <a:endParaRPr lang="en-US"/>
          </a:p>
        </p:txBody>
      </p:sp>
      <p:sp>
        <p:nvSpPr>
          <p:cNvPr id="9" name="Text Placeholder 3"/>
          <p:cNvSpPr>
            <a:spLocks noGrp="1"/>
          </p:cNvSpPr>
          <p:nvPr>
            <p:ph type="body" sz="quarter" idx="13" hasCustomPrompt="1"/>
          </p:nvPr>
        </p:nvSpPr>
        <p:spPr>
          <a:xfrm>
            <a:off x="9460342" y="791392"/>
            <a:ext cx="2122060" cy="257175"/>
          </a:xfrm>
        </p:spPr>
        <p:txBody>
          <a:bodyPr/>
          <a:lstStyle>
            <a:lvl1pPr marL="0" indent="0" algn="r">
              <a:buNone/>
              <a:defRPr sz="1200">
                <a:solidFill>
                  <a:srgbClr val="003E74"/>
                </a:solidFill>
              </a:defRPr>
            </a:lvl1pPr>
          </a:lstStyle>
          <a:p>
            <a:pPr lvl="0"/>
            <a:r>
              <a:rPr lang="en-US"/>
              <a:t>Click to add the date</a:t>
            </a:r>
          </a:p>
        </p:txBody>
      </p:sp>
    </p:spTree>
    <p:extLst>
      <p:ext uri="{BB962C8B-B14F-4D97-AF65-F5344CB8AC3E}">
        <p14:creationId xmlns:p14="http://schemas.microsoft.com/office/powerpoint/2010/main" val="2364479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934A7-BB27-0705-778A-9BC1A80F5880}"/>
              </a:ext>
            </a:extLst>
          </p:cNvPr>
          <p:cNvSpPr>
            <a:spLocks noGrp="1"/>
          </p:cNvSpPr>
          <p:nvPr>
            <p:ph type="title"/>
          </p:nvPr>
        </p:nvSpPr>
        <p:spPr>
          <a:xfrm>
            <a:off x="326232" y="252000"/>
            <a:ext cx="11541025" cy="378044"/>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423D824-2B92-00E0-3B10-2E7351FAE033}"/>
              </a:ext>
            </a:extLst>
          </p:cNvPr>
          <p:cNvSpPr>
            <a:spLocks noGrp="1"/>
          </p:cNvSpPr>
          <p:nvPr>
            <p:ph sz="half" idx="1"/>
          </p:nvPr>
        </p:nvSpPr>
        <p:spPr>
          <a:xfrm>
            <a:off x="326232" y="1394619"/>
            <a:ext cx="5583238" cy="48664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9316325E-A8D8-4356-8054-A314C1AF0A0C}"/>
              </a:ext>
            </a:extLst>
          </p:cNvPr>
          <p:cNvSpPr>
            <a:spLocks noGrp="1"/>
          </p:cNvSpPr>
          <p:nvPr>
            <p:ph sz="half" idx="2"/>
          </p:nvPr>
        </p:nvSpPr>
        <p:spPr>
          <a:xfrm>
            <a:off x="6283325" y="1394619"/>
            <a:ext cx="5583238" cy="48664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a:extLst>
              <a:ext uri="{FF2B5EF4-FFF2-40B4-BE49-F238E27FC236}">
                <a16:creationId xmlns:a16="http://schemas.microsoft.com/office/drawing/2014/main" id="{48109A4F-CF52-ABB2-91FD-CF9C01BF0DA3}"/>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EC5B9B47-9D04-96FB-8B95-D7BC38470F9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59D9458-0376-0EC1-BA89-A49552E192E8}"/>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10" name="Subtitle 2">
            <a:extLst>
              <a:ext uri="{FF2B5EF4-FFF2-40B4-BE49-F238E27FC236}">
                <a16:creationId xmlns:a16="http://schemas.microsoft.com/office/drawing/2014/main" id="{3E5619CB-8093-9292-D19B-3E145BB563F3}"/>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2112561836"/>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wo Content Smok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934A7-BB27-0705-778A-9BC1A80F5880}"/>
              </a:ext>
            </a:extLst>
          </p:cNvPr>
          <p:cNvSpPr>
            <a:spLocks noGrp="1"/>
          </p:cNvSpPr>
          <p:nvPr>
            <p:ph type="title"/>
          </p:nvPr>
        </p:nvSpPr>
        <p:spPr>
          <a:xfrm>
            <a:off x="326232" y="252000"/>
            <a:ext cx="11541025" cy="378044"/>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423D824-2B92-00E0-3B10-2E7351FAE033}"/>
              </a:ext>
            </a:extLst>
          </p:cNvPr>
          <p:cNvSpPr>
            <a:spLocks noGrp="1"/>
          </p:cNvSpPr>
          <p:nvPr>
            <p:ph sz="half" idx="1"/>
          </p:nvPr>
        </p:nvSpPr>
        <p:spPr>
          <a:xfrm>
            <a:off x="326232" y="1394619"/>
            <a:ext cx="5583238" cy="48664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9316325E-A8D8-4356-8054-A314C1AF0A0C}"/>
              </a:ext>
            </a:extLst>
          </p:cNvPr>
          <p:cNvSpPr>
            <a:spLocks noGrp="1"/>
          </p:cNvSpPr>
          <p:nvPr>
            <p:ph sz="half" idx="2"/>
          </p:nvPr>
        </p:nvSpPr>
        <p:spPr>
          <a:xfrm>
            <a:off x="6283325" y="1394619"/>
            <a:ext cx="5583238" cy="48664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a:extLst>
              <a:ext uri="{FF2B5EF4-FFF2-40B4-BE49-F238E27FC236}">
                <a16:creationId xmlns:a16="http://schemas.microsoft.com/office/drawing/2014/main" id="{48109A4F-CF52-ABB2-91FD-CF9C01BF0DA3}"/>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EC5B9B47-9D04-96FB-8B95-D7BC38470F9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59D9458-0376-0EC1-BA89-A49552E192E8}"/>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10" name="Subtitle 2">
            <a:extLst>
              <a:ext uri="{FF2B5EF4-FFF2-40B4-BE49-F238E27FC236}">
                <a16:creationId xmlns:a16="http://schemas.microsoft.com/office/drawing/2014/main" id="{3E5619CB-8093-9292-D19B-3E145BB563F3}"/>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1599998316"/>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wo Content Khak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934A7-BB27-0705-778A-9BC1A80F5880}"/>
              </a:ext>
            </a:extLst>
          </p:cNvPr>
          <p:cNvSpPr>
            <a:spLocks noGrp="1"/>
          </p:cNvSpPr>
          <p:nvPr>
            <p:ph type="title"/>
          </p:nvPr>
        </p:nvSpPr>
        <p:spPr>
          <a:xfrm>
            <a:off x="326232" y="252000"/>
            <a:ext cx="11541025" cy="378044"/>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423D824-2B92-00E0-3B10-2E7351FAE033}"/>
              </a:ext>
            </a:extLst>
          </p:cNvPr>
          <p:cNvSpPr>
            <a:spLocks noGrp="1"/>
          </p:cNvSpPr>
          <p:nvPr>
            <p:ph sz="half" idx="1"/>
          </p:nvPr>
        </p:nvSpPr>
        <p:spPr>
          <a:xfrm>
            <a:off x="326232" y="1394619"/>
            <a:ext cx="5583238" cy="48664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9316325E-A8D8-4356-8054-A314C1AF0A0C}"/>
              </a:ext>
            </a:extLst>
          </p:cNvPr>
          <p:cNvSpPr>
            <a:spLocks noGrp="1"/>
          </p:cNvSpPr>
          <p:nvPr>
            <p:ph sz="half" idx="2"/>
          </p:nvPr>
        </p:nvSpPr>
        <p:spPr>
          <a:xfrm>
            <a:off x="6283325" y="1394619"/>
            <a:ext cx="5583238" cy="48664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a:extLst>
              <a:ext uri="{FF2B5EF4-FFF2-40B4-BE49-F238E27FC236}">
                <a16:creationId xmlns:a16="http://schemas.microsoft.com/office/drawing/2014/main" id="{48109A4F-CF52-ABB2-91FD-CF9C01BF0DA3}"/>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EC5B9B47-9D04-96FB-8B95-D7BC38470F9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59D9458-0376-0EC1-BA89-A49552E192E8}"/>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10" name="Subtitle 2">
            <a:extLst>
              <a:ext uri="{FF2B5EF4-FFF2-40B4-BE49-F238E27FC236}">
                <a16:creationId xmlns:a16="http://schemas.microsoft.com/office/drawing/2014/main" id="{3E5619CB-8093-9292-D19B-3E145BB563F3}"/>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837072641"/>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223E2-CB33-A043-EFAE-5E5920ABF28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6D07086-8168-2FFB-8A6A-847C21CE63D9}"/>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32BF319C-1022-A0DE-5680-6E6F7A33ADB0}"/>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2FA01DCF-BF44-5758-3698-48171189DF1F}"/>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Content Placeholder 2">
            <a:extLst>
              <a:ext uri="{FF2B5EF4-FFF2-40B4-BE49-F238E27FC236}">
                <a16:creationId xmlns:a16="http://schemas.microsoft.com/office/drawing/2014/main" id="{07DDBB1C-FCE2-459F-CD23-42AF9E169BFC}"/>
              </a:ext>
            </a:extLst>
          </p:cNvPr>
          <p:cNvSpPr>
            <a:spLocks noGrp="1"/>
          </p:cNvSpPr>
          <p:nvPr>
            <p:ph idx="1"/>
          </p:nvPr>
        </p:nvSpPr>
        <p:spPr>
          <a:xfrm>
            <a:off x="326232" y="1394619"/>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2">
            <a:extLst>
              <a:ext uri="{FF2B5EF4-FFF2-40B4-BE49-F238E27FC236}">
                <a16:creationId xmlns:a16="http://schemas.microsoft.com/office/drawing/2014/main" id="{7284B46C-0DDC-167C-514E-EB0FCC3E4BE7}"/>
              </a:ext>
            </a:extLst>
          </p:cNvPr>
          <p:cNvSpPr>
            <a:spLocks noGrp="1"/>
          </p:cNvSpPr>
          <p:nvPr>
            <p:ph idx="14"/>
          </p:nvPr>
        </p:nvSpPr>
        <p:spPr>
          <a:xfrm>
            <a:off x="4296397" y="1394619"/>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2">
            <a:extLst>
              <a:ext uri="{FF2B5EF4-FFF2-40B4-BE49-F238E27FC236}">
                <a16:creationId xmlns:a16="http://schemas.microsoft.com/office/drawing/2014/main" id="{AC354167-3149-957E-9D9F-B30D04014172}"/>
              </a:ext>
            </a:extLst>
          </p:cNvPr>
          <p:cNvSpPr>
            <a:spLocks noGrp="1"/>
          </p:cNvSpPr>
          <p:nvPr>
            <p:ph idx="15"/>
          </p:nvPr>
        </p:nvSpPr>
        <p:spPr>
          <a:xfrm>
            <a:off x="8266562" y="1394619"/>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Subtitle 2">
            <a:extLst>
              <a:ext uri="{FF2B5EF4-FFF2-40B4-BE49-F238E27FC236}">
                <a16:creationId xmlns:a16="http://schemas.microsoft.com/office/drawing/2014/main" id="{CBB1273F-0B9B-4FDD-4203-5D0C87B419DE}"/>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1680683271"/>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hree Content Smok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223E2-CB33-A043-EFAE-5E5920ABF28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6D07086-8168-2FFB-8A6A-847C21CE63D9}"/>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32BF319C-1022-A0DE-5680-6E6F7A33ADB0}"/>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2FA01DCF-BF44-5758-3698-48171189DF1F}"/>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Content Placeholder 2">
            <a:extLst>
              <a:ext uri="{FF2B5EF4-FFF2-40B4-BE49-F238E27FC236}">
                <a16:creationId xmlns:a16="http://schemas.microsoft.com/office/drawing/2014/main" id="{07DDBB1C-FCE2-459F-CD23-42AF9E169BFC}"/>
              </a:ext>
            </a:extLst>
          </p:cNvPr>
          <p:cNvSpPr>
            <a:spLocks noGrp="1"/>
          </p:cNvSpPr>
          <p:nvPr>
            <p:ph idx="1"/>
          </p:nvPr>
        </p:nvSpPr>
        <p:spPr>
          <a:xfrm>
            <a:off x="326232" y="1394619"/>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2">
            <a:extLst>
              <a:ext uri="{FF2B5EF4-FFF2-40B4-BE49-F238E27FC236}">
                <a16:creationId xmlns:a16="http://schemas.microsoft.com/office/drawing/2014/main" id="{7284B46C-0DDC-167C-514E-EB0FCC3E4BE7}"/>
              </a:ext>
            </a:extLst>
          </p:cNvPr>
          <p:cNvSpPr>
            <a:spLocks noGrp="1"/>
          </p:cNvSpPr>
          <p:nvPr>
            <p:ph idx="14"/>
          </p:nvPr>
        </p:nvSpPr>
        <p:spPr>
          <a:xfrm>
            <a:off x="4296397" y="1394619"/>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2">
            <a:extLst>
              <a:ext uri="{FF2B5EF4-FFF2-40B4-BE49-F238E27FC236}">
                <a16:creationId xmlns:a16="http://schemas.microsoft.com/office/drawing/2014/main" id="{AC354167-3149-957E-9D9F-B30D04014172}"/>
              </a:ext>
            </a:extLst>
          </p:cNvPr>
          <p:cNvSpPr>
            <a:spLocks noGrp="1"/>
          </p:cNvSpPr>
          <p:nvPr>
            <p:ph idx="15"/>
          </p:nvPr>
        </p:nvSpPr>
        <p:spPr>
          <a:xfrm>
            <a:off x="8266562" y="1394619"/>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Subtitle 2">
            <a:extLst>
              <a:ext uri="{FF2B5EF4-FFF2-40B4-BE49-F238E27FC236}">
                <a16:creationId xmlns:a16="http://schemas.microsoft.com/office/drawing/2014/main" id="{CBB1273F-0B9B-4FDD-4203-5D0C87B419DE}"/>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1662804760"/>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hree Content Khak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223E2-CB33-A043-EFAE-5E5920ABF28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6D07086-8168-2FFB-8A6A-847C21CE63D9}"/>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32BF319C-1022-A0DE-5680-6E6F7A33ADB0}"/>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2FA01DCF-BF44-5758-3698-48171189DF1F}"/>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Content Placeholder 2">
            <a:extLst>
              <a:ext uri="{FF2B5EF4-FFF2-40B4-BE49-F238E27FC236}">
                <a16:creationId xmlns:a16="http://schemas.microsoft.com/office/drawing/2014/main" id="{07DDBB1C-FCE2-459F-CD23-42AF9E169BFC}"/>
              </a:ext>
            </a:extLst>
          </p:cNvPr>
          <p:cNvSpPr>
            <a:spLocks noGrp="1"/>
          </p:cNvSpPr>
          <p:nvPr>
            <p:ph idx="1"/>
          </p:nvPr>
        </p:nvSpPr>
        <p:spPr>
          <a:xfrm>
            <a:off x="326232" y="1394619"/>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2">
            <a:extLst>
              <a:ext uri="{FF2B5EF4-FFF2-40B4-BE49-F238E27FC236}">
                <a16:creationId xmlns:a16="http://schemas.microsoft.com/office/drawing/2014/main" id="{7284B46C-0DDC-167C-514E-EB0FCC3E4BE7}"/>
              </a:ext>
            </a:extLst>
          </p:cNvPr>
          <p:cNvSpPr>
            <a:spLocks noGrp="1"/>
          </p:cNvSpPr>
          <p:nvPr>
            <p:ph idx="14"/>
          </p:nvPr>
        </p:nvSpPr>
        <p:spPr>
          <a:xfrm>
            <a:off x="4296397" y="1394619"/>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2">
            <a:extLst>
              <a:ext uri="{FF2B5EF4-FFF2-40B4-BE49-F238E27FC236}">
                <a16:creationId xmlns:a16="http://schemas.microsoft.com/office/drawing/2014/main" id="{AC354167-3149-957E-9D9F-B30D04014172}"/>
              </a:ext>
            </a:extLst>
          </p:cNvPr>
          <p:cNvSpPr>
            <a:spLocks noGrp="1"/>
          </p:cNvSpPr>
          <p:nvPr>
            <p:ph idx="15"/>
          </p:nvPr>
        </p:nvSpPr>
        <p:spPr>
          <a:xfrm>
            <a:off x="8266562" y="1394619"/>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Subtitle 2">
            <a:extLst>
              <a:ext uri="{FF2B5EF4-FFF2-40B4-BE49-F238E27FC236}">
                <a16:creationId xmlns:a16="http://schemas.microsoft.com/office/drawing/2014/main" id="{CBB1273F-0B9B-4FDD-4203-5D0C87B419DE}"/>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714979176"/>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hree Images and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223E2-CB33-A043-EFAE-5E5920ABF286}"/>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6D07086-8168-2FFB-8A6A-847C21CE63D9}"/>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32BF319C-1022-A0DE-5680-6E6F7A33ADB0}"/>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2FA01DCF-BF44-5758-3698-48171189DF1F}"/>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Content Placeholder 2">
            <a:extLst>
              <a:ext uri="{FF2B5EF4-FFF2-40B4-BE49-F238E27FC236}">
                <a16:creationId xmlns:a16="http://schemas.microsoft.com/office/drawing/2014/main" id="{07DDBB1C-FCE2-459F-CD23-42AF9E169BFC}"/>
              </a:ext>
            </a:extLst>
          </p:cNvPr>
          <p:cNvSpPr>
            <a:spLocks noGrp="1"/>
          </p:cNvSpPr>
          <p:nvPr>
            <p:ph idx="1"/>
          </p:nvPr>
        </p:nvSpPr>
        <p:spPr>
          <a:xfrm>
            <a:off x="318493" y="3429000"/>
            <a:ext cx="3600000" cy="2832100"/>
          </a:xfrm>
        </p:spPr>
        <p:txBody>
          <a:bodyPr/>
          <a:lstStyle>
            <a:lvl1pPr rtl="0">
              <a:defRPr sz="1800"/>
            </a:lvl1pPr>
            <a:lvl2pPr rtl="0">
              <a:defRPr sz="1800"/>
            </a:lvl2pPr>
            <a:lvl3pPr rtl="0">
              <a:defRPr sz="1800"/>
            </a:lvl3pPr>
            <a:lvl4pPr rtl="0">
              <a:defRPr sz="1800"/>
            </a:lvl4pPr>
            <a:lvl5pPr rtl="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2">
            <a:extLst>
              <a:ext uri="{FF2B5EF4-FFF2-40B4-BE49-F238E27FC236}">
                <a16:creationId xmlns:a16="http://schemas.microsoft.com/office/drawing/2014/main" id="{7284B46C-0DDC-167C-514E-EB0FCC3E4BE7}"/>
              </a:ext>
            </a:extLst>
          </p:cNvPr>
          <p:cNvSpPr>
            <a:spLocks noGrp="1"/>
          </p:cNvSpPr>
          <p:nvPr>
            <p:ph idx="14"/>
          </p:nvPr>
        </p:nvSpPr>
        <p:spPr>
          <a:xfrm>
            <a:off x="4276876" y="3429000"/>
            <a:ext cx="3600000" cy="2832100"/>
          </a:xfrm>
        </p:spPr>
        <p:txBody>
          <a:bodyPr/>
          <a:lstStyle>
            <a:lvl1pPr rtl="0">
              <a:defRPr sz="1800"/>
            </a:lvl1pPr>
            <a:lvl2pPr rtl="0">
              <a:defRPr sz="1800"/>
            </a:lvl2pPr>
            <a:lvl3pPr rtl="0">
              <a:defRPr sz="1800"/>
            </a:lvl3pPr>
            <a:lvl4pPr rtl="0">
              <a:defRPr sz="1800"/>
            </a:lvl4pPr>
            <a:lvl5pPr rtl="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AC354167-3149-957E-9D9F-B30D04014172}"/>
              </a:ext>
            </a:extLst>
          </p:cNvPr>
          <p:cNvSpPr>
            <a:spLocks noGrp="1"/>
          </p:cNvSpPr>
          <p:nvPr>
            <p:ph idx="15"/>
          </p:nvPr>
        </p:nvSpPr>
        <p:spPr>
          <a:xfrm>
            <a:off x="8235258" y="3429000"/>
            <a:ext cx="3600000" cy="2832100"/>
          </a:xfrm>
        </p:spPr>
        <p:txBody>
          <a:bodyPr/>
          <a:lstStyle>
            <a:lvl1pPr rtl="0">
              <a:defRPr sz="1800"/>
            </a:lvl1pPr>
            <a:lvl2pPr rtl="0">
              <a:defRPr sz="1800"/>
            </a:lvl2pPr>
            <a:lvl3pPr rtl="0">
              <a:defRPr sz="1800"/>
            </a:lvl3pPr>
            <a:lvl4pPr rtl="0">
              <a:defRPr sz="1800"/>
            </a:lvl4pPr>
            <a:lvl5pPr rtl="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Picture Placeholder 10">
            <a:extLst>
              <a:ext uri="{FF2B5EF4-FFF2-40B4-BE49-F238E27FC236}">
                <a16:creationId xmlns:a16="http://schemas.microsoft.com/office/drawing/2014/main" id="{047AD979-9E36-27D3-D861-472A37C9BD30}"/>
              </a:ext>
            </a:extLst>
          </p:cNvPr>
          <p:cNvSpPr>
            <a:spLocks noGrp="1"/>
          </p:cNvSpPr>
          <p:nvPr>
            <p:ph type="pic" sz="quarter" idx="16"/>
          </p:nvPr>
        </p:nvSpPr>
        <p:spPr>
          <a:xfrm>
            <a:off x="318490" y="1394619"/>
            <a:ext cx="3600000" cy="1836000"/>
          </a:xfrm>
          <a:solidFill>
            <a:schemeClr val="bg1">
              <a:lumMod val="85000"/>
            </a:schemeClr>
          </a:solidFill>
        </p:spPr>
        <p:txBody>
          <a:bodyPr/>
          <a:lstStyle/>
          <a:p>
            <a:r>
              <a:rPr lang="en-US"/>
              <a:t>Click icon to add picture</a:t>
            </a:r>
          </a:p>
        </p:txBody>
      </p:sp>
      <p:sp>
        <p:nvSpPr>
          <p:cNvPr id="12" name="Picture Placeholder 10">
            <a:extLst>
              <a:ext uri="{FF2B5EF4-FFF2-40B4-BE49-F238E27FC236}">
                <a16:creationId xmlns:a16="http://schemas.microsoft.com/office/drawing/2014/main" id="{BA925AEF-9705-43FC-B311-1B9A5C872480}"/>
              </a:ext>
            </a:extLst>
          </p:cNvPr>
          <p:cNvSpPr>
            <a:spLocks noGrp="1"/>
          </p:cNvSpPr>
          <p:nvPr>
            <p:ph type="pic" sz="quarter" idx="17"/>
          </p:nvPr>
        </p:nvSpPr>
        <p:spPr>
          <a:xfrm>
            <a:off x="4276876" y="1394619"/>
            <a:ext cx="3600000" cy="1836000"/>
          </a:xfrm>
          <a:solidFill>
            <a:schemeClr val="bg1">
              <a:lumMod val="85000"/>
            </a:schemeClr>
          </a:solidFill>
        </p:spPr>
        <p:txBody>
          <a:bodyPr/>
          <a:lstStyle/>
          <a:p>
            <a:r>
              <a:rPr lang="en-US"/>
              <a:t>Click icon to add picture</a:t>
            </a:r>
          </a:p>
        </p:txBody>
      </p:sp>
      <p:sp>
        <p:nvSpPr>
          <p:cNvPr id="13" name="Picture Placeholder 10">
            <a:extLst>
              <a:ext uri="{FF2B5EF4-FFF2-40B4-BE49-F238E27FC236}">
                <a16:creationId xmlns:a16="http://schemas.microsoft.com/office/drawing/2014/main" id="{71EBAC93-1C14-C84A-FF75-AC90D6C8A890}"/>
              </a:ext>
            </a:extLst>
          </p:cNvPr>
          <p:cNvSpPr>
            <a:spLocks noGrp="1"/>
          </p:cNvSpPr>
          <p:nvPr>
            <p:ph type="pic" sz="quarter" idx="18"/>
          </p:nvPr>
        </p:nvSpPr>
        <p:spPr>
          <a:xfrm>
            <a:off x="8235261" y="1394619"/>
            <a:ext cx="3600000" cy="1836000"/>
          </a:xfrm>
          <a:solidFill>
            <a:schemeClr val="bg1">
              <a:lumMod val="85000"/>
            </a:schemeClr>
          </a:solidFill>
        </p:spPr>
        <p:txBody>
          <a:bodyPr/>
          <a:lstStyle/>
          <a:p>
            <a:r>
              <a:rPr lang="en-US"/>
              <a:t>Click icon to add picture</a:t>
            </a:r>
          </a:p>
        </p:txBody>
      </p:sp>
      <p:sp>
        <p:nvSpPr>
          <p:cNvPr id="10" name="Subtitle 2">
            <a:extLst>
              <a:ext uri="{FF2B5EF4-FFF2-40B4-BE49-F238E27FC236}">
                <a16:creationId xmlns:a16="http://schemas.microsoft.com/office/drawing/2014/main" id="{A6EB687B-5D2E-6018-5C19-6211E4ADBA8B}"/>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2164349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Smoke">
    <p:spTree>
      <p:nvGrpSpPr>
        <p:cNvPr id="1" name=""/>
        <p:cNvGrpSpPr/>
        <p:nvPr/>
      </p:nvGrpSpPr>
      <p:grpSpPr>
        <a:xfrm>
          <a:off x="0" y="0"/>
          <a:ext cx="0" cy="0"/>
          <a:chOff x="0" y="0"/>
          <a:chExt cx="0" cy="0"/>
        </a:xfrm>
      </p:grpSpPr>
      <p:grpSp>
        <p:nvGrpSpPr>
          <p:cNvPr id="23" name="Group 4">
            <a:extLst>
              <a:ext uri="{FF2B5EF4-FFF2-40B4-BE49-F238E27FC236}">
                <a16:creationId xmlns:a16="http://schemas.microsoft.com/office/drawing/2014/main" id="{0C35C447-372A-2538-9C02-9DA22221296C}"/>
              </a:ext>
            </a:extLst>
          </p:cNvPr>
          <p:cNvGrpSpPr>
            <a:grpSpLocks noChangeAspect="1"/>
          </p:cNvGrpSpPr>
          <p:nvPr/>
        </p:nvGrpSpPr>
        <p:grpSpPr bwMode="auto">
          <a:xfrm>
            <a:off x="330271" y="327819"/>
            <a:ext cx="3972600" cy="438124"/>
            <a:chOff x="0" y="3473"/>
            <a:chExt cx="15360" cy="1694"/>
          </a:xfrm>
          <a:solidFill>
            <a:schemeClr val="accent1"/>
          </a:solidFill>
        </p:grpSpPr>
        <p:sp>
          <p:nvSpPr>
            <p:cNvPr id="24" name="Freeform 5">
              <a:extLst>
                <a:ext uri="{FF2B5EF4-FFF2-40B4-BE49-F238E27FC236}">
                  <a16:creationId xmlns:a16="http://schemas.microsoft.com/office/drawing/2014/main" id="{CFF1AFD2-F993-B30A-2282-C04F1F65AF00}"/>
                </a:ext>
              </a:extLst>
            </p:cNvPr>
            <p:cNvSpPr>
              <a:spLocks/>
            </p:cNvSpPr>
            <p:nvPr/>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5" name="Freeform 6">
              <a:extLst>
                <a:ext uri="{FF2B5EF4-FFF2-40B4-BE49-F238E27FC236}">
                  <a16:creationId xmlns:a16="http://schemas.microsoft.com/office/drawing/2014/main" id="{2F13F474-91EA-0185-733B-62682BD9F6E9}"/>
                </a:ext>
              </a:extLst>
            </p:cNvPr>
            <p:cNvSpPr>
              <a:spLocks noEditPoints="1"/>
            </p:cNvSpPr>
            <p:nvPr/>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6" name="Freeform 7">
              <a:extLst>
                <a:ext uri="{FF2B5EF4-FFF2-40B4-BE49-F238E27FC236}">
                  <a16:creationId xmlns:a16="http://schemas.microsoft.com/office/drawing/2014/main" id="{87072C05-B626-BAF9-5316-96EAB02420F0}"/>
                </a:ext>
              </a:extLst>
            </p:cNvPr>
            <p:cNvSpPr>
              <a:spLocks/>
            </p:cNvSpPr>
            <p:nvPr/>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7" name="Freeform 8">
              <a:extLst>
                <a:ext uri="{FF2B5EF4-FFF2-40B4-BE49-F238E27FC236}">
                  <a16:creationId xmlns:a16="http://schemas.microsoft.com/office/drawing/2014/main" id="{AC6EA6C6-1057-DAC8-2609-B6EB51B72376}"/>
                </a:ext>
              </a:extLst>
            </p:cNvPr>
            <p:cNvSpPr>
              <a:spLocks noEditPoints="1"/>
            </p:cNvSpPr>
            <p:nvPr/>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8" name="Freeform 9">
              <a:extLst>
                <a:ext uri="{FF2B5EF4-FFF2-40B4-BE49-F238E27FC236}">
                  <a16:creationId xmlns:a16="http://schemas.microsoft.com/office/drawing/2014/main" id="{4E258757-AB3A-DE10-FDFE-35B9588E9C3E}"/>
                </a:ext>
              </a:extLst>
            </p:cNvPr>
            <p:cNvSpPr>
              <a:spLocks/>
            </p:cNvSpPr>
            <p:nvPr/>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9" name="Freeform 10">
              <a:extLst>
                <a:ext uri="{FF2B5EF4-FFF2-40B4-BE49-F238E27FC236}">
                  <a16:creationId xmlns:a16="http://schemas.microsoft.com/office/drawing/2014/main" id="{74360D36-2B50-3114-9CB9-4BEE96BCCE6A}"/>
                </a:ext>
              </a:extLst>
            </p:cNvPr>
            <p:cNvSpPr>
              <a:spLocks noEditPoints="1"/>
            </p:cNvSpPr>
            <p:nvPr/>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30" name="Freeform 11">
              <a:extLst>
                <a:ext uri="{FF2B5EF4-FFF2-40B4-BE49-F238E27FC236}">
                  <a16:creationId xmlns:a16="http://schemas.microsoft.com/office/drawing/2014/main" id="{1B032D16-0F2B-1DEC-D92A-ACAF24C07B0A}"/>
                </a:ext>
              </a:extLst>
            </p:cNvPr>
            <p:cNvSpPr>
              <a:spLocks/>
            </p:cNvSpPr>
            <p:nvPr/>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31" name="Freeform 12">
              <a:extLst>
                <a:ext uri="{FF2B5EF4-FFF2-40B4-BE49-F238E27FC236}">
                  <a16:creationId xmlns:a16="http://schemas.microsoft.com/office/drawing/2014/main" id="{13923343-4541-4792-ADC5-E6333E98D37A}"/>
                </a:ext>
              </a:extLst>
            </p:cNvPr>
            <p:cNvSpPr>
              <a:spLocks/>
            </p:cNvSpPr>
            <p:nvPr/>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
        <p:nvSpPr>
          <p:cNvPr id="32" name="Title 1">
            <a:extLst>
              <a:ext uri="{FF2B5EF4-FFF2-40B4-BE49-F238E27FC236}">
                <a16:creationId xmlns:a16="http://schemas.microsoft.com/office/drawing/2014/main" id="{802863CF-25C1-DECF-F640-C736ECDB9551}"/>
              </a:ext>
            </a:extLst>
          </p:cNvPr>
          <p:cNvSpPr>
            <a:spLocks noGrp="1"/>
          </p:cNvSpPr>
          <p:nvPr>
            <p:ph type="ctrTitle"/>
          </p:nvPr>
        </p:nvSpPr>
        <p:spPr>
          <a:xfrm>
            <a:off x="330271" y="2417400"/>
            <a:ext cx="9144000" cy="1847942"/>
          </a:xfrm>
        </p:spPr>
        <p:txBody>
          <a:bodyPr anchor="b"/>
          <a:lstStyle>
            <a:lvl1pPr algn="l">
              <a:defRPr sz="6400">
                <a:solidFill>
                  <a:schemeClr val="accent1"/>
                </a:solidFill>
              </a:defRPr>
            </a:lvl1pPr>
          </a:lstStyle>
          <a:p>
            <a:r>
              <a:rPr lang="en-US"/>
              <a:t>Click to edit Master title style</a:t>
            </a:r>
            <a:endParaRPr lang="en-GB" dirty="0"/>
          </a:p>
        </p:txBody>
      </p:sp>
      <p:sp>
        <p:nvSpPr>
          <p:cNvPr id="33" name="Subtitle 2">
            <a:extLst>
              <a:ext uri="{FF2B5EF4-FFF2-40B4-BE49-F238E27FC236}">
                <a16:creationId xmlns:a16="http://schemas.microsoft.com/office/drawing/2014/main" id="{623E9086-C2CE-8088-D447-C484543077B0}"/>
              </a:ext>
            </a:extLst>
          </p:cNvPr>
          <p:cNvSpPr>
            <a:spLocks noGrp="1"/>
          </p:cNvSpPr>
          <p:nvPr>
            <p:ph type="subTitle" idx="1"/>
          </p:nvPr>
        </p:nvSpPr>
        <p:spPr>
          <a:xfrm>
            <a:off x="330271" y="4383000"/>
            <a:ext cx="9144000" cy="1322348"/>
          </a:xfrm>
        </p:spPr>
        <p:txBody>
          <a:bodyPr/>
          <a:lstStyle>
            <a:lvl1pPr marL="0" indent="0" algn="l">
              <a:buNone/>
              <a:defRPr sz="4800">
                <a:solidFill>
                  <a:schemeClr val="accent1"/>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
        <p:nvSpPr>
          <p:cNvPr id="2" name="Text Placeholder 17">
            <a:extLst>
              <a:ext uri="{FF2B5EF4-FFF2-40B4-BE49-F238E27FC236}">
                <a16:creationId xmlns:a16="http://schemas.microsoft.com/office/drawing/2014/main" id="{11F185D0-AFD5-29A8-8DBA-63C332F2594A}"/>
              </a:ext>
            </a:extLst>
          </p:cNvPr>
          <p:cNvSpPr>
            <a:spLocks noGrp="1"/>
          </p:cNvSpPr>
          <p:nvPr>
            <p:ph type="body" sz="quarter" idx="10"/>
          </p:nvPr>
        </p:nvSpPr>
        <p:spPr>
          <a:xfrm>
            <a:off x="330271" y="5789336"/>
            <a:ext cx="5579198" cy="740845"/>
          </a:xfrm>
        </p:spPr>
        <p:txBody>
          <a:bodyPr anchor="b"/>
          <a:lstStyle>
            <a:lvl1pPr>
              <a:defRPr sz="2200" b="1">
                <a:solidFill>
                  <a:schemeClr val="accent1"/>
                </a:solidFill>
                <a:latin typeface="+mn-lt"/>
                <a:ea typeface="Inter Medium" panose="02000503000000020004" pitchFamily="2" charset="0"/>
              </a:defRPr>
            </a:lvl1pPr>
            <a:lvl2pPr>
              <a:defRPr sz="2200">
                <a:solidFill>
                  <a:schemeClr val="accent1"/>
                </a:solidFill>
              </a:defRPr>
            </a:lvl2pPr>
            <a:lvl3pPr>
              <a:defRPr sz="2200">
                <a:solidFill>
                  <a:schemeClr val="accent1"/>
                </a:solidFill>
                <a:latin typeface="+mn-lt"/>
                <a:ea typeface="Inter Medium" panose="02000503000000020004" pitchFamily="2" charset="0"/>
              </a:defRPr>
            </a:lvl3pPr>
            <a:lvl4pPr>
              <a:defRPr sz="2200">
                <a:solidFill>
                  <a:schemeClr val="accent1"/>
                </a:solidFill>
                <a:latin typeface="+mn-lt"/>
                <a:ea typeface="Inter Medium" panose="02000503000000020004" pitchFamily="2" charset="0"/>
              </a:defRPr>
            </a:lvl4pPr>
            <a:lvl5pPr>
              <a:defRPr sz="2200">
                <a:solidFill>
                  <a:schemeClr val="accent1"/>
                </a:solidFill>
                <a:latin typeface="+mn-lt"/>
                <a:ea typeface="Inter Medium" panose="02000503000000020004" pitchFamily="2" charset="0"/>
              </a:defRPr>
            </a:lvl5pPr>
            <a:lvl6pPr>
              <a:defRPr>
                <a:latin typeface="+mn-lt"/>
              </a:defRPr>
            </a:lvl6pPr>
          </a:lstStyle>
          <a:p>
            <a:pPr lvl="0"/>
            <a:r>
              <a:rPr lang="en-US"/>
              <a:t>Click to edit Master text styles</a:t>
            </a:r>
          </a:p>
        </p:txBody>
      </p:sp>
      <p:grpSp>
        <p:nvGrpSpPr>
          <p:cNvPr id="3" name="Group 4">
            <a:extLst>
              <a:ext uri="{FF2B5EF4-FFF2-40B4-BE49-F238E27FC236}">
                <a16:creationId xmlns:a16="http://schemas.microsoft.com/office/drawing/2014/main" id="{71DEBE8B-294B-FA17-D02A-AFA82C332B3A}"/>
              </a:ext>
            </a:extLst>
          </p:cNvPr>
          <p:cNvGrpSpPr>
            <a:grpSpLocks noChangeAspect="1"/>
          </p:cNvGrpSpPr>
          <p:nvPr userDrawn="1"/>
        </p:nvGrpSpPr>
        <p:grpSpPr bwMode="auto">
          <a:xfrm>
            <a:off x="330271" y="327819"/>
            <a:ext cx="3972600" cy="438124"/>
            <a:chOff x="0" y="3473"/>
            <a:chExt cx="15360" cy="1694"/>
          </a:xfrm>
          <a:solidFill>
            <a:schemeClr val="accent1"/>
          </a:solidFill>
        </p:grpSpPr>
        <p:sp>
          <p:nvSpPr>
            <p:cNvPr id="4" name="Freeform 5">
              <a:extLst>
                <a:ext uri="{FF2B5EF4-FFF2-40B4-BE49-F238E27FC236}">
                  <a16:creationId xmlns:a16="http://schemas.microsoft.com/office/drawing/2014/main" id="{12D78D2C-B9D5-3478-8A89-F302449DB032}"/>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 name="Freeform 6">
              <a:extLst>
                <a:ext uri="{FF2B5EF4-FFF2-40B4-BE49-F238E27FC236}">
                  <a16:creationId xmlns:a16="http://schemas.microsoft.com/office/drawing/2014/main" id="{B78D9C07-5B10-7A38-DB54-3AE5E71DFD31}"/>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6" name="Freeform 7">
              <a:extLst>
                <a:ext uri="{FF2B5EF4-FFF2-40B4-BE49-F238E27FC236}">
                  <a16:creationId xmlns:a16="http://schemas.microsoft.com/office/drawing/2014/main" id="{A8E70677-7A24-ECC3-CAE5-56E0522D03B8}"/>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7" name="Freeform 8">
              <a:extLst>
                <a:ext uri="{FF2B5EF4-FFF2-40B4-BE49-F238E27FC236}">
                  <a16:creationId xmlns:a16="http://schemas.microsoft.com/office/drawing/2014/main" id="{0507E5D9-1949-B156-40AD-B363103537D4}"/>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8" name="Freeform 9">
              <a:extLst>
                <a:ext uri="{FF2B5EF4-FFF2-40B4-BE49-F238E27FC236}">
                  <a16:creationId xmlns:a16="http://schemas.microsoft.com/office/drawing/2014/main" id="{20BEDCB1-A5A2-B9D2-2000-38168529DEDF}"/>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9" name="Freeform 10">
              <a:extLst>
                <a:ext uri="{FF2B5EF4-FFF2-40B4-BE49-F238E27FC236}">
                  <a16:creationId xmlns:a16="http://schemas.microsoft.com/office/drawing/2014/main" id="{78B00D67-BFD2-9564-BDA5-0C453781BCC0}"/>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0" name="Freeform 11">
              <a:extLst>
                <a:ext uri="{FF2B5EF4-FFF2-40B4-BE49-F238E27FC236}">
                  <a16:creationId xmlns:a16="http://schemas.microsoft.com/office/drawing/2014/main" id="{C1F1A2C8-E37D-D20D-7251-59C621635C36}"/>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1" name="Freeform 12">
              <a:extLst>
                <a:ext uri="{FF2B5EF4-FFF2-40B4-BE49-F238E27FC236}">
                  <a16:creationId xmlns:a16="http://schemas.microsoft.com/office/drawing/2014/main" id="{7B714AC2-8B52-B67E-D93D-F901FA26A1B0}"/>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Tree>
    <p:extLst>
      <p:ext uri="{BB962C8B-B14F-4D97-AF65-F5344CB8AC3E}">
        <p14:creationId xmlns:p14="http://schemas.microsoft.com/office/powerpoint/2010/main" val="3226500886"/>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hree Images and Captions Smok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223E2-CB33-A043-EFAE-5E5920ABF286}"/>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6D07086-8168-2FFB-8A6A-847C21CE63D9}"/>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32BF319C-1022-A0DE-5680-6E6F7A33ADB0}"/>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2FA01DCF-BF44-5758-3698-48171189DF1F}"/>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Content Placeholder 2">
            <a:extLst>
              <a:ext uri="{FF2B5EF4-FFF2-40B4-BE49-F238E27FC236}">
                <a16:creationId xmlns:a16="http://schemas.microsoft.com/office/drawing/2014/main" id="{07DDBB1C-FCE2-459F-CD23-42AF9E169BFC}"/>
              </a:ext>
            </a:extLst>
          </p:cNvPr>
          <p:cNvSpPr>
            <a:spLocks noGrp="1"/>
          </p:cNvSpPr>
          <p:nvPr>
            <p:ph idx="1"/>
          </p:nvPr>
        </p:nvSpPr>
        <p:spPr>
          <a:xfrm>
            <a:off x="318493" y="3429000"/>
            <a:ext cx="3600000" cy="2832100"/>
          </a:xfrm>
        </p:spPr>
        <p:txBody>
          <a:bodyPr/>
          <a:lstStyle>
            <a:lvl1pPr rtl="0">
              <a:defRPr sz="1800"/>
            </a:lvl1pPr>
            <a:lvl2pPr rtl="0">
              <a:defRPr sz="1800"/>
            </a:lvl2pPr>
            <a:lvl3pPr rtl="0">
              <a:defRPr sz="1800"/>
            </a:lvl3pPr>
            <a:lvl4pPr rtl="0">
              <a:defRPr sz="1800"/>
            </a:lvl4pPr>
            <a:lvl5pPr rtl="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2">
            <a:extLst>
              <a:ext uri="{FF2B5EF4-FFF2-40B4-BE49-F238E27FC236}">
                <a16:creationId xmlns:a16="http://schemas.microsoft.com/office/drawing/2014/main" id="{7284B46C-0DDC-167C-514E-EB0FCC3E4BE7}"/>
              </a:ext>
            </a:extLst>
          </p:cNvPr>
          <p:cNvSpPr>
            <a:spLocks noGrp="1"/>
          </p:cNvSpPr>
          <p:nvPr>
            <p:ph idx="14"/>
          </p:nvPr>
        </p:nvSpPr>
        <p:spPr>
          <a:xfrm>
            <a:off x="4276876" y="3429000"/>
            <a:ext cx="3600000" cy="2832100"/>
          </a:xfrm>
        </p:spPr>
        <p:txBody>
          <a:bodyPr/>
          <a:lstStyle>
            <a:lvl1pPr rtl="0">
              <a:defRPr sz="1800"/>
            </a:lvl1pPr>
            <a:lvl2pPr rtl="0">
              <a:defRPr sz="1800"/>
            </a:lvl2pPr>
            <a:lvl3pPr rtl="0">
              <a:defRPr sz="1800"/>
            </a:lvl3pPr>
            <a:lvl4pPr rtl="0">
              <a:defRPr sz="1800"/>
            </a:lvl4pPr>
            <a:lvl5pPr rtl="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AC354167-3149-957E-9D9F-B30D04014172}"/>
              </a:ext>
            </a:extLst>
          </p:cNvPr>
          <p:cNvSpPr>
            <a:spLocks noGrp="1"/>
          </p:cNvSpPr>
          <p:nvPr>
            <p:ph idx="15"/>
          </p:nvPr>
        </p:nvSpPr>
        <p:spPr>
          <a:xfrm>
            <a:off x="8235258" y="3429000"/>
            <a:ext cx="3600000" cy="2832100"/>
          </a:xfrm>
        </p:spPr>
        <p:txBody>
          <a:bodyPr/>
          <a:lstStyle>
            <a:lvl1pPr rtl="0">
              <a:defRPr sz="1800"/>
            </a:lvl1pPr>
            <a:lvl2pPr rtl="0">
              <a:defRPr sz="1800"/>
            </a:lvl2pPr>
            <a:lvl3pPr rtl="0">
              <a:defRPr sz="1800"/>
            </a:lvl3pPr>
            <a:lvl4pPr rtl="0">
              <a:defRPr sz="1800"/>
            </a:lvl4pPr>
            <a:lvl5pPr rtl="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Picture Placeholder 10">
            <a:extLst>
              <a:ext uri="{FF2B5EF4-FFF2-40B4-BE49-F238E27FC236}">
                <a16:creationId xmlns:a16="http://schemas.microsoft.com/office/drawing/2014/main" id="{047AD979-9E36-27D3-D861-472A37C9BD30}"/>
              </a:ext>
            </a:extLst>
          </p:cNvPr>
          <p:cNvSpPr>
            <a:spLocks noGrp="1"/>
          </p:cNvSpPr>
          <p:nvPr>
            <p:ph type="pic" sz="quarter" idx="16"/>
          </p:nvPr>
        </p:nvSpPr>
        <p:spPr>
          <a:xfrm>
            <a:off x="318490" y="1394619"/>
            <a:ext cx="3600000" cy="1836000"/>
          </a:xfrm>
          <a:solidFill>
            <a:schemeClr val="bg1">
              <a:lumMod val="85000"/>
            </a:schemeClr>
          </a:solidFill>
        </p:spPr>
        <p:txBody>
          <a:bodyPr/>
          <a:lstStyle/>
          <a:p>
            <a:r>
              <a:rPr lang="en-US"/>
              <a:t>Click icon to add picture</a:t>
            </a:r>
          </a:p>
        </p:txBody>
      </p:sp>
      <p:sp>
        <p:nvSpPr>
          <p:cNvPr id="12" name="Picture Placeholder 10">
            <a:extLst>
              <a:ext uri="{FF2B5EF4-FFF2-40B4-BE49-F238E27FC236}">
                <a16:creationId xmlns:a16="http://schemas.microsoft.com/office/drawing/2014/main" id="{BA925AEF-9705-43FC-B311-1B9A5C872480}"/>
              </a:ext>
            </a:extLst>
          </p:cNvPr>
          <p:cNvSpPr>
            <a:spLocks noGrp="1"/>
          </p:cNvSpPr>
          <p:nvPr>
            <p:ph type="pic" sz="quarter" idx="17"/>
          </p:nvPr>
        </p:nvSpPr>
        <p:spPr>
          <a:xfrm>
            <a:off x="4276876" y="1394619"/>
            <a:ext cx="3600000" cy="1836000"/>
          </a:xfrm>
          <a:solidFill>
            <a:schemeClr val="bg1">
              <a:lumMod val="85000"/>
            </a:schemeClr>
          </a:solidFill>
        </p:spPr>
        <p:txBody>
          <a:bodyPr/>
          <a:lstStyle/>
          <a:p>
            <a:r>
              <a:rPr lang="en-US"/>
              <a:t>Click icon to add picture</a:t>
            </a:r>
          </a:p>
        </p:txBody>
      </p:sp>
      <p:sp>
        <p:nvSpPr>
          <p:cNvPr id="13" name="Picture Placeholder 10">
            <a:extLst>
              <a:ext uri="{FF2B5EF4-FFF2-40B4-BE49-F238E27FC236}">
                <a16:creationId xmlns:a16="http://schemas.microsoft.com/office/drawing/2014/main" id="{71EBAC93-1C14-C84A-FF75-AC90D6C8A890}"/>
              </a:ext>
            </a:extLst>
          </p:cNvPr>
          <p:cNvSpPr>
            <a:spLocks noGrp="1"/>
          </p:cNvSpPr>
          <p:nvPr>
            <p:ph type="pic" sz="quarter" idx="18"/>
          </p:nvPr>
        </p:nvSpPr>
        <p:spPr>
          <a:xfrm>
            <a:off x="8235261" y="1394619"/>
            <a:ext cx="3600000" cy="1836000"/>
          </a:xfrm>
          <a:solidFill>
            <a:schemeClr val="bg1">
              <a:lumMod val="85000"/>
            </a:schemeClr>
          </a:solidFill>
        </p:spPr>
        <p:txBody>
          <a:bodyPr/>
          <a:lstStyle/>
          <a:p>
            <a:r>
              <a:rPr lang="en-US"/>
              <a:t>Click icon to add picture</a:t>
            </a:r>
          </a:p>
        </p:txBody>
      </p:sp>
      <p:sp>
        <p:nvSpPr>
          <p:cNvPr id="10" name="Subtitle 2">
            <a:extLst>
              <a:ext uri="{FF2B5EF4-FFF2-40B4-BE49-F238E27FC236}">
                <a16:creationId xmlns:a16="http://schemas.microsoft.com/office/drawing/2014/main" id="{A6EB687B-5D2E-6018-5C19-6211E4ADBA8B}"/>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534685270"/>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hree Images and Captions Khak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223E2-CB33-A043-EFAE-5E5920ABF286}"/>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6D07086-8168-2FFB-8A6A-847C21CE63D9}"/>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32BF319C-1022-A0DE-5680-6E6F7A33ADB0}"/>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2FA01DCF-BF44-5758-3698-48171189DF1F}"/>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Content Placeholder 2">
            <a:extLst>
              <a:ext uri="{FF2B5EF4-FFF2-40B4-BE49-F238E27FC236}">
                <a16:creationId xmlns:a16="http://schemas.microsoft.com/office/drawing/2014/main" id="{07DDBB1C-FCE2-459F-CD23-42AF9E169BFC}"/>
              </a:ext>
            </a:extLst>
          </p:cNvPr>
          <p:cNvSpPr>
            <a:spLocks noGrp="1"/>
          </p:cNvSpPr>
          <p:nvPr>
            <p:ph idx="1"/>
          </p:nvPr>
        </p:nvSpPr>
        <p:spPr>
          <a:xfrm>
            <a:off x="318493" y="3429000"/>
            <a:ext cx="3600000" cy="2832100"/>
          </a:xfrm>
        </p:spPr>
        <p:txBody>
          <a:bodyPr/>
          <a:lstStyle>
            <a:lvl1pPr rtl="0">
              <a:defRPr sz="1800"/>
            </a:lvl1pPr>
            <a:lvl2pPr rtl="0">
              <a:defRPr sz="1800"/>
            </a:lvl2pPr>
            <a:lvl3pPr rtl="0">
              <a:defRPr sz="1800"/>
            </a:lvl3pPr>
            <a:lvl4pPr rtl="0">
              <a:defRPr sz="1800"/>
            </a:lvl4pPr>
            <a:lvl5pPr rtl="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2">
            <a:extLst>
              <a:ext uri="{FF2B5EF4-FFF2-40B4-BE49-F238E27FC236}">
                <a16:creationId xmlns:a16="http://schemas.microsoft.com/office/drawing/2014/main" id="{7284B46C-0DDC-167C-514E-EB0FCC3E4BE7}"/>
              </a:ext>
            </a:extLst>
          </p:cNvPr>
          <p:cNvSpPr>
            <a:spLocks noGrp="1"/>
          </p:cNvSpPr>
          <p:nvPr>
            <p:ph idx="14"/>
          </p:nvPr>
        </p:nvSpPr>
        <p:spPr>
          <a:xfrm>
            <a:off x="4276876" y="3429000"/>
            <a:ext cx="3600000" cy="2832100"/>
          </a:xfrm>
        </p:spPr>
        <p:txBody>
          <a:bodyPr/>
          <a:lstStyle>
            <a:lvl1pPr rtl="0">
              <a:defRPr sz="1800"/>
            </a:lvl1pPr>
            <a:lvl2pPr rtl="0">
              <a:defRPr sz="1800"/>
            </a:lvl2pPr>
            <a:lvl3pPr rtl="0">
              <a:defRPr sz="1800"/>
            </a:lvl3pPr>
            <a:lvl4pPr rtl="0">
              <a:defRPr sz="1800"/>
            </a:lvl4pPr>
            <a:lvl5pPr rtl="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AC354167-3149-957E-9D9F-B30D04014172}"/>
              </a:ext>
            </a:extLst>
          </p:cNvPr>
          <p:cNvSpPr>
            <a:spLocks noGrp="1"/>
          </p:cNvSpPr>
          <p:nvPr>
            <p:ph idx="15"/>
          </p:nvPr>
        </p:nvSpPr>
        <p:spPr>
          <a:xfrm>
            <a:off x="8235258" y="3429000"/>
            <a:ext cx="3600000" cy="2832100"/>
          </a:xfrm>
        </p:spPr>
        <p:txBody>
          <a:bodyPr/>
          <a:lstStyle>
            <a:lvl1pPr rtl="0">
              <a:defRPr sz="1800"/>
            </a:lvl1pPr>
            <a:lvl2pPr rtl="0">
              <a:defRPr sz="1800"/>
            </a:lvl2pPr>
            <a:lvl3pPr rtl="0">
              <a:defRPr sz="1800"/>
            </a:lvl3pPr>
            <a:lvl4pPr rtl="0">
              <a:defRPr sz="1800"/>
            </a:lvl4pPr>
            <a:lvl5pPr rtl="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Picture Placeholder 10">
            <a:extLst>
              <a:ext uri="{FF2B5EF4-FFF2-40B4-BE49-F238E27FC236}">
                <a16:creationId xmlns:a16="http://schemas.microsoft.com/office/drawing/2014/main" id="{047AD979-9E36-27D3-D861-472A37C9BD30}"/>
              </a:ext>
            </a:extLst>
          </p:cNvPr>
          <p:cNvSpPr>
            <a:spLocks noGrp="1"/>
          </p:cNvSpPr>
          <p:nvPr>
            <p:ph type="pic" sz="quarter" idx="16"/>
          </p:nvPr>
        </p:nvSpPr>
        <p:spPr>
          <a:xfrm>
            <a:off x="318490" y="1394619"/>
            <a:ext cx="3600000" cy="1836000"/>
          </a:xfrm>
          <a:solidFill>
            <a:schemeClr val="bg1">
              <a:lumMod val="85000"/>
            </a:schemeClr>
          </a:solidFill>
        </p:spPr>
        <p:txBody>
          <a:bodyPr/>
          <a:lstStyle/>
          <a:p>
            <a:r>
              <a:rPr lang="en-US"/>
              <a:t>Click icon to add picture</a:t>
            </a:r>
          </a:p>
        </p:txBody>
      </p:sp>
      <p:sp>
        <p:nvSpPr>
          <p:cNvPr id="12" name="Picture Placeholder 10">
            <a:extLst>
              <a:ext uri="{FF2B5EF4-FFF2-40B4-BE49-F238E27FC236}">
                <a16:creationId xmlns:a16="http://schemas.microsoft.com/office/drawing/2014/main" id="{BA925AEF-9705-43FC-B311-1B9A5C872480}"/>
              </a:ext>
            </a:extLst>
          </p:cNvPr>
          <p:cNvSpPr>
            <a:spLocks noGrp="1"/>
          </p:cNvSpPr>
          <p:nvPr>
            <p:ph type="pic" sz="quarter" idx="17"/>
          </p:nvPr>
        </p:nvSpPr>
        <p:spPr>
          <a:xfrm>
            <a:off x="4276876" y="1394619"/>
            <a:ext cx="3600000" cy="1836000"/>
          </a:xfrm>
          <a:solidFill>
            <a:schemeClr val="bg1">
              <a:lumMod val="85000"/>
            </a:schemeClr>
          </a:solidFill>
        </p:spPr>
        <p:txBody>
          <a:bodyPr/>
          <a:lstStyle/>
          <a:p>
            <a:r>
              <a:rPr lang="en-US"/>
              <a:t>Click icon to add picture</a:t>
            </a:r>
          </a:p>
        </p:txBody>
      </p:sp>
      <p:sp>
        <p:nvSpPr>
          <p:cNvPr id="13" name="Picture Placeholder 10">
            <a:extLst>
              <a:ext uri="{FF2B5EF4-FFF2-40B4-BE49-F238E27FC236}">
                <a16:creationId xmlns:a16="http://schemas.microsoft.com/office/drawing/2014/main" id="{71EBAC93-1C14-C84A-FF75-AC90D6C8A890}"/>
              </a:ext>
            </a:extLst>
          </p:cNvPr>
          <p:cNvSpPr>
            <a:spLocks noGrp="1"/>
          </p:cNvSpPr>
          <p:nvPr>
            <p:ph type="pic" sz="quarter" idx="18"/>
          </p:nvPr>
        </p:nvSpPr>
        <p:spPr>
          <a:xfrm>
            <a:off x="8235261" y="1394619"/>
            <a:ext cx="3600000" cy="1836000"/>
          </a:xfrm>
          <a:solidFill>
            <a:schemeClr val="bg1">
              <a:lumMod val="85000"/>
            </a:schemeClr>
          </a:solidFill>
        </p:spPr>
        <p:txBody>
          <a:bodyPr/>
          <a:lstStyle/>
          <a:p>
            <a:r>
              <a:rPr lang="en-US"/>
              <a:t>Click icon to add picture</a:t>
            </a:r>
          </a:p>
        </p:txBody>
      </p:sp>
      <p:sp>
        <p:nvSpPr>
          <p:cNvPr id="10" name="Subtitle 2">
            <a:extLst>
              <a:ext uri="{FF2B5EF4-FFF2-40B4-BE49-F238E27FC236}">
                <a16:creationId xmlns:a16="http://schemas.microsoft.com/office/drawing/2014/main" id="{A6EB687B-5D2E-6018-5C19-6211E4ADBA8B}"/>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1425616534"/>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Large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F41CF-A3E3-C272-C94C-947AC89C85B4}"/>
              </a:ext>
            </a:extLst>
          </p:cNvPr>
          <p:cNvSpPr>
            <a:spLocks noGrp="1"/>
          </p:cNvSpPr>
          <p:nvPr>
            <p:ph type="title"/>
          </p:nvPr>
        </p:nvSpPr>
        <p:spPr>
          <a:xfrm>
            <a:off x="318492" y="327819"/>
            <a:ext cx="9984000" cy="5933281"/>
          </a:xfrm>
        </p:spPr>
        <p:txBody>
          <a:bodyPr/>
          <a:lstStyle>
            <a:lvl1pPr>
              <a:defRPr sz="48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05080FA7-D3DB-DCE0-62D3-E92CDF5E1BD8}"/>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37FFF8CC-E316-E641-C9CE-DF3DAA8A6428}"/>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7A2F5865-014C-FA86-09B0-6C05A0B661A9}"/>
              </a:ext>
            </a:extLst>
          </p:cNvPr>
          <p:cNvSpPr>
            <a:spLocks noGrp="1"/>
          </p:cNvSpPr>
          <p:nvPr>
            <p:ph type="sldNum" sz="quarter" idx="12"/>
          </p:nvPr>
        </p:nvSpPr>
        <p:spPr/>
        <p:txBody>
          <a:bodyPr/>
          <a:lstStyle/>
          <a:p>
            <a:fld id="{CBA53E11-492D-48B3-9F9B-09541CA2A39A}" type="slidenum">
              <a:rPr lang="en-GB" smtClean="0"/>
              <a:pPr/>
              <a:t>‹#›</a:t>
            </a:fld>
            <a:endParaRPr lang="en-GB"/>
          </a:p>
        </p:txBody>
      </p:sp>
    </p:spTree>
    <p:extLst>
      <p:ext uri="{BB962C8B-B14F-4D97-AF65-F5344CB8AC3E}">
        <p14:creationId xmlns:p14="http://schemas.microsoft.com/office/powerpoint/2010/main" val="4104425728"/>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Large Text Smok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F41CF-A3E3-C272-C94C-947AC89C85B4}"/>
              </a:ext>
            </a:extLst>
          </p:cNvPr>
          <p:cNvSpPr>
            <a:spLocks noGrp="1"/>
          </p:cNvSpPr>
          <p:nvPr>
            <p:ph type="title"/>
          </p:nvPr>
        </p:nvSpPr>
        <p:spPr>
          <a:xfrm>
            <a:off x="318492" y="327819"/>
            <a:ext cx="9984000" cy="5933281"/>
          </a:xfrm>
        </p:spPr>
        <p:txBody>
          <a:bodyPr/>
          <a:lstStyle>
            <a:lvl1pPr>
              <a:defRPr sz="48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05080FA7-D3DB-DCE0-62D3-E92CDF5E1BD8}"/>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37FFF8CC-E316-E641-C9CE-DF3DAA8A6428}"/>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7A2F5865-014C-FA86-09B0-6C05A0B661A9}"/>
              </a:ext>
            </a:extLst>
          </p:cNvPr>
          <p:cNvSpPr>
            <a:spLocks noGrp="1"/>
          </p:cNvSpPr>
          <p:nvPr>
            <p:ph type="sldNum" sz="quarter" idx="12"/>
          </p:nvPr>
        </p:nvSpPr>
        <p:spPr/>
        <p:txBody>
          <a:bodyPr/>
          <a:lstStyle/>
          <a:p>
            <a:fld id="{CBA53E11-492D-48B3-9F9B-09541CA2A39A}" type="slidenum">
              <a:rPr lang="en-GB" smtClean="0"/>
              <a:pPr/>
              <a:t>‹#›</a:t>
            </a:fld>
            <a:endParaRPr lang="en-GB"/>
          </a:p>
        </p:txBody>
      </p:sp>
    </p:spTree>
    <p:extLst>
      <p:ext uri="{BB962C8B-B14F-4D97-AF65-F5344CB8AC3E}">
        <p14:creationId xmlns:p14="http://schemas.microsoft.com/office/powerpoint/2010/main" val="4141429302"/>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Large Text Khak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F41CF-A3E3-C272-C94C-947AC89C85B4}"/>
              </a:ext>
            </a:extLst>
          </p:cNvPr>
          <p:cNvSpPr>
            <a:spLocks noGrp="1"/>
          </p:cNvSpPr>
          <p:nvPr>
            <p:ph type="title"/>
          </p:nvPr>
        </p:nvSpPr>
        <p:spPr>
          <a:xfrm>
            <a:off x="318492" y="327819"/>
            <a:ext cx="9984000" cy="5933281"/>
          </a:xfrm>
        </p:spPr>
        <p:txBody>
          <a:bodyPr/>
          <a:lstStyle>
            <a:lvl1pPr>
              <a:defRPr sz="48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05080FA7-D3DB-DCE0-62D3-E92CDF5E1BD8}"/>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37FFF8CC-E316-E641-C9CE-DF3DAA8A6428}"/>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7A2F5865-014C-FA86-09B0-6C05A0B661A9}"/>
              </a:ext>
            </a:extLst>
          </p:cNvPr>
          <p:cNvSpPr>
            <a:spLocks noGrp="1"/>
          </p:cNvSpPr>
          <p:nvPr>
            <p:ph type="sldNum" sz="quarter" idx="12"/>
          </p:nvPr>
        </p:nvSpPr>
        <p:spPr/>
        <p:txBody>
          <a:bodyPr/>
          <a:lstStyle/>
          <a:p>
            <a:fld id="{CBA53E11-492D-48B3-9F9B-09541CA2A39A}" type="slidenum">
              <a:rPr lang="en-GB" smtClean="0"/>
              <a:pPr/>
              <a:t>‹#›</a:t>
            </a:fld>
            <a:endParaRPr lang="en-GB"/>
          </a:p>
        </p:txBody>
      </p:sp>
    </p:spTree>
    <p:extLst>
      <p:ext uri="{BB962C8B-B14F-4D97-AF65-F5344CB8AC3E}">
        <p14:creationId xmlns:p14="http://schemas.microsoft.com/office/powerpoint/2010/main" val="1682827509"/>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Large Text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F41CF-A3E3-C272-C94C-947AC89C85B4}"/>
              </a:ext>
            </a:extLst>
          </p:cNvPr>
          <p:cNvSpPr>
            <a:spLocks noGrp="1"/>
          </p:cNvSpPr>
          <p:nvPr>
            <p:ph type="title"/>
          </p:nvPr>
        </p:nvSpPr>
        <p:spPr>
          <a:xfrm>
            <a:off x="318492" y="327025"/>
            <a:ext cx="9984000" cy="5934075"/>
          </a:xfrm>
        </p:spPr>
        <p:txBody>
          <a:bodyPr/>
          <a:lstStyle>
            <a:lvl1pPr>
              <a:defRPr sz="4800">
                <a:solidFill>
                  <a:schemeClr val="bg1"/>
                </a:solidFill>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05080FA7-D3DB-DCE0-62D3-E92CDF5E1BD8}"/>
              </a:ext>
            </a:extLst>
          </p:cNvPr>
          <p:cNvSpPr>
            <a:spLocks noGrp="1"/>
          </p:cNvSpPr>
          <p:nvPr>
            <p:ph type="dt" sz="half" idx="10"/>
          </p:nvPr>
        </p:nvSpPr>
        <p:spPr/>
        <p:txBody>
          <a:bodyPr/>
          <a:lstStyle>
            <a:lvl1pPr>
              <a:defRPr>
                <a:solidFill>
                  <a:schemeClr val="bg1"/>
                </a:solidFill>
              </a:defRPr>
            </a:lvl1pPr>
          </a:lstStyle>
          <a:p>
            <a:endParaRPr lang="en-GB"/>
          </a:p>
        </p:txBody>
      </p:sp>
      <p:sp>
        <p:nvSpPr>
          <p:cNvPr id="4" name="Footer Placeholder 3">
            <a:extLst>
              <a:ext uri="{FF2B5EF4-FFF2-40B4-BE49-F238E27FC236}">
                <a16:creationId xmlns:a16="http://schemas.microsoft.com/office/drawing/2014/main" id="{37FFF8CC-E316-E641-C9CE-DF3DAA8A6428}"/>
              </a:ext>
            </a:extLst>
          </p:cNvPr>
          <p:cNvSpPr>
            <a:spLocks noGrp="1"/>
          </p:cNvSpPr>
          <p:nvPr>
            <p:ph type="ftr" sz="quarter" idx="11"/>
          </p:nvPr>
        </p:nvSpPr>
        <p:spPr/>
        <p:txBody>
          <a:bodyPr/>
          <a:lstStyle>
            <a:lvl1pPr>
              <a:defRPr>
                <a:solidFill>
                  <a:schemeClr val="bg1"/>
                </a:solidFill>
              </a:defRPr>
            </a:lvl1pPr>
          </a:lstStyle>
          <a:p>
            <a:endParaRPr lang="en-GB" dirty="0"/>
          </a:p>
        </p:txBody>
      </p:sp>
      <p:sp>
        <p:nvSpPr>
          <p:cNvPr id="5" name="Slide Number Placeholder 4">
            <a:extLst>
              <a:ext uri="{FF2B5EF4-FFF2-40B4-BE49-F238E27FC236}">
                <a16:creationId xmlns:a16="http://schemas.microsoft.com/office/drawing/2014/main" id="{7A2F5865-014C-FA86-09B0-6C05A0B661A9}"/>
              </a:ext>
            </a:extLst>
          </p:cNvPr>
          <p:cNvSpPr>
            <a:spLocks noGrp="1"/>
          </p:cNvSpPr>
          <p:nvPr>
            <p:ph type="sldNum" sz="quarter" idx="12"/>
          </p:nvPr>
        </p:nvSpPr>
        <p:spPr/>
        <p:txBody>
          <a:bodyPr/>
          <a:lstStyle>
            <a:lvl1pPr>
              <a:defRPr>
                <a:solidFill>
                  <a:schemeClr val="bg1"/>
                </a:solidFill>
              </a:defRPr>
            </a:lvl1pPr>
          </a:lstStyle>
          <a:p>
            <a:fld id="{CBA53E11-492D-48B3-9F9B-09541CA2A39A}" type="slidenum">
              <a:rPr lang="en-GB" smtClean="0"/>
              <a:pPr/>
              <a:t>‹#›</a:t>
            </a:fld>
            <a:endParaRPr lang="en-GB"/>
          </a:p>
        </p:txBody>
      </p:sp>
      <p:sp>
        <p:nvSpPr>
          <p:cNvPr id="8" name="TextBox 7">
            <a:extLst>
              <a:ext uri="{FF2B5EF4-FFF2-40B4-BE49-F238E27FC236}">
                <a16:creationId xmlns:a16="http://schemas.microsoft.com/office/drawing/2014/main" id="{24A8D6E0-472D-9B14-F3A6-BC2F23E87040}"/>
              </a:ext>
            </a:extLst>
          </p:cNvPr>
          <p:cNvSpPr txBox="1"/>
          <p:nvPr/>
        </p:nvSpPr>
        <p:spPr>
          <a:xfrm>
            <a:off x="326232" y="6393702"/>
            <a:ext cx="1417500" cy="137272"/>
          </a:xfrm>
          <a:prstGeom prst="rect">
            <a:avLst/>
          </a:prstGeom>
          <a:noFill/>
        </p:spPr>
        <p:txBody>
          <a:bodyPr wrap="square" lIns="0" tIns="0" rIns="0" bIns="0" rtlCol="0" anchor="b">
            <a:noAutofit/>
          </a:bodyPr>
          <a:lstStyle/>
          <a:p>
            <a:pPr algn="l"/>
            <a:r>
              <a:rPr lang="en-US" sz="850" b="0" dirty="0">
                <a:solidFill>
                  <a:schemeClr val="bg1"/>
                </a:solidFill>
                <a:latin typeface="+mj-lt"/>
              </a:rPr>
              <a:t>Imperial College London</a:t>
            </a:r>
          </a:p>
        </p:txBody>
      </p:sp>
      <p:sp>
        <p:nvSpPr>
          <p:cNvPr id="6" name="TextBox 5">
            <a:extLst>
              <a:ext uri="{FF2B5EF4-FFF2-40B4-BE49-F238E27FC236}">
                <a16:creationId xmlns:a16="http://schemas.microsoft.com/office/drawing/2014/main" id="{A6BC3AA3-583A-FAA0-FA77-B90005143B11}"/>
              </a:ext>
            </a:extLst>
          </p:cNvPr>
          <p:cNvSpPr txBox="1"/>
          <p:nvPr userDrawn="1"/>
        </p:nvSpPr>
        <p:spPr>
          <a:xfrm>
            <a:off x="326233" y="6393702"/>
            <a:ext cx="1417500" cy="137272"/>
          </a:xfrm>
          <a:prstGeom prst="rect">
            <a:avLst/>
          </a:prstGeom>
          <a:noFill/>
        </p:spPr>
        <p:txBody>
          <a:bodyPr wrap="square" lIns="0" tIns="0" rIns="0" bIns="0" rtlCol="0" anchor="b">
            <a:noAutofit/>
          </a:bodyPr>
          <a:lstStyle/>
          <a:p>
            <a:pPr algn="l"/>
            <a:r>
              <a:rPr lang="en-US" sz="851" b="0" dirty="0">
                <a:solidFill>
                  <a:schemeClr val="bg1"/>
                </a:solidFill>
                <a:latin typeface="+mj-lt"/>
              </a:rPr>
              <a:t>Imperial College London</a:t>
            </a:r>
          </a:p>
        </p:txBody>
      </p:sp>
    </p:spTree>
    <p:extLst>
      <p:ext uri="{BB962C8B-B14F-4D97-AF65-F5344CB8AC3E}">
        <p14:creationId xmlns:p14="http://schemas.microsoft.com/office/powerpoint/2010/main" val="4040123425"/>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5D21AD4-68E5-D832-D55C-9ACFCD153AF8}"/>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1311EA1B-04BA-0493-81EB-3E7823E19024}"/>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DDA22947-0466-77E3-9884-7FFF54F0FEAD}"/>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Title 1">
            <a:extLst>
              <a:ext uri="{FF2B5EF4-FFF2-40B4-BE49-F238E27FC236}">
                <a16:creationId xmlns:a16="http://schemas.microsoft.com/office/drawing/2014/main" id="{45A24D7B-41EB-9794-42AE-564F6680EA41}"/>
              </a:ext>
            </a:extLst>
          </p:cNvPr>
          <p:cNvSpPr>
            <a:spLocks noGrp="1"/>
          </p:cNvSpPr>
          <p:nvPr>
            <p:ph type="ctrTitle"/>
          </p:nvPr>
        </p:nvSpPr>
        <p:spPr>
          <a:xfrm>
            <a:off x="317251" y="2417400"/>
            <a:ext cx="9144000" cy="1847942"/>
          </a:xfrm>
        </p:spPr>
        <p:txBody>
          <a:bodyPr anchor="b"/>
          <a:lstStyle>
            <a:lvl1pPr algn="l">
              <a:defRPr sz="6400">
                <a:solidFill>
                  <a:schemeClr val="accent1"/>
                </a:solidFill>
              </a:defRPr>
            </a:lvl1pPr>
          </a:lstStyle>
          <a:p>
            <a:r>
              <a:rPr lang="en-US"/>
              <a:t>Click to edit Master title style</a:t>
            </a:r>
            <a:endParaRPr lang="en-GB" dirty="0"/>
          </a:p>
        </p:txBody>
      </p:sp>
      <p:sp>
        <p:nvSpPr>
          <p:cNvPr id="8" name="Subtitle 2">
            <a:extLst>
              <a:ext uri="{FF2B5EF4-FFF2-40B4-BE49-F238E27FC236}">
                <a16:creationId xmlns:a16="http://schemas.microsoft.com/office/drawing/2014/main" id="{14EAC6AD-293C-6C12-F9F6-48F5FCB0E4A2}"/>
              </a:ext>
            </a:extLst>
          </p:cNvPr>
          <p:cNvSpPr>
            <a:spLocks noGrp="1"/>
          </p:cNvSpPr>
          <p:nvPr>
            <p:ph type="subTitle" idx="1"/>
          </p:nvPr>
        </p:nvSpPr>
        <p:spPr>
          <a:xfrm>
            <a:off x="317251" y="4383000"/>
            <a:ext cx="9144000" cy="1322348"/>
          </a:xfrm>
        </p:spPr>
        <p:txBody>
          <a:bodyPr/>
          <a:lstStyle>
            <a:lvl1pPr marL="0" indent="0" algn="l">
              <a:buNone/>
              <a:defRPr sz="4750">
                <a:solidFill>
                  <a:schemeClr val="accent1"/>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1233296322"/>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ection Header Smok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5D21AD4-68E5-D832-D55C-9ACFCD153AF8}"/>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1311EA1B-04BA-0493-81EB-3E7823E19024}"/>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DDA22947-0466-77E3-9884-7FFF54F0FEAD}"/>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Title 1">
            <a:extLst>
              <a:ext uri="{FF2B5EF4-FFF2-40B4-BE49-F238E27FC236}">
                <a16:creationId xmlns:a16="http://schemas.microsoft.com/office/drawing/2014/main" id="{45A24D7B-41EB-9794-42AE-564F6680EA41}"/>
              </a:ext>
            </a:extLst>
          </p:cNvPr>
          <p:cNvSpPr>
            <a:spLocks noGrp="1"/>
          </p:cNvSpPr>
          <p:nvPr>
            <p:ph type="ctrTitle"/>
          </p:nvPr>
        </p:nvSpPr>
        <p:spPr>
          <a:xfrm>
            <a:off x="317251" y="2417400"/>
            <a:ext cx="9144000" cy="1847942"/>
          </a:xfrm>
        </p:spPr>
        <p:txBody>
          <a:bodyPr anchor="b"/>
          <a:lstStyle>
            <a:lvl1pPr algn="l">
              <a:defRPr sz="6400">
                <a:solidFill>
                  <a:schemeClr val="accent1"/>
                </a:solidFill>
              </a:defRPr>
            </a:lvl1pPr>
          </a:lstStyle>
          <a:p>
            <a:r>
              <a:rPr lang="en-US"/>
              <a:t>Click to edit Master title style</a:t>
            </a:r>
            <a:endParaRPr lang="en-GB" dirty="0"/>
          </a:p>
        </p:txBody>
      </p:sp>
      <p:sp>
        <p:nvSpPr>
          <p:cNvPr id="8" name="Subtitle 2">
            <a:extLst>
              <a:ext uri="{FF2B5EF4-FFF2-40B4-BE49-F238E27FC236}">
                <a16:creationId xmlns:a16="http://schemas.microsoft.com/office/drawing/2014/main" id="{14EAC6AD-293C-6C12-F9F6-48F5FCB0E4A2}"/>
              </a:ext>
            </a:extLst>
          </p:cNvPr>
          <p:cNvSpPr>
            <a:spLocks noGrp="1"/>
          </p:cNvSpPr>
          <p:nvPr>
            <p:ph type="subTitle" idx="1"/>
          </p:nvPr>
        </p:nvSpPr>
        <p:spPr>
          <a:xfrm>
            <a:off x="317251" y="4383000"/>
            <a:ext cx="9144000" cy="1322348"/>
          </a:xfrm>
        </p:spPr>
        <p:txBody>
          <a:bodyPr/>
          <a:lstStyle>
            <a:lvl1pPr marL="0" indent="0" algn="l">
              <a:buNone/>
              <a:defRPr sz="4750">
                <a:solidFill>
                  <a:schemeClr val="accent1"/>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2522306732"/>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ection Header Khaki">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5D21AD4-68E5-D832-D55C-9ACFCD153AF8}"/>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1311EA1B-04BA-0493-81EB-3E7823E19024}"/>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DDA22947-0466-77E3-9884-7FFF54F0FEAD}"/>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Title 1">
            <a:extLst>
              <a:ext uri="{FF2B5EF4-FFF2-40B4-BE49-F238E27FC236}">
                <a16:creationId xmlns:a16="http://schemas.microsoft.com/office/drawing/2014/main" id="{45A24D7B-41EB-9794-42AE-564F6680EA41}"/>
              </a:ext>
            </a:extLst>
          </p:cNvPr>
          <p:cNvSpPr>
            <a:spLocks noGrp="1"/>
          </p:cNvSpPr>
          <p:nvPr>
            <p:ph type="ctrTitle"/>
          </p:nvPr>
        </p:nvSpPr>
        <p:spPr>
          <a:xfrm>
            <a:off x="317251" y="2417400"/>
            <a:ext cx="9144000" cy="1847942"/>
          </a:xfrm>
        </p:spPr>
        <p:txBody>
          <a:bodyPr anchor="b"/>
          <a:lstStyle>
            <a:lvl1pPr algn="l">
              <a:defRPr sz="6400">
                <a:solidFill>
                  <a:schemeClr val="accent1"/>
                </a:solidFill>
              </a:defRPr>
            </a:lvl1pPr>
          </a:lstStyle>
          <a:p>
            <a:r>
              <a:rPr lang="en-US"/>
              <a:t>Click to edit Master title style</a:t>
            </a:r>
            <a:endParaRPr lang="en-GB" dirty="0"/>
          </a:p>
        </p:txBody>
      </p:sp>
      <p:sp>
        <p:nvSpPr>
          <p:cNvPr id="8" name="Subtitle 2">
            <a:extLst>
              <a:ext uri="{FF2B5EF4-FFF2-40B4-BE49-F238E27FC236}">
                <a16:creationId xmlns:a16="http://schemas.microsoft.com/office/drawing/2014/main" id="{14EAC6AD-293C-6C12-F9F6-48F5FCB0E4A2}"/>
              </a:ext>
            </a:extLst>
          </p:cNvPr>
          <p:cNvSpPr>
            <a:spLocks noGrp="1"/>
          </p:cNvSpPr>
          <p:nvPr>
            <p:ph type="subTitle" idx="1"/>
          </p:nvPr>
        </p:nvSpPr>
        <p:spPr>
          <a:xfrm>
            <a:off x="317251" y="4383000"/>
            <a:ext cx="9144000" cy="1322348"/>
          </a:xfrm>
        </p:spPr>
        <p:txBody>
          <a:bodyPr/>
          <a:lstStyle>
            <a:lvl1pPr marL="0" indent="0" algn="l">
              <a:buNone/>
              <a:defRPr sz="4750">
                <a:solidFill>
                  <a:schemeClr val="accent1"/>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3994351590"/>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ection Header Blu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6FEE2EA-C029-0AE3-B18F-CB5D823CD415}"/>
              </a:ext>
            </a:extLst>
          </p:cNvPr>
          <p:cNvSpPr>
            <a:spLocks noGrp="1"/>
          </p:cNvSpPr>
          <p:nvPr>
            <p:ph type="dt" sz="half" idx="10"/>
          </p:nvPr>
        </p:nvSpPr>
        <p:spPr/>
        <p:txBody>
          <a:bodyPr/>
          <a:lstStyle>
            <a:lvl1pPr>
              <a:defRPr>
                <a:solidFill>
                  <a:schemeClr val="bg1"/>
                </a:solidFill>
              </a:defRPr>
            </a:lvl1pPr>
          </a:lstStyle>
          <a:p>
            <a:endParaRPr lang="en-GB"/>
          </a:p>
        </p:txBody>
      </p:sp>
      <p:sp>
        <p:nvSpPr>
          <p:cNvPr id="5" name="Footer Placeholder 4">
            <a:extLst>
              <a:ext uri="{FF2B5EF4-FFF2-40B4-BE49-F238E27FC236}">
                <a16:creationId xmlns:a16="http://schemas.microsoft.com/office/drawing/2014/main" id="{DA74AA3B-FC1A-1DAF-C282-4ED6FC740315}"/>
              </a:ext>
            </a:extLst>
          </p:cNvPr>
          <p:cNvSpPr>
            <a:spLocks noGrp="1"/>
          </p:cNvSpPr>
          <p:nvPr>
            <p:ph type="ftr" sz="quarter" idx="11"/>
          </p:nvPr>
        </p:nvSpPr>
        <p:spPr/>
        <p:txBody>
          <a:bodyPr/>
          <a:lstStyle>
            <a:lvl1pPr>
              <a:defRPr>
                <a:solidFill>
                  <a:schemeClr val="bg1"/>
                </a:solidFill>
              </a:defRPr>
            </a:lvl1pPr>
          </a:lstStyle>
          <a:p>
            <a:endParaRPr lang="en-GB" dirty="0"/>
          </a:p>
        </p:txBody>
      </p:sp>
      <p:sp>
        <p:nvSpPr>
          <p:cNvPr id="6" name="Slide Number Placeholder 5">
            <a:extLst>
              <a:ext uri="{FF2B5EF4-FFF2-40B4-BE49-F238E27FC236}">
                <a16:creationId xmlns:a16="http://schemas.microsoft.com/office/drawing/2014/main" id="{D908A0A1-4076-F926-D730-16EF8BBD729E}"/>
              </a:ext>
            </a:extLst>
          </p:cNvPr>
          <p:cNvSpPr>
            <a:spLocks noGrp="1"/>
          </p:cNvSpPr>
          <p:nvPr>
            <p:ph type="sldNum" sz="quarter" idx="12"/>
          </p:nvPr>
        </p:nvSpPr>
        <p:spPr/>
        <p:txBody>
          <a:bodyPr/>
          <a:lstStyle>
            <a:lvl1pPr>
              <a:defRPr>
                <a:solidFill>
                  <a:schemeClr val="bg1"/>
                </a:solidFill>
              </a:defRPr>
            </a:lvl1pPr>
          </a:lstStyle>
          <a:p>
            <a:fld id="{CBA53E11-492D-48B3-9F9B-09541CA2A39A}" type="slidenum">
              <a:rPr lang="en-GB" smtClean="0"/>
              <a:pPr/>
              <a:t>‹#›</a:t>
            </a:fld>
            <a:endParaRPr lang="en-GB"/>
          </a:p>
        </p:txBody>
      </p:sp>
      <p:sp>
        <p:nvSpPr>
          <p:cNvPr id="7" name="TextBox 6">
            <a:extLst>
              <a:ext uri="{FF2B5EF4-FFF2-40B4-BE49-F238E27FC236}">
                <a16:creationId xmlns:a16="http://schemas.microsoft.com/office/drawing/2014/main" id="{433E70A2-A3C6-29D0-1DEB-4D8F9283B18B}"/>
              </a:ext>
            </a:extLst>
          </p:cNvPr>
          <p:cNvSpPr txBox="1"/>
          <p:nvPr/>
        </p:nvSpPr>
        <p:spPr>
          <a:xfrm>
            <a:off x="326232" y="6393702"/>
            <a:ext cx="1417500" cy="137272"/>
          </a:xfrm>
          <a:prstGeom prst="rect">
            <a:avLst/>
          </a:prstGeom>
          <a:noFill/>
        </p:spPr>
        <p:txBody>
          <a:bodyPr wrap="square" lIns="0" tIns="0" rIns="0" bIns="0" rtlCol="0" anchor="b">
            <a:noAutofit/>
          </a:bodyPr>
          <a:lstStyle/>
          <a:p>
            <a:pPr algn="l"/>
            <a:r>
              <a:rPr lang="en-US" sz="850" b="0" dirty="0">
                <a:solidFill>
                  <a:schemeClr val="bg1"/>
                </a:solidFill>
                <a:latin typeface="+mj-lt"/>
              </a:rPr>
              <a:t>Imperial College London</a:t>
            </a:r>
          </a:p>
        </p:txBody>
      </p:sp>
      <p:sp>
        <p:nvSpPr>
          <p:cNvPr id="9" name="Title 1">
            <a:extLst>
              <a:ext uri="{FF2B5EF4-FFF2-40B4-BE49-F238E27FC236}">
                <a16:creationId xmlns:a16="http://schemas.microsoft.com/office/drawing/2014/main" id="{8E2710C7-980D-1529-A1C4-D0B914429772}"/>
              </a:ext>
            </a:extLst>
          </p:cNvPr>
          <p:cNvSpPr>
            <a:spLocks noGrp="1"/>
          </p:cNvSpPr>
          <p:nvPr>
            <p:ph type="ctrTitle"/>
          </p:nvPr>
        </p:nvSpPr>
        <p:spPr>
          <a:xfrm>
            <a:off x="317251" y="2417400"/>
            <a:ext cx="9144000" cy="1847942"/>
          </a:xfrm>
        </p:spPr>
        <p:txBody>
          <a:bodyPr anchor="b"/>
          <a:lstStyle>
            <a:lvl1pPr algn="l">
              <a:defRPr sz="6400">
                <a:solidFill>
                  <a:schemeClr val="bg1"/>
                </a:solidFill>
              </a:defRPr>
            </a:lvl1pPr>
          </a:lstStyle>
          <a:p>
            <a:r>
              <a:rPr lang="en-US"/>
              <a:t>Click to edit Master title style</a:t>
            </a:r>
            <a:endParaRPr lang="en-GB" dirty="0"/>
          </a:p>
        </p:txBody>
      </p:sp>
      <p:sp>
        <p:nvSpPr>
          <p:cNvPr id="10" name="Subtitle 2">
            <a:extLst>
              <a:ext uri="{FF2B5EF4-FFF2-40B4-BE49-F238E27FC236}">
                <a16:creationId xmlns:a16="http://schemas.microsoft.com/office/drawing/2014/main" id="{01609BCD-EF9A-DF89-AAD2-167090C57F54}"/>
              </a:ext>
            </a:extLst>
          </p:cNvPr>
          <p:cNvSpPr>
            <a:spLocks noGrp="1"/>
          </p:cNvSpPr>
          <p:nvPr>
            <p:ph type="subTitle" idx="1"/>
          </p:nvPr>
        </p:nvSpPr>
        <p:spPr>
          <a:xfrm>
            <a:off x="317251" y="4383000"/>
            <a:ext cx="9144000" cy="1322348"/>
          </a:xfrm>
        </p:spPr>
        <p:txBody>
          <a:bodyPr/>
          <a:lstStyle>
            <a:lvl1pPr marL="0" indent="0" algn="l">
              <a:buNone/>
              <a:defRPr sz="4800">
                <a:solidFill>
                  <a:schemeClr val="bg1"/>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
        <p:nvSpPr>
          <p:cNvPr id="2" name="TextBox 1">
            <a:extLst>
              <a:ext uri="{FF2B5EF4-FFF2-40B4-BE49-F238E27FC236}">
                <a16:creationId xmlns:a16="http://schemas.microsoft.com/office/drawing/2014/main" id="{C0C5D4D1-4EA3-2919-A16F-9B86255865E6}"/>
              </a:ext>
            </a:extLst>
          </p:cNvPr>
          <p:cNvSpPr txBox="1"/>
          <p:nvPr userDrawn="1"/>
        </p:nvSpPr>
        <p:spPr>
          <a:xfrm>
            <a:off x="326233" y="6393702"/>
            <a:ext cx="1417500" cy="137272"/>
          </a:xfrm>
          <a:prstGeom prst="rect">
            <a:avLst/>
          </a:prstGeom>
          <a:noFill/>
        </p:spPr>
        <p:txBody>
          <a:bodyPr wrap="square" lIns="0" tIns="0" rIns="0" bIns="0" rtlCol="0" anchor="b">
            <a:noAutofit/>
          </a:bodyPr>
          <a:lstStyle/>
          <a:p>
            <a:pPr algn="l"/>
            <a:r>
              <a:rPr lang="en-US" sz="851" b="0" dirty="0">
                <a:solidFill>
                  <a:schemeClr val="bg1"/>
                </a:solidFill>
                <a:latin typeface="+mj-lt"/>
              </a:rPr>
              <a:t>Imperial College London</a:t>
            </a:r>
          </a:p>
        </p:txBody>
      </p:sp>
    </p:spTree>
    <p:extLst>
      <p:ext uri="{BB962C8B-B14F-4D97-AF65-F5344CB8AC3E}">
        <p14:creationId xmlns:p14="http://schemas.microsoft.com/office/powerpoint/2010/main" val="952244482"/>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Khaki">
    <p:spTree>
      <p:nvGrpSpPr>
        <p:cNvPr id="1" name=""/>
        <p:cNvGrpSpPr/>
        <p:nvPr/>
      </p:nvGrpSpPr>
      <p:grpSpPr>
        <a:xfrm>
          <a:off x="0" y="0"/>
          <a:ext cx="0" cy="0"/>
          <a:chOff x="0" y="0"/>
          <a:chExt cx="0" cy="0"/>
        </a:xfrm>
      </p:grpSpPr>
      <p:grpSp>
        <p:nvGrpSpPr>
          <p:cNvPr id="23" name="Group 4">
            <a:extLst>
              <a:ext uri="{FF2B5EF4-FFF2-40B4-BE49-F238E27FC236}">
                <a16:creationId xmlns:a16="http://schemas.microsoft.com/office/drawing/2014/main" id="{0C35C447-372A-2538-9C02-9DA22221296C}"/>
              </a:ext>
            </a:extLst>
          </p:cNvPr>
          <p:cNvGrpSpPr>
            <a:grpSpLocks noChangeAspect="1"/>
          </p:cNvGrpSpPr>
          <p:nvPr/>
        </p:nvGrpSpPr>
        <p:grpSpPr bwMode="auto">
          <a:xfrm>
            <a:off x="330271" y="327819"/>
            <a:ext cx="3972600" cy="438124"/>
            <a:chOff x="0" y="3473"/>
            <a:chExt cx="15360" cy="1694"/>
          </a:xfrm>
          <a:solidFill>
            <a:schemeClr val="accent1"/>
          </a:solidFill>
        </p:grpSpPr>
        <p:sp>
          <p:nvSpPr>
            <p:cNvPr id="24" name="Freeform 5">
              <a:extLst>
                <a:ext uri="{FF2B5EF4-FFF2-40B4-BE49-F238E27FC236}">
                  <a16:creationId xmlns:a16="http://schemas.microsoft.com/office/drawing/2014/main" id="{CFF1AFD2-F993-B30A-2282-C04F1F65AF00}"/>
                </a:ext>
              </a:extLst>
            </p:cNvPr>
            <p:cNvSpPr>
              <a:spLocks/>
            </p:cNvSpPr>
            <p:nvPr/>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5" name="Freeform 6">
              <a:extLst>
                <a:ext uri="{FF2B5EF4-FFF2-40B4-BE49-F238E27FC236}">
                  <a16:creationId xmlns:a16="http://schemas.microsoft.com/office/drawing/2014/main" id="{2F13F474-91EA-0185-733B-62682BD9F6E9}"/>
                </a:ext>
              </a:extLst>
            </p:cNvPr>
            <p:cNvSpPr>
              <a:spLocks noEditPoints="1"/>
            </p:cNvSpPr>
            <p:nvPr/>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6" name="Freeform 7">
              <a:extLst>
                <a:ext uri="{FF2B5EF4-FFF2-40B4-BE49-F238E27FC236}">
                  <a16:creationId xmlns:a16="http://schemas.microsoft.com/office/drawing/2014/main" id="{87072C05-B626-BAF9-5316-96EAB02420F0}"/>
                </a:ext>
              </a:extLst>
            </p:cNvPr>
            <p:cNvSpPr>
              <a:spLocks/>
            </p:cNvSpPr>
            <p:nvPr/>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7" name="Freeform 8">
              <a:extLst>
                <a:ext uri="{FF2B5EF4-FFF2-40B4-BE49-F238E27FC236}">
                  <a16:creationId xmlns:a16="http://schemas.microsoft.com/office/drawing/2014/main" id="{AC6EA6C6-1057-DAC8-2609-B6EB51B72376}"/>
                </a:ext>
              </a:extLst>
            </p:cNvPr>
            <p:cNvSpPr>
              <a:spLocks noEditPoints="1"/>
            </p:cNvSpPr>
            <p:nvPr/>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8" name="Freeform 9">
              <a:extLst>
                <a:ext uri="{FF2B5EF4-FFF2-40B4-BE49-F238E27FC236}">
                  <a16:creationId xmlns:a16="http://schemas.microsoft.com/office/drawing/2014/main" id="{4E258757-AB3A-DE10-FDFE-35B9588E9C3E}"/>
                </a:ext>
              </a:extLst>
            </p:cNvPr>
            <p:cNvSpPr>
              <a:spLocks/>
            </p:cNvSpPr>
            <p:nvPr/>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9" name="Freeform 10">
              <a:extLst>
                <a:ext uri="{FF2B5EF4-FFF2-40B4-BE49-F238E27FC236}">
                  <a16:creationId xmlns:a16="http://schemas.microsoft.com/office/drawing/2014/main" id="{74360D36-2B50-3114-9CB9-4BEE96BCCE6A}"/>
                </a:ext>
              </a:extLst>
            </p:cNvPr>
            <p:cNvSpPr>
              <a:spLocks noEditPoints="1"/>
            </p:cNvSpPr>
            <p:nvPr/>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30" name="Freeform 11">
              <a:extLst>
                <a:ext uri="{FF2B5EF4-FFF2-40B4-BE49-F238E27FC236}">
                  <a16:creationId xmlns:a16="http://schemas.microsoft.com/office/drawing/2014/main" id="{1B032D16-0F2B-1DEC-D92A-ACAF24C07B0A}"/>
                </a:ext>
              </a:extLst>
            </p:cNvPr>
            <p:cNvSpPr>
              <a:spLocks/>
            </p:cNvSpPr>
            <p:nvPr/>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31" name="Freeform 12">
              <a:extLst>
                <a:ext uri="{FF2B5EF4-FFF2-40B4-BE49-F238E27FC236}">
                  <a16:creationId xmlns:a16="http://schemas.microsoft.com/office/drawing/2014/main" id="{13923343-4541-4792-ADC5-E6333E98D37A}"/>
                </a:ext>
              </a:extLst>
            </p:cNvPr>
            <p:cNvSpPr>
              <a:spLocks/>
            </p:cNvSpPr>
            <p:nvPr/>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
        <p:nvSpPr>
          <p:cNvPr id="32" name="Title 1">
            <a:extLst>
              <a:ext uri="{FF2B5EF4-FFF2-40B4-BE49-F238E27FC236}">
                <a16:creationId xmlns:a16="http://schemas.microsoft.com/office/drawing/2014/main" id="{802863CF-25C1-DECF-F640-C736ECDB9551}"/>
              </a:ext>
            </a:extLst>
          </p:cNvPr>
          <p:cNvSpPr>
            <a:spLocks noGrp="1"/>
          </p:cNvSpPr>
          <p:nvPr>
            <p:ph type="ctrTitle"/>
          </p:nvPr>
        </p:nvSpPr>
        <p:spPr>
          <a:xfrm>
            <a:off x="330271" y="2417400"/>
            <a:ext cx="9144000" cy="1847942"/>
          </a:xfrm>
        </p:spPr>
        <p:txBody>
          <a:bodyPr anchor="b"/>
          <a:lstStyle>
            <a:lvl1pPr algn="l">
              <a:defRPr sz="6400">
                <a:solidFill>
                  <a:schemeClr val="accent1"/>
                </a:solidFill>
              </a:defRPr>
            </a:lvl1pPr>
          </a:lstStyle>
          <a:p>
            <a:r>
              <a:rPr lang="en-US"/>
              <a:t>Click to edit Master title style</a:t>
            </a:r>
            <a:endParaRPr lang="en-GB" dirty="0"/>
          </a:p>
        </p:txBody>
      </p:sp>
      <p:sp>
        <p:nvSpPr>
          <p:cNvPr id="33" name="Subtitle 2">
            <a:extLst>
              <a:ext uri="{FF2B5EF4-FFF2-40B4-BE49-F238E27FC236}">
                <a16:creationId xmlns:a16="http://schemas.microsoft.com/office/drawing/2014/main" id="{623E9086-C2CE-8088-D447-C484543077B0}"/>
              </a:ext>
            </a:extLst>
          </p:cNvPr>
          <p:cNvSpPr>
            <a:spLocks noGrp="1"/>
          </p:cNvSpPr>
          <p:nvPr>
            <p:ph type="subTitle" idx="1"/>
          </p:nvPr>
        </p:nvSpPr>
        <p:spPr>
          <a:xfrm>
            <a:off x="330271" y="4383000"/>
            <a:ext cx="9144000" cy="1322348"/>
          </a:xfrm>
        </p:spPr>
        <p:txBody>
          <a:bodyPr/>
          <a:lstStyle>
            <a:lvl1pPr marL="0" indent="0" algn="l">
              <a:buNone/>
              <a:defRPr sz="4800">
                <a:solidFill>
                  <a:schemeClr val="accent1"/>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
        <p:nvSpPr>
          <p:cNvPr id="2" name="Text Placeholder 17">
            <a:extLst>
              <a:ext uri="{FF2B5EF4-FFF2-40B4-BE49-F238E27FC236}">
                <a16:creationId xmlns:a16="http://schemas.microsoft.com/office/drawing/2014/main" id="{32F34A56-64A7-7D06-2C13-DE870A6B3F5B}"/>
              </a:ext>
            </a:extLst>
          </p:cNvPr>
          <p:cNvSpPr>
            <a:spLocks noGrp="1"/>
          </p:cNvSpPr>
          <p:nvPr>
            <p:ph type="body" sz="quarter" idx="10"/>
          </p:nvPr>
        </p:nvSpPr>
        <p:spPr>
          <a:xfrm>
            <a:off x="330271" y="5789336"/>
            <a:ext cx="5579198" cy="740845"/>
          </a:xfrm>
        </p:spPr>
        <p:txBody>
          <a:bodyPr anchor="b"/>
          <a:lstStyle>
            <a:lvl1pPr>
              <a:defRPr sz="2200" b="1">
                <a:solidFill>
                  <a:schemeClr val="accent1"/>
                </a:solidFill>
                <a:latin typeface="+mn-lt"/>
                <a:ea typeface="Inter Medium" panose="02000503000000020004" pitchFamily="2" charset="0"/>
              </a:defRPr>
            </a:lvl1pPr>
            <a:lvl2pPr>
              <a:defRPr sz="2200">
                <a:solidFill>
                  <a:schemeClr val="accent1"/>
                </a:solidFill>
              </a:defRPr>
            </a:lvl2pPr>
            <a:lvl3pPr>
              <a:defRPr sz="2200">
                <a:solidFill>
                  <a:schemeClr val="accent1"/>
                </a:solidFill>
                <a:latin typeface="+mn-lt"/>
                <a:ea typeface="Inter Medium" panose="02000503000000020004" pitchFamily="2" charset="0"/>
              </a:defRPr>
            </a:lvl3pPr>
            <a:lvl4pPr>
              <a:defRPr sz="2200">
                <a:solidFill>
                  <a:schemeClr val="accent1"/>
                </a:solidFill>
                <a:latin typeface="+mn-lt"/>
                <a:ea typeface="Inter Medium" panose="02000503000000020004" pitchFamily="2" charset="0"/>
              </a:defRPr>
            </a:lvl4pPr>
            <a:lvl5pPr>
              <a:defRPr sz="2200">
                <a:solidFill>
                  <a:schemeClr val="accent1"/>
                </a:solidFill>
                <a:latin typeface="+mn-lt"/>
                <a:ea typeface="Inter Medium" panose="02000503000000020004" pitchFamily="2" charset="0"/>
              </a:defRPr>
            </a:lvl5pPr>
            <a:lvl6pPr>
              <a:defRPr>
                <a:latin typeface="+mn-lt"/>
              </a:defRPr>
            </a:lvl6pPr>
          </a:lstStyle>
          <a:p>
            <a:pPr lvl="0"/>
            <a:r>
              <a:rPr lang="en-US"/>
              <a:t>Click to edit Master text styles</a:t>
            </a:r>
          </a:p>
        </p:txBody>
      </p:sp>
      <p:grpSp>
        <p:nvGrpSpPr>
          <p:cNvPr id="3" name="Group 4">
            <a:extLst>
              <a:ext uri="{FF2B5EF4-FFF2-40B4-BE49-F238E27FC236}">
                <a16:creationId xmlns:a16="http://schemas.microsoft.com/office/drawing/2014/main" id="{C85514D7-7F47-0912-8FC2-5C9EC394AC5E}"/>
              </a:ext>
            </a:extLst>
          </p:cNvPr>
          <p:cNvGrpSpPr>
            <a:grpSpLocks noChangeAspect="1"/>
          </p:cNvGrpSpPr>
          <p:nvPr userDrawn="1"/>
        </p:nvGrpSpPr>
        <p:grpSpPr bwMode="auto">
          <a:xfrm>
            <a:off x="330271" y="327819"/>
            <a:ext cx="3972600" cy="438124"/>
            <a:chOff x="0" y="3473"/>
            <a:chExt cx="15360" cy="1694"/>
          </a:xfrm>
          <a:solidFill>
            <a:schemeClr val="accent1"/>
          </a:solidFill>
        </p:grpSpPr>
        <p:sp>
          <p:nvSpPr>
            <p:cNvPr id="4" name="Freeform 5">
              <a:extLst>
                <a:ext uri="{FF2B5EF4-FFF2-40B4-BE49-F238E27FC236}">
                  <a16:creationId xmlns:a16="http://schemas.microsoft.com/office/drawing/2014/main" id="{44CD4C7E-3FC5-D5E5-AB9F-F46590E6900C}"/>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 name="Freeform 6">
              <a:extLst>
                <a:ext uri="{FF2B5EF4-FFF2-40B4-BE49-F238E27FC236}">
                  <a16:creationId xmlns:a16="http://schemas.microsoft.com/office/drawing/2014/main" id="{0CEBE554-C2D2-3534-68E0-A5BB92623807}"/>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6" name="Freeform 7">
              <a:extLst>
                <a:ext uri="{FF2B5EF4-FFF2-40B4-BE49-F238E27FC236}">
                  <a16:creationId xmlns:a16="http://schemas.microsoft.com/office/drawing/2014/main" id="{031ACB12-1737-ADB6-91AB-1110D13E7E44}"/>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7" name="Freeform 8">
              <a:extLst>
                <a:ext uri="{FF2B5EF4-FFF2-40B4-BE49-F238E27FC236}">
                  <a16:creationId xmlns:a16="http://schemas.microsoft.com/office/drawing/2014/main" id="{4395CA0D-F844-E5A9-54E6-11FC05F5499F}"/>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8" name="Freeform 9">
              <a:extLst>
                <a:ext uri="{FF2B5EF4-FFF2-40B4-BE49-F238E27FC236}">
                  <a16:creationId xmlns:a16="http://schemas.microsoft.com/office/drawing/2014/main" id="{E40864C2-21FB-E7CD-7009-949B01BAD4A4}"/>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9" name="Freeform 10">
              <a:extLst>
                <a:ext uri="{FF2B5EF4-FFF2-40B4-BE49-F238E27FC236}">
                  <a16:creationId xmlns:a16="http://schemas.microsoft.com/office/drawing/2014/main" id="{9D190E13-E075-FD66-DCE2-1F252F31F2BB}"/>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0" name="Freeform 11">
              <a:extLst>
                <a:ext uri="{FF2B5EF4-FFF2-40B4-BE49-F238E27FC236}">
                  <a16:creationId xmlns:a16="http://schemas.microsoft.com/office/drawing/2014/main" id="{F0265570-2A81-7901-B41A-026BE6276BE8}"/>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1" name="Freeform 12">
              <a:extLst>
                <a:ext uri="{FF2B5EF4-FFF2-40B4-BE49-F238E27FC236}">
                  <a16:creationId xmlns:a16="http://schemas.microsoft.com/office/drawing/2014/main" id="{FECC2667-0AAC-41FD-7614-2ED15A7C2D1B}"/>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Tree>
    <p:extLst>
      <p:ext uri="{BB962C8B-B14F-4D97-AF65-F5344CB8AC3E}">
        <p14:creationId xmlns:p14="http://schemas.microsoft.com/office/powerpoint/2010/main" val="4208719903"/>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Text and Cont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Title 6">
            <a:extLst>
              <a:ext uri="{FF2B5EF4-FFF2-40B4-BE49-F238E27FC236}">
                <a16:creationId xmlns:a16="http://schemas.microsoft.com/office/drawing/2014/main" id="{D52399BF-03C9-B24E-A780-BE7CD263C933}"/>
              </a:ext>
            </a:extLst>
          </p:cNvPr>
          <p:cNvSpPr>
            <a:spLocks noGrp="1"/>
          </p:cNvSpPr>
          <p:nvPr>
            <p:ph type="title"/>
          </p:nvPr>
        </p:nvSpPr>
        <p:spPr>
          <a:xfrm>
            <a:off x="325800" y="252000"/>
            <a:ext cx="5583670" cy="378044"/>
          </a:xfrm>
        </p:spPr>
        <p:txBody>
          <a:bodyPr/>
          <a:lstStyle/>
          <a:p>
            <a:r>
              <a:rPr lang="en-US"/>
              <a:t>Click to edit Master title style</a:t>
            </a:r>
            <a:endParaRPr lang="en-US" dirty="0"/>
          </a:p>
        </p:txBody>
      </p:sp>
      <p:sp>
        <p:nvSpPr>
          <p:cNvPr id="9" name="Subtitle 2">
            <a:extLst>
              <a:ext uri="{FF2B5EF4-FFF2-40B4-BE49-F238E27FC236}">
                <a16:creationId xmlns:a16="http://schemas.microsoft.com/office/drawing/2014/main" id="{4D02234B-F0AA-AEA6-E636-52276BDE0E86}"/>
              </a:ext>
            </a:extLst>
          </p:cNvPr>
          <p:cNvSpPr>
            <a:spLocks noGrp="1"/>
          </p:cNvSpPr>
          <p:nvPr>
            <p:ph type="subTitle" idx="13"/>
          </p:nvPr>
        </p:nvSpPr>
        <p:spPr>
          <a:xfrm>
            <a:off x="325800" y="620196"/>
            <a:ext cx="5583670"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
        <p:nvSpPr>
          <p:cNvPr id="12" name="Text Placeholder 11">
            <a:extLst>
              <a:ext uri="{FF2B5EF4-FFF2-40B4-BE49-F238E27FC236}">
                <a16:creationId xmlns:a16="http://schemas.microsoft.com/office/drawing/2014/main" id="{B8D7AD65-3E40-A55B-332E-BB6300B58FD1}"/>
              </a:ext>
            </a:extLst>
          </p:cNvPr>
          <p:cNvSpPr>
            <a:spLocks noGrp="1"/>
          </p:cNvSpPr>
          <p:nvPr>
            <p:ph type="body" sz="quarter" idx="16"/>
          </p:nvPr>
        </p:nvSpPr>
        <p:spPr>
          <a:xfrm>
            <a:off x="325800" y="1394619"/>
            <a:ext cx="558367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a:extLst>
              <a:ext uri="{FF2B5EF4-FFF2-40B4-BE49-F238E27FC236}">
                <a16:creationId xmlns:a16="http://schemas.microsoft.com/office/drawing/2014/main" id="{2F90AF79-7BDC-6C86-6328-5E1E4E4A08BD}"/>
              </a:ext>
            </a:extLst>
          </p:cNvPr>
          <p:cNvSpPr>
            <a:spLocks noGrp="1"/>
          </p:cNvSpPr>
          <p:nvPr>
            <p:ph sz="quarter" idx="17" hasCustomPrompt="1"/>
          </p:nvPr>
        </p:nvSpPr>
        <p:spPr>
          <a:xfrm>
            <a:off x="6290831" y="328613"/>
            <a:ext cx="5583670" cy="5932487"/>
          </a:xfrm>
        </p:spPr>
        <p:txBody>
          <a:bodyPr/>
          <a:lstStyle>
            <a:lvl1pPr>
              <a:defRPr sz="1800"/>
            </a:lvl1pPr>
            <a:lvl2pPr>
              <a:defRPr sz="1800"/>
            </a:lvl2pPr>
            <a:lvl3pPr>
              <a:defRPr sz="1800"/>
            </a:lvl3pPr>
            <a:lvl4pPr>
              <a:defRPr sz="1800"/>
            </a:lvl4pPr>
            <a:lvl5pPr>
              <a:defRPr sz="1800"/>
            </a:lvl5pPr>
          </a:lstStyle>
          <a:p>
            <a:pPr lvl="0"/>
            <a:r>
              <a:rPr lang="en-US" dirty="0"/>
              <a:t>Click an icon to add content</a:t>
            </a:r>
          </a:p>
        </p:txBody>
      </p:sp>
    </p:spTree>
    <p:extLst>
      <p:ext uri="{BB962C8B-B14F-4D97-AF65-F5344CB8AC3E}">
        <p14:creationId xmlns:p14="http://schemas.microsoft.com/office/powerpoint/2010/main" val="2159797512"/>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Text and Content Smok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Title 6">
            <a:extLst>
              <a:ext uri="{FF2B5EF4-FFF2-40B4-BE49-F238E27FC236}">
                <a16:creationId xmlns:a16="http://schemas.microsoft.com/office/drawing/2014/main" id="{D52399BF-03C9-B24E-A780-BE7CD263C933}"/>
              </a:ext>
            </a:extLst>
          </p:cNvPr>
          <p:cNvSpPr>
            <a:spLocks noGrp="1"/>
          </p:cNvSpPr>
          <p:nvPr>
            <p:ph type="title"/>
          </p:nvPr>
        </p:nvSpPr>
        <p:spPr>
          <a:xfrm>
            <a:off x="325800" y="252000"/>
            <a:ext cx="5583670" cy="378044"/>
          </a:xfrm>
        </p:spPr>
        <p:txBody>
          <a:bodyPr/>
          <a:lstStyle/>
          <a:p>
            <a:r>
              <a:rPr lang="en-US"/>
              <a:t>Click to edit Master title style</a:t>
            </a:r>
            <a:endParaRPr lang="en-US" dirty="0"/>
          </a:p>
        </p:txBody>
      </p:sp>
      <p:sp>
        <p:nvSpPr>
          <p:cNvPr id="9" name="Subtitle 2">
            <a:extLst>
              <a:ext uri="{FF2B5EF4-FFF2-40B4-BE49-F238E27FC236}">
                <a16:creationId xmlns:a16="http://schemas.microsoft.com/office/drawing/2014/main" id="{4D02234B-F0AA-AEA6-E636-52276BDE0E86}"/>
              </a:ext>
            </a:extLst>
          </p:cNvPr>
          <p:cNvSpPr>
            <a:spLocks noGrp="1"/>
          </p:cNvSpPr>
          <p:nvPr>
            <p:ph type="subTitle" idx="13"/>
          </p:nvPr>
        </p:nvSpPr>
        <p:spPr>
          <a:xfrm>
            <a:off x="325800" y="620196"/>
            <a:ext cx="5583670"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
        <p:nvSpPr>
          <p:cNvPr id="12" name="Text Placeholder 11">
            <a:extLst>
              <a:ext uri="{FF2B5EF4-FFF2-40B4-BE49-F238E27FC236}">
                <a16:creationId xmlns:a16="http://schemas.microsoft.com/office/drawing/2014/main" id="{B8D7AD65-3E40-A55B-332E-BB6300B58FD1}"/>
              </a:ext>
            </a:extLst>
          </p:cNvPr>
          <p:cNvSpPr>
            <a:spLocks noGrp="1"/>
          </p:cNvSpPr>
          <p:nvPr>
            <p:ph type="body" sz="quarter" idx="16"/>
          </p:nvPr>
        </p:nvSpPr>
        <p:spPr>
          <a:xfrm>
            <a:off x="325800" y="1394619"/>
            <a:ext cx="558367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a:extLst>
              <a:ext uri="{FF2B5EF4-FFF2-40B4-BE49-F238E27FC236}">
                <a16:creationId xmlns:a16="http://schemas.microsoft.com/office/drawing/2014/main" id="{2F90AF79-7BDC-6C86-6328-5E1E4E4A08BD}"/>
              </a:ext>
            </a:extLst>
          </p:cNvPr>
          <p:cNvSpPr>
            <a:spLocks noGrp="1"/>
          </p:cNvSpPr>
          <p:nvPr>
            <p:ph sz="quarter" idx="17" hasCustomPrompt="1"/>
          </p:nvPr>
        </p:nvSpPr>
        <p:spPr>
          <a:xfrm>
            <a:off x="6290831" y="328613"/>
            <a:ext cx="5583670" cy="5932487"/>
          </a:xfrm>
        </p:spPr>
        <p:txBody>
          <a:bodyPr/>
          <a:lstStyle>
            <a:lvl1pPr>
              <a:defRPr sz="1800"/>
            </a:lvl1pPr>
            <a:lvl2pPr>
              <a:defRPr sz="1800"/>
            </a:lvl2pPr>
            <a:lvl3pPr>
              <a:defRPr sz="1800"/>
            </a:lvl3pPr>
            <a:lvl4pPr>
              <a:defRPr sz="1800"/>
            </a:lvl4pPr>
            <a:lvl5pPr>
              <a:defRPr sz="1800"/>
            </a:lvl5pPr>
          </a:lstStyle>
          <a:p>
            <a:pPr lvl="0"/>
            <a:r>
              <a:rPr lang="en-US" dirty="0"/>
              <a:t>Click an icon to add content</a:t>
            </a:r>
          </a:p>
        </p:txBody>
      </p:sp>
    </p:spTree>
    <p:extLst>
      <p:ext uri="{BB962C8B-B14F-4D97-AF65-F5344CB8AC3E}">
        <p14:creationId xmlns:p14="http://schemas.microsoft.com/office/powerpoint/2010/main" val="2983733123"/>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Text and Content Khaki">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Title 6">
            <a:extLst>
              <a:ext uri="{FF2B5EF4-FFF2-40B4-BE49-F238E27FC236}">
                <a16:creationId xmlns:a16="http://schemas.microsoft.com/office/drawing/2014/main" id="{D52399BF-03C9-B24E-A780-BE7CD263C933}"/>
              </a:ext>
            </a:extLst>
          </p:cNvPr>
          <p:cNvSpPr>
            <a:spLocks noGrp="1"/>
          </p:cNvSpPr>
          <p:nvPr>
            <p:ph type="title"/>
          </p:nvPr>
        </p:nvSpPr>
        <p:spPr>
          <a:xfrm>
            <a:off x="325800" y="252000"/>
            <a:ext cx="5583670" cy="378044"/>
          </a:xfrm>
        </p:spPr>
        <p:txBody>
          <a:bodyPr/>
          <a:lstStyle/>
          <a:p>
            <a:r>
              <a:rPr lang="en-US"/>
              <a:t>Click to edit Master title style</a:t>
            </a:r>
            <a:endParaRPr lang="en-US" dirty="0"/>
          </a:p>
        </p:txBody>
      </p:sp>
      <p:sp>
        <p:nvSpPr>
          <p:cNvPr id="9" name="Subtitle 2">
            <a:extLst>
              <a:ext uri="{FF2B5EF4-FFF2-40B4-BE49-F238E27FC236}">
                <a16:creationId xmlns:a16="http://schemas.microsoft.com/office/drawing/2014/main" id="{4D02234B-F0AA-AEA6-E636-52276BDE0E86}"/>
              </a:ext>
            </a:extLst>
          </p:cNvPr>
          <p:cNvSpPr>
            <a:spLocks noGrp="1"/>
          </p:cNvSpPr>
          <p:nvPr>
            <p:ph type="subTitle" idx="13"/>
          </p:nvPr>
        </p:nvSpPr>
        <p:spPr>
          <a:xfrm>
            <a:off x="325800" y="620196"/>
            <a:ext cx="5583670"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
        <p:nvSpPr>
          <p:cNvPr id="12" name="Text Placeholder 11">
            <a:extLst>
              <a:ext uri="{FF2B5EF4-FFF2-40B4-BE49-F238E27FC236}">
                <a16:creationId xmlns:a16="http://schemas.microsoft.com/office/drawing/2014/main" id="{B8D7AD65-3E40-A55B-332E-BB6300B58FD1}"/>
              </a:ext>
            </a:extLst>
          </p:cNvPr>
          <p:cNvSpPr>
            <a:spLocks noGrp="1"/>
          </p:cNvSpPr>
          <p:nvPr>
            <p:ph type="body" sz="quarter" idx="16"/>
          </p:nvPr>
        </p:nvSpPr>
        <p:spPr>
          <a:xfrm>
            <a:off x="325800" y="1394619"/>
            <a:ext cx="558367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a:extLst>
              <a:ext uri="{FF2B5EF4-FFF2-40B4-BE49-F238E27FC236}">
                <a16:creationId xmlns:a16="http://schemas.microsoft.com/office/drawing/2014/main" id="{2F90AF79-7BDC-6C86-6328-5E1E4E4A08BD}"/>
              </a:ext>
            </a:extLst>
          </p:cNvPr>
          <p:cNvSpPr>
            <a:spLocks noGrp="1"/>
          </p:cNvSpPr>
          <p:nvPr>
            <p:ph sz="quarter" idx="17" hasCustomPrompt="1"/>
          </p:nvPr>
        </p:nvSpPr>
        <p:spPr>
          <a:xfrm>
            <a:off x="6290831" y="328613"/>
            <a:ext cx="5583670" cy="5932487"/>
          </a:xfrm>
        </p:spPr>
        <p:txBody>
          <a:bodyPr/>
          <a:lstStyle>
            <a:lvl1pPr>
              <a:defRPr sz="1800"/>
            </a:lvl1pPr>
            <a:lvl2pPr>
              <a:defRPr sz="1800"/>
            </a:lvl2pPr>
            <a:lvl3pPr>
              <a:defRPr sz="1800"/>
            </a:lvl3pPr>
            <a:lvl4pPr>
              <a:defRPr sz="1800"/>
            </a:lvl4pPr>
            <a:lvl5pPr>
              <a:defRPr sz="1800"/>
            </a:lvl5pPr>
          </a:lstStyle>
          <a:p>
            <a:pPr lvl="0"/>
            <a:r>
              <a:rPr lang="en-US" dirty="0"/>
              <a:t>Click an icon to add content</a:t>
            </a:r>
          </a:p>
        </p:txBody>
      </p:sp>
    </p:spTree>
    <p:extLst>
      <p:ext uri="{BB962C8B-B14F-4D97-AF65-F5344CB8AC3E}">
        <p14:creationId xmlns:p14="http://schemas.microsoft.com/office/powerpoint/2010/main" val="443916338"/>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Content and Four Image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25800" y="1394619"/>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a:extLst>
              <a:ext uri="{FF2B5EF4-FFF2-40B4-BE49-F238E27FC236}">
                <a16:creationId xmlns:a16="http://schemas.microsoft.com/office/drawing/2014/main" id="{74920982-7B93-FD28-69A5-DDD95FFDB982}"/>
              </a:ext>
            </a:extLst>
          </p:cNvPr>
          <p:cNvSpPr>
            <a:spLocks noGrp="1"/>
          </p:cNvSpPr>
          <p:nvPr>
            <p:ph type="pic" sz="quarter" idx="15"/>
          </p:nvPr>
        </p:nvSpPr>
        <p:spPr>
          <a:xfrm>
            <a:off x="4275880" y="327819"/>
            <a:ext cx="3744000" cy="2925000"/>
          </a:xfrm>
          <a:solidFill>
            <a:schemeClr val="bg1">
              <a:lumMod val="85000"/>
            </a:schemeClr>
          </a:solidFill>
        </p:spPr>
        <p:txBody>
          <a:bodyPr/>
          <a:lstStyle/>
          <a:p>
            <a:r>
              <a:rPr lang="en-US"/>
              <a:t>Click icon to add picture</a:t>
            </a:r>
          </a:p>
        </p:txBody>
      </p:sp>
      <p:sp>
        <p:nvSpPr>
          <p:cNvPr id="7" name="Picture Placeholder 9">
            <a:extLst>
              <a:ext uri="{FF2B5EF4-FFF2-40B4-BE49-F238E27FC236}">
                <a16:creationId xmlns:a16="http://schemas.microsoft.com/office/drawing/2014/main" id="{4F7D26A6-576F-735A-7429-EDF64293F6F0}"/>
              </a:ext>
            </a:extLst>
          </p:cNvPr>
          <p:cNvSpPr>
            <a:spLocks noGrp="1"/>
          </p:cNvSpPr>
          <p:nvPr>
            <p:ph type="pic" sz="quarter" idx="16"/>
          </p:nvPr>
        </p:nvSpPr>
        <p:spPr>
          <a:xfrm>
            <a:off x="8122200" y="327819"/>
            <a:ext cx="3744000" cy="2925000"/>
          </a:xfrm>
          <a:solidFill>
            <a:schemeClr val="bg1">
              <a:lumMod val="85000"/>
            </a:schemeClr>
          </a:solidFill>
        </p:spPr>
        <p:txBody>
          <a:bodyPr/>
          <a:lstStyle/>
          <a:p>
            <a:r>
              <a:rPr lang="en-US"/>
              <a:t>Click icon to add picture</a:t>
            </a:r>
          </a:p>
        </p:txBody>
      </p:sp>
      <p:sp>
        <p:nvSpPr>
          <p:cNvPr id="9" name="Subtitle 2">
            <a:extLst>
              <a:ext uri="{FF2B5EF4-FFF2-40B4-BE49-F238E27FC236}">
                <a16:creationId xmlns:a16="http://schemas.microsoft.com/office/drawing/2014/main" id="{CCAACF40-E2EE-B805-06BA-00FF4664A1A7}"/>
              </a:ext>
            </a:extLst>
          </p:cNvPr>
          <p:cNvSpPr>
            <a:spLocks noGrp="1"/>
          </p:cNvSpPr>
          <p:nvPr>
            <p:ph type="subTitle" idx="13"/>
          </p:nvPr>
        </p:nvSpPr>
        <p:spPr>
          <a:xfrm>
            <a:off x="325800" y="620196"/>
            <a:ext cx="3600000"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
        <p:nvSpPr>
          <p:cNvPr id="11" name="Title 10">
            <a:extLst>
              <a:ext uri="{FF2B5EF4-FFF2-40B4-BE49-F238E27FC236}">
                <a16:creationId xmlns:a16="http://schemas.microsoft.com/office/drawing/2014/main" id="{C0D226BA-B259-18A4-2510-39AFB57E076B}"/>
              </a:ext>
            </a:extLst>
          </p:cNvPr>
          <p:cNvSpPr>
            <a:spLocks noGrp="1"/>
          </p:cNvSpPr>
          <p:nvPr>
            <p:ph type="title"/>
          </p:nvPr>
        </p:nvSpPr>
        <p:spPr>
          <a:xfrm>
            <a:off x="325800" y="252000"/>
            <a:ext cx="3600000" cy="378044"/>
          </a:xfrm>
        </p:spPr>
        <p:txBody>
          <a:bodyPr/>
          <a:lstStyle/>
          <a:p>
            <a:r>
              <a:rPr lang="en-US"/>
              <a:t>Click to edit Master title style</a:t>
            </a:r>
            <a:endParaRPr lang="en-US" dirty="0"/>
          </a:p>
        </p:txBody>
      </p:sp>
      <p:sp>
        <p:nvSpPr>
          <p:cNvPr id="15" name="Picture Placeholder 9">
            <a:extLst>
              <a:ext uri="{FF2B5EF4-FFF2-40B4-BE49-F238E27FC236}">
                <a16:creationId xmlns:a16="http://schemas.microsoft.com/office/drawing/2014/main" id="{820BEAE3-D117-6A35-4CA0-AD8A32FA8AD8}"/>
              </a:ext>
            </a:extLst>
          </p:cNvPr>
          <p:cNvSpPr>
            <a:spLocks noGrp="1"/>
          </p:cNvSpPr>
          <p:nvPr>
            <p:ph type="pic" sz="quarter" idx="17"/>
          </p:nvPr>
        </p:nvSpPr>
        <p:spPr>
          <a:xfrm>
            <a:off x="4275880" y="3336100"/>
            <a:ext cx="3744000" cy="2925000"/>
          </a:xfrm>
          <a:solidFill>
            <a:schemeClr val="bg1">
              <a:lumMod val="85000"/>
            </a:schemeClr>
          </a:solidFill>
        </p:spPr>
        <p:txBody>
          <a:bodyPr/>
          <a:lstStyle/>
          <a:p>
            <a:r>
              <a:rPr lang="en-US"/>
              <a:t>Click icon to add picture</a:t>
            </a:r>
          </a:p>
        </p:txBody>
      </p:sp>
      <p:sp>
        <p:nvSpPr>
          <p:cNvPr id="16" name="Picture Placeholder 9">
            <a:extLst>
              <a:ext uri="{FF2B5EF4-FFF2-40B4-BE49-F238E27FC236}">
                <a16:creationId xmlns:a16="http://schemas.microsoft.com/office/drawing/2014/main" id="{A380118A-A6AE-E8BE-5470-901DF79D51DC}"/>
              </a:ext>
            </a:extLst>
          </p:cNvPr>
          <p:cNvSpPr>
            <a:spLocks noGrp="1"/>
          </p:cNvSpPr>
          <p:nvPr>
            <p:ph type="pic" sz="quarter" idx="18"/>
          </p:nvPr>
        </p:nvSpPr>
        <p:spPr>
          <a:xfrm>
            <a:off x="8122200" y="3336100"/>
            <a:ext cx="3744000" cy="2925000"/>
          </a:xfrm>
          <a:solidFill>
            <a:schemeClr val="bg1">
              <a:lumMod val="85000"/>
            </a:schemeClr>
          </a:solidFill>
        </p:spPr>
        <p:txBody>
          <a:bodyPr/>
          <a:lstStyle/>
          <a:p>
            <a:r>
              <a:rPr lang="en-US"/>
              <a:t>Click icon to add picture</a:t>
            </a:r>
          </a:p>
        </p:txBody>
      </p:sp>
    </p:spTree>
    <p:extLst>
      <p:ext uri="{BB962C8B-B14F-4D97-AF65-F5344CB8AC3E}">
        <p14:creationId xmlns:p14="http://schemas.microsoft.com/office/powerpoint/2010/main" val="568836392"/>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Content and Four Images Smok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25800" y="1394619"/>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a:extLst>
              <a:ext uri="{FF2B5EF4-FFF2-40B4-BE49-F238E27FC236}">
                <a16:creationId xmlns:a16="http://schemas.microsoft.com/office/drawing/2014/main" id="{74920982-7B93-FD28-69A5-DDD95FFDB982}"/>
              </a:ext>
            </a:extLst>
          </p:cNvPr>
          <p:cNvSpPr>
            <a:spLocks noGrp="1"/>
          </p:cNvSpPr>
          <p:nvPr>
            <p:ph type="pic" sz="quarter" idx="15"/>
          </p:nvPr>
        </p:nvSpPr>
        <p:spPr>
          <a:xfrm>
            <a:off x="4275880" y="327819"/>
            <a:ext cx="3744000" cy="2925000"/>
          </a:xfrm>
          <a:solidFill>
            <a:schemeClr val="bg1">
              <a:lumMod val="85000"/>
            </a:schemeClr>
          </a:solidFill>
        </p:spPr>
        <p:txBody>
          <a:bodyPr/>
          <a:lstStyle/>
          <a:p>
            <a:r>
              <a:rPr lang="en-US"/>
              <a:t>Click icon to add picture</a:t>
            </a:r>
          </a:p>
        </p:txBody>
      </p:sp>
      <p:sp>
        <p:nvSpPr>
          <p:cNvPr id="7" name="Picture Placeholder 9">
            <a:extLst>
              <a:ext uri="{FF2B5EF4-FFF2-40B4-BE49-F238E27FC236}">
                <a16:creationId xmlns:a16="http://schemas.microsoft.com/office/drawing/2014/main" id="{4F7D26A6-576F-735A-7429-EDF64293F6F0}"/>
              </a:ext>
            </a:extLst>
          </p:cNvPr>
          <p:cNvSpPr>
            <a:spLocks noGrp="1"/>
          </p:cNvSpPr>
          <p:nvPr>
            <p:ph type="pic" sz="quarter" idx="16"/>
          </p:nvPr>
        </p:nvSpPr>
        <p:spPr>
          <a:xfrm>
            <a:off x="8122200" y="327819"/>
            <a:ext cx="3744000" cy="2925000"/>
          </a:xfrm>
          <a:solidFill>
            <a:schemeClr val="bg1">
              <a:lumMod val="85000"/>
            </a:schemeClr>
          </a:solidFill>
        </p:spPr>
        <p:txBody>
          <a:bodyPr/>
          <a:lstStyle/>
          <a:p>
            <a:r>
              <a:rPr lang="en-US"/>
              <a:t>Click icon to add picture</a:t>
            </a:r>
          </a:p>
        </p:txBody>
      </p:sp>
      <p:sp>
        <p:nvSpPr>
          <p:cNvPr id="9" name="Subtitle 2">
            <a:extLst>
              <a:ext uri="{FF2B5EF4-FFF2-40B4-BE49-F238E27FC236}">
                <a16:creationId xmlns:a16="http://schemas.microsoft.com/office/drawing/2014/main" id="{CCAACF40-E2EE-B805-06BA-00FF4664A1A7}"/>
              </a:ext>
            </a:extLst>
          </p:cNvPr>
          <p:cNvSpPr>
            <a:spLocks noGrp="1"/>
          </p:cNvSpPr>
          <p:nvPr>
            <p:ph type="subTitle" idx="13"/>
          </p:nvPr>
        </p:nvSpPr>
        <p:spPr>
          <a:xfrm>
            <a:off x="325800" y="620196"/>
            <a:ext cx="3600000"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
        <p:nvSpPr>
          <p:cNvPr id="11" name="Title 10">
            <a:extLst>
              <a:ext uri="{FF2B5EF4-FFF2-40B4-BE49-F238E27FC236}">
                <a16:creationId xmlns:a16="http://schemas.microsoft.com/office/drawing/2014/main" id="{C0D226BA-B259-18A4-2510-39AFB57E076B}"/>
              </a:ext>
            </a:extLst>
          </p:cNvPr>
          <p:cNvSpPr>
            <a:spLocks noGrp="1"/>
          </p:cNvSpPr>
          <p:nvPr>
            <p:ph type="title"/>
          </p:nvPr>
        </p:nvSpPr>
        <p:spPr>
          <a:xfrm>
            <a:off x="325800" y="252000"/>
            <a:ext cx="3600000" cy="378044"/>
          </a:xfrm>
        </p:spPr>
        <p:txBody>
          <a:bodyPr/>
          <a:lstStyle/>
          <a:p>
            <a:r>
              <a:rPr lang="en-US"/>
              <a:t>Click to edit Master title style</a:t>
            </a:r>
            <a:endParaRPr lang="en-US" dirty="0"/>
          </a:p>
        </p:txBody>
      </p:sp>
      <p:sp>
        <p:nvSpPr>
          <p:cNvPr id="15" name="Picture Placeholder 9">
            <a:extLst>
              <a:ext uri="{FF2B5EF4-FFF2-40B4-BE49-F238E27FC236}">
                <a16:creationId xmlns:a16="http://schemas.microsoft.com/office/drawing/2014/main" id="{820BEAE3-D117-6A35-4CA0-AD8A32FA8AD8}"/>
              </a:ext>
            </a:extLst>
          </p:cNvPr>
          <p:cNvSpPr>
            <a:spLocks noGrp="1"/>
          </p:cNvSpPr>
          <p:nvPr>
            <p:ph type="pic" sz="quarter" idx="17"/>
          </p:nvPr>
        </p:nvSpPr>
        <p:spPr>
          <a:xfrm>
            <a:off x="4275880" y="3336100"/>
            <a:ext cx="3744000" cy="2925000"/>
          </a:xfrm>
          <a:solidFill>
            <a:schemeClr val="bg1">
              <a:lumMod val="85000"/>
            </a:schemeClr>
          </a:solidFill>
        </p:spPr>
        <p:txBody>
          <a:bodyPr/>
          <a:lstStyle/>
          <a:p>
            <a:r>
              <a:rPr lang="en-US"/>
              <a:t>Click icon to add picture</a:t>
            </a:r>
          </a:p>
        </p:txBody>
      </p:sp>
      <p:sp>
        <p:nvSpPr>
          <p:cNvPr id="16" name="Picture Placeholder 9">
            <a:extLst>
              <a:ext uri="{FF2B5EF4-FFF2-40B4-BE49-F238E27FC236}">
                <a16:creationId xmlns:a16="http://schemas.microsoft.com/office/drawing/2014/main" id="{A380118A-A6AE-E8BE-5470-901DF79D51DC}"/>
              </a:ext>
            </a:extLst>
          </p:cNvPr>
          <p:cNvSpPr>
            <a:spLocks noGrp="1"/>
          </p:cNvSpPr>
          <p:nvPr>
            <p:ph type="pic" sz="quarter" idx="18"/>
          </p:nvPr>
        </p:nvSpPr>
        <p:spPr>
          <a:xfrm>
            <a:off x="8122200" y="3336100"/>
            <a:ext cx="3744000" cy="2925000"/>
          </a:xfrm>
          <a:solidFill>
            <a:schemeClr val="bg1">
              <a:lumMod val="85000"/>
            </a:schemeClr>
          </a:solidFill>
        </p:spPr>
        <p:txBody>
          <a:bodyPr/>
          <a:lstStyle/>
          <a:p>
            <a:r>
              <a:rPr lang="en-US"/>
              <a:t>Click icon to add picture</a:t>
            </a:r>
          </a:p>
        </p:txBody>
      </p:sp>
    </p:spTree>
    <p:extLst>
      <p:ext uri="{BB962C8B-B14F-4D97-AF65-F5344CB8AC3E}">
        <p14:creationId xmlns:p14="http://schemas.microsoft.com/office/powerpoint/2010/main" val="1062518964"/>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Content and Four Images Khaki">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25800" y="1394619"/>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a:extLst>
              <a:ext uri="{FF2B5EF4-FFF2-40B4-BE49-F238E27FC236}">
                <a16:creationId xmlns:a16="http://schemas.microsoft.com/office/drawing/2014/main" id="{74920982-7B93-FD28-69A5-DDD95FFDB982}"/>
              </a:ext>
            </a:extLst>
          </p:cNvPr>
          <p:cNvSpPr>
            <a:spLocks noGrp="1"/>
          </p:cNvSpPr>
          <p:nvPr>
            <p:ph type="pic" sz="quarter" idx="15"/>
          </p:nvPr>
        </p:nvSpPr>
        <p:spPr>
          <a:xfrm>
            <a:off x="4275880" y="327819"/>
            <a:ext cx="3744000" cy="2925000"/>
          </a:xfrm>
          <a:solidFill>
            <a:schemeClr val="bg1">
              <a:lumMod val="85000"/>
            </a:schemeClr>
          </a:solidFill>
        </p:spPr>
        <p:txBody>
          <a:bodyPr/>
          <a:lstStyle/>
          <a:p>
            <a:r>
              <a:rPr lang="en-US"/>
              <a:t>Click icon to add picture</a:t>
            </a:r>
          </a:p>
        </p:txBody>
      </p:sp>
      <p:sp>
        <p:nvSpPr>
          <p:cNvPr id="7" name="Picture Placeholder 9">
            <a:extLst>
              <a:ext uri="{FF2B5EF4-FFF2-40B4-BE49-F238E27FC236}">
                <a16:creationId xmlns:a16="http://schemas.microsoft.com/office/drawing/2014/main" id="{4F7D26A6-576F-735A-7429-EDF64293F6F0}"/>
              </a:ext>
            </a:extLst>
          </p:cNvPr>
          <p:cNvSpPr>
            <a:spLocks noGrp="1"/>
          </p:cNvSpPr>
          <p:nvPr>
            <p:ph type="pic" sz="quarter" idx="16"/>
          </p:nvPr>
        </p:nvSpPr>
        <p:spPr>
          <a:xfrm>
            <a:off x="8122200" y="327819"/>
            <a:ext cx="3744000" cy="2925000"/>
          </a:xfrm>
          <a:solidFill>
            <a:schemeClr val="bg1">
              <a:lumMod val="85000"/>
            </a:schemeClr>
          </a:solidFill>
        </p:spPr>
        <p:txBody>
          <a:bodyPr/>
          <a:lstStyle/>
          <a:p>
            <a:r>
              <a:rPr lang="en-US"/>
              <a:t>Click icon to add picture</a:t>
            </a:r>
          </a:p>
        </p:txBody>
      </p:sp>
      <p:sp>
        <p:nvSpPr>
          <p:cNvPr id="9" name="Subtitle 2">
            <a:extLst>
              <a:ext uri="{FF2B5EF4-FFF2-40B4-BE49-F238E27FC236}">
                <a16:creationId xmlns:a16="http://schemas.microsoft.com/office/drawing/2014/main" id="{CCAACF40-E2EE-B805-06BA-00FF4664A1A7}"/>
              </a:ext>
            </a:extLst>
          </p:cNvPr>
          <p:cNvSpPr>
            <a:spLocks noGrp="1"/>
          </p:cNvSpPr>
          <p:nvPr>
            <p:ph type="subTitle" idx="13"/>
          </p:nvPr>
        </p:nvSpPr>
        <p:spPr>
          <a:xfrm>
            <a:off x="325800" y="620196"/>
            <a:ext cx="3600000"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
        <p:nvSpPr>
          <p:cNvPr id="11" name="Title 10">
            <a:extLst>
              <a:ext uri="{FF2B5EF4-FFF2-40B4-BE49-F238E27FC236}">
                <a16:creationId xmlns:a16="http://schemas.microsoft.com/office/drawing/2014/main" id="{C0D226BA-B259-18A4-2510-39AFB57E076B}"/>
              </a:ext>
            </a:extLst>
          </p:cNvPr>
          <p:cNvSpPr>
            <a:spLocks noGrp="1"/>
          </p:cNvSpPr>
          <p:nvPr>
            <p:ph type="title"/>
          </p:nvPr>
        </p:nvSpPr>
        <p:spPr>
          <a:xfrm>
            <a:off x="325800" y="252000"/>
            <a:ext cx="3600000" cy="378044"/>
          </a:xfrm>
        </p:spPr>
        <p:txBody>
          <a:bodyPr/>
          <a:lstStyle/>
          <a:p>
            <a:r>
              <a:rPr lang="en-US"/>
              <a:t>Click to edit Master title style</a:t>
            </a:r>
            <a:endParaRPr lang="en-US" dirty="0"/>
          </a:p>
        </p:txBody>
      </p:sp>
      <p:sp>
        <p:nvSpPr>
          <p:cNvPr id="15" name="Picture Placeholder 9">
            <a:extLst>
              <a:ext uri="{FF2B5EF4-FFF2-40B4-BE49-F238E27FC236}">
                <a16:creationId xmlns:a16="http://schemas.microsoft.com/office/drawing/2014/main" id="{820BEAE3-D117-6A35-4CA0-AD8A32FA8AD8}"/>
              </a:ext>
            </a:extLst>
          </p:cNvPr>
          <p:cNvSpPr>
            <a:spLocks noGrp="1"/>
          </p:cNvSpPr>
          <p:nvPr>
            <p:ph type="pic" sz="quarter" idx="17"/>
          </p:nvPr>
        </p:nvSpPr>
        <p:spPr>
          <a:xfrm>
            <a:off x="4275880" y="3336100"/>
            <a:ext cx="3744000" cy="2925000"/>
          </a:xfrm>
          <a:solidFill>
            <a:schemeClr val="bg1">
              <a:lumMod val="85000"/>
            </a:schemeClr>
          </a:solidFill>
        </p:spPr>
        <p:txBody>
          <a:bodyPr/>
          <a:lstStyle/>
          <a:p>
            <a:r>
              <a:rPr lang="en-US"/>
              <a:t>Click icon to add picture</a:t>
            </a:r>
          </a:p>
        </p:txBody>
      </p:sp>
      <p:sp>
        <p:nvSpPr>
          <p:cNvPr id="16" name="Picture Placeholder 9">
            <a:extLst>
              <a:ext uri="{FF2B5EF4-FFF2-40B4-BE49-F238E27FC236}">
                <a16:creationId xmlns:a16="http://schemas.microsoft.com/office/drawing/2014/main" id="{A380118A-A6AE-E8BE-5470-901DF79D51DC}"/>
              </a:ext>
            </a:extLst>
          </p:cNvPr>
          <p:cNvSpPr>
            <a:spLocks noGrp="1"/>
          </p:cNvSpPr>
          <p:nvPr>
            <p:ph type="pic" sz="quarter" idx="18"/>
          </p:nvPr>
        </p:nvSpPr>
        <p:spPr>
          <a:xfrm>
            <a:off x="8122200" y="3336100"/>
            <a:ext cx="3744000" cy="2925000"/>
          </a:xfrm>
          <a:solidFill>
            <a:schemeClr val="bg1">
              <a:lumMod val="85000"/>
            </a:schemeClr>
          </a:solidFill>
        </p:spPr>
        <p:txBody>
          <a:bodyPr/>
          <a:lstStyle/>
          <a:p>
            <a:r>
              <a:rPr lang="en-US"/>
              <a:t>Click icon to add picture</a:t>
            </a:r>
          </a:p>
        </p:txBody>
      </p:sp>
    </p:spTree>
    <p:extLst>
      <p:ext uri="{BB962C8B-B14F-4D97-AF65-F5344CB8AC3E}">
        <p14:creationId xmlns:p14="http://schemas.microsoft.com/office/powerpoint/2010/main" val="3598648958"/>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Content and Nine Image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25800" y="1394619"/>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a:extLst>
              <a:ext uri="{FF2B5EF4-FFF2-40B4-BE49-F238E27FC236}">
                <a16:creationId xmlns:a16="http://schemas.microsoft.com/office/drawing/2014/main" id="{74920982-7B93-FD28-69A5-DDD95FFDB982}"/>
              </a:ext>
            </a:extLst>
          </p:cNvPr>
          <p:cNvSpPr>
            <a:spLocks noGrp="1"/>
          </p:cNvSpPr>
          <p:nvPr>
            <p:ph type="pic" sz="quarter" idx="15"/>
          </p:nvPr>
        </p:nvSpPr>
        <p:spPr>
          <a:xfrm>
            <a:off x="4275880" y="327028"/>
            <a:ext cx="2466000" cy="1926000"/>
          </a:xfrm>
          <a:solidFill>
            <a:schemeClr val="bg1">
              <a:lumMod val="85000"/>
            </a:schemeClr>
          </a:solidFill>
        </p:spPr>
        <p:txBody>
          <a:bodyPr/>
          <a:lstStyle/>
          <a:p>
            <a:r>
              <a:rPr lang="en-US"/>
              <a:t>Click icon to add picture</a:t>
            </a:r>
          </a:p>
        </p:txBody>
      </p:sp>
      <p:sp>
        <p:nvSpPr>
          <p:cNvPr id="7" name="Picture Placeholder 9">
            <a:extLst>
              <a:ext uri="{FF2B5EF4-FFF2-40B4-BE49-F238E27FC236}">
                <a16:creationId xmlns:a16="http://schemas.microsoft.com/office/drawing/2014/main" id="{4F7D26A6-576F-735A-7429-EDF64293F6F0}"/>
              </a:ext>
            </a:extLst>
          </p:cNvPr>
          <p:cNvSpPr>
            <a:spLocks noGrp="1"/>
          </p:cNvSpPr>
          <p:nvPr>
            <p:ph type="pic" sz="quarter" idx="16"/>
          </p:nvPr>
        </p:nvSpPr>
        <p:spPr>
          <a:xfrm>
            <a:off x="6838040" y="327028"/>
            <a:ext cx="2466000" cy="1926000"/>
          </a:xfrm>
          <a:solidFill>
            <a:schemeClr val="bg1">
              <a:lumMod val="85000"/>
            </a:schemeClr>
          </a:solidFill>
        </p:spPr>
        <p:txBody>
          <a:bodyPr/>
          <a:lstStyle/>
          <a:p>
            <a:r>
              <a:rPr lang="en-US"/>
              <a:t>Click icon to add picture</a:t>
            </a:r>
          </a:p>
        </p:txBody>
      </p:sp>
      <p:sp>
        <p:nvSpPr>
          <p:cNvPr id="9" name="Subtitle 2">
            <a:extLst>
              <a:ext uri="{FF2B5EF4-FFF2-40B4-BE49-F238E27FC236}">
                <a16:creationId xmlns:a16="http://schemas.microsoft.com/office/drawing/2014/main" id="{CCAACF40-E2EE-B805-06BA-00FF4664A1A7}"/>
              </a:ext>
            </a:extLst>
          </p:cNvPr>
          <p:cNvSpPr>
            <a:spLocks noGrp="1"/>
          </p:cNvSpPr>
          <p:nvPr>
            <p:ph type="subTitle" idx="13"/>
          </p:nvPr>
        </p:nvSpPr>
        <p:spPr>
          <a:xfrm>
            <a:off x="325800" y="620196"/>
            <a:ext cx="3600000"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
        <p:nvSpPr>
          <p:cNvPr id="11" name="Title 10">
            <a:extLst>
              <a:ext uri="{FF2B5EF4-FFF2-40B4-BE49-F238E27FC236}">
                <a16:creationId xmlns:a16="http://schemas.microsoft.com/office/drawing/2014/main" id="{C0D226BA-B259-18A4-2510-39AFB57E076B}"/>
              </a:ext>
            </a:extLst>
          </p:cNvPr>
          <p:cNvSpPr>
            <a:spLocks noGrp="1"/>
          </p:cNvSpPr>
          <p:nvPr>
            <p:ph type="title"/>
          </p:nvPr>
        </p:nvSpPr>
        <p:spPr>
          <a:xfrm>
            <a:off x="325800" y="252000"/>
            <a:ext cx="3600000" cy="378044"/>
          </a:xfrm>
        </p:spPr>
        <p:txBody>
          <a:bodyPr/>
          <a:lstStyle/>
          <a:p>
            <a:r>
              <a:rPr lang="en-US"/>
              <a:t>Click to edit Master title style</a:t>
            </a:r>
          </a:p>
        </p:txBody>
      </p:sp>
      <p:sp>
        <p:nvSpPr>
          <p:cNvPr id="2" name="Picture Placeholder 9">
            <a:extLst>
              <a:ext uri="{FF2B5EF4-FFF2-40B4-BE49-F238E27FC236}">
                <a16:creationId xmlns:a16="http://schemas.microsoft.com/office/drawing/2014/main" id="{3BF8A661-BC32-12AC-2F2D-D852D8FEEC19}"/>
              </a:ext>
            </a:extLst>
          </p:cNvPr>
          <p:cNvSpPr>
            <a:spLocks noGrp="1"/>
          </p:cNvSpPr>
          <p:nvPr>
            <p:ph type="pic" sz="quarter" idx="17"/>
          </p:nvPr>
        </p:nvSpPr>
        <p:spPr>
          <a:xfrm>
            <a:off x="9400200" y="327028"/>
            <a:ext cx="2466000" cy="1926000"/>
          </a:xfrm>
          <a:solidFill>
            <a:schemeClr val="bg1">
              <a:lumMod val="85000"/>
            </a:schemeClr>
          </a:solidFill>
        </p:spPr>
        <p:txBody>
          <a:bodyPr/>
          <a:lstStyle/>
          <a:p>
            <a:r>
              <a:rPr lang="en-US"/>
              <a:t>Click icon to add picture</a:t>
            </a:r>
          </a:p>
        </p:txBody>
      </p:sp>
      <p:sp>
        <p:nvSpPr>
          <p:cNvPr id="6" name="Picture Placeholder 9">
            <a:extLst>
              <a:ext uri="{FF2B5EF4-FFF2-40B4-BE49-F238E27FC236}">
                <a16:creationId xmlns:a16="http://schemas.microsoft.com/office/drawing/2014/main" id="{424D9351-99D0-9E5B-7115-9BACEF47F4E4}"/>
              </a:ext>
            </a:extLst>
          </p:cNvPr>
          <p:cNvSpPr>
            <a:spLocks noGrp="1"/>
          </p:cNvSpPr>
          <p:nvPr>
            <p:ph type="pic" sz="quarter" idx="18"/>
          </p:nvPr>
        </p:nvSpPr>
        <p:spPr>
          <a:xfrm>
            <a:off x="4275880" y="2331064"/>
            <a:ext cx="2466000" cy="1926000"/>
          </a:xfrm>
          <a:solidFill>
            <a:schemeClr val="bg1">
              <a:lumMod val="85000"/>
            </a:schemeClr>
          </a:solidFill>
        </p:spPr>
        <p:txBody>
          <a:bodyPr/>
          <a:lstStyle/>
          <a:p>
            <a:r>
              <a:rPr lang="en-US"/>
              <a:t>Click icon to add picture</a:t>
            </a:r>
          </a:p>
        </p:txBody>
      </p:sp>
      <p:sp>
        <p:nvSpPr>
          <p:cNvPr id="12" name="Picture Placeholder 9">
            <a:extLst>
              <a:ext uri="{FF2B5EF4-FFF2-40B4-BE49-F238E27FC236}">
                <a16:creationId xmlns:a16="http://schemas.microsoft.com/office/drawing/2014/main" id="{7E1A1E6C-1250-255D-C128-8D998573C34C}"/>
              </a:ext>
            </a:extLst>
          </p:cNvPr>
          <p:cNvSpPr>
            <a:spLocks noGrp="1"/>
          </p:cNvSpPr>
          <p:nvPr>
            <p:ph type="pic" sz="quarter" idx="19"/>
          </p:nvPr>
        </p:nvSpPr>
        <p:spPr>
          <a:xfrm>
            <a:off x="6838040" y="2331000"/>
            <a:ext cx="2466000" cy="1926000"/>
          </a:xfrm>
          <a:solidFill>
            <a:schemeClr val="bg1">
              <a:lumMod val="85000"/>
            </a:schemeClr>
          </a:solidFill>
        </p:spPr>
        <p:txBody>
          <a:bodyPr/>
          <a:lstStyle/>
          <a:p>
            <a:r>
              <a:rPr lang="en-US"/>
              <a:t>Click icon to add picture</a:t>
            </a:r>
          </a:p>
        </p:txBody>
      </p:sp>
      <p:sp>
        <p:nvSpPr>
          <p:cNvPr id="13" name="Picture Placeholder 9">
            <a:extLst>
              <a:ext uri="{FF2B5EF4-FFF2-40B4-BE49-F238E27FC236}">
                <a16:creationId xmlns:a16="http://schemas.microsoft.com/office/drawing/2014/main" id="{707F7AF8-8070-56D1-C887-AB07C4710C1B}"/>
              </a:ext>
            </a:extLst>
          </p:cNvPr>
          <p:cNvSpPr>
            <a:spLocks noGrp="1"/>
          </p:cNvSpPr>
          <p:nvPr>
            <p:ph type="pic" sz="quarter" idx="20"/>
          </p:nvPr>
        </p:nvSpPr>
        <p:spPr>
          <a:xfrm>
            <a:off x="9400200" y="2331000"/>
            <a:ext cx="2466000" cy="1926000"/>
          </a:xfrm>
          <a:solidFill>
            <a:schemeClr val="bg1">
              <a:lumMod val="85000"/>
            </a:schemeClr>
          </a:solidFill>
        </p:spPr>
        <p:txBody>
          <a:bodyPr/>
          <a:lstStyle/>
          <a:p>
            <a:r>
              <a:rPr lang="en-US"/>
              <a:t>Click icon to add picture</a:t>
            </a:r>
          </a:p>
        </p:txBody>
      </p:sp>
      <p:sp>
        <p:nvSpPr>
          <p:cNvPr id="14" name="Picture Placeholder 9">
            <a:extLst>
              <a:ext uri="{FF2B5EF4-FFF2-40B4-BE49-F238E27FC236}">
                <a16:creationId xmlns:a16="http://schemas.microsoft.com/office/drawing/2014/main" id="{DCCCE168-E156-6A02-DEEC-8F9AC2E8B010}"/>
              </a:ext>
            </a:extLst>
          </p:cNvPr>
          <p:cNvSpPr>
            <a:spLocks noGrp="1"/>
          </p:cNvSpPr>
          <p:nvPr>
            <p:ph type="pic" sz="quarter" idx="21"/>
          </p:nvPr>
        </p:nvSpPr>
        <p:spPr>
          <a:xfrm>
            <a:off x="4275880" y="4335100"/>
            <a:ext cx="2466000" cy="1926000"/>
          </a:xfrm>
          <a:solidFill>
            <a:schemeClr val="bg1">
              <a:lumMod val="85000"/>
            </a:schemeClr>
          </a:solidFill>
        </p:spPr>
        <p:txBody>
          <a:bodyPr/>
          <a:lstStyle/>
          <a:p>
            <a:r>
              <a:rPr lang="en-US"/>
              <a:t>Click icon to add picture</a:t>
            </a:r>
          </a:p>
        </p:txBody>
      </p:sp>
      <p:sp>
        <p:nvSpPr>
          <p:cNvPr id="17" name="Picture Placeholder 9">
            <a:extLst>
              <a:ext uri="{FF2B5EF4-FFF2-40B4-BE49-F238E27FC236}">
                <a16:creationId xmlns:a16="http://schemas.microsoft.com/office/drawing/2014/main" id="{935D5F28-4EFB-7DB6-B73E-ECA9F671D622}"/>
              </a:ext>
            </a:extLst>
          </p:cNvPr>
          <p:cNvSpPr>
            <a:spLocks noGrp="1"/>
          </p:cNvSpPr>
          <p:nvPr>
            <p:ph type="pic" sz="quarter" idx="22"/>
          </p:nvPr>
        </p:nvSpPr>
        <p:spPr>
          <a:xfrm>
            <a:off x="6838040" y="4335100"/>
            <a:ext cx="2466000" cy="1926000"/>
          </a:xfrm>
          <a:solidFill>
            <a:schemeClr val="bg1">
              <a:lumMod val="85000"/>
            </a:schemeClr>
          </a:solidFill>
        </p:spPr>
        <p:txBody>
          <a:bodyPr/>
          <a:lstStyle/>
          <a:p>
            <a:r>
              <a:rPr lang="en-US"/>
              <a:t>Click icon to add picture</a:t>
            </a:r>
          </a:p>
        </p:txBody>
      </p:sp>
      <p:sp>
        <p:nvSpPr>
          <p:cNvPr id="18" name="Picture Placeholder 9">
            <a:extLst>
              <a:ext uri="{FF2B5EF4-FFF2-40B4-BE49-F238E27FC236}">
                <a16:creationId xmlns:a16="http://schemas.microsoft.com/office/drawing/2014/main" id="{EBE80ECC-3276-2379-3DA7-E599F908B356}"/>
              </a:ext>
            </a:extLst>
          </p:cNvPr>
          <p:cNvSpPr>
            <a:spLocks noGrp="1"/>
          </p:cNvSpPr>
          <p:nvPr>
            <p:ph type="pic" sz="quarter" idx="23"/>
          </p:nvPr>
        </p:nvSpPr>
        <p:spPr>
          <a:xfrm>
            <a:off x="9400200" y="4335100"/>
            <a:ext cx="2466000" cy="1926000"/>
          </a:xfrm>
          <a:solidFill>
            <a:schemeClr val="bg1">
              <a:lumMod val="85000"/>
            </a:schemeClr>
          </a:solidFill>
        </p:spPr>
        <p:txBody>
          <a:bodyPr/>
          <a:lstStyle/>
          <a:p>
            <a:r>
              <a:rPr lang="en-US"/>
              <a:t>Click icon to add picture</a:t>
            </a:r>
          </a:p>
        </p:txBody>
      </p:sp>
    </p:spTree>
    <p:extLst>
      <p:ext uri="{BB962C8B-B14F-4D97-AF65-F5344CB8AC3E}">
        <p14:creationId xmlns:p14="http://schemas.microsoft.com/office/powerpoint/2010/main" val="1222616032"/>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le, Content and Nine Images Smok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25800" y="1394619"/>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a:extLst>
              <a:ext uri="{FF2B5EF4-FFF2-40B4-BE49-F238E27FC236}">
                <a16:creationId xmlns:a16="http://schemas.microsoft.com/office/drawing/2014/main" id="{74920982-7B93-FD28-69A5-DDD95FFDB982}"/>
              </a:ext>
            </a:extLst>
          </p:cNvPr>
          <p:cNvSpPr>
            <a:spLocks noGrp="1"/>
          </p:cNvSpPr>
          <p:nvPr>
            <p:ph type="pic" sz="quarter" idx="15"/>
          </p:nvPr>
        </p:nvSpPr>
        <p:spPr>
          <a:xfrm>
            <a:off x="4275880" y="327028"/>
            <a:ext cx="2466000" cy="1926000"/>
          </a:xfrm>
          <a:solidFill>
            <a:schemeClr val="bg1">
              <a:lumMod val="85000"/>
            </a:schemeClr>
          </a:solidFill>
        </p:spPr>
        <p:txBody>
          <a:bodyPr/>
          <a:lstStyle/>
          <a:p>
            <a:r>
              <a:rPr lang="en-US"/>
              <a:t>Click icon to add picture</a:t>
            </a:r>
          </a:p>
        </p:txBody>
      </p:sp>
      <p:sp>
        <p:nvSpPr>
          <p:cNvPr id="7" name="Picture Placeholder 9">
            <a:extLst>
              <a:ext uri="{FF2B5EF4-FFF2-40B4-BE49-F238E27FC236}">
                <a16:creationId xmlns:a16="http://schemas.microsoft.com/office/drawing/2014/main" id="{4F7D26A6-576F-735A-7429-EDF64293F6F0}"/>
              </a:ext>
            </a:extLst>
          </p:cNvPr>
          <p:cNvSpPr>
            <a:spLocks noGrp="1"/>
          </p:cNvSpPr>
          <p:nvPr>
            <p:ph type="pic" sz="quarter" idx="16"/>
          </p:nvPr>
        </p:nvSpPr>
        <p:spPr>
          <a:xfrm>
            <a:off x="6838040" y="327028"/>
            <a:ext cx="2466000" cy="1926000"/>
          </a:xfrm>
          <a:solidFill>
            <a:schemeClr val="bg1">
              <a:lumMod val="85000"/>
            </a:schemeClr>
          </a:solidFill>
        </p:spPr>
        <p:txBody>
          <a:bodyPr/>
          <a:lstStyle/>
          <a:p>
            <a:r>
              <a:rPr lang="en-US"/>
              <a:t>Click icon to add picture</a:t>
            </a:r>
          </a:p>
        </p:txBody>
      </p:sp>
      <p:sp>
        <p:nvSpPr>
          <p:cNvPr id="9" name="Subtitle 2">
            <a:extLst>
              <a:ext uri="{FF2B5EF4-FFF2-40B4-BE49-F238E27FC236}">
                <a16:creationId xmlns:a16="http://schemas.microsoft.com/office/drawing/2014/main" id="{CCAACF40-E2EE-B805-06BA-00FF4664A1A7}"/>
              </a:ext>
            </a:extLst>
          </p:cNvPr>
          <p:cNvSpPr>
            <a:spLocks noGrp="1"/>
          </p:cNvSpPr>
          <p:nvPr>
            <p:ph type="subTitle" idx="13"/>
          </p:nvPr>
        </p:nvSpPr>
        <p:spPr>
          <a:xfrm>
            <a:off x="325800" y="620196"/>
            <a:ext cx="3600000"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
        <p:nvSpPr>
          <p:cNvPr id="11" name="Title 10">
            <a:extLst>
              <a:ext uri="{FF2B5EF4-FFF2-40B4-BE49-F238E27FC236}">
                <a16:creationId xmlns:a16="http://schemas.microsoft.com/office/drawing/2014/main" id="{C0D226BA-B259-18A4-2510-39AFB57E076B}"/>
              </a:ext>
            </a:extLst>
          </p:cNvPr>
          <p:cNvSpPr>
            <a:spLocks noGrp="1"/>
          </p:cNvSpPr>
          <p:nvPr>
            <p:ph type="title"/>
          </p:nvPr>
        </p:nvSpPr>
        <p:spPr>
          <a:xfrm>
            <a:off x="325800" y="252000"/>
            <a:ext cx="3600000" cy="378044"/>
          </a:xfrm>
        </p:spPr>
        <p:txBody>
          <a:bodyPr/>
          <a:lstStyle/>
          <a:p>
            <a:r>
              <a:rPr lang="en-US"/>
              <a:t>Click to edit Master title style</a:t>
            </a:r>
          </a:p>
        </p:txBody>
      </p:sp>
      <p:sp>
        <p:nvSpPr>
          <p:cNvPr id="2" name="Picture Placeholder 9">
            <a:extLst>
              <a:ext uri="{FF2B5EF4-FFF2-40B4-BE49-F238E27FC236}">
                <a16:creationId xmlns:a16="http://schemas.microsoft.com/office/drawing/2014/main" id="{3BF8A661-BC32-12AC-2F2D-D852D8FEEC19}"/>
              </a:ext>
            </a:extLst>
          </p:cNvPr>
          <p:cNvSpPr>
            <a:spLocks noGrp="1"/>
          </p:cNvSpPr>
          <p:nvPr>
            <p:ph type="pic" sz="quarter" idx="17"/>
          </p:nvPr>
        </p:nvSpPr>
        <p:spPr>
          <a:xfrm>
            <a:off x="9400200" y="327028"/>
            <a:ext cx="2466000" cy="1926000"/>
          </a:xfrm>
          <a:solidFill>
            <a:schemeClr val="bg1">
              <a:lumMod val="85000"/>
            </a:schemeClr>
          </a:solidFill>
        </p:spPr>
        <p:txBody>
          <a:bodyPr/>
          <a:lstStyle/>
          <a:p>
            <a:r>
              <a:rPr lang="en-US"/>
              <a:t>Click icon to add picture</a:t>
            </a:r>
          </a:p>
        </p:txBody>
      </p:sp>
      <p:sp>
        <p:nvSpPr>
          <p:cNvPr id="6" name="Picture Placeholder 9">
            <a:extLst>
              <a:ext uri="{FF2B5EF4-FFF2-40B4-BE49-F238E27FC236}">
                <a16:creationId xmlns:a16="http://schemas.microsoft.com/office/drawing/2014/main" id="{424D9351-99D0-9E5B-7115-9BACEF47F4E4}"/>
              </a:ext>
            </a:extLst>
          </p:cNvPr>
          <p:cNvSpPr>
            <a:spLocks noGrp="1"/>
          </p:cNvSpPr>
          <p:nvPr>
            <p:ph type="pic" sz="quarter" idx="18"/>
          </p:nvPr>
        </p:nvSpPr>
        <p:spPr>
          <a:xfrm>
            <a:off x="4275880" y="2331064"/>
            <a:ext cx="2466000" cy="1926000"/>
          </a:xfrm>
          <a:solidFill>
            <a:schemeClr val="bg1">
              <a:lumMod val="85000"/>
            </a:schemeClr>
          </a:solidFill>
        </p:spPr>
        <p:txBody>
          <a:bodyPr/>
          <a:lstStyle/>
          <a:p>
            <a:r>
              <a:rPr lang="en-US"/>
              <a:t>Click icon to add picture</a:t>
            </a:r>
          </a:p>
        </p:txBody>
      </p:sp>
      <p:sp>
        <p:nvSpPr>
          <p:cNvPr id="12" name="Picture Placeholder 9">
            <a:extLst>
              <a:ext uri="{FF2B5EF4-FFF2-40B4-BE49-F238E27FC236}">
                <a16:creationId xmlns:a16="http://schemas.microsoft.com/office/drawing/2014/main" id="{7E1A1E6C-1250-255D-C128-8D998573C34C}"/>
              </a:ext>
            </a:extLst>
          </p:cNvPr>
          <p:cNvSpPr>
            <a:spLocks noGrp="1"/>
          </p:cNvSpPr>
          <p:nvPr>
            <p:ph type="pic" sz="quarter" idx="19"/>
          </p:nvPr>
        </p:nvSpPr>
        <p:spPr>
          <a:xfrm>
            <a:off x="6838040" y="2331000"/>
            <a:ext cx="2466000" cy="1926000"/>
          </a:xfrm>
          <a:solidFill>
            <a:schemeClr val="bg1">
              <a:lumMod val="85000"/>
            </a:schemeClr>
          </a:solidFill>
        </p:spPr>
        <p:txBody>
          <a:bodyPr/>
          <a:lstStyle/>
          <a:p>
            <a:r>
              <a:rPr lang="en-US"/>
              <a:t>Click icon to add picture</a:t>
            </a:r>
          </a:p>
        </p:txBody>
      </p:sp>
      <p:sp>
        <p:nvSpPr>
          <p:cNvPr id="13" name="Picture Placeholder 9">
            <a:extLst>
              <a:ext uri="{FF2B5EF4-FFF2-40B4-BE49-F238E27FC236}">
                <a16:creationId xmlns:a16="http://schemas.microsoft.com/office/drawing/2014/main" id="{707F7AF8-8070-56D1-C887-AB07C4710C1B}"/>
              </a:ext>
            </a:extLst>
          </p:cNvPr>
          <p:cNvSpPr>
            <a:spLocks noGrp="1"/>
          </p:cNvSpPr>
          <p:nvPr>
            <p:ph type="pic" sz="quarter" idx="20"/>
          </p:nvPr>
        </p:nvSpPr>
        <p:spPr>
          <a:xfrm>
            <a:off x="9400200" y="2331000"/>
            <a:ext cx="2466000" cy="1926000"/>
          </a:xfrm>
          <a:solidFill>
            <a:schemeClr val="bg1">
              <a:lumMod val="85000"/>
            </a:schemeClr>
          </a:solidFill>
        </p:spPr>
        <p:txBody>
          <a:bodyPr/>
          <a:lstStyle/>
          <a:p>
            <a:r>
              <a:rPr lang="en-US"/>
              <a:t>Click icon to add picture</a:t>
            </a:r>
          </a:p>
        </p:txBody>
      </p:sp>
      <p:sp>
        <p:nvSpPr>
          <p:cNvPr id="14" name="Picture Placeholder 9">
            <a:extLst>
              <a:ext uri="{FF2B5EF4-FFF2-40B4-BE49-F238E27FC236}">
                <a16:creationId xmlns:a16="http://schemas.microsoft.com/office/drawing/2014/main" id="{DCCCE168-E156-6A02-DEEC-8F9AC2E8B010}"/>
              </a:ext>
            </a:extLst>
          </p:cNvPr>
          <p:cNvSpPr>
            <a:spLocks noGrp="1"/>
          </p:cNvSpPr>
          <p:nvPr>
            <p:ph type="pic" sz="quarter" idx="21"/>
          </p:nvPr>
        </p:nvSpPr>
        <p:spPr>
          <a:xfrm>
            <a:off x="4275880" y="4335100"/>
            <a:ext cx="2466000" cy="1926000"/>
          </a:xfrm>
          <a:solidFill>
            <a:schemeClr val="bg1">
              <a:lumMod val="85000"/>
            </a:schemeClr>
          </a:solidFill>
        </p:spPr>
        <p:txBody>
          <a:bodyPr/>
          <a:lstStyle/>
          <a:p>
            <a:r>
              <a:rPr lang="en-US"/>
              <a:t>Click icon to add picture</a:t>
            </a:r>
          </a:p>
        </p:txBody>
      </p:sp>
      <p:sp>
        <p:nvSpPr>
          <p:cNvPr id="17" name="Picture Placeholder 9">
            <a:extLst>
              <a:ext uri="{FF2B5EF4-FFF2-40B4-BE49-F238E27FC236}">
                <a16:creationId xmlns:a16="http://schemas.microsoft.com/office/drawing/2014/main" id="{935D5F28-4EFB-7DB6-B73E-ECA9F671D622}"/>
              </a:ext>
            </a:extLst>
          </p:cNvPr>
          <p:cNvSpPr>
            <a:spLocks noGrp="1"/>
          </p:cNvSpPr>
          <p:nvPr>
            <p:ph type="pic" sz="quarter" idx="22"/>
          </p:nvPr>
        </p:nvSpPr>
        <p:spPr>
          <a:xfrm>
            <a:off x="6838040" y="4335100"/>
            <a:ext cx="2466000" cy="1926000"/>
          </a:xfrm>
          <a:solidFill>
            <a:schemeClr val="bg1">
              <a:lumMod val="85000"/>
            </a:schemeClr>
          </a:solidFill>
        </p:spPr>
        <p:txBody>
          <a:bodyPr/>
          <a:lstStyle/>
          <a:p>
            <a:r>
              <a:rPr lang="en-US"/>
              <a:t>Click icon to add picture</a:t>
            </a:r>
          </a:p>
        </p:txBody>
      </p:sp>
      <p:sp>
        <p:nvSpPr>
          <p:cNvPr id="18" name="Picture Placeholder 9">
            <a:extLst>
              <a:ext uri="{FF2B5EF4-FFF2-40B4-BE49-F238E27FC236}">
                <a16:creationId xmlns:a16="http://schemas.microsoft.com/office/drawing/2014/main" id="{EBE80ECC-3276-2379-3DA7-E599F908B356}"/>
              </a:ext>
            </a:extLst>
          </p:cNvPr>
          <p:cNvSpPr>
            <a:spLocks noGrp="1"/>
          </p:cNvSpPr>
          <p:nvPr>
            <p:ph type="pic" sz="quarter" idx="23"/>
          </p:nvPr>
        </p:nvSpPr>
        <p:spPr>
          <a:xfrm>
            <a:off x="9400200" y="4335100"/>
            <a:ext cx="2466000" cy="1926000"/>
          </a:xfrm>
          <a:solidFill>
            <a:schemeClr val="bg1">
              <a:lumMod val="85000"/>
            </a:schemeClr>
          </a:solidFill>
        </p:spPr>
        <p:txBody>
          <a:bodyPr/>
          <a:lstStyle/>
          <a:p>
            <a:r>
              <a:rPr lang="en-US"/>
              <a:t>Click icon to add picture</a:t>
            </a:r>
          </a:p>
        </p:txBody>
      </p:sp>
    </p:spTree>
    <p:extLst>
      <p:ext uri="{BB962C8B-B14F-4D97-AF65-F5344CB8AC3E}">
        <p14:creationId xmlns:p14="http://schemas.microsoft.com/office/powerpoint/2010/main" val="807104361"/>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Content and Nine Images Khaki">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25800" y="1394619"/>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a:extLst>
              <a:ext uri="{FF2B5EF4-FFF2-40B4-BE49-F238E27FC236}">
                <a16:creationId xmlns:a16="http://schemas.microsoft.com/office/drawing/2014/main" id="{74920982-7B93-FD28-69A5-DDD95FFDB982}"/>
              </a:ext>
            </a:extLst>
          </p:cNvPr>
          <p:cNvSpPr>
            <a:spLocks noGrp="1"/>
          </p:cNvSpPr>
          <p:nvPr>
            <p:ph type="pic" sz="quarter" idx="15"/>
          </p:nvPr>
        </p:nvSpPr>
        <p:spPr>
          <a:xfrm>
            <a:off x="4275880" y="327028"/>
            <a:ext cx="2466000" cy="1926000"/>
          </a:xfrm>
          <a:solidFill>
            <a:schemeClr val="bg1">
              <a:lumMod val="85000"/>
            </a:schemeClr>
          </a:solidFill>
        </p:spPr>
        <p:txBody>
          <a:bodyPr/>
          <a:lstStyle/>
          <a:p>
            <a:r>
              <a:rPr lang="en-US"/>
              <a:t>Click icon to add picture</a:t>
            </a:r>
          </a:p>
        </p:txBody>
      </p:sp>
      <p:sp>
        <p:nvSpPr>
          <p:cNvPr id="7" name="Picture Placeholder 9">
            <a:extLst>
              <a:ext uri="{FF2B5EF4-FFF2-40B4-BE49-F238E27FC236}">
                <a16:creationId xmlns:a16="http://schemas.microsoft.com/office/drawing/2014/main" id="{4F7D26A6-576F-735A-7429-EDF64293F6F0}"/>
              </a:ext>
            </a:extLst>
          </p:cNvPr>
          <p:cNvSpPr>
            <a:spLocks noGrp="1"/>
          </p:cNvSpPr>
          <p:nvPr>
            <p:ph type="pic" sz="quarter" idx="16"/>
          </p:nvPr>
        </p:nvSpPr>
        <p:spPr>
          <a:xfrm>
            <a:off x="6838040" y="327028"/>
            <a:ext cx="2466000" cy="1926000"/>
          </a:xfrm>
          <a:solidFill>
            <a:schemeClr val="bg1">
              <a:lumMod val="85000"/>
            </a:schemeClr>
          </a:solidFill>
        </p:spPr>
        <p:txBody>
          <a:bodyPr/>
          <a:lstStyle/>
          <a:p>
            <a:r>
              <a:rPr lang="en-US"/>
              <a:t>Click icon to add picture</a:t>
            </a:r>
          </a:p>
        </p:txBody>
      </p:sp>
      <p:sp>
        <p:nvSpPr>
          <p:cNvPr id="9" name="Subtitle 2">
            <a:extLst>
              <a:ext uri="{FF2B5EF4-FFF2-40B4-BE49-F238E27FC236}">
                <a16:creationId xmlns:a16="http://schemas.microsoft.com/office/drawing/2014/main" id="{CCAACF40-E2EE-B805-06BA-00FF4664A1A7}"/>
              </a:ext>
            </a:extLst>
          </p:cNvPr>
          <p:cNvSpPr>
            <a:spLocks noGrp="1"/>
          </p:cNvSpPr>
          <p:nvPr>
            <p:ph type="subTitle" idx="13"/>
          </p:nvPr>
        </p:nvSpPr>
        <p:spPr>
          <a:xfrm>
            <a:off x="325800" y="620196"/>
            <a:ext cx="3600000"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
        <p:nvSpPr>
          <p:cNvPr id="11" name="Title 10">
            <a:extLst>
              <a:ext uri="{FF2B5EF4-FFF2-40B4-BE49-F238E27FC236}">
                <a16:creationId xmlns:a16="http://schemas.microsoft.com/office/drawing/2014/main" id="{C0D226BA-B259-18A4-2510-39AFB57E076B}"/>
              </a:ext>
            </a:extLst>
          </p:cNvPr>
          <p:cNvSpPr>
            <a:spLocks noGrp="1"/>
          </p:cNvSpPr>
          <p:nvPr>
            <p:ph type="title"/>
          </p:nvPr>
        </p:nvSpPr>
        <p:spPr>
          <a:xfrm>
            <a:off x="325800" y="252000"/>
            <a:ext cx="3600000" cy="378044"/>
          </a:xfrm>
        </p:spPr>
        <p:txBody>
          <a:bodyPr/>
          <a:lstStyle/>
          <a:p>
            <a:r>
              <a:rPr lang="en-US"/>
              <a:t>Click to edit Master title style</a:t>
            </a:r>
          </a:p>
        </p:txBody>
      </p:sp>
      <p:sp>
        <p:nvSpPr>
          <p:cNvPr id="2" name="Picture Placeholder 9">
            <a:extLst>
              <a:ext uri="{FF2B5EF4-FFF2-40B4-BE49-F238E27FC236}">
                <a16:creationId xmlns:a16="http://schemas.microsoft.com/office/drawing/2014/main" id="{3BF8A661-BC32-12AC-2F2D-D852D8FEEC19}"/>
              </a:ext>
            </a:extLst>
          </p:cNvPr>
          <p:cNvSpPr>
            <a:spLocks noGrp="1"/>
          </p:cNvSpPr>
          <p:nvPr>
            <p:ph type="pic" sz="quarter" idx="17"/>
          </p:nvPr>
        </p:nvSpPr>
        <p:spPr>
          <a:xfrm>
            <a:off x="9400200" y="327028"/>
            <a:ext cx="2466000" cy="1926000"/>
          </a:xfrm>
          <a:solidFill>
            <a:schemeClr val="bg1">
              <a:lumMod val="85000"/>
            </a:schemeClr>
          </a:solidFill>
        </p:spPr>
        <p:txBody>
          <a:bodyPr/>
          <a:lstStyle/>
          <a:p>
            <a:r>
              <a:rPr lang="en-US"/>
              <a:t>Click icon to add picture</a:t>
            </a:r>
          </a:p>
        </p:txBody>
      </p:sp>
      <p:sp>
        <p:nvSpPr>
          <p:cNvPr id="6" name="Picture Placeholder 9">
            <a:extLst>
              <a:ext uri="{FF2B5EF4-FFF2-40B4-BE49-F238E27FC236}">
                <a16:creationId xmlns:a16="http://schemas.microsoft.com/office/drawing/2014/main" id="{424D9351-99D0-9E5B-7115-9BACEF47F4E4}"/>
              </a:ext>
            </a:extLst>
          </p:cNvPr>
          <p:cNvSpPr>
            <a:spLocks noGrp="1"/>
          </p:cNvSpPr>
          <p:nvPr>
            <p:ph type="pic" sz="quarter" idx="18"/>
          </p:nvPr>
        </p:nvSpPr>
        <p:spPr>
          <a:xfrm>
            <a:off x="4275880" y="2331064"/>
            <a:ext cx="2466000" cy="1926000"/>
          </a:xfrm>
          <a:solidFill>
            <a:schemeClr val="bg1">
              <a:lumMod val="85000"/>
            </a:schemeClr>
          </a:solidFill>
        </p:spPr>
        <p:txBody>
          <a:bodyPr/>
          <a:lstStyle/>
          <a:p>
            <a:r>
              <a:rPr lang="en-US"/>
              <a:t>Click icon to add picture</a:t>
            </a:r>
          </a:p>
        </p:txBody>
      </p:sp>
      <p:sp>
        <p:nvSpPr>
          <p:cNvPr id="12" name="Picture Placeholder 9">
            <a:extLst>
              <a:ext uri="{FF2B5EF4-FFF2-40B4-BE49-F238E27FC236}">
                <a16:creationId xmlns:a16="http://schemas.microsoft.com/office/drawing/2014/main" id="{7E1A1E6C-1250-255D-C128-8D998573C34C}"/>
              </a:ext>
            </a:extLst>
          </p:cNvPr>
          <p:cNvSpPr>
            <a:spLocks noGrp="1"/>
          </p:cNvSpPr>
          <p:nvPr>
            <p:ph type="pic" sz="quarter" idx="19"/>
          </p:nvPr>
        </p:nvSpPr>
        <p:spPr>
          <a:xfrm>
            <a:off x="6838040" y="2331000"/>
            <a:ext cx="2466000" cy="1926000"/>
          </a:xfrm>
          <a:solidFill>
            <a:schemeClr val="bg1">
              <a:lumMod val="85000"/>
            </a:schemeClr>
          </a:solidFill>
        </p:spPr>
        <p:txBody>
          <a:bodyPr/>
          <a:lstStyle/>
          <a:p>
            <a:r>
              <a:rPr lang="en-US"/>
              <a:t>Click icon to add picture</a:t>
            </a:r>
          </a:p>
        </p:txBody>
      </p:sp>
      <p:sp>
        <p:nvSpPr>
          <p:cNvPr id="13" name="Picture Placeholder 9">
            <a:extLst>
              <a:ext uri="{FF2B5EF4-FFF2-40B4-BE49-F238E27FC236}">
                <a16:creationId xmlns:a16="http://schemas.microsoft.com/office/drawing/2014/main" id="{707F7AF8-8070-56D1-C887-AB07C4710C1B}"/>
              </a:ext>
            </a:extLst>
          </p:cNvPr>
          <p:cNvSpPr>
            <a:spLocks noGrp="1"/>
          </p:cNvSpPr>
          <p:nvPr>
            <p:ph type="pic" sz="quarter" idx="20"/>
          </p:nvPr>
        </p:nvSpPr>
        <p:spPr>
          <a:xfrm>
            <a:off x="9400200" y="2331000"/>
            <a:ext cx="2466000" cy="1926000"/>
          </a:xfrm>
          <a:solidFill>
            <a:schemeClr val="bg1">
              <a:lumMod val="85000"/>
            </a:schemeClr>
          </a:solidFill>
        </p:spPr>
        <p:txBody>
          <a:bodyPr/>
          <a:lstStyle/>
          <a:p>
            <a:r>
              <a:rPr lang="en-US"/>
              <a:t>Click icon to add picture</a:t>
            </a:r>
          </a:p>
        </p:txBody>
      </p:sp>
      <p:sp>
        <p:nvSpPr>
          <p:cNvPr id="14" name="Picture Placeholder 9">
            <a:extLst>
              <a:ext uri="{FF2B5EF4-FFF2-40B4-BE49-F238E27FC236}">
                <a16:creationId xmlns:a16="http://schemas.microsoft.com/office/drawing/2014/main" id="{DCCCE168-E156-6A02-DEEC-8F9AC2E8B010}"/>
              </a:ext>
            </a:extLst>
          </p:cNvPr>
          <p:cNvSpPr>
            <a:spLocks noGrp="1"/>
          </p:cNvSpPr>
          <p:nvPr>
            <p:ph type="pic" sz="quarter" idx="21"/>
          </p:nvPr>
        </p:nvSpPr>
        <p:spPr>
          <a:xfrm>
            <a:off x="4275880" y="4335100"/>
            <a:ext cx="2466000" cy="1926000"/>
          </a:xfrm>
          <a:solidFill>
            <a:schemeClr val="bg1">
              <a:lumMod val="85000"/>
            </a:schemeClr>
          </a:solidFill>
        </p:spPr>
        <p:txBody>
          <a:bodyPr/>
          <a:lstStyle/>
          <a:p>
            <a:r>
              <a:rPr lang="en-US"/>
              <a:t>Click icon to add picture</a:t>
            </a:r>
          </a:p>
        </p:txBody>
      </p:sp>
      <p:sp>
        <p:nvSpPr>
          <p:cNvPr id="17" name="Picture Placeholder 9">
            <a:extLst>
              <a:ext uri="{FF2B5EF4-FFF2-40B4-BE49-F238E27FC236}">
                <a16:creationId xmlns:a16="http://schemas.microsoft.com/office/drawing/2014/main" id="{935D5F28-4EFB-7DB6-B73E-ECA9F671D622}"/>
              </a:ext>
            </a:extLst>
          </p:cNvPr>
          <p:cNvSpPr>
            <a:spLocks noGrp="1"/>
          </p:cNvSpPr>
          <p:nvPr>
            <p:ph type="pic" sz="quarter" idx="22"/>
          </p:nvPr>
        </p:nvSpPr>
        <p:spPr>
          <a:xfrm>
            <a:off x="6838040" y="4335100"/>
            <a:ext cx="2466000" cy="1926000"/>
          </a:xfrm>
          <a:solidFill>
            <a:schemeClr val="bg1">
              <a:lumMod val="85000"/>
            </a:schemeClr>
          </a:solidFill>
        </p:spPr>
        <p:txBody>
          <a:bodyPr/>
          <a:lstStyle/>
          <a:p>
            <a:r>
              <a:rPr lang="en-US"/>
              <a:t>Click icon to add picture</a:t>
            </a:r>
          </a:p>
        </p:txBody>
      </p:sp>
      <p:sp>
        <p:nvSpPr>
          <p:cNvPr id="18" name="Picture Placeholder 9">
            <a:extLst>
              <a:ext uri="{FF2B5EF4-FFF2-40B4-BE49-F238E27FC236}">
                <a16:creationId xmlns:a16="http://schemas.microsoft.com/office/drawing/2014/main" id="{EBE80ECC-3276-2379-3DA7-E599F908B356}"/>
              </a:ext>
            </a:extLst>
          </p:cNvPr>
          <p:cNvSpPr>
            <a:spLocks noGrp="1"/>
          </p:cNvSpPr>
          <p:nvPr>
            <p:ph type="pic" sz="quarter" idx="23"/>
          </p:nvPr>
        </p:nvSpPr>
        <p:spPr>
          <a:xfrm>
            <a:off x="9400200" y="4335100"/>
            <a:ext cx="2466000" cy="1926000"/>
          </a:xfrm>
          <a:solidFill>
            <a:schemeClr val="bg1">
              <a:lumMod val="85000"/>
            </a:schemeClr>
          </a:solidFill>
        </p:spPr>
        <p:txBody>
          <a:bodyPr/>
          <a:lstStyle/>
          <a:p>
            <a:r>
              <a:rPr lang="en-US"/>
              <a:t>Click icon to add picture</a:t>
            </a:r>
          </a:p>
        </p:txBody>
      </p:sp>
    </p:spTree>
    <p:extLst>
      <p:ext uri="{BB962C8B-B14F-4D97-AF65-F5344CB8AC3E}">
        <p14:creationId xmlns:p14="http://schemas.microsoft.com/office/powerpoint/2010/main" val="523593967"/>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ext and Cont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26232" y="327819"/>
            <a:ext cx="5583238" cy="59332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a:extLst>
              <a:ext uri="{FF2B5EF4-FFF2-40B4-BE49-F238E27FC236}">
                <a16:creationId xmlns:a16="http://schemas.microsoft.com/office/drawing/2014/main" id="{862146EC-D096-3118-B564-94943B4AAEC4}"/>
              </a:ext>
            </a:extLst>
          </p:cNvPr>
          <p:cNvSpPr>
            <a:spLocks noGrp="1"/>
          </p:cNvSpPr>
          <p:nvPr>
            <p:ph type="body" sz="quarter" idx="16" hasCustomPrompt="1"/>
          </p:nvPr>
        </p:nvSpPr>
        <p:spPr>
          <a:xfrm>
            <a:off x="6292057" y="6393657"/>
            <a:ext cx="2743200" cy="137319"/>
          </a:xfrm>
        </p:spPr>
        <p:txBody>
          <a:bodyPr/>
          <a:lstStyle>
            <a:lvl1pPr>
              <a:defRPr sz="850">
                <a:solidFill>
                  <a:schemeClr val="accent1"/>
                </a:solidFill>
              </a:defRPr>
            </a:lvl1pPr>
            <a:lvl2pPr>
              <a:defRPr sz="850">
                <a:solidFill>
                  <a:schemeClr val="accent1"/>
                </a:solidFill>
              </a:defRPr>
            </a:lvl2pPr>
            <a:lvl3pPr>
              <a:defRPr sz="850">
                <a:solidFill>
                  <a:schemeClr val="accent1"/>
                </a:solidFill>
              </a:defRPr>
            </a:lvl3pPr>
            <a:lvl4pPr>
              <a:defRPr sz="850">
                <a:solidFill>
                  <a:schemeClr val="accent1"/>
                </a:solidFill>
              </a:defRPr>
            </a:lvl4pPr>
            <a:lvl5pPr>
              <a:defRPr sz="850">
                <a:solidFill>
                  <a:schemeClr val="accent1"/>
                </a:solidFill>
              </a:defRPr>
            </a:lvl5pPr>
          </a:lstStyle>
          <a:p>
            <a:pPr lvl="0"/>
            <a:r>
              <a:rPr lang="en-US" dirty="0"/>
              <a:t>Image caption goes here</a:t>
            </a:r>
          </a:p>
        </p:txBody>
      </p:sp>
      <p:sp>
        <p:nvSpPr>
          <p:cNvPr id="2" name="Content Placeholder 5">
            <a:extLst>
              <a:ext uri="{FF2B5EF4-FFF2-40B4-BE49-F238E27FC236}">
                <a16:creationId xmlns:a16="http://schemas.microsoft.com/office/drawing/2014/main" id="{C8087009-76FB-8577-E442-4BA57C9BC40D}"/>
              </a:ext>
            </a:extLst>
          </p:cNvPr>
          <p:cNvSpPr>
            <a:spLocks noGrp="1"/>
          </p:cNvSpPr>
          <p:nvPr>
            <p:ph sz="quarter" idx="17" hasCustomPrompt="1"/>
          </p:nvPr>
        </p:nvSpPr>
        <p:spPr>
          <a:xfrm>
            <a:off x="6290831" y="328613"/>
            <a:ext cx="5583670" cy="5932487"/>
          </a:xfrm>
        </p:spPr>
        <p:txBody>
          <a:bodyPr/>
          <a:lstStyle>
            <a:lvl1pPr>
              <a:defRPr sz="1800"/>
            </a:lvl1pPr>
            <a:lvl2pPr>
              <a:defRPr sz="1800"/>
            </a:lvl2pPr>
            <a:lvl3pPr>
              <a:defRPr sz="1800"/>
            </a:lvl3pPr>
            <a:lvl4pPr>
              <a:defRPr sz="1800"/>
            </a:lvl4pPr>
            <a:lvl5pPr>
              <a:defRPr sz="1800"/>
            </a:lvl5pPr>
          </a:lstStyle>
          <a:p>
            <a:pPr lvl="0"/>
            <a:r>
              <a:rPr lang="en-US" dirty="0"/>
              <a:t>Click an icon to add content</a:t>
            </a:r>
          </a:p>
        </p:txBody>
      </p:sp>
    </p:spTree>
    <p:extLst>
      <p:ext uri="{BB962C8B-B14F-4D97-AF65-F5344CB8AC3E}">
        <p14:creationId xmlns:p14="http://schemas.microsoft.com/office/powerpoint/2010/main" val="1790136802"/>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1C1E3-6A7C-C21D-910D-C4B7DFFF5270}"/>
              </a:ext>
            </a:extLst>
          </p:cNvPr>
          <p:cNvSpPr>
            <a:spLocks noGrp="1"/>
          </p:cNvSpPr>
          <p:nvPr>
            <p:ph type="ctrTitle"/>
          </p:nvPr>
        </p:nvSpPr>
        <p:spPr>
          <a:xfrm>
            <a:off x="330271" y="2417400"/>
            <a:ext cx="9144000" cy="1847942"/>
          </a:xfrm>
        </p:spPr>
        <p:txBody>
          <a:bodyPr anchor="b"/>
          <a:lstStyle>
            <a:lvl1pPr algn="l">
              <a:defRPr sz="6400">
                <a:solidFill>
                  <a:schemeClr val="bg1"/>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D4E0DA90-2FF2-F36C-F9FF-CD7A192F009A}"/>
              </a:ext>
            </a:extLst>
          </p:cNvPr>
          <p:cNvSpPr>
            <a:spLocks noGrp="1"/>
          </p:cNvSpPr>
          <p:nvPr>
            <p:ph type="subTitle" idx="1"/>
          </p:nvPr>
        </p:nvSpPr>
        <p:spPr>
          <a:xfrm>
            <a:off x="330271" y="4383000"/>
            <a:ext cx="9144000" cy="1322348"/>
          </a:xfrm>
        </p:spPr>
        <p:txBody>
          <a:bodyPr/>
          <a:lstStyle>
            <a:lvl1pPr marL="0" indent="0" algn="l">
              <a:buNone/>
              <a:defRPr sz="4800">
                <a:solidFill>
                  <a:schemeClr val="bg1"/>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grpSp>
        <p:nvGrpSpPr>
          <p:cNvPr id="6" name="Group 4">
            <a:extLst>
              <a:ext uri="{FF2B5EF4-FFF2-40B4-BE49-F238E27FC236}">
                <a16:creationId xmlns:a16="http://schemas.microsoft.com/office/drawing/2014/main" id="{714C7637-5E21-BDDB-D675-718E58535D6D}"/>
              </a:ext>
            </a:extLst>
          </p:cNvPr>
          <p:cNvGrpSpPr>
            <a:grpSpLocks noChangeAspect="1"/>
          </p:cNvGrpSpPr>
          <p:nvPr/>
        </p:nvGrpSpPr>
        <p:grpSpPr bwMode="auto">
          <a:xfrm>
            <a:off x="330271" y="327819"/>
            <a:ext cx="3972600" cy="438124"/>
            <a:chOff x="0" y="3473"/>
            <a:chExt cx="15360" cy="1694"/>
          </a:xfrm>
        </p:grpSpPr>
        <p:sp>
          <p:nvSpPr>
            <p:cNvPr id="17" name="Freeform 5">
              <a:extLst>
                <a:ext uri="{FF2B5EF4-FFF2-40B4-BE49-F238E27FC236}">
                  <a16:creationId xmlns:a16="http://schemas.microsoft.com/office/drawing/2014/main" id="{A57B56D4-851E-7242-EAB1-CD5B53E8B9AB}"/>
                </a:ext>
              </a:extLst>
            </p:cNvPr>
            <p:cNvSpPr>
              <a:spLocks/>
            </p:cNvSpPr>
            <p:nvPr/>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6">
              <a:extLst>
                <a:ext uri="{FF2B5EF4-FFF2-40B4-BE49-F238E27FC236}">
                  <a16:creationId xmlns:a16="http://schemas.microsoft.com/office/drawing/2014/main" id="{525FF1F4-36F0-A184-7B99-8F5F4A49C89F}"/>
                </a:ext>
              </a:extLst>
            </p:cNvPr>
            <p:cNvSpPr>
              <a:spLocks noEditPoints="1"/>
            </p:cNvSpPr>
            <p:nvPr/>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0" name="Freeform 7">
              <a:extLst>
                <a:ext uri="{FF2B5EF4-FFF2-40B4-BE49-F238E27FC236}">
                  <a16:creationId xmlns:a16="http://schemas.microsoft.com/office/drawing/2014/main" id="{F198715B-A90B-9B06-A055-401A84B0921B}"/>
                </a:ext>
              </a:extLst>
            </p:cNvPr>
            <p:cNvSpPr>
              <a:spLocks/>
            </p:cNvSpPr>
            <p:nvPr/>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1" name="Freeform 8">
              <a:extLst>
                <a:ext uri="{FF2B5EF4-FFF2-40B4-BE49-F238E27FC236}">
                  <a16:creationId xmlns:a16="http://schemas.microsoft.com/office/drawing/2014/main" id="{9D2E04D5-A2EE-135D-A8C9-6E695F9BCF31}"/>
                </a:ext>
              </a:extLst>
            </p:cNvPr>
            <p:cNvSpPr>
              <a:spLocks noEditPoints="1"/>
            </p:cNvSpPr>
            <p:nvPr/>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2" name="Freeform 9">
              <a:extLst>
                <a:ext uri="{FF2B5EF4-FFF2-40B4-BE49-F238E27FC236}">
                  <a16:creationId xmlns:a16="http://schemas.microsoft.com/office/drawing/2014/main" id="{8CE0DC1F-799B-3F7A-3A71-D20337A4746C}"/>
                </a:ext>
              </a:extLst>
            </p:cNvPr>
            <p:cNvSpPr>
              <a:spLocks/>
            </p:cNvSpPr>
            <p:nvPr/>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3" name="Freeform 10">
              <a:extLst>
                <a:ext uri="{FF2B5EF4-FFF2-40B4-BE49-F238E27FC236}">
                  <a16:creationId xmlns:a16="http://schemas.microsoft.com/office/drawing/2014/main" id="{E8EAEE22-055F-6869-D50D-D9C8C9082FDC}"/>
                </a:ext>
              </a:extLst>
            </p:cNvPr>
            <p:cNvSpPr>
              <a:spLocks noEditPoints="1"/>
            </p:cNvSpPr>
            <p:nvPr/>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4" name="Freeform 11">
              <a:extLst>
                <a:ext uri="{FF2B5EF4-FFF2-40B4-BE49-F238E27FC236}">
                  <a16:creationId xmlns:a16="http://schemas.microsoft.com/office/drawing/2014/main" id="{EADAC67C-850F-96D3-0962-09E1B4CC3ECB}"/>
                </a:ext>
              </a:extLst>
            </p:cNvPr>
            <p:cNvSpPr>
              <a:spLocks/>
            </p:cNvSpPr>
            <p:nvPr/>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5" name="Freeform 12">
              <a:extLst>
                <a:ext uri="{FF2B5EF4-FFF2-40B4-BE49-F238E27FC236}">
                  <a16:creationId xmlns:a16="http://schemas.microsoft.com/office/drawing/2014/main" id="{683187A0-2E68-170D-55EF-0FA20E7A75B8}"/>
                </a:ext>
              </a:extLst>
            </p:cNvPr>
            <p:cNvSpPr>
              <a:spLocks/>
            </p:cNvSpPr>
            <p:nvPr/>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
        <p:nvSpPr>
          <p:cNvPr id="4" name="Text Placeholder 17">
            <a:extLst>
              <a:ext uri="{FF2B5EF4-FFF2-40B4-BE49-F238E27FC236}">
                <a16:creationId xmlns:a16="http://schemas.microsoft.com/office/drawing/2014/main" id="{DE35EBC5-835C-E753-0718-4DC94AE7D1D6}"/>
              </a:ext>
            </a:extLst>
          </p:cNvPr>
          <p:cNvSpPr>
            <a:spLocks noGrp="1"/>
          </p:cNvSpPr>
          <p:nvPr>
            <p:ph type="body" sz="quarter" idx="10"/>
          </p:nvPr>
        </p:nvSpPr>
        <p:spPr>
          <a:xfrm>
            <a:off x="330271" y="5789336"/>
            <a:ext cx="5579198" cy="740845"/>
          </a:xfrm>
        </p:spPr>
        <p:txBody>
          <a:bodyPr anchor="b"/>
          <a:lstStyle>
            <a:lvl1pPr>
              <a:defRPr sz="2200" b="1">
                <a:solidFill>
                  <a:schemeClr val="bg1"/>
                </a:solidFill>
                <a:latin typeface="+mn-lt"/>
                <a:ea typeface="Inter Medium" panose="02000503000000020004" pitchFamily="2" charset="0"/>
              </a:defRPr>
            </a:lvl1pPr>
            <a:lvl2pPr>
              <a:defRPr sz="2200">
                <a:solidFill>
                  <a:schemeClr val="accent1"/>
                </a:solidFill>
              </a:defRPr>
            </a:lvl2pPr>
            <a:lvl3pPr>
              <a:defRPr sz="2200">
                <a:solidFill>
                  <a:schemeClr val="accent1"/>
                </a:solidFill>
                <a:latin typeface="+mn-lt"/>
                <a:ea typeface="Inter Medium" panose="02000503000000020004" pitchFamily="2" charset="0"/>
              </a:defRPr>
            </a:lvl3pPr>
            <a:lvl4pPr>
              <a:defRPr sz="2200">
                <a:solidFill>
                  <a:schemeClr val="accent1"/>
                </a:solidFill>
                <a:latin typeface="+mn-lt"/>
                <a:ea typeface="Inter Medium" panose="02000503000000020004" pitchFamily="2" charset="0"/>
              </a:defRPr>
            </a:lvl4pPr>
            <a:lvl5pPr>
              <a:defRPr sz="2200">
                <a:solidFill>
                  <a:schemeClr val="accent1"/>
                </a:solidFill>
                <a:latin typeface="+mn-lt"/>
                <a:ea typeface="Inter Medium" panose="02000503000000020004" pitchFamily="2" charset="0"/>
              </a:defRPr>
            </a:lvl5pPr>
            <a:lvl6pPr>
              <a:defRPr>
                <a:latin typeface="+mn-lt"/>
              </a:defRPr>
            </a:lvl6pPr>
          </a:lstStyle>
          <a:p>
            <a:pPr lvl="0"/>
            <a:r>
              <a:rPr lang="en-US"/>
              <a:t>Click to edit Master text styles</a:t>
            </a:r>
          </a:p>
        </p:txBody>
      </p:sp>
      <p:grpSp>
        <p:nvGrpSpPr>
          <p:cNvPr id="5" name="Group 4">
            <a:extLst>
              <a:ext uri="{FF2B5EF4-FFF2-40B4-BE49-F238E27FC236}">
                <a16:creationId xmlns:a16="http://schemas.microsoft.com/office/drawing/2014/main" id="{5A8795E0-FDDC-656B-D54B-28408A306765}"/>
              </a:ext>
            </a:extLst>
          </p:cNvPr>
          <p:cNvGrpSpPr>
            <a:grpSpLocks noChangeAspect="1"/>
          </p:cNvGrpSpPr>
          <p:nvPr userDrawn="1"/>
        </p:nvGrpSpPr>
        <p:grpSpPr bwMode="auto">
          <a:xfrm>
            <a:off x="330271" y="327819"/>
            <a:ext cx="3972600" cy="438124"/>
            <a:chOff x="0" y="3473"/>
            <a:chExt cx="15360" cy="1694"/>
          </a:xfrm>
        </p:grpSpPr>
        <p:sp>
          <p:nvSpPr>
            <p:cNvPr id="7" name="Freeform 5">
              <a:extLst>
                <a:ext uri="{FF2B5EF4-FFF2-40B4-BE49-F238E27FC236}">
                  <a16:creationId xmlns:a16="http://schemas.microsoft.com/office/drawing/2014/main" id="{E5F1DFE7-CD24-AC75-9E54-7A3433A7A9A5}"/>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8" name="Freeform 6">
              <a:extLst>
                <a:ext uri="{FF2B5EF4-FFF2-40B4-BE49-F238E27FC236}">
                  <a16:creationId xmlns:a16="http://schemas.microsoft.com/office/drawing/2014/main" id="{37AA4285-7F5C-0AAD-093B-748F713C9373}"/>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9" name="Freeform 7">
              <a:extLst>
                <a:ext uri="{FF2B5EF4-FFF2-40B4-BE49-F238E27FC236}">
                  <a16:creationId xmlns:a16="http://schemas.microsoft.com/office/drawing/2014/main" id="{A7749835-377E-F31F-EB28-12F6BDFD6945}"/>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0" name="Freeform 8">
              <a:extLst>
                <a:ext uri="{FF2B5EF4-FFF2-40B4-BE49-F238E27FC236}">
                  <a16:creationId xmlns:a16="http://schemas.microsoft.com/office/drawing/2014/main" id="{65B4CE89-C942-754B-7656-2F79F581F0E3}"/>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1" name="Freeform 9">
              <a:extLst>
                <a:ext uri="{FF2B5EF4-FFF2-40B4-BE49-F238E27FC236}">
                  <a16:creationId xmlns:a16="http://schemas.microsoft.com/office/drawing/2014/main" id="{D59261D6-9C04-69C8-05C2-EB91ACB3981D}"/>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2" name="Freeform 10">
              <a:extLst>
                <a:ext uri="{FF2B5EF4-FFF2-40B4-BE49-F238E27FC236}">
                  <a16:creationId xmlns:a16="http://schemas.microsoft.com/office/drawing/2014/main" id="{8E23D8A7-A01C-D7F0-5CCE-EAFD1205C8FA}"/>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3" name="Freeform 11">
              <a:extLst>
                <a:ext uri="{FF2B5EF4-FFF2-40B4-BE49-F238E27FC236}">
                  <a16:creationId xmlns:a16="http://schemas.microsoft.com/office/drawing/2014/main" id="{F98B97FB-E808-D80C-711D-5CFB3C6014A7}"/>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4" name="Freeform 12">
              <a:extLst>
                <a:ext uri="{FF2B5EF4-FFF2-40B4-BE49-F238E27FC236}">
                  <a16:creationId xmlns:a16="http://schemas.microsoft.com/office/drawing/2014/main" id="{A5BEDAD8-7AB1-9F6C-AE37-ED2099FC7EDE}"/>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Tree>
    <p:extLst>
      <p:ext uri="{BB962C8B-B14F-4D97-AF65-F5344CB8AC3E}">
        <p14:creationId xmlns:p14="http://schemas.microsoft.com/office/powerpoint/2010/main" val="2143247845"/>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ext and Content Smok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26232" y="327819"/>
            <a:ext cx="5583238" cy="59332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a:extLst>
              <a:ext uri="{FF2B5EF4-FFF2-40B4-BE49-F238E27FC236}">
                <a16:creationId xmlns:a16="http://schemas.microsoft.com/office/drawing/2014/main" id="{862146EC-D096-3118-B564-94943B4AAEC4}"/>
              </a:ext>
            </a:extLst>
          </p:cNvPr>
          <p:cNvSpPr>
            <a:spLocks noGrp="1"/>
          </p:cNvSpPr>
          <p:nvPr>
            <p:ph type="body" sz="quarter" idx="16" hasCustomPrompt="1"/>
          </p:nvPr>
        </p:nvSpPr>
        <p:spPr>
          <a:xfrm>
            <a:off x="6292057" y="6393657"/>
            <a:ext cx="2743200" cy="137319"/>
          </a:xfrm>
        </p:spPr>
        <p:txBody>
          <a:bodyPr/>
          <a:lstStyle>
            <a:lvl1pPr>
              <a:defRPr sz="850">
                <a:solidFill>
                  <a:schemeClr val="accent1"/>
                </a:solidFill>
              </a:defRPr>
            </a:lvl1pPr>
            <a:lvl2pPr>
              <a:defRPr sz="850">
                <a:solidFill>
                  <a:schemeClr val="accent1"/>
                </a:solidFill>
              </a:defRPr>
            </a:lvl2pPr>
            <a:lvl3pPr>
              <a:defRPr sz="850">
                <a:solidFill>
                  <a:schemeClr val="accent1"/>
                </a:solidFill>
              </a:defRPr>
            </a:lvl3pPr>
            <a:lvl4pPr>
              <a:defRPr sz="850">
                <a:solidFill>
                  <a:schemeClr val="accent1"/>
                </a:solidFill>
              </a:defRPr>
            </a:lvl4pPr>
            <a:lvl5pPr>
              <a:defRPr sz="850">
                <a:solidFill>
                  <a:schemeClr val="accent1"/>
                </a:solidFill>
              </a:defRPr>
            </a:lvl5pPr>
          </a:lstStyle>
          <a:p>
            <a:pPr lvl="0"/>
            <a:r>
              <a:rPr lang="en-US" dirty="0"/>
              <a:t>Image caption goes here</a:t>
            </a:r>
          </a:p>
        </p:txBody>
      </p:sp>
      <p:sp>
        <p:nvSpPr>
          <p:cNvPr id="2" name="Content Placeholder 5">
            <a:extLst>
              <a:ext uri="{FF2B5EF4-FFF2-40B4-BE49-F238E27FC236}">
                <a16:creationId xmlns:a16="http://schemas.microsoft.com/office/drawing/2014/main" id="{C8087009-76FB-8577-E442-4BA57C9BC40D}"/>
              </a:ext>
            </a:extLst>
          </p:cNvPr>
          <p:cNvSpPr>
            <a:spLocks noGrp="1"/>
          </p:cNvSpPr>
          <p:nvPr>
            <p:ph sz="quarter" idx="17" hasCustomPrompt="1"/>
          </p:nvPr>
        </p:nvSpPr>
        <p:spPr>
          <a:xfrm>
            <a:off x="6290831" y="328613"/>
            <a:ext cx="5583670" cy="5932487"/>
          </a:xfrm>
        </p:spPr>
        <p:txBody>
          <a:bodyPr/>
          <a:lstStyle>
            <a:lvl1pPr>
              <a:defRPr sz="1800"/>
            </a:lvl1pPr>
            <a:lvl2pPr>
              <a:defRPr sz="1800"/>
            </a:lvl2pPr>
            <a:lvl3pPr>
              <a:defRPr sz="1800"/>
            </a:lvl3pPr>
            <a:lvl4pPr>
              <a:defRPr sz="1800"/>
            </a:lvl4pPr>
            <a:lvl5pPr>
              <a:defRPr sz="1800"/>
            </a:lvl5pPr>
          </a:lstStyle>
          <a:p>
            <a:pPr lvl="0"/>
            <a:r>
              <a:rPr lang="en-US" dirty="0"/>
              <a:t>Click an icon to add content</a:t>
            </a:r>
          </a:p>
        </p:txBody>
      </p:sp>
    </p:spTree>
    <p:extLst>
      <p:ext uri="{BB962C8B-B14F-4D97-AF65-F5344CB8AC3E}">
        <p14:creationId xmlns:p14="http://schemas.microsoft.com/office/powerpoint/2010/main" val="3295045986"/>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ext and Content Khaki">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26232" y="327819"/>
            <a:ext cx="5583238" cy="59332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a:extLst>
              <a:ext uri="{FF2B5EF4-FFF2-40B4-BE49-F238E27FC236}">
                <a16:creationId xmlns:a16="http://schemas.microsoft.com/office/drawing/2014/main" id="{862146EC-D096-3118-B564-94943B4AAEC4}"/>
              </a:ext>
            </a:extLst>
          </p:cNvPr>
          <p:cNvSpPr>
            <a:spLocks noGrp="1"/>
          </p:cNvSpPr>
          <p:nvPr>
            <p:ph type="body" sz="quarter" idx="16" hasCustomPrompt="1"/>
          </p:nvPr>
        </p:nvSpPr>
        <p:spPr>
          <a:xfrm>
            <a:off x="6292057" y="6393657"/>
            <a:ext cx="2743200" cy="137319"/>
          </a:xfrm>
        </p:spPr>
        <p:txBody>
          <a:bodyPr/>
          <a:lstStyle>
            <a:lvl1pPr>
              <a:defRPr sz="850">
                <a:solidFill>
                  <a:schemeClr val="accent1"/>
                </a:solidFill>
              </a:defRPr>
            </a:lvl1pPr>
            <a:lvl2pPr>
              <a:defRPr sz="850">
                <a:solidFill>
                  <a:schemeClr val="accent1"/>
                </a:solidFill>
              </a:defRPr>
            </a:lvl2pPr>
            <a:lvl3pPr>
              <a:defRPr sz="850">
                <a:solidFill>
                  <a:schemeClr val="accent1"/>
                </a:solidFill>
              </a:defRPr>
            </a:lvl3pPr>
            <a:lvl4pPr>
              <a:defRPr sz="850">
                <a:solidFill>
                  <a:schemeClr val="accent1"/>
                </a:solidFill>
              </a:defRPr>
            </a:lvl4pPr>
            <a:lvl5pPr>
              <a:defRPr sz="850">
                <a:solidFill>
                  <a:schemeClr val="accent1"/>
                </a:solidFill>
              </a:defRPr>
            </a:lvl5pPr>
          </a:lstStyle>
          <a:p>
            <a:pPr lvl="0"/>
            <a:r>
              <a:rPr lang="en-US" dirty="0"/>
              <a:t>Image caption goes here</a:t>
            </a:r>
          </a:p>
        </p:txBody>
      </p:sp>
      <p:sp>
        <p:nvSpPr>
          <p:cNvPr id="2" name="Content Placeholder 5">
            <a:extLst>
              <a:ext uri="{FF2B5EF4-FFF2-40B4-BE49-F238E27FC236}">
                <a16:creationId xmlns:a16="http://schemas.microsoft.com/office/drawing/2014/main" id="{C8087009-76FB-8577-E442-4BA57C9BC40D}"/>
              </a:ext>
            </a:extLst>
          </p:cNvPr>
          <p:cNvSpPr>
            <a:spLocks noGrp="1"/>
          </p:cNvSpPr>
          <p:nvPr>
            <p:ph sz="quarter" idx="17" hasCustomPrompt="1"/>
          </p:nvPr>
        </p:nvSpPr>
        <p:spPr>
          <a:xfrm>
            <a:off x="6290831" y="328613"/>
            <a:ext cx="5583670" cy="5932487"/>
          </a:xfrm>
        </p:spPr>
        <p:txBody>
          <a:bodyPr/>
          <a:lstStyle>
            <a:lvl1pPr>
              <a:defRPr sz="1800"/>
            </a:lvl1pPr>
            <a:lvl2pPr>
              <a:defRPr sz="1800"/>
            </a:lvl2pPr>
            <a:lvl3pPr>
              <a:defRPr sz="1800"/>
            </a:lvl3pPr>
            <a:lvl4pPr>
              <a:defRPr sz="1800"/>
            </a:lvl4pPr>
            <a:lvl5pPr>
              <a:defRPr sz="1800"/>
            </a:lvl5pPr>
          </a:lstStyle>
          <a:p>
            <a:pPr lvl="0"/>
            <a:r>
              <a:rPr lang="en-US" dirty="0"/>
              <a:t>Click an icon to add content</a:t>
            </a:r>
          </a:p>
        </p:txBody>
      </p:sp>
    </p:spTree>
    <p:extLst>
      <p:ext uri="{BB962C8B-B14F-4D97-AF65-F5344CB8AC3E}">
        <p14:creationId xmlns:p14="http://schemas.microsoft.com/office/powerpoint/2010/main" val="3167960346"/>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ontent and Tex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6291761" y="327819"/>
            <a:ext cx="5574008" cy="59332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ext Placeholder 5">
            <a:extLst>
              <a:ext uri="{FF2B5EF4-FFF2-40B4-BE49-F238E27FC236}">
                <a16:creationId xmlns:a16="http://schemas.microsoft.com/office/drawing/2014/main" id="{E9D81BEA-7EB3-2BC8-30E0-0E8C91FA2361}"/>
              </a:ext>
            </a:extLst>
          </p:cNvPr>
          <p:cNvSpPr>
            <a:spLocks noGrp="1"/>
          </p:cNvSpPr>
          <p:nvPr>
            <p:ph type="body" sz="quarter" idx="16" hasCustomPrompt="1"/>
          </p:nvPr>
        </p:nvSpPr>
        <p:spPr>
          <a:xfrm>
            <a:off x="6292057" y="6393657"/>
            <a:ext cx="2743200" cy="137319"/>
          </a:xfrm>
        </p:spPr>
        <p:txBody>
          <a:bodyPr/>
          <a:lstStyle>
            <a:lvl1pPr>
              <a:defRPr sz="850">
                <a:solidFill>
                  <a:schemeClr val="accent1"/>
                </a:solidFill>
              </a:defRPr>
            </a:lvl1pPr>
            <a:lvl2pPr>
              <a:defRPr sz="850">
                <a:solidFill>
                  <a:schemeClr val="accent1"/>
                </a:solidFill>
              </a:defRPr>
            </a:lvl2pPr>
            <a:lvl3pPr>
              <a:defRPr sz="850">
                <a:solidFill>
                  <a:schemeClr val="accent1"/>
                </a:solidFill>
              </a:defRPr>
            </a:lvl3pPr>
            <a:lvl4pPr>
              <a:defRPr sz="850">
                <a:solidFill>
                  <a:schemeClr val="accent1"/>
                </a:solidFill>
              </a:defRPr>
            </a:lvl4pPr>
            <a:lvl5pPr>
              <a:defRPr sz="850">
                <a:solidFill>
                  <a:schemeClr val="accent1"/>
                </a:solidFill>
              </a:defRPr>
            </a:lvl5pPr>
          </a:lstStyle>
          <a:p>
            <a:pPr lvl="0"/>
            <a:r>
              <a:rPr lang="en-US" dirty="0"/>
              <a:t>Image caption goes here</a:t>
            </a:r>
          </a:p>
        </p:txBody>
      </p:sp>
      <p:sp>
        <p:nvSpPr>
          <p:cNvPr id="6" name="Content Placeholder 5">
            <a:extLst>
              <a:ext uri="{FF2B5EF4-FFF2-40B4-BE49-F238E27FC236}">
                <a16:creationId xmlns:a16="http://schemas.microsoft.com/office/drawing/2014/main" id="{6E09D4F2-8CDC-D853-BB4E-3D1330CD34A2}"/>
              </a:ext>
            </a:extLst>
          </p:cNvPr>
          <p:cNvSpPr>
            <a:spLocks noGrp="1"/>
          </p:cNvSpPr>
          <p:nvPr>
            <p:ph sz="quarter" idx="17" hasCustomPrompt="1"/>
          </p:nvPr>
        </p:nvSpPr>
        <p:spPr>
          <a:xfrm>
            <a:off x="326593" y="328613"/>
            <a:ext cx="5583670" cy="5932487"/>
          </a:xfrm>
        </p:spPr>
        <p:txBody>
          <a:bodyPr/>
          <a:lstStyle>
            <a:lvl1pPr>
              <a:defRPr sz="1800"/>
            </a:lvl1pPr>
            <a:lvl2pPr>
              <a:defRPr sz="1800"/>
            </a:lvl2pPr>
            <a:lvl3pPr>
              <a:defRPr sz="1800"/>
            </a:lvl3pPr>
            <a:lvl4pPr>
              <a:defRPr sz="1800"/>
            </a:lvl4pPr>
            <a:lvl5pPr>
              <a:defRPr sz="1800"/>
            </a:lvl5pPr>
          </a:lstStyle>
          <a:p>
            <a:pPr lvl="0"/>
            <a:r>
              <a:rPr lang="en-US" dirty="0"/>
              <a:t>Click an icon to add content</a:t>
            </a:r>
          </a:p>
        </p:txBody>
      </p:sp>
    </p:spTree>
    <p:extLst>
      <p:ext uri="{BB962C8B-B14F-4D97-AF65-F5344CB8AC3E}">
        <p14:creationId xmlns:p14="http://schemas.microsoft.com/office/powerpoint/2010/main" val="2810885519"/>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Content and Text Smok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6291761" y="327819"/>
            <a:ext cx="5574008" cy="59332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ext Placeholder 5">
            <a:extLst>
              <a:ext uri="{FF2B5EF4-FFF2-40B4-BE49-F238E27FC236}">
                <a16:creationId xmlns:a16="http://schemas.microsoft.com/office/drawing/2014/main" id="{E9D81BEA-7EB3-2BC8-30E0-0E8C91FA2361}"/>
              </a:ext>
            </a:extLst>
          </p:cNvPr>
          <p:cNvSpPr>
            <a:spLocks noGrp="1"/>
          </p:cNvSpPr>
          <p:nvPr>
            <p:ph type="body" sz="quarter" idx="16" hasCustomPrompt="1"/>
          </p:nvPr>
        </p:nvSpPr>
        <p:spPr>
          <a:xfrm>
            <a:off x="6292057" y="6393657"/>
            <a:ext cx="2743200" cy="137319"/>
          </a:xfrm>
        </p:spPr>
        <p:txBody>
          <a:bodyPr/>
          <a:lstStyle>
            <a:lvl1pPr>
              <a:defRPr sz="850">
                <a:solidFill>
                  <a:schemeClr val="accent1"/>
                </a:solidFill>
              </a:defRPr>
            </a:lvl1pPr>
            <a:lvl2pPr>
              <a:defRPr sz="850">
                <a:solidFill>
                  <a:schemeClr val="accent1"/>
                </a:solidFill>
              </a:defRPr>
            </a:lvl2pPr>
            <a:lvl3pPr>
              <a:defRPr sz="850">
                <a:solidFill>
                  <a:schemeClr val="accent1"/>
                </a:solidFill>
              </a:defRPr>
            </a:lvl3pPr>
            <a:lvl4pPr>
              <a:defRPr sz="850">
                <a:solidFill>
                  <a:schemeClr val="accent1"/>
                </a:solidFill>
              </a:defRPr>
            </a:lvl4pPr>
            <a:lvl5pPr>
              <a:defRPr sz="850">
                <a:solidFill>
                  <a:schemeClr val="accent1"/>
                </a:solidFill>
              </a:defRPr>
            </a:lvl5pPr>
          </a:lstStyle>
          <a:p>
            <a:pPr lvl="0"/>
            <a:r>
              <a:rPr lang="en-US" dirty="0"/>
              <a:t>Image caption goes here</a:t>
            </a:r>
          </a:p>
        </p:txBody>
      </p:sp>
      <p:sp>
        <p:nvSpPr>
          <p:cNvPr id="6" name="Content Placeholder 5">
            <a:extLst>
              <a:ext uri="{FF2B5EF4-FFF2-40B4-BE49-F238E27FC236}">
                <a16:creationId xmlns:a16="http://schemas.microsoft.com/office/drawing/2014/main" id="{6E09D4F2-8CDC-D853-BB4E-3D1330CD34A2}"/>
              </a:ext>
            </a:extLst>
          </p:cNvPr>
          <p:cNvSpPr>
            <a:spLocks noGrp="1"/>
          </p:cNvSpPr>
          <p:nvPr>
            <p:ph sz="quarter" idx="17" hasCustomPrompt="1"/>
          </p:nvPr>
        </p:nvSpPr>
        <p:spPr>
          <a:xfrm>
            <a:off x="326593" y="328613"/>
            <a:ext cx="5583670" cy="5932487"/>
          </a:xfrm>
        </p:spPr>
        <p:txBody>
          <a:bodyPr/>
          <a:lstStyle>
            <a:lvl1pPr>
              <a:defRPr sz="1800"/>
            </a:lvl1pPr>
            <a:lvl2pPr>
              <a:defRPr sz="1800"/>
            </a:lvl2pPr>
            <a:lvl3pPr>
              <a:defRPr sz="1800"/>
            </a:lvl3pPr>
            <a:lvl4pPr>
              <a:defRPr sz="1800"/>
            </a:lvl4pPr>
            <a:lvl5pPr>
              <a:defRPr sz="1800"/>
            </a:lvl5pPr>
          </a:lstStyle>
          <a:p>
            <a:pPr lvl="0"/>
            <a:r>
              <a:rPr lang="en-US" dirty="0"/>
              <a:t>Click an icon to add content</a:t>
            </a:r>
          </a:p>
        </p:txBody>
      </p:sp>
    </p:spTree>
    <p:extLst>
      <p:ext uri="{BB962C8B-B14F-4D97-AF65-F5344CB8AC3E}">
        <p14:creationId xmlns:p14="http://schemas.microsoft.com/office/powerpoint/2010/main" val="2890258254"/>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Content and Text Khaki">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6291761" y="327819"/>
            <a:ext cx="5574008" cy="59332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ext Placeholder 5">
            <a:extLst>
              <a:ext uri="{FF2B5EF4-FFF2-40B4-BE49-F238E27FC236}">
                <a16:creationId xmlns:a16="http://schemas.microsoft.com/office/drawing/2014/main" id="{E9D81BEA-7EB3-2BC8-30E0-0E8C91FA2361}"/>
              </a:ext>
            </a:extLst>
          </p:cNvPr>
          <p:cNvSpPr>
            <a:spLocks noGrp="1"/>
          </p:cNvSpPr>
          <p:nvPr>
            <p:ph type="body" sz="quarter" idx="16" hasCustomPrompt="1"/>
          </p:nvPr>
        </p:nvSpPr>
        <p:spPr>
          <a:xfrm>
            <a:off x="6292057" y="6393657"/>
            <a:ext cx="2743200" cy="137319"/>
          </a:xfrm>
        </p:spPr>
        <p:txBody>
          <a:bodyPr/>
          <a:lstStyle>
            <a:lvl1pPr>
              <a:defRPr sz="850">
                <a:solidFill>
                  <a:schemeClr val="accent1"/>
                </a:solidFill>
              </a:defRPr>
            </a:lvl1pPr>
            <a:lvl2pPr>
              <a:defRPr sz="850">
                <a:solidFill>
                  <a:schemeClr val="accent1"/>
                </a:solidFill>
              </a:defRPr>
            </a:lvl2pPr>
            <a:lvl3pPr>
              <a:defRPr sz="850">
                <a:solidFill>
                  <a:schemeClr val="accent1"/>
                </a:solidFill>
              </a:defRPr>
            </a:lvl3pPr>
            <a:lvl4pPr>
              <a:defRPr sz="850">
                <a:solidFill>
                  <a:schemeClr val="accent1"/>
                </a:solidFill>
              </a:defRPr>
            </a:lvl4pPr>
            <a:lvl5pPr>
              <a:defRPr sz="850">
                <a:solidFill>
                  <a:schemeClr val="accent1"/>
                </a:solidFill>
              </a:defRPr>
            </a:lvl5pPr>
          </a:lstStyle>
          <a:p>
            <a:pPr lvl="0"/>
            <a:r>
              <a:rPr lang="en-US" dirty="0"/>
              <a:t>Image caption goes here</a:t>
            </a:r>
          </a:p>
        </p:txBody>
      </p:sp>
      <p:sp>
        <p:nvSpPr>
          <p:cNvPr id="6" name="Content Placeholder 5">
            <a:extLst>
              <a:ext uri="{FF2B5EF4-FFF2-40B4-BE49-F238E27FC236}">
                <a16:creationId xmlns:a16="http://schemas.microsoft.com/office/drawing/2014/main" id="{6E09D4F2-8CDC-D853-BB4E-3D1330CD34A2}"/>
              </a:ext>
            </a:extLst>
          </p:cNvPr>
          <p:cNvSpPr>
            <a:spLocks noGrp="1"/>
          </p:cNvSpPr>
          <p:nvPr>
            <p:ph sz="quarter" idx="17" hasCustomPrompt="1"/>
          </p:nvPr>
        </p:nvSpPr>
        <p:spPr>
          <a:xfrm>
            <a:off x="326593" y="328613"/>
            <a:ext cx="5583670" cy="5932487"/>
          </a:xfrm>
        </p:spPr>
        <p:txBody>
          <a:bodyPr/>
          <a:lstStyle>
            <a:lvl1pPr>
              <a:defRPr sz="1800"/>
            </a:lvl1pPr>
            <a:lvl2pPr>
              <a:defRPr sz="1800"/>
            </a:lvl2pPr>
            <a:lvl3pPr>
              <a:defRPr sz="1800"/>
            </a:lvl3pPr>
            <a:lvl4pPr>
              <a:defRPr sz="1800"/>
            </a:lvl4pPr>
            <a:lvl5pPr>
              <a:defRPr sz="1800"/>
            </a:lvl5pPr>
          </a:lstStyle>
          <a:p>
            <a:pPr lvl="0"/>
            <a:r>
              <a:rPr lang="en-US" dirty="0"/>
              <a:t>Click an icon to add content</a:t>
            </a:r>
          </a:p>
        </p:txBody>
      </p:sp>
    </p:spTree>
    <p:extLst>
      <p:ext uri="{BB962C8B-B14F-4D97-AF65-F5344CB8AC3E}">
        <p14:creationId xmlns:p14="http://schemas.microsoft.com/office/powerpoint/2010/main" val="3386172757"/>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Large Imag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35956E3-49F4-0F54-ECD1-833CCCC18321}"/>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BB47AF09-A289-B391-8698-2A6786771E1C}"/>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A5D67CF9-6C56-BF00-C251-8AA14203B1E9}"/>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Picture Placeholder 6">
            <a:extLst>
              <a:ext uri="{FF2B5EF4-FFF2-40B4-BE49-F238E27FC236}">
                <a16:creationId xmlns:a16="http://schemas.microsoft.com/office/drawing/2014/main" id="{2754C307-7FD2-615A-261A-9396C9B3C626}"/>
              </a:ext>
            </a:extLst>
          </p:cNvPr>
          <p:cNvSpPr>
            <a:spLocks noGrp="1"/>
          </p:cNvSpPr>
          <p:nvPr>
            <p:ph type="pic" sz="quarter" idx="13"/>
          </p:nvPr>
        </p:nvSpPr>
        <p:spPr>
          <a:xfrm>
            <a:off x="326232" y="327819"/>
            <a:ext cx="11541025" cy="5933281"/>
          </a:xfrm>
          <a:solidFill>
            <a:schemeClr val="bg1">
              <a:lumMod val="85000"/>
            </a:schemeClr>
          </a:solidFill>
        </p:spPr>
        <p:txBody>
          <a:bodyPr/>
          <a:lstStyle/>
          <a:p>
            <a:r>
              <a:rPr lang="en-US"/>
              <a:t>Click icon to add picture</a:t>
            </a:r>
          </a:p>
        </p:txBody>
      </p:sp>
      <p:sp>
        <p:nvSpPr>
          <p:cNvPr id="2" name="Text Placeholder 5">
            <a:extLst>
              <a:ext uri="{FF2B5EF4-FFF2-40B4-BE49-F238E27FC236}">
                <a16:creationId xmlns:a16="http://schemas.microsoft.com/office/drawing/2014/main" id="{194B053A-20C0-FAD5-8DBE-F33035C94A95}"/>
              </a:ext>
            </a:extLst>
          </p:cNvPr>
          <p:cNvSpPr>
            <a:spLocks noGrp="1"/>
          </p:cNvSpPr>
          <p:nvPr>
            <p:ph type="body" sz="quarter" idx="16" hasCustomPrompt="1"/>
          </p:nvPr>
        </p:nvSpPr>
        <p:spPr>
          <a:xfrm>
            <a:off x="6292057" y="6393657"/>
            <a:ext cx="2743200" cy="137319"/>
          </a:xfrm>
        </p:spPr>
        <p:txBody>
          <a:bodyPr/>
          <a:lstStyle>
            <a:lvl1pPr>
              <a:defRPr sz="850">
                <a:solidFill>
                  <a:schemeClr val="accent1"/>
                </a:solidFill>
              </a:defRPr>
            </a:lvl1pPr>
            <a:lvl2pPr>
              <a:defRPr sz="850">
                <a:solidFill>
                  <a:schemeClr val="accent1"/>
                </a:solidFill>
              </a:defRPr>
            </a:lvl2pPr>
            <a:lvl3pPr>
              <a:defRPr sz="850">
                <a:solidFill>
                  <a:schemeClr val="accent1"/>
                </a:solidFill>
              </a:defRPr>
            </a:lvl3pPr>
            <a:lvl4pPr>
              <a:defRPr sz="850">
                <a:solidFill>
                  <a:schemeClr val="accent1"/>
                </a:solidFill>
              </a:defRPr>
            </a:lvl4pPr>
            <a:lvl5pPr>
              <a:defRPr sz="850">
                <a:solidFill>
                  <a:schemeClr val="accent1"/>
                </a:solidFill>
              </a:defRPr>
            </a:lvl5pPr>
          </a:lstStyle>
          <a:p>
            <a:pPr lvl="0"/>
            <a:r>
              <a:rPr lang="en-US" dirty="0"/>
              <a:t>Image caption goes here</a:t>
            </a:r>
          </a:p>
        </p:txBody>
      </p:sp>
    </p:spTree>
    <p:extLst>
      <p:ext uri="{BB962C8B-B14F-4D97-AF65-F5344CB8AC3E}">
        <p14:creationId xmlns:p14="http://schemas.microsoft.com/office/powerpoint/2010/main" val="3672990585"/>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Large Image Smok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35956E3-49F4-0F54-ECD1-833CCCC18321}"/>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BB47AF09-A289-B391-8698-2A6786771E1C}"/>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A5D67CF9-6C56-BF00-C251-8AA14203B1E9}"/>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Picture Placeholder 6">
            <a:extLst>
              <a:ext uri="{FF2B5EF4-FFF2-40B4-BE49-F238E27FC236}">
                <a16:creationId xmlns:a16="http://schemas.microsoft.com/office/drawing/2014/main" id="{2754C307-7FD2-615A-261A-9396C9B3C626}"/>
              </a:ext>
            </a:extLst>
          </p:cNvPr>
          <p:cNvSpPr>
            <a:spLocks noGrp="1"/>
          </p:cNvSpPr>
          <p:nvPr>
            <p:ph type="pic" sz="quarter" idx="13"/>
          </p:nvPr>
        </p:nvSpPr>
        <p:spPr>
          <a:xfrm>
            <a:off x="326232" y="327819"/>
            <a:ext cx="11541025" cy="5933281"/>
          </a:xfrm>
          <a:solidFill>
            <a:schemeClr val="bg1">
              <a:lumMod val="85000"/>
            </a:schemeClr>
          </a:solidFill>
        </p:spPr>
        <p:txBody>
          <a:bodyPr/>
          <a:lstStyle/>
          <a:p>
            <a:r>
              <a:rPr lang="en-US"/>
              <a:t>Click icon to add picture</a:t>
            </a:r>
          </a:p>
        </p:txBody>
      </p:sp>
      <p:sp>
        <p:nvSpPr>
          <p:cNvPr id="2" name="Text Placeholder 5">
            <a:extLst>
              <a:ext uri="{FF2B5EF4-FFF2-40B4-BE49-F238E27FC236}">
                <a16:creationId xmlns:a16="http://schemas.microsoft.com/office/drawing/2014/main" id="{194B053A-20C0-FAD5-8DBE-F33035C94A95}"/>
              </a:ext>
            </a:extLst>
          </p:cNvPr>
          <p:cNvSpPr>
            <a:spLocks noGrp="1"/>
          </p:cNvSpPr>
          <p:nvPr>
            <p:ph type="body" sz="quarter" idx="16" hasCustomPrompt="1"/>
          </p:nvPr>
        </p:nvSpPr>
        <p:spPr>
          <a:xfrm>
            <a:off x="6292057" y="6393657"/>
            <a:ext cx="2743200" cy="137319"/>
          </a:xfrm>
        </p:spPr>
        <p:txBody>
          <a:bodyPr/>
          <a:lstStyle>
            <a:lvl1pPr>
              <a:defRPr sz="850">
                <a:solidFill>
                  <a:schemeClr val="accent1"/>
                </a:solidFill>
              </a:defRPr>
            </a:lvl1pPr>
            <a:lvl2pPr>
              <a:defRPr sz="850">
                <a:solidFill>
                  <a:schemeClr val="accent1"/>
                </a:solidFill>
              </a:defRPr>
            </a:lvl2pPr>
            <a:lvl3pPr>
              <a:defRPr sz="850">
                <a:solidFill>
                  <a:schemeClr val="accent1"/>
                </a:solidFill>
              </a:defRPr>
            </a:lvl3pPr>
            <a:lvl4pPr>
              <a:defRPr sz="850">
                <a:solidFill>
                  <a:schemeClr val="accent1"/>
                </a:solidFill>
              </a:defRPr>
            </a:lvl4pPr>
            <a:lvl5pPr>
              <a:defRPr sz="850">
                <a:solidFill>
                  <a:schemeClr val="accent1"/>
                </a:solidFill>
              </a:defRPr>
            </a:lvl5pPr>
          </a:lstStyle>
          <a:p>
            <a:pPr lvl="0"/>
            <a:r>
              <a:rPr lang="en-US" dirty="0"/>
              <a:t>Image caption goes here</a:t>
            </a:r>
          </a:p>
        </p:txBody>
      </p:sp>
    </p:spTree>
    <p:extLst>
      <p:ext uri="{BB962C8B-B14F-4D97-AF65-F5344CB8AC3E}">
        <p14:creationId xmlns:p14="http://schemas.microsoft.com/office/powerpoint/2010/main" val="4189879034"/>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Large Image Khaki">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35956E3-49F4-0F54-ECD1-833CCCC18321}"/>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BB47AF09-A289-B391-8698-2A6786771E1C}"/>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A5D67CF9-6C56-BF00-C251-8AA14203B1E9}"/>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Picture Placeholder 6">
            <a:extLst>
              <a:ext uri="{FF2B5EF4-FFF2-40B4-BE49-F238E27FC236}">
                <a16:creationId xmlns:a16="http://schemas.microsoft.com/office/drawing/2014/main" id="{2754C307-7FD2-615A-261A-9396C9B3C626}"/>
              </a:ext>
            </a:extLst>
          </p:cNvPr>
          <p:cNvSpPr>
            <a:spLocks noGrp="1"/>
          </p:cNvSpPr>
          <p:nvPr>
            <p:ph type="pic" sz="quarter" idx="13"/>
          </p:nvPr>
        </p:nvSpPr>
        <p:spPr>
          <a:xfrm>
            <a:off x="326232" y="327819"/>
            <a:ext cx="11541025" cy="5933281"/>
          </a:xfrm>
          <a:solidFill>
            <a:schemeClr val="bg1">
              <a:lumMod val="85000"/>
            </a:schemeClr>
          </a:solidFill>
        </p:spPr>
        <p:txBody>
          <a:bodyPr/>
          <a:lstStyle/>
          <a:p>
            <a:r>
              <a:rPr lang="en-US"/>
              <a:t>Click icon to add picture</a:t>
            </a:r>
          </a:p>
        </p:txBody>
      </p:sp>
      <p:sp>
        <p:nvSpPr>
          <p:cNvPr id="2" name="Text Placeholder 5">
            <a:extLst>
              <a:ext uri="{FF2B5EF4-FFF2-40B4-BE49-F238E27FC236}">
                <a16:creationId xmlns:a16="http://schemas.microsoft.com/office/drawing/2014/main" id="{194B053A-20C0-FAD5-8DBE-F33035C94A95}"/>
              </a:ext>
            </a:extLst>
          </p:cNvPr>
          <p:cNvSpPr>
            <a:spLocks noGrp="1"/>
          </p:cNvSpPr>
          <p:nvPr>
            <p:ph type="body" sz="quarter" idx="16" hasCustomPrompt="1"/>
          </p:nvPr>
        </p:nvSpPr>
        <p:spPr>
          <a:xfrm>
            <a:off x="6292057" y="6393657"/>
            <a:ext cx="2743200" cy="137319"/>
          </a:xfrm>
        </p:spPr>
        <p:txBody>
          <a:bodyPr/>
          <a:lstStyle>
            <a:lvl1pPr>
              <a:defRPr sz="850">
                <a:solidFill>
                  <a:schemeClr val="accent1"/>
                </a:solidFill>
              </a:defRPr>
            </a:lvl1pPr>
            <a:lvl2pPr>
              <a:defRPr sz="850">
                <a:solidFill>
                  <a:schemeClr val="accent1"/>
                </a:solidFill>
              </a:defRPr>
            </a:lvl2pPr>
            <a:lvl3pPr>
              <a:defRPr sz="850">
                <a:solidFill>
                  <a:schemeClr val="accent1"/>
                </a:solidFill>
              </a:defRPr>
            </a:lvl3pPr>
            <a:lvl4pPr>
              <a:defRPr sz="850">
                <a:solidFill>
                  <a:schemeClr val="accent1"/>
                </a:solidFill>
              </a:defRPr>
            </a:lvl4pPr>
            <a:lvl5pPr>
              <a:defRPr sz="850">
                <a:solidFill>
                  <a:schemeClr val="accent1"/>
                </a:solidFill>
              </a:defRPr>
            </a:lvl5pPr>
          </a:lstStyle>
          <a:p>
            <a:pPr lvl="0"/>
            <a:r>
              <a:rPr lang="en-US" dirty="0"/>
              <a:t>Image caption goes here</a:t>
            </a:r>
          </a:p>
        </p:txBody>
      </p:sp>
    </p:spTree>
    <p:extLst>
      <p:ext uri="{BB962C8B-B14F-4D97-AF65-F5344CB8AC3E}">
        <p14:creationId xmlns:p14="http://schemas.microsoft.com/office/powerpoint/2010/main" val="3392217721"/>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Full Bleed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754C307-7FD2-615A-261A-9396C9B3C626}"/>
              </a:ext>
            </a:extLst>
          </p:cNvPr>
          <p:cNvSpPr>
            <a:spLocks noGrp="1"/>
          </p:cNvSpPr>
          <p:nvPr>
            <p:ph type="pic" sz="quarter" idx="13"/>
          </p:nvPr>
        </p:nvSpPr>
        <p:spPr>
          <a:xfrm>
            <a:off x="1" y="3"/>
            <a:ext cx="12193489" cy="6857999"/>
          </a:xfrm>
          <a:solidFill>
            <a:schemeClr val="bg1">
              <a:lumMod val="85000"/>
            </a:schemeClr>
          </a:solidFill>
        </p:spPr>
        <p:txBody>
          <a:bodyPr/>
          <a:lstStyle/>
          <a:p>
            <a:r>
              <a:rPr lang="en-US"/>
              <a:t>Click icon to add picture</a:t>
            </a:r>
          </a:p>
        </p:txBody>
      </p:sp>
    </p:spTree>
    <p:extLst>
      <p:ext uri="{BB962C8B-B14F-4D97-AF65-F5344CB8AC3E}">
        <p14:creationId xmlns:p14="http://schemas.microsoft.com/office/powerpoint/2010/main" val="2140614198"/>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End Slide">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98C9DEC1-150C-501B-2DF1-6E2CB499B668}"/>
              </a:ext>
            </a:extLst>
          </p:cNvPr>
          <p:cNvGrpSpPr>
            <a:grpSpLocks noChangeAspect="1"/>
          </p:cNvGrpSpPr>
          <p:nvPr/>
        </p:nvGrpSpPr>
        <p:grpSpPr bwMode="auto">
          <a:xfrm>
            <a:off x="330271" y="327819"/>
            <a:ext cx="11536292" cy="1272297"/>
            <a:chOff x="0" y="3473"/>
            <a:chExt cx="15360" cy="1694"/>
          </a:xfrm>
          <a:solidFill>
            <a:schemeClr val="accent1"/>
          </a:solidFill>
        </p:grpSpPr>
        <p:sp>
          <p:nvSpPr>
            <p:cNvPr id="3" name="Freeform 5">
              <a:extLst>
                <a:ext uri="{FF2B5EF4-FFF2-40B4-BE49-F238E27FC236}">
                  <a16:creationId xmlns:a16="http://schemas.microsoft.com/office/drawing/2014/main" id="{E39A89AD-BEB6-79FD-8F05-4DF88E68FEE2}"/>
                </a:ext>
              </a:extLst>
            </p:cNvPr>
            <p:cNvSpPr>
              <a:spLocks/>
            </p:cNvSpPr>
            <p:nvPr/>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4" name="Freeform 6">
              <a:extLst>
                <a:ext uri="{FF2B5EF4-FFF2-40B4-BE49-F238E27FC236}">
                  <a16:creationId xmlns:a16="http://schemas.microsoft.com/office/drawing/2014/main" id="{733ED1C0-423D-3BA1-7D76-5AD063DB4966}"/>
                </a:ext>
              </a:extLst>
            </p:cNvPr>
            <p:cNvSpPr>
              <a:spLocks noEditPoints="1"/>
            </p:cNvSpPr>
            <p:nvPr/>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 name="Freeform 7">
              <a:extLst>
                <a:ext uri="{FF2B5EF4-FFF2-40B4-BE49-F238E27FC236}">
                  <a16:creationId xmlns:a16="http://schemas.microsoft.com/office/drawing/2014/main" id="{24321CB6-88B2-41D3-45AD-465FCCF9FFB4}"/>
                </a:ext>
              </a:extLst>
            </p:cNvPr>
            <p:cNvSpPr>
              <a:spLocks/>
            </p:cNvSpPr>
            <p:nvPr/>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5" name="Freeform 8">
              <a:extLst>
                <a:ext uri="{FF2B5EF4-FFF2-40B4-BE49-F238E27FC236}">
                  <a16:creationId xmlns:a16="http://schemas.microsoft.com/office/drawing/2014/main" id="{28DF50ED-77B5-2CCB-445E-BE59A74640E2}"/>
                </a:ext>
              </a:extLst>
            </p:cNvPr>
            <p:cNvSpPr>
              <a:spLocks noEditPoints="1"/>
            </p:cNvSpPr>
            <p:nvPr/>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6" name="Freeform 9">
              <a:extLst>
                <a:ext uri="{FF2B5EF4-FFF2-40B4-BE49-F238E27FC236}">
                  <a16:creationId xmlns:a16="http://schemas.microsoft.com/office/drawing/2014/main" id="{3E46F43E-7289-80AB-2776-B413EE27EDF5}"/>
                </a:ext>
              </a:extLst>
            </p:cNvPr>
            <p:cNvSpPr>
              <a:spLocks/>
            </p:cNvSpPr>
            <p:nvPr/>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7" name="Freeform 10">
              <a:extLst>
                <a:ext uri="{FF2B5EF4-FFF2-40B4-BE49-F238E27FC236}">
                  <a16:creationId xmlns:a16="http://schemas.microsoft.com/office/drawing/2014/main" id="{0C82D5C3-8445-8837-27CE-3B93EA4FA45F}"/>
                </a:ext>
              </a:extLst>
            </p:cNvPr>
            <p:cNvSpPr>
              <a:spLocks noEditPoints="1"/>
            </p:cNvSpPr>
            <p:nvPr/>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8" name="Freeform 11">
              <a:extLst>
                <a:ext uri="{FF2B5EF4-FFF2-40B4-BE49-F238E27FC236}">
                  <a16:creationId xmlns:a16="http://schemas.microsoft.com/office/drawing/2014/main" id="{2D962E7C-3E08-D166-19E4-74C492278721}"/>
                </a:ext>
              </a:extLst>
            </p:cNvPr>
            <p:cNvSpPr>
              <a:spLocks/>
            </p:cNvSpPr>
            <p:nvPr/>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12">
              <a:extLst>
                <a:ext uri="{FF2B5EF4-FFF2-40B4-BE49-F238E27FC236}">
                  <a16:creationId xmlns:a16="http://schemas.microsoft.com/office/drawing/2014/main" id="{F4041540-D57A-59CB-04E7-A52B58E1F12F}"/>
                </a:ext>
              </a:extLst>
            </p:cNvPr>
            <p:cNvSpPr>
              <a:spLocks/>
            </p:cNvSpPr>
            <p:nvPr/>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grpSp>
        <p:nvGrpSpPr>
          <p:cNvPr id="6" name="Group 4">
            <a:extLst>
              <a:ext uri="{FF2B5EF4-FFF2-40B4-BE49-F238E27FC236}">
                <a16:creationId xmlns:a16="http://schemas.microsoft.com/office/drawing/2014/main" id="{F7F50A8E-5675-FDF5-081E-59475E265CD3}"/>
              </a:ext>
            </a:extLst>
          </p:cNvPr>
          <p:cNvGrpSpPr>
            <a:grpSpLocks noChangeAspect="1"/>
          </p:cNvGrpSpPr>
          <p:nvPr userDrawn="1"/>
        </p:nvGrpSpPr>
        <p:grpSpPr bwMode="auto">
          <a:xfrm>
            <a:off x="330271" y="327821"/>
            <a:ext cx="11536292" cy="1272297"/>
            <a:chOff x="0" y="3473"/>
            <a:chExt cx="15360" cy="1694"/>
          </a:xfrm>
          <a:solidFill>
            <a:schemeClr val="accent1"/>
          </a:solidFill>
        </p:grpSpPr>
        <p:sp>
          <p:nvSpPr>
            <p:cNvPr id="7" name="Freeform 5">
              <a:extLst>
                <a:ext uri="{FF2B5EF4-FFF2-40B4-BE49-F238E27FC236}">
                  <a16:creationId xmlns:a16="http://schemas.microsoft.com/office/drawing/2014/main" id="{9DDA4901-DFD7-6B8E-6D7B-D54575D79AA4}"/>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8" name="Freeform 6">
              <a:extLst>
                <a:ext uri="{FF2B5EF4-FFF2-40B4-BE49-F238E27FC236}">
                  <a16:creationId xmlns:a16="http://schemas.microsoft.com/office/drawing/2014/main" id="{597D099C-3689-A286-21A2-60166ADC5439}"/>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9" name="Freeform 7">
              <a:extLst>
                <a:ext uri="{FF2B5EF4-FFF2-40B4-BE49-F238E27FC236}">
                  <a16:creationId xmlns:a16="http://schemas.microsoft.com/office/drawing/2014/main" id="{DD12DCAF-6016-8C54-0BAE-B0488FB3E264}"/>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0" name="Freeform 8">
              <a:extLst>
                <a:ext uri="{FF2B5EF4-FFF2-40B4-BE49-F238E27FC236}">
                  <a16:creationId xmlns:a16="http://schemas.microsoft.com/office/drawing/2014/main" id="{1CD79449-F541-6DE5-AFB4-24865364F302}"/>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1" name="Freeform 9">
              <a:extLst>
                <a:ext uri="{FF2B5EF4-FFF2-40B4-BE49-F238E27FC236}">
                  <a16:creationId xmlns:a16="http://schemas.microsoft.com/office/drawing/2014/main" id="{467C5FD0-E91D-FCD8-C3FE-FE81EFB34CE4}"/>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2" name="Freeform 10">
              <a:extLst>
                <a:ext uri="{FF2B5EF4-FFF2-40B4-BE49-F238E27FC236}">
                  <a16:creationId xmlns:a16="http://schemas.microsoft.com/office/drawing/2014/main" id="{0F9D9D2A-EF46-256B-6F2F-F0C2E311B2BB}"/>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3" name="Freeform 11">
              <a:extLst>
                <a:ext uri="{FF2B5EF4-FFF2-40B4-BE49-F238E27FC236}">
                  <a16:creationId xmlns:a16="http://schemas.microsoft.com/office/drawing/2014/main" id="{D73DC1FE-CF39-4054-8DBB-BDCF9BFCAB64}"/>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4" name="Freeform 12">
              <a:extLst>
                <a:ext uri="{FF2B5EF4-FFF2-40B4-BE49-F238E27FC236}">
                  <a16:creationId xmlns:a16="http://schemas.microsoft.com/office/drawing/2014/main" id="{9A7C4218-B0E9-F37C-149E-EBCAFA66E3A9}"/>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Tree>
    <p:extLst>
      <p:ext uri="{BB962C8B-B14F-4D97-AF65-F5344CB8AC3E}">
        <p14:creationId xmlns:p14="http://schemas.microsoft.com/office/powerpoint/2010/main" val="1075252359"/>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Slide Image">
    <p:spTree>
      <p:nvGrpSpPr>
        <p:cNvPr id="1" name=""/>
        <p:cNvGrpSpPr/>
        <p:nvPr/>
      </p:nvGrpSpPr>
      <p:grpSpPr>
        <a:xfrm>
          <a:off x="0" y="0"/>
          <a:ext cx="0" cy="0"/>
          <a:chOff x="0" y="0"/>
          <a:chExt cx="0" cy="0"/>
        </a:xfrm>
      </p:grpSpPr>
      <p:grpSp>
        <p:nvGrpSpPr>
          <p:cNvPr id="4" name="Group 4">
            <a:extLst>
              <a:ext uri="{FF2B5EF4-FFF2-40B4-BE49-F238E27FC236}">
                <a16:creationId xmlns:a16="http://schemas.microsoft.com/office/drawing/2014/main" id="{98F30683-44FB-4995-47C3-43A7DE5523C7}"/>
              </a:ext>
            </a:extLst>
          </p:cNvPr>
          <p:cNvGrpSpPr>
            <a:grpSpLocks noChangeAspect="1"/>
          </p:cNvGrpSpPr>
          <p:nvPr/>
        </p:nvGrpSpPr>
        <p:grpSpPr bwMode="auto">
          <a:xfrm>
            <a:off x="330271" y="327819"/>
            <a:ext cx="3972600" cy="438124"/>
            <a:chOff x="0" y="3473"/>
            <a:chExt cx="15360" cy="1694"/>
          </a:xfrm>
        </p:grpSpPr>
        <p:sp>
          <p:nvSpPr>
            <p:cNvPr id="5" name="Freeform 5">
              <a:extLst>
                <a:ext uri="{FF2B5EF4-FFF2-40B4-BE49-F238E27FC236}">
                  <a16:creationId xmlns:a16="http://schemas.microsoft.com/office/drawing/2014/main" id="{77A24E86-91AA-6A9B-314A-752B77481A0D}"/>
                </a:ext>
              </a:extLst>
            </p:cNvPr>
            <p:cNvSpPr>
              <a:spLocks/>
            </p:cNvSpPr>
            <p:nvPr/>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6" name="Freeform 6">
              <a:extLst>
                <a:ext uri="{FF2B5EF4-FFF2-40B4-BE49-F238E27FC236}">
                  <a16:creationId xmlns:a16="http://schemas.microsoft.com/office/drawing/2014/main" id="{A879B37A-F4A9-2DDA-3FC3-9FC52384AE62}"/>
                </a:ext>
              </a:extLst>
            </p:cNvPr>
            <p:cNvSpPr>
              <a:spLocks noEditPoints="1"/>
            </p:cNvSpPr>
            <p:nvPr/>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8" name="Freeform 7">
              <a:extLst>
                <a:ext uri="{FF2B5EF4-FFF2-40B4-BE49-F238E27FC236}">
                  <a16:creationId xmlns:a16="http://schemas.microsoft.com/office/drawing/2014/main" id="{93DABC58-132F-2F2F-EB5B-78B30A3D448C}"/>
                </a:ext>
              </a:extLst>
            </p:cNvPr>
            <p:cNvSpPr>
              <a:spLocks/>
            </p:cNvSpPr>
            <p:nvPr/>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7" name="Freeform 8">
              <a:extLst>
                <a:ext uri="{FF2B5EF4-FFF2-40B4-BE49-F238E27FC236}">
                  <a16:creationId xmlns:a16="http://schemas.microsoft.com/office/drawing/2014/main" id="{DFE51362-844C-B4F1-1A83-A287F312E94A}"/>
                </a:ext>
              </a:extLst>
            </p:cNvPr>
            <p:cNvSpPr>
              <a:spLocks noEditPoints="1"/>
            </p:cNvSpPr>
            <p:nvPr/>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9">
              <a:extLst>
                <a:ext uri="{FF2B5EF4-FFF2-40B4-BE49-F238E27FC236}">
                  <a16:creationId xmlns:a16="http://schemas.microsoft.com/office/drawing/2014/main" id="{E0F57AAB-C462-6A3A-9686-048341EA78B1}"/>
                </a:ext>
              </a:extLst>
            </p:cNvPr>
            <p:cNvSpPr>
              <a:spLocks/>
            </p:cNvSpPr>
            <p:nvPr/>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0" name="Freeform 10">
              <a:extLst>
                <a:ext uri="{FF2B5EF4-FFF2-40B4-BE49-F238E27FC236}">
                  <a16:creationId xmlns:a16="http://schemas.microsoft.com/office/drawing/2014/main" id="{8A0D371A-82CE-1829-AA32-FB790C7A60A1}"/>
                </a:ext>
              </a:extLst>
            </p:cNvPr>
            <p:cNvSpPr>
              <a:spLocks noEditPoints="1"/>
            </p:cNvSpPr>
            <p:nvPr/>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1" name="Freeform 11">
              <a:extLst>
                <a:ext uri="{FF2B5EF4-FFF2-40B4-BE49-F238E27FC236}">
                  <a16:creationId xmlns:a16="http://schemas.microsoft.com/office/drawing/2014/main" id="{EA0DE082-4D8F-8158-56B4-AF85C4A0FA22}"/>
                </a:ext>
              </a:extLst>
            </p:cNvPr>
            <p:cNvSpPr>
              <a:spLocks/>
            </p:cNvSpPr>
            <p:nvPr/>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2" name="Freeform 12">
              <a:extLst>
                <a:ext uri="{FF2B5EF4-FFF2-40B4-BE49-F238E27FC236}">
                  <a16:creationId xmlns:a16="http://schemas.microsoft.com/office/drawing/2014/main" id="{530CFB56-59E9-38CF-519A-B532B32547AB}"/>
                </a:ext>
              </a:extLst>
            </p:cNvPr>
            <p:cNvSpPr>
              <a:spLocks/>
            </p:cNvSpPr>
            <p:nvPr/>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
        <p:nvSpPr>
          <p:cNvPr id="23" name="Title 1">
            <a:extLst>
              <a:ext uri="{FF2B5EF4-FFF2-40B4-BE49-F238E27FC236}">
                <a16:creationId xmlns:a16="http://schemas.microsoft.com/office/drawing/2014/main" id="{FB5434B5-DD4C-F988-6EBA-085A7DD4940D}"/>
              </a:ext>
            </a:extLst>
          </p:cNvPr>
          <p:cNvSpPr>
            <a:spLocks noGrp="1"/>
          </p:cNvSpPr>
          <p:nvPr>
            <p:ph type="ctrTitle"/>
          </p:nvPr>
        </p:nvSpPr>
        <p:spPr>
          <a:xfrm>
            <a:off x="330271" y="2417400"/>
            <a:ext cx="9144000" cy="1847942"/>
          </a:xfrm>
        </p:spPr>
        <p:txBody>
          <a:bodyPr anchor="b"/>
          <a:lstStyle>
            <a:lvl1pPr algn="l">
              <a:defRPr sz="6400">
                <a:solidFill>
                  <a:schemeClr val="bg1"/>
                </a:solidFill>
              </a:defRPr>
            </a:lvl1pPr>
          </a:lstStyle>
          <a:p>
            <a:r>
              <a:rPr lang="en-US"/>
              <a:t>Click to edit Master title style</a:t>
            </a:r>
            <a:endParaRPr lang="en-GB" dirty="0"/>
          </a:p>
        </p:txBody>
      </p:sp>
      <p:sp>
        <p:nvSpPr>
          <p:cNvPr id="24" name="Subtitle 2">
            <a:extLst>
              <a:ext uri="{FF2B5EF4-FFF2-40B4-BE49-F238E27FC236}">
                <a16:creationId xmlns:a16="http://schemas.microsoft.com/office/drawing/2014/main" id="{1E34748E-CBEF-26E7-AB9F-696FA5D599DC}"/>
              </a:ext>
            </a:extLst>
          </p:cNvPr>
          <p:cNvSpPr>
            <a:spLocks noGrp="1"/>
          </p:cNvSpPr>
          <p:nvPr>
            <p:ph type="subTitle" idx="1"/>
          </p:nvPr>
        </p:nvSpPr>
        <p:spPr>
          <a:xfrm>
            <a:off x="330271" y="4383000"/>
            <a:ext cx="9144000" cy="1322348"/>
          </a:xfrm>
        </p:spPr>
        <p:txBody>
          <a:bodyPr/>
          <a:lstStyle>
            <a:lvl1pPr marL="0" indent="0" algn="l">
              <a:buNone/>
              <a:defRPr sz="4800">
                <a:solidFill>
                  <a:schemeClr val="bg1"/>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
        <p:nvSpPr>
          <p:cNvPr id="2" name="Text Placeholder 17">
            <a:extLst>
              <a:ext uri="{FF2B5EF4-FFF2-40B4-BE49-F238E27FC236}">
                <a16:creationId xmlns:a16="http://schemas.microsoft.com/office/drawing/2014/main" id="{B1788887-B968-8C8D-9236-5F4F1A1842F1}"/>
              </a:ext>
            </a:extLst>
          </p:cNvPr>
          <p:cNvSpPr>
            <a:spLocks noGrp="1"/>
          </p:cNvSpPr>
          <p:nvPr>
            <p:ph type="body" sz="quarter" idx="10"/>
          </p:nvPr>
        </p:nvSpPr>
        <p:spPr>
          <a:xfrm>
            <a:off x="330271" y="5789336"/>
            <a:ext cx="5579198" cy="740845"/>
          </a:xfrm>
        </p:spPr>
        <p:txBody>
          <a:bodyPr anchor="b"/>
          <a:lstStyle>
            <a:lvl1pPr>
              <a:defRPr sz="2200" b="1">
                <a:solidFill>
                  <a:schemeClr val="bg1"/>
                </a:solidFill>
                <a:latin typeface="+mn-lt"/>
                <a:ea typeface="Inter Medium" panose="02000503000000020004" pitchFamily="2" charset="0"/>
              </a:defRPr>
            </a:lvl1pPr>
            <a:lvl2pPr>
              <a:defRPr sz="2200">
                <a:solidFill>
                  <a:schemeClr val="accent1"/>
                </a:solidFill>
              </a:defRPr>
            </a:lvl2pPr>
            <a:lvl3pPr>
              <a:defRPr sz="2200">
                <a:solidFill>
                  <a:schemeClr val="accent1"/>
                </a:solidFill>
                <a:latin typeface="+mn-lt"/>
                <a:ea typeface="Inter Medium" panose="02000503000000020004" pitchFamily="2" charset="0"/>
              </a:defRPr>
            </a:lvl3pPr>
            <a:lvl4pPr>
              <a:defRPr sz="2200">
                <a:solidFill>
                  <a:schemeClr val="accent1"/>
                </a:solidFill>
                <a:latin typeface="+mn-lt"/>
                <a:ea typeface="Inter Medium" panose="02000503000000020004" pitchFamily="2" charset="0"/>
              </a:defRPr>
            </a:lvl4pPr>
            <a:lvl5pPr>
              <a:defRPr sz="2200">
                <a:solidFill>
                  <a:schemeClr val="accent1"/>
                </a:solidFill>
                <a:latin typeface="+mn-lt"/>
                <a:ea typeface="Inter Medium" panose="02000503000000020004" pitchFamily="2" charset="0"/>
              </a:defRPr>
            </a:lvl5pPr>
            <a:lvl6pPr>
              <a:defRPr>
                <a:latin typeface="+mn-lt"/>
              </a:defRPr>
            </a:lvl6pPr>
          </a:lstStyle>
          <a:p>
            <a:pPr lvl="0"/>
            <a:r>
              <a:rPr lang="en-US"/>
              <a:t>Click to edit Master text styles</a:t>
            </a:r>
          </a:p>
        </p:txBody>
      </p:sp>
      <p:grpSp>
        <p:nvGrpSpPr>
          <p:cNvPr id="3" name="Group 4">
            <a:extLst>
              <a:ext uri="{FF2B5EF4-FFF2-40B4-BE49-F238E27FC236}">
                <a16:creationId xmlns:a16="http://schemas.microsoft.com/office/drawing/2014/main" id="{8E4E9E1E-1F50-0445-0600-84E5E564A4ED}"/>
              </a:ext>
            </a:extLst>
          </p:cNvPr>
          <p:cNvGrpSpPr>
            <a:grpSpLocks noChangeAspect="1"/>
          </p:cNvGrpSpPr>
          <p:nvPr userDrawn="1"/>
        </p:nvGrpSpPr>
        <p:grpSpPr bwMode="auto">
          <a:xfrm>
            <a:off x="330271" y="327819"/>
            <a:ext cx="3972600" cy="438124"/>
            <a:chOff x="0" y="3473"/>
            <a:chExt cx="15360" cy="1694"/>
          </a:xfrm>
        </p:grpSpPr>
        <p:sp>
          <p:nvSpPr>
            <p:cNvPr id="7" name="Freeform 5">
              <a:extLst>
                <a:ext uri="{FF2B5EF4-FFF2-40B4-BE49-F238E27FC236}">
                  <a16:creationId xmlns:a16="http://schemas.microsoft.com/office/drawing/2014/main" id="{B6DCE05D-5B9B-6B98-B381-11EC1EFA61F6}"/>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9" name="Freeform 6">
              <a:extLst>
                <a:ext uri="{FF2B5EF4-FFF2-40B4-BE49-F238E27FC236}">
                  <a16:creationId xmlns:a16="http://schemas.microsoft.com/office/drawing/2014/main" id="{9EF0E946-1E84-C217-7023-508C530405C5}"/>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0" name="Freeform 7">
              <a:extLst>
                <a:ext uri="{FF2B5EF4-FFF2-40B4-BE49-F238E27FC236}">
                  <a16:creationId xmlns:a16="http://schemas.microsoft.com/office/drawing/2014/main" id="{E66994E5-9316-13A2-8F82-90982A343BD8}"/>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1" name="Freeform 8">
              <a:extLst>
                <a:ext uri="{FF2B5EF4-FFF2-40B4-BE49-F238E27FC236}">
                  <a16:creationId xmlns:a16="http://schemas.microsoft.com/office/drawing/2014/main" id="{24729AAD-A07B-EF49-ADBE-C3B685FBF524}"/>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2" name="Freeform 9">
              <a:extLst>
                <a:ext uri="{FF2B5EF4-FFF2-40B4-BE49-F238E27FC236}">
                  <a16:creationId xmlns:a16="http://schemas.microsoft.com/office/drawing/2014/main" id="{972E487F-C364-0A27-B22F-363588A07242}"/>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3" name="Freeform 10">
              <a:extLst>
                <a:ext uri="{FF2B5EF4-FFF2-40B4-BE49-F238E27FC236}">
                  <a16:creationId xmlns:a16="http://schemas.microsoft.com/office/drawing/2014/main" id="{D502D58C-4030-E5CD-3967-0B5416E4D752}"/>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4" name="Freeform 11">
              <a:extLst>
                <a:ext uri="{FF2B5EF4-FFF2-40B4-BE49-F238E27FC236}">
                  <a16:creationId xmlns:a16="http://schemas.microsoft.com/office/drawing/2014/main" id="{2FF06C1A-44C2-9B61-A16E-1AF175CC5777}"/>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5" name="Freeform 12">
              <a:extLst>
                <a:ext uri="{FF2B5EF4-FFF2-40B4-BE49-F238E27FC236}">
                  <a16:creationId xmlns:a16="http://schemas.microsoft.com/office/drawing/2014/main" id="{5727D33C-008A-B952-F9EB-EDF2D5E874F4}"/>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Tree>
    <p:extLst>
      <p:ext uri="{BB962C8B-B14F-4D97-AF65-F5344CB8AC3E}">
        <p14:creationId xmlns:p14="http://schemas.microsoft.com/office/powerpoint/2010/main" val="2777267197"/>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End Slide Smoke">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98C9DEC1-150C-501B-2DF1-6E2CB499B668}"/>
              </a:ext>
            </a:extLst>
          </p:cNvPr>
          <p:cNvGrpSpPr>
            <a:grpSpLocks noChangeAspect="1"/>
          </p:cNvGrpSpPr>
          <p:nvPr/>
        </p:nvGrpSpPr>
        <p:grpSpPr bwMode="auto">
          <a:xfrm>
            <a:off x="330271" y="327819"/>
            <a:ext cx="11536292" cy="1272297"/>
            <a:chOff x="0" y="3473"/>
            <a:chExt cx="15360" cy="1694"/>
          </a:xfrm>
          <a:solidFill>
            <a:schemeClr val="accent1"/>
          </a:solidFill>
        </p:grpSpPr>
        <p:sp>
          <p:nvSpPr>
            <p:cNvPr id="3" name="Freeform 5">
              <a:extLst>
                <a:ext uri="{FF2B5EF4-FFF2-40B4-BE49-F238E27FC236}">
                  <a16:creationId xmlns:a16="http://schemas.microsoft.com/office/drawing/2014/main" id="{E39A89AD-BEB6-79FD-8F05-4DF88E68FEE2}"/>
                </a:ext>
              </a:extLst>
            </p:cNvPr>
            <p:cNvSpPr>
              <a:spLocks/>
            </p:cNvSpPr>
            <p:nvPr/>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4" name="Freeform 6">
              <a:extLst>
                <a:ext uri="{FF2B5EF4-FFF2-40B4-BE49-F238E27FC236}">
                  <a16:creationId xmlns:a16="http://schemas.microsoft.com/office/drawing/2014/main" id="{733ED1C0-423D-3BA1-7D76-5AD063DB4966}"/>
                </a:ext>
              </a:extLst>
            </p:cNvPr>
            <p:cNvSpPr>
              <a:spLocks noEditPoints="1"/>
            </p:cNvSpPr>
            <p:nvPr/>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 name="Freeform 7">
              <a:extLst>
                <a:ext uri="{FF2B5EF4-FFF2-40B4-BE49-F238E27FC236}">
                  <a16:creationId xmlns:a16="http://schemas.microsoft.com/office/drawing/2014/main" id="{24321CB6-88B2-41D3-45AD-465FCCF9FFB4}"/>
                </a:ext>
              </a:extLst>
            </p:cNvPr>
            <p:cNvSpPr>
              <a:spLocks/>
            </p:cNvSpPr>
            <p:nvPr/>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5" name="Freeform 8">
              <a:extLst>
                <a:ext uri="{FF2B5EF4-FFF2-40B4-BE49-F238E27FC236}">
                  <a16:creationId xmlns:a16="http://schemas.microsoft.com/office/drawing/2014/main" id="{28DF50ED-77B5-2CCB-445E-BE59A74640E2}"/>
                </a:ext>
              </a:extLst>
            </p:cNvPr>
            <p:cNvSpPr>
              <a:spLocks noEditPoints="1"/>
            </p:cNvSpPr>
            <p:nvPr/>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6" name="Freeform 9">
              <a:extLst>
                <a:ext uri="{FF2B5EF4-FFF2-40B4-BE49-F238E27FC236}">
                  <a16:creationId xmlns:a16="http://schemas.microsoft.com/office/drawing/2014/main" id="{3E46F43E-7289-80AB-2776-B413EE27EDF5}"/>
                </a:ext>
              </a:extLst>
            </p:cNvPr>
            <p:cNvSpPr>
              <a:spLocks/>
            </p:cNvSpPr>
            <p:nvPr/>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7" name="Freeform 10">
              <a:extLst>
                <a:ext uri="{FF2B5EF4-FFF2-40B4-BE49-F238E27FC236}">
                  <a16:creationId xmlns:a16="http://schemas.microsoft.com/office/drawing/2014/main" id="{0C82D5C3-8445-8837-27CE-3B93EA4FA45F}"/>
                </a:ext>
              </a:extLst>
            </p:cNvPr>
            <p:cNvSpPr>
              <a:spLocks noEditPoints="1"/>
            </p:cNvSpPr>
            <p:nvPr/>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8" name="Freeform 11">
              <a:extLst>
                <a:ext uri="{FF2B5EF4-FFF2-40B4-BE49-F238E27FC236}">
                  <a16:creationId xmlns:a16="http://schemas.microsoft.com/office/drawing/2014/main" id="{2D962E7C-3E08-D166-19E4-74C492278721}"/>
                </a:ext>
              </a:extLst>
            </p:cNvPr>
            <p:cNvSpPr>
              <a:spLocks/>
            </p:cNvSpPr>
            <p:nvPr/>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12">
              <a:extLst>
                <a:ext uri="{FF2B5EF4-FFF2-40B4-BE49-F238E27FC236}">
                  <a16:creationId xmlns:a16="http://schemas.microsoft.com/office/drawing/2014/main" id="{F4041540-D57A-59CB-04E7-A52B58E1F12F}"/>
                </a:ext>
              </a:extLst>
            </p:cNvPr>
            <p:cNvSpPr>
              <a:spLocks/>
            </p:cNvSpPr>
            <p:nvPr/>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grpSp>
        <p:nvGrpSpPr>
          <p:cNvPr id="6" name="Group 4">
            <a:extLst>
              <a:ext uri="{FF2B5EF4-FFF2-40B4-BE49-F238E27FC236}">
                <a16:creationId xmlns:a16="http://schemas.microsoft.com/office/drawing/2014/main" id="{FC9E98DC-CE77-0C6B-A77B-CD4E2E7D4ABF}"/>
              </a:ext>
            </a:extLst>
          </p:cNvPr>
          <p:cNvGrpSpPr>
            <a:grpSpLocks noChangeAspect="1"/>
          </p:cNvGrpSpPr>
          <p:nvPr userDrawn="1"/>
        </p:nvGrpSpPr>
        <p:grpSpPr bwMode="auto">
          <a:xfrm>
            <a:off x="330271" y="327821"/>
            <a:ext cx="11536292" cy="1272297"/>
            <a:chOff x="0" y="3473"/>
            <a:chExt cx="15360" cy="1694"/>
          </a:xfrm>
          <a:solidFill>
            <a:schemeClr val="accent1"/>
          </a:solidFill>
        </p:grpSpPr>
        <p:sp>
          <p:nvSpPr>
            <p:cNvPr id="7" name="Freeform 5">
              <a:extLst>
                <a:ext uri="{FF2B5EF4-FFF2-40B4-BE49-F238E27FC236}">
                  <a16:creationId xmlns:a16="http://schemas.microsoft.com/office/drawing/2014/main" id="{759BC67B-ADC0-0751-B0EE-0C7FDB0EDC80}"/>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8" name="Freeform 6">
              <a:extLst>
                <a:ext uri="{FF2B5EF4-FFF2-40B4-BE49-F238E27FC236}">
                  <a16:creationId xmlns:a16="http://schemas.microsoft.com/office/drawing/2014/main" id="{8E8BCD8A-F4F6-FC37-96FB-8B96CFEBFD9D}"/>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9" name="Freeform 7">
              <a:extLst>
                <a:ext uri="{FF2B5EF4-FFF2-40B4-BE49-F238E27FC236}">
                  <a16:creationId xmlns:a16="http://schemas.microsoft.com/office/drawing/2014/main" id="{7CB0AA7C-1083-A40A-B1A0-04B4B96CAE54}"/>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0" name="Freeform 8">
              <a:extLst>
                <a:ext uri="{FF2B5EF4-FFF2-40B4-BE49-F238E27FC236}">
                  <a16:creationId xmlns:a16="http://schemas.microsoft.com/office/drawing/2014/main" id="{17C5E5E6-EFF3-D9D7-2075-0D5D3CF0F5C5}"/>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1" name="Freeform 9">
              <a:extLst>
                <a:ext uri="{FF2B5EF4-FFF2-40B4-BE49-F238E27FC236}">
                  <a16:creationId xmlns:a16="http://schemas.microsoft.com/office/drawing/2014/main" id="{473AC0DD-486E-839E-5DF0-CDDA4859355E}"/>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2" name="Freeform 10">
              <a:extLst>
                <a:ext uri="{FF2B5EF4-FFF2-40B4-BE49-F238E27FC236}">
                  <a16:creationId xmlns:a16="http://schemas.microsoft.com/office/drawing/2014/main" id="{79F8C841-ED49-998D-B323-70913E188938}"/>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3" name="Freeform 11">
              <a:extLst>
                <a:ext uri="{FF2B5EF4-FFF2-40B4-BE49-F238E27FC236}">
                  <a16:creationId xmlns:a16="http://schemas.microsoft.com/office/drawing/2014/main" id="{1F854E00-9301-71E5-8178-2037933D7FE8}"/>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4" name="Freeform 12">
              <a:extLst>
                <a:ext uri="{FF2B5EF4-FFF2-40B4-BE49-F238E27FC236}">
                  <a16:creationId xmlns:a16="http://schemas.microsoft.com/office/drawing/2014/main" id="{BB134630-68E3-7E72-31B5-00174B010AFB}"/>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Tree>
    <p:extLst>
      <p:ext uri="{BB962C8B-B14F-4D97-AF65-F5344CB8AC3E}">
        <p14:creationId xmlns:p14="http://schemas.microsoft.com/office/powerpoint/2010/main" val="1291056722"/>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End Slide Khaki">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98C9DEC1-150C-501B-2DF1-6E2CB499B668}"/>
              </a:ext>
            </a:extLst>
          </p:cNvPr>
          <p:cNvGrpSpPr>
            <a:grpSpLocks noChangeAspect="1"/>
          </p:cNvGrpSpPr>
          <p:nvPr/>
        </p:nvGrpSpPr>
        <p:grpSpPr bwMode="auto">
          <a:xfrm>
            <a:off x="330271" y="327819"/>
            <a:ext cx="11536292" cy="1272297"/>
            <a:chOff x="0" y="3473"/>
            <a:chExt cx="15360" cy="1694"/>
          </a:xfrm>
          <a:solidFill>
            <a:schemeClr val="accent1"/>
          </a:solidFill>
        </p:grpSpPr>
        <p:sp>
          <p:nvSpPr>
            <p:cNvPr id="3" name="Freeform 5">
              <a:extLst>
                <a:ext uri="{FF2B5EF4-FFF2-40B4-BE49-F238E27FC236}">
                  <a16:creationId xmlns:a16="http://schemas.microsoft.com/office/drawing/2014/main" id="{E39A89AD-BEB6-79FD-8F05-4DF88E68FEE2}"/>
                </a:ext>
              </a:extLst>
            </p:cNvPr>
            <p:cNvSpPr>
              <a:spLocks/>
            </p:cNvSpPr>
            <p:nvPr/>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4" name="Freeform 6">
              <a:extLst>
                <a:ext uri="{FF2B5EF4-FFF2-40B4-BE49-F238E27FC236}">
                  <a16:creationId xmlns:a16="http://schemas.microsoft.com/office/drawing/2014/main" id="{733ED1C0-423D-3BA1-7D76-5AD063DB4966}"/>
                </a:ext>
              </a:extLst>
            </p:cNvPr>
            <p:cNvSpPr>
              <a:spLocks noEditPoints="1"/>
            </p:cNvSpPr>
            <p:nvPr/>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 name="Freeform 7">
              <a:extLst>
                <a:ext uri="{FF2B5EF4-FFF2-40B4-BE49-F238E27FC236}">
                  <a16:creationId xmlns:a16="http://schemas.microsoft.com/office/drawing/2014/main" id="{24321CB6-88B2-41D3-45AD-465FCCF9FFB4}"/>
                </a:ext>
              </a:extLst>
            </p:cNvPr>
            <p:cNvSpPr>
              <a:spLocks/>
            </p:cNvSpPr>
            <p:nvPr/>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5" name="Freeform 8">
              <a:extLst>
                <a:ext uri="{FF2B5EF4-FFF2-40B4-BE49-F238E27FC236}">
                  <a16:creationId xmlns:a16="http://schemas.microsoft.com/office/drawing/2014/main" id="{28DF50ED-77B5-2CCB-445E-BE59A74640E2}"/>
                </a:ext>
              </a:extLst>
            </p:cNvPr>
            <p:cNvSpPr>
              <a:spLocks noEditPoints="1"/>
            </p:cNvSpPr>
            <p:nvPr/>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6" name="Freeform 9">
              <a:extLst>
                <a:ext uri="{FF2B5EF4-FFF2-40B4-BE49-F238E27FC236}">
                  <a16:creationId xmlns:a16="http://schemas.microsoft.com/office/drawing/2014/main" id="{3E46F43E-7289-80AB-2776-B413EE27EDF5}"/>
                </a:ext>
              </a:extLst>
            </p:cNvPr>
            <p:cNvSpPr>
              <a:spLocks/>
            </p:cNvSpPr>
            <p:nvPr/>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7" name="Freeform 10">
              <a:extLst>
                <a:ext uri="{FF2B5EF4-FFF2-40B4-BE49-F238E27FC236}">
                  <a16:creationId xmlns:a16="http://schemas.microsoft.com/office/drawing/2014/main" id="{0C82D5C3-8445-8837-27CE-3B93EA4FA45F}"/>
                </a:ext>
              </a:extLst>
            </p:cNvPr>
            <p:cNvSpPr>
              <a:spLocks noEditPoints="1"/>
            </p:cNvSpPr>
            <p:nvPr/>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8" name="Freeform 11">
              <a:extLst>
                <a:ext uri="{FF2B5EF4-FFF2-40B4-BE49-F238E27FC236}">
                  <a16:creationId xmlns:a16="http://schemas.microsoft.com/office/drawing/2014/main" id="{2D962E7C-3E08-D166-19E4-74C492278721}"/>
                </a:ext>
              </a:extLst>
            </p:cNvPr>
            <p:cNvSpPr>
              <a:spLocks/>
            </p:cNvSpPr>
            <p:nvPr/>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12">
              <a:extLst>
                <a:ext uri="{FF2B5EF4-FFF2-40B4-BE49-F238E27FC236}">
                  <a16:creationId xmlns:a16="http://schemas.microsoft.com/office/drawing/2014/main" id="{F4041540-D57A-59CB-04E7-A52B58E1F12F}"/>
                </a:ext>
              </a:extLst>
            </p:cNvPr>
            <p:cNvSpPr>
              <a:spLocks/>
            </p:cNvSpPr>
            <p:nvPr/>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grpSp>
        <p:nvGrpSpPr>
          <p:cNvPr id="6" name="Group 4">
            <a:extLst>
              <a:ext uri="{FF2B5EF4-FFF2-40B4-BE49-F238E27FC236}">
                <a16:creationId xmlns:a16="http://schemas.microsoft.com/office/drawing/2014/main" id="{DB761486-7A68-2BC1-5083-A15A4C58AD30}"/>
              </a:ext>
            </a:extLst>
          </p:cNvPr>
          <p:cNvGrpSpPr>
            <a:grpSpLocks noChangeAspect="1"/>
          </p:cNvGrpSpPr>
          <p:nvPr userDrawn="1"/>
        </p:nvGrpSpPr>
        <p:grpSpPr bwMode="auto">
          <a:xfrm>
            <a:off x="330271" y="327821"/>
            <a:ext cx="11536292" cy="1272297"/>
            <a:chOff x="0" y="3473"/>
            <a:chExt cx="15360" cy="1694"/>
          </a:xfrm>
          <a:solidFill>
            <a:schemeClr val="accent1"/>
          </a:solidFill>
        </p:grpSpPr>
        <p:sp>
          <p:nvSpPr>
            <p:cNvPr id="7" name="Freeform 5">
              <a:extLst>
                <a:ext uri="{FF2B5EF4-FFF2-40B4-BE49-F238E27FC236}">
                  <a16:creationId xmlns:a16="http://schemas.microsoft.com/office/drawing/2014/main" id="{FF5F36C8-DFD4-313D-437B-DF7A8DC7A910}"/>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8" name="Freeform 6">
              <a:extLst>
                <a:ext uri="{FF2B5EF4-FFF2-40B4-BE49-F238E27FC236}">
                  <a16:creationId xmlns:a16="http://schemas.microsoft.com/office/drawing/2014/main" id="{E774A7A0-658B-95E8-37FD-45DFD2E9F85E}"/>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9" name="Freeform 7">
              <a:extLst>
                <a:ext uri="{FF2B5EF4-FFF2-40B4-BE49-F238E27FC236}">
                  <a16:creationId xmlns:a16="http://schemas.microsoft.com/office/drawing/2014/main" id="{203915DD-54A2-FC90-704D-09FC31902D50}"/>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0" name="Freeform 8">
              <a:extLst>
                <a:ext uri="{FF2B5EF4-FFF2-40B4-BE49-F238E27FC236}">
                  <a16:creationId xmlns:a16="http://schemas.microsoft.com/office/drawing/2014/main" id="{B4736A40-CF01-9B24-680B-FE622EE2ED90}"/>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1" name="Freeform 9">
              <a:extLst>
                <a:ext uri="{FF2B5EF4-FFF2-40B4-BE49-F238E27FC236}">
                  <a16:creationId xmlns:a16="http://schemas.microsoft.com/office/drawing/2014/main" id="{482F76D9-C5F5-4635-4734-BECF3401AD47}"/>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2" name="Freeform 10">
              <a:extLst>
                <a:ext uri="{FF2B5EF4-FFF2-40B4-BE49-F238E27FC236}">
                  <a16:creationId xmlns:a16="http://schemas.microsoft.com/office/drawing/2014/main" id="{A48ADA05-3FD7-C19E-387E-C41E978D6B02}"/>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3" name="Freeform 11">
              <a:extLst>
                <a:ext uri="{FF2B5EF4-FFF2-40B4-BE49-F238E27FC236}">
                  <a16:creationId xmlns:a16="http://schemas.microsoft.com/office/drawing/2014/main" id="{23B21FA7-F404-6D2C-710D-1D60FF14D773}"/>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4" name="Freeform 12">
              <a:extLst>
                <a:ext uri="{FF2B5EF4-FFF2-40B4-BE49-F238E27FC236}">
                  <a16:creationId xmlns:a16="http://schemas.microsoft.com/office/drawing/2014/main" id="{FF1CD37D-3E1E-0806-971A-B31FA2E0FAF5}"/>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Tree>
    <p:extLst>
      <p:ext uri="{BB962C8B-B14F-4D97-AF65-F5344CB8AC3E}">
        <p14:creationId xmlns:p14="http://schemas.microsoft.com/office/powerpoint/2010/main" val="2495803956"/>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End Slide Blue">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8F1E4B3C-5470-00F2-B8CB-BB4906CF439D}"/>
              </a:ext>
            </a:extLst>
          </p:cNvPr>
          <p:cNvGrpSpPr>
            <a:grpSpLocks noChangeAspect="1"/>
          </p:cNvGrpSpPr>
          <p:nvPr/>
        </p:nvGrpSpPr>
        <p:grpSpPr bwMode="auto">
          <a:xfrm>
            <a:off x="330271" y="327819"/>
            <a:ext cx="11536292" cy="1272297"/>
            <a:chOff x="0" y="3473"/>
            <a:chExt cx="15360" cy="1694"/>
          </a:xfrm>
        </p:grpSpPr>
        <p:sp>
          <p:nvSpPr>
            <p:cNvPr id="3" name="Freeform 5">
              <a:extLst>
                <a:ext uri="{FF2B5EF4-FFF2-40B4-BE49-F238E27FC236}">
                  <a16:creationId xmlns:a16="http://schemas.microsoft.com/office/drawing/2014/main" id="{7D7A316D-6FA6-8EBE-A7B4-43071E70A86B}"/>
                </a:ext>
              </a:extLst>
            </p:cNvPr>
            <p:cNvSpPr>
              <a:spLocks/>
            </p:cNvSpPr>
            <p:nvPr/>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4" name="Freeform 6">
              <a:extLst>
                <a:ext uri="{FF2B5EF4-FFF2-40B4-BE49-F238E27FC236}">
                  <a16:creationId xmlns:a16="http://schemas.microsoft.com/office/drawing/2014/main" id="{11C06CEA-028D-9197-2DEF-67878595AE6C}"/>
                </a:ext>
              </a:extLst>
            </p:cNvPr>
            <p:cNvSpPr>
              <a:spLocks noEditPoints="1"/>
            </p:cNvSpPr>
            <p:nvPr/>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 name="Freeform 7">
              <a:extLst>
                <a:ext uri="{FF2B5EF4-FFF2-40B4-BE49-F238E27FC236}">
                  <a16:creationId xmlns:a16="http://schemas.microsoft.com/office/drawing/2014/main" id="{DEA93E8D-A827-0EF8-FC25-4EDF7B194E88}"/>
                </a:ext>
              </a:extLst>
            </p:cNvPr>
            <p:cNvSpPr>
              <a:spLocks/>
            </p:cNvSpPr>
            <p:nvPr/>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5" name="Freeform 8">
              <a:extLst>
                <a:ext uri="{FF2B5EF4-FFF2-40B4-BE49-F238E27FC236}">
                  <a16:creationId xmlns:a16="http://schemas.microsoft.com/office/drawing/2014/main" id="{DF359F29-A6DD-FD4C-F807-701DEA41EDF2}"/>
                </a:ext>
              </a:extLst>
            </p:cNvPr>
            <p:cNvSpPr>
              <a:spLocks noEditPoints="1"/>
            </p:cNvSpPr>
            <p:nvPr/>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6" name="Freeform 9">
              <a:extLst>
                <a:ext uri="{FF2B5EF4-FFF2-40B4-BE49-F238E27FC236}">
                  <a16:creationId xmlns:a16="http://schemas.microsoft.com/office/drawing/2014/main" id="{2468BF6B-AEBB-4CAA-244D-9EBE80B9A1DB}"/>
                </a:ext>
              </a:extLst>
            </p:cNvPr>
            <p:cNvSpPr>
              <a:spLocks/>
            </p:cNvSpPr>
            <p:nvPr/>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7" name="Freeform 10">
              <a:extLst>
                <a:ext uri="{FF2B5EF4-FFF2-40B4-BE49-F238E27FC236}">
                  <a16:creationId xmlns:a16="http://schemas.microsoft.com/office/drawing/2014/main" id="{CC60AC05-547F-FA65-604E-4ED4912EA9E4}"/>
                </a:ext>
              </a:extLst>
            </p:cNvPr>
            <p:cNvSpPr>
              <a:spLocks noEditPoints="1"/>
            </p:cNvSpPr>
            <p:nvPr/>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8" name="Freeform 11">
              <a:extLst>
                <a:ext uri="{FF2B5EF4-FFF2-40B4-BE49-F238E27FC236}">
                  <a16:creationId xmlns:a16="http://schemas.microsoft.com/office/drawing/2014/main" id="{7632E58E-1400-1E6E-BB60-7A9B794F41F4}"/>
                </a:ext>
              </a:extLst>
            </p:cNvPr>
            <p:cNvSpPr>
              <a:spLocks/>
            </p:cNvSpPr>
            <p:nvPr/>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12">
              <a:extLst>
                <a:ext uri="{FF2B5EF4-FFF2-40B4-BE49-F238E27FC236}">
                  <a16:creationId xmlns:a16="http://schemas.microsoft.com/office/drawing/2014/main" id="{4D65D159-581D-F29B-BBD4-C1C5BACCEEFB}"/>
                </a:ext>
              </a:extLst>
            </p:cNvPr>
            <p:cNvSpPr>
              <a:spLocks/>
            </p:cNvSpPr>
            <p:nvPr/>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grpSp>
        <p:nvGrpSpPr>
          <p:cNvPr id="6" name="Group 4">
            <a:extLst>
              <a:ext uri="{FF2B5EF4-FFF2-40B4-BE49-F238E27FC236}">
                <a16:creationId xmlns:a16="http://schemas.microsoft.com/office/drawing/2014/main" id="{1063D08B-C972-F169-2B73-CFEDC6030C89}"/>
              </a:ext>
            </a:extLst>
          </p:cNvPr>
          <p:cNvGrpSpPr>
            <a:grpSpLocks noChangeAspect="1"/>
          </p:cNvGrpSpPr>
          <p:nvPr userDrawn="1"/>
        </p:nvGrpSpPr>
        <p:grpSpPr bwMode="auto">
          <a:xfrm>
            <a:off x="330271" y="327821"/>
            <a:ext cx="11536292" cy="1272297"/>
            <a:chOff x="0" y="3473"/>
            <a:chExt cx="15360" cy="1694"/>
          </a:xfrm>
        </p:grpSpPr>
        <p:sp>
          <p:nvSpPr>
            <p:cNvPr id="7" name="Freeform 5">
              <a:extLst>
                <a:ext uri="{FF2B5EF4-FFF2-40B4-BE49-F238E27FC236}">
                  <a16:creationId xmlns:a16="http://schemas.microsoft.com/office/drawing/2014/main" id="{ED81535D-2A46-5A20-01CF-5DD2DA7C086F}"/>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8" name="Freeform 6">
              <a:extLst>
                <a:ext uri="{FF2B5EF4-FFF2-40B4-BE49-F238E27FC236}">
                  <a16:creationId xmlns:a16="http://schemas.microsoft.com/office/drawing/2014/main" id="{BB018223-E299-3738-CBF0-693AFCB9190A}"/>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9" name="Freeform 7">
              <a:extLst>
                <a:ext uri="{FF2B5EF4-FFF2-40B4-BE49-F238E27FC236}">
                  <a16:creationId xmlns:a16="http://schemas.microsoft.com/office/drawing/2014/main" id="{2F610301-635F-3AF6-4A25-95D8769C2717}"/>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0" name="Freeform 8">
              <a:extLst>
                <a:ext uri="{FF2B5EF4-FFF2-40B4-BE49-F238E27FC236}">
                  <a16:creationId xmlns:a16="http://schemas.microsoft.com/office/drawing/2014/main" id="{81382C11-B8EA-0898-0941-915848B821A5}"/>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1" name="Freeform 9">
              <a:extLst>
                <a:ext uri="{FF2B5EF4-FFF2-40B4-BE49-F238E27FC236}">
                  <a16:creationId xmlns:a16="http://schemas.microsoft.com/office/drawing/2014/main" id="{91C3A4F7-A25C-5D72-7228-7BFBA762EFDE}"/>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2" name="Freeform 10">
              <a:extLst>
                <a:ext uri="{FF2B5EF4-FFF2-40B4-BE49-F238E27FC236}">
                  <a16:creationId xmlns:a16="http://schemas.microsoft.com/office/drawing/2014/main" id="{C40CFFCC-11D3-8CCC-CC49-A3AE1D870BA0}"/>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3" name="Freeform 11">
              <a:extLst>
                <a:ext uri="{FF2B5EF4-FFF2-40B4-BE49-F238E27FC236}">
                  <a16:creationId xmlns:a16="http://schemas.microsoft.com/office/drawing/2014/main" id="{51E6DAD5-05B6-75DF-85EE-AD075C1BE939}"/>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4" name="Freeform 12">
              <a:extLst>
                <a:ext uri="{FF2B5EF4-FFF2-40B4-BE49-F238E27FC236}">
                  <a16:creationId xmlns:a16="http://schemas.microsoft.com/office/drawing/2014/main" id="{AECC2F0C-5669-5402-DFFD-28E8C412E4DA}"/>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Tree>
    <p:extLst>
      <p:ext uri="{BB962C8B-B14F-4D97-AF65-F5344CB8AC3E}">
        <p14:creationId xmlns:p14="http://schemas.microsoft.com/office/powerpoint/2010/main" val="204420734"/>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End Slide Image">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3A87AD45-2D2F-D96C-947C-BAE35BFEBEE3}"/>
              </a:ext>
            </a:extLst>
          </p:cNvPr>
          <p:cNvGrpSpPr>
            <a:grpSpLocks noChangeAspect="1"/>
          </p:cNvGrpSpPr>
          <p:nvPr/>
        </p:nvGrpSpPr>
        <p:grpSpPr bwMode="auto">
          <a:xfrm>
            <a:off x="330271" y="327819"/>
            <a:ext cx="11536292" cy="1272297"/>
            <a:chOff x="0" y="3473"/>
            <a:chExt cx="15360" cy="1694"/>
          </a:xfrm>
        </p:grpSpPr>
        <p:sp>
          <p:nvSpPr>
            <p:cNvPr id="3" name="Freeform 5">
              <a:extLst>
                <a:ext uri="{FF2B5EF4-FFF2-40B4-BE49-F238E27FC236}">
                  <a16:creationId xmlns:a16="http://schemas.microsoft.com/office/drawing/2014/main" id="{31EDC35F-4F2D-B2A7-1ECD-0CF19D1AD285}"/>
                </a:ext>
              </a:extLst>
            </p:cNvPr>
            <p:cNvSpPr>
              <a:spLocks/>
            </p:cNvSpPr>
            <p:nvPr/>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4" name="Freeform 6">
              <a:extLst>
                <a:ext uri="{FF2B5EF4-FFF2-40B4-BE49-F238E27FC236}">
                  <a16:creationId xmlns:a16="http://schemas.microsoft.com/office/drawing/2014/main" id="{97F4776F-4E5E-13DF-F11A-A6808FFFC980}"/>
                </a:ext>
              </a:extLst>
            </p:cNvPr>
            <p:cNvSpPr>
              <a:spLocks noEditPoints="1"/>
            </p:cNvSpPr>
            <p:nvPr/>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 name="Freeform 7">
              <a:extLst>
                <a:ext uri="{FF2B5EF4-FFF2-40B4-BE49-F238E27FC236}">
                  <a16:creationId xmlns:a16="http://schemas.microsoft.com/office/drawing/2014/main" id="{BA993AE1-6A24-5C17-7FE2-A16589D9C4A6}"/>
                </a:ext>
              </a:extLst>
            </p:cNvPr>
            <p:cNvSpPr>
              <a:spLocks/>
            </p:cNvSpPr>
            <p:nvPr/>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5" name="Freeform 8">
              <a:extLst>
                <a:ext uri="{FF2B5EF4-FFF2-40B4-BE49-F238E27FC236}">
                  <a16:creationId xmlns:a16="http://schemas.microsoft.com/office/drawing/2014/main" id="{DA87F8EF-CDAD-15A2-A361-88921E1CAF7E}"/>
                </a:ext>
              </a:extLst>
            </p:cNvPr>
            <p:cNvSpPr>
              <a:spLocks noEditPoints="1"/>
            </p:cNvSpPr>
            <p:nvPr/>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6" name="Freeform 9">
              <a:extLst>
                <a:ext uri="{FF2B5EF4-FFF2-40B4-BE49-F238E27FC236}">
                  <a16:creationId xmlns:a16="http://schemas.microsoft.com/office/drawing/2014/main" id="{E90186DB-2300-A8AA-8FAD-2C609649A61A}"/>
                </a:ext>
              </a:extLst>
            </p:cNvPr>
            <p:cNvSpPr>
              <a:spLocks/>
            </p:cNvSpPr>
            <p:nvPr/>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7" name="Freeform 10">
              <a:extLst>
                <a:ext uri="{FF2B5EF4-FFF2-40B4-BE49-F238E27FC236}">
                  <a16:creationId xmlns:a16="http://schemas.microsoft.com/office/drawing/2014/main" id="{31922286-E237-1114-3A54-E1731611D66C}"/>
                </a:ext>
              </a:extLst>
            </p:cNvPr>
            <p:cNvSpPr>
              <a:spLocks noEditPoints="1"/>
            </p:cNvSpPr>
            <p:nvPr/>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8" name="Freeform 11">
              <a:extLst>
                <a:ext uri="{FF2B5EF4-FFF2-40B4-BE49-F238E27FC236}">
                  <a16:creationId xmlns:a16="http://schemas.microsoft.com/office/drawing/2014/main" id="{1B4DA78C-0EF6-B05D-F2D2-EFEDA343E394}"/>
                </a:ext>
              </a:extLst>
            </p:cNvPr>
            <p:cNvSpPr>
              <a:spLocks/>
            </p:cNvSpPr>
            <p:nvPr/>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12">
              <a:extLst>
                <a:ext uri="{FF2B5EF4-FFF2-40B4-BE49-F238E27FC236}">
                  <a16:creationId xmlns:a16="http://schemas.microsoft.com/office/drawing/2014/main" id="{A00F92FE-6EB2-0D0E-BFC9-559AD1E7A4E7}"/>
                </a:ext>
              </a:extLst>
            </p:cNvPr>
            <p:cNvSpPr>
              <a:spLocks/>
            </p:cNvSpPr>
            <p:nvPr/>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grpSp>
        <p:nvGrpSpPr>
          <p:cNvPr id="6" name="Group 4">
            <a:extLst>
              <a:ext uri="{FF2B5EF4-FFF2-40B4-BE49-F238E27FC236}">
                <a16:creationId xmlns:a16="http://schemas.microsoft.com/office/drawing/2014/main" id="{5A885236-BEFA-5B58-5978-804689B010BE}"/>
              </a:ext>
            </a:extLst>
          </p:cNvPr>
          <p:cNvGrpSpPr>
            <a:grpSpLocks noChangeAspect="1"/>
          </p:cNvGrpSpPr>
          <p:nvPr userDrawn="1"/>
        </p:nvGrpSpPr>
        <p:grpSpPr bwMode="auto">
          <a:xfrm>
            <a:off x="330271" y="327821"/>
            <a:ext cx="11536292" cy="1272297"/>
            <a:chOff x="0" y="3473"/>
            <a:chExt cx="15360" cy="1694"/>
          </a:xfrm>
        </p:grpSpPr>
        <p:sp>
          <p:nvSpPr>
            <p:cNvPr id="7" name="Freeform 5">
              <a:extLst>
                <a:ext uri="{FF2B5EF4-FFF2-40B4-BE49-F238E27FC236}">
                  <a16:creationId xmlns:a16="http://schemas.microsoft.com/office/drawing/2014/main" id="{1D9A764F-BA2B-E58A-5366-C8E24647975C}"/>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8" name="Freeform 6">
              <a:extLst>
                <a:ext uri="{FF2B5EF4-FFF2-40B4-BE49-F238E27FC236}">
                  <a16:creationId xmlns:a16="http://schemas.microsoft.com/office/drawing/2014/main" id="{6CBDF6B1-6FA6-32B1-AB6D-94745AFFEB01}"/>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9" name="Freeform 7">
              <a:extLst>
                <a:ext uri="{FF2B5EF4-FFF2-40B4-BE49-F238E27FC236}">
                  <a16:creationId xmlns:a16="http://schemas.microsoft.com/office/drawing/2014/main" id="{5D394840-561A-120B-C0CC-261CB4EDB8B6}"/>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0" name="Freeform 8">
              <a:extLst>
                <a:ext uri="{FF2B5EF4-FFF2-40B4-BE49-F238E27FC236}">
                  <a16:creationId xmlns:a16="http://schemas.microsoft.com/office/drawing/2014/main" id="{E41FA9CD-9423-B21B-564E-B1C53E1BFA6A}"/>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1" name="Freeform 9">
              <a:extLst>
                <a:ext uri="{FF2B5EF4-FFF2-40B4-BE49-F238E27FC236}">
                  <a16:creationId xmlns:a16="http://schemas.microsoft.com/office/drawing/2014/main" id="{146480F1-0E1E-5A43-6599-0ECF26BB5834}"/>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2" name="Freeform 10">
              <a:extLst>
                <a:ext uri="{FF2B5EF4-FFF2-40B4-BE49-F238E27FC236}">
                  <a16:creationId xmlns:a16="http://schemas.microsoft.com/office/drawing/2014/main" id="{F3CC2FA2-0B50-6D56-DDA1-51F1D60B515F}"/>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3" name="Freeform 11">
              <a:extLst>
                <a:ext uri="{FF2B5EF4-FFF2-40B4-BE49-F238E27FC236}">
                  <a16:creationId xmlns:a16="http://schemas.microsoft.com/office/drawing/2014/main" id="{7C12C966-2C08-EF14-147C-186059B3D491}"/>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4" name="Freeform 12">
              <a:extLst>
                <a:ext uri="{FF2B5EF4-FFF2-40B4-BE49-F238E27FC236}">
                  <a16:creationId xmlns:a16="http://schemas.microsoft.com/office/drawing/2014/main" id="{40F765AD-048A-5F45-3174-385EDBB80219}"/>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Tree>
    <p:extLst>
      <p:ext uri="{BB962C8B-B14F-4D97-AF65-F5344CB8AC3E}">
        <p14:creationId xmlns:p14="http://schemas.microsoft.com/office/powerpoint/2010/main" val="1761291695"/>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1C1E3-6A7C-C21D-910D-C4B7DFFF5270}"/>
              </a:ext>
            </a:extLst>
          </p:cNvPr>
          <p:cNvSpPr>
            <a:spLocks noGrp="1"/>
          </p:cNvSpPr>
          <p:nvPr>
            <p:ph type="ctrTitle"/>
          </p:nvPr>
        </p:nvSpPr>
        <p:spPr>
          <a:xfrm>
            <a:off x="330271" y="3338719"/>
            <a:ext cx="9144000" cy="1828406"/>
          </a:xfrm>
        </p:spPr>
        <p:txBody>
          <a:bodyPr anchor="t"/>
          <a:lstStyle>
            <a:lvl1pPr algn="l">
              <a:defRPr sz="6400">
                <a:solidFill>
                  <a:schemeClr val="accent1"/>
                </a:solidFill>
              </a:defRPr>
            </a:lvl1pPr>
          </a:lstStyle>
          <a:p>
            <a:r>
              <a:rPr lang="en-US"/>
              <a:t>Click to edit Master title style</a:t>
            </a:r>
            <a:endParaRPr lang="en-GB" dirty="0"/>
          </a:p>
        </p:txBody>
      </p:sp>
      <p:grpSp>
        <p:nvGrpSpPr>
          <p:cNvPr id="3" name="Group 4">
            <a:extLst>
              <a:ext uri="{FF2B5EF4-FFF2-40B4-BE49-F238E27FC236}">
                <a16:creationId xmlns:a16="http://schemas.microsoft.com/office/drawing/2014/main" id="{B9815FA8-AE01-67BC-5B0D-996D4CDAD192}"/>
              </a:ext>
            </a:extLst>
          </p:cNvPr>
          <p:cNvGrpSpPr>
            <a:grpSpLocks noChangeAspect="1"/>
          </p:cNvGrpSpPr>
          <p:nvPr/>
        </p:nvGrpSpPr>
        <p:grpSpPr bwMode="auto">
          <a:xfrm>
            <a:off x="330271" y="327819"/>
            <a:ext cx="3972600" cy="438124"/>
            <a:chOff x="0" y="3473"/>
            <a:chExt cx="15360" cy="1694"/>
          </a:xfrm>
          <a:solidFill>
            <a:schemeClr val="accent1"/>
          </a:solidFill>
        </p:grpSpPr>
        <p:sp>
          <p:nvSpPr>
            <p:cNvPr id="4" name="Freeform 5">
              <a:extLst>
                <a:ext uri="{FF2B5EF4-FFF2-40B4-BE49-F238E27FC236}">
                  <a16:creationId xmlns:a16="http://schemas.microsoft.com/office/drawing/2014/main" id="{FB1AA775-4CCE-276F-2BCF-CDB5A9211FDB}"/>
                </a:ext>
              </a:extLst>
            </p:cNvPr>
            <p:cNvSpPr>
              <a:spLocks/>
            </p:cNvSpPr>
            <p:nvPr/>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 name="Freeform 6">
              <a:extLst>
                <a:ext uri="{FF2B5EF4-FFF2-40B4-BE49-F238E27FC236}">
                  <a16:creationId xmlns:a16="http://schemas.microsoft.com/office/drawing/2014/main" id="{D0FDD9D0-D471-8D20-94AE-C3BC73F88F8D}"/>
                </a:ext>
              </a:extLst>
            </p:cNvPr>
            <p:cNvSpPr>
              <a:spLocks noEditPoints="1"/>
            </p:cNvSpPr>
            <p:nvPr/>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6" name="Freeform 7">
              <a:extLst>
                <a:ext uri="{FF2B5EF4-FFF2-40B4-BE49-F238E27FC236}">
                  <a16:creationId xmlns:a16="http://schemas.microsoft.com/office/drawing/2014/main" id="{CD6C2A08-9069-9582-5D59-A51210F8CB78}"/>
                </a:ext>
              </a:extLst>
            </p:cNvPr>
            <p:cNvSpPr>
              <a:spLocks/>
            </p:cNvSpPr>
            <p:nvPr/>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8" name="Freeform 8">
              <a:extLst>
                <a:ext uri="{FF2B5EF4-FFF2-40B4-BE49-F238E27FC236}">
                  <a16:creationId xmlns:a16="http://schemas.microsoft.com/office/drawing/2014/main" id="{610C2D08-4FE4-C1FC-5226-E7A45B13D658}"/>
                </a:ext>
              </a:extLst>
            </p:cNvPr>
            <p:cNvSpPr>
              <a:spLocks noEditPoints="1"/>
            </p:cNvSpPr>
            <p:nvPr/>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7" name="Freeform 9">
              <a:extLst>
                <a:ext uri="{FF2B5EF4-FFF2-40B4-BE49-F238E27FC236}">
                  <a16:creationId xmlns:a16="http://schemas.microsoft.com/office/drawing/2014/main" id="{8010D1AF-A77E-06AA-9B05-D1DD5EE83096}"/>
                </a:ext>
              </a:extLst>
            </p:cNvPr>
            <p:cNvSpPr>
              <a:spLocks/>
            </p:cNvSpPr>
            <p:nvPr/>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10">
              <a:extLst>
                <a:ext uri="{FF2B5EF4-FFF2-40B4-BE49-F238E27FC236}">
                  <a16:creationId xmlns:a16="http://schemas.microsoft.com/office/drawing/2014/main" id="{98B53AE0-4719-5655-6BA0-0E7E9ECB8EC1}"/>
                </a:ext>
              </a:extLst>
            </p:cNvPr>
            <p:cNvSpPr>
              <a:spLocks noEditPoints="1"/>
            </p:cNvSpPr>
            <p:nvPr/>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0" name="Freeform 11">
              <a:extLst>
                <a:ext uri="{FF2B5EF4-FFF2-40B4-BE49-F238E27FC236}">
                  <a16:creationId xmlns:a16="http://schemas.microsoft.com/office/drawing/2014/main" id="{0AD6D1E9-D44F-9A59-4CB4-033C25A77DAC}"/>
                </a:ext>
              </a:extLst>
            </p:cNvPr>
            <p:cNvSpPr>
              <a:spLocks/>
            </p:cNvSpPr>
            <p:nvPr/>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1" name="Freeform 12">
              <a:extLst>
                <a:ext uri="{FF2B5EF4-FFF2-40B4-BE49-F238E27FC236}">
                  <a16:creationId xmlns:a16="http://schemas.microsoft.com/office/drawing/2014/main" id="{F58ED361-0E2C-77F6-2830-FBB60D746483}"/>
                </a:ext>
              </a:extLst>
            </p:cNvPr>
            <p:cNvSpPr>
              <a:spLocks/>
            </p:cNvSpPr>
            <p:nvPr/>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
        <p:nvSpPr>
          <p:cNvPr id="7" name="Text Placeholder 17">
            <a:extLst>
              <a:ext uri="{FF2B5EF4-FFF2-40B4-BE49-F238E27FC236}">
                <a16:creationId xmlns:a16="http://schemas.microsoft.com/office/drawing/2014/main" id="{8941CFE3-E9FE-BA73-2A08-4753061CC43F}"/>
              </a:ext>
            </a:extLst>
          </p:cNvPr>
          <p:cNvSpPr>
            <a:spLocks noGrp="1"/>
          </p:cNvSpPr>
          <p:nvPr>
            <p:ph type="body" sz="quarter" idx="10"/>
          </p:nvPr>
        </p:nvSpPr>
        <p:spPr>
          <a:xfrm>
            <a:off x="330271" y="5789336"/>
            <a:ext cx="5579198" cy="740845"/>
          </a:xfrm>
        </p:spPr>
        <p:txBody>
          <a:bodyPr anchor="b"/>
          <a:lstStyle>
            <a:lvl1pPr>
              <a:defRPr sz="2200" b="1">
                <a:solidFill>
                  <a:schemeClr val="accent1"/>
                </a:solidFill>
                <a:latin typeface="+mn-lt"/>
                <a:ea typeface="Inter Medium" panose="02000503000000020004" pitchFamily="2" charset="0"/>
              </a:defRPr>
            </a:lvl1pPr>
            <a:lvl2pPr>
              <a:defRPr sz="2200">
                <a:solidFill>
                  <a:schemeClr val="accent1"/>
                </a:solidFill>
              </a:defRPr>
            </a:lvl2pPr>
            <a:lvl3pPr>
              <a:defRPr sz="2200">
                <a:solidFill>
                  <a:schemeClr val="accent1"/>
                </a:solidFill>
                <a:latin typeface="+mn-lt"/>
                <a:ea typeface="Inter Medium" panose="02000503000000020004" pitchFamily="2" charset="0"/>
              </a:defRPr>
            </a:lvl3pPr>
            <a:lvl4pPr>
              <a:defRPr sz="2200">
                <a:solidFill>
                  <a:schemeClr val="accent1"/>
                </a:solidFill>
                <a:latin typeface="+mn-lt"/>
                <a:ea typeface="Inter Medium" panose="02000503000000020004" pitchFamily="2" charset="0"/>
              </a:defRPr>
            </a:lvl4pPr>
            <a:lvl5pPr>
              <a:defRPr sz="2200">
                <a:solidFill>
                  <a:schemeClr val="accent1"/>
                </a:solidFill>
                <a:latin typeface="+mn-lt"/>
                <a:ea typeface="Inter Medium" panose="02000503000000020004" pitchFamily="2" charset="0"/>
              </a:defRPr>
            </a:lvl5pPr>
            <a:lvl6pPr>
              <a:defRPr>
                <a:latin typeface="+mn-lt"/>
              </a:defRPr>
            </a:lvl6pPr>
          </a:lstStyle>
          <a:p>
            <a:pPr lvl="0"/>
            <a:r>
              <a:rPr lang="en-US"/>
              <a:t>Click to edit Master text styles</a:t>
            </a:r>
          </a:p>
        </p:txBody>
      </p:sp>
      <p:grpSp>
        <p:nvGrpSpPr>
          <p:cNvPr id="9" name="Group 4">
            <a:extLst>
              <a:ext uri="{FF2B5EF4-FFF2-40B4-BE49-F238E27FC236}">
                <a16:creationId xmlns:a16="http://schemas.microsoft.com/office/drawing/2014/main" id="{7EA1C465-0DA2-C25C-28A6-88DAA5CEEC2D}"/>
              </a:ext>
            </a:extLst>
          </p:cNvPr>
          <p:cNvGrpSpPr>
            <a:grpSpLocks noChangeAspect="1"/>
          </p:cNvGrpSpPr>
          <p:nvPr userDrawn="1"/>
        </p:nvGrpSpPr>
        <p:grpSpPr bwMode="auto">
          <a:xfrm>
            <a:off x="330271" y="327819"/>
            <a:ext cx="3972600" cy="438124"/>
            <a:chOff x="0" y="3473"/>
            <a:chExt cx="15360" cy="1694"/>
          </a:xfrm>
          <a:solidFill>
            <a:schemeClr val="accent1"/>
          </a:solidFill>
        </p:grpSpPr>
        <p:sp>
          <p:nvSpPr>
            <p:cNvPr id="10" name="Freeform 5">
              <a:extLst>
                <a:ext uri="{FF2B5EF4-FFF2-40B4-BE49-F238E27FC236}">
                  <a16:creationId xmlns:a16="http://schemas.microsoft.com/office/drawing/2014/main" id="{51BC4387-0469-F9FA-15D9-E3E33816BA63}"/>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1" name="Freeform 6">
              <a:extLst>
                <a:ext uri="{FF2B5EF4-FFF2-40B4-BE49-F238E27FC236}">
                  <a16:creationId xmlns:a16="http://schemas.microsoft.com/office/drawing/2014/main" id="{91AD462A-A321-9DE1-3589-DCF0C0C0F19C}"/>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2" name="Freeform 7">
              <a:extLst>
                <a:ext uri="{FF2B5EF4-FFF2-40B4-BE49-F238E27FC236}">
                  <a16:creationId xmlns:a16="http://schemas.microsoft.com/office/drawing/2014/main" id="{B13D842F-FA61-C0A0-D468-35C1B26C04EA}"/>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3" name="Freeform 8">
              <a:extLst>
                <a:ext uri="{FF2B5EF4-FFF2-40B4-BE49-F238E27FC236}">
                  <a16:creationId xmlns:a16="http://schemas.microsoft.com/office/drawing/2014/main" id="{BDD896D6-C273-B454-658D-766784493D0A}"/>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4" name="Freeform 9">
              <a:extLst>
                <a:ext uri="{FF2B5EF4-FFF2-40B4-BE49-F238E27FC236}">
                  <a16:creationId xmlns:a16="http://schemas.microsoft.com/office/drawing/2014/main" id="{EC1BB505-E455-9C0E-ED96-9949CF9C9796}"/>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5" name="Freeform 10">
              <a:extLst>
                <a:ext uri="{FF2B5EF4-FFF2-40B4-BE49-F238E27FC236}">
                  <a16:creationId xmlns:a16="http://schemas.microsoft.com/office/drawing/2014/main" id="{CCCB9683-9567-CD39-B53F-C113CF37BA42}"/>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6" name="Freeform 11">
              <a:extLst>
                <a:ext uri="{FF2B5EF4-FFF2-40B4-BE49-F238E27FC236}">
                  <a16:creationId xmlns:a16="http://schemas.microsoft.com/office/drawing/2014/main" id="{A3A35C3D-3589-B558-DF63-CC0A67CC7447}"/>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8" name="Freeform 12">
              <a:extLst>
                <a:ext uri="{FF2B5EF4-FFF2-40B4-BE49-F238E27FC236}">
                  <a16:creationId xmlns:a16="http://schemas.microsoft.com/office/drawing/2014/main" id="{17A74747-5687-A282-8FB4-9179877A30F7}"/>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Tree>
    <p:extLst>
      <p:ext uri="{BB962C8B-B14F-4D97-AF65-F5344CB8AC3E}">
        <p14:creationId xmlns:p14="http://schemas.microsoft.com/office/powerpoint/2010/main" val="340326834"/>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Closing Slide Smok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1C1E3-6A7C-C21D-910D-C4B7DFFF5270}"/>
              </a:ext>
            </a:extLst>
          </p:cNvPr>
          <p:cNvSpPr>
            <a:spLocks noGrp="1"/>
          </p:cNvSpPr>
          <p:nvPr>
            <p:ph type="ctrTitle"/>
          </p:nvPr>
        </p:nvSpPr>
        <p:spPr>
          <a:xfrm>
            <a:off x="330271" y="3338719"/>
            <a:ext cx="9144000" cy="1828406"/>
          </a:xfrm>
        </p:spPr>
        <p:txBody>
          <a:bodyPr anchor="t"/>
          <a:lstStyle>
            <a:lvl1pPr algn="l">
              <a:defRPr sz="6400">
                <a:solidFill>
                  <a:schemeClr val="accent1"/>
                </a:solidFill>
              </a:defRPr>
            </a:lvl1pPr>
          </a:lstStyle>
          <a:p>
            <a:r>
              <a:rPr lang="en-US"/>
              <a:t>Click to edit Master title style</a:t>
            </a:r>
            <a:endParaRPr lang="en-GB" dirty="0"/>
          </a:p>
        </p:txBody>
      </p:sp>
      <p:grpSp>
        <p:nvGrpSpPr>
          <p:cNvPr id="3" name="Group 4">
            <a:extLst>
              <a:ext uri="{FF2B5EF4-FFF2-40B4-BE49-F238E27FC236}">
                <a16:creationId xmlns:a16="http://schemas.microsoft.com/office/drawing/2014/main" id="{B9815FA8-AE01-67BC-5B0D-996D4CDAD192}"/>
              </a:ext>
            </a:extLst>
          </p:cNvPr>
          <p:cNvGrpSpPr>
            <a:grpSpLocks noChangeAspect="1"/>
          </p:cNvGrpSpPr>
          <p:nvPr/>
        </p:nvGrpSpPr>
        <p:grpSpPr bwMode="auto">
          <a:xfrm>
            <a:off x="330271" y="327819"/>
            <a:ext cx="3972600" cy="438124"/>
            <a:chOff x="0" y="3473"/>
            <a:chExt cx="15360" cy="1694"/>
          </a:xfrm>
          <a:solidFill>
            <a:schemeClr val="accent1"/>
          </a:solidFill>
        </p:grpSpPr>
        <p:sp>
          <p:nvSpPr>
            <p:cNvPr id="4" name="Freeform 5">
              <a:extLst>
                <a:ext uri="{FF2B5EF4-FFF2-40B4-BE49-F238E27FC236}">
                  <a16:creationId xmlns:a16="http://schemas.microsoft.com/office/drawing/2014/main" id="{FB1AA775-4CCE-276F-2BCF-CDB5A9211FDB}"/>
                </a:ext>
              </a:extLst>
            </p:cNvPr>
            <p:cNvSpPr>
              <a:spLocks/>
            </p:cNvSpPr>
            <p:nvPr/>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 name="Freeform 6">
              <a:extLst>
                <a:ext uri="{FF2B5EF4-FFF2-40B4-BE49-F238E27FC236}">
                  <a16:creationId xmlns:a16="http://schemas.microsoft.com/office/drawing/2014/main" id="{D0FDD9D0-D471-8D20-94AE-C3BC73F88F8D}"/>
                </a:ext>
              </a:extLst>
            </p:cNvPr>
            <p:cNvSpPr>
              <a:spLocks noEditPoints="1"/>
            </p:cNvSpPr>
            <p:nvPr/>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6" name="Freeform 7">
              <a:extLst>
                <a:ext uri="{FF2B5EF4-FFF2-40B4-BE49-F238E27FC236}">
                  <a16:creationId xmlns:a16="http://schemas.microsoft.com/office/drawing/2014/main" id="{CD6C2A08-9069-9582-5D59-A51210F8CB78}"/>
                </a:ext>
              </a:extLst>
            </p:cNvPr>
            <p:cNvSpPr>
              <a:spLocks/>
            </p:cNvSpPr>
            <p:nvPr/>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8" name="Freeform 8">
              <a:extLst>
                <a:ext uri="{FF2B5EF4-FFF2-40B4-BE49-F238E27FC236}">
                  <a16:creationId xmlns:a16="http://schemas.microsoft.com/office/drawing/2014/main" id="{610C2D08-4FE4-C1FC-5226-E7A45B13D658}"/>
                </a:ext>
              </a:extLst>
            </p:cNvPr>
            <p:cNvSpPr>
              <a:spLocks noEditPoints="1"/>
            </p:cNvSpPr>
            <p:nvPr/>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7" name="Freeform 9">
              <a:extLst>
                <a:ext uri="{FF2B5EF4-FFF2-40B4-BE49-F238E27FC236}">
                  <a16:creationId xmlns:a16="http://schemas.microsoft.com/office/drawing/2014/main" id="{8010D1AF-A77E-06AA-9B05-D1DD5EE83096}"/>
                </a:ext>
              </a:extLst>
            </p:cNvPr>
            <p:cNvSpPr>
              <a:spLocks/>
            </p:cNvSpPr>
            <p:nvPr/>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10">
              <a:extLst>
                <a:ext uri="{FF2B5EF4-FFF2-40B4-BE49-F238E27FC236}">
                  <a16:creationId xmlns:a16="http://schemas.microsoft.com/office/drawing/2014/main" id="{98B53AE0-4719-5655-6BA0-0E7E9ECB8EC1}"/>
                </a:ext>
              </a:extLst>
            </p:cNvPr>
            <p:cNvSpPr>
              <a:spLocks noEditPoints="1"/>
            </p:cNvSpPr>
            <p:nvPr/>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0" name="Freeform 11">
              <a:extLst>
                <a:ext uri="{FF2B5EF4-FFF2-40B4-BE49-F238E27FC236}">
                  <a16:creationId xmlns:a16="http://schemas.microsoft.com/office/drawing/2014/main" id="{0AD6D1E9-D44F-9A59-4CB4-033C25A77DAC}"/>
                </a:ext>
              </a:extLst>
            </p:cNvPr>
            <p:cNvSpPr>
              <a:spLocks/>
            </p:cNvSpPr>
            <p:nvPr/>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1" name="Freeform 12">
              <a:extLst>
                <a:ext uri="{FF2B5EF4-FFF2-40B4-BE49-F238E27FC236}">
                  <a16:creationId xmlns:a16="http://schemas.microsoft.com/office/drawing/2014/main" id="{F58ED361-0E2C-77F6-2830-FBB60D746483}"/>
                </a:ext>
              </a:extLst>
            </p:cNvPr>
            <p:cNvSpPr>
              <a:spLocks/>
            </p:cNvSpPr>
            <p:nvPr/>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
        <p:nvSpPr>
          <p:cNvPr id="9" name="Text Placeholder 17">
            <a:extLst>
              <a:ext uri="{FF2B5EF4-FFF2-40B4-BE49-F238E27FC236}">
                <a16:creationId xmlns:a16="http://schemas.microsoft.com/office/drawing/2014/main" id="{92BEE681-8AB7-A062-C6CA-FCE05129827F}"/>
              </a:ext>
            </a:extLst>
          </p:cNvPr>
          <p:cNvSpPr>
            <a:spLocks noGrp="1"/>
          </p:cNvSpPr>
          <p:nvPr>
            <p:ph type="body" sz="quarter" idx="10"/>
          </p:nvPr>
        </p:nvSpPr>
        <p:spPr>
          <a:xfrm>
            <a:off x="330271" y="5789336"/>
            <a:ext cx="5579198" cy="740845"/>
          </a:xfrm>
        </p:spPr>
        <p:txBody>
          <a:bodyPr anchor="b"/>
          <a:lstStyle>
            <a:lvl1pPr>
              <a:defRPr sz="2200" b="1">
                <a:solidFill>
                  <a:schemeClr val="accent1"/>
                </a:solidFill>
                <a:latin typeface="+mn-lt"/>
                <a:ea typeface="Inter Medium" panose="02000503000000020004" pitchFamily="2" charset="0"/>
              </a:defRPr>
            </a:lvl1pPr>
            <a:lvl2pPr>
              <a:defRPr sz="2200">
                <a:solidFill>
                  <a:schemeClr val="accent1"/>
                </a:solidFill>
              </a:defRPr>
            </a:lvl2pPr>
            <a:lvl3pPr>
              <a:defRPr sz="2200">
                <a:solidFill>
                  <a:schemeClr val="accent1"/>
                </a:solidFill>
                <a:latin typeface="+mn-lt"/>
                <a:ea typeface="Inter Medium" panose="02000503000000020004" pitchFamily="2" charset="0"/>
              </a:defRPr>
            </a:lvl3pPr>
            <a:lvl4pPr>
              <a:defRPr sz="2200">
                <a:solidFill>
                  <a:schemeClr val="accent1"/>
                </a:solidFill>
                <a:latin typeface="+mn-lt"/>
                <a:ea typeface="Inter Medium" panose="02000503000000020004" pitchFamily="2" charset="0"/>
              </a:defRPr>
            </a:lvl4pPr>
            <a:lvl5pPr>
              <a:defRPr sz="2200">
                <a:solidFill>
                  <a:schemeClr val="accent1"/>
                </a:solidFill>
                <a:latin typeface="+mn-lt"/>
                <a:ea typeface="Inter Medium" panose="02000503000000020004" pitchFamily="2" charset="0"/>
              </a:defRPr>
            </a:lvl5pPr>
            <a:lvl6pPr>
              <a:defRPr>
                <a:latin typeface="+mn-lt"/>
              </a:defRPr>
            </a:lvl6pPr>
          </a:lstStyle>
          <a:p>
            <a:pPr lvl="0"/>
            <a:r>
              <a:rPr lang="en-US"/>
              <a:t>Click to edit Master text styles</a:t>
            </a:r>
          </a:p>
        </p:txBody>
      </p:sp>
      <p:grpSp>
        <p:nvGrpSpPr>
          <p:cNvPr id="7" name="Group 4">
            <a:extLst>
              <a:ext uri="{FF2B5EF4-FFF2-40B4-BE49-F238E27FC236}">
                <a16:creationId xmlns:a16="http://schemas.microsoft.com/office/drawing/2014/main" id="{B5FE95BC-A510-AFC3-AB66-629DCB1E1A68}"/>
              </a:ext>
            </a:extLst>
          </p:cNvPr>
          <p:cNvGrpSpPr>
            <a:grpSpLocks noChangeAspect="1"/>
          </p:cNvGrpSpPr>
          <p:nvPr userDrawn="1"/>
        </p:nvGrpSpPr>
        <p:grpSpPr bwMode="auto">
          <a:xfrm>
            <a:off x="330271" y="327819"/>
            <a:ext cx="3972600" cy="438124"/>
            <a:chOff x="0" y="3473"/>
            <a:chExt cx="15360" cy="1694"/>
          </a:xfrm>
          <a:solidFill>
            <a:schemeClr val="accent1"/>
          </a:solidFill>
        </p:grpSpPr>
        <p:sp>
          <p:nvSpPr>
            <p:cNvPr id="10" name="Freeform 5">
              <a:extLst>
                <a:ext uri="{FF2B5EF4-FFF2-40B4-BE49-F238E27FC236}">
                  <a16:creationId xmlns:a16="http://schemas.microsoft.com/office/drawing/2014/main" id="{FEF98960-532D-2943-03E7-66666250BF42}"/>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1" name="Freeform 6">
              <a:extLst>
                <a:ext uri="{FF2B5EF4-FFF2-40B4-BE49-F238E27FC236}">
                  <a16:creationId xmlns:a16="http://schemas.microsoft.com/office/drawing/2014/main" id="{81AB4266-C708-D507-D728-05FCC3B6ABAA}"/>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2" name="Freeform 7">
              <a:extLst>
                <a:ext uri="{FF2B5EF4-FFF2-40B4-BE49-F238E27FC236}">
                  <a16:creationId xmlns:a16="http://schemas.microsoft.com/office/drawing/2014/main" id="{C8CD9836-330B-EA93-D4CF-E26DEF80725E}"/>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3" name="Freeform 8">
              <a:extLst>
                <a:ext uri="{FF2B5EF4-FFF2-40B4-BE49-F238E27FC236}">
                  <a16:creationId xmlns:a16="http://schemas.microsoft.com/office/drawing/2014/main" id="{CE677EBE-1D8A-7ACA-4BA2-610E320C6E99}"/>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4" name="Freeform 9">
              <a:extLst>
                <a:ext uri="{FF2B5EF4-FFF2-40B4-BE49-F238E27FC236}">
                  <a16:creationId xmlns:a16="http://schemas.microsoft.com/office/drawing/2014/main" id="{5FF2B21E-85E3-11EA-F25F-0D71EE625F7E}"/>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5" name="Freeform 10">
              <a:extLst>
                <a:ext uri="{FF2B5EF4-FFF2-40B4-BE49-F238E27FC236}">
                  <a16:creationId xmlns:a16="http://schemas.microsoft.com/office/drawing/2014/main" id="{B5D32E5A-0C3E-5D9F-B05A-6BF8235D5305}"/>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6" name="Freeform 11">
              <a:extLst>
                <a:ext uri="{FF2B5EF4-FFF2-40B4-BE49-F238E27FC236}">
                  <a16:creationId xmlns:a16="http://schemas.microsoft.com/office/drawing/2014/main" id="{E59C3AC8-65A2-BCC1-1AD5-F78CE907AB12}"/>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8" name="Freeform 12">
              <a:extLst>
                <a:ext uri="{FF2B5EF4-FFF2-40B4-BE49-F238E27FC236}">
                  <a16:creationId xmlns:a16="http://schemas.microsoft.com/office/drawing/2014/main" id="{8BE1F1BD-9614-9A9A-F185-D4D671D588BE}"/>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Tree>
    <p:extLst>
      <p:ext uri="{BB962C8B-B14F-4D97-AF65-F5344CB8AC3E}">
        <p14:creationId xmlns:p14="http://schemas.microsoft.com/office/powerpoint/2010/main" val="3369323245"/>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Closing Slide Khak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1C1E3-6A7C-C21D-910D-C4B7DFFF5270}"/>
              </a:ext>
            </a:extLst>
          </p:cNvPr>
          <p:cNvSpPr>
            <a:spLocks noGrp="1"/>
          </p:cNvSpPr>
          <p:nvPr>
            <p:ph type="ctrTitle"/>
          </p:nvPr>
        </p:nvSpPr>
        <p:spPr>
          <a:xfrm>
            <a:off x="330271" y="3338719"/>
            <a:ext cx="9144000" cy="1828406"/>
          </a:xfrm>
        </p:spPr>
        <p:txBody>
          <a:bodyPr anchor="t"/>
          <a:lstStyle>
            <a:lvl1pPr algn="l">
              <a:defRPr sz="6400">
                <a:solidFill>
                  <a:schemeClr val="accent1"/>
                </a:solidFill>
              </a:defRPr>
            </a:lvl1pPr>
          </a:lstStyle>
          <a:p>
            <a:r>
              <a:rPr lang="en-US"/>
              <a:t>Click to edit Master title style</a:t>
            </a:r>
            <a:endParaRPr lang="en-GB" dirty="0"/>
          </a:p>
        </p:txBody>
      </p:sp>
      <p:grpSp>
        <p:nvGrpSpPr>
          <p:cNvPr id="3" name="Group 4">
            <a:extLst>
              <a:ext uri="{FF2B5EF4-FFF2-40B4-BE49-F238E27FC236}">
                <a16:creationId xmlns:a16="http://schemas.microsoft.com/office/drawing/2014/main" id="{B9815FA8-AE01-67BC-5B0D-996D4CDAD192}"/>
              </a:ext>
            </a:extLst>
          </p:cNvPr>
          <p:cNvGrpSpPr>
            <a:grpSpLocks noChangeAspect="1"/>
          </p:cNvGrpSpPr>
          <p:nvPr/>
        </p:nvGrpSpPr>
        <p:grpSpPr bwMode="auto">
          <a:xfrm>
            <a:off x="330271" y="327819"/>
            <a:ext cx="3972600" cy="438124"/>
            <a:chOff x="0" y="3473"/>
            <a:chExt cx="15360" cy="1694"/>
          </a:xfrm>
          <a:solidFill>
            <a:schemeClr val="accent1"/>
          </a:solidFill>
        </p:grpSpPr>
        <p:sp>
          <p:nvSpPr>
            <p:cNvPr id="4" name="Freeform 5">
              <a:extLst>
                <a:ext uri="{FF2B5EF4-FFF2-40B4-BE49-F238E27FC236}">
                  <a16:creationId xmlns:a16="http://schemas.microsoft.com/office/drawing/2014/main" id="{FB1AA775-4CCE-276F-2BCF-CDB5A9211FDB}"/>
                </a:ext>
              </a:extLst>
            </p:cNvPr>
            <p:cNvSpPr>
              <a:spLocks/>
            </p:cNvSpPr>
            <p:nvPr/>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 name="Freeform 6">
              <a:extLst>
                <a:ext uri="{FF2B5EF4-FFF2-40B4-BE49-F238E27FC236}">
                  <a16:creationId xmlns:a16="http://schemas.microsoft.com/office/drawing/2014/main" id="{D0FDD9D0-D471-8D20-94AE-C3BC73F88F8D}"/>
                </a:ext>
              </a:extLst>
            </p:cNvPr>
            <p:cNvSpPr>
              <a:spLocks noEditPoints="1"/>
            </p:cNvSpPr>
            <p:nvPr/>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6" name="Freeform 7">
              <a:extLst>
                <a:ext uri="{FF2B5EF4-FFF2-40B4-BE49-F238E27FC236}">
                  <a16:creationId xmlns:a16="http://schemas.microsoft.com/office/drawing/2014/main" id="{CD6C2A08-9069-9582-5D59-A51210F8CB78}"/>
                </a:ext>
              </a:extLst>
            </p:cNvPr>
            <p:cNvSpPr>
              <a:spLocks/>
            </p:cNvSpPr>
            <p:nvPr/>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8" name="Freeform 8">
              <a:extLst>
                <a:ext uri="{FF2B5EF4-FFF2-40B4-BE49-F238E27FC236}">
                  <a16:creationId xmlns:a16="http://schemas.microsoft.com/office/drawing/2014/main" id="{610C2D08-4FE4-C1FC-5226-E7A45B13D658}"/>
                </a:ext>
              </a:extLst>
            </p:cNvPr>
            <p:cNvSpPr>
              <a:spLocks noEditPoints="1"/>
            </p:cNvSpPr>
            <p:nvPr/>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7" name="Freeform 9">
              <a:extLst>
                <a:ext uri="{FF2B5EF4-FFF2-40B4-BE49-F238E27FC236}">
                  <a16:creationId xmlns:a16="http://schemas.microsoft.com/office/drawing/2014/main" id="{8010D1AF-A77E-06AA-9B05-D1DD5EE83096}"/>
                </a:ext>
              </a:extLst>
            </p:cNvPr>
            <p:cNvSpPr>
              <a:spLocks/>
            </p:cNvSpPr>
            <p:nvPr/>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10">
              <a:extLst>
                <a:ext uri="{FF2B5EF4-FFF2-40B4-BE49-F238E27FC236}">
                  <a16:creationId xmlns:a16="http://schemas.microsoft.com/office/drawing/2014/main" id="{98B53AE0-4719-5655-6BA0-0E7E9ECB8EC1}"/>
                </a:ext>
              </a:extLst>
            </p:cNvPr>
            <p:cNvSpPr>
              <a:spLocks noEditPoints="1"/>
            </p:cNvSpPr>
            <p:nvPr/>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0" name="Freeform 11">
              <a:extLst>
                <a:ext uri="{FF2B5EF4-FFF2-40B4-BE49-F238E27FC236}">
                  <a16:creationId xmlns:a16="http://schemas.microsoft.com/office/drawing/2014/main" id="{0AD6D1E9-D44F-9A59-4CB4-033C25A77DAC}"/>
                </a:ext>
              </a:extLst>
            </p:cNvPr>
            <p:cNvSpPr>
              <a:spLocks/>
            </p:cNvSpPr>
            <p:nvPr/>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1" name="Freeform 12">
              <a:extLst>
                <a:ext uri="{FF2B5EF4-FFF2-40B4-BE49-F238E27FC236}">
                  <a16:creationId xmlns:a16="http://schemas.microsoft.com/office/drawing/2014/main" id="{F58ED361-0E2C-77F6-2830-FBB60D746483}"/>
                </a:ext>
              </a:extLst>
            </p:cNvPr>
            <p:cNvSpPr>
              <a:spLocks/>
            </p:cNvSpPr>
            <p:nvPr/>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
        <p:nvSpPr>
          <p:cNvPr id="7" name="Text Placeholder 17">
            <a:extLst>
              <a:ext uri="{FF2B5EF4-FFF2-40B4-BE49-F238E27FC236}">
                <a16:creationId xmlns:a16="http://schemas.microsoft.com/office/drawing/2014/main" id="{16624136-4B10-E87C-09E8-F602B21AB53E}"/>
              </a:ext>
            </a:extLst>
          </p:cNvPr>
          <p:cNvSpPr>
            <a:spLocks noGrp="1"/>
          </p:cNvSpPr>
          <p:nvPr>
            <p:ph type="body" sz="quarter" idx="10"/>
          </p:nvPr>
        </p:nvSpPr>
        <p:spPr>
          <a:xfrm>
            <a:off x="330271" y="5789336"/>
            <a:ext cx="5579198" cy="740845"/>
          </a:xfrm>
        </p:spPr>
        <p:txBody>
          <a:bodyPr anchor="b"/>
          <a:lstStyle>
            <a:lvl1pPr>
              <a:defRPr sz="2200" b="1">
                <a:solidFill>
                  <a:schemeClr val="accent1"/>
                </a:solidFill>
                <a:latin typeface="+mn-lt"/>
                <a:ea typeface="Inter Medium" panose="02000503000000020004" pitchFamily="2" charset="0"/>
              </a:defRPr>
            </a:lvl1pPr>
            <a:lvl2pPr>
              <a:defRPr sz="2200">
                <a:solidFill>
                  <a:schemeClr val="accent1"/>
                </a:solidFill>
              </a:defRPr>
            </a:lvl2pPr>
            <a:lvl3pPr>
              <a:defRPr sz="2200">
                <a:solidFill>
                  <a:schemeClr val="accent1"/>
                </a:solidFill>
                <a:latin typeface="+mn-lt"/>
                <a:ea typeface="Inter Medium" panose="02000503000000020004" pitchFamily="2" charset="0"/>
              </a:defRPr>
            </a:lvl3pPr>
            <a:lvl4pPr>
              <a:defRPr sz="2200">
                <a:solidFill>
                  <a:schemeClr val="accent1"/>
                </a:solidFill>
                <a:latin typeface="+mn-lt"/>
                <a:ea typeface="Inter Medium" panose="02000503000000020004" pitchFamily="2" charset="0"/>
              </a:defRPr>
            </a:lvl4pPr>
            <a:lvl5pPr>
              <a:defRPr sz="2200">
                <a:solidFill>
                  <a:schemeClr val="accent1"/>
                </a:solidFill>
                <a:latin typeface="+mn-lt"/>
                <a:ea typeface="Inter Medium" panose="02000503000000020004" pitchFamily="2" charset="0"/>
              </a:defRPr>
            </a:lvl5pPr>
            <a:lvl6pPr>
              <a:defRPr>
                <a:latin typeface="+mn-lt"/>
              </a:defRPr>
            </a:lvl6pPr>
          </a:lstStyle>
          <a:p>
            <a:pPr lvl="0"/>
            <a:r>
              <a:rPr lang="en-US"/>
              <a:t>Click to edit Master text styles</a:t>
            </a:r>
          </a:p>
        </p:txBody>
      </p:sp>
      <p:grpSp>
        <p:nvGrpSpPr>
          <p:cNvPr id="9" name="Group 4">
            <a:extLst>
              <a:ext uri="{FF2B5EF4-FFF2-40B4-BE49-F238E27FC236}">
                <a16:creationId xmlns:a16="http://schemas.microsoft.com/office/drawing/2014/main" id="{265F1D5D-F297-D45A-8F06-07A8A5D3E704}"/>
              </a:ext>
            </a:extLst>
          </p:cNvPr>
          <p:cNvGrpSpPr>
            <a:grpSpLocks noChangeAspect="1"/>
          </p:cNvGrpSpPr>
          <p:nvPr userDrawn="1"/>
        </p:nvGrpSpPr>
        <p:grpSpPr bwMode="auto">
          <a:xfrm>
            <a:off x="330271" y="327819"/>
            <a:ext cx="3972600" cy="438124"/>
            <a:chOff x="0" y="3473"/>
            <a:chExt cx="15360" cy="1694"/>
          </a:xfrm>
          <a:solidFill>
            <a:schemeClr val="accent1"/>
          </a:solidFill>
        </p:grpSpPr>
        <p:sp>
          <p:nvSpPr>
            <p:cNvPr id="10" name="Freeform 5">
              <a:extLst>
                <a:ext uri="{FF2B5EF4-FFF2-40B4-BE49-F238E27FC236}">
                  <a16:creationId xmlns:a16="http://schemas.microsoft.com/office/drawing/2014/main" id="{BDEF0B70-8BE5-8607-8440-0C680A8A26C4}"/>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1" name="Freeform 6">
              <a:extLst>
                <a:ext uri="{FF2B5EF4-FFF2-40B4-BE49-F238E27FC236}">
                  <a16:creationId xmlns:a16="http://schemas.microsoft.com/office/drawing/2014/main" id="{AD55EFDB-485B-9F71-DABD-A410A1222FC1}"/>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2" name="Freeform 7">
              <a:extLst>
                <a:ext uri="{FF2B5EF4-FFF2-40B4-BE49-F238E27FC236}">
                  <a16:creationId xmlns:a16="http://schemas.microsoft.com/office/drawing/2014/main" id="{59DFCFA6-C20E-01D0-AFE2-D3C184FB2D5F}"/>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3" name="Freeform 8">
              <a:extLst>
                <a:ext uri="{FF2B5EF4-FFF2-40B4-BE49-F238E27FC236}">
                  <a16:creationId xmlns:a16="http://schemas.microsoft.com/office/drawing/2014/main" id="{4A9ACAEC-2A3C-6E91-175D-EF28F720BF07}"/>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4" name="Freeform 9">
              <a:extLst>
                <a:ext uri="{FF2B5EF4-FFF2-40B4-BE49-F238E27FC236}">
                  <a16:creationId xmlns:a16="http://schemas.microsoft.com/office/drawing/2014/main" id="{E7BC33D3-E092-0FD2-A075-B543847A19C4}"/>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5" name="Freeform 10">
              <a:extLst>
                <a:ext uri="{FF2B5EF4-FFF2-40B4-BE49-F238E27FC236}">
                  <a16:creationId xmlns:a16="http://schemas.microsoft.com/office/drawing/2014/main" id="{DFEAE05E-424E-A2A5-96FA-3B5705C3E9D1}"/>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6" name="Freeform 11">
              <a:extLst>
                <a:ext uri="{FF2B5EF4-FFF2-40B4-BE49-F238E27FC236}">
                  <a16:creationId xmlns:a16="http://schemas.microsoft.com/office/drawing/2014/main" id="{657AE428-93A3-2994-C96C-822EDBF43EB4}"/>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8" name="Freeform 12">
              <a:extLst>
                <a:ext uri="{FF2B5EF4-FFF2-40B4-BE49-F238E27FC236}">
                  <a16:creationId xmlns:a16="http://schemas.microsoft.com/office/drawing/2014/main" id="{8A600D29-EA28-3159-DDE8-8C1C867CFB5D}"/>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Tree>
    <p:extLst>
      <p:ext uri="{BB962C8B-B14F-4D97-AF65-F5344CB8AC3E}">
        <p14:creationId xmlns:p14="http://schemas.microsoft.com/office/powerpoint/2010/main" val="2861647863"/>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Closing Slide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1C1E3-6A7C-C21D-910D-C4B7DFFF5270}"/>
              </a:ext>
            </a:extLst>
          </p:cNvPr>
          <p:cNvSpPr>
            <a:spLocks noGrp="1"/>
          </p:cNvSpPr>
          <p:nvPr>
            <p:ph type="ctrTitle"/>
          </p:nvPr>
        </p:nvSpPr>
        <p:spPr>
          <a:xfrm>
            <a:off x="330271" y="3338719"/>
            <a:ext cx="9144000" cy="1828406"/>
          </a:xfrm>
        </p:spPr>
        <p:txBody>
          <a:bodyPr anchor="t"/>
          <a:lstStyle>
            <a:lvl1pPr algn="l">
              <a:defRPr sz="6400">
                <a:solidFill>
                  <a:schemeClr val="bg1"/>
                </a:solidFill>
              </a:defRPr>
            </a:lvl1pPr>
          </a:lstStyle>
          <a:p>
            <a:r>
              <a:rPr lang="en-US"/>
              <a:t>Click to edit Master title style</a:t>
            </a:r>
            <a:endParaRPr lang="en-GB" dirty="0"/>
          </a:p>
        </p:txBody>
      </p:sp>
      <p:grpSp>
        <p:nvGrpSpPr>
          <p:cNvPr id="3" name="Group 4">
            <a:extLst>
              <a:ext uri="{FF2B5EF4-FFF2-40B4-BE49-F238E27FC236}">
                <a16:creationId xmlns:a16="http://schemas.microsoft.com/office/drawing/2014/main" id="{49CC1682-CCAA-5EE1-585E-F7C4434F1C5E}"/>
              </a:ext>
            </a:extLst>
          </p:cNvPr>
          <p:cNvGrpSpPr>
            <a:grpSpLocks noChangeAspect="1"/>
          </p:cNvGrpSpPr>
          <p:nvPr/>
        </p:nvGrpSpPr>
        <p:grpSpPr bwMode="auto">
          <a:xfrm>
            <a:off x="330271" y="327819"/>
            <a:ext cx="3972600" cy="438124"/>
            <a:chOff x="0" y="3473"/>
            <a:chExt cx="15360" cy="1694"/>
          </a:xfrm>
        </p:grpSpPr>
        <p:sp>
          <p:nvSpPr>
            <p:cNvPr id="4" name="Freeform 5">
              <a:extLst>
                <a:ext uri="{FF2B5EF4-FFF2-40B4-BE49-F238E27FC236}">
                  <a16:creationId xmlns:a16="http://schemas.microsoft.com/office/drawing/2014/main" id="{770403FB-3386-A0FE-3E9D-A2925EF0E8F0}"/>
                </a:ext>
              </a:extLst>
            </p:cNvPr>
            <p:cNvSpPr>
              <a:spLocks/>
            </p:cNvSpPr>
            <p:nvPr/>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 name="Freeform 6">
              <a:extLst>
                <a:ext uri="{FF2B5EF4-FFF2-40B4-BE49-F238E27FC236}">
                  <a16:creationId xmlns:a16="http://schemas.microsoft.com/office/drawing/2014/main" id="{C2CDC1DE-179E-04D4-B493-BF069DE85D67}"/>
                </a:ext>
              </a:extLst>
            </p:cNvPr>
            <p:cNvSpPr>
              <a:spLocks noEditPoints="1"/>
            </p:cNvSpPr>
            <p:nvPr/>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6" name="Freeform 7">
              <a:extLst>
                <a:ext uri="{FF2B5EF4-FFF2-40B4-BE49-F238E27FC236}">
                  <a16:creationId xmlns:a16="http://schemas.microsoft.com/office/drawing/2014/main" id="{B9A68412-C85B-6332-8B98-2635795BBA04}"/>
                </a:ext>
              </a:extLst>
            </p:cNvPr>
            <p:cNvSpPr>
              <a:spLocks/>
            </p:cNvSpPr>
            <p:nvPr/>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8" name="Freeform 8">
              <a:extLst>
                <a:ext uri="{FF2B5EF4-FFF2-40B4-BE49-F238E27FC236}">
                  <a16:creationId xmlns:a16="http://schemas.microsoft.com/office/drawing/2014/main" id="{D9ECB875-34C4-65FF-6CDA-1356F6BC767F}"/>
                </a:ext>
              </a:extLst>
            </p:cNvPr>
            <p:cNvSpPr>
              <a:spLocks noEditPoints="1"/>
            </p:cNvSpPr>
            <p:nvPr/>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7" name="Freeform 9">
              <a:extLst>
                <a:ext uri="{FF2B5EF4-FFF2-40B4-BE49-F238E27FC236}">
                  <a16:creationId xmlns:a16="http://schemas.microsoft.com/office/drawing/2014/main" id="{D3B5B848-7A8D-931B-DFC2-C5B37B8DB6F5}"/>
                </a:ext>
              </a:extLst>
            </p:cNvPr>
            <p:cNvSpPr>
              <a:spLocks/>
            </p:cNvSpPr>
            <p:nvPr/>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10">
              <a:extLst>
                <a:ext uri="{FF2B5EF4-FFF2-40B4-BE49-F238E27FC236}">
                  <a16:creationId xmlns:a16="http://schemas.microsoft.com/office/drawing/2014/main" id="{361AABDF-9542-DBC6-6388-ABE2035BE7BC}"/>
                </a:ext>
              </a:extLst>
            </p:cNvPr>
            <p:cNvSpPr>
              <a:spLocks noEditPoints="1"/>
            </p:cNvSpPr>
            <p:nvPr/>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0" name="Freeform 11">
              <a:extLst>
                <a:ext uri="{FF2B5EF4-FFF2-40B4-BE49-F238E27FC236}">
                  <a16:creationId xmlns:a16="http://schemas.microsoft.com/office/drawing/2014/main" id="{057C10C3-A39D-D1F6-3C50-91EC9A5E76EF}"/>
                </a:ext>
              </a:extLst>
            </p:cNvPr>
            <p:cNvSpPr>
              <a:spLocks/>
            </p:cNvSpPr>
            <p:nvPr/>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1" name="Freeform 12">
              <a:extLst>
                <a:ext uri="{FF2B5EF4-FFF2-40B4-BE49-F238E27FC236}">
                  <a16:creationId xmlns:a16="http://schemas.microsoft.com/office/drawing/2014/main" id="{E4DD9B4A-92B0-0B9A-755B-A13B032A85A5}"/>
                </a:ext>
              </a:extLst>
            </p:cNvPr>
            <p:cNvSpPr>
              <a:spLocks/>
            </p:cNvSpPr>
            <p:nvPr/>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
        <p:nvSpPr>
          <p:cNvPr id="7" name="Text Placeholder 17">
            <a:extLst>
              <a:ext uri="{FF2B5EF4-FFF2-40B4-BE49-F238E27FC236}">
                <a16:creationId xmlns:a16="http://schemas.microsoft.com/office/drawing/2014/main" id="{DC194134-A515-0C24-CB74-92DACB0FDC9F}"/>
              </a:ext>
            </a:extLst>
          </p:cNvPr>
          <p:cNvSpPr>
            <a:spLocks noGrp="1"/>
          </p:cNvSpPr>
          <p:nvPr>
            <p:ph type="body" sz="quarter" idx="10"/>
          </p:nvPr>
        </p:nvSpPr>
        <p:spPr>
          <a:xfrm>
            <a:off x="330271" y="5789336"/>
            <a:ext cx="5579198" cy="740845"/>
          </a:xfrm>
        </p:spPr>
        <p:txBody>
          <a:bodyPr anchor="b"/>
          <a:lstStyle>
            <a:lvl1pPr>
              <a:defRPr sz="2200" b="1">
                <a:solidFill>
                  <a:schemeClr val="bg1"/>
                </a:solidFill>
                <a:latin typeface="+mn-lt"/>
                <a:ea typeface="Inter Medium" panose="02000503000000020004" pitchFamily="2" charset="0"/>
              </a:defRPr>
            </a:lvl1pPr>
            <a:lvl2pPr>
              <a:defRPr sz="2200">
                <a:solidFill>
                  <a:schemeClr val="accent1"/>
                </a:solidFill>
              </a:defRPr>
            </a:lvl2pPr>
            <a:lvl3pPr>
              <a:defRPr sz="2200">
                <a:solidFill>
                  <a:schemeClr val="accent1"/>
                </a:solidFill>
                <a:latin typeface="+mn-lt"/>
                <a:ea typeface="Inter Medium" panose="02000503000000020004" pitchFamily="2" charset="0"/>
              </a:defRPr>
            </a:lvl3pPr>
            <a:lvl4pPr>
              <a:defRPr sz="2200">
                <a:solidFill>
                  <a:schemeClr val="accent1"/>
                </a:solidFill>
                <a:latin typeface="+mn-lt"/>
                <a:ea typeface="Inter Medium" panose="02000503000000020004" pitchFamily="2" charset="0"/>
              </a:defRPr>
            </a:lvl4pPr>
            <a:lvl5pPr>
              <a:defRPr sz="2200">
                <a:solidFill>
                  <a:schemeClr val="accent1"/>
                </a:solidFill>
                <a:latin typeface="+mn-lt"/>
                <a:ea typeface="Inter Medium" panose="02000503000000020004" pitchFamily="2" charset="0"/>
              </a:defRPr>
            </a:lvl5pPr>
            <a:lvl6pPr>
              <a:defRPr>
                <a:latin typeface="+mn-lt"/>
              </a:defRPr>
            </a:lvl6pPr>
          </a:lstStyle>
          <a:p>
            <a:pPr lvl="0"/>
            <a:r>
              <a:rPr lang="en-US"/>
              <a:t>Click to edit Master text styles</a:t>
            </a:r>
          </a:p>
        </p:txBody>
      </p:sp>
      <p:grpSp>
        <p:nvGrpSpPr>
          <p:cNvPr id="9" name="Group 4">
            <a:extLst>
              <a:ext uri="{FF2B5EF4-FFF2-40B4-BE49-F238E27FC236}">
                <a16:creationId xmlns:a16="http://schemas.microsoft.com/office/drawing/2014/main" id="{6A85CE3D-DB93-CB85-1685-3B58C80F2E81}"/>
              </a:ext>
            </a:extLst>
          </p:cNvPr>
          <p:cNvGrpSpPr>
            <a:grpSpLocks noChangeAspect="1"/>
          </p:cNvGrpSpPr>
          <p:nvPr userDrawn="1"/>
        </p:nvGrpSpPr>
        <p:grpSpPr bwMode="auto">
          <a:xfrm>
            <a:off x="330271" y="327819"/>
            <a:ext cx="3972600" cy="438124"/>
            <a:chOff x="0" y="3473"/>
            <a:chExt cx="15360" cy="1694"/>
          </a:xfrm>
        </p:grpSpPr>
        <p:sp>
          <p:nvSpPr>
            <p:cNvPr id="10" name="Freeform 5">
              <a:extLst>
                <a:ext uri="{FF2B5EF4-FFF2-40B4-BE49-F238E27FC236}">
                  <a16:creationId xmlns:a16="http://schemas.microsoft.com/office/drawing/2014/main" id="{7B04679C-6ACA-D423-88F0-53639369475A}"/>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1" name="Freeform 6">
              <a:extLst>
                <a:ext uri="{FF2B5EF4-FFF2-40B4-BE49-F238E27FC236}">
                  <a16:creationId xmlns:a16="http://schemas.microsoft.com/office/drawing/2014/main" id="{1ACB45F6-6422-F1FC-AB78-BB520C409808}"/>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2" name="Freeform 7">
              <a:extLst>
                <a:ext uri="{FF2B5EF4-FFF2-40B4-BE49-F238E27FC236}">
                  <a16:creationId xmlns:a16="http://schemas.microsoft.com/office/drawing/2014/main" id="{EC77A9FF-8E61-8C6F-60E4-16B24BD1EA47}"/>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3" name="Freeform 8">
              <a:extLst>
                <a:ext uri="{FF2B5EF4-FFF2-40B4-BE49-F238E27FC236}">
                  <a16:creationId xmlns:a16="http://schemas.microsoft.com/office/drawing/2014/main" id="{0ACB1718-5170-6375-CC14-7F1A3F6DA646}"/>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4" name="Freeform 9">
              <a:extLst>
                <a:ext uri="{FF2B5EF4-FFF2-40B4-BE49-F238E27FC236}">
                  <a16:creationId xmlns:a16="http://schemas.microsoft.com/office/drawing/2014/main" id="{78370B32-8D5C-3B28-E18C-CEB2E03474DC}"/>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5" name="Freeform 10">
              <a:extLst>
                <a:ext uri="{FF2B5EF4-FFF2-40B4-BE49-F238E27FC236}">
                  <a16:creationId xmlns:a16="http://schemas.microsoft.com/office/drawing/2014/main" id="{94C62E6A-D4D3-1193-A10D-9AAF1F08E023}"/>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6" name="Freeform 11">
              <a:extLst>
                <a:ext uri="{FF2B5EF4-FFF2-40B4-BE49-F238E27FC236}">
                  <a16:creationId xmlns:a16="http://schemas.microsoft.com/office/drawing/2014/main" id="{F9DB91E4-9289-28BE-EDCC-D4BA96D06F5F}"/>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8" name="Freeform 12">
              <a:extLst>
                <a:ext uri="{FF2B5EF4-FFF2-40B4-BE49-F238E27FC236}">
                  <a16:creationId xmlns:a16="http://schemas.microsoft.com/office/drawing/2014/main" id="{7422A333-2FAF-15FD-FC43-B229F442A3F1}"/>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Tree>
    <p:extLst>
      <p:ext uri="{BB962C8B-B14F-4D97-AF65-F5344CB8AC3E}">
        <p14:creationId xmlns:p14="http://schemas.microsoft.com/office/powerpoint/2010/main" val="3383371753"/>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36668-9440-2FC4-1A20-CEA2160E17C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AA156BD-F388-30EA-2720-04061953B80B}"/>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3FDBFEE-0509-16B7-5DAE-5E0DB02DD78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EAB126A-2C1E-4241-BBEB-C3AA6FE6222E}"/>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7" name="Subtitle 2">
            <a:extLst>
              <a:ext uri="{FF2B5EF4-FFF2-40B4-BE49-F238E27FC236}">
                <a16:creationId xmlns:a16="http://schemas.microsoft.com/office/drawing/2014/main" id="{42358139-EACE-E729-C3E3-AD890A6D0F80}"/>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35434430"/>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itle Only Smok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36668-9440-2FC4-1A20-CEA2160E17C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AA156BD-F388-30EA-2720-04061953B80B}"/>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3FDBFEE-0509-16B7-5DAE-5E0DB02DD78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EAB126A-2C1E-4241-BBEB-C3AA6FE6222E}"/>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7" name="Subtitle 2">
            <a:extLst>
              <a:ext uri="{FF2B5EF4-FFF2-40B4-BE49-F238E27FC236}">
                <a16:creationId xmlns:a16="http://schemas.microsoft.com/office/drawing/2014/main" id="{42358139-EACE-E729-C3E3-AD890A6D0F80}"/>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1055993918"/>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19FE4-6876-B5B6-E975-473C9AD4B5B2}"/>
              </a:ext>
            </a:extLst>
          </p:cNvPr>
          <p:cNvSpPr>
            <a:spLocks noGrp="1"/>
          </p:cNvSpPr>
          <p:nvPr>
            <p:ph type="title"/>
          </p:nvPr>
        </p:nvSpPr>
        <p:spPr>
          <a:xfrm>
            <a:off x="318494" y="327819"/>
            <a:ext cx="5163243" cy="3101181"/>
          </a:xfrm>
        </p:spPr>
        <p:txBody>
          <a:bodyPr/>
          <a:lstStyle>
            <a:lvl1pPr>
              <a:defRPr sz="64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089A3DB1-810F-A8E3-C248-4835CAA99DF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A6B777E5-A94F-F8C3-D5F7-C4C35810FF1A}"/>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8A089025-7C4D-C600-55FE-4CBA1AECC50A}"/>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Content Placeholder 6">
            <a:extLst>
              <a:ext uri="{FF2B5EF4-FFF2-40B4-BE49-F238E27FC236}">
                <a16:creationId xmlns:a16="http://schemas.microsoft.com/office/drawing/2014/main" id="{3F3EA03B-C9D6-61A6-148F-9BF74F07D9B8}"/>
              </a:ext>
            </a:extLst>
          </p:cNvPr>
          <p:cNvSpPr>
            <a:spLocks noGrp="1"/>
          </p:cNvSpPr>
          <p:nvPr>
            <p:ph sz="quarter" idx="13"/>
          </p:nvPr>
        </p:nvSpPr>
        <p:spPr>
          <a:xfrm>
            <a:off x="6096001" y="327025"/>
            <a:ext cx="5777508" cy="3101977"/>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8452652"/>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itle Only Khak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36668-9440-2FC4-1A20-CEA2160E17C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AA156BD-F388-30EA-2720-04061953B80B}"/>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3FDBFEE-0509-16B7-5DAE-5E0DB02DD78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EAB126A-2C1E-4241-BBEB-C3AA6FE6222E}"/>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7" name="Subtitle 2">
            <a:extLst>
              <a:ext uri="{FF2B5EF4-FFF2-40B4-BE49-F238E27FC236}">
                <a16:creationId xmlns:a16="http://schemas.microsoft.com/office/drawing/2014/main" id="{42358139-EACE-E729-C3E3-AD890A6D0F80}"/>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3828288558"/>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B01DE9-7247-71C2-3301-8F43BD947000}"/>
              </a:ext>
            </a:extLst>
          </p:cNvPr>
          <p:cNvSpPr>
            <a:spLocks noGrp="1"/>
          </p:cNvSpPr>
          <p:nvPr>
            <p:ph type="dt" sz="half" idx="10"/>
          </p:nvPr>
        </p:nvSpPr>
        <p:spPr/>
        <p:txBody>
          <a:bodyPr/>
          <a:lstStyle/>
          <a:p>
            <a:endParaRPr lang="en-GB"/>
          </a:p>
        </p:txBody>
      </p:sp>
      <p:sp>
        <p:nvSpPr>
          <p:cNvPr id="3" name="Footer Placeholder 2">
            <a:extLst>
              <a:ext uri="{FF2B5EF4-FFF2-40B4-BE49-F238E27FC236}">
                <a16:creationId xmlns:a16="http://schemas.microsoft.com/office/drawing/2014/main" id="{A0F1F649-B08E-D628-15EF-6CAEE9855C9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C0EDFB5-B3BA-ADA8-4600-FCDAFA1A852F}"/>
              </a:ext>
            </a:extLst>
          </p:cNvPr>
          <p:cNvSpPr>
            <a:spLocks noGrp="1"/>
          </p:cNvSpPr>
          <p:nvPr>
            <p:ph type="sldNum" sz="quarter" idx="12"/>
          </p:nvPr>
        </p:nvSpPr>
        <p:spPr/>
        <p:txBody>
          <a:bodyPr/>
          <a:lstStyle/>
          <a:p>
            <a:fld id="{CBA53E11-492D-48B3-9F9B-09541CA2A39A}" type="slidenum">
              <a:rPr lang="en-GB" smtClean="0"/>
              <a:t>‹#›</a:t>
            </a:fld>
            <a:endParaRPr lang="en-GB"/>
          </a:p>
        </p:txBody>
      </p:sp>
    </p:spTree>
    <p:extLst>
      <p:ext uri="{BB962C8B-B14F-4D97-AF65-F5344CB8AC3E}">
        <p14:creationId xmlns:p14="http://schemas.microsoft.com/office/powerpoint/2010/main" val="1223896719"/>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Smok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B01DE9-7247-71C2-3301-8F43BD947000}"/>
              </a:ext>
            </a:extLst>
          </p:cNvPr>
          <p:cNvSpPr>
            <a:spLocks noGrp="1"/>
          </p:cNvSpPr>
          <p:nvPr>
            <p:ph type="dt" sz="half" idx="10"/>
          </p:nvPr>
        </p:nvSpPr>
        <p:spPr/>
        <p:txBody>
          <a:bodyPr/>
          <a:lstStyle/>
          <a:p>
            <a:endParaRPr lang="en-GB"/>
          </a:p>
        </p:txBody>
      </p:sp>
      <p:sp>
        <p:nvSpPr>
          <p:cNvPr id="3" name="Footer Placeholder 2">
            <a:extLst>
              <a:ext uri="{FF2B5EF4-FFF2-40B4-BE49-F238E27FC236}">
                <a16:creationId xmlns:a16="http://schemas.microsoft.com/office/drawing/2014/main" id="{A0F1F649-B08E-D628-15EF-6CAEE9855C9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C0EDFB5-B3BA-ADA8-4600-FCDAFA1A852F}"/>
              </a:ext>
            </a:extLst>
          </p:cNvPr>
          <p:cNvSpPr>
            <a:spLocks noGrp="1"/>
          </p:cNvSpPr>
          <p:nvPr>
            <p:ph type="sldNum" sz="quarter" idx="12"/>
          </p:nvPr>
        </p:nvSpPr>
        <p:spPr/>
        <p:txBody>
          <a:bodyPr/>
          <a:lstStyle/>
          <a:p>
            <a:fld id="{CBA53E11-492D-48B3-9F9B-09541CA2A39A}" type="slidenum">
              <a:rPr lang="en-GB" smtClean="0"/>
              <a:t>‹#›</a:t>
            </a:fld>
            <a:endParaRPr lang="en-GB"/>
          </a:p>
        </p:txBody>
      </p:sp>
    </p:spTree>
    <p:extLst>
      <p:ext uri="{BB962C8B-B14F-4D97-AF65-F5344CB8AC3E}">
        <p14:creationId xmlns:p14="http://schemas.microsoft.com/office/powerpoint/2010/main" val="1485226486"/>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Khaki">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B01DE9-7247-71C2-3301-8F43BD947000}"/>
              </a:ext>
            </a:extLst>
          </p:cNvPr>
          <p:cNvSpPr>
            <a:spLocks noGrp="1"/>
          </p:cNvSpPr>
          <p:nvPr>
            <p:ph type="dt" sz="half" idx="10"/>
          </p:nvPr>
        </p:nvSpPr>
        <p:spPr/>
        <p:txBody>
          <a:bodyPr/>
          <a:lstStyle/>
          <a:p>
            <a:endParaRPr lang="en-GB"/>
          </a:p>
        </p:txBody>
      </p:sp>
      <p:sp>
        <p:nvSpPr>
          <p:cNvPr id="3" name="Footer Placeholder 2">
            <a:extLst>
              <a:ext uri="{FF2B5EF4-FFF2-40B4-BE49-F238E27FC236}">
                <a16:creationId xmlns:a16="http://schemas.microsoft.com/office/drawing/2014/main" id="{A0F1F649-B08E-D628-15EF-6CAEE9855C9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C0EDFB5-B3BA-ADA8-4600-FCDAFA1A852F}"/>
              </a:ext>
            </a:extLst>
          </p:cNvPr>
          <p:cNvSpPr>
            <a:spLocks noGrp="1"/>
          </p:cNvSpPr>
          <p:nvPr>
            <p:ph type="sldNum" sz="quarter" idx="12"/>
          </p:nvPr>
        </p:nvSpPr>
        <p:spPr/>
        <p:txBody>
          <a:bodyPr/>
          <a:lstStyle/>
          <a:p>
            <a:fld id="{CBA53E11-492D-48B3-9F9B-09541CA2A39A}" type="slidenum">
              <a:rPr lang="en-GB" smtClean="0"/>
              <a:t>‹#›</a:t>
            </a:fld>
            <a:endParaRPr lang="en-GB"/>
          </a:p>
        </p:txBody>
      </p:sp>
    </p:spTree>
    <p:extLst>
      <p:ext uri="{BB962C8B-B14F-4D97-AF65-F5344CB8AC3E}">
        <p14:creationId xmlns:p14="http://schemas.microsoft.com/office/powerpoint/2010/main" val="3183229024"/>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grpSp>
        <p:nvGrpSpPr>
          <p:cNvPr id="23" name="Group 4">
            <a:extLst>
              <a:ext uri="{FF2B5EF4-FFF2-40B4-BE49-F238E27FC236}">
                <a16:creationId xmlns:a16="http://schemas.microsoft.com/office/drawing/2014/main" id="{0C35C447-372A-2538-9C02-9DA22221296C}"/>
              </a:ext>
            </a:extLst>
          </p:cNvPr>
          <p:cNvGrpSpPr>
            <a:grpSpLocks noChangeAspect="1"/>
          </p:cNvGrpSpPr>
          <p:nvPr userDrawn="1"/>
        </p:nvGrpSpPr>
        <p:grpSpPr bwMode="auto">
          <a:xfrm>
            <a:off x="330271" y="327819"/>
            <a:ext cx="3972600" cy="438124"/>
            <a:chOff x="0" y="3473"/>
            <a:chExt cx="15360" cy="1694"/>
          </a:xfrm>
          <a:solidFill>
            <a:schemeClr val="accent1"/>
          </a:solidFill>
        </p:grpSpPr>
        <p:sp>
          <p:nvSpPr>
            <p:cNvPr id="24" name="Freeform 5">
              <a:extLst>
                <a:ext uri="{FF2B5EF4-FFF2-40B4-BE49-F238E27FC236}">
                  <a16:creationId xmlns:a16="http://schemas.microsoft.com/office/drawing/2014/main" id="{CFF1AFD2-F993-B30A-2282-C04F1F65AF00}"/>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5" name="Freeform 6">
              <a:extLst>
                <a:ext uri="{FF2B5EF4-FFF2-40B4-BE49-F238E27FC236}">
                  <a16:creationId xmlns:a16="http://schemas.microsoft.com/office/drawing/2014/main" id="{2F13F474-91EA-0185-733B-62682BD9F6E9}"/>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6" name="Freeform 7">
              <a:extLst>
                <a:ext uri="{FF2B5EF4-FFF2-40B4-BE49-F238E27FC236}">
                  <a16:creationId xmlns:a16="http://schemas.microsoft.com/office/drawing/2014/main" id="{87072C05-B626-BAF9-5316-96EAB02420F0}"/>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7" name="Freeform 8">
              <a:extLst>
                <a:ext uri="{FF2B5EF4-FFF2-40B4-BE49-F238E27FC236}">
                  <a16:creationId xmlns:a16="http://schemas.microsoft.com/office/drawing/2014/main" id="{AC6EA6C6-1057-DAC8-2609-B6EB51B72376}"/>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8" name="Freeform 9">
              <a:extLst>
                <a:ext uri="{FF2B5EF4-FFF2-40B4-BE49-F238E27FC236}">
                  <a16:creationId xmlns:a16="http://schemas.microsoft.com/office/drawing/2014/main" id="{4E258757-AB3A-DE10-FDFE-35B9588E9C3E}"/>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9" name="Freeform 10">
              <a:extLst>
                <a:ext uri="{FF2B5EF4-FFF2-40B4-BE49-F238E27FC236}">
                  <a16:creationId xmlns:a16="http://schemas.microsoft.com/office/drawing/2014/main" id="{74360D36-2B50-3114-9CB9-4BEE96BCCE6A}"/>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30" name="Freeform 11">
              <a:extLst>
                <a:ext uri="{FF2B5EF4-FFF2-40B4-BE49-F238E27FC236}">
                  <a16:creationId xmlns:a16="http://schemas.microsoft.com/office/drawing/2014/main" id="{1B032D16-0F2B-1DEC-D92A-ACAF24C07B0A}"/>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31" name="Freeform 12">
              <a:extLst>
                <a:ext uri="{FF2B5EF4-FFF2-40B4-BE49-F238E27FC236}">
                  <a16:creationId xmlns:a16="http://schemas.microsoft.com/office/drawing/2014/main" id="{13923343-4541-4792-ADC5-E6333E98D37A}"/>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
        <p:nvSpPr>
          <p:cNvPr id="32" name="Title 1">
            <a:extLst>
              <a:ext uri="{FF2B5EF4-FFF2-40B4-BE49-F238E27FC236}">
                <a16:creationId xmlns:a16="http://schemas.microsoft.com/office/drawing/2014/main" id="{802863CF-25C1-DECF-F640-C736ECDB9551}"/>
              </a:ext>
            </a:extLst>
          </p:cNvPr>
          <p:cNvSpPr>
            <a:spLocks noGrp="1"/>
          </p:cNvSpPr>
          <p:nvPr>
            <p:ph type="ctrTitle"/>
          </p:nvPr>
        </p:nvSpPr>
        <p:spPr>
          <a:xfrm>
            <a:off x="330271" y="2417400"/>
            <a:ext cx="9144000" cy="1847942"/>
          </a:xfrm>
        </p:spPr>
        <p:txBody>
          <a:bodyPr anchor="b"/>
          <a:lstStyle>
            <a:lvl1pPr algn="l">
              <a:defRPr sz="6400">
                <a:solidFill>
                  <a:schemeClr val="accent1"/>
                </a:solidFill>
              </a:defRPr>
            </a:lvl1pPr>
          </a:lstStyle>
          <a:p>
            <a:r>
              <a:rPr lang="en-US"/>
              <a:t>Click to edit Master title style</a:t>
            </a:r>
            <a:endParaRPr lang="en-GB" dirty="0"/>
          </a:p>
        </p:txBody>
      </p:sp>
      <p:sp>
        <p:nvSpPr>
          <p:cNvPr id="33" name="Subtitle 2">
            <a:extLst>
              <a:ext uri="{FF2B5EF4-FFF2-40B4-BE49-F238E27FC236}">
                <a16:creationId xmlns:a16="http://schemas.microsoft.com/office/drawing/2014/main" id="{623E9086-C2CE-8088-D447-C484543077B0}"/>
              </a:ext>
            </a:extLst>
          </p:cNvPr>
          <p:cNvSpPr>
            <a:spLocks noGrp="1"/>
          </p:cNvSpPr>
          <p:nvPr>
            <p:ph type="subTitle" idx="1"/>
          </p:nvPr>
        </p:nvSpPr>
        <p:spPr>
          <a:xfrm>
            <a:off x="330271" y="4383000"/>
            <a:ext cx="9144000" cy="1322348"/>
          </a:xfrm>
        </p:spPr>
        <p:txBody>
          <a:bodyPr/>
          <a:lstStyle>
            <a:lvl1pPr marL="0" indent="0" algn="l">
              <a:buNone/>
              <a:defRPr sz="4800">
                <a:solidFill>
                  <a:schemeClr val="accent1"/>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sp>
        <p:nvSpPr>
          <p:cNvPr id="34" name="Text Placeholder 17">
            <a:extLst>
              <a:ext uri="{FF2B5EF4-FFF2-40B4-BE49-F238E27FC236}">
                <a16:creationId xmlns:a16="http://schemas.microsoft.com/office/drawing/2014/main" id="{C53F61BD-18EB-B863-761D-89639D8806F9}"/>
              </a:ext>
            </a:extLst>
          </p:cNvPr>
          <p:cNvSpPr>
            <a:spLocks noGrp="1"/>
          </p:cNvSpPr>
          <p:nvPr>
            <p:ph type="body" sz="quarter" idx="10"/>
          </p:nvPr>
        </p:nvSpPr>
        <p:spPr>
          <a:xfrm>
            <a:off x="330271" y="5789338"/>
            <a:ext cx="5579199" cy="740845"/>
          </a:xfrm>
        </p:spPr>
        <p:txBody>
          <a:bodyPr anchor="b"/>
          <a:lstStyle>
            <a:lvl1pPr>
              <a:defRPr sz="2200" b="1">
                <a:solidFill>
                  <a:schemeClr val="accent1"/>
                </a:solidFill>
                <a:latin typeface="+mn-lt"/>
                <a:ea typeface="Inter Medium" panose="02000503000000020004" pitchFamily="2" charset="0"/>
              </a:defRPr>
            </a:lvl1pPr>
            <a:lvl2pPr>
              <a:defRPr sz="2200">
                <a:solidFill>
                  <a:schemeClr val="accent1"/>
                </a:solidFill>
              </a:defRPr>
            </a:lvl2pPr>
            <a:lvl3pPr>
              <a:defRPr sz="2200">
                <a:solidFill>
                  <a:schemeClr val="accent1"/>
                </a:solidFill>
                <a:latin typeface="+mn-lt"/>
                <a:ea typeface="Inter Medium" panose="02000503000000020004" pitchFamily="2" charset="0"/>
              </a:defRPr>
            </a:lvl3pPr>
            <a:lvl4pPr>
              <a:defRPr sz="2200">
                <a:solidFill>
                  <a:schemeClr val="accent1"/>
                </a:solidFill>
                <a:latin typeface="+mn-lt"/>
                <a:ea typeface="Inter Medium" panose="02000503000000020004" pitchFamily="2" charset="0"/>
              </a:defRPr>
            </a:lvl4pPr>
            <a:lvl5pPr>
              <a:defRPr sz="2200">
                <a:solidFill>
                  <a:schemeClr val="accent1"/>
                </a:solidFill>
                <a:latin typeface="+mn-lt"/>
                <a:ea typeface="Inter Medium" panose="02000503000000020004" pitchFamily="2" charset="0"/>
              </a:defRPr>
            </a:lvl5pPr>
            <a:lvl6pPr>
              <a:defRPr>
                <a:latin typeface="+mn-lt"/>
              </a:defRPr>
            </a:lvl6pPr>
          </a:lstStyle>
          <a:p>
            <a:pPr lvl="0"/>
            <a:r>
              <a:rPr lang="en-US"/>
              <a:t>Click to edit Master text styles</a:t>
            </a:r>
          </a:p>
        </p:txBody>
      </p:sp>
    </p:spTree>
    <p:extLst>
      <p:ext uri="{BB962C8B-B14F-4D97-AF65-F5344CB8AC3E}">
        <p14:creationId xmlns:p14="http://schemas.microsoft.com/office/powerpoint/2010/main" val="2433033340"/>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Smoke">
    <p:spTree>
      <p:nvGrpSpPr>
        <p:cNvPr id="1" name=""/>
        <p:cNvGrpSpPr/>
        <p:nvPr/>
      </p:nvGrpSpPr>
      <p:grpSpPr>
        <a:xfrm>
          <a:off x="0" y="0"/>
          <a:ext cx="0" cy="0"/>
          <a:chOff x="0" y="0"/>
          <a:chExt cx="0" cy="0"/>
        </a:xfrm>
      </p:grpSpPr>
      <p:grpSp>
        <p:nvGrpSpPr>
          <p:cNvPr id="23" name="Group 4">
            <a:extLst>
              <a:ext uri="{FF2B5EF4-FFF2-40B4-BE49-F238E27FC236}">
                <a16:creationId xmlns:a16="http://schemas.microsoft.com/office/drawing/2014/main" id="{0C35C447-372A-2538-9C02-9DA22221296C}"/>
              </a:ext>
            </a:extLst>
          </p:cNvPr>
          <p:cNvGrpSpPr>
            <a:grpSpLocks noChangeAspect="1"/>
          </p:cNvGrpSpPr>
          <p:nvPr userDrawn="1"/>
        </p:nvGrpSpPr>
        <p:grpSpPr bwMode="auto">
          <a:xfrm>
            <a:off x="330271" y="327819"/>
            <a:ext cx="3972600" cy="438124"/>
            <a:chOff x="0" y="3473"/>
            <a:chExt cx="15360" cy="1694"/>
          </a:xfrm>
          <a:solidFill>
            <a:schemeClr val="accent1"/>
          </a:solidFill>
        </p:grpSpPr>
        <p:sp>
          <p:nvSpPr>
            <p:cNvPr id="24" name="Freeform 5">
              <a:extLst>
                <a:ext uri="{FF2B5EF4-FFF2-40B4-BE49-F238E27FC236}">
                  <a16:creationId xmlns:a16="http://schemas.microsoft.com/office/drawing/2014/main" id="{CFF1AFD2-F993-B30A-2282-C04F1F65AF00}"/>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5" name="Freeform 6">
              <a:extLst>
                <a:ext uri="{FF2B5EF4-FFF2-40B4-BE49-F238E27FC236}">
                  <a16:creationId xmlns:a16="http://schemas.microsoft.com/office/drawing/2014/main" id="{2F13F474-91EA-0185-733B-62682BD9F6E9}"/>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6" name="Freeform 7">
              <a:extLst>
                <a:ext uri="{FF2B5EF4-FFF2-40B4-BE49-F238E27FC236}">
                  <a16:creationId xmlns:a16="http://schemas.microsoft.com/office/drawing/2014/main" id="{87072C05-B626-BAF9-5316-96EAB02420F0}"/>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7" name="Freeform 8">
              <a:extLst>
                <a:ext uri="{FF2B5EF4-FFF2-40B4-BE49-F238E27FC236}">
                  <a16:creationId xmlns:a16="http://schemas.microsoft.com/office/drawing/2014/main" id="{AC6EA6C6-1057-DAC8-2609-B6EB51B72376}"/>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8" name="Freeform 9">
              <a:extLst>
                <a:ext uri="{FF2B5EF4-FFF2-40B4-BE49-F238E27FC236}">
                  <a16:creationId xmlns:a16="http://schemas.microsoft.com/office/drawing/2014/main" id="{4E258757-AB3A-DE10-FDFE-35B9588E9C3E}"/>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9" name="Freeform 10">
              <a:extLst>
                <a:ext uri="{FF2B5EF4-FFF2-40B4-BE49-F238E27FC236}">
                  <a16:creationId xmlns:a16="http://schemas.microsoft.com/office/drawing/2014/main" id="{74360D36-2B50-3114-9CB9-4BEE96BCCE6A}"/>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30" name="Freeform 11">
              <a:extLst>
                <a:ext uri="{FF2B5EF4-FFF2-40B4-BE49-F238E27FC236}">
                  <a16:creationId xmlns:a16="http://schemas.microsoft.com/office/drawing/2014/main" id="{1B032D16-0F2B-1DEC-D92A-ACAF24C07B0A}"/>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31" name="Freeform 12">
              <a:extLst>
                <a:ext uri="{FF2B5EF4-FFF2-40B4-BE49-F238E27FC236}">
                  <a16:creationId xmlns:a16="http://schemas.microsoft.com/office/drawing/2014/main" id="{13923343-4541-4792-ADC5-E6333E98D37A}"/>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
        <p:nvSpPr>
          <p:cNvPr id="32" name="Title 1">
            <a:extLst>
              <a:ext uri="{FF2B5EF4-FFF2-40B4-BE49-F238E27FC236}">
                <a16:creationId xmlns:a16="http://schemas.microsoft.com/office/drawing/2014/main" id="{802863CF-25C1-DECF-F640-C736ECDB9551}"/>
              </a:ext>
            </a:extLst>
          </p:cNvPr>
          <p:cNvSpPr>
            <a:spLocks noGrp="1"/>
          </p:cNvSpPr>
          <p:nvPr>
            <p:ph type="ctrTitle"/>
          </p:nvPr>
        </p:nvSpPr>
        <p:spPr>
          <a:xfrm>
            <a:off x="330271" y="2417400"/>
            <a:ext cx="9144000" cy="1847942"/>
          </a:xfrm>
        </p:spPr>
        <p:txBody>
          <a:bodyPr anchor="b"/>
          <a:lstStyle>
            <a:lvl1pPr algn="l">
              <a:defRPr sz="6400">
                <a:solidFill>
                  <a:schemeClr val="accent1"/>
                </a:solidFill>
              </a:defRPr>
            </a:lvl1pPr>
          </a:lstStyle>
          <a:p>
            <a:r>
              <a:rPr lang="en-US"/>
              <a:t>Click to edit Master title style</a:t>
            </a:r>
            <a:endParaRPr lang="en-GB" dirty="0"/>
          </a:p>
        </p:txBody>
      </p:sp>
      <p:sp>
        <p:nvSpPr>
          <p:cNvPr id="33" name="Subtitle 2">
            <a:extLst>
              <a:ext uri="{FF2B5EF4-FFF2-40B4-BE49-F238E27FC236}">
                <a16:creationId xmlns:a16="http://schemas.microsoft.com/office/drawing/2014/main" id="{623E9086-C2CE-8088-D447-C484543077B0}"/>
              </a:ext>
            </a:extLst>
          </p:cNvPr>
          <p:cNvSpPr>
            <a:spLocks noGrp="1"/>
          </p:cNvSpPr>
          <p:nvPr>
            <p:ph type="subTitle" idx="1"/>
          </p:nvPr>
        </p:nvSpPr>
        <p:spPr>
          <a:xfrm>
            <a:off x="330271" y="4383000"/>
            <a:ext cx="9144000" cy="1322348"/>
          </a:xfrm>
        </p:spPr>
        <p:txBody>
          <a:bodyPr/>
          <a:lstStyle>
            <a:lvl1pPr marL="0" indent="0" algn="l">
              <a:buNone/>
              <a:defRPr sz="4800">
                <a:solidFill>
                  <a:schemeClr val="accent1"/>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sp>
        <p:nvSpPr>
          <p:cNvPr id="2" name="Text Placeholder 17">
            <a:extLst>
              <a:ext uri="{FF2B5EF4-FFF2-40B4-BE49-F238E27FC236}">
                <a16:creationId xmlns:a16="http://schemas.microsoft.com/office/drawing/2014/main" id="{11F185D0-AFD5-29A8-8DBA-63C332F2594A}"/>
              </a:ext>
            </a:extLst>
          </p:cNvPr>
          <p:cNvSpPr>
            <a:spLocks noGrp="1"/>
          </p:cNvSpPr>
          <p:nvPr>
            <p:ph type="body" sz="quarter" idx="10"/>
          </p:nvPr>
        </p:nvSpPr>
        <p:spPr>
          <a:xfrm>
            <a:off x="330271" y="5789338"/>
            <a:ext cx="5579199" cy="740845"/>
          </a:xfrm>
        </p:spPr>
        <p:txBody>
          <a:bodyPr anchor="b"/>
          <a:lstStyle>
            <a:lvl1pPr>
              <a:defRPr sz="2200" b="1">
                <a:solidFill>
                  <a:schemeClr val="accent1"/>
                </a:solidFill>
                <a:latin typeface="+mn-lt"/>
                <a:ea typeface="Inter Medium" panose="02000503000000020004" pitchFamily="2" charset="0"/>
              </a:defRPr>
            </a:lvl1pPr>
            <a:lvl2pPr>
              <a:defRPr sz="2200">
                <a:solidFill>
                  <a:schemeClr val="accent1"/>
                </a:solidFill>
              </a:defRPr>
            </a:lvl2pPr>
            <a:lvl3pPr>
              <a:defRPr sz="2200">
                <a:solidFill>
                  <a:schemeClr val="accent1"/>
                </a:solidFill>
                <a:latin typeface="+mn-lt"/>
                <a:ea typeface="Inter Medium" panose="02000503000000020004" pitchFamily="2" charset="0"/>
              </a:defRPr>
            </a:lvl3pPr>
            <a:lvl4pPr>
              <a:defRPr sz="2200">
                <a:solidFill>
                  <a:schemeClr val="accent1"/>
                </a:solidFill>
                <a:latin typeface="+mn-lt"/>
                <a:ea typeface="Inter Medium" panose="02000503000000020004" pitchFamily="2" charset="0"/>
              </a:defRPr>
            </a:lvl4pPr>
            <a:lvl5pPr>
              <a:defRPr sz="2200">
                <a:solidFill>
                  <a:schemeClr val="accent1"/>
                </a:solidFill>
                <a:latin typeface="+mn-lt"/>
                <a:ea typeface="Inter Medium" panose="02000503000000020004" pitchFamily="2" charset="0"/>
              </a:defRPr>
            </a:lvl5pPr>
            <a:lvl6pPr>
              <a:defRPr>
                <a:latin typeface="+mn-lt"/>
              </a:defRPr>
            </a:lvl6pPr>
          </a:lstStyle>
          <a:p>
            <a:pPr lvl="0"/>
            <a:r>
              <a:rPr lang="en-US"/>
              <a:t>Click to edit Master text styles</a:t>
            </a:r>
          </a:p>
        </p:txBody>
      </p:sp>
    </p:spTree>
    <p:extLst>
      <p:ext uri="{BB962C8B-B14F-4D97-AF65-F5344CB8AC3E}">
        <p14:creationId xmlns:p14="http://schemas.microsoft.com/office/powerpoint/2010/main" val="2497264879"/>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Title Slide Khaki">
    <p:spTree>
      <p:nvGrpSpPr>
        <p:cNvPr id="1" name=""/>
        <p:cNvGrpSpPr/>
        <p:nvPr/>
      </p:nvGrpSpPr>
      <p:grpSpPr>
        <a:xfrm>
          <a:off x="0" y="0"/>
          <a:ext cx="0" cy="0"/>
          <a:chOff x="0" y="0"/>
          <a:chExt cx="0" cy="0"/>
        </a:xfrm>
      </p:grpSpPr>
      <p:grpSp>
        <p:nvGrpSpPr>
          <p:cNvPr id="23" name="Group 4">
            <a:extLst>
              <a:ext uri="{FF2B5EF4-FFF2-40B4-BE49-F238E27FC236}">
                <a16:creationId xmlns:a16="http://schemas.microsoft.com/office/drawing/2014/main" id="{0C35C447-372A-2538-9C02-9DA22221296C}"/>
              </a:ext>
            </a:extLst>
          </p:cNvPr>
          <p:cNvGrpSpPr>
            <a:grpSpLocks noChangeAspect="1"/>
          </p:cNvGrpSpPr>
          <p:nvPr userDrawn="1"/>
        </p:nvGrpSpPr>
        <p:grpSpPr bwMode="auto">
          <a:xfrm>
            <a:off x="330271" y="327819"/>
            <a:ext cx="3972600" cy="438124"/>
            <a:chOff x="0" y="3473"/>
            <a:chExt cx="15360" cy="1694"/>
          </a:xfrm>
          <a:solidFill>
            <a:schemeClr val="accent1"/>
          </a:solidFill>
        </p:grpSpPr>
        <p:sp>
          <p:nvSpPr>
            <p:cNvPr id="24" name="Freeform 5">
              <a:extLst>
                <a:ext uri="{FF2B5EF4-FFF2-40B4-BE49-F238E27FC236}">
                  <a16:creationId xmlns:a16="http://schemas.microsoft.com/office/drawing/2014/main" id="{CFF1AFD2-F993-B30A-2282-C04F1F65AF00}"/>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5" name="Freeform 6">
              <a:extLst>
                <a:ext uri="{FF2B5EF4-FFF2-40B4-BE49-F238E27FC236}">
                  <a16:creationId xmlns:a16="http://schemas.microsoft.com/office/drawing/2014/main" id="{2F13F474-91EA-0185-733B-62682BD9F6E9}"/>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6" name="Freeform 7">
              <a:extLst>
                <a:ext uri="{FF2B5EF4-FFF2-40B4-BE49-F238E27FC236}">
                  <a16:creationId xmlns:a16="http://schemas.microsoft.com/office/drawing/2014/main" id="{87072C05-B626-BAF9-5316-96EAB02420F0}"/>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7" name="Freeform 8">
              <a:extLst>
                <a:ext uri="{FF2B5EF4-FFF2-40B4-BE49-F238E27FC236}">
                  <a16:creationId xmlns:a16="http://schemas.microsoft.com/office/drawing/2014/main" id="{AC6EA6C6-1057-DAC8-2609-B6EB51B72376}"/>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8" name="Freeform 9">
              <a:extLst>
                <a:ext uri="{FF2B5EF4-FFF2-40B4-BE49-F238E27FC236}">
                  <a16:creationId xmlns:a16="http://schemas.microsoft.com/office/drawing/2014/main" id="{4E258757-AB3A-DE10-FDFE-35B9588E9C3E}"/>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9" name="Freeform 10">
              <a:extLst>
                <a:ext uri="{FF2B5EF4-FFF2-40B4-BE49-F238E27FC236}">
                  <a16:creationId xmlns:a16="http://schemas.microsoft.com/office/drawing/2014/main" id="{74360D36-2B50-3114-9CB9-4BEE96BCCE6A}"/>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30" name="Freeform 11">
              <a:extLst>
                <a:ext uri="{FF2B5EF4-FFF2-40B4-BE49-F238E27FC236}">
                  <a16:creationId xmlns:a16="http://schemas.microsoft.com/office/drawing/2014/main" id="{1B032D16-0F2B-1DEC-D92A-ACAF24C07B0A}"/>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31" name="Freeform 12">
              <a:extLst>
                <a:ext uri="{FF2B5EF4-FFF2-40B4-BE49-F238E27FC236}">
                  <a16:creationId xmlns:a16="http://schemas.microsoft.com/office/drawing/2014/main" id="{13923343-4541-4792-ADC5-E6333E98D37A}"/>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
        <p:nvSpPr>
          <p:cNvPr id="32" name="Title 1">
            <a:extLst>
              <a:ext uri="{FF2B5EF4-FFF2-40B4-BE49-F238E27FC236}">
                <a16:creationId xmlns:a16="http://schemas.microsoft.com/office/drawing/2014/main" id="{802863CF-25C1-DECF-F640-C736ECDB9551}"/>
              </a:ext>
            </a:extLst>
          </p:cNvPr>
          <p:cNvSpPr>
            <a:spLocks noGrp="1"/>
          </p:cNvSpPr>
          <p:nvPr>
            <p:ph type="ctrTitle"/>
          </p:nvPr>
        </p:nvSpPr>
        <p:spPr>
          <a:xfrm>
            <a:off x="330271" y="2417400"/>
            <a:ext cx="9144000" cy="1847942"/>
          </a:xfrm>
        </p:spPr>
        <p:txBody>
          <a:bodyPr anchor="b"/>
          <a:lstStyle>
            <a:lvl1pPr algn="l">
              <a:defRPr sz="6400">
                <a:solidFill>
                  <a:schemeClr val="accent1"/>
                </a:solidFill>
              </a:defRPr>
            </a:lvl1pPr>
          </a:lstStyle>
          <a:p>
            <a:r>
              <a:rPr lang="en-US"/>
              <a:t>Click to edit Master title style</a:t>
            </a:r>
            <a:endParaRPr lang="en-GB" dirty="0"/>
          </a:p>
        </p:txBody>
      </p:sp>
      <p:sp>
        <p:nvSpPr>
          <p:cNvPr id="33" name="Subtitle 2">
            <a:extLst>
              <a:ext uri="{FF2B5EF4-FFF2-40B4-BE49-F238E27FC236}">
                <a16:creationId xmlns:a16="http://schemas.microsoft.com/office/drawing/2014/main" id="{623E9086-C2CE-8088-D447-C484543077B0}"/>
              </a:ext>
            </a:extLst>
          </p:cNvPr>
          <p:cNvSpPr>
            <a:spLocks noGrp="1"/>
          </p:cNvSpPr>
          <p:nvPr>
            <p:ph type="subTitle" idx="1"/>
          </p:nvPr>
        </p:nvSpPr>
        <p:spPr>
          <a:xfrm>
            <a:off x="330271" y="4383000"/>
            <a:ext cx="9144000" cy="1322348"/>
          </a:xfrm>
        </p:spPr>
        <p:txBody>
          <a:bodyPr/>
          <a:lstStyle>
            <a:lvl1pPr marL="0" indent="0" algn="l">
              <a:buNone/>
              <a:defRPr sz="4800">
                <a:solidFill>
                  <a:schemeClr val="accent1"/>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sp>
        <p:nvSpPr>
          <p:cNvPr id="2" name="Text Placeholder 17">
            <a:extLst>
              <a:ext uri="{FF2B5EF4-FFF2-40B4-BE49-F238E27FC236}">
                <a16:creationId xmlns:a16="http://schemas.microsoft.com/office/drawing/2014/main" id="{32F34A56-64A7-7D06-2C13-DE870A6B3F5B}"/>
              </a:ext>
            </a:extLst>
          </p:cNvPr>
          <p:cNvSpPr>
            <a:spLocks noGrp="1"/>
          </p:cNvSpPr>
          <p:nvPr>
            <p:ph type="body" sz="quarter" idx="10"/>
          </p:nvPr>
        </p:nvSpPr>
        <p:spPr>
          <a:xfrm>
            <a:off x="330271" y="5789338"/>
            <a:ext cx="5579199" cy="740845"/>
          </a:xfrm>
        </p:spPr>
        <p:txBody>
          <a:bodyPr anchor="b"/>
          <a:lstStyle>
            <a:lvl1pPr>
              <a:defRPr sz="2200" b="1">
                <a:solidFill>
                  <a:schemeClr val="accent1"/>
                </a:solidFill>
                <a:latin typeface="+mn-lt"/>
                <a:ea typeface="Inter Medium" panose="02000503000000020004" pitchFamily="2" charset="0"/>
              </a:defRPr>
            </a:lvl1pPr>
            <a:lvl2pPr>
              <a:defRPr sz="2200">
                <a:solidFill>
                  <a:schemeClr val="accent1"/>
                </a:solidFill>
              </a:defRPr>
            </a:lvl2pPr>
            <a:lvl3pPr>
              <a:defRPr sz="2200">
                <a:solidFill>
                  <a:schemeClr val="accent1"/>
                </a:solidFill>
                <a:latin typeface="+mn-lt"/>
                <a:ea typeface="Inter Medium" panose="02000503000000020004" pitchFamily="2" charset="0"/>
              </a:defRPr>
            </a:lvl3pPr>
            <a:lvl4pPr>
              <a:defRPr sz="2200">
                <a:solidFill>
                  <a:schemeClr val="accent1"/>
                </a:solidFill>
                <a:latin typeface="+mn-lt"/>
                <a:ea typeface="Inter Medium" panose="02000503000000020004" pitchFamily="2" charset="0"/>
              </a:defRPr>
            </a:lvl4pPr>
            <a:lvl5pPr>
              <a:defRPr sz="2200">
                <a:solidFill>
                  <a:schemeClr val="accent1"/>
                </a:solidFill>
                <a:latin typeface="+mn-lt"/>
                <a:ea typeface="Inter Medium" panose="02000503000000020004" pitchFamily="2" charset="0"/>
              </a:defRPr>
            </a:lvl5pPr>
            <a:lvl6pPr>
              <a:defRPr>
                <a:latin typeface="+mn-lt"/>
              </a:defRPr>
            </a:lvl6pPr>
          </a:lstStyle>
          <a:p>
            <a:pPr lvl="0"/>
            <a:r>
              <a:rPr lang="en-US"/>
              <a:t>Click to edit Master text styles</a:t>
            </a:r>
          </a:p>
        </p:txBody>
      </p:sp>
    </p:spTree>
    <p:extLst>
      <p:ext uri="{BB962C8B-B14F-4D97-AF65-F5344CB8AC3E}">
        <p14:creationId xmlns:p14="http://schemas.microsoft.com/office/powerpoint/2010/main" val="606689727"/>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itle Slide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1C1E3-6A7C-C21D-910D-C4B7DFFF5270}"/>
              </a:ext>
            </a:extLst>
          </p:cNvPr>
          <p:cNvSpPr>
            <a:spLocks noGrp="1"/>
          </p:cNvSpPr>
          <p:nvPr>
            <p:ph type="ctrTitle"/>
          </p:nvPr>
        </p:nvSpPr>
        <p:spPr>
          <a:xfrm>
            <a:off x="330271" y="2417400"/>
            <a:ext cx="9144000" cy="1847942"/>
          </a:xfrm>
        </p:spPr>
        <p:txBody>
          <a:bodyPr anchor="b"/>
          <a:lstStyle>
            <a:lvl1pPr algn="l">
              <a:defRPr sz="6400">
                <a:solidFill>
                  <a:schemeClr val="bg1"/>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D4E0DA90-2FF2-F36C-F9FF-CD7A192F009A}"/>
              </a:ext>
            </a:extLst>
          </p:cNvPr>
          <p:cNvSpPr>
            <a:spLocks noGrp="1"/>
          </p:cNvSpPr>
          <p:nvPr>
            <p:ph type="subTitle" idx="1"/>
          </p:nvPr>
        </p:nvSpPr>
        <p:spPr>
          <a:xfrm>
            <a:off x="330271" y="4383000"/>
            <a:ext cx="9144000" cy="1322348"/>
          </a:xfrm>
        </p:spPr>
        <p:txBody>
          <a:bodyPr/>
          <a:lstStyle>
            <a:lvl1pPr marL="0" indent="0" algn="l">
              <a:buNone/>
              <a:defRPr sz="4800">
                <a:solidFill>
                  <a:schemeClr val="bg1"/>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grpSp>
        <p:nvGrpSpPr>
          <p:cNvPr id="6" name="Group 4">
            <a:extLst>
              <a:ext uri="{FF2B5EF4-FFF2-40B4-BE49-F238E27FC236}">
                <a16:creationId xmlns:a16="http://schemas.microsoft.com/office/drawing/2014/main" id="{714C7637-5E21-BDDB-D675-718E58535D6D}"/>
              </a:ext>
            </a:extLst>
          </p:cNvPr>
          <p:cNvGrpSpPr>
            <a:grpSpLocks noChangeAspect="1"/>
          </p:cNvGrpSpPr>
          <p:nvPr userDrawn="1"/>
        </p:nvGrpSpPr>
        <p:grpSpPr bwMode="auto">
          <a:xfrm>
            <a:off x="330271" y="327819"/>
            <a:ext cx="3972600" cy="438124"/>
            <a:chOff x="0" y="3473"/>
            <a:chExt cx="15360" cy="1694"/>
          </a:xfrm>
        </p:grpSpPr>
        <p:sp>
          <p:nvSpPr>
            <p:cNvPr id="17" name="Freeform 5">
              <a:extLst>
                <a:ext uri="{FF2B5EF4-FFF2-40B4-BE49-F238E27FC236}">
                  <a16:creationId xmlns:a16="http://schemas.microsoft.com/office/drawing/2014/main" id="{A57B56D4-851E-7242-EAB1-CD5B53E8B9AB}"/>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6">
              <a:extLst>
                <a:ext uri="{FF2B5EF4-FFF2-40B4-BE49-F238E27FC236}">
                  <a16:creationId xmlns:a16="http://schemas.microsoft.com/office/drawing/2014/main" id="{525FF1F4-36F0-A184-7B99-8F5F4A49C89F}"/>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0" name="Freeform 7">
              <a:extLst>
                <a:ext uri="{FF2B5EF4-FFF2-40B4-BE49-F238E27FC236}">
                  <a16:creationId xmlns:a16="http://schemas.microsoft.com/office/drawing/2014/main" id="{F198715B-A90B-9B06-A055-401A84B0921B}"/>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1" name="Freeform 8">
              <a:extLst>
                <a:ext uri="{FF2B5EF4-FFF2-40B4-BE49-F238E27FC236}">
                  <a16:creationId xmlns:a16="http://schemas.microsoft.com/office/drawing/2014/main" id="{9D2E04D5-A2EE-135D-A8C9-6E695F9BCF31}"/>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2" name="Freeform 9">
              <a:extLst>
                <a:ext uri="{FF2B5EF4-FFF2-40B4-BE49-F238E27FC236}">
                  <a16:creationId xmlns:a16="http://schemas.microsoft.com/office/drawing/2014/main" id="{8CE0DC1F-799B-3F7A-3A71-D20337A4746C}"/>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3" name="Freeform 10">
              <a:extLst>
                <a:ext uri="{FF2B5EF4-FFF2-40B4-BE49-F238E27FC236}">
                  <a16:creationId xmlns:a16="http://schemas.microsoft.com/office/drawing/2014/main" id="{E8EAEE22-055F-6869-D50D-D9C8C9082FDC}"/>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4" name="Freeform 11">
              <a:extLst>
                <a:ext uri="{FF2B5EF4-FFF2-40B4-BE49-F238E27FC236}">
                  <a16:creationId xmlns:a16="http://schemas.microsoft.com/office/drawing/2014/main" id="{EADAC67C-850F-96D3-0962-09E1B4CC3ECB}"/>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5" name="Freeform 12">
              <a:extLst>
                <a:ext uri="{FF2B5EF4-FFF2-40B4-BE49-F238E27FC236}">
                  <a16:creationId xmlns:a16="http://schemas.microsoft.com/office/drawing/2014/main" id="{683187A0-2E68-170D-55EF-0FA20E7A75B8}"/>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
        <p:nvSpPr>
          <p:cNvPr id="4" name="Text Placeholder 17">
            <a:extLst>
              <a:ext uri="{FF2B5EF4-FFF2-40B4-BE49-F238E27FC236}">
                <a16:creationId xmlns:a16="http://schemas.microsoft.com/office/drawing/2014/main" id="{DE35EBC5-835C-E753-0718-4DC94AE7D1D6}"/>
              </a:ext>
            </a:extLst>
          </p:cNvPr>
          <p:cNvSpPr>
            <a:spLocks noGrp="1"/>
          </p:cNvSpPr>
          <p:nvPr>
            <p:ph type="body" sz="quarter" idx="10"/>
          </p:nvPr>
        </p:nvSpPr>
        <p:spPr>
          <a:xfrm>
            <a:off x="330271" y="5789338"/>
            <a:ext cx="5579199" cy="740845"/>
          </a:xfrm>
        </p:spPr>
        <p:txBody>
          <a:bodyPr anchor="b"/>
          <a:lstStyle>
            <a:lvl1pPr>
              <a:defRPr sz="2200" b="1">
                <a:solidFill>
                  <a:schemeClr val="bg1"/>
                </a:solidFill>
                <a:latin typeface="+mn-lt"/>
                <a:ea typeface="Inter Medium" panose="02000503000000020004" pitchFamily="2" charset="0"/>
              </a:defRPr>
            </a:lvl1pPr>
            <a:lvl2pPr>
              <a:defRPr sz="2200">
                <a:solidFill>
                  <a:schemeClr val="accent1"/>
                </a:solidFill>
              </a:defRPr>
            </a:lvl2pPr>
            <a:lvl3pPr>
              <a:defRPr sz="2200">
                <a:solidFill>
                  <a:schemeClr val="accent1"/>
                </a:solidFill>
                <a:latin typeface="+mn-lt"/>
                <a:ea typeface="Inter Medium" panose="02000503000000020004" pitchFamily="2" charset="0"/>
              </a:defRPr>
            </a:lvl3pPr>
            <a:lvl4pPr>
              <a:defRPr sz="2200">
                <a:solidFill>
                  <a:schemeClr val="accent1"/>
                </a:solidFill>
                <a:latin typeface="+mn-lt"/>
                <a:ea typeface="Inter Medium" panose="02000503000000020004" pitchFamily="2" charset="0"/>
              </a:defRPr>
            </a:lvl4pPr>
            <a:lvl5pPr>
              <a:defRPr sz="2200">
                <a:solidFill>
                  <a:schemeClr val="accent1"/>
                </a:solidFill>
                <a:latin typeface="+mn-lt"/>
                <a:ea typeface="Inter Medium" panose="02000503000000020004" pitchFamily="2" charset="0"/>
              </a:defRPr>
            </a:lvl5pPr>
            <a:lvl6pPr>
              <a:defRPr>
                <a:latin typeface="+mn-lt"/>
              </a:defRPr>
            </a:lvl6pPr>
          </a:lstStyle>
          <a:p>
            <a:pPr lvl="0"/>
            <a:r>
              <a:rPr lang="en-US"/>
              <a:t>Click to edit Master text styles</a:t>
            </a:r>
          </a:p>
        </p:txBody>
      </p:sp>
    </p:spTree>
    <p:extLst>
      <p:ext uri="{BB962C8B-B14F-4D97-AF65-F5344CB8AC3E}">
        <p14:creationId xmlns:p14="http://schemas.microsoft.com/office/powerpoint/2010/main" val="62882915"/>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Title Slide Image">
    <p:spTree>
      <p:nvGrpSpPr>
        <p:cNvPr id="1" name=""/>
        <p:cNvGrpSpPr/>
        <p:nvPr/>
      </p:nvGrpSpPr>
      <p:grpSpPr>
        <a:xfrm>
          <a:off x="0" y="0"/>
          <a:ext cx="0" cy="0"/>
          <a:chOff x="0" y="0"/>
          <a:chExt cx="0" cy="0"/>
        </a:xfrm>
      </p:grpSpPr>
      <p:grpSp>
        <p:nvGrpSpPr>
          <p:cNvPr id="4" name="Group 4">
            <a:extLst>
              <a:ext uri="{FF2B5EF4-FFF2-40B4-BE49-F238E27FC236}">
                <a16:creationId xmlns:a16="http://schemas.microsoft.com/office/drawing/2014/main" id="{98F30683-44FB-4995-47C3-43A7DE5523C7}"/>
              </a:ext>
            </a:extLst>
          </p:cNvPr>
          <p:cNvGrpSpPr>
            <a:grpSpLocks noChangeAspect="1"/>
          </p:cNvGrpSpPr>
          <p:nvPr userDrawn="1"/>
        </p:nvGrpSpPr>
        <p:grpSpPr bwMode="auto">
          <a:xfrm>
            <a:off x="330271" y="327819"/>
            <a:ext cx="3972600" cy="438124"/>
            <a:chOff x="0" y="3473"/>
            <a:chExt cx="15360" cy="1694"/>
          </a:xfrm>
        </p:grpSpPr>
        <p:sp>
          <p:nvSpPr>
            <p:cNvPr id="5" name="Freeform 5">
              <a:extLst>
                <a:ext uri="{FF2B5EF4-FFF2-40B4-BE49-F238E27FC236}">
                  <a16:creationId xmlns:a16="http://schemas.microsoft.com/office/drawing/2014/main" id="{77A24E86-91AA-6A9B-314A-752B77481A0D}"/>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6" name="Freeform 6">
              <a:extLst>
                <a:ext uri="{FF2B5EF4-FFF2-40B4-BE49-F238E27FC236}">
                  <a16:creationId xmlns:a16="http://schemas.microsoft.com/office/drawing/2014/main" id="{A879B37A-F4A9-2DDA-3FC3-9FC52384AE62}"/>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8" name="Freeform 7">
              <a:extLst>
                <a:ext uri="{FF2B5EF4-FFF2-40B4-BE49-F238E27FC236}">
                  <a16:creationId xmlns:a16="http://schemas.microsoft.com/office/drawing/2014/main" id="{93DABC58-132F-2F2F-EB5B-78B30A3D448C}"/>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7" name="Freeform 8">
              <a:extLst>
                <a:ext uri="{FF2B5EF4-FFF2-40B4-BE49-F238E27FC236}">
                  <a16:creationId xmlns:a16="http://schemas.microsoft.com/office/drawing/2014/main" id="{DFE51362-844C-B4F1-1A83-A287F312E94A}"/>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9">
              <a:extLst>
                <a:ext uri="{FF2B5EF4-FFF2-40B4-BE49-F238E27FC236}">
                  <a16:creationId xmlns:a16="http://schemas.microsoft.com/office/drawing/2014/main" id="{E0F57AAB-C462-6A3A-9686-048341EA78B1}"/>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0" name="Freeform 10">
              <a:extLst>
                <a:ext uri="{FF2B5EF4-FFF2-40B4-BE49-F238E27FC236}">
                  <a16:creationId xmlns:a16="http://schemas.microsoft.com/office/drawing/2014/main" id="{8A0D371A-82CE-1829-AA32-FB790C7A60A1}"/>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1" name="Freeform 11">
              <a:extLst>
                <a:ext uri="{FF2B5EF4-FFF2-40B4-BE49-F238E27FC236}">
                  <a16:creationId xmlns:a16="http://schemas.microsoft.com/office/drawing/2014/main" id="{EA0DE082-4D8F-8158-56B4-AF85C4A0FA22}"/>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2" name="Freeform 12">
              <a:extLst>
                <a:ext uri="{FF2B5EF4-FFF2-40B4-BE49-F238E27FC236}">
                  <a16:creationId xmlns:a16="http://schemas.microsoft.com/office/drawing/2014/main" id="{530CFB56-59E9-38CF-519A-B532B32547AB}"/>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
        <p:nvSpPr>
          <p:cNvPr id="23" name="Title 1">
            <a:extLst>
              <a:ext uri="{FF2B5EF4-FFF2-40B4-BE49-F238E27FC236}">
                <a16:creationId xmlns:a16="http://schemas.microsoft.com/office/drawing/2014/main" id="{FB5434B5-DD4C-F988-6EBA-085A7DD4940D}"/>
              </a:ext>
            </a:extLst>
          </p:cNvPr>
          <p:cNvSpPr>
            <a:spLocks noGrp="1"/>
          </p:cNvSpPr>
          <p:nvPr>
            <p:ph type="ctrTitle"/>
          </p:nvPr>
        </p:nvSpPr>
        <p:spPr>
          <a:xfrm>
            <a:off x="330271" y="2417400"/>
            <a:ext cx="9144000" cy="1847942"/>
          </a:xfrm>
        </p:spPr>
        <p:txBody>
          <a:bodyPr anchor="b"/>
          <a:lstStyle>
            <a:lvl1pPr algn="l">
              <a:defRPr sz="6400">
                <a:solidFill>
                  <a:schemeClr val="bg1"/>
                </a:solidFill>
              </a:defRPr>
            </a:lvl1pPr>
          </a:lstStyle>
          <a:p>
            <a:r>
              <a:rPr lang="en-US"/>
              <a:t>Click to edit Master title style</a:t>
            </a:r>
            <a:endParaRPr lang="en-GB" dirty="0"/>
          </a:p>
        </p:txBody>
      </p:sp>
      <p:sp>
        <p:nvSpPr>
          <p:cNvPr id="24" name="Subtitle 2">
            <a:extLst>
              <a:ext uri="{FF2B5EF4-FFF2-40B4-BE49-F238E27FC236}">
                <a16:creationId xmlns:a16="http://schemas.microsoft.com/office/drawing/2014/main" id="{1E34748E-CBEF-26E7-AB9F-696FA5D599DC}"/>
              </a:ext>
            </a:extLst>
          </p:cNvPr>
          <p:cNvSpPr>
            <a:spLocks noGrp="1"/>
          </p:cNvSpPr>
          <p:nvPr>
            <p:ph type="subTitle" idx="1"/>
          </p:nvPr>
        </p:nvSpPr>
        <p:spPr>
          <a:xfrm>
            <a:off x="330271" y="4383000"/>
            <a:ext cx="9144000" cy="1322348"/>
          </a:xfrm>
        </p:spPr>
        <p:txBody>
          <a:bodyPr/>
          <a:lstStyle>
            <a:lvl1pPr marL="0" indent="0" algn="l">
              <a:buNone/>
              <a:defRPr sz="4800">
                <a:solidFill>
                  <a:schemeClr val="bg1"/>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sp>
        <p:nvSpPr>
          <p:cNvPr id="2" name="Text Placeholder 17">
            <a:extLst>
              <a:ext uri="{FF2B5EF4-FFF2-40B4-BE49-F238E27FC236}">
                <a16:creationId xmlns:a16="http://schemas.microsoft.com/office/drawing/2014/main" id="{B1788887-B968-8C8D-9236-5F4F1A1842F1}"/>
              </a:ext>
            </a:extLst>
          </p:cNvPr>
          <p:cNvSpPr>
            <a:spLocks noGrp="1"/>
          </p:cNvSpPr>
          <p:nvPr>
            <p:ph type="body" sz="quarter" idx="10"/>
          </p:nvPr>
        </p:nvSpPr>
        <p:spPr>
          <a:xfrm>
            <a:off x="330271" y="5789338"/>
            <a:ext cx="5579199" cy="740845"/>
          </a:xfrm>
        </p:spPr>
        <p:txBody>
          <a:bodyPr anchor="b"/>
          <a:lstStyle>
            <a:lvl1pPr>
              <a:defRPr sz="2200" b="1">
                <a:solidFill>
                  <a:schemeClr val="bg1"/>
                </a:solidFill>
                <a:latin typeface="+mn-lt"/>
                <a:ea typeface="Inter Medium" panose="02000503000000020004" pitchFamily="2" charset="0"/>
              </a:defRPr>
            </a:lvl1pPr>
            <a:lvl2pPr>
              <a:defRPr sz="2200">
                <a:solidFill>
                  <a:schemeClr val="accent1"/>
                </a:solidFill>
              </a:defRPr>
            </a:lvl2pPr>
            <a:lvl3pPr>
              <a:defRPr sz="2200">
                <a:solidFill>
                  <a:schemeClr val="accent1"/>
                </a:solidFill>
                <a:latin typeface="+mn-lt"/>
                <a:ea typeface="Inter Medium" panose="02000503000000020004" pitchFamily="2" charset="0"/>
              </a:defRPr>
            </a:lvl3pPr>
            <a:lvl4pPr>
              <a:defRPr sz="2200">
                <a:solidFill>
                  <a:schemeClr val="accent1"/>
                </a:solidFill>
                <a:latin typeface="+mn-lt"/>
                <a:ea typeface="Inter Medium" panose="02000503000000020004" pitchFamily="2" charset="0"/>
              </a:defRPr>
            </a:lvl4pPr>
            <a:lvl5pPr>
              <a:defRPr sz="2200">
                <a:solidFill>
                  <a:schemeClr val="accent1"/>
                </a:solidFill>
                <a:latin typeface="+mn-lt"/>
                <a:ea typeface="Inter Medium" panose="02000503000000020004" pitchFamily="2" charset="0"/>
              </a:defRPr>
            </a:lvl5pPr>
            <a:lvl6pPr>
              <a:defRPr>
                <a:latin typeface="+mn-lt"/>
              </a:defRPr>
            </a:lvl6pPr>
          </a:lstStyle>
          <a:p>
            <a:pPr lvl="0"/>
            <a:r>
              <a:rPr lang="en-US"/>
              <a:t>Click to edit Master text styles</a:t>
            </a:r>
          </a:p>
        </p:txBody>
      </p:sp>
    </p:spTree>
    <p:extLst>
      <p:ext uri="{BB962C8B-B14F-4D97-AF65-F5344CB8AC3E}">
        <p14:creationId xmlns:p14="http://schemas.microsoft.com/office/powerpoint/2010/main" val="4079999131"/>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Agenda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19FE4-6876-B5B6-E975-473C9AD4B5B2}"/>
              </a:ext>
            </a:extLst>
          </p:cNvPr>
          <p:cNvSpPr>
            <a:spLocks noGrp="1"/>
          </p:cNvSpPr>
          <p:nvPr>
            <p:ph type="title"/>
          </p:nvPr>
        </p:nvSpPr>
        <p:spPr>
          <a:xfrm>
            <a:off x="318495" y="238870"/>
            <a:ext cx="5163243" cy="3190130"/>
          </a:xfrm>
        </p:spPr>
        <p:txBody>
          <a:bodyPr/>
          <a:lstStyle>
            <a:lvl1pPr>
              <a:defRPr sz="6400">
                <a:solidFill>
                  <a:schemeClr val="bg1"/>
                </a:solidFill>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089A3DB1-810F-A8E3-C248-4835CAA99DF5}"/>
              </a:ext>
            </a:extLst>
          </p:cNvPr>
          <p:cNvSpPr>
            <a:spLocks noGrp="1"/>
          </p:cNvSpPr>
          <p:nvPr>
            <p:ph type="dt" sz="half" idx="10"/>
          </p:nvPr>
        </p:nvSpPr>
        <p:spPr/>
        <p:txBody>
          <a:bodyPr/>
          <a:lstStyle>
            <a:lvl1pPr>
              <a:defRPr>
                <a:solidFill>
                  <a:schemeClr val="bg1"/>
                </a:solidFill>
              </a:defRPr>
            </a:lvl1pPr>
          </a:lstStyle>
          <a:p>
            <a:endParaRPr lang="en-GB"/>
          </a:p>
        </p:txBody>
      </p:sp>
      <p:sp>
        <p:nvSpPr>
          <p:cNvPr id="4" name="Footer Placeholder 3">
            <a:extLst>
              <a:ext uri="{FF2B5EF4-FFF2-40B4-BE49-F238E27FC236}">
                <a16:creationId xmlns:a16="http://schemas.microsoft.com/office/drawing/2014/main" id="{A6B777E5-A94F-F8C3-D5F7-C4C35810FF1A}"/>
              </a:ext>
            </a:extLst>
          </p:cNvPr>
          <p:cNvSpPr>
            <a:spLocks noGrp="1"/>
          </p:cNvSpPr>
          <p:nvPr>
            <p:ph type="ftr" sz="quarter" idx="11"/>
          </p:nvPr>
        </p:nvSpPr>
        <p:spPr/>
        <p:txBody>
          <a:bodyPr/>
          <a:lstStyle>
            <a:lvl1pPr>
              <a:defRPr>
                <a:solidFill>
                  <a:schemeClr val="bg1"/>
                </a:solidFill>
              </a:defRPr>
            </a:lvl1pPr>
          </a:lstStyle>
          <a:p>
            <a:endParaRPr lang="en-GB" dirty="0"/>
          </a:p>
        </p:txBody>
      </p:sp>
      <p:sp>
        <p:nvSpPr>
          <p:cNvPr id="5" name="Slide Number Placeholder 4">
            <a:extLst>
              <a:ext uri="{FF2B5EF4-FFF2-40B4-BE49-F238E27FC236}">
                <a16:creationId xmlns:a16="http://schemas.microsoft.com/office/drawing/2014/main" id="{8A089025-7C4D-C600-55FE-4CBA1AECC50A}"/>
              </a:ext>
            </a:extLst>
          </p:cNvPr>
          <p:cNvSpPr>
            <a:spLocks noGrp="1"/>
          </p:cNvSpPr>
          <p:nvPr>
            <p:ph type="sldNum" sz="quarter" idx="12"/>
          </p:nvPr>
        </p:nvSpPr>
        <p:spPr/>
        <p:txBody>
          <a:bodyPr/>
          <a:lstStyle>
            <a:lvl1pPr>
              <a:defRPr>
                <a:solidFill>
                  <a:schemeClr val="bg1"/>
                </a:solidFill>
              </a:defRPr>
            </a:lvl1pPr>
          </a:lstStyle>
          <a:p>
            <a:fld id="{CBA53E11-492D-48B3-9F9B-09541CA2A39A}" type="slidenum">
              <a:rPr lang="en-GB" smtClean="0"/>
              <a:pPr/>
              <a:t>‹#›</a:t>
            </a:fld>
            <a:endParaRPr lang="en-GB"/>
          </a:p>
        </p:txBody>
      </p:sp>
      <p:sp>
        <p:nvSpPr>
          <p:cNvPr id="7" name="Content Placeholder 6">
            <a:extLst>
              <a:ext uri="{FF2B5EF4-FFF2-40B4-BE49-F238E27FC236}">
                <a16:creationId xmlns:a16="http://schemas.microsoft.com/office/drawing/2014/main" id="{3F3EA03B-C9D6-61A6-148F-9BF74F07D9B8}"/>
              </a:ext>
            </a:extLst>
          </p:cNvPr>
          <p:cNvSpPr>
            <a:spLocks noGrp="1"/>
          </p:cNvSpPr>
          <p:nvPr>
            <p:ph sz="quarter" idx="13"/>
          </p:nvPr>
        </p:nvSpPr>
        <p:spPr>
          <a:xfrm>
            <a:off x="6096002" y="327820"/>
            <a:ext cx="5777508" cy="310118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Box 7">
            <a:extLst>
              <a:ext uri="{FF2B5EF4-FFF2-40B4-BE49-F238E27FC236}">
                <a16:creationId xmlns:a16="http://schemas.microsoft.com/office/drawing/2014/main" id="{F9C35426-417C-E41E-5A03-5974D3C79A08}"/>
              </a:ext>
            </a:extLst>
          </p:cNvPr>
          <p:cNvSpPr txBox="1"/>
          <p:nvPr userDrawn="1"/>
        </p:nvSpPr>
        <p:spPr>
          <a:xfrm>
            <a:off x="326233" y="6393702"/>
            <a:ext cx="1417500" cy="137272"/>
          </a:xfrm>
          <a:prstGeom prst="rect">
            <a:avLst/>
          </a:prstGeom>
          <a:noFill/>
        </p:spPr>
        <p:txBody>
          <a:bodyPr wrap="square" lIns="0" tIns="0" rIns="0" bIns="0" rtlCol="0" anchor="b">
            <a:noAutofit/>
          </a:bodyPr>
          <a:lstStyle/>
          <a:p>
            <a:pPr algn="l"/>
            <a:r>
              <a:rPr lang="en-US" sz="851" b="0" dirty="0">
                <a:solidFill>
                  <a:schemeClr val="bg1"/>
                </a:solidFill>
                <a:latin typeface="+mj-lt"/>
              </a:rPr>
              <a:t>Imperial College London</a:t>
            </a:r>
          </a:p>
        </p:txBody>
      </p:sp>
    </p:spTree>
    <p:extLst>
      <p:ext uri="{BB962C8B-B14F-4D97-AF65-F5344CB8AC3E}">
        <p14:creationId xmlns:p14="http://schemas.microsoft.com/office/powerpoint/2010/main" val="751618283"/>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Agenda Smok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19FE4-6876-B5B6-E975-473C9AD4B5B2}"/>
              </a:ext>
            </a:extLst>
          </p:cNvPr>
          <p:cNvSpPr>
            <a:spLocks noGrp="1"/>
          </p:cNvSpPr>
          <p:nvPr>
            <p:ph type="title"/>
          </p:nvPr>
        </p:nvSpPr>
        <p:spPr>
          <a:xfrm>
            <a:off x="318494" y="327819"/>
            <a:ext cx="5163243" cy="3101181"/>
          </a:xfrm>
        </p:spPr>
        <p:txBody>
          <a:bodyPr/>
          <a:lstStyle>
            <a:lvl1pPr>
              <a:defRPr sz="64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089A3DB1-810F-A8E3-C248-4835CAA99DF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A6B777E5-A94F-F8C3-D5F7-C4C35810FF1A}"/>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8A089025-7C4D-C600-55FE-4CBA1AECC50A}"/>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Content Placeholder 6">
            <a:extLst>
              <a:ext uri="{FF2B5EF4-FFF2-40B4-BE49-F238E27FC236}">
                <a16:creationId xmlns:a16="http://schemas.microsoft.com/office/drawing/2014/main" id="{3F3EA03B-C9D6-61A6-148F-9BF74F07D9B8}"/>
              </a:ext>
            </a:extLst>
          </p:cNvPr>
          <p:cNvSpPr>
            <a:spLocks noGrp="1"/>
          </p:cNvSpPr>
          <p:nvPr>
            <p:ph sz="quarter" idx="13"/>
          </p:nvPr>
        </p:nvSpPr>
        <p:spPr>
          <a:xfrm>
            <a:off x="6096001" y="327025"/>
            <a:ext cx="5777508" cy="3101977"/>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6678939"/>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0AC38-BED1-9031-E2E0-CB195EDFD8B7}"/>
              </a:ext>
            </a:extLst>
          </p:cNvPr>
          <p:cNvSpPr>
            <a:spLocks noGrp="1"/>
          </p:cNvSpPr>
          <p:nvPr>
            <p:ph type="title"/>
          </p:nvPr>
        </p:nvSpPr>
        <p:spPr>
          <a:xfrm>
            <a:off x="325801" y="252000"/>
            <a:ext cx="11540763" cy="378044"/>
          </a:xfrm>
        </p:spPr>
        <p:txBody>
          <a:bodyPr/>
          <a:lstStyle>
            <a:lvl1pPr>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73B26F26-EA3D-40AC-124C-008BE90D71FC}"/>
              </a:ext>
            </a:extLst>
          </p:cNvPr>
          <p:cNvSpPr>
            <a:spLocks noGrp="1"/>
          </p:cNvSpPr>
          <p:nvPr>
            <p:ph idx="1"/>
          </p:nvPr>
        </p:nvSpPr>
        <p:spPr>
          <a:xfrm>
            <a:off x="325801" y="1394621"/>
            <a:ext cx="11540763" cy="48664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DFCC11D5-984D-8680-D542-25A06BDC5C8B}"/>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3D2E529F-F811-2979-BFFA-08BB8BC2F24E}"/>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40A69BFE-A663-D9A7-8252-C853694690A1}"/>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8" name="Subtitle 2">
            <a:extLst>
              <a:ext uri="{FF2B5EF4-FFF2-40B4-BE49-F238E27FC236}">
                <a16:creationId xmlns:a16="http://schemas.microsoft.com/office/drawing/2014/main" id="{62B454FF-7060-E11B-6122-C9D16BC06047}"/>
              </a:ext>
            </a:extLst>
          </p:cNvPr>
          <p:cNvSpPr>
            <a:spLocks noGrp="1"/>
          </p:cNvSpPr>
          <p:nvPr>
            <p:ph type="subTitle" idx="13"/>
          </p:nvPr>
        </p:nvSpPr>
        <p:spPr>
          <a:xfrm>
            <a:off x="325801" y="620198"/>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33174669"/>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Title and Content Smok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0AC38-BED1-9031-E2E0-CB195EDFD8B7}"/>
              </a:ext>
            </a:extLst>
          </p:cNvPr>
          <p:cNvSpPr>
            <a:spLocks noGrp="1"/>
          </p:cNvSpPr>
          <p:nvPr>
            <p:ph type="title"/>
          </p:nvPr>
        </p:nvSpPr>
        <p:spPr>
          <a:xfrm>
            <a:off x="325801" y="252000"/>
            <a:ext cx="11540763" cy="378044"/>
          </a:xfrm>
        </p:spPr>
        <p:txBody>
          <a:bodyPr/>
          <a:lstStyle>
            <a:lvl1pPr>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73B26F26-EA3D-40AC-124C-008BE90D71FC}"/>
              </a:ext>
            </a:extLst>
          </p:cNvPr>
          <p:cNvSpPr>
            <a:spLocks noGrp="1"/>
          </p:cNvSpPr>
          <p:nvPr>
            <p:ph idx="1"/>
          </p:nvPr>
        </p:nvSpPr>
        <p:spPr>
          <a:xfrm>
            <a:off x="325801" y="1394621"/>
            <a:ext cx="11540763" cy="48664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DFCC11D5-984D-8680-D542-25A06BDC5C8B}"/>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3D2E529F-F811-2979-BFFA-08BB8BC2F24E}"/>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40A69BFE-A663-D9A7-8252-C853694690A1}"/>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8" name="Subtitle 2">
            <a:extLst>
              <a:ext uri="{FF2B5EF4-FFF2-40B4-BE49-F238E27FC236}">
                <a16:creationId xmlns:a16="http://schemas.microsoft.com/office/drawing/2014/main" id="{62B454FF-7060-E11B-6122-C9D16BC06047}"/>
              </a:ext>
            </a:extLst>
          </p:cNvPr>
          <p:cNvSpPr>
            <a:spLocks noGrp="1"/>
          </p:cNvSpPr>
          <p:nvPr>
            <p:ph type="subTitle" idx="13"/>
          </p:nvPr>
        </p:nvSpPr>
        <p:spPr>
          <a:xfrm>
            <a:off x="325801" y="620198"/>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1218463841"/>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Title and Content Khak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0AC38-BED1-9031-E2E0-CB195EDFD8B7}"/>
              </a:ext>
            </a:extLst>
          </p:cNvPr>
          <p:cNvSpPr>
            <a:spLocks noGrp="1"/>
          </p:cNvSpPr>
          <p:nvPr>
            <p:ph type="title"/>
          </p:nvPr>
        </p:nvSpPr>
        <p:spPr>
          <a:xfrm>
            <a:off x="325801" y="252000"/>
            <a:ext cx="11540763" cy="378044"/>
          </a:xfrm>
        </p:spPr>
        <p:txBody>
          <a:bodyPr/>
          <a:lstStyle>
            <a:lvl1pPr>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73B26F26-EA3D-40AC-124C-008BE90D71FC}"/>
              </a:ext>
            </a:extLst>
          </p:cNvPr>
          <p:cNvSpPr>
            <a:spLocks noGrp="1"/>
          </p:cNvSpPr>
          <p:nvPr>
            <p:ph idx="1"/>
          </p:nvPr>
        </p:nvSpPr>
        <p:spPr>
          <a:xfrm>
            <a:off x="325801" y="1394621"/>
            <a:ext cx="11540763" cy="48664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DFCC11D5-984D-8680-D542-25A06BDC5C8B}"/>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3D2E529F-F811-2979-BFFA-08BB8BC2F24E}"/>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40A69BFE-A663-D9A7-8252-C853694690A1}"/>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8" name="Subtitle 2">
            <a:extLst>
              <a:ext uri="{FF2B5EF4-FFF2-40B4-BE49-F238E27FC236}">
                <a16:creationId xmlns:a16="http://schemas.microsoft.com/office/drawing/2014/main" id="{62B454FF-7060-E11B-6122-C9D16BC06047}"/>
              </a:ext>
            </a:extLst>
          </p:cNvPr>
          <p:cNvSpPr>
            <a:spLocks noGrp="1"/>
          </p:cNvSpPr>
          <p:nvPr>
            <p:ph type="subTitle" idx="13"/>
          </p:nvPr>
        </p:nvSpPr>
        <p:spPr>
          <a:xfrm>
            <a:off x="325801" y="620198"/>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1685261070"/>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934A7-BB27-0705-778A-9BC1A80F5880}"/>
              </a:ext>
            </a:extLst>
          </p:cNvPr>
          <p:cNvSpPr>
            <a:spLocks noGrp="1"/>
          </p:cNvSpPr>
          <p:nvPr>
            <p:ph type="title"/>
          </p:nvPr>
        </p:nvSpPr>
        <p:spPr>
          <a:xfrm>
            <a:off x="326233" y="252000"/>
            <a:ext cx="11541025" cy="378044"/>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423D824-2B92-00E0-3B10-2E7351FAE033}"/>
              </a:ext>
            </a:extLst>
          </p:cNvPr>
          <p:cNvSpPr>
            <a:spLocks noGrp="1"/>
          </p:cNvSpPr>
          <p:nvPr>
            <p:ph sz="half" idx="1"/>
          </p:nvPr>
        </p:nvSpPr>
        <p:spPr>
          <a:xfrm>
            <a:off x="326233" y="1394621"/>
            <a:ext cx="5583239" cy="48664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9316325E-A8D8-4356-8054-A314C1AF0A0C}"/>
              </a:ext>
            </a:extLst>
          </p:cNvPr>
          <p:cNvSpPr>
            <a:spLocks noGrp="1"/>
          </p:cNvSpPr>
          <p:nvPr>
            <p:ph sz="half" idx="2"/>
          </p:nvPr>
        </p:nvSpPr>
        <p:spPr>
          <a:xfrm>
            <a:off x="6283326" y="1394621"/>
            <a:ext cx="5583239" cy="48664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a:extLst>
              <a:ext uri="{FF2B5EF4-FFF2-40B4-BE49-F238E27FC236}">
                <a16:creationId xmlns:a16="http://schemas.microsoft.com/office/drawing/2014/main" id="{48109A4F-CF52-ABB2-91FD-CF9C01BF0DA3}"/>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EC5B9B47-9D04-96FB-8B95-D7BC38470F9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59D9458-0376-0EC1-BA89-A49552E192E8}"/>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10" name="Subtitle 2">
            <a:extLst>
              <a:ext uri="{FF2B5EF4-FFF2-40B4-BE49-F238E27FC236}">
                <a16:creationId xmlns:a16="http://schemas.microsoft.com/office/drawing/2014/main" id="{3E5619CB-8093-9292-D19B-3E145BB563F3}"/>
              </a:ext>
            </a:extLst>
          </p:cNvPr>
          <p:cNvSpPr>
            <a:spLocks noGrp="1"/>
          </p:cNvSpPr>
          <p:nvPr>
            <p:ph type="subTitle" idx="13"/>
          </p:nvPr>
        </p:nvSpPr>
        <p:spPr>
          <a:xfrm>
            <a:off x="325801" y="620198"/>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2090358580"/>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Two Content Smok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934A7-BB27-0705-778A-9BC1A80F5880}"/>
              </a:ext>
            </a:extLst>
          </p:cNvPr>
          <p:cNvSpPr>
            <a:spLocks noGrp="1"/>
          </p:cNvSpPr>
          <p:nvPr>
            <p:ph type="title"/>
          </p:nvPr>
        </p:nvSpPr>
        <p:spPr>
          <a:xfrm>
            <a:off x="326233" y="252000"/>
            <a:ext cx="11541025" cy="378044"/>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423D824-2B92-00E0-3B10-2E7351FAE033}"/>
              </a:ext>
            </a:extLst>
          </p:cNvPr>
          <p:cNvSpPr>
            <a:spLocks noGrp="1"/>
          </p:cNvSpPr>
          <p:nvPr>
            <p:ph sz="half" idx="1"/>
          </p:nvPr>
        </p:nvSpPr>
        <p:spPr>
          <a:xfrm>
            <a:off x="326233" y="1394621"/>
            <a:ext cx="5583239" cy="48664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9316325E-A8D8-4356-8054-A314C1AF0A0C}"/>
              </a:ext>
            </a:extLst>
          </p:cNvPr>
          <p:cNvSpPr>
            <a:spLocks noGrp="1"/>
          </p:cNvSpPr>
          <p:nvPr>
            <p:ph sz="half" idx="2"/>
          </p:nvPr>
        </p:nvSpPr>
        <p:spPr>
          <a:xfrm>
            <a:off x="6283326" y="1394621"/>
            <a:ext cx="5583239" cy="48664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a:extLst>
              <a:ext uri="{FF2B5EF4-FFF2-40B4-BE49-F238E27FC236}">
                <a16:creationId xmlns:a16="http://schemas.microsoft.com/office/drawing/2014/main" id="{48109A4F-CF52-ABB2-91FD-CF9C01BF0DA3}"/>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EC5B9B47-9D04-96FB-8B95-D7BC38470F9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59D9458-0376-0EC1-BA89-A49552E192E8}"/>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10" name="Subtitle 2">
            <a:extLst>
              <a:ext uri="{FF2B5EF4-FFF2-40B4-BE49-F238E27FC236}">
                <a16:creationId xmlns:a16="http://schemas.microsoft.com/office/drawing/2014/main" id="{3E5619CB-8093-9292-D19B-3E145BB563F3}"/>
              </a:ext>
            </a:extLst>
          </p:cNvPr>
          <p:cNvSpPr>
            <a:spLocks noGrp="1"/>
          </p:cNvSpPr>
          <p:nvPr>
            <p:ph type="subTitle" idx="13"/>
          </p:nvPr>
        </p:nvSpPr>
        <p:spPr>
          <a:xfrm>
            <a:off x="325801" y="620198"/>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2020195970"/>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Two Content Khak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934A7-BB27-0705-778A-9BC1A80F5880}"/>
              </a:ext>
            </a:extLst>
          </p:cNvPr>
          <p:cNvSpPr>
            <a:spLocks noGrp="1"/>
          </p:cNvSpPr>
          <p:nvPr>
            <p:ph type="title"/>
          </p:nvPr>
        </p:nvSpPr>
        <p:spPr>
          <a:xfrm>
            <a:off x="326233" y="252000"/>
            <a:ext cx="11541025" cy="378044"/>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423D824-2B92-00E0-3B10-2E7351FAE033}"/>
              </a:ext>
            </a:extLst>
          </p:cNvPr>
          <p:cNvSpPr>
            <a:spLocks noGrp="1"/>
          </p:cNvSpPr>
          <p:nvPr>
            <p:ph sz="half" idx="1"/>
          </p:nvPr>
        </p:nvSpPr>
        <p:spPr>
          <a:xfrm>
            <a:off x="326233" y="1394621"/>
            <a:ext cx="5583239" cy="48664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9316325E-A8D8-4356-8054-A314C1AF0A0C}"/>
              </a:ext>
            </a:extLst>
          </p:cNvPr>
          <p:cNvSpPr>
            <a:spLocks noGrp="1"/>
          </p:cNvSpPr>
          <p:nvPr>
            <p:ph sz="half" idx="2"/>
          </p:nvPr>
        </p:nvSpPr>
        <p:spPr>
          <a:xfrm>
            <a:off x="6283326" y="1394621"/>
            <a:ext cx="5583239" cy="48664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a:extLst>
              <a:ext uri="{FF2B5EF4-FFF2-40B4-BE49-F238E27FC236}">
                <a16:creationId xmlns:a16="http://schemas.microsoft.com/office/drawing/2014/main" id="{48109A4F-CF52-ABB2-91FD-CF9C01BF0DA3}"/>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EC5B9B47-9D04-96FB-8B95-D7BC38470F9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59D9458-0376-0EC1-BA89-A49552E192E8}"/>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10" name="Subtitle 2">
            <a:extLst>
              <a:ext uri="{FF2B5EF4-FFF2-40B4-BE49-F238E27FC236}">
                <a16:creationId xmlns:a16="http://schemas.microsoft.com/office/drawing/2014/main" id="{3E5619CB-8093-9292-D19B-3E145BB563F3}"/>
              </a:ext>
            </a:extLst>
          </p:cNvPr>
          <p:cNvSpPr>
            <a:spLocks noGrp="1"/>
          </p:cNvSpPr>
          <p:nvPr>
            <p:ph type="subTitle" idx="13"/>
          </p:nvPr>
        </p:nvSpPr>
        <p:spPr>
          <a:xfrm>
            <a:off x="325801" y="620198"/>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1180747767"/>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223E2-CB33-A043-EFAE-5E5920ABF28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6D07086-8168-2FFB-8A6A-847C21CE63D9}"/>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32BF319C-1022-A0DE-5680-6E6F7A33ADB0}"/>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2FA01DCF-BF44-5758-3698-48171189DF1F}"/>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Content Placeholder 2">
            <a:extLst>
              <a:ext uri="{FF2B5EF4-FFF2-40B4-BE49-F238E27FC236}">
                <a16:creationId xmlns:a16="http://schemas.microsoft.com/office/drawing/2014/main" id="{07DDBB1C-FCE2-459F-CD23-42AF9E169BFC}"/>
              </a:ext>
            </a:extLst>
          </p:cNvPr>
          <p:cNvSpPr>
            <a:spLocks noGrp="1"/>
          </p:cNvSpPr>
          <p:nvPr>
            <p:ph idx="1"/>
          </p:nvPr>
        </p:nvSpPr>
        <p:spPr>
          <a:xfrm>
            <a:off x="326232" y="1394621"/>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2">
            <a:extLst>
              <a:ext uri="{FF2B5EF4-FFF2-40B4-BE49-F238E27FC236}">
                <a16:creationId xmlns:a16="http://schemas.microsoft.com/office/drawing/2014/main" id="{7284B46C-0DDC-167C-514E-EB0FCC3E4BE7}"/>
              </a:ext>
            </a:extLst>
          </p:cNvPr>
          <p:cNvSpPr>
            <a:spLocks noGrp="1"/>
          </p:cNvSpPr>
          <p:nvPr>
            <p:ph idx="14"/>
          </p:nvPr>
        </p:nvSpPr>
        <p:spPr>
          <a:xfrm>
            <a:off x="4296397" y="1394621"/>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2">
            <a:extLst>
              <a:ext uri="{FF2B5EF4-FFF2-40B4-BE49-F238E27FC236}">
                <a16:creationId xmlns:a16="http://schemas.microsoft.com/office/drawing/2014/main" id="{AC354167-3149-957E-9D9F-B30D04014172}"/>
              </a:ext>
            </a:extLst>
          </p:cNvPr>
          <p:cNvSpPr>
            <a:spLocks noGrp="1"/>
          </p:cNvSpPr>
          <p:nvPr>
            <p:ph idx="15"/>
          </p:nvPr>
        </p:nvSpPr>
        <p:spPr>
          <a:xfrm>
            <a:off x="8266563" y="1394621"/>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Subtitle 2">
            <a:extLst>
              <a:ext uri="{FF2B5EF4-FFF2-40B4-BE49-F238E27FC236}">
                <a16:creationId xmlns:a16="http://schemas.microsoft.com/office/drawing/2014/main" id="{CBB1273F-0B9B-4FDD-4203-5D0C87B419DE}"/>
              </a:ext>
            </a:extLst>
          </p:cNvPr>
          <p:cNvSpPr>
            <a:spLocks noGrp="1"/>
          </p:cNvSpPr>
          <p:nvPr>
            <p:ph type="subTitle" idx="13"/>
          </p:nvPr>
        </p:nvSpPr>
        <p:spPr>
          <a:xfrm>
            <a:off x="325801" y="620198"/>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3884756086"/>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Three Content Smok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223E2-CB33-A043-EFAE-5E5920ABF28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6D07086-8168-2FFB-8A6A-847C21CE63D9}"/>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32BF319C-1022-A0DE-5680-6E6F7A33ADB0}"/>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2FA01DCF-BF44-5758-3698-48171189DF1F}"/>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Content Placeholder 2">
            <a:extLst>
              <a:ext uri="{FF2B5EF4-FFF2-40B4-BE49-F238E27FC236}">
                <a16:creationId xmlns:a16="http://schemas.microsoft.com/office/drawing/2014/main" id="{07DDBB1C-FCE2-459F-CD23-42AF9E169BFC}"/>
              </a:ext>
            </a:extLst>
          </p:cNvPr>
          <p:cNvSpPr>
            <a:spLocks noGrp="1"/>
          </p:cNvSpPr>
          <p:nvPr>
            <p:ph idx="1"/>
          </p:nvPr>
        </p:nvSpPr>
        <p:spPr>
          <a:xfrm>
            <a:off x="326232" y="1394621"/>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2">
            <a:extLst>
              <a:ext uri="{FF2B5EF4-FFF2-40B4-BE49-F238E27FC236}">
                <a16:creationId xmlns:a16="http://schemas.microsoft.com/office/drawing/2014/main" id="{7284B46C-0DDC-167C-514E-EB0FCC3E4BE7}"/>
              </a:ext>
            </a:extLst>
          </p:cNvPr>
          <p:cNvSpPr>
            <a:spLocks noGrp="1"/>
          </p:cNvSpPr>
          <p:nvPr>
            <p:ph idx="14"/>
          </p:nvPr>
        </p:nvSpPr>
        <p:spPr>
          <a:xfrm>
            <a:off x="4296397" y="1394621"/>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2">
            <a:extLst>
              <a:ext uri="{FF2B5EF4-FFF2-40B4-BE49-F238E27FC236}">
                <a16:creationId xmlns:a16="http://schemas.microsoft.com/office/drawing/2014/main" id="{AC354167-3149-957E-9D9F-B30D04014172}"/>
              </a:ext>
            </a:extLst>
          </p:cNvPr>
          <p:cNvSpPr>
            <a:spLocks noGrp="1"/>
          </p:cNvSpPr>
          <p:nvPr>
            <p:ph idx="15"/>
          </p:nvPr>
        </p:nvSpPr>
        <p:spPr>
          <a:xfrm>
            <a:off x="8266563" y="1394621"/>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Subtitle 2">
            <a:extLst>
              <a:ext uri="{FF2B5EF4-FFF2-40B4-BE49-F238E27FC236}">
                <a16:creationId xmlns:a16="http://schemas.microsoft.com/office/drawing/2014/main" id="{CBB1273F-0B9B-4FDD-4203-5D0C87B419DE}"/>
              </a:ext>
            </a:extLst>
          </p:cNvPr>
          <p:cNvSpPr>
            <a:spLocks noGrp="1"/>
          </p:cNvSpPr>
          <p:nvPr>
            <p:ph type="subTitle" idx="13"/>
          </p:nvPr>
        </p:nvSpPr>
        <p:spPr>
          <a:xfrm>
            <a:off x="325801" y="620198"/>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268663662"/>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Three Content Khak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223E2-CB33-A043-EFAE-5E5920ABF28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6D07086-8168-2FFB-8A6A-847C21CE63D9}"/>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32BF319C-1022-A0DE-5680-6E6F7A33ADB0}"/>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2FA01DCF-BF44-5758-3698-48171189DF1F}"/>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Content Placeholder 2">
            <a:extLst>
              <a:ext uri="{FF2B5EF4-FFF2-40B4-BE49-F238E27FC236}">
                <a16:creationId xmlns:a16="http://schemas.microsoft.com/office/drawing/2014/main" id="{07DDBB1C-FCE2-459F-CD23-42AF9E169BFC}"/>
              </a:ext>
            </a:extLst>
          </p:cNvPr>
          <p:cNvSpPr>
            <a:spLocks noGrp="1"/>
          </p:cNvSpPr>
          <p:nvPr>
            <p:ph idx="1"/>
          </p:nvPr>
        </p:nvSpPr>
        <p:spPr>
          <a:xfrm>
            <a:off x="326232" y="1394621"/>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2">
            <a:extLst>
              <a:ext uri="{FF2B5EF4-FFF2-40B4-BE49-F238E27FC236}">
                <a16:creationId xmlns:a16="http://schemas.microsoft.com/office/drawing/2014/main" id="{7284B46C-0DDC-167C-514E-EB0FCC3E4BE7}"/>
              </a:ext>
            </a:extLst>
          </p:cNvPr>
          <p:cNvSpPr>
            <a:spLocks noGrp="1"/>
          </p:cNvSpPr>
          <p:nvPr>
            <p:ph idx="14"/>
          </p:nvPr>
        </p:nvSpPr>
        <p:spPr>
          <a:xfrm>
            <a:off x="4296397" y="1394621"/>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2">
            <a:extLst>
              <a:ext uri="{FF2B5EF4-FFF2-40B4-BE49-F238E27FC236}">
                <a16:creationId xmlns:a16="http://schemas.microsoft.com/office/drawing/2014/main" id="{AC354167-3149-957E-9D9F-B30D04014172}"/>
              </a:ext>
            </a:extLst>
          </p:cNvPr>
          <p:cNvSpPr>
            <a:spLocks noGrp="1"/>
          </p:cNvSpPr>
          <p:nvPr>
            <p:ph idx="15"/>
          </p:nvPr>
        </p:nvSpPr>
        <p:spPr>
          <a:xfrm>
            <a:off x="8266563" y="1394621"/>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Subtitle 2">
            <a:extLst>
              <a:ext uri="{FF2B5EF4-FFF2-40B4-BE49-F238E27FC236}">
                <a16:creationId xmlns:a16="http://schemas.microsoft.com/office/drawing/2014/main" id="{CBB1273F-0B9B-4FDD-4203-5D0C87B419DE}"/>
              </a:ext>
            </a:extLst>
          </p:cNvPr>
          <p:cNvSpPr>
            <a:spLocks noGrp="1"/>
          </p:cNvSpPr>
          <p:nvPr>
            <p:ph type="subTitle" idx="13"/>
          </p:nvPr>
        </p:nvSpPr>
        <p:spPr>
          <a:xfrm>
            <a:off x="325801" y="620198"/>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2536248034"/>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Three Images and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223E2-CB33-A043-EFAE-5E5920ABF286}"/>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6D07086-8168-2FFB-8A6A-847C21CE63D9}"/>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32BF319C-1022-A0DE-5680-6E6F7A33ADB0}"/>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2FA01DCF-BF44-5758-3698-48171189DF1F}"/>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Content Placeholder 2">
            <a:extLst>
              <a:ext uri="{FF2B5EF4-FFF2-40B4-BE49-F238E27FC236}">
                <a16:creationId xmlns:a16="http://schemas.microsoft.com/office/drawing/2014/main" id="{07DDBB1C-FCE2-459F-CD23-42AF9E169BFC}"/>
              </a:ext>
            </a:extLst>
          </p:cNvPr>
          <p:cNvSpPr>
            <a:spLocks noGrp="1"/>
          </p:cNvSpPr>
          <p:nvPr>
            <p:ph idx="1"/>
          </p:nvPr>
        </p:nvSpPr>
        <p:spPr>
          <a:xfrm>
            <a:off x="318493" y="3429000"/>
            <a:ext cx="3600000" cy="2832100"/>
          </a:xfrm>
        </p:spPr>
        <p:txBody>
          <a:bodyPr/>
          <a:lstStyle>
            <a:lvl1pPr rtl="0">
              <a:defRPr sz="1800"/>
            </a:lvl1pPr>
            <a:lvl2pPr rtl="0">
              <a:defRPr sz="1800"/>
            </a:lvl2pPr>
            <a:lvl3pPr rtl="0">
              <a:defRPr sz="1800"/>
            </a:lvl3pPr>
            <a:lvl4pPr rtl="0">
              <a:defRPr sz="1800"/>
            </a:lvl4pPr>
            <a:lvl5pPr rtl="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2">
            <a:extLst>
              <a:ext uri="{FF2B5EF4-FFF2-40B4-BE49-F238E27FC236}">
                <a16:creationId xmlns:a16="http://schemas.microsoft.com/office/drawing/2014/main" id="{7284B46C-0DDC-167C-514E-EB0FCC3E4BE7}"/>
              </a:ext>
            </a:extLst>
          </p:cNvPr>
          <p:cNvSpPr>
            <a:spLocks noGrp="1"/>
          </p:cNvSpPr>
          <p:nvPr>
            <p:ph idx="14"/>
          </p:nvPr>
        </p:nvSpPr>
        <p:spPr>
          <a:xfrm>
            <a:off x="4276876" y="3429000"/>
            <a:ext cx="3600000" cy="2832100"/>
          </a:xfrm>
        </p:spPr>
        <p:txBody>
          <a:bodyPr/>
          <a:lstStyle>
            <a:lvl1pPr rtl="0">
              <a:defRPr sz="1800"/>
            </a:lvl1pPr>
            <a:lvl2pPr rtl="0">
              <a:defRPr sz="1800"/>
            </a:lvl2pPr>
            <a:lvl3pPr rtl="0">
              <a:defRPr sz="1800"/>
            </a:lvl3pPr>
            <a:lvl4pPr rtl="0">
              <a:defRPr sz="1800"/>
            </a:lvl4pPr>
            <a:lvl5pPr rtl="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AC354167-3149-957E-9D9F-B30D04014172}"/>
              </a:ext>
            </a:extLst>
          </p:cNvPr>
          <p:cNvSpPr>
            <a:spLocks noGrp="1"/>
          </p:cNvSpPr>
          <p:nvPr>
            <p:ph idx="15"/>
          </p:nvPr>
        </p:nvSpPr>
        <p:spPr>
          <a:xfrm>
            <a:off x="8235259" y="3429000"/>
            <a:ext cx="3600000" cy="2832100"/>
          </a:xfrm>
        </p:spPr>
        <p:txBody>
          <a:bodyPr/>
          <a:lstStyle>
            <a:lvl1pPr rtl="0">
              <a:defRPr sz="1800"/>
            </a:lvl1pPr>
            <a:lvl2pPr rtl="0">
              <a:defRPr sz="1800"/>
            </a:lvl2pPr>
            <a:lvl3pPr rtl="0">
              <a:defRPr sz="1800"/>
            </a:lvl3pPr>
            <a:lvl4pPr rtl="0">
              <a:defRPr sz="1800"/>
            </a:lvl4pPr>
            <a:lvl5pPr rtl="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Picture Placeholder 10">
            <a:extLst>
              <a:ext uri="{FF2B5EF4-FFF2-40B4-BE49-F238E27FC236}">
                <a16:creationId xmlns:a16="http://schemas.microsoft.com/office/drawing/2014/main" id="{047AD979-9E36-27D3-D861-472A37C9BD30}"/>
              </a:ext>
            </a:extLst>
          </p:cNvPr>
          <p:cNvSpPr>
            <a:spLocks noGrp="1"/>
          </p:cNvSpPr>
          <p:nvPr>
            <p:ph type="pic" sz="quarter" idx="16"/>
          </p:nvPr>
        </p:nvSpPr>
        <p:spPr>
          <a:xfrm>
            <a:off x="318491" y="1394619"/>
            <a:ext cx="3600000" cy="1836000"/>
          </a:xfrm>
          <a:solidFill>
            <a:schemeClr val="bg1">
              <a:lumMod val="85000"/>
            </a:schemeClr>
          </a:solidFill>
        </p:spPr>
        <p:txBody>
          <a:bodyPr/>
          <a:lstStyle/>
          <a:p>
            <a:r>
              <a:rPr lang="en-US"/>
              <a:t>Click icon to add picture</a:t>
            </a:r>
          </a:p>
        </p:txBody>
      </p:sp>
      <p:sp>
        <p:nvSpPr>
          <p:cNvPr id="12" name="Picture Placeholder 10">
            <a:extLst>
              <a:ext uri="{FF2B5EF4-FFF2-40B4-BE49-F238E27FC236}">
                <a16:creationId xmlns:a16="http://schemas.microsoft.com/office/drawing/2014/main" id="{BA925AEF-9705-43FC-B311-1B9A5C872480}"/>
              </a:ext>
            </a:extLst>
          </p:cNvPr>
          <p:cNvSpPr>
            <a:spLocks noGrp="1"/>
          </p:cNvSpPr>
          <p:nvPr>
            <p:ph type="pic" sz="quarter" idx="17"/>
          </p:nvPr>
        </p:nvSpPr>
        <p:spPr>
          <a:xfrm>
            <a:off x="4276876" y="1394619"/>
            <a:ext cx="3600000" cy="1836000"/>
          </a:xfrm>
          <a:solidFill>
            <a:schemeClr val="bg1">
              <a:lumMod val="85000"/>
            </a:schemeClr>
          </a:solidFill>
        </p:spPr>
        <p:txBody>
          <a:bodyPr/>
          <a:lstStyle/>
          <a:p>
            <a:r>
              <a:rPr lang="en-US"/>
              <a:t>Click icon to add picture</a:t>
            </a:r>
          </a:p>
        </p:txBody>
      </p:sp>
      <p:sp>
        <p:nvSpPr>
          <p:cNvPr id="13" name="Picture Placeholder 10">
            <a:extLst>
              <a:ext uri="{FF2B5EF4-FFF2-40B4-BE49-F238E27FC236}">
                <a16:creationId xmlns:a16="http://schemas.microsoft.com/office/drawing/2014/main" id="{71EBAC93-1C14-C84A-FF75-AC90D6C8A890}"/>
              </a:ext>
            </a:extLst>
          </p:cNvPr>
          <p:cNvSpPr>
            <a:spLocks noGrp="1"/>
          </p:cNvSpPr>
          <p:nvPr>
            <p:ph type="pic" sz="quarter" idx="18"/>
          </p:nvPr>
        </p:nvSpPr>
        <p:spPr>
          <a:xfrm>
            <a:off x="8235261" y="1394619"/>
            <a:ext cx="3600000" cy="1836000"/>
          </a:xfrm>
          <a:solidFill>
            <a:schemeClr val="bg1">
              <a:lumMod val="85000"/>
            </a:schemeClr>
          </a:solidFill>
        </p:spPr>
        <p:txBody>
          <a:bodyPr/>
          <a:lstStyle/>
          <a:p>
            <a:r>
              <a:rPr lang="en-US"/>
              <a:t>Click icon to add picture</a:t>
            </a:r>
          </a:p>
        </p:txBody>
      </p:sp>
      <p:sp>
        <p:nvSpPr>
          <p:cNvPr id="10" name="Subtitle 2">
            <a:extLst>
              <a:ext uri="{FF2B5EF4-FFF2-40B4-BE49-F238E27FC236}">
                <a16:creationId xmlns:a16="http://schemas.microsoft.com/office/drawing/2014/main" id="{A6EB687B-5D2E-6018-5C19-6211E4ADBA8B}"/>
              </a:ext>
            </a:extLst>
          </p:cNvPr>
          <p:cNvSpPr>
            <a:spLocks noGrp="1"/>
          </p:cNvSpPr>
          <p:nvPr>
            <p:ph type="subTitle" idx="13"/>
          </p:nvPr>
        </p:nvSpPr>
        <p:spPr>
          <a:xfrm>
            <a:off x="325801" y="620198"/>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1037066738"/>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Agenda Khak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19FE4-6876-B5B6-E975-473C9AD4B5B2}"/>
              </a:ext>
            </a:extLst>
          </p:cNvPr>
          <p:cNvSpPr>
            <a:spLocks noGrp="1"/>
          </p:cNvSpPr>
          <p:nvPr>
            <p:ph type="title"/>
          </p:nvPr>
        </p:nvSpPr>
        <p:spPr>
          <a:xfrm>
            <a:off x="318494" y="327819"/>
            <a:ext cx="5163243" cy="3101181"/>
          </a:xfrm>
        </p:spPr>
        <p:txBody>
          <a:bodyPr/>
          <a:lstStyle>
            <a:lvl1pPr>
              <a:defRPr sz="64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089A3DB1-810F-A8E3-C248-4835CAA99DF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A6B777E5-A94F-F8C3-D5F7-C4C35810FF1A}"/>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8A089025-7C4D-C600-55FE-4CBA1AECC50A}"/>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Content Placeholder 6">
            <a:extLst>
              <a:ext uri="{FF2B5EF4-FFF2-40B4-BE49-F238E27FC236}">
                <a16:creationId xmlns:a16="http://schemas.microsoft.com/office/drawing/2014/main" id="{3F3EA03B-C9D6-61A6-148F-9BF74F07D9B8}"/>
              </a:ext>
            </a:extLst>
          </p:cNvPr>
          <p:cNvSpPr>
            <a:spLocks noGrp="1"/>
          </p:cNvSpPr>
          <p:nvPr>
            <p:ph sz="quarter" idx="13"/>
          </p:nvPr>
        </p:nvSpPr>
        <p:spPr>
          <a:xfrm>
            <a:off x="6096001" y="327025"/>
            <a:ext cx="5777508" cy="3101977"/>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13393689"/>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Three Images and Captions Smok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223E2-CB33-A043-EFAE-5E5920ABF286}"/>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6D07086-8168-2FFB-8A6A-847C21CE63D9}"/>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32BF319C-1022-A0DE-5680-6E6F7A33ADB0}"/>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2FA01DCF-BF44-5758-3698-48171189DF1F}"/>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Content Placeholder 2">
            <a:extLst>
              <a:ext uri="{FF2B5EF4-FFF2-40B4-BE49-F238E27FC236}">
                <a16:creationId xmlns:a16="http://schemas.microsoft.com/office/drawing/2014/main" id="{07DDBB1C-FCE2-459F-CD23-42AF9E169BFC}"/>
              </a:ext>
            </a:extLst>
          </p:cNvPr>
          <p:cNvSpPr>
            <a:spLocks noGrp="1"/>
          </p:cNvSpPr>
          <p:nvPr>
            <p:ph idx="1"/>
          </p:nvPr>
        </p:nvSpPr>
        <p:spPr>
          <a:xfrm>
            <a:off x="318493" y="3429000"/>
            <a:ext cx="3600000" cy="2832100"/>
          </a:xfrm>
        </p:spPr>
        <p:txBody>
          <a:bodyPr/>
          <a:lstStyle>
            <a:lvl1pPr rtl="0">
              <a:defRPr sz="1800"/>
            </a:lvl1pPr>
            <a:lvl2pPr rtl="0">
              <a:defRPr sz="1800"/>
            </a:lvl2pPr>
            <a:lvl3pPr rtl="0">
              <a:defRPr sz="1800"/>
            </a:lvl3pPr>
            <a:lvl4pPr rtl="0">
              <a:defRPr sz="1800"/>
            </a:lvl4pPr>
            <a:lvl5pPr rtl="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2">
            <a:extLst>
              <a:ext uri="{FF2B5EF4-FFF2-40B4-BE49-F238E27FC236}">
                <a16:creationId xmlns:a16="http://schemas.microsoft.com/office/drawing/2014/main" id="{7284B46C-0DDC-167C-514E-EB0FCC3E4BE7}"/>
              </a:ext>
            </a:extLst>
          </p:cNvPr>
          <p:cNvSpPr>
            <a:spLocks noGrp="1"/>
          </p:cNvSpPr>
          <p:nvPr>
            <p:ph idx="14"/>
          </p:nvPr>
        </p:nvSpPr>
        <p:spPr>
          <a:xfrm>
            <a:off x="4276876" y="3429000"/>
            <a:ext cx="3600000" cy="2832100"/>
          </a:xfrm>
        </p:spPr>
        <p:txBody>
          <a:bodyPr/>
          <a:lstStyle>
            <a:lvl1pPr rtl="0">
              <a:defRPr sz="1800"/>
            </a:lvl1pPr>
            <a:lvl2pPr rtl="0">
              <a:defRPr sz="1800"/>
            </a:lvl2pPr>
            <a:lvl3pPr rtl="0">
              <a:defRPr sz="1800"/>
            </a:lvl3pPr>
            <a:lvl4pPr rtl="0">
              <a:defRPr sz="1800"/>
            </a:lvl4pPr>
            <a:lvl5pPr rtl="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AC354167-3149-957E-9D9F-B30D04014172}"/>
              </a:ext>
            </a:extLst>
          </p:cNvPr>
          <p:cNvSpPr>
            <a:spLocks noGrp="1"/>
          </p:cNvSpPr>
          <p:nvPr>
            <p:ph idx="15"/>
          </p:nvPr>
        </p:nvSpPr>
        <p:spPr>
          <a:xfrm>
            <a:off x="8235259" y="3429000"/>
            <a:ext cx="3600000" cy="2832100"/>
          </a:xfrm>
        </p:spPr>
        <p:txBody>
          <a:bodyPr/>
          <a:lstStyle>
            <a:lvl1pPr rtl="0">
              <a:defRPr sz="1800"/>
            </a:lvl1pPr>
            <a:lvl2pPr rtl="0">
              <a:defRPr sz="1800"/>
            </a:lvl2pPr>
            <a:lvl3pPr rtl="0">
              <a:defRPr sz="1800"/>
            </a:lvl3pPr>
            <a:lvl4pPr rtl="0">
              <a:defRPr sz="1800"/>
            </a:lvl4pPr>
            <a:lvl5pPr rtl="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Picture Placeholder 10">
            <a:extLst>
              <a:ext uri="{FF2B5EF4-FFF2-40B4-BE49-F238E27FC236}">
                <a16:creationId xmlns:a16="http://schemas.microsoft.com/office/drawing/2014/main" id="{047AD979-9E36-27D3-D861-472A37C9BD30}"/>
              </a:ext>
            </a:extLst>
          </p:cNvPr>
          <p:cNvSpPr>
            <a:spLocks noGrp="1"/>
          </p:cNvSpPr>
          <p:nvPr>
            <p:ph type="pic" sz="quarter" idx="16"/>
          </p:nvPr>
        </p:nvSpPr>
        <p:spPr>
          <a:xfrm>
            <a:off x="318491" y="1394619"/>
            <a:ext cx="3600000" cy="1836000"/>
          </a:xfrm>
          <a:solidFill>
            <a:schemeClr val="bg1">
              <a:lumMod val="85000"/>
            </a:schemeClr>
          </a:solidFill>
        </p:spPr>
        <p:txBody>
          <a:bodyPr/>
          <a:lstStyle/>
          <a:p>
            <a:r>
              <a:rPr lang="en-US"/>
              <a:t>Click icon to add picture</a:t>
            </a:r>
          </a:p>
        </p:txBody>
      </p:sp>
      <p:sp>
        <p:nvSpPr>
          <p:cNvPr id="12" name="Picture Placeholder 10">
            <a:extLst>
              <a:ext uri="{FF2B5EF4-FFF2-40B4-BE49-F238E27FC236}">
                <a16:creationId xmlns:a16="http://schemas.microsoft.com/office/drawing/2014/main" id="{BA925AEF-9705-43FC-B311-1B9A5C872480}"/>
              </a:ext>
            </a:extLst>
          </p:cNvPr>
          <p:cNvSpPr>
            <a:spLocks noGrp="1"/>
          </p:cNvSpPr>
          <p:nvPr>
            <p:ph type="pic" sz="quarter" idx="17"/>
          </p:nvPr>
        </p:nvSpPr>
        <p:spPr>
          <a:xfrm>
            <a:off x="4276876" y="1394619"/>
            <a:ext cx="3600000" cy="1836000"/>
          </a:xfrm>
          <a:solidFill>
            <a:schemeClr val="bg1">
              <a:lumMod val="85000"/>
            </a:schemeClr>
          </a:solidFill>
        </p:spPr>
        <p:txBody>
          <a:bodyPr/>
          <a:lstStyle/>
          <a:p>
            <a:r>
              <a:rPr lang="en-US"/>
              <a:t>Click icon to add picture</a:t>
            </a:r>
          </a:p>
        </p:txBody>
      </p:sp>
      <p:sp>
        <p:nvSpPr>
          <p:cNvPr id="13" name="Picture Placeholder 10">
            <a:extLst>
              <a:ext uri="{FF2B5EF4-FFF2-40B4-BE49-F238E27FC236}">
                <a16:creationId xmlns:a16="http://schemas.microsoft.com/office/drawing/2014/main" id="{71EBAC93-1C14-C84A-FF75-AC90D6C8A890}"/>
              </a:ext>
            </a:extLst>
          </p:cNvPr>
          <p:cNvSpPr>
            <a:spLocks noGrp="1"/>
          </p:cNvSpPr>
          <p:nvPr>
            <p:ph type="pic" sz="quarter" idx="18"/>
          </p:nvPr>
        </p:nvSpPr>
        <p:spPr>
          <a:xfrm>
            <a:off x="8235261" y="1394619"/>
            <a:ext cx="3600000" cy="1836000"/>
          </a:xfrm>
          <a:solidFill>
            <a:schemeClr val="bg1">
              <a:lumMod val="85000"/>
            </a:schemeClr>
          </a:solidFill>
        </p:spPr>
        <p:txBody>
          <a:bodyPr/>
          <a:lstStyle/>
          <a:p>
            <a:r>
              <a:rPr lang="en-US"/>
              <a:t>Click icon to add picture</a:t>
            </a:r>
          </a:p>
        </p:txBody>
      </p:sp>
      <p:sp>
        <p:nvSpPr>
          <p:cNvPr id="10" name="Subtitle 2">
            <a:extLst>
              <a:ext uri="{FF2B5EF4-FFF2-40B4-BE49-F238E27FC236}">
                <a16:creationId xmlns:a16="http://schemas.microsoft.com/office/drawing/2014/main" id="{A6EB687B-5D2E-6018-5C19-6211E4ADBA8B}"/>
              </a:ext>
            </a:extLst>
          </p:cNvPr>
          <p:cNvSpPr>
            <a:spLocks noGrp="1"/>
          </p:cNvSpPr>
          <p:nvPr>
            <p:ph type="subTitle" idx="13"/>
          </p:nvPr>
        </p:nvSpPr>
        <p:spPr>
          <a:xfrm>
            <a:off x="325801" y="620198"/>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1160980370"/>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Three Images and Captions Khak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223E2-CB33-A043-EFAE-5E5920ABF286}"/>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6D07086-8168-2FFB-8A6A-847C21CE63D9}"/>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32BF319C-1022-A0DE-5680-6E6F7A33ADB0}"/>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2FA01DCF-BF44-5758-3698-48171189DF1F}"/>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Content Placeholder 2">
            <a:extLst>
              <a:ext uri="{FF2B5EF4-FFF2-40B4-BE49-F238E27FC236}">
                <a16:creationId xmlns:a16="http://schemas.microsoft.com/office/drawing/2014/main" id="{07DDBB1C-FCE2-459F-CD23-42AF9E169BFC}"/>
              </a:ext>
            </a:extLst>
          </p:cNvPr>
          <p:cNvSpPr>
            <a:spLocks noGrp="1"/>
          </p:cNvSpPr>
          <p:nvPr>
            <p:ph idx="1"/>
          </p:nvPr>
        </p:nvSpPr>
        <p:spPr>
          <a:xfrm>
            <a:off x="318493" y="3429000"/>
            <a:ext cx="3600000" cy="2832100"/>
          </a:xfrm>
        </p:spPr>
        <p:txBody>
          <a:bodyPr/>
          <a:lstStyle>
            <a:lvl1pPr rtl="0">
              <a:defRPr sz="1800"/>
            </a:lvl1pPr>
            <a:lvl2pPr rtl="0">
              <a:defRPr sz="1800"/>
            </a:lvl2pPr>
            <a:lvl3pPr rtl="0">
              <a:defRPr sz="1800"/>
            </a:lvl3pPr>
            <a:lvl4pPr rtl="0">
              <a:defRPr sz="1800"/>
            </a:lvl4pPr>
            <a:lvl5pPr rtl="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2">
            <a:extLst>
              <a:ext uri="{FF2B5EF4-FFF2-40B4-BE49-F238E27FC236}">
                <a16:creationId xmlns:a16="http://schemas.microsoft.com/office/drawing/2014/main" id="{7284B46C-0DDC-167C-514E-EB0FCC3E4BE7}"/>
              </a:ext>
            </a:extLst>
          </p:cNvPr>
          <p:cNvSpPr>
            <a:spLocks noGrp="1"/>
          </p:cNvSpPr>
          <p:nvPr>
            <p:ph idx="14"/>
          </p:nvPr>
        </p:nvSpPr>
        <p:spPr>
          <a:xfrm>
            <a:off x="4276876" y="3429000"/>
            <a:ext cx="3600000" cy="2832100"/>
          </a:xfrm>
        </p:spPr>
        <p:txBody>
          <a:bodyPr/>
          <a:lstStyle>
            <a:lvl1pPr rtl="0">
              <a:defRPr sz="1800"/>
            </a:lvl1pPr>
            <a:lvl2pPr rtl="0">
              <a:defRPr sz="1800"/>
            </a:lvl2pPr>
            <a:lvl3pPr rtl="0">
              <a:defRPr sz="1800"/>
            </a:lvl3pPr>
            <a:lvl4pPr rtl="0">
              <a:defRPr sz="1800"/>
            </a:lvl4pPr>
            <a:lvl5pPr rtl="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AC354167-3149-957E-9D9F-B30D04014172}"/>
              </a:ext>
            </a:extLst>
          </p:cNvPr>
          <p:cNvSpPr>
            <a:spLocks noGrp="1"/>
          </p:cNvSpPr>
          <p:nvPr>
            <p:ph idx="15"/>
          </p:nvPr>
        </p:nvSpPr>
        <p:spPr>
          <a:xfrm>
            <a:off x="8235259" y="3429000"/>
            <a:ext cx="3600000" cy="2832100"/>
          </a:xfrm>
        </p:spPr>
        <p:txBody>
          <a:bodyPr/>
          <a:lstStyle>
            <a:lvl1pPr rtl="0">
              <a:defRPr sz="1800"/>
            </a:lvl1pPr>
            <a:lvl2pPr rtl="0">
              <a:defRPr sz="1800"/>
            </a:lvl2pPr>
            <a:lvl3pPr rtl="0">
              <a:defRPr sz="1800"/>
            </a:lvl3pPr>
            <a:lvl4pPr rtl="0">
              <a:defRPr sz="1800"/>
            </a:lvl4pPr>
            <a:lvl5pPr rtl="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Picture Placeholder 10">
            <a:extLst>
              <a:ext uri="{FF2B5EF4-FFF2-40B4-BE49-F238E27FC236}">
                <a16:creationId xmlns:a16="http://schemas.microsoft.com/office/drawing/2014/main" id="{047AD979-9E36-27D3-D861-472A37C9BD30}"/>
              </a:ext>
            </a:extLst>
          </p:cNvPr>
          <p:cNvSpPr>
            <a:spLocks noGrp="1"/>
          </p:cNvSpPr>
          <p:nvPr>
            <p:ph type="pic" sz="quarter" idx="16"/>
          </p:nvPr>
        </p:nvSpPr>
        <p:spPr>
          <a:xfrm>
            <a:off x="318491" y="1394619"/>
            <a:ext cx="3600000" cy="1836000"/>
          </a:xfrm>
          <a:solidFill>
            <a:schemeClr val="bg1">
              <a:lumMod val="85000"/>
            </a:schemeClr>
          </a:solidFill>
        </p:spPr>
        <p:txBody>
          <a:bodyPr/>
          <a:lstStyle/>
          <a:p>
            <a:r>
              <a:rPr lang="en-US"/>
              <a:t>Click icon to add picture</a:t>
            </a:r>
          </a:p>
        </p:txBody>
      </p:sp>
      <p:sp>
        <p:nvSpPr>
          <p:cNvPr id="12" name="Picture Placeholder 10">
            <a:extLst>
              <a:ext uri="{FF2B5EF4-FFF2-40B4-BE49-F238E27FC236}">
                <a16:creationId xmlns:a16="http://schemas.microsoft.com/office/drawing/2014/main" id="{BA925AEF-9705-43FC-B311-1B9A5C872480}"/>
              </a:ext>
            </a:extLst>
          </p:cNvPr>
          <p:cNvSpPr>
            <a:spLocks noGrp="1"/>
          </p:cNvSpPr>
          <p:nvPr>
            <p:ph type="pic" sz="quarter" idx="17"/>
          </p:nvPr>
        </p:nvSpPr>
        <p:spPr>
          <a:xfrm>
            <a:off x="4276876" y="1394619"/>
            <a:ext cx="3600000" cy="1836000"/>
          </a:xfrm>
          <a:solidFill>
            <a:schemeClr val="bg1">
              <a:lumMod val="85000"/>
            </a:schemeClr>
          </a:solidFill>
        </p:spPr>
        <p:txBody>
          <a:bodyPr/>
          <a:lstStyle/>
          <a:p>
            <a:r>
              <a:rPr lang="en-US"/>
              <a:t>Click icon to add picture</a:t>
            </a:r>
          </a:p>
        </p:txBody>
      </p:sp>
      <p:sp>
        <p:nvSpPr>
          <p:cNvPr id="13" name="Picture Placeholder 10">
            <a:extLst>
              <a:ext uri="{FF2B5EF4-FFF2-40B4-BE49-F238E27FC236}">
                <a16:creationId xmlns:a16="http://schemas.microsoft.com/office/drawing/2014/main" id="{71EBAC93-1C14-C84A-FF75-AC90D6C8A890}"/>
              </a:ext>
            </a:extLst>
          </p:cNvPr>
          <p:cNvSpPr>
            <a:spLocks noGrp="1"/>
          </p:cNvSpPr>
          <p:nvPr>
            <p:ph type="pic" sz="quarter" idx="18"/>
          </p:nvPr>
        </p:nvSpPr>
        <p:spPr>
          <a:xfrm>
            <a:off x="8235261" y="1394619"/>
            <a:ext cx="3600000" cy="1836000"/>
          </a:xfrm>
          <a:solidFill>
            <a:schemeClr val="bg1">
              <a:lumMod val="85000"/>
            </a:schemeClr>
          </a:solidFill>
        </p:spPr>
        <p:txBody>
          <a:bodyPr/>
          <a:lstStyle/>
          <a:p>
            <a:r>
              <a:rPr lang="en-US"/>
              <a:t>Click icon to add picture</a:t>
            </a:r>
          </a:p>
        </p:txBody>
      </p:sp>
      <p:sp>
        <p:nvSpPr>
          <p:cNvPr id="10" name="Subtitle 2">
            <a:extLst>
              <a:ext uri="{FF2B5EF4-FFF2-40B4-BE49-F238E27FC236}">
                <a16:creationId xmlns:a16="http://schemas.microsoft.com/office/drawing/2014/main" id="{A6EB687B-5D2E-6018-5C19-6211E4ADBA8B}"/>
              </a:ext>
            </a:extLst>
          </p:cNvPr>
          <p:cNvSpPr>
            <a:spLocks noGrp="1"/>
          </p:cNvSpPr>
          <p:nvPr>
            <p:ph type="subTitle" idx="13"/>
          </p:nvPr>
        </p:nvSpPr>
        <p:spPr>
          <a:xfrm>
            <a:off x="325801" y="620198"/>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2814231540"/>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Large Text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F41CF-A3E3-C272-C94C-947AC89C85B4}"/>
              </a:ext>
            </a:extLst>
          </p:cNvPr>
          <p:cNvSpPr>
            <a:spLocks noGrp="1"/>
          </p:cNvSpPr>
          <p:nvPr>
            <p:ph type="title"/>
          </p:nvPr>
        </p:nvSpPr>
        <p:spPr>
          <a:xfrm>
            <a:off x="318492" y="327027"/>
            <a:ext cx="9984000" cy="5934075"/>
          </a:xfrm>
        </p:spPr>
        <p:txBody>
          <a:bodyPr/>
          <a:lstStyle>
            <a:lvl1pPr>
              <a:defRPr sz="4800">
                <a:solidFill>
                  <a:schemeClr val="bg1"/>
                </a:solidFill>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05080FA7-D3DB-DCE0-62D3-E92CDF5E1BD8}"/>
              </a:ext>
            </a:extLst>
          </p:cNvPr>
          <p:cNvSpPr>
            <a:spLocks noGrp="1"/>
          </p:cNvSpPr>
          <p:nvPr>
            <p:ph type="dt" sz="half" idx="10"/>
          </p:nvPr>
        </p:nvSpPr>
        <p:spPr/>
        <p:txBody>
          <a:bodyPr/>
          <a:lstStyle>
            <a:lvl1pPr>
              <a:defRPr>
                <a:solidFill>
                  <a:schemeClr val="bg1"/>
                </a:solidFill>
              </a:defRPr>
            </a:lvl1pPr>
          </a:lstStyle>
          <a:p>
            <a:endParaRPr lang="en-GB"/>
          </a:p>
        </p:txBody>
      </p:sp>
      <p:sp>
        <p:nvSpPr>
          <p:cNvPr id="4" name="Footer Placeholder 3">
            <a:extLst>
              <a:ext uri="{FF2B5EF4-FFF2-40B4-BE49-F238E27FC236}">
                <a16:creationId xmlns:a16="http://schemas.microsoft.com/office/drawing/2014/main" id="{37FFF8CC-E316-E641-C9CE-DF3DAA8A6428}"/>
              </a:ext>
            </a:extLst>
          </p:cNvPr>
          <p:cNvSpPr>
            <a:spLocks noGrp="1"/>
          </p:cNvSpPr>
          <p:nvPr>
            <p:ph type="ftr" sz="quarter" idx="11"/>
          </p:nvPr>
        </p:nvSpPr>
        <p:spPr/>
        <p:txBody>
          <a:bodyPr/>
          <a:lstStyle>
            <a:lvl1pPr>
              <a:defRPr>
                <a:solidFill>
                  <a:schemeClr val="bg1"/>
                </a:solidFill>
              </a:defRPr>
            </a:lvl1pPr>
          </a:lstStyle>
          <a:p>
            <a:endParaRPr lang="en-GB" dirty="0"/>
          </a:p>
        </p:txBody>
      </p:sp>
      <p:sp>
        <p:nvSpPr>
          <p:cNvPr id="5" name="Slide Number Placeholder 4">
            <a:extLst>
              <a:ext uri="{FF2B5EF4-FFF2-40B4-BE49-F238E27FC236}">
                <a16:creationId xmlns:a16="http://schemas.microsoft.com/office/drawing/2014/main" id="{7A2F5865-014C-FA86-09B0-6C05A0B661A9}"/>
              </a:ext>
            </a:extLst>
          </p:cNvPr>
          <p:cNvSpPr>
            <a:spLocks noGrp="1"/>
          </p:cNvSpPr>
          <p:nvPr>
            <p:ph type="sldNum" sz="quarter" idx="12"/>
          </p:nvPr>
        </p:nvSpPr>
        <p:spPr/>
        <p:txBody>
          <a:bodyPr/>
          <a:lstStyle>
            <a:lvl1pPr>
              <a:defRPr>
                <a:solidFill>
                  <a:schemeClr val="bg1"/>
                </a:solidFill>
              </a:defRPr>
            </a:lvl1pPr>
          </a:lstStyle>
          <a:p>
            <a:fld id="{CBA53E11-492D-48B3-9F9B-09541CA2A39A}" type="slidenum">
              <a:rPr lang="en-GB" smtClean="0"/>
              <a:pPr/>
              <a:t>‹#›</a:t>
            </a:fld>
            <a:endParaRPr lang="en-GB"/>
          </a:p>
        </p:txBody>
      </p:sp>
      <p:sp>
        <p:nvSpPr>
          <p:cNvPr id="8" name="TextBox 7">
            <a:extLst>
              <a:ext uri="{FF2B5EF4-FFF2-40B4-BE49-F238E27FC236}">
                <a16:creationId xmlns:a16="http://schemas.microsoft.com/office/drawing/2014/main" id="{24A8D6E0-472D-9B14-F3A6-BC2F23E87040}"/>
              </a:ext>
            </a:extLst>
          </p:cNvPr>
          <p:cNvSpPr txBox="1"/>
          <p:nvPr userDrawn="1"/>
        </p:nvSpPr>
        <p:spPr>
          <a:xfrm>
            <a:off x="326233" y="6393702"/>
            <a:ext cx="1417500" cy="137272"/>
          </a:xfrm>
          <a:prstGeom prst="rect">
            <a:avLst/>
          </a:prstGeom>
          <a:noFill/>
        </p:spPr>
        <p:txBody>
          <a:bodyPr wrap="square" lIns="0" tIns="0" rIns="0" bIns="0" rtlCol="0" anchor="b">
            <a:noAutofit/>
          </a:bodyPr>
          <a:lstStyle/>
          <a:p>
            <a:pPr algn="l"/>
            <a:r>
              <a:rPr lang="en-US" sz="851" b="0" dirty="0">
                <a:solidFill>
                  <a:schemeClr val="bg1"/>
                </a:solidFill>
                <a:latin typeface="+mj-lt"/>
              </a:rPr>
              <a:t>Imperial College London</a:t>
            </a:r>
          </a:p>
        </p:txBody>
      </p:sp>
    </p:spTree>
    <p:extLst>
      <p:ext uri="{BB962C8B-B14F-4D97-AF65-F5344CB8AC3E}">
        <p14:creationId xmlns:p14="http://schemas.microsoft.com/office/powerpoint/2010/main" val="1467749574"/>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5D21AD4-68E5-D832-D55C-9ACFCD153AF8}"/>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1311EA1B-04BA-0493-81EB-3E7823E19024}"/>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DDA22947-0466-77E3-9884-7FFF54F0FEAD}"/>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Title 1">
            <a:extLst>
              <a:ext uri="{FF2B5EF4-FFF2-40B4-BE49-F238E27FC236}">
                <a16:creationId xmlns:a16="http://schemas.microsoft.com/office/drawing/2014/main" id="{45A24D7B-41EB-9794-42AE-564F6680EA41}"/>
              </a:ext>
            </a:extLst>
          </p:cNvPr>
          <p:cNvSpPr>
            <a:spLocks noGrp="1"/>
          </p:cNvSpPr>
          <p:nvPr>
            <p:ph type="ctrTitle"/>
          </p:nvPr>
        </p:nvSpPr>
        <p:spPr>
          <a:xfrm>
            <a:off x="317251" y="2417400"/>
            <a:ext cx="9144000" cy="1847942"/>
          </a:xfrm>
        </p:spPr>
        <p:txBody>
          <a:bodyPr anchor="b"/>
          <a:lstStyle>
            <a:lvl1pPr algn="l">
              <a:defRPr sz="6400">
                <a:solidFill>
                  <a:schemeClr val="accent1"/>
                </a:solidFill>
              </a:defRPr>
            </a:lvl1pPr>
          </a:lstStyle>
          <a:p>
            <a:r>
              <a:rPr lang="en-US"/>
              <a:t>Click to edit Master title style</a:t>
            </a:r>
            <a:endParaRPr lang="en-GB" dirty="0"/>
          </a:p>
        </p:txBody>
      </p:sp>
      <p:sp>
        <p:nvSpPr>
          <p:cNvPr id="8" name="Subtitle 2">
            <a:extLst>
              <a:ext uri="{FF2B5EF4-FFF2-40B4-BE49-F238E27FC236}">
                <a16:creationId xmlns:a16="http://schemas.microsoft.com/office/drawing/2014/main" id="{14EAC6AD-293C-6C12-F9F6-48F5FCB0E4A2}"/>
              </a:ext>
            </a:extLst>
          </p:cNvPr>
          <p:cNvSpPr>
            <a:spLocks noGrp="1"/>
          </p:cNvSpPr>
          <p:nvPr>
            <p:ph type="subTitle" idx="1"/>
          </p:nvPr>
        </p:nvSpPr>
        <p:spPr>
          <a:xfrm>
            <a:off x="317251" y="4383000"/>
            <a:ext cx="9144000" cy="1322348"/>
          </a:xfrm>
        </p:spPr>
        <p:txBody>
          <a:bodyPr/>
          <a:lstStyle>
            <a:lvl1pPr marL="0" indent="0" algn="l">
              <a:buNone/>
              <a:defRPr sz="4751">
                <a:solidFill>
                  <a:schemeClr val="accent1"/>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2673696074"/>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Section Header Smok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5D21AD4-68E5-D832-D55C-9ACFCD153AF8}"/>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1311EA1B-04BA-0493-81EB-3E7823E19024}"/>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DDA22947-0466-77E3-9884-7FFF54F0FEAD}"/>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Title 1">
            <a:extLst>
              <a:ext uri="{FF2B5EF4-FFF2-40B4-BE49-F238E27FC236}">
                <a16:creationId xmlns:a16="http://schemas.microsoft.com/office/drawing/2014/main" id="{45A24D7B-41EB-9794-42AE-564F6680EA41}"/>
              </a:ext>
            </a:extLst>
          </p:cNvPr>
          <p:cNvSpPr>
            <a:spLocks noGrp="1"/>
          </p:cNvSpPr>
          <p:nvPr>
            <p:ph type="ctrTitle"/>
          </p:nvPr>
        </p:nvSpPr>
        <p:spPr>
          <a:xfrm>
            <a:off x="317251" y="2417400"/>
            <a:ext cx="9144000" cy="1847942"/>
          </a:xfrm>
        </p:spPr>
        <p:txBody>
          <a:bodyPr anchor="b"/>
          <a:lstStyle>
            <a:lvl1pPr algn="l">
              <a:defRPr sz="6400">
                <a:solidFill>
                  <a:schemeClr val="accent1"/>
                </a:solidFill>
              </a:defRPr>
            </a:lvl1pPr>
          </a:lstStyle>
          <a:p>
            <a:r>
              <a:rPr lang="en-US"/>
              <a:t>Click to edit Master title style</a:t>
            </a:r>
            <a:endParaRPr lang="en-GB" dirty="0"/>
          </a:p>
        </p:txBody>
      </p:sp>
      <p:sp>
        <p:nvSpPr>
          <p:cNvPr id="8" name="Subtitle 2">
            <a:extLst>
              <a:ext uri="{FF2B5EF4-FFF2-40B4-BE49-F238E27FC236}">
                <a16:creationId xmlns:a16="http://schemas.microsoft.com/office/drawing/2014/main" id="{14EAC6AD-293C-6C12-F9F6-48F5FCB0E4A2}"/>
              </a:ext>
            </a:extLst>
          </p:cNvPr>
          <p:cNvSpPr>
            <a:spLocks noGrp="1"/>
          </p:cNvSpPr>
          <p:nvPr>
            <p:ph type="subTitle" idx="1"/>
          </p:nvPr>
        </p:nvSpPr>
        <p:spPr>
          <a:xfrm>
            <a:off x="317251" y="4383000"/>
            <a:ext cx="9144000" cy="1322348"/>
          </a:xfrm>
        </p:spPr>
        <p:txBody>
          <a:bodyPr/>
          <a:lstStyle>
            <a:lvl1pPr marL="0" indent="0" algn="l">
              <a:buNone/>
              <a:defRPr sz="4751">
                <a:solidFill>
                  <a:schemeClr val="accent1"/>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1949257883"/>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Section Header Khaki">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5D21AD4-68E5-D832-D55C-9ACFCD153AF8}"/>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1311EA1B-04BA-0493-81EB-3E7823E19024}"/>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DDA22947-0466-77E3-9884-7FFF54F0FEAD}"/>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Title 1">
            <a:extLst>
              <a:ext uri="{FF2B5EF4-FFF2-40B4-BE49-F238E27FC236}">
                <a16:creationId xmlns:a16="http://schemas.microsoft.com/office/drawing/2014/main" id="{45A24D7B-41EB-9794-42AE-564F6680EA41}"/>
              </a:ext>
            </a:extLst>
          </p:cNvPr>
          <p:cNvSpPr>
            <a:spLocks noGrp="1"/>
          </p:cNvSpPr>
          <p:nvPr>
            <p:ph type="ctrTitle"/>
          </p:nvPr>
        </p:nvSpPr>
        <p:spPr>
          <a:xfrm>
            <a:off x="317251" y="2417400"/>
            <a:ext cx="9144000" cy="1847942"/>
          </a:xfrm>
        </p:spPr>
        <p:txBody>
          <a:bodyPr anchor="b"/>
          <a:lstStyle>
            <a:lvl1pPr algn="l">
              <a:defRPr sz="6400">
                <a:solidFill>
                  <a:schemeClr val="accent1"/>
                </a:solidFill>
              </a:defRPr>
            </a:lvl1pPr>
          </a:lstStyle>
          <a:p>
            <a:r>
              <a:rPr lang="en-US"/>
              <a:t>Click to edit Master title style</a:t>
            </a:r>
            <a:endParaRPr lang="en-GB" dirty="0"/>
          </a:p>
        </p:txBody>
      </p:sp>
      <p:sp>
        <p:nvSpPr>
          <p:cNvPr id="8" name="Subtitle 2">
            <a:extLst>
              <a:ext uri="{FF2B5EF4-FFF2-40B4-BE49-F238E27FC236}">
                <a16:creationId xmlns:a16="http://schemas.microsoft.com/office/drawing/2014/main" id="{14EAC6AD-293C-6C12-F9F6-48F5FCB0E4A2}"/>
              </a:ext>
            </a:extLst>
          </p:cNvPr>
          <p:cNvSpPr>
            <a:spLocks noGrp="1"/>
          </p:cNvSpPr>
          <p:nvPr>
            <p:ph type="subTitle" idx="1"/>
          </p:nvPr>
        </p:nvSpPr>
        <p:spPr>
          <a:xfrm>
            <a:off x="317251" y="4383000"/>
            <a:ext cx="9144000" cy="1322348"/>
          </a:xfrm>
        </p:spPr>
        <p:txBody>
          <a:bodyPr/>
          <a:lstStyle>
            <a:lvl1pPr marL="0" indent="0" algn="l">
              <a:buNone/>
              <a:defRPr sz="4751">
                <a:solidFill>
                  <a:schemeClr val="accent1"/>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1886803618"/>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Section Header Blu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6FEE2EA-C029-0AE3-B18F-CB5D823CD415}"/>
              </a:ext>
            </a:extLst>
          </p:cNvPr>
          <p:cNvSpPr>
            <a:spLocks noGrp="1"/>
          </p:cNvSpPr>
          <p:nvPr>
            <p:ph type="dt" sz="half" idx="10"/>
          </p:nvPr>
        </p:nvSpPr>
        <p:spPr/>
        <p:txBody>
          <a:bodyPr/>
          <a:lstStyle>
            <a:lvl1pPr>
              <a:defRPr>
                <a:solidFill>
                  <a:schemeClr val="bg1"/>
                </a:solidFill>
              </a:defRPr>
            </a:lvl1pPr>
          </a:lstStyle>
          <a:p>
            <a:endParaRPr lang="en-GB"/>
          </a:p>
        </p:txBody>
      </p:sp>
      <p:sp>
        <p:nvSpPr>
          <p:cNvPr id="5" name="Footer Placeholder 4">
            <a:extLst>
              <a:ext uri="{FF2B5EF4-FFF2-40B4-BE49-F238E27FC236}">
                <a16:creationId xmlns:a16="http://schemas.microsoft.com/office/drawing/2014/main" id="{DA74AA3B-FC1A-1DAF-C282-4ED6FC740315}"/>
              </a:ext>
            </a:extLst>
          </p:cNvPr>
          <p:cNvSpPr>
            <a:spLocks noGrp="1"/>
          </p:cNvSpPr>
          <p:nvPr>
            <p:ph type="ftr" sz="quarter" idx="11"/>
          </p:nvPr>
        </p:nvSpPr>
        <p:spPr/>
        <p:txBody>
          <a:bodyPr/>
          <a:lstStyle>
            <a:lvl1pPr>
              <a:defRPr>
                <a:solidFill>
                  <a:schemeClr val="bg1"/>
                </a:solidFill>
              </a:defRPr>
            </a:lvl1pPr>
          </a:lstStyle>
          <a:p>
            <a:endParaRPr lang="en-GB" dirty="0"/>
          </a:p>
        </p:txBody>
      </p:sp>
      <p:sp>
        <p:nvSpPr>
          <p:cNvPr id="6" name="Slide Number Placeholder 5">
            <a:extLst>
              <a:ext uri="{FF2B5EF4-FFF2-40B4-BE49-F238E27FC236}">
                <a16:creationId xmlns:a16="http://schemas.microsoft.com/office/drawing/2014/main" id="{D908A0A1-4076-F926-D730-16EF8BBD729E}"/>
              </a:ext>
            </a:extLst>
          </p:cNvPr>
          <p:cNvSpPr>
            <a:spLocks noGrp="1"/>
          </p:cNvSpPr>
          <p:nvPr>
            <p:ph type="sldNum" sz="quarter" idx="12"/>
          </p:nvPr>
        </p:nvSpPr>
        <p:spPr/>
        <p:txBody>
          <a:bodyPr/>
          <a:lstStyle>
            <a:lvl1pPr>
              <a:defRPr>
                <a:solidFill>
                  <a:schemeClr val="bg1"/>
                </a:solidFill>
              </a:defRPr>
            </a:lvl1pPr>
          </a:lstStyle>
          <a:p>
            <a:fld id="{CBA53E11-492D-48B3-9F9B-09541CA2A39A}" type="slidenum">
              <a:rPr lang="en-GB" smtClean="0"/>
              <a:pPr/>
              <a:t>‹#›</a:t>
            </a:fld>
            <a:endParaRPr lang="en-GB"/>
          </a:p>
        </p:txBody>
      </p:sp>
      <p:sp>
        <p:nvSpPr>
          <p:cNvPr id="7" name="TextBox 6">
            <a:extLst>
              <a:ext uri="{FF2B5EF4-FFF2-40B4-BE49-F238E27FC236}">
                <a16:creationId xmlns:a16="http://schemas.microsoft.com/office/drawing/2014/main" id="{433E70A2-A3C6-29D0-1DEB-4D8F9283B18B}"/>
              </a:ext>
            </a:extLst>
          </p:cNvPr>
          <p:cNvSpPr txBox="1"/>
          <p:nvPr userDrawn="1"/>
        </p:nvSpPr>
        <p:spPr>
          <a:xfrm>
            <a:off x="326233" y="6393702"/>
            <a:ext cx="1417500" cy="137272"/>
          </a:xfrm>
          <a:prstGeom prst="rect">
            <a:avLst/>
          </a:prstGeom>
          <a:noFill/>
        </p:spPr>
        <p:txBody>
          <a:bodyPr wrap="square" lIns="0" tIns="0" rIns="0" bIns="0" rtlCol="0" anchor="b">
            <a:noAutofit/>
          </a:bodyPr>
          <a:lstStyle/>
          <a:p>
            <a:pPr algn="l"/>
            <a:r>
              <a:rPr lang="en-US" sz="851" b="0" dirty="0">
                <a:solidFill>
                  <a:schemeClr val="bg1"/>
                </a:solidFill>
                <a:latin typeface="+mj-lt"/>
              </a:rPr>
              <a:t>Imperial College London</a:t>
            </a:r>
          </a:p>
        </p:txBody>
      </p:sp>
      <p:sp>
        <p:nvSpPr>
          <p:cNvPr id="9" name="Title 1">
            <a:extLst>
              <a:ext uri="{FF2B5EF4-FFF2-40B4-BE49-F238E27FC236}">
                <a16:creationId xmlns:a16="http://schemas.microsoft.com/office/drawing/2014/main" id="{8E2710C7-980D-1529-A1C4-D0B914429772}"/>
              </a:ext>
            </a:extLst>
          </p:cNvPr>
          <p:cNvSpPr>
            <a:spLocks noGrp="1"/>
          </p:cNvSpPr>
          <p:nvPr>
            <p:ph type="ctrTitle"/>
          </p:nvPr>
        </p:nvSpPr>
        <p:spPr>
          <a:xfrm>
            <a:off x="317251" y="2417400"/>
            <a:ext cx="9144000" cy="1847942"/>
          </a:xfrm>
        </p:spPr>
        <p:txBody>
          <a:bodyPr anchor="b"/>
          <a:lstStyle>
            <a:lvl1pPr algn="l">
              <a:defRPr sz="6400">
                <a:solidFill>
                  <a:schemeClr val="bg1"/>
                </a:solidFill>
              </a:defRPr>
            </a:lvl1pPr>
          </a:lstStyle>
          <a:p>
            <a:r>
              <a:rPr lang="en-US"/>
              <a:t>Click to edit Master title style</a:t>
            </a:r>
            <a:endParaRPr lang="en-GB" dirty="0"/>
          </a:p>
        </p:txBody>
      </p:sp>
      <p:sp>
        <p:nvSpPr>
          <p:cNvPr id="10" name="Subtitle 2">
            <a:extLst>
              <a:ext uri="{FF2B5EF4-FFF2-40B4-BE49-F238E27FC236}">
                <a16:creationId xmlns:a16="http://schemas.microsoft.com/office/drawing/2014/main" id="{01609BCD-EF9A-DF89-AAD2-167090C57F54}"/>
              </a:ext>
            </a:extLst>
          </p:cNvPr>
          <p:cNvSpPr>
            <a:spLocks noGrp="1"/>
          </p:cNvSpPr>
          <p:nvPr>
            <p:ph type="subTitle" idx="1"/>
          </p:nvPr>
        </p:nvSpPr>
        <p:spPr>
          <a:xfrm>
            <a:off x="317251" y="4383000"/>
            <a:ext cx="9144000" cy="1322348"/>
          </a:xfrm>
        </p:spPr>
        <p:txBody>
          <a:bodyPr/>
          <a:lstStyle>
            <a:lvl1pPr marL="0" indent="0" algn="l">
              <a:buNone/>
              <a:defRPr sz="4800">
                <a:solidFill>
                  <a:schemeClr val="bg1"/>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3673995235"/>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Title, Text and Cont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Title 6">
            <a:extLst>
              <a:ext uri="{FF2B5EF4-FFF2-40B4-BE49-F238E27FC236}">
                <a16:creationId xmlns:a16="http://schemas.microsoft.com/office/drawing/2014/main" id="{D52399BF-03C9-B24E-A780-BE7CD263C933}"/>
              </a:ext>
            </a:extLst>
          </p:cNvPr>
          <p:cNvSpPr>
            <a:spLocks noGrp="1"/>
          </p:cNvSpPr>
          <p:nvPr>
            <p:ph type="title"/>
          </p:nvPr>
        </p:nvSpPr>
        <p:spPr>
          <a:xfrm>
            <a:off x="325801" y="252000"/>
            <a:ext cx="5583671" cy="378044"/>
          </a:xfrm>
        </p:spPr>
        <p:txBody>
          <a:bodyPr/>
          <a:lstStyle/>
          <a:p>
            <a:r>
              <a:rPr lang="en-US"/>
              <a:t>Click to edit Master title style</a:t>
            </a:r>
            <a:endParaRPr lang="en-US" dirty="0"/>
          </a:p>
        </p:txBody>
      </p:sp>
      <p:sp>
        <p:nvSpPr>
          <p:cNvPr id="9" name="Subtitle 2">
            <a:extLst>
              <a:ext uri="{FF2B5EF4-FFF2-40B4-BE49-F238E27FC236}">
                <a16:creationId xmlns:a16="http://schemas.microsoft.com/office/drawing/2014/main" id="{4D02234B-F0AA-AEA6-E636-52276BDE0E86}"/>
              </a:ext>
            </a:extLst>
          </p:cNvPr>
          <p:cNvSpPr>
            <a:spLocks noGrp="1"/>
          </p:cNvSpPr>
          <p:nvPr>
            <p:ph type="subTitle" idx="13"/>
          </p:nvPr>
        </p:nvSpPr>
        <p:spPr>
          <a:xfrm>
            <a:off x="325801" y="620198"/>
            <a:ext cx="5583671"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sp>
        <p:nvSpPr>
          <p:cNvPr id="12" name="Text Placeholder 11">
            <a:extLst>
              <a:ext uri="{FF2B5EF4-FFF2-40B4-BE49-F238E27FC236}">
                <a16:creationId xmlns:a16="http://schemas.microsoft.com/office/drawing/2014/main" id="{B8D7AD65-3E40-A55B-332E-BB6300B58FD1}"/>
              </a:ext>
            </a:extLst>
          </p:cNvPr>
          <p:cNvSpPr>
            <a:spLocks noGrp="1"/>
          </p:cNvSpPr>
          <p:nvPr>
            <p:ph type="body" sz="quarter" idx="16"/>
          </p:nvPr>
        </p:nvSpPr>
        <p:spPr>
          <a:xfrm>
            <a:off x="325801" y="1394621"/>
            <a:ext cx="5583671"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a:extLst>
              <a:ext uri="{FF2B5EF4-FFF2-40B4-BE49-F238E27FC236}">
                <a16:creationId xmlns:a16="http://schemas.microsoft.com/office/drawing/2014/main" id="{2F90AF79-7BDC-6C86-6328-5E1E4E4A08BD}"/>
              </a:ext>
            </a:extLst>
          </p:cNvPr>
          <p:cNvSpPr>
            <a:spLocks noGrp="1"/>
          </p:cNvSpPr>
          <p:nvPr>
            <p:ph sz="quarter" idx="17" hasCustomPrompt="1"/>
          </p:nvPr>
        </p:nvSpPr>
        <p:spPr>
          <a:xfrm>
            <a:off x="6290831" y="328615"/>
            <a:ext cx="5583671" cy="5932487"/>
          </a:xfrm>
        </p:spPr>
        <p:txBody>
          <a:bodyPr/>
          <a:lstStyle>
            <a:lvl1pPr>
              <a:defRPr sz="1800"/>
            </a:lvl1pPr>
            <a:lvl2pPr>
              <a:defRPr sz="1800"/>
            </a:lvl2pPr>
            <a:lvl3pPr>
              <a:defRPr sz="1800"/>
            </a:lvl3pPr>
            <a:lvl4pPr>
              <a:defRPr sz="1800"/>
            </a:lvl4pPr>
            <a:lvl5pPr>
              <a:defRPr sz="1800"/>
            </a:lvl5pPr>
          </a:lstStyle>
          <a:p>
            <a:pPr lvl="0"/>
            <a:r>
              <a:rPr lang="en-US" dirty="0"/>
              <a:t>Click an icon to add content</a:t>
            </a:r>
          </a:p>
        </p:txBody>
      </p:sp>
    </p:spTree>
    <p:extLst>
      <p:ext uri="{BB962C8B-B14F-4D97-AF65-F5344CB8AC3E}">
        <p14:creationId xmlns:p14="http://schemas.microsoft.com/office/powerpoint/2010/main" val="2939635899"/>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Title, Text and Content Smok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Title 6">
            <a:extLst>
              <a:ext uri="{FF2B5EF4-FFF2-40B4-BE49-F238E27FC236}">
                <a16:creationId xmlns:a16="http://schemas.microsoft.com/office/drawing/2014/main" id="{D52399BF-03C9-B24E-A780-BE7CD263C933}"/>
              </a:ext>
            </a:extLst>
          </p:cNvPr>
          <p:cNvSpPr>
            <a:spLocks noGrp="1"/>
          </p:cNvSpPr>
          <p:nvPr>
            <p:ph type="title"/>
          </p:nvPr>
        </p:nvSpPr>
        <p:spPr>
          <a:xfrm>
            <a:off x="325801" y="252000"/>
            <a:ext cx="5583671" cy="378044"/>
          </a:xfrm>
        </p:spPr>
        <p:txBody>
          <a:bodyPr/>
          <a:lstStyle/>
          <a:p>
            <a:r>
              <a:rPr lang="en-US"/>
              <a:t>Click to edit Master title style</a:t>
            </a:r>
            <a:endParaRPr lang="en-US" dirty="0"/>
          </a:p>
        </p:txBody>
      </p:sp>
      <p:sp>
        <p:nvSpPr>
          <p:cNvPr id="9" name="Subtitle 2">
            <a:extLst>
              <a:ext uri="{FF2B5EF4-FFF2-40B4-BE49-F238E27FC236}">
                <a16:creationId xmlns:a16="http://schemas.microsoft.com/office/drawing/2014/main" id="{4D02234B-F0AA-AEA6-E636-52276BDE0E86}"/>
              </a:ext>
            </a:extLst>
          </p:cNvPr>
          <p:cNvSpPr>
            <a:spLocks noGrp="1"/>
          </p:cNvSpPr>
          <p:nvPr>
            <p:ph type="subTitle" idx="13"/>
          </p:nvPr>
        </p:nvSpPr>
        <p:spPr>
          <a:xfrm>
            <a:off x="325801" y="620198"/>
            <a:ext cx="5583671"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sp>
        <p:nvSpPr>
          <p:cNvPr id="12" name="Text Placeholder 11">
            <a:extLst>
              <a:ext uri="{FF2B5EF4-FFF2-40B4-BE49-F238E27FC236}">
                <a16:creationId xmlns:a16="http://schemas.microsoft.com/office/drawing/2014/main" id="{B8D7AD65-3E40-A55B-332E-BB6300B58FD1}"/>
              </a:ext>
            </a:extLst>
          </p:cNvPr>
          <p:cNvSpPr>
            <a:spLocks noGrp="1"/>
          </p:cNvSpPr>
          <p:nvPr>
            <p:ph type="body" sz="quarter" idx="16"/>
          </p:nvPr>
        </p:nvSpPr>
        <p:spPr>
          <a:xfrm>
            <a:off x="325801" y="1394621"/>
            <a:ext cx="5583671"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a:extLst>
              <a:ext uri="{FF2B5EF4-FFF2-40B4-BE49-F238E27FC236}">
                <a16:creationId xmlns:a16="http://schemas.microsoft.com/office/drawing/2014/main" id="{2F90AF79-7BDC-6C86-6328-5E1E4E4A08BD}"/>
              </a:ext>
            </a:extLst>
          </p:cNvPr>
          <p:cNvSpPr>
            <a:spLocks noGrp="1"/>
          </p:cNvSpPr>
          <p:nvPr>
            <p:ph sz="quarter" idx="17" hasCustomPrompt="1"/>
          </p:nvPr>
        </p:nvSpPr>
        <p:spPr>
          <a:xfrm>
            <a:off x="6290831" y="328615"/>
            <a:ext cx="5583671" cy="5932487"/>
          </a:xfrm>
        </p:spPr>
        <p:txBody>
          <a:bodyPr/>
          <a:lstStyle>
            <a:lvl1pPr>
              <a:defRPr sz="1800"/>
            </a:lvl1pPr>
            <a:lvl2pPr>
              <a:defRPr sz="1800"/>
            </a:lvl2pPr>
            <a:lvl3pPr>
              <a:defRPr sz="1800"/>
            </a:lvl3pPr>
            <a:lvl4pPr>
              <a:defRPr sz="1800"/>
            </a:lvl4pPr>
            <a:lvl5pPr>
              <a:defRPr sz="1800"/>
            </a:lvl5pPr>
          </a:lstStyle>
          <a:p>
            <a:pPr lvl="0"/>
            <a:r>
              <a:rPr lang="en-US" dirty="0"/>
              <a:t>Click an icon to add content</a:t>
            </a:r>
          </a:p>
        </p:txBody>
      </p:sp>
    </p:spTree>
    <p:extLst>
      <p:ext uri="{BB962C8B-B14F-4D97-AF65-F5344CB8AC3E}">
        <p14:creationId xmlns:p14="http://schemas.microsoft.com/office/powerpoint/2010/main" val="2206395976"/>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Title, Text and Content Khaki">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Title 6">
            <a:extLst>
              <a:ext uri="{FF2B5EF4-FFF2-40B4-BE49-F238E27FC236}">
                <a16:creationId xmlns:a16="http://schemas.microsoft.com/office/drawing/2014/main" id="{D52399BF-03C9-B24E-A780-BE7CD263C933}"/>
              </a:ext>
            </a:extLst>
          </p:cNvPr>
          <p:cNvSpPr>
            <a:spLocks noGrp="1"/>
          </p:cNvSpPr>
          <p:nvPr>
            <p:ph type="title"/>
          </p:nvPr>
        </p:nvSpPr>
        <p:spPr>
          <a:xfrm>
            <a:off x="325801" y="252000"/>
            <a:ext cx="5583671" cy="378044"/>
          </a:xfrm>
        </p:spPr>
        <p:txBody>
          <a:bodyPr/>
          <a:lstStyle/>
          <a:p>
            <a:r>
              <a:rPr lang="en-US"/>
              <a:t>Click to edit Master title style</a:t>
            </a:r>
            <a:endParaRPr lang="en-US" dirty="0"/>
          </a:p>
        </p:txBody>
      </p:sp>
      <p:sp>
        <p:nvSpPr>
          <p:cNvPr id="9" name="Subtitle 2">
            <a:extLst>
              <a:ext uri="{FF2B5EF4-FFF2-40B4-BE49-F238E27FC236}">
                <a16:creationId xmlns:a16="http://schemas.microsoft.com/office/drawing/2014/main" id="{4D02234B-F0AA-AEA6-E636-52276BDE0E86}"/>
              </a:ext>
            </a:extLst>
          </p:cNvPr>
          <p:cNvSpPr>
            <a:spLocks noGrp="1"/>
          </p:cNvSpPr>
          <p:nvPr>
            <p:ph type="subTitle" idx="13"/>
          </p:nvPr>
        </p:nvSpPr>
        <p:spPr>
          <a:xfrm>
            <a:off x="325801" y="620198"/>
            <a:ext cx="5583671"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sp>
        <p:nvSpPr>
          <p:cNvPr id="12" name="Text Placeholder 11">
            <a:extLst>
              <a:ext uri="{FF2B5EF4-FFF2-40B4-BE49-F238E27FC236}">
                <a16:creationId xmlns:a16="http://schemas.microsoft.com/office/drawing/2014/main" id="{B8D7AD65-3E40-A55B-332E-BB6300B58FD1}"/>
              </a:ext>
            </a:extLst>
          </p:cNvPr>
          <p:cNvSpPr>
            <a:spLocks noGrp="1"/>
          </p:cNvSpPr>
          <p:nvPr>
            <p:ph type="body" sz="quarter" idx="16"/>
          </p:nvPr>
        </p:nvSpPr>
        <p:spPr>
          <a:xfrm>
            <a:off x="325801" y="1394621"/>
            <a:ext cx="5583671"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a:extLst>
              <a:ext uri="{FF2B5EF4-FFF2-40B4-BE49-F238E27FC236}">
                <a16:creationId xmlns:a16="http://schemas.microsoft.com/office/drawing/2014/main" id="{2F90AF79-7BDC-6C86-6328-5E1E4E4A08BD}"/>
              </a:ext>
            </a:extLst>
          </p:cNvPr>
          <p:cNvSpPr>
            <a:spLocks noGrp="1"/>
          </p:cNvSpPr>
          <p:nvPr>
            <p:ph sz="quarter" idx="17" hasCustomPrompt="1"/>
          </p:nvPr>
        </p:nvSpPr>
        <p:spPr>
          <a:xfrm>
            <a:off x="6290831" y="328615"/>
            <a:ext cx="5583671" cy="5932487"/>
          </a:xfrm>
        </p:spPr>
        <p:txBody>
          <a:bodyPr/>
          <a:lstStyle>
            <a:lvl1pPr>
              <a:defRPr sz="1800"/>
            </a:lvl1pPr>
            <a:lvl2pPr>
              <a:defRPr sz="1800"/>
            </a:lvl2pPr>
            <a:lvl3pPr>
              <a:defRPr sz="1800"/>
            </a:lvl3pPr>
            <a:lvl4pPr>
              <a:defRPr sz="1800"/>
            </a:lvl4pPr>
            <a:lvl5pPr>
              <a:defRPr sz="1800"/>
            </a:lvl5pPr>
          </a:lstStyle>
          <a:p>
            <a:pPr lvl="0"/>
            <a:r>
              <a:rPr lang="en-US" dirty="0"/>
              <a:t>Click an icon to add content</a:t>
            </a:r>
          </a:p>
        </p:txBody>
      </p:sp>
    </p:spTree>
    <p:extLst>
      <p:ext uri="{BB962C8B-B14F-4D97-AF65-F5344CB8AC3E}">
        <p14:creationId xmlns:p14="http://schemas.microsoft.com/office/powerpoint/2010/main" val="2773322227"/>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Agenda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19FE4-6876-B5B6-E975-473C9AD4B5B2}"/>
              </a:ext>
            </a:extLst>
          </p:cNvPr>
          <p:cNvSpPr>
            <a:spLocks noGrp="1"/>
          </p:cNvSpPr>
          <p:nvPr>
            <p:ph type="title"/>
          </p:nvPr>
        </p:nvSpPr>
        <p:spPr>
          <a:xfrm>
            <a:off x="318494" y="238870"/>
            <a:ext cx="5163243" cy="3190130"/>
          </a:xfrm>
        </p:spPr>
        <p:txBody>
          <a:bodyPr/>
          <a:lstStyle>
            <a:lvl1pPr>
              <a:defRPr sz="6400">
                <a:solidFill>
                  <a:schemeClr val="bg1"/>
                </a:solidFill>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089A3DB1-810F-A8E3-C248-4835CAA99DF5}"/>
              </a:ext>
            </a:extLst>
          </p:cNvPr>
          <p:cNvSpPr>
            <a:spLocks noGrp="1"/>
          </p:cNvSpPr>
          <p:nvPr>
            <p:ph type="dt" sz="half" idx="10"/>
          </p:nvPr>
        </p:nvSpPr>
        <p:spPr/>
        <p:txBody>
          <a:bodyPr/>
          <a:lstStyle>
            <a:lvl1pPr>
              <a:defRPr>
                <a:solidFill>
                  <a:schemeClr val="bg1"/>
                </a:solidFill>
              </a:defRPr>
            </a:lvl1pPr>
          </a:lstStyle>
          <a:p>
            <a:endParaRPr lang="en-GB"/>
          </a:p>
        </p:txBody>
      </p:sp>
      <p:sp>
        <p:nvSpPr>
          <p:cNvPr id="4" name="Footer Placeholder 3">
            <a:extLst>
              <a:ext uri="{FF2B5EF4-FFF2-40B4-BE49-F238E27FC236}">
                <a16:creationId xmlns:a16="http://schemas.microsoft.com/office/drawing/2014/main" id="{A6B777E5-A94F-F8C3-D5F7-C4C35810FF1A}"/>
              </a:ext>
            </a:extLst>
          </p:cNvPr>
          <p:cNvSpPr>
            <a:spLocks noGrp="1"/>
          </p:cNvSpPr>
          <p:nvPr>
            <p:ph type="ftr" sz="quarter" idx="11"/>
          </p:nvPr>
        </p:nvSpPr>
        <p:spPr/>
        <p:txBody>
          <a:bodyPr/>
          <a:lstStyle>
            <a:lvl1pPr>
              <a:defRPr>
                <a:solidFill>
                  <a:schemeClr val="bg1"/>
                </a:solidFill>
              </a:defRPr>
            </a:lvl1pPr>
          </a:lstStyle>
          <a:p>
            <a:endParaRPr lang="en-GB" dirty="0"/>
          </a:p>
        </p:txBody>
      </p:sp>
      <p:sp>
        <p:nvSpPr>
          <p:cNvPr id="5" name="Slide Number Placeholder 4">
            <a:extLst>
              <a:ext uri="{FF2B5EF4-FFF2-40B4-BE49-F238E27FC236}">
                <a16:creationId xmlns:a16="http://schemas.microsoft.com/office/drawing/2014/main" id="{8A089025-7C4D-C600-55FE-4CBA1AECC50A}"/>
              </a:ext>
            </a:extLst>
          </p:cNvPr>
          <p:cNvSpPr>
            <a:spLocks noGrp="1"/>
          </p:cNvSpPr>
          <p:nvPr>
            <p:ph type="sldNum" sz="quarter" idx="12"/>
          </p:nvPr>
        </p:nvSpPr>
        <p:spPr/>
        <p:txBody>
          <a:bodyPr/>
          <a:lstStyle>
            <a:lvl1pPr>
              <a:defRPr>
                <a:solidFill>
                  <a:schemeClr val="bg1"/>
                </a:solidFill>
              </a:defRPr>
            </a:lvl1pPr>
          </a:lstStyle>
          <a:p>
            <a:fld id="{CBA53E11-492D-48B3-9F9B-09541CA2A39A}" type="slidenum">
              <a:rPr lang="en-GB" smtClean="0"/>
              <a:pPr/>
              <a:t>‹#›</a:t>
            </a:fld>
            <a:endParaRPr lang="en-GB"/>
          </a:p>
        </p:txBody>
      </p:sp>
      <p:sp>
        <p:nvSpPr>
          <p:cNvPr id="7" name="Content Placeholder 6">
            <a:extLst>
              <a:ext uri="{FF2B5EF4-FFF2-40B4-BE49-F238E27FC236}">
                <a16:creationId xmlns:a16="http://schemas.microsoft.com/office/drawing/2014/main" id="{3F3EA03B-C9D6-61A6-148F-9BF74F07D9B8}"/>
              </a:ext>
            </a:extLst>
          </p:cNvPr>
          <p:cNvSpPr>
            <a:spLocks noGrp="1"/>
          </p:cNvSpPr>
          <p:nvPr>
            <p:ph sz="quarter" idx="13"/>
          </p:nvPr>
        </p:nvSpPr>
        <p:spPr>
          <a:xfrm>
            <a:off x="6096001" y="327819"/>
            <a:ext cx="5777508" cy="310118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Box 7">
            <a:extLst>
              <a:ext uri="{FF2B5EF4-FFF2-40B4-BE49-F238E27FC236}">
                <a16:creationId xmlns:a16="http://schemas.microsoft.com/office/drawing/2014/main" id="{F9C35426-417C-E41E-5A03-5974D3C79A08}"/>
              </a:ext>
            </a:extLst>
          </p:cNvPr>
          <p:cNvSpPr txBox="1"/>
          <p:nvPr/>
        </p:nvSpPr>
        <p:spPr>
          <a:xfrm>
            <a:off x="326232" y="6393702"/>
            <a:ext cx="1417500" cy="137272"/>
          </a:xfrm>
          <a:prstGeom prst="rect">
            <a:avLst/>
          </a:prstGeom>
          <a:noFill/>
        </p:spPr>
        <p:txBody>
          <a:bodyPr wrap="square" lIns="0" tIns="0" rIns="0" bIns="0" rtlCol="0" anchor="b">
            <a:noAutofit/>
          </a:bodyPr>
          <a:lstStyle/>
          <a:p>
            <a:pPr algn="l"/>
            <a:r>
              <a:rPr lang="en-US" sz="850" b="0" dirty="0">
                <a:solidFill>
                  <a:schemeClr val="bg1"/>
                </a:solidFill>
                <a:latin typeface="+mj-lt"/>
              </a:rPr>
              <a:t>Imperial College London</a:t>
            </a:r>
          </a:p>
        </p:txBody>
      </p:sp>
      <p:sp>
        <p:nvSpPr>
          <p:cNvPr id="6" name="TextBox 5">
            <a:extLst>
              <a:ext uri="{FF2B5EF4-FFF2-40B4-BE49-F238E27FC236}">
                <a16:creationId xmlns:a16="http://schemas.microsoft.com/office/drawing/2014/main" id="{EFB57AF5-1C0C-CA22-2452-DD2857C481EA}"/>
              </a:ext>
            </a:extLst>
          </p:cNvPr>
          <p:cNvSpPr txBox="1"/>
          <p:nvPr userDrawn="1"/>
        </p:nvSpPr>
        <p:spPr>
          <a:xfrm>
            <a:off x="326233" y="6393702"/>
            <a:ext cx="1417500" cy="137272"/>
          </a:xfrm>
          <a:prstGeom prst="rect">
            <a:avLst/>
          </a:prstGeom>
          <a:noFill/>
        </p:spPr>
        <p:txBody>
          <a:bodyPr wrap="square" lIns="0" tIns="0" rIns="0" bIns="0" rtlCol="0" anchor="b">
            <a:noAutofit/>
          </a:bodyPr>
          <a:lstStyle/>
          <a:p>
            <a:pPr algn="l"/>
            <a:r>
              <a:rPr lang="en-US" sz="851" b="0" dirty="0">
                <a:solidFill>
                  <a:schemeClr val="bg1"/>
                </a:solidFill>
                <a:latin typeface="+mj-lt"/>
              </a:rPr>
              <a:t>Imperial College London</a:t>
            </a:r>
          </a:p>
        </p:txBody>
      </p:sp>
    </p:spTree>
    <p:extLst>
      <p:ext uri="{BB962C8B-B14F-4D97-AF65-F5344CB8AC3E}">
        <p14:creationId xmlns:p14="http://schemas.microsoft.com/office/powerpoint/2010/main" val="2114277937"/>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Title, Content and Four Image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25800" y="1394621"/>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a:extLst>
              <a:ext uri="{FF2B5EF4-FFF2-40B4-BE49-F238E27FC236}">
                <a16:creationId xmlns:a16="http://schemas.microsoft.com/office/drawing/2014/main" id="{74920982-7B93-FD28-69A5-DDD95FFDB982}"/>
              </a:ext>
            </a:extLst>
          </p:cNvPr>
          <p:cNvSpPr>
            <a:spLocks noGrp="1"/>
          </p:cNvSpPr>
          <p:nvPr>
            <p:ph type="pic" sz="quarter" idx="15"/>
          </p:nvPr>
        </p:nvSpPr>
        <p:spPr>
          <a:xfrm>
            <a:off x="4275880" y="327819"/>
            <a:ext cx="3744000" cy="2925000"/>
          </a:xfrm>
          <a:solidFill>
            <a:schemeClr val="bg1">
              <a:lumMod val="85000"/>
            </a:schemeClr>
          </a:solidFill>
        </p:spPr>
        <p:txBody>
          <a:bodyPr/>
          <a:lstStyle/>
          <a:p>
            <a:r>
              <a:rPr lang="en-US"/>
              <a:t>Click icon to add picture</a:t>
            </a:r>
          </a:p>
        </p:txBody>
      </p:sp>
      <p:sp>
        <p:nvSpPr>
          <p:cNvPr id="7" name="Picture Placeholder 9">
            <a:extLst>
              <a:ext uri="{FF2B5EF4-FFF2-40B4-BE49-F238E27FC236}">
                <a16:creationId xmlns:a16="http://schemas.microsoft.com/office/drawing/2014/main" id="{4F7D26A6-576F-735A-7429-EDF64293F6F0}"/>
              </a:ext>
            </a:extLst>
          </p:cNvPr>
          <p:cNvSpPr>
            <a:spLocks noGrp="1"/>
          </p:cNvSpPr>
          <p:nvPr>
            <p:ph type="pic" sz="quarter" idx="16"/>
          </p:nvPr>
        </p:nvSpPr>
        <p:spPr>
          <a:xfrm>
            <a:off x="8122200" y="327819"/>
            <a:ext cx="3744000" cy="2925000"/>
          </a:xfrm>
          <a:solidFill>
            <a:schemeClr val="bg1">
              <a:lumMod val="85000"/>
            </a:schemeClr>
          </a:solidFill>
        </p:spPr>
        <p:txBody>
          <a:bodyPr/>
          <a:lstStyle/>
          <a:p>
            <a:r>
              <a:rPr lang="en-US"/>
              <a:t>Click icon to add picture</a:t>
            </a:r>
          </a:p>
        </p:txBody>
      </p:sp>
      <p:sp>
        <p:nvSpPr>
          <p:cNvPr id="9" name="Subtitle 2">
            <a:extLst>
              <a:ext uri="{FF2B5EF4-FFF2-40B4-BE49-F238E27FC236}">
                <a16:creationId xmlns:a16="http://schemas.microsoft.com/office/drawing/2014/main" id="{CCAACF40-E2EE-B805-06BA-00FF4664A1A7}"/>
              </a:ext>
            </a:extLst>
          </p:cNvPr>
          <p:cNvSpPr>
            <a:spLocks noGrp="1"/>
          </p:cNvSpPr>
          <p:nvPr>
            <p:ph type="subTitle" idx="13"/>
          </p:nvPr>
        </p:nvSpPr>
        <p:spPr>
          <a:xfrm>
            <a:off x="325800" y="620198"/>
            <a:ext cx="3600000"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sp>
        <p:nvSpPr>
          <p:cNvPr id="11" name="Title 10">
            <a:extLst>
              <a:ext uri="{FF2B5EF4-FFF2-40B4-BE49-F238E27FC236}">
                <a16:creationId xmlns:a16="http://schemas.microsoft.com/office/drawing/2014/main" id="{C0D226BA-B259-18A4-2510-39AFB57E076B}"/>
              </a:ext>
            </a:extLst>
          </p:cNvPr>
          <p:cNvSpPr>
            <a:spLocks noGrp="1"/>
          </p:cNvSpPr>
          <p:nvPr>
            <p:ph type="title"/>
          </p:nvPr>
        </p:nvSpPr>
        <p:spPr>
          <a:xfrm>
            <a:off x="325800" y="252000"/>
            <a:ext cx="3600000" cy="378044"/>
          </a:xfrm>
        </p:spPr>
        <p:txBody>
          <a:bodyPr/>
          <a:lstStyle/>
          <a:p>
            <a:r>
              <a:rPr lang="en-US"/>
              <a:t>Click to edit Master title style</a:t>
            </a:r>
            <a:endParaRPr lang="en-US" dirty="0"/>
          </a:p>
        </p:txBody>
      </p:sp>
      <p:sp>
        <p:nvSpPr>
          <p:cNvPr id="15" name="Picture Placeholder 9">
            <a:extLst>
              <a:ext uri="{FF2B5EF4-FFF2-40B4-BE49-F238E27FC236}">
                <a16:creationId xmlns:a16="http://schemas.microsoft.com/office/drawing/2014/main" id="{820BEAE3-D117-6A35-4CA0-AD8A32FA8AD8}"/>
              </a:ext>
            </a:extLst>
          </p:cNvPr>
          <p:cNvSpPr>
            <a:spLocks noGrp="1"/>
          </p:cNvSpPr>
          <p:nvPr>
            <p:ph type="pic" sz="quarter" idx="17"/>
          </p:nvPr>
        </p:nvSpPr>
        <p:spPr>
          <a:xfrm>
            <a:off x="4275880" y="3336100"/>
            <a:ext cx="3744000" cy="2925000"/>
          </a:xfrm>
          <a:solidFill>
            <a:schemeClr val="bg1">
              <a:lumMod val="85000"/>
            </a:schemeClr>
          </a:solidFill>
        </p:spPr>
        <p:txBody>
          <a:bodyPr/>
          <a:lstStyle/>
          <a:p>
            <a:r>
              <a:rPr lang="en-US"/>
              <a:t>Click icon to add picture</a:t>
            </a:r>
          </a:p>
        </p:txBody>
      </p:sp>
      <p:sp>
        <p:nvSpPr>
          <p:cNvPr id="16" name="Picture Placeholder 9">
            <a:extLst>
              <a:ext uri="{FF2B5EF4-FFF2-40B4-BE49-F238E27FC236}">
                <a16:creationId xmlns:a16="http://schemas.microsoft.com/office/drawing/2014/main" id="{A380118A-A6AE-E8BE-5470-901DF79D51DC}"/>
              </a:ext>
            </a:extLst>
          </p:cNvPr>
          <p:cNvSpPr>
            <a:spLocks noGrp="1"/>
          </p:cNvSpPr>
          <p:nvPr>
            <p:ph type="pic" sz="quarter" idx="18"/>
          </p:nvPr>
        </p:nvSpPr>
        <p:spPr>
          <a:xfrm>
            <a:off x="8122200" y="3336100"/>
            <a:ext cx="3744000" cy="2925000"/>
          </a:xfrm>
          <a:solidFill>
            <a:schemeClr val="bg1">
              <a:lumMod val="85000"/>
            </a:schemeClr>
          </a:solidFill>
        </p:spPr>
        <p:txBody>
          <a:bodyPr/>
          <a:lstStyle/>
          <a:p>
            <a:r>
              <a:rPr lang="en-US"/>
              <a:t>Click icon to add picture</a:t>
            </a:r>
          </a:p>
        </p:txBody>
      </p:sp>
    </p:spTree>
    <p:extLst>
      <p:ext uri="{BB962C8B-B14F-4D97-AF65-F5344CB8AC3E}">
        <p14:creationId xmlns:p14="http://schemas.microsoft.com/office/powerpoint/2010/main" val="2465065361"/>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Title, Content and Four Images Smok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25800" y="1394621"/>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a:extLst>
              <a:ext uri="{FF2B5EF4-FFF2-40B4-BE49-F238E27FC236}">
                <a16:creationId xmlns:a16="http://schemas.microsoft.com/office/drawing/2014/main" id="{74920982-7B93-FD28-69A5-DDD95FFDB982}"/>
              </a:ext>
            </a:extLst>
          </p:cNvPr>
          <p:cNvSpPr>
            <a:spLocks noGrp="1"/>
          </p:cNvSpPr>
          <p:nvPr>
            <p:ph type="pic" sz="quarter" idx="15"/>
          </p:nvPr>
        </p:nvSpPr>
        <p:spPr>
          <a:xfrm>
            <a:off x="4275880" y="327819"/>
            <a:ext cx="3744000" cy="2925000"/>
          </a:xfrm>
          <a:solidFill>
            <a:schemeClr val="bg1">
              <a:lumMod val="85000"/>
            </a:schemeClr>
          </a:solidFill>
        </p:spPr>
        <p:txBody>
          <a:bodyPr/>
          <a:lstStyle/>
          <a:p>
            <a:r>
              <a:rPr lang="en-US"/>
              <a:t>Click icon to add picture</a:t>
            </a:r>
          </a:p>
        </p:txBody>
      </p:sp>
      <p:sp>
        <p:nvSpPr>
          <p:cNvPr id="7" name="Picture Placeholder 9">
            <a:extLst>
              <a:ext uri="{FF2B5EF4-FFF2-40B4-BE49-F238E27FC236}">
                <a16:creationId xmlns:a16="http://schemas.microsoft.com/office/drawing/2014/main" id="{4F7D26A6-576F-735A-7429-EDF64293F6F0}"/>
              </a:ext>
            </a:extLst>
          </p:cNvPr>
          <p:cNvSpPr>
            <a:spLocks noGrp="1"/>
          </p:cNvSpPr>
          <p:nvPr>
            <p:ph type="pic" sz="quarter" idx="16"/>
          </p:nvPr>
        </p:nvSpPr>
        <p:spPr>
          <a:xfrm>
            <a:off x="8122200" y="327819"/>
            <a:ext cx="3744000" cy="2925000"/>
          </a:xfrm>
          <a:solidFill>
            <a:schemeClr val="bg1">
              <a:lumMod val="85000"/>
            </a:schemeClr>
          </a:solidFill>
        </p:spPr>
        <p:txBody>
          <a:bodyPr/>
          <a:lstStyle/>
          <a:p>
            <a:r>
              <a:rPr lang="en-US"/>
              <a:t>Click icon to add picture</a:t>
            </a:r>
          </a:p>
        </p:txBody>
      </p:sp>
      <p:sp>
        <p:nvSpPr>
          <p:cNvPr id="9" name="Subtitle 2">
            <a:extLst>
              <a:ext uri="{FF2B5EF4-FFF2-40B4-BE49-F238E27FC236}">
                <a16:creationId xmlns:a16="http://schemas.microsoft.com/office/drawing/2014/main" id="{CCAACF40-E2EE-B805-06BA-00FF4664A1A7}"/>
              </a:ext>
            </a:extLst>
          </p:cNvPr>
          <p:cNvSpPr>
            <a:spLocks noGrp="1"/>
          </p:cNvSpPr>
          <p:nvPr>
            <p:ph type="subTitle" idx="13"/>
          </p:nvPr>
        </p:nvSpPr>
        <p:spPr>
          <a:xfrm>
            <a:off x="325800" y="620198"/>
            <a:ext cx="3600000"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sp>
        <p:nvSpPr>
          <p:cNvPr id="11" name="Title 10">
            <a:extLst>
              <a:ext uri="{FF2B5EF4-FFF2-40B4-BE49-F238E27FC236}">
                <a16:creationId xmlns:a16="http://schemas.microsoft.com/office/drawing/2014/main" id="{C0D226BA-B259-18A4-2510-39AFB57E076B}"/>
              </a:ext>
            </a:extLst>
          </p:cNvPr>
          <p:cNvSpPr>
            <a:spLocks noGrp="1"/>
          </p:cNvSpPr>
          <p:nvPr>
            <p:ph type="title"/>
          </p:nvPr>
        </p:nvSpPr>
        <p:spPr>
          <a:xfrm>
            <a:off x="325800" y="252000"/>
            <a:ext cx="3600000" cy="378044"/>
          </a:xfrm>
        </p:spPr>
        <p:txBody>
          <a:bodyPr/>
          <a:lstStyle/>
          <a:p>
            <a:r>
              <a:rPr lang="en-US"/>
              <a:t>Click to edit Master title style</a:t>
            </a:r>
            <a:endParaRPr lang="en-US" dirty="0"/>
          </a:p>
        </p:txBody>
      </p:sp>
      <p:sp>
        <p:nvSpPr>
          <p:cNvPr id="15" name="Picture Placeholder 9">
            <a:extLst>
              <a:ext uri="{FF2B5EF4-FFF2-40B4-BE49-F238E27FC236}">
                <a16:creationId xmlns:a16="http://schemas.microsoft.com/office/drawing/2014/main" id="{820BEAE3-D117-6A35-4CA0-AD8A32FA8AD8}"/>
              </a:ext>
            </a:extLst>
          </p:cNvPr>
          <p:cNvSpPr>
            <a:spLocks noGrp="1"/>
          </p:cNvSpPr>
          <p:nvPr>
            <p:ph type="pic" sz="quarter" idx="17"/>
          </p:nvPr>
        </p:nvSpPr>
        <p:spPr>
          <a:xfrm>
            <a:off x="4275880" y="3336100"/>
            <a:ext cx="3744000" cy="2925000"/>
          </a:xfrm>
          <a:solidFill>
            <a:schemeClr val="bg1">
              <a:lumMod val="85000"/>
            </a:schemeClr>
          </a:solidFill>
        </p:spPr>
        <p:txBody>
          <a:bodyPr/>
          <a:lstStyle/>
          <a:p>
            <a:r>
              <a:rPr lang="en-US"/>
              <a:t>Click icon to add picture</a:t>
            </a:r>
          </a:p>
        </p:txBody>
      </p:sp>
      <p:sp>
        <p:nvSpPr>
          <p:cNvPr id="16" name="Picture Placeholder 9">
            <a:extLst>
              <a:ext uri="{FF2B5EF4-FFF2-40B4-BE49-F238E27FC236}">
                <a16:creationId xmlns:a16="http://schemas.microsoft.com/office/drawing/2014/main" id="{A380118A-A6AE-E8BE-5470-901DF79D51DC}"/>
              </a:ext>
            </a:extLst>
          </p:cNvPr>
          <p:cNvSpPr>
            <a:spLocks noGrp="1"/>
          </p:cNvSpPr>
          <p:nvPr>
            <p:ph type="pic" sz="quarter" idx="18"/>
          </p:nvPr>
        </p:nvSpPr>
        <p:spPr>
          <a:xfrm>
            <a:off x="8122200" y="3336100"/>
            <a:ext cx="3744000" cy="2925000"/>
          </a:xfrm>
          <a:solidFill>
            <a:schemeClr val="bg1">
              <a:lumMod val="85000"/>
            </a:schemeClr>
          </a:solidFill>
        </p:spPr>
        <p:txBody>
          <a:bodyPr/>
          <a:lstStyle/>
          <a:p>
            <a:r>
              <a:rPr lang="en-US"/>
              <a:t>Click icon to add picture</a:t>
            </a:r>
          </a:p>
        </p:txBody>
      </p:sp>
    </p:spTree>
    <p:extLst>
      <p:ext uri="{BB962C8B-B14F-4D97-AF65-F5344CB8AC3E}">
        <p14:creationId xmlns:p14="http://schemas.microsoft.com/office/powerpoint/2010/main" val="2293569060"/>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Title, Content and Four Images Khaki">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25800" y="1394621"/>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a:extLst>
              <a:ext uri="{FF2B5EF4-FFF2-40B4-BE49-F238E27FC236}">
                <a16:creationId xmlns:a16="http://schemas.microsoft.com/office/drawing/2014/main" id="{74920982-7B93-FD28-69A5-DDD95FFDB982}"/>
              </a:ext>
            </a:extLst>
          </p:cNvPr>
          <p:cNvSpPr>
            <a:spLocks noGrp="1"/>
          </p:cNvSpPr>
          <p:nvPr>
            <p:ph type="pic" sz="quarter" idx="15"/>
          </p:nvPr>
        </p:nvSpPr>
        <p:spPr>
          <a:xfrm>
            <a:off x="4275880" y="327819"/>
            <a:ext cx="3744000" cy="2925000"/>
          </a:xfrm>
          <a:solidFill>
            <a:schemeClr val="bg1">
              <a:lumMod val="85000"/>
            </a:schemeClr>
          </a:solidFill>
        </p:spPr>
        <p:txBody>
          <a:bodyPr/>
          <a:lstStyle/>
          <a:p>
            <a:r>
              <a:rPr lang="en-US"/>
              <a:t>Click icon to add picture</a:t>
            </a:r>
          </a:p>
        </p:txBody>
      </p:sp>
      <p:sp>
        <p:nvSpPr>
          <p:cNvPr id="7" name="Picture Placeholder 9">
            <a:extLst>
              <a:ext uri="{FF2B5EF4-FFF2-40B4-BE49-F238E27FC236}">
                <a16:creationId xmlns:a16="http://schemas.microsoft.com/office/drawing/2014/main" id="{4F7D26A6-576F-735A-7429-EDF64293F6F0}"/>
              </a:ext>
            </a:extLst>
          </p:cNvPr>
          <p:cNvSpPr>
            <a:spLocks noGrp="1"/>
          </p:cNvSpPr>
          <p:nvPr>
            <p:ph type="pic" sz="quarter" idx="16"/>
          </p:nvPr>
        </p:nvSpPr>
        <p:spPr>
          <a:xfrm>
            <a:off x="8122200" y="327819"/>
            <a:ext cx="3744000" cy="2925000"/>
          </a:xfrm>
          <a:solidFill>
            <a:schemeClr val="bg1">
              <a:lumMod val="85000"/>
            </a:schemeClr>
          </a:solidFill>
        </p:spPr>
        <p:txBody>
          <a:bodyPr/>
          <a:lstStyle/>
          <a:p>
            <a:r>
              <a:rPr lang="en-US"/>
              <a:t>Click icon to add picture</a:t>
            </a:r>
          </a:p>
        </p:txBody>
      </p:sp>
      <p:sp>
        <p:nvSpPr>
          <p:cNvPr id="9" name="Subtitle 2">
            <a:extLst>
              <a:ext uri="{FF2B5EF4-FFF2-40B4-BE49-F238E27FC236}">
                <a16:creationId xmlns:a16="http://schemas.microsoft.com/office/drawing/2014/main" id="{CCAACF40-E2EE-B805-06BA-00FF4664A1A7}"/>
              </a:ext>
            </a:extLst>
          </p:cNvPr>
          <p:cNvSpPr>
            <a:spLocks noGrp="1"/>
          </p:cNvSpPr>
          <p:nvPr>
            <p:ph type="subTitle" idx="13"/>
          </p:nvPr>
        </p:nvSpPr>
        <p:spPr>
          <a:xfrm>
            <a:off x="325800" y="620198"/>
            <a:ext cx="3600000"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sp>
        <p:nvSpPr>
          <p:cNvPr id="11" name="Title 10">
            <a:extLst>
              <a:ext uri="{FF2B5EF4-FFF2-40B4-BE49-F238E27FC236}">
                <a16:creationId xmlns:a16="http://schemas.microsoft.com/office/drawing/2014/main" id="{C0D226BA-B259-18A4-2510-39AFB57E076B}"/>
              </a:ext>
            </a:extLst>
          </p:cNvPr>
          <p:cNvSpPr>
            <a:spLocks noGrp="1"/>
          </p:cNvSpPr>
          <p:nvPr>
            <p:ph type="title"/>
          </p:nvPr>
        </p:nvSpPr>
        <p:spPr>
          <a:xfrm>
            <a:off x="325800" y="252000"/>
            <a:ext cx="3600000" cy="378044"/>
          </a:xfrm>
        </p:spPr>
        <p:txBody>
          <a:bodyPr/>
          <a:lstStyle/>
          <a:p>
            <a:r>
              <a:rPr lang="en-US"/>
              <a:t>Click to edit Master title style</a:t>
            </a:r>
            <a:endParaRPr lang="en-US" dirty="0"/>
          </a:p>
        </p:txBody>
      </p:sp>
      <p:sp>
        <p:nvSpPr>
          <p:cNvPr id="15" name="Picture Placeholder 9">
            <a:extLst>
              <a:ext uri="{FF2B5EF4-FFF2-40B4-BE49-F238E27FC236}">
                <a16:creationId xmlns:a16="http://schemas.microsoft.com/office/drawing/2014/main" id="{820BEAE3-D117-6A35-4CA0-AD8A32FA8AD8}"/>
              </a:ext>
            </a:extLst>
          </p:cNvPr>
          <p:cNvSpPr>
            <a:spLocks noGrp="1"/>
          </p:cNvSpPr>
          <p:nvPr>
            <p:ph type="pic" sz="quarter" idx="17"/>
          </p:nvPr>
        </p:nvSpPr>
        <p:spPr>
          <a:xfrm>
            <a:off x="4275880" y="3336100"/>
            <a:ext cx="3744000" cy="2925000"/>
          </a:xfrm>
          <a:solidFill>
            <a:schemeClr val="bg1">
              <a:lumMod val="85000"/>
            </a:schemeClr>
          </a:solidFill>
        </p:spPr>
        <p:txBody>
          <a:bodyPr/>
          <a:lstStyle/>
          <a:p>
            <a:r>
              <a:rPr lang="en-US"/>
              <a:t>Click icon to add picture</a:t>
            </a:r>
          </a:p>
        </p:txBody>
      </p:sp>
      <p:sp>
        <p:nvSpPr>
          <p:cNvPr id="16" name="Picture Placeholder 9">
            <a:extLst>
              <a:ext uri="{FF2B5EF4-FFF2-40B4-BE49-F238E27FC236}">
                <a16:creationId xmlns:a16="http://schemas.microsoft.com/office/drawing/2014/main" id="{A380118A-A6AE-E8BE-5470-901DF79D51DC}"/>
              </a:ext>
            </a:extLst>
          </p:cNvPr>
          <p:cNvSpPr>
            <a:spLocks noGrp="1"/>
          </p:cNvSpPr>
          <p:nvPr>
            <p:ph type="pic" sz="quarter" idx="18"/>
          </p:nvPr>
        </p:nvSpPr>
        <p:spPr>
          <a:xfrm>
            <a:off x="8122200" y="3336100"/>
            <a:ext cx="3744000" cy="2925000"/>
          </a:xfrm>
          <a:solidFill>
            <a:schemeClr val="bg1">
              <a:lumMod val="85000"/>
            </a:schemeClr>
          </a:solidFill>
        </p:spPr>
        <p:txBody>
          <a:bodyPr/>
          <a:lstStyle/>
          <a:p>
            <a:r>
              <a:rPr lang="en-US"/>
              <a:t>Click icon to add picture</a:t>
            </a:r>
          </a:p>
        </p:txBody>
      </p:sp>
    </p:spTree>
    <p:extLst>
      <p:ext uri="{BB962C8B-B14F-4D97-AF65-F5344CB8AC3E}">
        <p14:creationId xmlns:p14="http://schemas.microsoft.com/office/powerpoint/2010/main" val="3863226118"/>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Title, Content and Nine Image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25800" y="1394621"/>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a:extLst>
              <a:ext uri="{FF2B5EF4-FFF2-40B4-BE49-F238E27FC236}">
                <a16:creationId xmlns:a16="http://schemas.microsoft.com/office/drawing/2014/main" id="{74920982-7B93-FD28-69A5-DDD95FFDB982}"/>
              </a:ext>
            </a:extLst>
          </p:cNvPr>
          <p:cNvSpPr>
            <a:spLocks noGrp="1"/>
          </p:cNvSpPr>
          <p:nvPr>
            <p:ph type="pic" sz="quarter" idx="15"/>
          </p:nvPr>
        </p:nvSpPr>
        <p:spPr>
          <a:xfrm>
            <a:off x="4275880" y="327028"/>
            <a:ext cx="2466000" cy="1926000"/>
          </a:xfrm>
          <a:solidFill>
            <a:schemeClr val="bg1">
              <a:lumMod val="85000"/>
            </a:schemeClr>
          </a:solidFill>
        </p:spPr>
        <p:txBody>
          <a:bodyPr/>
          <a:lstStyle/>
          <a:p>
            <a:r>
              <a:rPr lang="en-US"/>
              <a:t>Click icon to add picture</a:t>
            </a:r>
          </a:p>
        </p:txBody>
      </p:sp>
      <p:sp>
        <p:nvSpPr>
          <p:cNvPr id="7" name="Picture Placeholder 9">
            <a:extLst>
              <a:ext uri="{FF2B5EF4-FFF2-40B4-BE49-F238E27FC236}">
                <a16:creationId xmlns:a16="http://schemas.microsoft.com/office/drawing/2014/main" id="{4F7D26A6-576F-735A-7429-EDF64293F6F0}"/>
              </a:ext>
            </a:extLst>
          </p:cNvPr>
          <p:cNvSpPr>
            <a:spLocks noGrp="1"/>
          </p:cNvSpPr>
          <p:nvPr>
            <p:ph type="pic" sz="quarter" idx="16"/>
          </p:nvPr>
        </p:nvSpPr>
        <p:spPr>
          <a:xfrm>
            <a:off x="6838040" y="327028"/>
            <a:ext cx="2466000" cy="1926000"/>
          </a:xfrm>
          <a:solidFill>
            <a:schemeClr val="bg1">
              <a:lumMod val="85000"/>
            </a:schemeClr>
          </a:solidFill>
        </p:spPr>
        <p:txBody>
          <a:bodyPr/>
          <a:lstStyle/>
          <a:p>
            <a:r>
              <a:rPr lang="en-US"/>
              <a:t>Click icon to add picture</a:t>
            </a:r>
          </a:p>
        </p:txBody>
      </p:sp>
      <p:sp>
        <p:nvSpPr>
          <p:cNvPr id="9" name="Subtitle 2">
            <a:extLst>
              <a:ext uri="{FF2B5EF4-FFF2-40B4-BE49-F238E27FC236}">
                <a16:creationId xmlns:a16="http://schemas.microsoft.com/office/drawing/2014/main" id="{CCAACF40-E2EE-B805-06BA-00FF4664A1A7}"/>
              </a:ext>
            </a:extLst>
          </p:cNvPr>
          <p:cNvSpPr>
            <a:spLocks noGrp="1"/>
          </p:cNvSpPr>
          <p:nvPr>
            <p:ph type="subTitle" idx="13"/>
          </p:nvPr>
        </p:nvSpPr>
        <p:spPr>
          <a:xfrm>
            <a:off x="325800" y="620198"/>
            <a:ext cx="3600000"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sp>
        <p:nvSpPr>
          <p:cNvPr id="11" name="Title 10">
            <a:extLst>
              <a:ext uri="{FF2B5EF4-FFF2-40B4-BE49-F238E27FC236}">
                <a16:creationId xmlns:a16="http://schemas.microsoft.com/office/drawing/2014/main" id="{C0D226BA-B259-18A4-2510-39AFB57E076B}"/>
              </a:ext>
            </a:extLst>
          </p:cNvPr>
          <p:cNvSpPr>
            <a:spLocks noGrp="1"/>
          </p:cNvSpPr>
          <p:nvPr>
            <p:ph type="title"/>
          </p:nvPr>
        </p:nvSpPr>
        <p:spPr>
          <a:xfrm>
            <a:off x="325800" y="252000"/>
            <a:ext cx="3600000" cy="378044"/>
          </a:xfrm>
        </p:spPr>
        <p:txBody>
          <a:bodyPr/>
          <a:lstStyle/>
          <a:p>
            <a:r>
              <a:rPr lang="en-US"/>
              <a:t>Click to edit Master title style</a:t>
            </a:r>
          </a:p>
        </p:txBody>
      </p:sp>
      <p:sp>
        <p:nvSpPr>
          <p:cNvPr id="2" name="Picture Placeholder 9">
            <a:extLst>
              <a:ext uri="{FF2B5EF4-FFF2-40B4-BE49-F238E27FC236}">
                <a16:creationId xmlns:a16="http://schemas.microsoft.com/office/drawing/2014/main" id="{3BF8A661-BC32-12AC-2F2D-D852D8FEEC19}"/>
              </a:ext>
            </a:extLst>
          </p:cNvPr>
          <p:cNvSpPr>
            <a:spLocks noGrp="1"/>
          </p:cNvSpPr>
          <p:nvPr>
            <p:ph type="pic" sz="quarter" idx="17"/>
          </p:nvPr>
        </p:nvSpPr>
        <p:spPr>
          <a:xfrm>
            <a:off x="9400200" y="327028"/>
            <a:ext cx="2466000" cy="1926000"/>
          </a:xfrm>
          <a:solidFill>
            <a:schemeClr val="bg1">
              <a:lumMod val="85000"/>
            </a:schemeClr>
          </a:solidFill>
        </p:spPr>
        <p:txBody>
          <a:bodyPr/>
          <a:lstStyle/>
          <a:p>
            <a:r>
              <a:rPr lang="en-US"/>
              <a:t>Click icon to add picture</a:t>
            </a:r>
          </a:p>
        </p:txBody>
      </p:sp>
      <p:sp>
        <p:nvSpPr>
          <p:cNvPr id="6" name="Picture Placeholder 9">
            <a:extLst>
              <a:ext uri="{FF2B5EF4-FFF2-40B4-BE49-F238E27FC236}">
                <a16:creationId xmlns:a16="http://schemas.microsoft.com/office/drawing/2014/main" id="{424D9351-99D0-9E5B-7115-9BACEF47F4E4}"/>
              </a:ext>
            </a:extLst>
          </p:cNvPr>
          <p:cNvSpPr>
            <a:spLocks noGrp="1"/>
          </p:cNvSpPr>
          <p:nvPr>
            <p:ph type="pic" sz="quarter" idx="18"/>
          </p:nvPr>
        </p:nvSpPr>
        <p:spPr>
          <a:xfrm>
            <a:off x="4275880" y="2331064"/>
            <a:ext cx="2466000" cy="1926000"/>
          </a:xfrm>
          <a:solidFill>
            <a:schemeClr val="bg1">
              <a:lumMod val="85000"/>
            </a:schemeClr>
          </a:solidFill>
        </p:spPr>
        <p:txBody>
          <a:bodyPr/>
          <a:lstStyle/>
          <a:p>
            <a:r>
              <a:rPr lang="en-US"/>
              <a:t>Click icon to add picture</a:t>
            </a:r>
          </a:p>
        </p:txBody>
      </p:sp>
      <p:sp>
        <p:nvSpPr>
          <p:cNvPr id="12" name="Picture Placeholder 9">
            <a:extLst>
              <a:ext uri="{FF2B5EF4-FFF2-40B4-BE49-F238E27FC236}">
                <a16:creationId xmlns:a16="http://schemas.microsoft.com/office/drawing/2014/main" id="{7E1A1E6C-1250-255D-C128-8D998573C34C}"/>
              </a:ext>
            </a:extLst>
          </p:cNvPr>
          <p:cNvSpPr>
            <a:spLocks noGrp="1"/>
          </p:cNvSpPr>
          <p:nvPr>
            <p:ph type="pic" sz="quarter" idx="19"/>
          </p:nvPr>
        </p:nvSpPr>
        <p:spPr>
          <a:xfrm>
            <a:off x="6838040" y="2331000"/>
            <a:ext cx="2466000" cy="1926000"/>
          </a:xfrm>
          <a:solidFill>
            <a:schemeClr val="bg1">
              <a:lumMod val="85000"/>
            </a:schemeClr>
          </a:solidFill>
        </p:spPr>
        <p:txBody>
          <a:bodyPr/>
          <a:lstStyle/>
          <a:p>
            <a:r>
              <a:rPr lang="en-US"/>
              <a:t>Click icon to add picture</a:t>
            </a:r>
          </a:p>
        </p:txBody>
      </p:sp>
      <p:sp>
        <p:nvSpPr>
          <p:cNvPr id="13" name="Picture Placeholder 9">
            <a:extLst>
              <a:ext uri="{FF2B5EF4-FFF2-40B4-BE49-F238E27FC236}">
                <a16:creationId xmlns:a16="http://schemas.microsoft.com/office/drawing/2014/main" id="{707F7AF8-8070-56D1-C887-AB07C4710C1B}"/>
              </a:ext>
            </a:extLst>
          </p:cNvPr>
          <p:cNvSpPr>
            <a:spLocks noGrp="1"/>
          </p:cNvSpPr>
          <p:nvPr>
            <p:ph type="pic" sz="quarter" idx="20"/>
          </p:nvPr>
        </p:nvSpPr>
        <p:spPr>
          <a:xfrm>
            <a:off x="9400200" y="2331000"/>
            <a:ext cx="2466000" cy="1926000"/>
          </a:xfrm>
          <a:solidFill>
            <a:schemeClr val="bg1">
              <a:lumMod val="85000"/>
            </a:schemeClr>
          </a:solidFill>
        </p:spPr>
        <p:txBody>
          <a:bodyPr/>
          <a:lstStyle/>
          <a:p>
            <a:r>
              <a:rPr lang="en-US"/>
              <a:t>Click icon to add picture</a:t>
            </a:r>
          </a:p>
        </p:txBody>
      </p:sp>
      <p:sp>
        <p:nvSpPr>
          <p:cNvPr id="14" name="Picture Placeholder 9">
            <a:extLst>
              <a:ext uri="{FF2B5EF4-FFF2-40B4-BE49-F238E27FC236}">
                <a16:creationId xmlns:a16="http://schemas.microsoft.com/office/drawing/2014/main" id="{DCCCE168-E156-6A02-DEEC-8F9AC2E8B010}"/>
              </a:ext>
            </a:extLst>
          </p:cNvPr>
          <p:cNvSpPr>
            <a:spLocks noGrp="1"/>
          </p:cNvSpPr>
          <p:nvPr>
            <p:ph type="pic" sz="quarter" idx="21"/>
          </p:nvPr>
        </p:nvSpPr>
        <p:spPr>
          <a:xfrm>
            <a:off x="4275880" y="4335100"/>
            <a:ext cx="2466000" cy="1926000"/>
          </a:xfrm>
          <a:solidFill>
            <a:schemeClr val="bg1">
              <a:lumMod val="85000"/>
            </a:schemeClr>
          </a:solidFill>
        </p:spPr>
        <p:txBody>
          <a:bodyPr/>
          <a:lstStyle/>
          <a:p>
            <a:r>
              <a:rPr lang="en-US"/>
              <a:t>Click icon to add picture</a:t>
            </a:r>
          </a:p>
        </p:txBody>
      </p:sp>
      <p:sp>
        <p:nvSpPr>
          <p:cNvPr id="17" name="Picture Placeholder 9">
            <a:extLst>
              <a:ext uri="{FF2B5EF4-FFF2-40B4-BE49-F238E27FC236}">
                <a16:creationId xmlns:a16="http://schemas.microsoft.com/office/drawing/2014/main" id="{935D5F28-4EFB-7DB6-B73E-ECA9F671D622}"/>
              </a:ext>
            </a:extLst>
          </p:cNvPr>
          <p:cNvSpPr>
            <a:spLocks noGrp="1"/>
          </p:cNvSpPr>
          <p:nvPr>
            <p:ph type="pic" sz="quarter" idx="22"/>
          </p:nvPr>
        </p:nvSpPr>
        <p:spPr>
          <a:xfrm>
            <a:off x="6838040" y="4335100"/>
            <a:ext cx="2466000" cy="1926000"/>
          </a:xfrm>
          <a:solidFill>
            <a:schemeClr val="bg1">
              <a:lumMod val="85000"/>
            </a:schemeClr>
          </a:solidFill>
        </p:spPr>
        <p:txBody>
          <a:bodyPr/>
          <a:lstStyle/>
          <a:p>
            <a:r>
              <a:rPr lang="en-US"/>
              <a:t>Click icon to add picture</a:t>
            </a:r>
          </a:p>
        </p:txBody>
      </p:sp>
      <p:sp>
        <p:nvSpPr>
          <p:cNvPr id="18" name="Picture Placeholder 9">
            <a:extLst>
              <a:ext uri="{FF2B5EF4-FFF2-40B4-BE49-F238E27FC236}">
                <a16:creationId xmlns:a16="http://schemas.microsoft.com/office/drawing/2014/main" id="{EBE80ECC-3276-2379-3DA7-E599F908B356}"/>
              </a:ext>
            </a:extLst>
          </p:cNvPr>
          <p:cNvSpPr>
            <a:spLocks noGrp="1"/>
          </p:cNvSpPr>
          <p:nvPr>
            <p:ph type="pic" sz="quarter" idx="23"/>
          </p:nvPr>
        </p:nvSpPr>
        <p:spPr>
          <a:xfrm>
            <a:off x="9400200" y="4335100"/>
            <a:ext cx="2466000" cy="1926000"/>
          </a:xfrm>
          <a:solidFill>
            <a:schemeClr val="bg1">
              <a:lumMod val="85000"/>
            </a:schemeClr>
          </a:solidFill>
        </p:spPr>
        <p:txBody>
          <a:bodyPr/>
          <a:lstStyle/>
          <a:p>
            <a:r>
              <a:rPr lang="en-US"/>
              <a:t>Click icon to add picture</a:t>
            </a:r>
          </a:p>
        </p:txBody>
      </p:sp>
    </p:spTree>
    <p:extLst>
      <p:ext uri="{BB962C8B-B14F-4D97-AF65-F5344CB8AC3E}">
        <p14:creationId xmlns:p14="http://schemas.microsoft.com/office/powerpoint/2010/main" val="1200704966"/>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Title, Content and Nine Images Smok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25800" y="1394621"/>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a:extLst>
              <a:ext uri="{FF2B5EF4-FFF2-40B4-BE49-F238E27FC236}">
                <a16:creationId xmlns:a16="http://schemas.microsoft.com/office/drawing/2014/main" id="{74920982-7B93-FD28-69A5-DDD95FFDB982}"/>
              </a:ext>
            </a:extLst>
          </p:cNvPr>
          <p:cNvSpPr>
            <a:spLocks noGrp="1"/>
          </p:cNvSpPr>
          <p:nvPr>
            <p:ph type="pic" sz="quarter" idx="15"/>
          </p:nvPr>
        </p:nvSpPr>
        <p:spPr>
          <a:xfrm>
            <a:off x="4275880" y="327028"/>
            <a:ext cx="2466000" cy="1926000"/>
          </a:xfrm>
          <a:solidFill>
            <a:schemeClr val="bg1">
              <a:lumMod val="85000"/>
            </a:schemeClr>
          </a:solidFill>
        </p:spPr>
        <p:txBody>
          <a:bodyPr/>
          <a:lstStyle/>
          <a:p>
            <a:r>
              <a:rPr lang="en-US"/>
              <a:t>Click icon to add picture</a:t>
            </a:r>
          </a:p>
        </p:txBody>
      </p:sp>
      <p:sp>
        <p:nvSpPr>
          <p:cNvPr id="7" name="Picture Placeholder 9">
            <a:extLst>
              <a:ext uri="{FF2B5EF4-FFF2-40B4-BE49-F238E27FC236}">
                <a16:creationId xmlns:a16="http://schemas.microsoft.com/office/drawing/2014/main" id="{4F7D26A6-576F-735A-7429-EDF64293F6F0}"/>
              </a:ext>
            </a:extLst>
          </p:cNvPr>
          <p:cNvSpPr>
            <a:spLocks noGrp="1"/>
          </p:cNvSpPr>
          <p:nvPr>
            <p:ph type="pic" sz="quarter" idx="16"/>
          </p:nvPr>
        </p:nvSpPr>
        <p:spPr>
          <a:xfrm>
            <a:off x="6838040" y="327028"/>
            <a:ext cx="2466000" cy="1926000"/>
          </a:xfrm>
          <a:solidFill>
            <a:schemeClr val="bg1">
              <a:lumMod val="85000"/>
            </a:schemeClr>
          </a:solidFill>
        </p:spPr>
        <p:txBody>
          <a:bodyPr/>
          <a:lstStyle/>
          <a:p>
            <a:r>
              <a:rPr lang="en-US"/>
              <a:t>Click icon to add picture</a:t>
            </a:r>
          </a:p>
        </p:txBody>
      </p:sp>
      <p:sp>
        <p:nvSpPr>
          <p:cNvPr id="9" name="Subtitle 2">
            <a:extLst>
              <a:ext uri="{FF2B5EF4-FFF2-40B4-BE49-F238E27FC236}">
                <a16:creationId xmlns:a16="http://schemas.microsoft.com/office/drawing/2014/main" id="{CCAACF40-E2EE-B805-06BA-00FF4664A1A7}"/>
              </a:ext>
            </a:extLst>
          </p:cNvPr>
          <p:cNvSpPr>
            <a:spLocks noGrp="1"/>
          </p:cNvSpPr>
          <p:nvPr>
            <p:ph type="subTitle" idx="13"/>
          </p:nvPr>
        </p:nvSpPr>
        <p:spPr>
          <a:xfrm>
            <a:off x="325800" y="620198"/>
            <a:ext cx="3600000"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sp>
        <p:nvSpPr>
          <p:cNvPr id="11" name="Title 10">
            <a:extLst>
              <a:ext uri="{FF2B5EF4-FFF2-40B4-BE49-F238E27FC236}">
                <a16:creationId xmlns:a16="http://schemas.microsoft.com/office/drawing/2014/main" id="{C0D226BA-B259-18A4-2510-39AFB57E076B}"/>
              </a:ext>
            </a:extLst>
          </p:cNvPr>
          <p:cNvSpPr>
            <a:spLocks noGrp="1"/>
          </p:cNvSpPr>
          <p:nvPr>
            <p:ph type="title"/>
          </p:nvPr>
        </p:nvSpPr>
        <p:spPr>
          <a:xfrm>
            <a:off x="325800" y="252000"/>
            <a:ext cx="3600000" cy="378044"/>
          </a:xfrm>
        </p:spPr>
        <p:txBody>
          <a:bodyPr/>
          <a:lstStyle/>
          <a:p>
            <a:r>
              <a:rPr lang="en-US"/>
              <a:t>Click to edit Master title style</a:t>
            </a:r>
          </a:p>
        </p:txBody>
      </p:sp>
      <p:sp>
        <p:nvSpPr>
          <p:cNvPr id="2" name="Picture Placeholder 9">
            <a:extLst>
              <a:ext uri="{FF2B5EF4-FFF2-40B4-BE49-F238E27FC236}">
                <a16:creationId xmlns:a16="http://schemas.microsoft.com/office/drawing/2014/main" id="{3BF8A661-BC32-12AC-2F2D-D852D8FEEC19}"/>
              </a:ext>
            </a:extLst>
          </p:cNvPr>
          <p:cNvSpPr>
            <a:spLocks noGrp="1"/>
          </p:cNvSpPr>
          <p:nvPr>
            <p:ph type="pic" sz="quarter" idx="17"/>
          </p:nvPr>
        </p:nvSpPr>
        <p:spPr>
          <a:xfrm>
            <a:off x="9400200" y="327028"/>
            <a:ext cx="2466000" cy="1926000"/>
          </a:xfrm>
          <a:solidFill>
            <a:schemeClr val="bg1">
              <a:lumMod val="85000"/>
            </a:schemeClr>
          </a:solidFill>
        </p:spPr>
        <p:txBody>
          <a:bodyPr/>
          <a:lstStyle/>
          <a:p>
            <a:r>
              <a:rPr lang="en-US"/>
              <a:t>Click icon to add picture</a:t>
            </a:r>
          </a:p>
        </p:txBody>
      </p:sp>
      <p:sp>
        <p:nvSpPr>
          <p:cNvPr id="6" name="Picture Placeholder 9">
            <a:extLst>
              <a:ext uri="{FF2B5EF4-FFF2-40B4-BE49-F238E27FC236}">
                <a16:creationId xmlns:a16="http://schemas.microsoft.com/office/drawing/2014/main" id="{424D9351-99D0-9E5B-7115-9BACEF47F4E4}"/>
              </a:ext>
            </a:extLst>
          </p:cNvPr>
          <p:cNvSpPr>
            <a:spLocks noGrp="1"/>
          </p:cNvSpPr>
          <p:nvPr>
            <p:ph type="pic" sz="quarter" idx="18"/>
          </p:nvPr>
        </p:nvSpPr>
        <p:spPr>
          <a:xfrm>
            <a:off x="4275880" y="2331064"/>
            <a:ext cx="2466000" cy="1926000"/>
          </a:xfrm>
          <a:solidFill>
            <a:schemeClr val="bg1">
              <a:lumMod val="85000"/>
            </a:schemeClr>
          </a:solidFill>
        </p:spPr>
        <p:txBody>
          <a:bodyPr/>
          <a:lstStyle/>
          <a:p>
            <a:r>
              <a:rPr lang="en-US"/>
              <a:t>Click icon to add picture</a:t>
            </a:r>
          </a:p>
        </p:txBody>
      </p:sp>
      <p:sp>
        <p:nvSpPr>
          <p:cNvPr id="12" name="Picture Placeholder 9">
            <a:extLst>
              <a:ext uri="{FF2B5EF4-FFF2-40B4-BE49-F238E27FC236}">
                <a16:creationId xmlns:a16="http://schemas.microsoft.com/office/drawing/2014/main" id="{7E1A1E6C-1250-255D-C128-8D998573C34C}"/>
              </a:ext>
            </a:extLst>
          </p:cNvPr>
          <p:cNvSpPr>
            <a:spLocks noGrp="1"/>
          </p:cNvSpPr>
          <p:nvPr>
            <p:ph type="pic" sz="quarter" idx="19"/>
          </p:nvPr>
        </p:nvSpPr>
        <p:spPr>
          <a:xfrm>
            <a:off x="6838040" y="2331000"/>
            <a:ext cx="2466000" cy="1926000"/>
          </a:xfrm>
          <a:solidFill>
            <a:schemeClr val="bg1">
              <a:lumMod val="85000"/>
            </a:schemeClr>
          </a:solidFill>
        </p:spPr>
        <p:txBody>
          <a:bodyPr/>
          <a:lstStyle/>
          <a:p>
            <a:r>
              <a:rPr lang="en-US"/>
              <a:t>Click icon to add picture</a:t>
            </a:r>
          </a:p>
        </p:txBody>
      </p:sp>
      <p:sp>
        <p:nvSpPr>
          <p:cNvPr id="13" name="Picture Placeholder 9">
            <a:extLst>
              <a:ext uri="{FF2B5EF4-FFF2-40B4-BE49-F238E27FC236}">
                <a16:creationId xmlns:a16="http://schemas.microsoft.com/office/drawing/2014/main" id="{707F7AF8-8070-56D1-C887-AB07C4710C1B}"/>
              </a:ext>
            </a:extLst>
          </p:cNvPr>
          <p:cNvSpPr>
            <a:spLocks noGrp="1"/>
          </p:cNvSpPr>
          <p:nvPr>
            <p:ph type="pic" sz="quarter" idx="20"/>
          </p:nvPr>
        </p:nvSpPr>
        <p:spPr>
          <a:xfrm>
            <a:off x="9400200" y="2331000"/>
            <a:ext cx="2466000" cy="1926000"/>
          </a:xfrm>
          <a:solidFill>
            <a:schemeClr val="bg1">
              <a:lumMod val="85000"/>
            </a:schemeClr>
          </a:solidFill>
        </p:spPr>
        <p:txBody>
          <a:bodyPr/>
          <a:lstStyle/>
          <a:p>
            <a:r>
              <a:rPr lang="en-US"/>
              <a:t>Click icon to add picture</a:t>
            </a:r>
          </a:p>
        </p:txBody>
      </p:sp>
      <p:sp>
        <p:nvSpPr>
          <p:cNvPr id="14" name="Picture Placeholder 9">
            <a:extLst>
              <a:ext uri="{FF2B5EF4-FFF2-40B4-BE49-F238E27FC236}">
                <a16:creationId xmlns:a16="http://schemas.microsoft.com/office/drawing/2014/main" id="{DCCCE168-E156-6A02-DEEC-8F9AC2E8B010}"/>
              </a:ext>
            </a:extLst>
          </p:cNvPr>
          <p:cNvSpPr>
            <a:spLocks noGrp="1"/>
          </p:cNvSpPr>
          <p:nvPr>
            <p:ph type="pic" sz="quarter" idx="21"/>
          </p:nvPr>
        </p:nvSpPr>
        <p:spPr>
          <a:xfrm>
            <a:off x="4275880" y="4335100"/>
            <a:ext cx="2466000" cy="1926000"/>
          </a:xfrm>
          <a:solidFill>
            <a:schemeClr val="bg1">
              <a:lumMod val="85000"/>
            </a:schemeClr>
          </a:solidFill>
        </p:spPr>
        <p:txBody>
          <a:bodyPr/>
          <a:lstStyle/>
          <a:p>
            <a:r>
              <a:rPr lang="en-US"/>
              <a:t>Click icon to add picture</a:t>
            </a:r>
          </a:p>
        </p:txBody>
      </p:sp>
      <p:sp>
        <p:nvSpPr>
          <p:cNvPr id="17" name="Picture Placeholder 9">
            <a:extLst>
              <a:ext uri="{FF2B5EF4-FFF2-40B4-BE49-F238E27FC236}">
                <a16:creationId xmlns:a16="http://schemas.microsoft.com/office/drawing/2014/main" id="{935D5F28-4EFB-7DB6-B73E-ECA9F671D622}"/>
              </a:ext>
            </a:extLst>
          </p:cNvPr>
          <p:cNvSpPr>
            <a:spLocks noGrp="1"/>
          </p:cNvSpPr>
          <p:nvPr>
            <p:ph type="pic" sz="quarter" idx="22"/>
          </p:nvPr>
        </p:nvSpPr>
        <p:spPr>
          <a:xfrm>
            <a:off x="6838040" y="4335100"/>
            <a:ext cx="2466000" cy="1926000"/>
          </a:xfrm>
          <a:solidFill>
            <a:schemeClr val="bg1">
              <a:lumMod val="85000"/>
            </a:schemeClr>
          </a:solidFill>
        </p:spPr>
        <p:txBody>
          <a:bodyPr/>
          <a:lstStyle/>
          <a:p>
            <a:r>
              <a:rPr lang="en-US"/>
              <a:t>Click icon to add picture</a:t>
            </a:r>
          </a:p>
        </p:txBody>
      </p:sp>
      <p:sp>
        <p:nvSpPr>
          <p:cNvPr id="18" name="Picture Placeholder 9">
            <a:extLst>
              <a:ext uri="{FF2B5EF4-FFF2-40B4-BE49-F238E27FC236}">
                <a16:creationId xmlns:a16="http://schemas.microsoft.com/office/drawing/2014/main" id="{EBE80ECC-3276-2379-3DA7-E599F908B356}"/>
              </a:ext>
            </a:extLst>
          </p:cNvPr>
          <p:cNvSpPr>
            <a:spLocks noGrp="1"/>
          </p:cNvSpPr>
          <p:nvPr>
            <p:ph type="pic" sz="quarter" idx="23"/>
          </p:nvPr>
        </p:nvSpPr>
        <p:spPr>
          <a:xfrm>
            <a:off x="9400200" y="4335100"/>
            <a:ext cx="2466000" cy="1926000"/>
          </a:xfrm>
          <a:solidFill>
            <a:schemeClr val="bg1">
              <a:lumMod val="85000"/>
            </a:schemeClr>
          </a:solidFill>
        </p:spPr>
        <p:txBody>
          <a:bodyPr/>
          <a:lstStyle/>
          <a:p>
            <a:r>
              <a:rPr lang="en-US"/>
              <a:t>Click icon to add picture</a:t>
            </a:r>
          </a:p>
        </p:txBody>
      </p:sp>
    </p:spTree>
    <p:extLst>
      <p:ext uri="{BB962C8B-B14F-4D97-AF65-F5344CB8AC3E}">
        <p14:creationId xmlns:p14="http://schemas.microsoft.com/office/powerpoint/2010/main" val="3188784684"/>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Title, Content and Nine Images Khaki">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25800" y="1394621"/>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a:extLst>
              <a:ext uri="{FF2B5EF4-FFF2-40B4-BE49-F238E27FC236}">
                <a16:creationId xmlns:a16="http://schemas.microsoft.com/office/drawing/2014/main" id="{74920982-7B93-FD28-69A5-DDD95FFDB982}"/>
              </a:ext>
            </a:extLst>
          </p:cNvPr>
          <p:cNvSpPr>
            <a:spLocks noGrp="1"/>
          </p:cNvSpPr>
          <p:nvPr>
            <p:ph type="pic" sz="quarter" idx="15"/>
          </p:nvPr>
        </p:nvSpPr>
        <p:spPr>
          <a:xfrm>
            <a:off x="4275880" y="327028"/>
            <a:ext cx="2466000" cy="1926000"/>
          </a:xfrm>
          <a:solidFill>
            <a:schemeClr val="bg1">
              <a:lumMod val="85000"/>
            </a:schemeClr>
          </a:solidFill>
        </p:spPr>
        <p:txBody>
          <a:bodyPr/>
          <a:lstStyle/>
          <a:p>
            <a:r>
              <a:rPr lang="en-US"/>
              <a:t>Click icon to add picture</a:t>
            </a:r>
          </a:p>
        </p:txBody>
      </p:sp>
      <p:sp>
        <p:nvSpPr>
          <p:cNvPr id="7" name="Picture Placeholder 9">
            <a:extLst>
              <a:ext uri="{FF2B5EF4-FFF2-40B4-BE49-F238E27FC236}">
                <a16:creationId xmlns:a16="http://schemas.microsoft.com/office/drawing/2014/main" id="{4F7D26A6-576F-735A-7429-EDF64293F6F0}"/>
              </a:ext>
            </a:extLst>
          </p:cNvPr>
          <p:cNvSpPr>
            <a:spLocks noGrp="1"/>
          </p:cNvSpPr>
          <p:nvPr>
            <p:ph type="pic" sz="quarter" idx="16"/>
          </p:nvPr>
        </p:nvSpPr>
        <p:spPr>
          <a:xfrm>
            <a:off x="6838040" y="327028"/>
            <a:ext cx="2466000" cy="1926000"/>
          </a:xfrm>
          <a:solidFill>
            <a:schemeClr val="bg1">
              <a:lumMod val="85000"/>
            </a:schemeClr>
          </a:solidFill>
        </p:spPr>
        <p:txBody>
          <a:bodyPr/>
          <a:lstStyle/>
          <a:p>
            <a:r>
              <a:rPr lang="en-US"/>
              <a:t>Click icon to add picture</a:t>
            </a:r>
          </a:p>
        </p:txBody>
      </p:sp>
      <p:sp>
        <p:nvSpPr>
          <p:cNvPr id="9" name="Subtitle 2">
            <a:extLst>
              <a:ext uri="{FF2B5EF4-FFF2-40B4-BE49-F238E27FC236}">
                <a16:creationId xmlns:a16="http://schemas.microsoft.com/office/drawing/2014/main" id="{CCAACF40-E2EE-B805-06BA-00FF4664A1A7}"/>
              </a:ext>
            </a:extLst>
          </p:cNvPr>
          <p:cNvSpPr>
            <a:spLocks noGrp="1"/>
          </p:cNvSpPr>
          <p:nvPr>
            <p:ph type="subTitle" idx="13"/>
          </p:nvPr>
        </p:nvSpPr>
        <p:spPr>
          <a:xfrm>
            <a:off x="325800" y="620198"/>
            <a:ext cx="3600000"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sp>
        <p:nvSpPr>
          <p:cNvPr id="11" name="Title 10">
            <a:extLst>
              <a:ext uri="{FF2B5EF4-FFF2-40B4-BE49-F238E27FC236}">
                <a16:creationId xmlns:a16="http://schemas.microsoft.com/office/drawing/2014/main" id="{C0D226BA-B259-18A4-2510-39AFB57E076B}"/>
              </a:ext>
            </a:extLst>
          </p:cNvPr>
          <p:cNvSpPr>
            <a:spLocks noGrp="1"/>
          </p:cNvSpPr>
          <p:nvPr>
            <p:ph type="title"/>
          </p:nvPr>
        </p:nvSpPr>
        <p:spPr>
          <a:xfrm>
            <a:off x="325800" y="252000"/>
            <a:ext cx="3600000" cy="378044"/>
          </a:xfrm>
        </p:spPr>
        <p:txBody>
          <a:bodyPr/>
          <a:lstStyle/>
          <a:p>
            <a:r>
              <a:rPr lang="en-US"/>
              <a:t>Click to edit Master title style</a:t>
            </a:r>
          </a:p>
        </p:txBody>
      </p:sp>
      <p:sp>
        <p:nvSpPr>
          <p:cNvPr id="2" name="Picture Placeholder 9">
            <a:extLst>
              <a:ext uri="{FF2B5EF4-FFF2-40B4-BE49-F238E27FC236}">
                <a16:creationId xmlns:a16="http://schemas.microsoft.com/office/drawing/2014/main" id="{3BF8A661-BC32-12AC-2F2D-D852D8FEEC19}"/>
              </a:ext>
            </a:extLst>
          </p:cNvPr>
          <p:cNvSpPr>
            <a:spLocks noGrp="1"/>
          </p:cNvSpPr>
          <p:nvPr>
            <p:ph type="pic" sz="quarter" idx="17"/>
          </p:nvPr>
        </p:nvSpPr>
        <p:spPr>
          <a:xfrm>
            <a:off x="9400200" y="327028"/>
            <a:ext cx="2466000" cy="1926000"/>
          </a:xfrm>
          <a:solidFill>
            <a:schemeClr val="bg1">
              <a:lumMod val="85000"/>
            </a:schemeClr>
          </a:solidFill>
        </p:spPr>
        <p:txBody>
          <a:bodyPr/>
          <a:lstStyle/>
          <a:p>
            <a:r>
              <a:rPr lang="en-US"/>
              <a:t>Click icon to add picture</a:t>
            </a:r>
          </a:p>
        </p:txBody>
      </p:sp>
      <p:sp>
        <p:nvSpPr>
          <p:cNvPr id="6" name="Picture Placeholder 9">
            <a:extLst>
              <a:ext uri="{FF2B5EF4-FFF2-40B4-BE49-F238E27FC236}">
                <a16:creationId xmlns:a16="http://schemas.microsoft.com/office/drawing/2014/main" id="{424D9351-99D0-9E5B-7115-9BACEF47F4E4}"/>
              </a:ext>
            </a:extLst>
          </p:cNvPr>
          <p:cNvSpPr>
            <a:spLocks noGrp="1"/>
          </p:cNvSpPr>
          <p:nvPr>
            <p:ph type="pic" sz="quarter" idx="18"/>
          </p:nvPr>
        </p:nvSpPr>
        <p:spPr>
          <a:xfrm>
            <a:off x="4275880" y="2331064"/>
            <a:ext cx="2466000" cy="1926000"/>
          </a:xfrm>
          <a:solidFill>
            <a:schemeClr val="bg1">
              <a:lumMod val="85000"/>
            </a:schemeClr>
          </a:solidFill>
        </p:spPr>
        <p:txBody>
          <a:bodyPr/>
          <a:lstStyle/>
          <a:p>
            <a:r>
              <a:rPr lang="en-US"/>
              <a:t>Click icon to add picture</a:t>
            </a:r>
          </a:p>
        </p:txBody>
      </p:sp>
      <p:sp>
        <p:nvSpPr>
          <p:cNvPr id="12" name="Picture Placeholder 9">
            <a:extLst>
              <a:ext uri="{FF2B5EF4-FFF2-40B4-BE49-F238E27FC236}">
                <a16:creationId xmlns:a16="http://schemas.microsoft.com/office/drawing/2014/main" id="{7E1A1E6C-1250-255D-C128-8D998573C34C}"/>
              </a:ext>
            </a:extLst>
          </p:cNvPr>
          <p:cNvSpPr>
            <a:spLocks noGrp="1"/>
          </p:cNvSpPr>
          <p:nvPr>
            <p:ph type="pic" sz="quarter" idx="19"/>
          </p:nvPr>
        </p:nvSpPr>
        <p:spPr>
          <a:xfrm>
            <a:off x="6838040" y="2331000"/>
            <a:ext cx="2466000" cy="1926000"/>
          </a:xfrm>
          <a:solidFill>
            <a:schemeClr val="bg1">
              <a:lumMod val="85000"/>
            </a:schemeClr>
          </a:solidFill>
        </p:spPr>
        <p:txBody>
          <a:bodyPr/>
          <a:lstStyle/>
          <a:p>
            <a:r>
              <a:rPr lang="en-US"/>
              <a:t>Click icon to add picture</a:t>
            </a:r>
          </a:p>
        </p:txBody>
      </p:sp>
      <p:sp>
        <p:nvSpPr>
          <p:cNvPr id="13" name="Picture Placeholder 9">
            <a:extLst>
              <a:ext uri="{FF2B5EF4-FFF2-40B4-BE49-F238E27FC236}">
                <a16:creationId xmlns:a16="http://schemas.microsoft.com/office/drawing/2014/main" id="{707F7AF8-8070-56D1-C887-AB07C4710C1B}"/>
              </a:ext>
            </a:extLst>
          </p:cNvPr>
          <p:cNvSpPr>
            <a:spLocks noGrp="1"/>
          </p:cNvSpPr>
          <p:nvPr>
            <p:ph type="pic" sz="quarter" idx="20"/>
          </p:nvPr>
        </p:nvSpPr>
        <p:spPr>
          <a:xfrm>
            <a:off x="9400200" y="2331000"/>
            <a:ext cx="2466000" cy="1926000"/>
          </a:xfrm>
          <a:solidFill>
            <a:schemeClr val="bg1">
              <a:lumMod val="85000"/>
            </a:schemeClr>
          </a:solidFill>
        </p:spPr>
        <p:txBody>
          <a:bodyPr/>
          <a:lstStyle/>
          <a:p>
            <a:r>
              <a:rPr lang="en-US"/>
              <a:t>Click icon to add picture</a:t>
            </a:r>
          </a:p>
        </p:txBody>
      </p:sp>
      <p:sp>
        <p:nvSpPr>
          <p:cNvPr id="14" name="Picture Placeholder 9">
            <a:extLst>
              <a:ext uri="{FF2B5EF4-FFF2-40B4-BE49-F238E27FC236}">
                <a16:creationId xmlns:a16="http://schemas.microsoft.com/office/drawing/2014/main" id="{DCCCE168-E156-6A02-DEEC-8F9AC2E8B010}"/>
              </a:ext>
            </a:extLst>
          </p:cNvPr>
          <p:cNvSpPr>
            <a:spLocks noGrp="1"/>
          </p:cNvSpPr>
          <p:nvPr>
            <p:ph type="pic" sz="quarter" idx="21"/>
          </p:nvPr>
        </p:nvSpPr>
        <p:spPr>
          <a:xfrm>
            <a:off x="4275880" y="4335100"/>
            <a:ext cx="2466000" cy="1926000"/>
          </a:xfrm>
          <a:solidFill>
            <a:schemeClr val="bg1">
              <a:lumMod val="85000"/>
            </a:schemeClr>
          </a:solidFill>
        </p:spPr>
        <p:txBody>
          <a:bodyPr/>
          <a:lstStyle/>
          <a:p>
            <a:r>
              <a:rPr lang="en-US"/>
              <a:t>Click icon to add picture</a:t>
            </a:r>
          </a:p>
        </p:txBody>
      </p:sp>
      <p:sp>
        <p:nvSpPr>
          <p:cNvPr id="17" name="Picture Placeholder 9">
            <a:extLst>
              <a:ext uri="{FF2B5EF4-FFF2-40B4-BE49-F238E27FC236}">
                <a16:creationId xmlns:a16="http://schemas.microsoft.com/office/drawing/2014/main" id="{935D5F28-4EFB-7DB6-B73E-ECA9F671D622}"/>
              </a:ext>
            </a:extLst>
          </p:cNvPr>
          <p:cNvSpPr>
            <a:spLocks noGrp="1"/>
          </p:cNvSpPr>
          <p:nvPr>
            <p:ph type="pic" sz="quarter" idx="22"/>
          </p:nvPr>
        </p:nvSpPr>
        <p:spPr>
          <a:xfrm>
            <a:off x="6838040" y="4335100"/>
            <a:ext cx="2466000" cy="1926000"/>
          </a:xfrm>
          <a:solidFill>
            <a:schemeClr val="bg1">
              <a:lumMod val="85000"/>
            </a:schemeClr>
          </a:solidFill>
        </p:spPr>
        <p:txBody>
          <a:bodyPr/>
          <a:lstStyle/>
          <a:p>
            <a:r>
              <a:rPr lang="en-US"/>
              <a:t>Click icon to add picture</a:t>
            </a:r>
          </a:p>
        </p:txBody>
      </p:sp>
      <p:sp>
        <p:nvSpPr>
          <p:cNvPr id="18" name="Picture Placeholder 9">
            <a:extLst>
              <a:ext uri="{FF2B5EF4-FFF2-40B4-BE49-F238E27FC236}">
                <a16:creationId xmlns:a16="http://schemas.microsoft.com/office/drawing/2014/main" id="{EBE80ECC-3276-2379-3DA7-E599F908B356}"/>
              </a:ext>
            </a:extLst>
          </p:cNvPr>
          <p:cNvSpPr>
            <a:spLocks noGrp="1"/>
          </p:cNvSpPr>
          <p:nvPr>
            <p:ph type="pic" sz="quarter" idx="23"/>
          </p:nvPr>
        </p:nvSpPr>
        <p:spPr>
          <a:xfrm>
            <a:off x="9400200" y="4335100"/>
            <a:ext cx="2466000" cy="1926000"/>
          </a:xfrm>
          <a:solidFill>
            <a:schemeClr val="bg1">
              <a:lumMod val="85000"/>
            </a:schemeClr>
          </a:solidFill>
        </p:spPr>
        <p:txBody>
          <a:bodyPr/>
          <a:lstStyle/>
          <a:p>
            <a:r>
              <a:rPr lang="en-US"/>
              <a:t>Click icon to add picture</a:t>
            </a:r>
          </a:p>
        </p:txBody>
      </p:sp>
    </p:spTree>
    <p:extLst>
      <p:ext uri="{BB962C8B-B14F-4D97-AF65-F5344CB8AC3E}">
        <p14:creationId xmlns:p14="http://schemas.microsoft.com/office/powerpoint/2010/main" val="2041354154"/>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Text and Cont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26233" y="327821"/>
            <a:ext cx="5583239" cy="59332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a:extLst>
              <a:ext uri="{FF2B5EF4-FFF2-40B4-BE49-F238E27FC236}">
                <a16:creationId xmlns:a16="http://schemas.microsoft.com/office/drawing/2014/main" id="{862146EC-D096-3118-B564-94943B4AAEC4}"/>
              </a:ext>
            </a:extLst>
          </p:cNvPr>
          <p:cNvSpPr>
            <a:spLocks noGrp="1"/>
          </p:cNvSpPr>
          <p:nvPr>
            <p:ph type="body" sz="quarter" idx="16" hasCustomPrompt="1"/>
          </p:nvPr>
        </p:nvSpPr>
        <p:spPr>
          <a:xfrm>
            <a:off x="6292057" y="6393659"/>
            <a:ext cx="2743200" cy="137319"/>
          </a:xfrm>
        </p:spPr>
        <p:txBody>
          <a:bodyPr/>
          <a:lstStyle>
            <a:lvl1pPr>
              <a:defRPr sz="851">
                <a:solidFill>
                  <a:schemeClr val="accent1"/>
                </a:solidFill>
              </a:defRPr>
            </a:lvl1pPr>
            <a:lvl2pPr>
              <a:defRPr sz="851">
                <a:solidFill>
                  <a:schemeClr val="accent1"/>
                </a:solidFill>
              </a:defRPr>
            </a:lvl2pPr>
            <a:lvl3pPr>
              <a:defRPr sz="851">
                <a:solidFill>
                  <a:schemeClr val="accent1"/>
                </a:solidFill>
              </a:defRPr>
            </a:lvl3pPr>
            <a:lvl4pPr>
              <a:defRPr sz="851">
                <a:solidFill>
                  <a:schemeClr val="accent1"/>
                </a:solidFill>
              </a:defRPr>
            </a:lvl4pPr>
            <a:lvl5pPr>
              <a:defRPr sz="851">
                <a:solidFill>
                  <a:schemeClr val="accent1"/>
                </a:solidFill>
              </a:defRPr>
            </a:lvl5pPr>
          </a:lstStyle>
          <a:p>
            <a:pPr lvl="0"/>
            <a:r>
              <a:rPr lang="en-US" dirty="0"/>
              <a:t>Image caption goes here</a:t>
            </a:r>
          </a:p>
        </p:txBody>
      </p:sp>
      <p:sp>
        <p:nvSpPr>
          <p:cNvPr id="2" name="Content Placeholder 5">
            <a:extLst>
              <a:ext uri="{FF2B5EF4-FFF2-40B4-BE49-F238E27FC236}">
                <a16:creationId xmlns:a16="http://schemas.microsoft.com/office/drawing/2014/main" id="{C8087009-76FB-8577-E442-4BA57C9BC40D}"/>
              </a:ext>
            </a:extLst>
          </p:cNvPr>
          <p:cNvSpPr>
            <a:spLocks noGrp="1"/>
          </p:cNvSpPr>
          <p:nvPr>
            <p:ph sz="quarter" idx="17" hasCustomPrompt="1"/>
          </p:nvPr>
        </p:nvSpPr>
        <p:spPr>
          <a:xfrm>
            <a:off x="6290831" y="328615"/>
            <a:ext cx="5583671" cy="5932487"/>
          </a:xfrm>
        </p:spPr>
        <p:txBody>
          <a:bodyPr/>
          <a:lstStyle>
            <a:lvl1pPr>
              <a:defRPr sz="1800"/>
            </a:lvl1pPr>
            <a:lvl2pPr>
              <a:defRPr sz="1800"/>
            </a:lvl2pPr>
            <a:lvl3pPr>
              <a:defRPr sz="1800"/>
            </a:lvl3pPr>
            <a:lvl4pPr>
              <a:defRPr sz="1800"/>
            </a:lvl4pPr>
            <a:lvl5pPr>
              <a:defRPr sz="1800"/>
            </a:lvl5pPr>
          </a:lstStyle>
          <a:p>
            <a:pPr lvl="0"/>
            <a:r>
              <a:rPr lang="en-US" dirty="0"/>
              <a:t>Click an icon to add content</a:t>
            </a:r>
          </a:p>
        </p:txBody>
      </p:sp>
    </p:spTree>
    <p:extLst>
      <p:ext uri="{BB962C8B-B14F-4D97-AF65-F5344CB8AC3E}">
        <p14:creationId xmlns:p14="http://schemas.microsoft.com/office/powerpoint/2010/main" val="1339553058"/>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Text and Content Smok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26233" y="327821"/>
            <a:ext cx="5583239" cy="59332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a:extLst>
              <a:ext uri="{FF2B5EF4-FFF2-40B4-BE49-F238E27FC236}">
                <a16:creationId xmlns:a16="http://schemas.microsoft.com/office/drawing/2014/main" id="{862146EC-D096-3118-B564-94943B4AAEC4}"/>
              </a:ext>
            </a:extLst>
          </p:cNvPr>
          <p:cNvSpPr>
            <a:spLocks noGrp="1"/>
          </p:cNvSpPr>
          <p:nvPr>
            <p:ph type="body" sz="quarter" idx="16" hasCustomPrompt="1"/>
          </p:nvPr>
        </p:nvSpPr>
        <p:spPr>
          <a:xfrm>
            <a:off x="6292057" y="6393659"/>
            <a:ext cx="2743200" cy="137319"/>
          </a:xfrm>
        </p:spPr>
        <p:txBody>
          <a:bodyPr/>
          <a:lstStyle>
            <a:lvl1pPr>
              <a:defRPr sz="851">
                <a:solidFill>
                  <a:schemeClr val="accent1"/>
                </a:solidFill>
              </a:defRPr>
            </a:lvl1pPr>
            <a:lvl2pPr>
              <a:defRPr sz="851">
                <a:solidFill>
                  <a:schemeClr val="accent1"/>
                </a:solidFill>
              </a:defRPr>
            </a:lvl2pPr>
            <a:lvl3pPr>
              <a:defRPr sz="851">
                <a:solidFill>
                  <a:schemeClr val="accent1"/>
                </a:solidFill>
              </a:defRPr>
            </a:lvl3pPr>
            <a:lvl4pPr>
              <a:defRPr sz="851">
                <a:solidFill>
                  <a:schemeClr val="accent1"/>
                </a:solidFill>
              </a:defRPr>
            </a:lvl4pPr>
            <a:lvl5pPr>
              <a:defRPr sz="851">
                <a:solidFill>
                  <a:schemeClr val="accent1"/>
                </a:solidFill>
              </a:defRPr>
            </a:lvl5pPr>
          </a:lstStyle>
          <a:p>
            <a:pPr lvl="0"/>
            <a:r>
              <a:rPr lang="en-US" dirty="0"/>
              <a:t>Image caption goes here</a:t>
            </a:r>
          </a:p>
        </p:txBody>
      </p:sp>
      <p:sp>
        <p:nvSpPr>
          <p:cNvPr id="2" name="Content Placeholder 5">
            <a:extLst>
              <a:ext uri="{FF2B5EF4-FFF2-40B4-BE49-F238E27FC236}">
                <a16:creationId xmlns:a16="http://schemas.microsoft.com/office/drawing/2014/main" id="{C8087009-76FB-8577-E442-4BA57C9BC40D}"/>
              </a:ext>
            </a:extLst>
          </p:cNvPr>
          <p:cNvSpPr>
            <a:spLocks noGrp="1"/>
          </p:cNvSpPr>
          <p:nvPr>
            <p:ph sz="quarter" idx="17" hasCustomPrompt="1"/>
          </p:nvPr>
        </p:nvSpPr>
        <p:spPr>
          <a:xfrm>
            <a:off x="6290831" y="328615"/>
            <a:ext cx="5583671" cy="5932487"/>
          </a:xfrm>
        </p:spPr>
        <p:txBody>
          <a:bodyPr/>
          <a:lstStyle>
            <a:lvl1pPr>
              <a:defRPr sz="1800"/>
            </a:lvl1pPr>
            <a:lvl2pPr>
              <a:defRPr sz="1800"/>
            </a:lvl2pPr>
            <a:lvl3pPr>
              <a:defRPr sz="1800"/>
            </a:lvl3pPr>
            <a:lvl4pPr>
              <a:defRPr sz="1800"/>
            </a:lvl4pPr>
            <a:lvl5pPr>
              <a:defRPr sz="1800"/>
            </a:lvl5pPr>
          </a:lstStyle>
          <a:p>
            <a:pPr lvl="0"/>
            <a:r>
              <a:rPr lang="en-US" dirty="0"/>
              <a:t>Click an icon to add content</a:t>
            </a:r>
          </a:p>
        </p:txBody>
      </p:sp>
    </p:spTree>
    <p:extLst>
      <p:ext uri="{BB962C8B-B14F-4D97-AF65-F5344CB8AC3E}">
        <p14:creationId xmlns:p14="http://schemas.microsoft.com/office/powerpoint/2010/main" val="3640183430"/>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Text and Content Khaki">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26233" y="327821"/>
            <a:ext cx="5583239" cy="59332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a:extLst>
              <a:ext uri="{FF2B5EF4-FFF2-40B4-BE49-F238E27FC236}">
                <a16:creationId xmlns:a16="http://schemas.microsoft.com/office/drawing/2014/main" id="{862146EC-D096-3118-B564-94943B4AAEC4}"/>
              </a:ext>
            </a:extLst>
          </p:cNvPr>
          <p:cNvSpPr>
            <a:spLocks noGrp="1"/>
          </p:cNvSpPr>
          <p:nvPr>
            <p:ph type="body" sz="quarter" idx="16" hasCustomPrompt="1"/>
          </p:nvPr>
        </p:nvSpPr>
        <p:spPr>
          <a:xfrm>
            <a:off x="6292057" y="6393659"/>
            <a:ext cx="2743200" cy="137319"/>
          </a:xfrm>
        </p:spPr>
        <p:txBody>
          <a:bodyPr/>
          <a:lstStyle>
            <a:lvl1pPr>
              <a:defRPr sz="851">
                <a:solidFill>
                  <a:schemeClr val="accent1"/>
                </a:solidFill>
              </a:defRPr>
            </a:lvl1pPr>
            <a:lvl2pPr>
              <a:defRPr sz="851">
                <a:solidFill>
                  <a:schemeClr val="accent1"/>
                </a:solidFill>
              </a:defRPr>
            </a:lvl2pPr>
            <a:lvl3pPr>
              <a:defRPr sz="851">
                <a:solidFill>
                  <a:schemeClr val="accent1"/>
                </a:solidFill>
              </a:defRPr>
            </a:lvl3pPr>
            <a:lvl4pPr>
              <a:defRPr sz="851">
                <a:solidFill>
                  <a:schemeClr val="accent1"/>
                </a:solidFill>
              </a:defRPr>
            </a:lvl4pPr>
            <a:lvl5pPr>
              <a:defRPr sz="851">
                <a:solidFill>
                  <a:schemeClr val="accent1"/>
                </a:solidFill>
              </a:defRPr>
            </a:lvl5pPr>
          </a:lstStyle>
          <a:p>
            <a:pPr lvl="0"/>
            <a:r>
              <a:rPr lang="en-US" dirty="0"/>
              <a:t>Image caption goes here</a:t>
            </a:r>
          </a:p>
        </p:txBody>
      </p:sp>
      <p:sp>
        <p:nvSpPr>
          <p:cNvPr id="2" name="Content Placeholder 5">
            <a:extLst>
              <a:ext uri="{FF2B5EF4-FFF2-40B4-BE49-F238E27FC236}">
                <a16:creationId xmlns:a16="http://schemas.microsoft.com/office/drawing/2014/main" id="{C8087009-76FB-8577-E442-4BA57C9BC40D}"/>
              </a:ext>
            </a:extLst>
          </p:cNvPr>
          <p:cNvSpPr>
            <a:spLocks noGrp="1"/>
          </p:cNvSpPr>
          <p:nvPr>
            <p:ph sz="quarter" idx="17" hasCustomPrompt="1"/>
          </p:nvPr>
        </p:nvSpPr>
        <p:spPr>
          <a:xfrm>
            <a:off x="6290831" y="328615"/>
            <a:ext cx="5583671" cy="5932487"/>
          </a:xfrm>
        </p:spPr>
        <p:txBody>
          <a:bodyPr/>
          <a:lstStyle>
            <a:lvl1pPr>
              <a:defRPr sz="1800"/>
            </a:lvl1pPr>
            <a:lvl2pPr>
              <a:defRPr sz="1800"/>
            </a:lvl2pPr>
            <a:lvl3pPr>
              <a:defRPr sz="1800"/>
            </a:lvl3pPr>
            <a:lvl4pPr>
              <a:defRPr sz="1800"/>
            </a:lvl4pPr>
            <a:lvl5pPr>
              <a:defRPr sz="1800"/>
            </a:lvl5pPr>
          </a:lstStyle>
          <a:p>
            <a:pPr lvl="0"/>
            <a:r>
              <a:rPr lang="en-US" dirty="0"/>
              <a:t>Click an icon to add content</a:t>
            </a:r>
          </a:p>
        </p:txBody>
      </p:sp>
    </p:spTree>
    <p:extLst>
      <p:ext uri="{BB962C8B-B14F-4D97-AF65-F5344CB8AC3E}">
        <p14:creationId xmlns:p14="http://schemas.microsoft.com/office/powerpoint/2010/main" val="2974509294"/>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Content and Tex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6291761" y="327821"/>
            <a:ext cx="5574008" cy="59332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ext Placeholder 5">
            <a:extLst>
              <a:ext uri="{FF2B5EF4-FFF2-40B4-BE49-F238E27FC236}">
                <a16:creationId xmlns:a16="http://schemas.microsoft.com/office/drawing/2014/main" id="{E9D81BEA-7EB3-2BC8-30E0-0E8C91FA2361}"/>
              </a:ext>
            </a:extLst>
          </p:cNvPr>
          <p:cNvSpPr>
            <a:spLocks noGrp="1"/>
          </p:cNvSpPr>
          <p:nvPr>
            <p:ph type="body" sz="quarter" idx="16" hasCustomPrompt="1"/>
          </p:nvPr>
        </p:nvSpPr>
        <p:spPr>
          <a:xfrm>
            <a:off x="6292057" y="6393659"/>
            <a:ext cx="2743200" cy="137319"/>
          </a:xfrm>
        </p:spPr>
        <p:txBody>
          <a:bodyPr/>
          <a:lstStyle>
            <a:lvl1pPr>
              <a:defRPr sz="851">
                <a:solidFill>
                  <a:schemeClr val="accent1"/>
                </a:solidFill>
              </a:defRPr>
            </a:lvl1pPr>
            <a:lvl2pPr>
              <a:defRPr sz="851">
                <a:solidFill>
                  <a:schemeClr val="accent1"/>
                </a:solidFill>
              </a:defRPr>
            </a:lvl2pPr>
            <a:lvl3pPr>
              <a:defRPr sz="851">
                <a:solidFill>
                  <a:schemeClr val="accent1"/>
                </a:solidFill>
              </a:defRPr>
            </a:lvl3pPr>
            <a:lvl4pPr>
              <a:defRPr sz="851">
                <a:solidFill>
                  <a:schemeClr val="accent1"/>
                </a:solidFill>
              </a:defRPr>
            </a:lvl4pPr>
            <a:lvl5pPr>
              <a:defRPr sz="851">
                <a:solidFill>
                  <a:schemeClr val="accent1"/>
                </a:solidFill>
              </a:defRPr>
            </a:lvl5pPr>
          </a:lstStyle>
          <a:p>
            <a:pPr lvl="0"/>
            <a:r>
              <a:rPr lang="en-US" dirty="0"/>
              <a:t>Image caption goes here</a:t>
            </a:r>
          </a:p>
        </p:txBody>
      </p:sp>
      <p:sp>
        <p:nvSpPr>
          <p:cNvPr id="6" name="Content Placeholder 5">
            <a:extLst>
              <a:ext uri="{FF2B5EF4-FFF2-40B4-BE49-F238E27FC236}">
                <a16:creationId xmlns:a16="http://schemas.microsoft.com/office/drawing/2014/main" id="{6E09D4F2-8CDC-D853-BB4E-3D1330CD34A2}"/>
              </a:ext>
            </a:extLst>
          </p:cNvPr>
          <p:cNvSpPr>
            <a:spLocks noGrp="1"/>
          </p:cNvSpPr>
          <p:nvPr>
            <p:ph sz="quarter" idx="17" hasCustomPrompt="1"/>
          </p:nvPr>
        </p:nvSpPr>
        <p:spPr>
          <a:xfrm>
            <a:off x="326594" y="328615"/>
            <a:ext cx="5583671" cy="5932487"/>
          </a:xfrm>
        </p:spPr>
        <p:txBody>
          <a:bodyPr/>
          <a:lstStyle>
            <a:lvl1pPr>
              <a:defRPr sz="1800"/>
            </a:lvl1pPr>
            <a:lvl2pPr>
              <a:defRPr sz="1800"/>
            </a:lvl2pPr>
            <a:lvl3pPr>
              <a:defRPr sz="1800"/>
            </a:lvl3pPr>
            <a:lvl4pPr>
              <a:defRPr sz="1800"/>
            </a:lvl4pPr>
            <a:lvl5pPr>
              <a:defRPr sz="1800"/>
            </a:lvl5pPr>
          </a:lstStyle>
          <a:p>
            <a:pPr lvl="0"/>
            <a:r>
              <a:rPr lang="en-US" dirty="0"/>
              <a:t>Click an icon to add content</a:t>
            </a:r>
          </a:p>
        </p:txBody>
      </p:sp>
    </p:spTree>
    <p:extLst>
      <p:ext uri="{BB962C8B-B14F-4D97-AF65-F5344CB8AC3E}">
        <p14:creationId xmlns:p14="http://schemas.microsoft.com/office/powerpoint/2010/main" val="78587760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113" Type="http://schemas.openxmlformats.org/officeDocument/2006/relationships/slideLayout" Target="../slideLayouts/slideLayout113.xml"/><Relationship Id="rId118" Type="http://schemas.openxmlformats.org/officeDocument/2006/relationships/slideLayout" Target="../slideLayouts/slideLayout11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116" Type="http://schemas.openxmlformats.org/officeDocument/2006/relationships/slideLayout" Target="../slideLayouts/slideLayout11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11" Type="http://schemas.openxmlformats.org/officeDocument/2006/relationships/slideLayout" Target="../slideLayouts/slideLayout11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14" Type="http://schemas.openxmlformats.org/officeDocument/2006/relationships/slideLayout" Target="../slideLayouts/slideLayout114.xml"/><Relationship Id="rId119" Type="http://schemas.openxmlformats.org/officeDocument/2006/relationships/slideLayout" Target="../slideLayouts/slideLayout119.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120" Type="http://schemas.openxmlformats.org/officeDocument/2006/relationships/slideLayout" Target="../slideLayouts/slideLayout120.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BF7DC"/>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0F4440-CEDC-0D92-E0D5-5C1E3B59B1DA}"/>
              </a:ext>
            </a:extLst>
          </p:cNvPr>
          <p:cNvSpPr>
            <a:spLocks noGrp="1"/>
          </p:cNvSpPr>
          <p:nvPr>
            <p:ph type="title"/>
          </p:nvPr>
        </p:nvSpPr>
        <p:spPr>
          <a:xfrm>
            <a:off x="325800" y="252000"/>
            <a:ext cx="11540763" cy="378044"/>
          </a:xfrm>
          <a:prstGeom prst="rect">
            <a:avLst/>
          </a:prstGeom>
        </p:spPr>
        <p:txBody>
          <a:bodyPr vert="horz" lIns="0" tIns="0" rIns="0" bIns="0" rtlCol="0" anchor="t">
            <a:no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DBCA021F-8558-9528-DA3D-486CCDBEB58F}"/>
              </a:ext>
            </a:extLst>
          </p:cNvPr>
          <p:cNvSpPr>
            <a:spLocks noGrp="1"/>
          </p:cNvSpPr>
          <p:nvPr>
            <p:ph type="body" idx="1"/>
          </p:nvPr>
        </p:nvSpPr>
        <p:spPr>
          <a:xfrm>
            <a:off x="326232" y="1394619"/>
            <a:ext cx="11541025" cy="4866481"/>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1CD1A8F0-AC4B-E4A0-94D0-99C4BFD973A7}"/>
              </a:ext>
            </a:extLst>
          </p:cNvPr>
          <p:cNvSpPr>
            <a:spLocks noGrp="1"/>
          </p:cNvSpPr>
          <p:nvPr>
            <p:ph type="dt" sz="half" idx="2"/>
          </p:nvPr>
        </p:nvSpPr>
        <p:spPr>
          <a:xfrm>
            <a:off x="10641349" y="6393702"/>
            <a:ext cx="1233647" cy="137270"/>
          </a:xfrm>
          <a:prstGeom prst="rect">
            <a:avLst/>
          </a:prstGeom>
        </p:spPr>
        <p:txBody>
          <a:bodyPr vert="horz" lIns="0" tIns="0" rIns="0" bIns="0" rtlCol="0" anchor="b">
            <a:noAutofit/>
          </a:bodyPr>
          <a:lstStyle>
            <a:lvl1pPr algn="r">
              <a:defRPr sz="850">
                <a:solidFill>
                  <a:schemeClr val="accent1"/>
                </a:solidFill>
              </a:defRPr>
            </a:lvl1pPr>
          </a:lstStyle>
          <a:p>
            <a:endParaRPr lang="en-GB"/>
          </a:p>
        </p:txBody>
      </p:sp>
      <p:sp>
        <p:nvSpPr>
          <p:cNvPr id="5" name="Footer Placeholder 4">
            <a:extLst>
              <a:ext uri="{FF2B5EF4-FFF2-40B4-BE49-F238E27FC236}">
                <a16:creationId xmlns:a16="http://schemas.microsoft.com/office/drawing/2014/main" id="{5EC0FC7A-298A-77A0-6596-56B0B3FD8C37}"/>
              </a:ext>
            </a:extLst>
          </p:cNvPr>
          <p:cNvSpPr>
            <a:spLocks noGrp="1"/>
          </p:cNvSpPr>
          <p:nvPr>
            <p:ph type="ftr" sz="quarter" idx="3"/>
          </p:nvPr>
        </p:nvSpPr>
        <p:spPr>
          <a:xfrm>
            <a:off x="1965261" y="6393702"/>
            <a:ext cx="3423452" cy="137272"/>
          </a:xfrm>
          <a:prstGeom prst="rect">
            <a:avLst/>
          </a:prstGeom>
        </p:spPr>
        <p:txBody>
          <a:bodyPr vert="horz" lIns="0" tIns="0" rIns="0" bIns="0" rtlCol="0" anchor="b">
            <a:noAutofit/>
          </a:bodyPr>
          <a:lstStyle>
            <a:lvl1pPr algn="l">
              <a:defRPr sz="850">
                <a:solidFill>
                  <a:schemeClr val="accent1"/>
                </a:solidFill>
              </a:defRPr>
            </a:lvl1pPr>
          </a:lstStyle>
          <a:p>
            <a:endParaRPr lang="en-GB" dirty="0"/>
          </a:p>
        </p:txBody>
      </p:sp>
      <p:sp>
        <p:nvSpPr>
          <p:cNvPr id="6" name="Slide Number Placeholder 5">
            <a:extLst>
              <a:ext uri="{FF2B5EF4-FFF2-40B4-BE49-F238E27FC236}">
                <a16:creationId xmlns:a16="http://schemas.microsoft.com/office/drawing/2014/main" id="{B4517C40-7EB7-0CFD-6F6C-54AE57DE17D5}"/>
              </a:ext>
            </a:extLst>
          </p:cNvPr>
          <p:cNvSpPr>
            <a:spLocks noGrp="1"/>
          </p:cNvSpPr>
          <p:nvPr>
            <p:ph type="sldNum" sz="quarter" idx="4"/>
          </p:nvPr>
        </p:nvSpPr>
        <p:spPr>
          <a:xfrm>
            <a:off x="5936755" y="6393702"/>
            <a:ext cx="318491" cy="137272"/>
          </a:xfrm>
          <a:prstGeom prst="rect">
            <a:avLst/>
          </a:prstGeom>
        </p:spPr>
        <p:txBody>
          <a:bodyPr vert="horz" lIns="0" tIns="0" rIns="0" bIns="0" rtlCol="0" anchor="b">
            <a:noAutofit/>
          </a:bodyPr>
          <a:lstStyle>
            <a:lvl1pPr algn="ctr">
              <a:defRPr sz="850" b="1">
                <a:solidFill>
                  <a:schemeClr val="accent1"/>
                </a:solidFill>
              </a:defRPr>
            </a:lvl1pPr>
          </a:lstStyle>
          <a:p>
            <a:fld id="{CBA53E11-492D-48B3-9F9B-09541CA2A39A}" type="slidenum">
              <a:rPr lang="en-GB" smtClean="0"/>
              <a:pPr/>
              <a:t>‹#›</a:t>
            </a:fld>
            <a:endParaRPr lang="en-GB"/>
          </a:p>
        </p:txBody>
      </p:sp>
      <p:sp>
        <p:nvSpPr>
          <p:cNvPr id="7" name="TextBox 6">
            <a:extLst>
              <a:ext uri="{FF2B5EF4-FFF2-40B4-BE49-F238E27FC236}">
                <a16:creationId xmlns:a16="http://schemas.microsoft.com/office/drawing/2014/main" id="{D296CDD9-97E9-735B-8549-0F3AE3CCAC58}"/>
              </a:ext>
            </a:extLst>
          </p:cNvPr>
          <p:cNvSpPr txBox="1"/>
          <p:nvPr/>
        </p:nvSpPr>
        <p:spPr>
          <a:xfrm>
            <a:off x="326232" y="6393702"/>
            <a:ext cx="1417500" cy="137272"/>
          </a:xfrm>
          <a:prstGeom prst="rect">
            <a:avLst/>
          </a:prstGeom>
          <a:noFill/>
        </p:spPr>
        <p:txBody>
          <a:bodyPr wrap="square" lIns="0" tIns="0" rIns="0" bIns="0" rtlCol="0" anchor="b">
            <a:noAutofit/>
          </a:bodyPr>
          <a:lstStyle/>
          <a:p>
            <a:pPr algn="l"/>
            <a:r>
              <a:rPr lang="en-US" sz="850" b="0" dirty="0">
                <a:solidFill>
                  <a:schemeClr val="accent1"/>
                </a:solidFill>
                <a:latin typeface="+mj-lt"/>
              </a:rPr>
              <a:t>Imperial College London</a:t>
            </a:r>
          </a:p>
        </p:txBody>
      </p:sp>
      <p:sp>
        <p:nvSpPr>
          <p:cNvPr id="8" name="TextBox 7">
            <a:extLst>
              <a:ext uri="{FF2B5EF4-FFF2-40B4-BE49-F238E27FC236}">
                <a16:creationId xmlns:a16="http://schemas.microsoft.com/office/drawing/2014/main" id="{81647CD8-3E40-B509-BD6D-ECF7A61018A2}"/>
              </a:ext>
            </a:extLst>
          </p:cNvPr>
          <p:cNvSpPr txBox="1"/>
          <p:nvPr userDrawn="1"/>
        </p:nvSpPr>
        <p:spPr>
          <a:xfrm>
            <a:off x="326233" y="6393702"/>
            <a:ext cx="1417500" cy="137272"/>
          </a:xfrm>
          <a:prstGeom prst="rect">
            <a:avLst/>
          </a:prstGeom>
          <a:noFill/>
        </p:spPr>
        <p:txBody>
          <a:bodyPr wrap="square" lIns="0" tIns="0" rIns="0" bIns="0" rtlCol="0" anchor="b">
            <a:noAutofit/>
          </a:bodyPr>
          <a:lstStyle/>
          <a:p>
            <a:pPr algn="l"/>
            <a:r>
              <a:rPr lang="en-US" sz="851" b="0" dirty="0">
                <a:solidFill>
                  <a:schemeClr val="accent1"/>
                </a:solidFill>
                <a:latin typeface="+mj-lt"/>
              </a:rPr>
              <a:t>Imperial College London</a:t>
            </a:r>
          </a:p>
        </p:txBody>
      </p:sp>
    </p:spTree>
    <p:extLst>
      <p:ext uri="{BB962C8B-B14F-4D97-AF65-F5344CB8AC3E}">
        <p14:creationId xmlns:p14="http://schemas.microsoft.com/office/powerpoint/2010/main" val="3163430362"/>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 id="2147483806" r:id="rId13"/>
    <p:sldLayoutId id="2147483807" r:id="rId14"/>
    <p:sldLayoutId id="2147483808" r:id="rId15"/>
    <p:sldLayoutId id="2147483809" r:id="rId16"/>
    <p:sldLayoutId id="2147483810" r:id="rId17"/>
    <p:sldLayoutId id="2147483811" r:id="rId18"/>
    <p:sldLayoutId id="2147483812" r:id="rId19"/>
    <p:sldLayoutId id="2147483813" r:id="rId20"/>
    <p:sldLayoutId id="2147483814" r:id="rId21"/>
    <p:sldLayoutId id="2147483815" r:id="rId22"/>
    <p:sldLayoutId id="2147483816" r:id="rId23"/>
    <p:sldLayoutId id="2147483817" r:id="rId24"/>
    <p:sldLayoutId id="2147483818" r:id="rId25"/>
    <p:sldLayoutId id="2147483819" r:id="rId26"/>
    <p:sldLayoutId id="2147483820" r:id="rId27"/>
    <p:sldLayoutId id="2147483821" r:id="rId28"/>
    <p:sldLayoutId id="2147483822" r:id="rId29"/>
    <p:sldLayoutId id="2147483823" r:id="rId30"/>
    <p:sldLayoutId id="2147483824" r:id="rId31"/>
    <p:sldLayoutId id="2147483825" r:id="rId32"/>
    <p:sldLayoutId id="2147483826" r:id="rId33"/>
    <p:sldLayoutId id="2147483827" r:id="rId34"/>
    <p:sldLayoutId id="2147483828" r:id="rId35"/>
    <p:sldLayoutId id="2147483829" r:id="rId36"/>
    <p:sldLayoutId id="2147483830" r:id="rId37"/>
    <p:sldLayoutId id="2147483831" r:id="rId38"/>
    <p:sldLayoutId id="2147483832" r:id="rId39"/>
    <p:sldLayoutId id="2147483833" r:id="rId40"/>
    <p:sldLayoutId id="2147483834" r:id="rId41"/>
    <p:sldLayoutId id="2147483835" r:id="rId42"/>
    <p:sldLayoutId id="2147483836" r:id="rId43"/>
    <p:sldLayoutId id="2147483837" r:id="rId44"/>
    <p:sldLayoutId id="2147483838" r:id="rId45"/>
    <p:sldLayoutId id="2147483839" r:id="rId46"/>
    <p:sldLayoutId id="2147483840" r:id="rId47"/>
    <p:sldLayoutId id="2147483841" r:id="rId48"/>
    <p:sldLayoutId id="2147483842" r:id="rId49"/>
    <p:sldLayoutId id="2147483843" r:id="rId50"/>
    <p:sldLayoutId id="2147483844" r:id="rId51"/>
    <p:sldLayoutId id="2147483845" r:id="rId52"/>
    <p:sldLayoutId id="2147483846" r:id="rId53"/>
    <p:sldLayoutId id="2147483847" r:id="rId54"/>
    <p:sldLayoutId id="2147483848" r:id="rId55"/>
    <p:sldLayoutId id="2147483849" r:id="rId56"/>
    <p:sldLayoutId id="2147483850" r:id="rId57"/>
    <p:sldLayoutId id="2147483851" r:id="rId58"/>
    <p:sldLayoutId id="2147483852" r:id="rId59"/>
    <p:sldLayoutId id="2147483853" r:id="rId60"/>
    <p:sldLayoutId id="2147483854" r:id="rId61"/>
    <p:sldLayoutId id="2147483855" r:id="rId62"/>
    <p:sldLayoutId id="2147483856" r:id="rId63"/>
    <p:sldLayoutId id="2147483656" r:id="rId64"/>
    <p:sldLayoutId id="2147483679" r:id="rId65"/>
    <p:sldLayoutId id="2147483680" r:id="rId66"/>
    <p:sldLayoutId id="2147483649" r:id="rId67"/>
    <p:sldLayoutId id="2147483657" r:id="rId68"/>
    <p:sldLayoutId id="2147483675" r:id="rId69"/>
    <p:sldLayoutId id="2147483650" r:id="rId70"/>
    <p:sldLayoutId id="2147483683" r:id="rId71"/>
    <p:sldLayoutId id="2147483684" r:id="rId72"/>
    <p:sldLayoutId id="2147483652" r:id="rId73"/>
    <p:sldLayoutId id="2147483685" r:id="rId74"/>
    <p:sldLayoutId id="2147483686" r:id="rId75"/>
    <p:sldLayoutId id="2147483659" r:id="rId76"/>
    <p:sldLayoutId id="2147483687" r:id="rId77"/>
    <p:sldLayoutId id="2147483688" r:id="rId78"/>
    <p:sldLayoutId id="2147483660" r:id="rId79"/>
    <p:sldLayoutId id="2147483689" r:id="rId80"/>
    <p:sldLayoutId id="2147483690" r:id="rId81"/>
    <p:sldLayoutId id="2147483676" r:id="rId82"/>
    <p:sldLayoutId id="2147483667" r:id="rId83"/>
    <p:sldLayoutId id="2147483693" r:id="rId84"/>
    <p:sldLayoutId id="2147483694" r:id="rId85"/>
    <p:sldLayoutId id="2147483666" r:id="rId86"/>
    <p:sldLayoutId id="2147483661" r:id="rId87"/>
    <p:sldLayoutId id="2147483695" r:id="rId88"/>
    <p:sldLayoutId id="2147483696" r:id="rId89"/>
    <p:sldLayoutId id="2147483669" r:id="rId90"/>
    <p:sldLayoutId id="2147483697" r:id="rId91"/>
    <p:sldLayoutId id="2147483698" r:id="rId92"/>
    <p:sldLayoutId id="2147483678" r:id="rId93"/>
    <p:sldLayoutId id="2147483699" r:id="rId94"/>
    <p:sldLayoutId id="2147483700" r:id="rId95"/>
    <p:sldLayoutId id="2147483662" r:id="rId96"/>
    <p:sldLayoutId id="2147483701" r:id="rId97"/>
    <p:sldLayoutId id="2147483702" r:id="rId98"/>
    <p:sldLayoutId id="2147483663" r:id="rId99"/>
    <p:sldLayoutId id="2147483703" r:id="rId100"/>
    <p:sldLayoutId id="2147483704" r:id="rId101"/>
    <p:sldLayoutId id="2147483664" r:id="rId102"/>
    <p:sldLayoutId id="2147483705" r:id="rId103"/>
    <p:sldLayoutId id="2147483706" r:id="rId104"/>
    <p:sldLayoutId id="2147483671" r:id="rId105"/>
    <p:sldLayoutId id="2147483707" r:id="rId106"/>
    <p:sldLayoutId id="2147483708" r:id="rId107"/>
    <p:sldLayoutId id="2147483670" r:id="rId108"/>
    <p:sldLayoutId id="2147483672" r:id="rId109"/>
    <p:sldLayoutId id="2147483674" r:id="rId110"/>
    <p:sldLayoutId id="2147483709" r:id="rId111"/>
    <p:sldLayoutId id="2147483710" r:id="rId112"/>
    <p:sldLayoutId id="2147483673" r:id="rId113"/>
    <p:sldLayoutId id="2147483654" r:id="rId114"/>
    <p:sldLayoutId id="2147483711" r:id="rId115"/>
    <p:sldLayoutId id="2147483712" r:id="rId116"/>
    <p:sldLayoutId id="2147483858" r:id="rId117"/>
    <p:sldLayoutId id="2147483859" r:id="rId118"/>
    <p:sldLayoutId id="2147483860" r:id="rId119"/>
    <p:sldLayoutId id="2147483861" r:id="rId120"/>
  </p:sldLayoutIdLst>
  <p:transition>
    <p:fade/>
  </p:transition>
  <p:hf hdr="0" ftr="0" dt="0"/>
  <p:txStyles>
    <p:titleStyle>
      <a:lvl1pPr algn="l" defTabSz="685765" rtl="0" eaLnBrk="1" latinLnBrk="0" hangingPunct="1">
        <a:lnSpc>
          <a:spcPct val="90000"/>
        </a:lnSpc>
        <a:spcBef>
          <a:spcPct val="0"/>
        </a:spcBef>
        <a:buNone/>
        <a:defRPr sz="2600" b="1" kern="1200">
          <a:solidFill>
            <a:schemeClr val="accent1"/>
          </a:solidFill>
          <a:latin typeface="+mj-lt"/>
          <a:ea typeface="+mj-ea"/>
          <a:cs typeface="+mj-cs"/>
        </a:defRPr>
      </a:lvl1pPr>
    </p:titleStyle>
    <p:bodyStyle>
      <a:lvl1pPr marL="0" indent="0" algn="l" defTabSz="685765" rtl="0" eaLnBrk="1" latinLnBrk="0" hangingPunct="1">
        <a:lnSpc>
          <a:spcPct val="105000"/>
        </a:lnSpc>
        <a:spcBef>
          <a:spcPts val="0"/>
        </a:spcBef>
        <a:buFont typeface="Arial" panose="020B0604020202020204" pitchFamily="34" charset="0"/>
        <a:buNone/>
        <a:defRPr sz="2000" kern="1200">
          <a:solidFill>
            <a:schemeClr val="tx1"/>
          </a:solidFill>
          <a:latin typeface="+mn-lt"/>
          <a:ea typeface="+mn-ea"/>
          <a:cs typeface="+mn-cs"/>
        </a:defRPr>
      </a:lvl1pPr>
      <a:lvl2pPr marL="0" indent="0" algn="l" defTabSz="685765" rtl="0" eaLnBrk="1" latinLnBrk="0" hangingPunct="1">
        <a:lnSpc>
          <a:spcPct val="105000"/>
        </a:lnSpc>
        <a:spcBef>
          <a:spcPts val="0"/>
        </a:spcBef>
        <a:buFont typeface="Arial" panose="020B0604020202020204" pitchFamily="34" charset="0"/>
        <a:buNone/>
        <a:defRPr sz="2000" b="0" kern="1200">
          <a:solidFill>
            <a:schemeClr val="tx1"/>
          </a:solidFill>
          <a:latin typeface="+mj-lt"/>
          <a:ea typeface="+mn-ea"/>
          <a:cs typeface="+mn-cs"/>
        </a:defRPr>
      </a:lvl2pPr>
      <a:lvl3pPr marL="161991" indent="-161991" algn="l" defTabSz="685765" rtl="0" eaLnBrk="1" latinLnBrk="0" hangingPunct="1">
        <a:lnSpc>
          <a:spcPct val="105000"/>
        </a:lnSpc>
        <a:spcBef>
          <a:spcPts val="0"/>
        </a:spcBef>
        <a:buClr>
          <a:schemeClr val="accent1"/>
        </a:buClr>
        <a:buFont typeface="Arial" panose="020B0604020202020204" pitchFamily="34" charset="0"/>
        <a:buChar char="•"/>
        <a:defRPr sz="2000" kern="1200">
          <a:solidFill>
            <a:schemeClr val="tx1"/>
          </a:solidFill>
          <a:latin typeface="+mn-lt"/>
          <a:ea typeface="+mn-ea"/>
          <a:cs typeface="+mn-cs"/>
        </a:defRPr>
      </a:lvl3pPr>
      <a:lvl4pPr marL="323984" indent="-161991" algn="l" defTabSz="685765" rtl="0" eaLnBrk="1" latinLnBrk="0" hangingPunct="1">
        <a:lnSpc>
          <a:spcPct val="105000"/>
        </a:lnSpc>
        <a:spcBef>
          <a:spcPts val="0"/>
        </a:spcBef>
        <a:buClr>
          <a:schemeClr val="accent1"/>
        </a:buClr>
        <a:buFont typeface="Arial" panose="020B0604020202020204" pitchFamily="34" charset="0"/>
        <a:buChar char="•"/>
        <a:defRPr sz="2000" kern="1200">
          <a:solidFill>
            <a:schemeClr val="tx1"/>
          </a:solidFill>
          <a:latin typeface="+mn-lt"/>
          <a:ea typeface="+mn-ea"/>
          <a:cs typeface="+mn-cs"/>
        </a:defRPr>
      </a:lvl4pPr>
      <a:lvl5pPr marL="485975" indent="-161991" algn="l" defTabSz="685765" rtl="0" eaLnBrk="1" latinLnBrk="0" hangingPunct="1">
        <a:lnSpc>
          <a:spcPct val="105000"/>
        </a:lnSpc>
        <a:spcBef>
          <a:spcPts val="0"/>
        </a:spcBef>
        <a:buClr>
          <a:schemeClr val="accent1"/>
        </a:buClr>
        <a:buFont typeface="Arial" panose="020B0604020202020204" pitchFamily="34" charset="0"/>
        <a:buChar char="•"/>
        <a:defRPr sz="2000" kern="1200">
          <a:solidFill>
            <a:schemeClr val="tx1"/>
          </a:solidFill>
          <a:latin typeface="+mn-lt"/>
          <a:ea typeface="+mn-ea"/>
          <a:cs typeface="+mn-cs"/>
        </a:defRPr>
      </a:lvl5pPr>
      <a:lvl6pPr marL="1885853"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6pPr>
      <a:lvl7pPr marL="2228736"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7pPr>
      <a:lvl8pPr marL="2571618"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8pPr>
      <a:lvl9pPr marL="2914501"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685765" rtl="0" eaLnBrk="1" latinLnBrk="0" hangingPunct="1">
        <a:defRPr sz="1600" kern="1200">
          <a:solidFill>
            <a:schemeClr val="tx1"/>
          </a:solidFill>
          <a:latin typeface="+mn-lt"/>
          <a:ea typeface="+mn-ea"/>
          <a:cs typeface="+mn-cs"/>
        </a:defRPr>
      </a:lvl1pPr>
      <a:lvl2pPr marL="342882" algn="l" defTabSz="685765" rtl="0" eaLnBrk="1" latinLnBrk="0" hangingPunct="1">
        <a:defRPr sz="1600" kern="1200">
          <a:solidFill>
            <a:schemeClr val="tx1"/>
          </a:solidFill>
          <a:latin typeface="+mn-lt"/>
          <a:ea typeface="+mn-ea"/>
          <a:cs typeface="+mn-cs"/>
        </a:defRPr>
      </a:lvl2pPr>
      <a:lvl3pPr marL="685765" algn="l" defTabSz="685765" rtl="0" eaLnBrk="1" latinLnBrk="0" hangingPunct="1">
        <a:defRPr sz="1600" kern="1200">
          <a:solidFill>
            <a:schemeClr val="tx1"/>
          </a:solidFill>
          <a:latin typeface="+mn-lt"/>
          <a:ea typeface="+mn-ea"/>
          <a:cs typeface="+mn-cs"/>
        </a:defRPr>
      </a:lvl3pPr>
      <a:lvl4pPr marL="1028647" algn="l" defTabSz="685765" rtl="0" eaLnBrk="1" latinLnBrk="0" hangingPunct="1">
        <a:defRPr sz="1600" kern="1200">
          <a:solidFill>
            <a:schemeClr val="tx1"/>
          </a:solidFill>
          <a:latin typeface="+mn-lt"/>
          <a:ea typeface="+mn-ea"/>
          <a:cs typeface="+mn-cs"/>
        </a:defRPr>
      </a:lvl4pPr>
      <a:lvl5pPr marL="1371530" algn="l" defTabSz="685765" rtl="0" eaLnBrk="1" latinLnBrk="0" hangingPunct="1">
        <a:defRPr sz="1600" kern="1200">
          <a:solidFill>
            <a:schemeClr val="tx1"/>
          </a:solidFill>
          <a:latin typeface="+mn-lt"/>
          <a:ea typeface="+mn-ea"/>
          <a:cs typeface="+mn-cs"/>
        </a:defRPr>
      </a:lvl5pPr>
      <a:lvl6pPr marL="1714412" algn="l" defTabSz="685765" rtl="0" eaLnBrk="1" latinLnBrk="0" hangingPunct="1">
        <a:defRPr sz="1600" kern="1200">
          <a:solidFill>
            <a:schemeClr val="tx1"/>
          </a:solidFill>
          <a:latin typeface="+mn-lt"/>
          <a:ea typeface="+mn-ea"/>
          <a:cs typeface="+mn-cs"/>
        </a:defRPr>
      </a:lvl6pPr>
      <a:lvl7pPr marL="2057295" algn="l" defTabSz="685765" rtl="0" eaLnBrk="1" latinLnBrk="0" hangingPunct="1">
        <a:defRPr sz="1600" kern="1200">
          <a:solidFill>
            <a:schemeClr val="tx1"/>
          </a:solidFill>
          <a:latin typeface="+mn-lt"/>
          <a:ea typeface="+mn-ea"/>
          <a:cs typeface="+mn-cs"/>
        </a:defRPr>
      </a:lvl7pPr>
      <a:lvl8pPr marL="2400177" algn="l" defTabSz="685765" rtl="0" eaLnBrk="1" latinLnBrk="0" hangingPunct="1">
        <a:defRPr sz="1600" kern="1200">
          <a:solidFill>
            <a:schemeClr val="tx1"/>
          </a:solidFill>
          <a:latin typeface="+mn-lt"/>
          <a:ea typeface="+mn-ea"/>
          <a:cs typeface="+mn-cs"/>
        </a:defRPr>
      </a:lvl8pPr>
      <a:lvl9pPr marL="2743060" algn="l" defTabSz="685765" rtl="0" eaLnBrk="1" latinLnBrk="0" hangingPunct="1">
        <a:defRPr sz="16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206">
          <p15:clr>
            <a:srgbClr val="F26B43"/>
          </p15:clr>
        </p15:guide>
        <p15:guide id="4" pos="7475">
          <p15:clr>
            <a:srgbClr val="F26B43"/>
          </p15:clr>
        </p15:guide>
        <p15:guide id="5" orient="horz" pos="207">
          <p15:clr>
            <a:srgbClr val="F26B43"/>
          </p15:clr>
        </p15:guide>
        <p15:guide id="6" orient="horz" pos="4114">
          <p15:clr>
            <a:srgbClr val="F26B43"/>
          </p15:clr>
        </p15:guide>
        <p15:guide id="7" orient="horz" pos="3944">
          <p15:clr>
            <a:srgbClr val="F26B43"/>
          </p15:clr>
        </p15:guide>
        <p15:guide id="8" orient="horz" pos="879">
          <p15:clr>
            <a:srgbClr val="F26B43"/>
          </p15:clr>
        </p15:guide>
        <p15:guide id="9" pos="3723">
          <p15:clr>
            <a:srgbClr val="F26B43"/>
          </p15:clr>
        </p15:guide>
        <p15:guide id="10" pos="395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1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7.xml"/></Relationships>
</file>

<file path=ppt/slides/_rels/slide12.xml.rels><?xml version="1.0" encoding="UTF-8" standalone="yes"?>
<Relationships xmlns="http://schemas.openxmlformats.org/package/2006/relationships"><Relationship Id="rId3" Type="http://schemas.openxmlformats.org/officeDocument/2006/relationships/hyperlink" Target="https://www.imperial.ac.uk/news/239652/making-impact-through-digital-learning/" TargetMode="External"/><Relationship Id="rId2" Type="http://schemas.openxmlformats.org/officeDocument/2006/relationships/notesSlide" Target="../notesSlides/notesSlide8.xml"/><Relationship Id="rId1" Type="http://schemas.openxmlformats.org/officeDocument/2006/relationships/slideLayout" Target="../slideLayouts/slideLayout117.xml"/><Relationship Id="rId5" Type="http://schemas.openxmlformats.org/officeDocument/2006/relationships/hyperlink" Target="https://www.imperial.ac.uk/news/213933/imperial-joins-forces-with-black-british/" TargetMode="External"/><Relationship Id="rId4" Type="http://schemas.openxmlformats.org/officeDocument/2006/relationships/hyperlink" Target="https://www.imperial.ac.uk/news/191276/students-lead-debate-latin-american-sustainable/"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2.png"/><Relationship Id="rId7"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18.xml"/><Relationship Id="rId6" Type="http://schemas.openxmlformats.org/officeDocument/2006/relationships/hyperlink" Target="https://www.youtube.com/@ModellingCareers/featured" TargetMode="External"/><Relationship Id="rId5" Type="http://schemas.openxmlformats.org/officeDocument/2006/relationships/hyperlink" Target="https://www.discoversouthken.com/discover-more/kaleidoscopic-minds-thinking-differently/" TargetMode="External"/><Relationship Id="rId4" Type="http://schemas.openxmlformats.org/officeDocument/2006/relationships/hyperlink" Target="https://www.instagram.com/blackpeopleofimperial/?hl=en" TargetMode="External"/><Relationship Id="rId9"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0.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7.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1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7.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17.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17.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8.xml.rels><?xml version="1.0" encoding="UTF-8" standalone="yes"?>
<Relationships xmlns="http://schemas.openxmlformats.org/package/2006/relationships"><Relationship Id="rId3" Type="http://schemas.openxmlformats.org/officeDocument/2006/relationships/hyperlink" Target="https://www.imperial.ac.uk/equality/activities/seed-fund/" TargetMode="External"/><Relationship Id="rId2" Type="http://schemas.openxmlformats.org/officeDocument/2006/relationships/notesSlide" Target="../notesSlides/notesSlide4.xml"/><Relationship Id="rId1" Type="http://schemas.openxmlformats.org/officeDocument/2006/relationships/slideLayout" Target="../slideLayouts/slideLayout11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B15BAE-720F-1314-442B-170561ACAE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39F7E3-F68C-EAF3-0915-A4AA9A327F14}"/>
              </a:ext>
            </a:extLst>
          </p:cNvPr>
          <p:cNvSpPr>
            <a:spLocks noGrp="1"/>
          </p:cNvSpPr>
          <p:nvPr>
            <p:ph type="ctrTitle"/>
          </p:nvPr>
        </p:nvSpPr>
        <p:spPr>
          <a:xfrm>
            <a:off x="361802" y="1120548"/>
            <a:ext cx="11716587" cy="1847943"/>
          </a:xfrm>
        </p:spPr>
        <p:txBody>
          <a:bodyPr/>
          <a:lstStyle/>
          <a:p>
            <a:r>
              <a:rPr lang="en-US" sz="4800" dirty="0"/>
              <a:t>Summary and Assessments</a:t>
            </a:r>
            <a:endParaRPr lang="en-GB" sz="8000" dirty="0">
              <a:highlight>
                <a:srgbClr val="FFFF00"/>
              </a:highlight>
            </a:endParaRPr>
          </a:p>
        </p:txBody>
      </p:sp>
      <p:sp>
        <p:nvSpPr>
          <p:cNvPr id="3" name="Subtitle 2">
            <a:extLst>
              <a:ext uri="{FF2B5EF4-FFF2-40B4-BE49-F238E27FC236}">
                <a16:creationId xmlns:a16="http://schemas.microsoft.com/office/drawing/2014/main" id="{C52BD528-A09E-5EC1-4705-D425C72CAD2A}"/>
              </a:ext>
            </a:extLst>
          </p:cNvPr>
          <p:cNvSpPr>
            <a:spLocks noGrp="1"/>
          </p:cNvSpPr>
          <p:nvPr>
            <p:ph type="subTitle" idx="1"/>
          </p:nvPr>
        </p:nvSpPr>
        <p:spPr>
          <a:xfrm>
            <a:off x="361802" y="3150693"/>
            <a:ext cx="11320446" cy="1322348"/>
          </a:xfrm>
        </p:spPr>
        <p:txBody>
          <a:bodyPr/>
          <a:lstStyle/>
          <a:p>
            <a:r>
              <a:rPr lang="en-GB" sz="3200" b="1" dirty="0"/>
              <a:t>EDI in Engineering Module</a:t>
            </a:r>
          </a:p>
          <a:p>
            <a:r>
              <a:rPr lang="en-US" sz="2400" b="1" dirty="0">
                <a:solidFill>
                  <a:schemeClr val="tx1"/>
                </a:solidFill>
                <a:highlight>
                  <a:srgbClr val="FFFF00"/>
                </a:highlight>
              </a:rPr>
              <a:t>[insert speaker’s names]</a:t>
            </a:r>
          </a:p>
        </p:txBody>
      </p:sp>
    </p:spTree>
    <p:extLst>
      <p:ext uri="{BB962C8B-B14F-4D97-AF65-F5344CB8AC3E}">
        <p14:creationId xmlns:p14="http://schemas.microsoft.com/office/powerpoint/2010/main" val="2724072112"/>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C9940-4939-8E37-F685-EBBC12EDC549}"/>
              </a:ext>
            </a:extLst>
          </p:cNvPr>
          <p:cNvSpPr>
            <a:spLocks noGrp="1"/>
          </p:cNvSpPr>
          <p:nvPr>
            <p:ph type="title"/>
          </p:nvPr>
        </p:nvSpPr>
        <p:spPr/>
        <p:txBody>
          <a:bodyPr/>
          <a:lstStyle/>
          <a:p>
            <a:r>
              <a:rPr lang="en-GB" sz="3600" dirty="0"/>
              <a:t>EDI Seed Fund </a:t>
            </a:r>
          </a:p>
        </p:txBody>
      </p:sp>
      <p:sp>
        <p:nvSpPr>
          <p:cNvPr id="3" name="Content Placeholder 2">
            <a:extLst>
              <a:ext uri="{FF2B5EF4-FFF2-40B4-BE49-F238E27FC236}">
                <a16:creationId xmlns:a16="http://schemas.microsoft.com/office/drawing/2014/main" id="{21286AA1-655E-2C3E-C0FA-560A35D90E02}"/>
              </a:ext>
            </a:extLst>
          </p:cNvPr>
          <p:cNvSpPr>
            <a:spLocks noGrp="1"/>
          </p:cNvSpPr>
          <p:nvPr>
            <p:ph idx="1"/>
          </p:nvPr>
        </p:nvSpPr>
        <p:spPr/>
        <p:txBody>
          <a:bodyPr/>
          <a:lstStyle/>
          <a:p>
            <a:endParaRPr lang="en-GB"/>
          </a:p>
        </p:txBody>
      </p:sp>
      <p:sp>
        <p:nvSpPr>
          <p:cNvPr id="4" name="Text Placeholder 3">
            <a:extLst>
              <a:ext uri="{FF2B5EF4-FFF2-40B4-BE49-F238E27FC236}">
                <a16:creationId xmlns:a16="http://schemas.microsoft.com/office/drawing/2014/main" id="{A686D655-A2B6-0648-489E-1F8E8C92955D}"/>
              </a:ext>
            </a:extLst>
          </p:cNvPr>
          <p:cNvSpPr>
            <a:spLocks noGrp="1"/>
          </p:cNvSpPr>
          <p:nvPr>
            <p:ph type="body" sz="quarter" idx="10"/>
          </p:nvPr>
        </p:nvSpPr>
        <p:spPr/>
        <p:txBody>
          <a:bodyPr/>
          <a:lstStyle/>
          <a:p>
            <a:endParaRPr lang="en-GB"/>
          </a:p>
        </p:txBody>
      </p:sp>
      <p:sp>
        <p:nvSpPr>
          <p:cNvPr id="5" name="Text Placeholder 4">
            <a:extLst>
              <a:ext uri="{FF2B5EF4-FFF2-40B4-BE49-F238E27FC236}">
                <a16:creationId xmlns:a16="http://schemas.microsoft.com/office/drawing/2014/main" id="{0B3DE159-0529-5EA0-4C17-70A1B4923988}"/>
              </a:ext>
            </a:extLst>
          </p:cNvPr>
          <p:cNvSpPr>
            <a:spLocks noGrp="1"/>
          </p:cNvSpPr>
          <p:nvPr>
            <p:ph type="body" sz="quarter" idx="12"/>
          </p:nvPr>
        </p:nvSpPr>
        <p:spPr/>
        <p:txBody>
          <a:bodyPr/>
          <a:lstStyle/>
          <a:p>
            <a:endParaRPr lang="en-GB"/>
          </a:p>
        </p:txBody>
      </p:sp>
      <p:pic>
        <p:nvPicPr>
          <p:cNvPr id="7" name="Picture 6">
            <a:extLst>
              <a:ext uri="{FF2B5EF4-FFF2-40B4-BE49-F238E27FC236}">
                <a16:creationId xmlns:a16="http://schemas.microsoft.com/office/drawing/2014/main" id="{5CCE1529-3ED0-E064-7D91-CC250C3FF6BA}"/>
              </a:ext>
            </a:extLst>
          </p:cNvPr>
          <p:cNvPicPr>
            <a:picLocks noChangeAspect="1"/>
          </p:cNvPicPr>
          <p:nvPr/>
        </p:nvPicPr>
        <p:blipFill rotWithShape="1">
          <a:blip r:embed="rId3"/>
          <a:srcRect l="19710" t="22129" r="20435" b="9999"/>
          <a:stretch/>
        </p:blipFill>
        <p:spPr>
          <a:xfrm>
            <a:off x="1896981" y="1057767"/>
            <a:ext cx="7563361" cy="4824137"/>
          </a:xfrm>
          <a:prstGeom prst="rect">
            <a:avLst/>
          </a:prstGeom>
        </p:spPr>
      </p:pic>
    </p:spTree>
    <p:extLst>
      <p:ext uri="{BB962C8B-B14F-4D97-AF65-F5344CB8AC3E}">
        <p14:creationId xmlns:p14="http://schemas.microsoft.com/office/powerpoint/2010/main" val="24923021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DFD23-C272-C991-835A-22847DA08FBF}"/>
              </a:ext>
            </a:extLst>
          </p:cNvPr>
          <p:cNvSpPr>
            <a:spLocks noGrp="1"/>
          </p:cNvSpPr>
          <p:nvPr>
            <p:ph type="title"/>
          </p:nvPr>
        </p:nvSpPr>
        <p:spPr/>
        <p:txBody>
          <a:bodyPr/>
          <a:lstStyle/>
          <a:p>
            <a:r>
              <a:rPr lang="en-GB" sz="3600" dirty="0"/>
              <a:t>EDI Seed Fund at MechEng</a:t>
            </a:r>
          </a:p>
        </p:txBody>
      </p:sp>
      <p:sp>
        <p:nvSpPr>
          <p:cNvPr id="3" name="Content Placeholder 2">
            <a:extLst>
              <a:ext uri="{FF2B5EF4-FFF2-40B4-BE49-F238E27FC236}">
                <a16:creationId xmlns:a16="http://schemas.microsoft.com/office/drawing/2014/main" id="{9CA3DFA2-0F71-EF6A-B689-0380F6DC7C47}"/>
              </a:ext>
            </a:extLst>
          </p:cNvPr>
          <p:cNvSpPr>
            <a:spLocks noGrp="1"/>
          </p:cNvSpPr>
          <p:nvPr>
            <p:ph idx="1"/>
          </p:nvPr>
        </p:nvSpPr>
        <p:spPr/>
        <p:txBody>
          <a:bodyPr vert="horz" lIns="0" tIns="0" rIns="0" bIns="0" rtlCol="0" anchor="t">
            <a:noAutofit/>
          </a:bodyPr>
          <a:lstStyle/>
          <a:p>
            <a:pPr marL="342900" indent="-342900" algn="l" fontAlgn="base">
              <a:spcBef>
                <a:spcPts val="600"/>
              </a:spcBef>
              <a:spcAft>
                <a:spcPts val="600"/>
              </a:spcAft>
              <a:buFont typeface="Arial" panose="020B0604020202020204" pitchFamily="34" charset="0"/>
              <a:buChar char="•"/>
            </a:pPr>
            <a:r>
              <a:rPr lang="en-GB" sz="2400" b="1" i="0" dirty="0">
                <a:solidFill>
                  <a:srgbClr val="161515"/>
                </a:solidFill>
                <a:effectLst/>
                <a:latin typeface="firasans"/>
              </a:rPr>
              <a:t>Mental health awareness explainer videos at Mechanical Engineering</a:t>
            </a:r>
          </a:p>
          <a:p>
            <a:pPr marL="342900" indent="-342900" algn="l" fontAlgn="base">
              <a:spcBef>
                <a:spcPts val="600"/>
              </a:spcBef>
              <a:spcAft>
                <a:spcPts val="600"/>
              </a:spcAft>
              <a:buFont typeface="Arial" panose="020B0604020202020204" pitchFamily="34" charset="0"/>
              <a:buChar char="•"/>
            </a:pPr>
            <a:r>
              <a:rPr lang="en-GB" sz="2400" b="0" i="0" dirty="0">
                <a:solidFill>
                  <a:srgbClr val="161515"/>
                </a:solidFill>
                <a:effectLst/>
                <a:latin typeface="firasans"/>
              </a:rPr>
              <a:t>Dr Antonis </a:t>
            </a:r>
            <a:r>
              <a:rPr lang="en-GB" sz="2400" b="0" i="0" dirty="0" err="1">
                <a:solidFill>
                  <a:srgbClr val="161515"/>
                </a:solidFill>
                <a:effectLst/>
                <a:latin typeface="firasans"/>
              </a:rPr>
              <a:t>Sergis</a:t>
            </a:r>
            <a:r>
              <a:rPr lang="en-GB" sz="2400" b="0" i="0" dirty="0">
                <a:solidFill>
                  <a:srgbClr val="161515"/>
                </a:solidFill>
                <a:effectLst/>
                <a:latin typeface="firasans"/>
              </a:rPr>
              <a:t> and Sophia Quazi (Department of Mechanical Engineering) will develop short video clips about frequently encountered mental health topics.</a:t>
            </a:r>
          </a:p>
          <a:p>
            <a:pPr marL="342900" indent="-342900" algn="l" fontAlgn="base">
              <a:spcBef>
                <a:spcPts val="600"/>
              </a:spcBef>
              <a:spcAft>
                <a:spcPts val="600"/>
              </a:spcAft>
              <a:buFont typeface="Arial" panose="020B0604020202020204" pitchFamily="34" charset="0"/>
              <a:buChar char="•"/>
            </a:pPr>
            <a:r>
              <a:rPr lang="en-GB" sz="2400" b="0" i="0" dirty="0">
                <a:solidFill>
                  <a:srgbClr val="161515"/>
                </a:solidFill>
                <a:effectLst/>
                <a:latin typeface="firasans"/>
              </a:rPr>
              <a:t>Type of evidence we gathered</a:t>
            </a:r>
          </a:p>
          <a:p>
            <a:pPr marL="342900" indent="-342900" algn="l" fontAlgn="base">
              <a:spcBef>
                <a:spcPts val="600"/>
              </a:spcBef>
              <a:spcAft>
                <a:spcPts val="600"/>
              </a:spcAft>
              <a:buFont typeface="Arial" panose="020B0604020202020204" pitchFamily="34" charset="0"/>
              <a:buChar char="•"/>
            </a:pPr>
            <a:r>
              <a:rPr lang="en-GB" sz="2400" dirty="0">
                <a:solidFill>
                  <a:srgbClr val="161515"/>
                </a:solidFill>
                <a:latin typeface="firasans"/>
              </a:rPr>
              <a:t>People we consulted</a:t>
            </a:r>
            <a:endParaRPr lang="en-GB" sz="2400" b="0" i="0" dirty="0">
              <a:solidFill>
                <a:srgbClr val="161515"/>
              </a:solidFill>
              <a:effectLst/>
              <a:latin typeface="firasans"/>
            </a:endParaRPr>
          </a:p>
          <a:p>
            <a:pPr marL="342900" indent="-342900" algn="l" fontAlgn="base">
              <a:spcBef>
                <a:spcPts val="600"/>
              </a:spcBef>
              <a:spcAft>
                <a:spcPts val="600"/>
              </a:spcAft>
              <a:buFont typeface="Arial" panose="020B0604020202020204" pitchFamily="34" charset="0"/>
              <a:buChar char="•"/>
            </a:pPr>
            <a:r>
              <a:rPr lang="en-GB" sz="2400" dirty="0">
                <a:solidFill>
                  <a:srgbClr val="161515"/>
                </a:solidFill>
                <a:latin typeface="firasans"/>
              </a:rPr>
              <a:t>Goals and what we hoped to achieve</a:t>
            </a:r>
          </a:p>
          <a:p>
            <a:pPr marL="342900" indent="-342900" fontAlgn="base">
              <a:spcBef>
                <a:spcPts val="600"/>
              </a:spcBef>
              <a:spcAft>
                <a:spcPts val="600"/>
              </a:spcAft>
              <a:buFont typeface="Arial" panose="020B0604020202020204" pitchFamily="34" charset="0"/>
              <a:buChar char="•"/>
            </a:pPr>
            <a:r>
              <a:rPr lang="en-GB" sz="2400" dirty="0">
                <a:solidFill>
                  <a:srgbClr val="161515"/>
                </a:solidFill>
                <a:latin typeface="firasans"/>
              </a:rPr>
              <a:t>Communication and deliverables</a:t>
            </a:r>
          </a:p>
          <a:p>
            <a:pPr marL="342900" indent="-342900" algn="l" fontAlgn="base">
              <a:spcBef>
                <a:spcPts val="600"/>
              </a:spcBef>
              <a:spcAft>
                <a:spcPts val="600"/>
              </a:spcAft>
              <a:buFont typeface="Arial" panose="020B0604020202020204" pitchFamily="34" charset="0"/>
              <a:buChar char="•"/>
            </a:pPr>
            <a:r>
              <a:rPr lang="en-GB" sz="2400" b="0" i="0" dirty="0">
                <a:solidFill>
                  <a:srgbClr val="161515"/>
                </a:solidFill>
                <a:effectLst/>
                <a:latin typeface="firasans"/>
              </a:rPr>
              <a:t>Evaluation</a:t>
            </a:r>
          </a:p>
          <a:p>
            <a:endParaRPr lang="en-GB" dirty="0"/>
          </a:p>
        </p:txBody>
      </p:sp>
      <p:sp>
        <p:nvSpPr>
          <p:cNvPr id="4" name="Text Placeholder 3">
            <a:extLst>
              <a:ext uri="{FF2B5EF4-FFF2-40B4-BE49-F238E27FC236}">
                <a16:creationId xmlns:a16="http://schemas.microsoft.com/office/drawing/2014/main" id="{6B33A264-8999-244F-70E3-1988DCBBF842}"/>
              </a:ext>
            </a:extLst>
          </p:cNvPr>
          <p:cNvSpPr>
            <a:spLocks noGrp="1"/>
          </p:cNvSpPr>
          <p:nvPr>
            <p:ph type="body" sz="quarter" idx="10"/>
          </p:nvPr>
        </p:nvSpPr>
        <p:spPr/>
        <p:txBody>
          <a:bodyPr/>
          <a:lstStyle/>
          <a:p>
            <a:endParaRPr lang="en-GB"/>
          </a:p>
        </p:txBody>
      </p:sp>
      <p:sp>
        <p:nvSpPr>
          <p:cNvPr id="5" name="Text Placeholder 4">
            <a:extLst>
              <a:ext uri="{FF2B5EF4-FFF2-40B4-BE49-F238E27FC236}">
                <a16:creationId xmlns:a16="http://schemas.microsoft.com/office/drawing/2014/main" id="{56C38161-CC04-004D-62D8-4D929108A0BC}"/>
              </a:ext>
            </a:extLst>
          </p:cNvPr>
          <p:cNvSpPr>
            <a:spLocks noGrp="1"/>
          </p:cNvSpPr>
          <p:nvPr>
            <p:ph type="body" sz="quarter" idx="12"/>
          </p:nvPr>
        </p:nvSpPr>
        <p:spPr/>
        <p:txBody>
          <a:bodyPr/>
          <a:lstStyle/>
          <a:p>
            <a:endParaRPr lang="en-GB"/>
          </a:p>
        </p:txBody>
      </p:sp>
    </p:spTree>
    <p:extLst>
      <p:ext uri="{BB962C8B-B14F-4D97-AF65-F5344CB8AC3E}">
        <p14:creationId xmlns:p14="http://schemas.microsoft.com/office/powerpoint/2010/main" val="2473229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endParaRPr lang="en-US"/>
          </a:p>
        </p:txBody>
      </p:sp>
      <p:sp>
        <p:nvSpPr>
          <p:cNvPr id="5" name="Text Placeholder 4"/>
          <p:cNvSpPr>
            <a:spLocks noGrp="1"/>
          </p:cNvSpPr>
          <p:nvPr>
            <p:ph type="body" sz="quarter" idx="12"/>
          </p:nvPr>
        </p:nvSpPr>
        <p:spPr/>
        <p:txBody>
          <a:bodyPr/>
          <a:lstStyle/>
          <a:p>
            <a:endParaRPr lang="en-US"/>
          </a:p>
        </p:txBody>
      </p:sp>
      <p:sp>
        <p:nvSpPr>
          <p:cNvPr id="7" name="Content Placeholder 6">
            <a:extLst>
              <a:ext uri="{FF2B5EF4-FFF2-40B4-BE49-F238E27FC236}">
                <a16:creationId xmlns:a16="http://schemas.microsoft.com/office/drawing/2014/main" id="{3EF1A7CA-6834-42DD-A13E-4F8E855120D2}"/>
              </a:ext>
            </a:extLst>
          </p:cNvPr>
          <p:cNvSpPr>
            <a:spLocks noGrp="1"/>
          </p:cNvSpPr>
          <p:nvPr>
            <p:ph idx="1"/>
          </p:nvPr>
        </p:nvSpPr>
        <p:spPr>
          <a:xfrm>
            <a:off x="467710" y="1418278"/>
            <a:ext cx="3048000" cy="4165240"/>
          </a:xfrm>
        </p:spPr>
        <p:txBody>
          <a:bodyPr/>
          <a:lstStyle/>
          <a:p>
            <a:r>
              <a:rPr lang="en-GB" dirty="0">
                <a:hlinkClick r:id="rId3"/>
              </a:rPr>
              <a:t>Outreach event in Nigeria</a:t>
            </a:r>
            <a:endParaRPr lang="en-GB" dirty="0"/>
          </a:p>
          <a:p>
            <a:pPr marL="342900" indent="-342900">
              <a:buFont typeface="Arial" panose="020B0604020202020204" pitchFamily="34" charset="0"/>
              <a:buChar char="•"/>
            </a:pPr>
            <a:r>
              <a:rPr lang="en-GB" dirty="0"/>
              <a:t>Two day coding camp for a girls’ school in Nigeria</a:t>
            </a:r>
          </a:p>
          <a:p>
            <a:pPr marL="342900" indent="-342900">
              <a:buFont typeface="Arial" panose="020B0604020202020204" pitchFamily="34" charset="0"/>
              <a:buChar char="•"/>
            </a:pPr>
            <a:r>
              <a:rPr lang="en-GB" dirty="0"/>
              <a:t>Initiative as part of International Day of Women and Girls in Science</a:t>
            </a:r>
          </a:p>
          <a:p>
            <a:pPr marL="342900" indent="-342900">
              <a:buFont typeface="Arial" panose="020B0604020202020204" pitchFamily="34" charset="0"/>
              <a:buChar char="•"/>
            </a:pPr>
            <a:r>
              <a:rPr lang="en-GB" dirty="0"/>
              <a:t>Funding/activity as part of departmental Athena SWAN action plan</a:t>
            </a:r>
          </a:p>
        </p:txBody>
      </p:sp>
      <p:sp>
        <p:nvSpPr>
          <p:cNvPr id="8" name="TextBox 7">
            <a:extLst>
              <a:ext uri="{FF2B5EF4-FFF2-40B4-BE49-F238E27FC236}">
                <a16:creationId xmlns:a16="http://schemas.microsoft.com/office/drawing/2014/main" id="{2DD98280-CAF0-4E3D-9C64-BDC78E7339A3}"/>
              </a:ext>
            </a:extLst>
          </p:cNvPr>
          <p:cNvSpPr txBox="1"/>
          <p:nvPr/>
        </p:nvSpPr>
        <p:spPr>
          <a:xfrm>
            <a:off x="4358201" y="1418278"/>
            <a:ext cx="3048000" cy="2862322"/>
          </a:xfrm>
          <a:prstGeom prst="rect">
            <a:avLst/>
          </a:prstGeom>
          <a:noFill/>
        </p:spPr>
        <p:txBody>
          <a:bodyPr wrap="square" rtlCol="0">
            <a:spAutoFit/>
          </a:bodyPr>
          <a:lstStyle/>
          <a:p>
            <a:r>
              <a:rPr lang="en-GB" dirty="0">
                <a:hlinkClick r:id="rId4"/>
              </a:rPr>
              <a:t>Latin American Symposium</a:t>
            </a:r>
            <a:endParaRPr lang="en-GB" dirty="0"/>
          </a:p>
          <a:p>
            <a:pPr marL="285750" indent="-285750">
              <a:buFont typeface="Arial" panose="020B0604020202020204" pitchFamily="34" charset="0"/>
              <a:buChar char="•"/>
            </a:pPr>
            <a:r>
              <a:rPr lang="en-GB" dirty="0"/>
              <a:t>Two day conference to connect and spread awareness of the Latin American community at Imperial</a:t>
            </a:r>
          </a:p>
          <a:p>
            <a:pPr marL="285750" indent="-285750">
              <a:buFont typeface="Arial" panose="020B0604020202020204" pitchFamily="34" charset="0"/>
              <a:buChar char="•"/>
            </a:pPr>
            <a:r>
              <a:rPr lang="en-GB" dirty="0"/>
              <a:t>Science communication – showcasing work from Latin American colleagues</a:t>
            </a:r>
          </a:p>
        </p:txBody>
      </p:sp>
      <p:sp>
        <p:nvSpPr>
          <p:cNvPr id="9" name="TextBox 8">
            <a:extLst>
              <a:ext uri="{FF2B5EF4-FFF2-40B4-BE49-F238E27FC236}">
                <a16:creationId xmlns:a16="http://schemas.microsoft.com/office/drawing/2014/main" id="{D695EBCB-CD74-42A0-B86E-B892568803C9}"/>
              </a:ext>
            </a:extLst>
          </p:cNvPr>
          <p:cNvSpPr txBox="1"/>
          <p:nvPr/>
        </p:nvSpPr>
        <p:spPr>
          <a:xfrm>
            <a:off x="8454184" y="1418277"/>
            <a:ext cx="3048000" cy="3139321"/>
          </a:xfrm>
          <a:prstGeom prst="rect">
            <a:avLst/>
          </a:prstGeom>
          <a:noFill/>
        </p:spPr>
        <p:txBody>
          <a:bodyPr wrap="square" rtlCol="0">
            <a:spAutoFit/>
          </a:bodyPr>
          <a:lstStyle/>
          <a:p>
            <a:r>
              <a:rPr lang="en-GB" dirty="0">
                <a:hlinkClick r:id="rId5"/>
              </a:rPr>
              <a:t>BBSTEM</a:t>
            </a:r>
            <a:endParaRPr lang="en-GB" dirty="0"/>
          </a:p>
          <a:p>
            <a:pPr marL="285750" indent="-285750">
              <a:buFont typeface="Arial" panose="020B0604020202020204" pitchFamily="34" charset="0"/>
              <a:buChar char="•"/>
            </a:pPr>
            <a:r>
              <a:rPr lang="en-GB" dirty="0"/>
              <a:t>A non-profit organisation campaigning for balance and representation of Black individuals in STEM</a:t>
            </a:r>
          </a:p>
          <a:p>
            <a:pPr marL="285750" indent="-285750">
              <a:buFont typeface="Arial" panose="020B0604020202020204" pitchFamily="34" charset="0"/>
              <a:buChar char="•"/>
            </a:pPr>
            <a:r>
              <a:rPr lang="en-GB" dirty="0"/>
              <a:t>Includes a job posting board</a:t>
            </a:r>
          </a:p>
          <a:p>
            <a:pPr marL="285750" indent="-285750">
              <a:buFont typeface="Arial" panose="020B0604020202020204" pitchFamily="34" charset="0"/>
              <a:buChar char="•"/>
            </a:pPr>
            <a:r>
              <a:rPr lang="en-GB" dirty="0"/>
              <a:t>Mentorship scheme</a:t>
            </a:r>
          </a:p>
          <a:p>
            <a:pPr marL="285750" indent="-285750">
              <a:buFont typeface="Arial" panose="020B0604020202020204" pitchFamily="34" charset="0"/>
              <a:buChar char="•"/>
            </a:pPr>
            <a:r>
              <a:rPr lang="en-GB" dirty="0"/>
              <a:t>Outreach events in school</a:t>
            </a:r>
          </a:p>
        </p:txBody>
      </p:sp>
      <p:sp>
        <p:nvSpPr>
          <p:cNvPr id="3" name="Title 1">
            <a:extLst>
              <a:ext uri="{FF2B5EF4-FFF2-40B4-BE49-F238E27FC236}">
                <a16:creationId xmlns:a16="http://schemas.microsoft.com/office/drawing/2014/main" id="{570EBF8B-EC1F-8E50-6E3B-9D82A7B1DB75}"/>
              </a:ext>
            </a:extLst>
          </p:cNvPr>
          <p:cNvSpPr txBox="1">
            <a:spLocks/>
          </p:cNvSpPr>
          <p:nvPr/>
        </p:nvSpPr>
        <p:spPr>
          <a:xfrm>
            <a:off x="325800" y="252000"/>
            <a:ext cx="11540763" cy="378044"/>
          </a:xfrm>
          <a:prstGeom prst="rect">
            <a:avLst/>
          </a:prstGeom>
        </p:spPr>
        <p:txBody>
          <a:bodyPr vert="horz" lIns="0" tIns="0" rIns="0" bIns="0" rtlCol="0" anchor="t">
            <a:noAutofit/>
          </a:bodyPr>
          <a:lstStyle>
            <a:lvl1pPr algn="l" defTabSz="685765" rtl="0" eaLnBrk="1" latinLnBrk="0" hangingPunct="1">
              <a:lnSpc>
                <a:spcPct val="90000"/>
              </a:lnSpc>
              <a:spcBef>
                <a:spcPct val="0"/>
              </a:spcBef>
              <a:buNone/>
              <a:defRPr sz="2800" b="1" kern="1200">
                <a:solidFill>
                  <a:schemeClr val="accent1"/>
                </a:solidFill>
                <a:latin typeface="+mj-lt"/>
                <a:ea typeface="+mj-ea"/>
                <a:cs typeface="+mj-cs"/>
              </a:defRPr>
            </a:lvl1pPr>
          </a:lstStyle>
          <a:p>
            <a:r>
              <a:rPr lang="en-GB" sz="3600" dirty="0"/>
              <a:t>More examples of initiatives </a:t>
            </a:r>
          </a:p>
        </p:txBody>
      </p:sp>
    </p:spTree>
    <p:extLst>
      <p:ext uri="{BB962C8B-B14F-4D97-AF65-F5344CB8AC3E}">
        <p14:creationId xmlns:p14="http://schemas.microsoft.com/office/powerpoint/2010/main" val="25365043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3FA77D9-4D4B-4194-BA42-83B4700DEAB4}"/>
              </a:ext>
            </a:extLst>
          </p:cNvPr>
          <p:cNvPicPr>
            <a:picLocks noChangeAspect="1"/>
          </p:cNvPicPr>
          <p:nvPr/>
        </p:nvPicPr>
        <p:blipFill rotWithShape="1">
          <a:blip r:embed="rId3"/>
          <a:srcRect l="14068" r="4619"/>
          <a:stretch/>
        </p:blipFill>
        <p:spPr>
          <a:xfrm>
            <a:off x="870388" y="1271607"/>
            <a:ext cx="2051323" cy="1892044"/>
          </a:xfrm>
          <a:prstGeom prst="rect">
            <a:avLst/>
          </a:prstGeom>
          <a:noFill/>
        </p:spPr>
      </p:pic>
      <p:sp>
        <p:nvSpPr>
          <p:cNvPr id="11" name="Text Placeholder 3">
            <a:extLst>
              <a:ext uri="{FF2B5EF4-FFF2-40B4-BE49-F238E27FC236}">
                <a16:creationId xmlns:a16="http://schemas.microsoft.com/office/drawing/2014/main" id="{AFEE46CE-1C05-5D57-DACA-14C3A4EF10C2}"/>
              </a:ext>
            </a:extLst>
          </p:cNvPr>
          <p:cNvSpPr>
            <a:spLocks noGrp="1"/>
          </p:cNvSpPr>
          <p:nvPr>
            <p:ph type="body" sz="quarter" idx="10"/>
          </p:nvPr>
        </p:nvSpPr>
        <p:spPr>
          <a:xfrm>
            <a:off x="7864638" y="469901"/>
            <a:ext cx="2346162" cy="312291"/>
          </a:xfrm>
        </p:spPr>
        <p:txBody>
          <a:bodyPr/>
          <a:lstStyle/>
          <a:p>
            <a:endParaRPr lang="en-US"/>
          </a:p>
        </p:txBody>
      </p:sp>
      <p:sp>
        <p:nvSpPr>
          <p:cNvPr id="3" name="Content Placeholder 2"/>
          <p:cNvSpPr>
            <a:spLocks noGrp="1"/>
          </p:cNvSpPr>
          <p:nvPr>
            <p:ph idx="12"/>
          </p:nvPr>
        </p:nvSpPr>
        <p:spPr>
          <a:xfrm>
            <a:off x="5670411" y="1639614"/>
            <a:ext cx="5784062" cy="4351071"/>
          </a:xfrm>
        </p:spPr>
        <p:txBody>
          <a:bodyPr>
            <a:normAutofit/>
          </a:bodyPr>
          <a:lstStyle/>
          <a:p>
            <a:pPr marL="285750" indent="-285750">
              <a:lnSpc>
                <a:spcPct val="90000"/>
              </a:lnSpc>
              <a:spcBef>
                <a:spcPts val="600"/>
              </a:spcBef>
              <a:spcAft>
                <a:spcPts val="600"/>
              </a:spcAft>
              <a:buFont typeface="Arial" panose="020B0604020202020204" pitchFamily="34" charset="0"/>
              <a:buChar char="•"/>
            </a:pPr>
            <a:r>
              <a:rPr lang="en-US" sz="1800" dirty="0"/>
              <a:t>UROP project that created this module</a:t>
            </a:r>
          </a:p>
          <a:p>
            <a:pPr marL="285750" indent="-285750">
              <a:lnSpc>
                <a:spcPct val="90000"/>
              </a:lnSpc>
              <a:spcBef>
                <a:spcPts val="600"/>
              </a:spcBef>
              <a:spcAft>
                <a:spcPts val="600"/>
              </a:spcAft>
              <a:buFont typeface="Arial" panose="020B0604020202020204" pitchFamily="34" charset="0"/>
              <a:buChar char="•"/>
            </a:pPr>
            <a:r>
              <a:rPr lang="en-US" sz="1800" dirty="0"/>
              <a:t>UROP project on the experience of neurodiverse/neurodivergent students at MechEng</a:t>
            </a:r>
          </a:p>
          <a:p>
            <a:pPr marL="285750" indent="-285750">
              <a:lnSpc>
                <a:spcPct val="90000"/>
              </a:lnSpc>
              <a:spcBef>
                <a:spcPts val="600"/>
              </a:spcBef>
              <a:spcAft>
                <a:spcPts val="600"/>
              </a:spcAft>
              <a:buFont typeface="Arial" panose="020B0604020202020204" pitchFamily="34" charset="0"/>
              <a:buChar char="•"/>
            </a:pPr>
            <a:r>
              <a:rPr lang="en-US" sz="1800" dirty="0">
                <a:hlinkClick r:id="rId4"/>
              </a:rPr>
              <a:t>Black People of Imperial</a:t>
            </a:r>
            <a:endParaRPr lang="en-US" sz="1800" dirty="0"/>
          </a:p>
          <a:p>
            <a:pPr marL="285750" indent="-285750">
              <a:lnSpc>
                <a:spcPct val="90000"/>
              </a:lnSpc>
              <a:spcBef>
                <a:spcPts val="600"/>
              </a:spcBef>
              <a:spcAft>
                <a:spcPts val="600"/>
              </a:spcAft>
              <a:buFont typeface="Arial" panose="020B0604020202020204" pitchFamily="34" charset="0"/>
              <a:buChar char="•"/>
            </a:pPr>
            <a:r>
              <a:rPr lang="en-US" sz="1800" dirty="0">
                <a:hlinkClick r:id="rId5"/>
              </a:rPr>
              <a:t>Kaleidoscope Minds – Thinking differently</a:t>
            </a:r>
            <a:endParaRPr lang="en-US" sz="1800" dirty="0"/>
          </a:p>
          <a:p>
            <a:pPr marL="285750" indent="-285750">
              <a:lnSpc>
                <a:spcPct val="90000"/>
              </a:lnSpc>
              <a:spcBef>
                <a:spcPts val="600"/>
              </a:spcBef>
              <a:spcAft>
                <a:spcPts val="600"/>
              </a:spcAft>
              <a:buFont typeface="Arial" panose="020B0604020202020204" pitchFamily="34" charset="0"/>
              <a:buChar char="•"/>
            </a:pPr>
            <a:r>
              <a:rPr lang="en-US" sz="1800" dirty="0">
                <a:hlinkClick r:id="rId6"/>
              </a:rPr>
              <a:t>Watson Forum – Promoting Women in STEM</a:t>
            </a:r>
            <a:endParaRPr lang="en-US" sz="1800" dirty="0"/>
          </a:p>
          <a:p>
            <a:pPr marL="285750" indent="-285750">
              <a:lnSpc>
                <a:spcPct val="90000"/>
              </a:lnSpc>
              <a:spcBef>
                <a:spcPts val="600"/>
              </a:spcBef>
              <a:spcAft>
                <a:spcPts val="600"/>
              </a:spcAft>
              <a:buFont typeface="Arial" panose="020B0604020202020204" pitchFamily="34" charset="0"/>
              <a:buChar char="•"/>
            </a:pPr>
            <a:r>
              <a:rPr lang="en-US" sz="1800" dirty="0"/>
              <a:t>Artwork created by student at ESE – outcome of History Group Report</a:t>
            </a:r>
          </a:p>
          <a:p>
            <a:pPr marL="285750" indent="-285750">
              <a:lnSpc>
                <a:spcPct val="90000"/>
              </a:lnSpc>
              <a:spcBef>
                <a:spcPts val="600"/>
              </a:spcBef>
              <a:spcAft>
                <a:spcPts val="600"/>
              </a:spcAft>
              <a:buFont typeface="Arial" panose="020B0604020202020204" pitchFamily="34" charset="0"/>
              <a:buChar char="•"/>
            </a:pPr>
            <a:r>
              <a:rPr lang="en-US" sz="1800" dirty="0"/>
              <a:t>Student Networks – Women at MechEng</a:t>
            </a:r>
          </a:p>
          <a:p>
            <a:pPr marL="285750" indent="-285750">
              <a:lnSpc>
                <a:spcPct val="90000"/>
              </a:lnSpc>
              <a:spcBef>
                <a:spcPts val="600"/>
              </a:spcBef>
              <a:spcAft>
                <a:spcPts val="600"/>
              </a:spcAft>
              <a:buFont typeface="Arial" panose="020B0604020202020204" pitchFamily="34" charset="0"/>
              <a:buChar char="•"/>
            </a:pPr>
            <a:r>
              <a:rPr lang="en-US" sz="1800" dirty="0"/>
              <a:t>Staff Networks</a:t>
            </a:r>
          </a:p>
        </p:txBody>
      </p:sp>
      <p:sp>
        <p:nvSpPr>
          <p:cNvPr id="13" name="Text Placeholder 5">
            <a:extLst>
              <a:ext uri="{FF2B5EF4-FFF2-40B4-BE49-F238E27FC236}">
                <a16:creationId xmlns:a16="http://schemas.microsoft.com/office/drawing/2014/main" id="{EFC6C747-437A-B099-F4C1-43983C10EE0B}"/>
              </a:ext>
            </a:extLst>
          </p:cNvPr>
          <p:cNvSpPr>
            <a:spLocks noGrp="1"/>
          </p:cNvSpPr>
          <p:nvPr>
            <p:ph type="body" sz="quarter" idx="13"/>
          </p:nvPr>
        </p:nvSpPr>
        <p:spPr>
          <a:xfrm>
            <a:off x="8619257" y="791392"/>
            <a:ext cx="1591545" cy="257175"/>
          </a:xfrm>
        </p:spPr>
        <p:txBody>
          <a:bodyPr/>
          <a:lstStyle/>
          <a:p>
            <a:endParaRPr lang="en-US"/>
          </a:p>
        </p:txBody>
      </p:sp>
      <p:pic>
        <p:nvPicPr>
          <p:cNvPr id="7" name="Picture 6">
            <a:extLst>
              <a:ext uri="{FF2B5EF4-FFF2-40B4-BE49-F238E27FC236}">
                <a16:creationId xmlns:a16="http://schemas.microsoft.com/office/drawing/2014/main" id="{C77CFEB0-F171-4BBA-BB15-8E890A692E48}"/>
              </a:ext>
            </a:extLst>
          </p:cNvPr>
          <p:cNvPicPr>
            <a:picLocks noChangeAspect="1"/>
          </p:cNvPicPr>
          <p:nvPr/>
        </p:nvPicPr>
        <p:blipFill>
          <a:blip r:embed="rId7"/>
          <a:stretch>
            <a:fillRect/>
          </a:stretch>
        </p:blipFill>
        <p:spPr>
          <a:xfrm>
            <a:off x="2800820" y="1271608"/>
            <a:ext cx="2317719" cy="1738289"/>
          </a:xfrm>
          <a:prstGeom prst="rect">
            <a:avLst/>
          </a:prstGeom>
        </p:spPr>
      </p:pic>
      <p:pic>
        <p:nvPicPr>
          <p:cNvPr id="10" name="Picture 9">
            <a:extLst>
              <a:ext uri="{FF2B5EF4-FFF2-40B4-BE49-F238E27FC236}">
                <a16:creationId xmlns:a16="http://schemas.microsoft.com/office/drawing/2014/main" id="{C2BB778D-17CC-4932-9892-571C0AE7A05F}"/>
              </a:ext>
            </a:extLst>
          </p:cNvPr>
          <p:cNvPicPr>
            <a:picLocks noChangeAspect="1"/>
          </p:cNvPicPr>
          <p:nvPr/>
        </p:nvPicPr>
        <p:blipFill rotWithShape="1">
          <a:blip r:embed="rId8"/>
          <a:srcRect l="11840" t="11985" r="62813" b="14445"/>
          <a:stretch/>
        </p:blipFill>
        <p:spPr>
          <a:xfrm>
            <a:off x="737527" y="3009895"/>
            <a:ext cx="3002452" cy="2451018"/>
          </a:xfrm>
          <a:prstGeom prst="rect">
            <a:avLst/>
          </a:prstGeom>
        </p:spPr>
      </p:pic>
      <p:pic>
        <p:nvPicPr>
          <p:cNvPr id="8" name="Picture 7">
            <a:extLst>
              <a:ext uri="{FF2B5EF4-FFF2-40B4-BE49-F238E27FC236}">
                <a16:creationId xmlns:a16="http://schemas.microsoft.com/office/drawing/2014/main" id="{1353C3EB-D954-413E-9357-AAFA25DEB0E9}"/>
              </a:ext>
            </a:extLst>
          </p:cNvPr>
          <p:cNvPicPr>
            <a:picLocks noChangeAspect="1"/>
          </p:cNvPicPr>
          <p:nvPr/>
        </p:nvPicPr>
        <p:blipFill rotWithShape="1">
          <a:blip r:embed="rId9"/>
          <a:srcRect l="39630" t="29097" r="7289" b="23611"/>
          <a:stretch/>
        </p:blipFill>
        <p:spPr>
          <a:xfrm>
            <a:off x="3085633" y="2988066"/>
            <a:ext cx="2063292" cy="2451019"/>
          </a:xfrm>
          <a:prstGeom prst="rect">
            <a:avLst/>
          </a:prstGeom>
        </p:spPr>
      </p:pic>
      <p:sp>
        <p:nvSpPr>
          <p:cNvPr id="4" name="Title 1">
            <a:extLst>
              <a:ext uri="{FF2B5EF4-FFF2-40B4-BE49-F238E27FC236}">
                <a16:creationId xmlns:a16="http://schemas.microsoft.com/office/drawing/2014/main" id="{7A5AD501-2F0A-36B7-54DC-EC600614CF11}"/>
              </a:ext>
            </a:extLst>
          </p:cNvPr>
          <p:cNvSpPr txBox="1">
            <a:spLocks/>
          </p:cNvSpPr>
          <p:nvPr/>
        </p:nvSpPr>
        <p:spPr>
          <a:xfrm>
            <a:off x="325800" y="252000"/>
            <a:ext cx="11540763" cy="378044"/>
          </a:xfrm>
          <a:prstGeom prst="rect">
            <a:avLst/>
          </a:prstGeom>
        </p:spPr>
        <p:txBody>
          <a:bodyPr vert="horz" lIns="0" tIns="0" rIns="0" bIns="0" rtlCol="0" anchor="t">
            <a:noAutofit/>
          </a:bodyPr>
          <a:lstStyle>
            <a:lvl1pPr algn="l" defTabSz="685765" rtl="0" eaLnBrk="1" latinLnBrk="0" hangingPunct="1">
              <a:lnSpc>
                <a:spcPct val="90000"/>
              </a:lnSpc>
              <a:spcBef>
                <a:spcPct val="0"/>
              </a:spcBef>
              <a:buNone/>
              <a:defRPr sz="2800" b="1" kern="1200">
                <a:solidFill>
                  <a:schemeClr val="accent1"/>
                </a:solidFill>
                <a:latin typeface="+mj-lt"/>
                <a:ea typeface="+mj-ea"/>
                <a:cs typeface="+mj-cs"/>
              </a:defRPr>
            </a:lvl1pPr>
          </a:lstStyle>
          <a:p>
            <a:r>
              <a:rPr lang="en-GB" sz="3600" dirty="0"/>
              <a:t>Further examples of initiatives</a:t>
            </a:r>
          </a:p>
        </p:txBody>
      </p:sp>
    </p:spTree>
    <p:extLst>
      <p:ext uri="{BB962C8B-B14F-4D97-AF65-F5344CB8AC3E}">
        <p14:creationId xmlns:p14="http://schemas.microsoft.com/office/powerpoint/2010/main" val="4263939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Optional group exercise 2</a:t>
            </a:r>
          </a:p>
        </p:txBody>
      </p:sp>
      <p:sp>
        <p:nvSpPr>
          <p:cNvPr id="3" name="Content Placeholder 2"/>
          <p:cNvSpPr>
            <a:spLocks noGrp="1"/>
          </p:cNvSpPr>
          <p:nvPr>
            <p:ph idx="1"/>
          </p:nvPr>
        </p:nvSpPr>
        <p:spPr>
          <a:xfrm>
            <a:off x="325799" y="1509982"/>
            <a:ext cx="11540763" cy="3838035"/>
          </a:xfrm>
        </p:spPr>
        <p:txBody>
          <a:bodyPr/>
          <a:lstStyle/>
          <a:p>
            <a:pPr marL="342900" indent="-342900">
              <a:lnSpc>
                <a:spcPct val="150000"/>
              </a:lnSpc>
              <a:buFont typeface="Arial" panose="020B0604020202020204" pitchFamily="34" charset="0"/>
              <a:buChar char="•"/>
            </a:pPr>
            <a:r>
              <a:rPr lang="en-US" sz="2400" dirty="0"/>
              <a:t>Reflecting on these initiatives think of the following:</a:t>
            </a:r>
          </a:p>
          <a:p>
            <a:pPr marL="828875" lvl="4" indent="-342900">
              <a:lnSpc>
                <a:spcPct val="150000"/>
              </a:lnSpc>
            </a:pPr>
            <a:r>
              <a:rPr lang="en-US" sz="2000" dirty="0"/>
              <a:t>The group the initiative is aimed towards</a:t>
            </a:r>
          </a:p>
          <a:p>
            <a:pPr marL="828875" lvl="4" indent="-342900">
              <a:lnSpc>
                <a:spcPct val="150000"/>
              </a:lnSpc>
            </a:pPr>
            <a:r>
              <a:rPr lang="en-US" sz="2000" dirty="0"/>
              <a:t>Sector or area the initiative is targeting</a:t>
            </a:r>
          </a:p>
          <a:p>
            <a:pPr marL="828875" lvl="4" indent="-342900">
              <a:lnSpc>
                <a:spcPct val="150000"/>
              </a:lnSpc>
            </a:pPr>
            <a:r>
              <a:rPr lang="en-US" sz="2000" dirty="0"/>
              <a:t>Who is the participant of this group? Students, staff, general public </a:t>
            </a:r>
            <a:r>
              <a:rPr lang="en-US" sz="2000" dirty="0" err="1"/>
              <a:t>etc</a:t>
            </a:r>
            <a:endParaRPr lang="en-US" sz="2000" dirty="0"/>
          </a:p>
          <a:p>
            <a:pPr marL="828875" lvl="4" indent="-342900">
              <a:lnSpc>
                <a:spcPct val="150000"/>
              </a:lnSpc>
            </a:pPr>
            <a:r>
              <a:rPr lang="en-US" sz="2000" dirty="0"/>
              <a:t>With the 3 points in mind, How would you evaluate these initiatives?</a:t>
            </a:r>
          </a:p>
        </p:txBody>
      </p:sp>
      <p:sp>
        <p:nvSpPr>
          <p:cNvPr id="4" name="Text Placeholder 3"/>
          <p:cNvSpPr>
            <a:spLocks noGrp="1"/>
          </p:cNvSpPr>
          <p:nvPr>
            <p:ph type="body" sz="quarter" idx="10"/>
          </p:nvPr>
        </p:nvSpPr>
        <p:spPr/>
        <p:txBody>
          <a:bodyPr/>
          <a:lstStyle/>
          <a:p>
            <a:endParaRPr lang="en-US"/>
          </a:p>
        </p:txBody>
      </p:sp>
      <p:sp>
        <p:nvSpPr>
          <p:cNvPr id="5" name="Text Placeholder 4"/>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30362765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B868C-5723-4980-A1C3-E012940F4A9F}"/>
              </a:ext>
            </a:extLst>
          </p:cNvPr>
          <p:cNvSpPr>
            <a:spLocks noGrp="1"/>
          </p:cNvSpPr>
          <p:nvPr>
            <p:ph type="ctrTitle"/>
          </p:nvPr>
        </p:nvSpPr>
        <p:spPr/>
        <p:txBody>
          <a:bodyPr/>
          <a:lstStyle/>
          <a:p>
            <a:r>
              <a:rPr lang="en-GB" dirty="0"/>
              <a:t>EDI in Engineering</a:t>
            </a:r>
          </a:p>
        </p:txBody>
      </p:sp>
      <p:sp>
        <p:nvSpPr>
          <p:cNvPr id="3" name="Subtitle 2">
            <a:extLst>
              <a:ext uri="{FF2B5EF4-FFF2-40B4-BE49-F238E27FC236}">
                <a16:creationId xmlns:a16="http://schemas.microsoft.com/office/drawing/2014/main" id="{47095B7F-8273-4673-92D1-F4AE1EE4ED3A}"/>
              </a:ext>
            </a:extLst>
          </p:cNvPr>
          <p:cNvSpPr>
            <a:spLocks noGrp="1"/>
          </p:cNvSpPr>
          <p:nvPr>
            <p:ph type="subTitle" idx="1"/>
          </p:nvPr>
        </p:nvSpPr>
        <p:spPr>
          <a:xfrm>
            <a:off x="2667000" y="3688993"/>
            <a:ext cx="6858000" cy="1241822"/>
          </a:xfrm>
        </p:spPr>
        <p:txBody>
          <a:bodyPr>
            <a:normAutofit/>
          </a:bodyPr>
          <a:lstStyle/>
          <a:p>
            <a:r>
              <a:rPr lang="en-GB" sz="2700"/>
              <a:t>Assessment and Rubrics</a:t>
            </a:r>
          </a:p>
        </p:txBody>
      </p:sp>
    </p:spTree>
    <p:extLst>
      <p:ext uri="{BB962C8B-B14F-4D97-AF65-F5344CB8AC3E}">
        <p14:creationId xmlns:p14="http://schemas.microsoft.com/office/powerpoint/2010/main" val="31931422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FECB8580-0C2E-26A1-94FB-7925D2AFDDB8}"/>
              </a:ext>
            </a:extLst>
          </p:cNvPr>
          <p:cNvSpPr>
            <a:spLocks noGrp="1"/>
          </p:cNvSpPr>
          <p:nvPr>
            <p:ph type="body" sz="quarter" idx="11"/>
          </p:nvPr>
        </p:nvSpPr>
        <p:spPr>
          <a:xfrm>
            <a:off x="625364" y="669640"/>
            <a:ext cx="4813739" cy="4278599"/>
          </a:xfrm>
        </p:spPr>
        <p:txBody>
          <a:bodyPr vert="horz" lIns="0" tIns="0" rIns="0" bIns="0" rtlCol="0" anchor="t">
            <a:noAutofit/>
          </a:bodyPr>
          <a:lstStyle/>
          <a:p>
            <a:r>
              <a:rPr lang="en-US" sz="1800" dirty="0"/>
              <a:t>Logbook: 9th January</a:t>
            </a:r>
          </a:p>
          <a:p>
            <a:endParaRPr lang="en-US" sz="1800" dirty="0"/>
          </a:p>
          <a:p>
            <a:r>
              <a:rPr lang="en-US" sz="1800" dirty="0"/>
              <a:t>Bi-weekly:</a:t>
            </a:r>
          </a:p>
          <a:p>
            <a:pPr marL="171450" indent="-171450">
              <a:buChar char="•"/>
            </a:pPr>
            <a:r>
              <a:rPr lang="en-US" sz="1800" dirty="0"/>
              <a:t>Justify – 24th Jan</a:t>
            </a:r>
          </a:p>
          <a:p>
            <a:pPr marL="171450" indent="-171450">
              <a:buChar char="•"/>
            </a:pPr>
            <a:r>
              <a:rPr lang="en-US" sz="1800" dirty="0"/>
              <a:t>Design – 7th Feb</a:t>
            </a:r>
          </a:p>
          <a:p>
            <a:pPr marL="171450" indent="-171450">
              <a:buChar char="•"/>
            </a:pPr>
            <a:r>
              <a:rPr lang="en-US" sz="1800" dirty="0"/>
              <a:t>Plan – 21st Feb</a:t>
            </a:r>
          </a:p>
          <a:p>
            <a:pPr marL="171450" indent="-171450">
              <a:buChar char="•"/>
            </a:pPr>
            <a:r>
              <a:rPr lang="en-US" sz="1800" dirty="0"/>
              <a:t>Comms – 7th March</a:t>
            </a:r>
          </a:p>
          <a:p>
            <a:pPr marL="171450" indent="-171450">
              <a:buChar char="•"/>
            </a:pPr>
            <a:endParaRPr lang="en-US" sz="1800" dirty="0"/>
          </a:p>
          <a:p>
            <a:r>
              <a:rPr lang="en-US" sz="1800" dirty="0"/>
              <a:t>Formative Peer Assessment: 8th March</a:t>
            </a:r>
          </a:p>
          <a:p>
            <a:endParaRPr lang="en-US" sz="1800" dirty="0"/>
          </a:p>
          <a:p>
            <a:r>
              <a:rPr lang="en-US" sz="1800" dirty="0"/>
              <a:t>Individual Essay: 28th March</a:t>
            </a:r>
          </a:p>
        </p:txBody>
      </p:sp>
      <p:pic>
        <p:nvPicPr>
          <p:cNvPr id="2" name="Picture 1" descr="A white sheet with black text&#10;&#10;Description automatically generated">
            <a:extLst>
              <a:ext uri="{FF2B5EF4-FFF2-40B4-BE49-F238E27FC236}">
                <a16:creationId xmlns:a16="http://schemas.microsoft.com/office/drawing/2014/main" id="{5A958776-E104-B0C6-899C-CA1E3BBD01FA}"/>
              </a:ext>
            </a:extLst>
          </p:cNvPr>
          <p:cNvPicPr>
            <a:picLocks noChangeAspect="1"/>
          </p:cNvPicPr>
          <p:nvPr/>
        </p:nvPicPr>
        <p:blipFill>
          <a:blip r:embed="rId2"/>
          <a:stretch>
            <a:fillRect/>
          </a:stretch>
        </p:blipFill>
        <p:spPr>
          <a:xfrm>
            <a:off x="6211614" y="504691"/>
            <a:ext cx="5190613" cy="5719686"/>
          </a:xfrm>
          <a:prstGeom prst="rect">
            <a:avLst/>
          </a:prstGeom>
          <a:noFill/>
        </p:spPr>
      </p:pic>
      <p:sp>
        <p:nvSpPr>
          <p:cNvPr id="13" name="Text Placeholder 5">
            <a:extLst>
              <a:ext uri="{FF2B5EF4-FFF2-40B4-BE49-F238E27FC236}">
                <a16:creationId xmlns:a16="http://schemas.microsoft.com/office/drawing/2014/main" id="{65740DA3-1F08-CD6A-0229-4EEF92DE0FF3}"/>
              </a:ext>
            </a:extLst>
          </p:cNvPr>
          <p:cNvSpPr>
            <a:spLocks noGrp="1"/>
          </p:cNvSpPr>
          <p:nvPr>
            <p:ph type="body" sz="quarter" idx="13"/>
          </p:nvPr>
        </p:nvSpPr>
        <p:spPr>
          <a:xfrm>
            <a:off x="8619257" y="791392"/>
            <a:ext cx="1591545" cy="257175"/>
          </a:xfrm>
        </p:spPr>
        <p:txBody>
          <a:bodyPr/>
          <a:lstStyle/>
          <a:p>
            <a:endParaRPr lang="en-US"/>
          </a:p>
        </p:txBody>
      </p:sp>
    </p:spTree>
    <p:extLst>
      <p:ext uri="{BB962C8B-B14F-4D97-AF65-F5344CB8AC3E}">
        <p14:creationId xmlns:p14="http://schemas.microsoft.com/office/powerpoint/2010/main" val="20356328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text on a white background&#10;&#10;Description automatically generated">
            <a:extLst>
              <a:ext uri="{FF2B5EF4-FFF2-40B4-BE49-F238E27FC236}">
                <a16:creationId xmlns:a16="http://schemas.microsoft.com/office/drawing/2014/main" id="{2E51850D-73C2-EB48-AB0B-A7A5F911E299}"/>
              </a:ext>
            </a:extLst>
          </p:cNvPr>
          <p:cNvPicPr>
            <a:picLocks noChangeAspect="1"/>
          </p:cNvPicPr>
          <p:nvPr/>
        </p:nvPicPr>
        <p:blipFill>
          <a:blip r:embed="rId2"/>
          <a:stretch>
            <a:fillRect/>
          </a:stretch>
        </p:blipFill>
        <p:spPr>
          <a:xfrm>
            <a:off x="2440967" y="782192"/>
            <a:ext cx="6974062" cy="5670368"/>
          </a:xfrm>
          <a:prstGeom prst="rect">
            <a:avLst/>
          </a:prstGeom>
          <a:noFill/>
        </p:spPr>
      </p:pic>
      <p:sp>
        <p:nvSpPr>
          <p:cNvPr id="8" name="Text Placeholder 3">
            <a:extLst>
              <a:ext uri="{FF2B5EF4-FFF2-40B4-BE49-F238E27FC236}">
                <a16:creationId xmlns:a16="http://schemas.microsoft.com/office/drawing/2014/main" id="{80533AA4-71D8-1931-14EB-71005E08B401}"/>
              </a:ext>
            </a:extLst>
          </p:cNvPr>
          <p:cNvSpPr>
            <a:spLocks noGrp="1"/>
          </p:cNvSpPr>
          <p:nvPr>
            <p:ph type="body" sz="quarter" idx="10"/>
          </p:nvPr>
        </p:nvSpPr>
        <p:spPr>
          <a:xfrm>
            <a:off x="7864638" y="469901"/>
            <a:ext cx="2346162" cy="312291"/>
          </a:xfrm>
        </p:spPr>
        <p:txBody>
          <a:bodyPr/>
          <a:lstStyle/>
          <a:p>
            <a:endParaRPr lang="en-US"/>
          </a:p>
        </p:txBody>
      </p:sp>
      <p:sp>
        <p:nvSpPr>
          <p:cNvPr id="10" name="Text Placeholder 4">
            <a:extLst>
              <a:ext uri="{FF2B5EF4-FFF2-40B4-BE49-F238E27FC236}">
                <a16:creationId xmlns:a16="http://schemas.microsoft.com/office/drawing/2014/main" id="{0E2B9418-14B9-8C81-40EC-DE6FFB0B0E6B}"/>
              </a:ext>
            </a:extLst>
          </p:cNvPr>
          <p:cNvSpPr>
            <a:spLocks noGrp="1"/>
          </p:cNvSpPr>
          <p:nvPr>
            <p:ph type="body" sz="quarter" idx="12"/>
          </p:nvPr>
        </p:nvSpPr>
        <p:spPr>
          <a:xfrm>
            <a:off x="8619257" y="791392"/>
            <a:ext cx="1591545" cy="257175"/>
          </a:xfrm>
        </p:spPr>
        <p:txBody>
          <a:bodyPr/>
          <a:lstStyle/>
          <a:p>
            <a:endParaRPr lang="en-US"/>
          </a:p>
        </p:txBody>
      </p:sp>
      <p:sp>
        <p:nvSpPr>
          <p:cNvPr id="4" name="Title 1">
            <a:extLst>
              <a:ext uri="{FF2B5EF4-FFF2-40B4-BE49-F238E27FC236}">
                <a16:creationId xmlns:a16="http://schemas.microsoft.com/office/drawing/2014/main" id="{68F1B805-E737-EFAA-CFBC-B198A654B470}"/>
              </a:ext>
            </a:extLst>
          </p:cNvPr>
          <p:cNvSpPr txBox="1">
            <a:spLocks/>
          </p:cNvSpPr>
          <p:nvPr/>
        </p:nvSpPr>
        <p:spPr>
          <a:xfrm>
            <a:off x="325800" y="252000"/>
            <a:ext cx="11540763" cy="378044"/>
          </a:xfrm>
          <a:prstGeom prst="rect">
            <a:avLst/>
          </a:prstGeom>
        </p:spPr>
        <p:txBody>
          <a:bodyPr vert="horz" lIns="0" tIns="0" rIns="0" bIns="0" rtlCol="0" anchor="t">
            <a:noAutofit/>
          </a:bodyPr>
          <a:lstStyle>
            <a:lvl1pPr algn="l" defTabSz="685765" rtl="0" eaLnBrk="1" latinLnBrk="0" hangingPunct="1">
              <a:lnSpc>
                <a:spcPct val="90000"/>
              </a:lnSpc>
              <a:spcBef>
                <a:spcPct val="0"/>
              </a:spcBef>
              <a:buNone/>
              <a:defRPr sz="2800" b="1" kern="1200">
                <a:solidFill>
                  <a:schemeClr val="accent1"/>
                </a:solidFill>
                <a:latin typeface="+mj-lt"/>
                <a:ea typeface="+mj-ea"/>
                <a:cs typeface="+mj-cs"/>
              </a:defRPr>
            </a:lvl1pPr>
          </a:lstStyle>
          <a:p>
            <a:r>
              <a:rPr lang="en-US" sz="3600" dirty="0"/>
              <a:t>Curated Logbook</a:t>
            </a:r>
          </a:p>
        </p:txBody>
      </p:sp>
    </p:spTree>
    <p:extLst>
      <p:ext uri="{BB962C8B-B14F-4D97-AF65-F5344CB8AC3E}">
        <p14:creationId xmlns:p14="http://schemas.microsoft.com/office/powerpoint/2010/main" val="8814284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5D839-87C5-D811-97FF-B5C61F8220A8}"/>
              </a:ext>
            </a:extLst>
          </p:cNvPr>
          <p:cNvSpPr>
            <a:spLocks noGrp="1"/>
          </p:cNvSpPr>
          <p:nvPr>
            <p:ph type="title"/>
          </p:nvPr>
        </p:nvSpPr>
        <p:spPr/>
        <p:txBody>
          <a:bodyPr/>
          <a:lstStyle/>
          <a:p>
            <a:r>
              <a:rPr lang="en-US" sz="3600" dirty="0"/>
              <a:t>Curated Logbook</a:t>
            </a:r>
          </a:p>
        </p:txBody>
      </p:sp>
      <p:graphicFrame>
        <p:nvGraphicFramePr>
          <p:cNvPr id="6" name="Content Placeholder 5">
            <a:extLst>
              <a:ext uri="{FF2B5EF4-FFF2-40B4-BE49-F238E27FC236}">
                <a16:creationId xmlns:a16="http://schemas.microsoft.com/office/drawing/2014/main" id="{E3F70EA1-6B0C-D1D5-894A-A70F10E0808C}"/>
              </a:ext>
            </a:extLst>
          </p:cNvPr>
          <p:cNvGraphicFramePr>
            <a:graphicFrameLocks noGrp="1"/>
          </p:cNvGraphicFramePr>
          <p:nvPr>
            <p:ph idx="1"/>
            <p:extLst>
              <p:ext uri="{D42A27DB-BD31-4B8C-83A1-F6EECF244321}">
                <p14:modId xmlns:p14="http://schemas.microsoft.com/office/powerpoint/2010/main" val="4277763892"/>
              </p:ext>
            </p:extLst>
          </p:nvPr>
        </p:nvGraphicFramePr>
        <p:xfrm>
          <a:off x="1981200" y="1731469"/>
          <a:ext cx="8229600" cy="36449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 Placeholder 3">
            <a:extLst>
              <a:ext uri="{FF2B5EF4-FFF2-40B4-BE49-F238E27FC236}">
                <a16:creationId xmlns:a16="http://schemas.microsoft.com/office/drawing/2014/main" id="{7AB40891-1578-1EEC-1F34-F9E3D460B085}"/>
              </a:ext>
            </a:extLst>
          </p:cNvPr>
          <p:cNvSpPr>
            <a:spLocks noGrp="1"/>
          </p:cNvSpPr>
          <p:nvPr>
            <p:ph type="body" sz="quarter" idx="10"/>
          </p:nvPr>
        </p:nvSpPr>
        <p:spPr/>
        <p:txBody>
          <a:bodyPr/>
          <a:lstStyle/>
          <a:p>
            <a:endParaRPr lang="en-US"/>
          </a:p>
        </p:txBody>
      </p:sp>
      <p:sp>
        <p:nvSpPr>
          <p:cNvPr id="5" name="Text Placeholder 4">
            <a:extLst>
              <a:ext uri="{FF2B5EF4-FFF2-40B4-BE49-F238E27FC236}">
                <a16:creationId xmlns:a16="http://schemas.microsoft.com/office/drawing/2014/main" id="{8D86D6BB-BA9B-F234-4017-19C9AC0A7356}"/>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28318556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CF1EA-342A-4C16-FC56-D0BBFACB7394}"/>
              </a:ext>
            </a:extLst>
          </p:cNvPr>
          <p:cNvSpPr>
            <a:spLocks noGrp="1"/>
          </p:cNvSpPr>
          <p:nvPr>
            <p:ph type="title"/>
          </p:nvPr>
        </p:nvSpPr>
        <p:spPr/>
        <p:txBody>
          <a:bodyPr/>
          <a:lstStyle/>
          <a:p>
            <a:r>
              <a:rPr lang="en-US" sz="3600" dirty="0"/>
              <a:t>Curated Logbook - ME4</a:t>
            </a:r>
          </a:p>
        </p:txBody>
      </p:sp>
      <p:sp>
        <p:nvSpPr>
          <p:cNvPr id="3" name="Content Placeholder 2">
            <a:extLst>
              <a:ext uri="{FF2B5EF4-FFF2-40B4-BE49-F238E27FC236}">
                <a16:creationId xmlns:a16="http://schemas.microsoft.com/office/drawing/2014/main" id="{0060A8ED-926E-AB82-BB84-B11620790AD8}"/>
              </a:ext>
            </a:extLst>
          </p:cNvPr>
          <p:cNvSpPr>
            <a:spLocks noGrp="1"/>
          </p:cNvSpPr>
          <p:nvPr>
            <p:ph idx="1"/>
          </p:nvPr>
        </p:nvSpPr>
        <p:spPr>
          <a:xfrm>
            <a:off x="1299517" y="1394619"/>
            <a:ext cx="9594456" cy="4866481"/>
          </a:xfrm>
        </p:spPr>
        <p:txBody>
          <a:bodyPr vert="horz" lIns="0" tIns="0" rIns="0" bIns="0" rtlCol="0" anchor="t">
            <a:noAutofit/>
          </a:bodyPr>
          <a:lstStyle/>
          <a:p>
            <a:r>
              <a:rPr lang="en-US" sz="2800" dirty="0"/>
              <a:t>"ME4 students will be required to relate their own positionality and reflective growth to that of the EDI policy, strategy or report of at least two </a:t>
            </a:r>
            <a:r>
              <a:rPr lang="en-US" sz="2800" dirty="0" err="1"/>
              <a:t>organisations</a:t>
            </a:r>
            <a:r>
              <a:rPr lang="en-US" sz="2800" dirty="0"/>
              <a:t> (e.g. the university and a company they have an interest in) or a change in legal requirements"</a:t>
            </a:r>
          </a:p>
        </p:txBody>
      </p:sp>
      <p:sp>
        <p:nvSpPr>
          <p:cNvPr id="4" name="Text Placeholder 3">
            <a:extLst>
              <a:ext uri="{FF2B5EF4-FFF2-40B4-BE49-F238E27FC236}">
                <a16:creationId xmlns:a16="http://schemas.microsoft.com/office/drawing/2014/main" id="{D5C210B9-2B54-650D-3BEA-5954EA519785}"/>
              </a:ext>
            </a:extLst>
          </p:cNvPr>
          <p:cNvSpPr>
            <a:spLocks noGrp="1"/>
          </p:cNvSpPr>
          <p:nvPr>
            <p:ph type="body" sz="quarter" idx="10"/>
          </p:nvPr>
        </p:nvSpPr>
        <p:spPr/>
        <p:txBody>
          <a:bodyPr/>
          <a:lstStyle/>
          <a:p>
            <a:endParaRPr lang="en-US"/>
          </a:p>
        </p:txBody>
      </p:sp>
      <p:sp>
        <p:nvSpPr>
          <p:cNvPr id="5" name="Text Placeholder 4">
            <a:extLst>
              <a:ext uri="{FF2B5EF4-FFF2-40B4-BE49-F238E27FC236}">
                <a16:creationId xmlns:a16="http://schemas.microsoft.com/office/drawing/2014/main" id="{B966D2D7-3D63-5D38-9673-920838945656}"/>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8594956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a:t>Overview of session</a:t>
            </a:r>
          </a:p>
        </p:txBody>
      </p:sp>
      <p:sp>
        <p:nvSpPr>
          <p:cNvPr id="3" name="Content Placeholder 2"/>
          <p:cNvSpPr>
            <a:spLocks noGrp="1"/>
          </p:cNvSpPr>
          <p:nvPr>
            <p:ph idx="1"/>
          </p:nvPr>
        </p:nvSpPr>
        <p:spPr/>
        <p:txBody>
          <a:bodyPr/>
          <a:lstStyle/>
          <a:p>
            <a:pPr marL="457200" indent="-457200">
              <a:lnSpc>
                <a:spcPct val="150000"/>
              </a:lnSpc>
              <a:buFont typeface="Arial" panose="020B0604020202020204" pitchFamily="34" charset="0"/>
              <a:buChar char="•"/>
            </a:pPr>
            <a:r>
              <a:rPr lang="en-US" sz="2800" dirty="0"/>
              <a:t>Summary of legislation and EDI frameworks</a:t>
            </a:r>
          </a:p>
          <a:p>
            <a:pPr marL="457200" indent="-457200">
              <a:lnSpc>
                <a:spcPct val="150000"/>
              </a:lnSpc>
              <a:buFont typeface="Arial" panose="020B0604020202020204" pitchFamily="34" charset="0"/>
              <a:buChar char="•"/>
            </a:pPr>
            <a:r>
              <a:rPr lang="en-US" sz="2800" dirty="0"/>
              <a:t>Summary of lecture content</a:t>
            </a:r>
          </a:p>
          <a:p>
            <a:pPr marL="457200" indent="-457200">
              <a:lnSpc>
                <a:spcPct val="150000"/>
              </a:lnSpc>
              <a:buFont typeface="Arial" panose="020B0604020202020204" pitchFamily="34" charset="0"/>
              <a:buChar char="•"/>
            </a:pPr>
            <a:r>
              <a:rPr lang="en-US" sz="2800" dirty="0"/>
              <a:t>Examples of student led initiatives </a:t>
            </a:r>
          </a:p>
          <a:p>
            <a:pPr marL="457200" indent="-457200">
              <a:lnSpc>
                <a:spcPct val="150000"/>
              </a:lnSpc>
              <a:buFont typeface="Arial" panose="020B0604020202020204" pitchFamily="34" charset="0"/>
              <a:buChar char="•"/>
            </a:pPr>
            <a:r>
              <a:rPr lang="en-US" sz="2800" dirty="0"/>
              <a:t>Assessment and rubric overview</a:t>
            </a:r>
          </a:p>
        </p:txBody>
      </p:sp>
      <p:sp>
        <p:nvSpPr>
          <p:cNvPr id="4" name="Text Placeholder 3"/>
          <p:cNvSpPr>
            <a:spLocks noGrp="1"/>
          </p:cNvSpPr>
          <p:nvPr>
            <p:ph type="body" sz="quarter" idx="10"/>
          </p:nvPr>
        </p:nvSpPr>
        <p:spPr/>
        <p:txBody>
          <a:bodyPr/>
          <a:lstStyle/>
          <a:p>
            <a:endParaRPr lang="en-US"/>
          </a:p>
        </p:txBody>
      </p:sp>
      <p:sp>
        <p:nvSpPr>
          <p:cNvPr id="5" name="Text Placeholder 4"/>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21791875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EB65F-A0C0-26C1-8FFA-5F1F6392877A}"/>
              </a:ext>
            </a:extLst>
          </p:cNvPr>
          <p:cNvSpPr>
            <a:spLocks noGrp="1"/>
          </p:cNvSpPr>
          <p:nvPr>
            <p:ph type="title"/>
          </p:nvPr>
        </p:nvSpPr>
        <p:spPr/>
        <p:txBody>
          <a:bodyPr/>
          <a:lstStyle/>
          <a:p>
            <a:r>
              <a:rPr lang="en-US" sz="3600" dirty="0"/>
              <a:t>Curated Logbook - Tips</a:t>
            </a:r>
          </a:p>
        </p:txBody>
      </p:sp>
      <p:sp>
        <p:nvSpPr>
          <p:cNvPr id="3" name="Content Placeholder 2">
            <a:extLst>
              <a:ext uri="{FF2B5EF4-FFF2-40B4-BE49-F238E27FC236}">
                <a16:creationId xmlns:a16="http://schemas.microsoft.com/office/drawing/2014/main" id="{25564809-3EF4-E281-27EF-49EF092BCE40}"/>
              </a:ext>
            </a:extLst>
          </p:cNvPr>
          <p:cNvSpPr>
            <a:spLocks noGrp="1"/>
          </p:cNvSpPr>
          <p:nvPr>
            <p:ph idx="1"/>
          </p:nvPr>
        </p:nvSpPr>
        <p:spPr/>
        <p:txBody>
          <a:bodyPr vert="horz" lIns="0" tIns="0" rIns="0" bIns="0" rtlCol="0" anchor="t">
            <a:noAutofit/>
          </a:bodyPr>
          <a:lstStyle/>
          <a:p>
            <a:pPr marL="342900" indent="-342900">
              <a:spcBef>
                <a:spcPts val="600"/>
              </a:spcBef>
              <a:spcAft>
                <a:spcPts val="600"/>
              </a:spcAft>
              <a:buFont typeface="Arial" panose="020B0604020202020204" pitchFamily="34" charset="0"/>
              <a:buChar char="•"/>
            </a:pPr>
            <a:r>
              <a:rPr lang="en-US" sz="2400" dirty="0"/>
              <a:t>Show clear difference between original logbook and new curation</a:t>
            </a:r>
          </a:p>
          <a:p>
            <a:pPr marL="342900" indent="-342900">
              <a:spcBef>
                <a:spcPts val="600"/>
              </a:spcBef>
              <a:spcAft>
                <a:spcPts val="600"/>
              </a:spcAft>
              <a:buFont typeface="Arial" panose="020B0604020202020204" pitchFamily="34" charset="0"/>
              <a:buChar char="•"/>
            </a:pPr>
            <a:r>
              <a:rPr lang="en-US" sz="2400" dirty="0"/>
              <a:t>Use curation to show a developmental journey</a:t>
            </a:r>
          </a:p>
          <a:p>
            <a:pPr marL="342900" indent="-342900">
              <a:spcBef>
                <a:spcPts val="600"/>
              </a:spcBef>
              <a:spcAft>
                <a:spcPts val="600"/>
              </a:spcAft>
              <a:buFont typeface="Arial" panose="020B0604020202020204" pitchFamily="34" charset="0"/>
              <a:buChar char="•"/>
            </a:pPr>
            <a:endParaRPr lang="en-US" sz="2400" dirty="0"/>
          </a:p>
          <a:p>
            <a:pPr marL="342900" indent="-342900">
              <a:spcBef>
                <a:spcPts val="600"/>
              </a:spcBef>
              <a:spcAft>
                <a:spcPts val="600"/>
              </a:spcAft>
              <a:buFont typeface="Arial" panose="020B0604020202020204" pitchFamily="34" charset="0"/>
              <a:buChar char="•"/>
            </a:pPr>
            <a:r>
              <a:rPr lang="en-US" sz="2400" dirty="0"/>
              <a:t>Use these questions to kick start your planning:</a:t>
            </a:r>
          </a:p>
          <a:p>
            <a:pPr marL="828875" lvl="4" indent="-342900">
              <a:spcBef>
                <a:spcPts val="600"/>
              </a:spcBef>
              <a:spcAft>
                <a:spcPts val="600"/>
              </a:spcAft>
            </a:pPr>
            <a:r>
              <a:rPr lang="en-US" sz="2000" dirty="0"/>
              <a:t>What are ~three key points you have learnt during this term?</a:t>
            </a:r>
          </a:p>
          <a:p>
            <a:pPr marL="828875" lvl="4" indent="-342900">
              <a:spcBef>
                <a:spcPts val="600"/>
              </a:spcBef>
              <a:spcAft>
                <a:spcPts val="600"/>
              </a:spcAft>
            </a:pPr>
            <a:r>
              <a:rPr lang="en-US" sz="2000" dirty="0"/>
              <a:t>What was the most surprising or “eye opening” thing you have learnt (and why was this surprising)?</a:t>
            </a:r>
          </a:p>
          <a:p>
            <a:pPr marL="828875" lvl="4" indent="-342900">
              <a:spcBef>
                <a:spcPts val="600"/>
              </a:spcBef>
              <a:spcAft>
                <a:spcPts val="600"/>
              </a:spcAft>
            </a:pPr>
            <a:r>
              <a:rPr lang="en-US" sz="2000" dirty="0"/>
              <a:t>How has or will this learning affect your behaviour? </a:t>
            </a:r>
          </a:p>
        </p:txBody>
      </p:sp>
      <p:sp>
        <p:nvSpPr>
          <p:cNvPr id="4" name="Text Placeholder 3">
            <a:extLst>
              <a:ext uri="{FF2B5EF4-FFF2-40B4-BE49-F238E27FC236}">
                <a16:creationId xmlns:a16="http://schemas.microsoft.com/office/drawing/2014/main" id="{B8D73FBD-3ACB-13E3-D426-ADE0D91C576E}"/>
              </a:ext>
            </a:extLst>
          </p:cNvPr>
          <p:cNvSpPr>
            <a:spLocks noGrp="1"/>
          </p:cNvSpPr>
          <p:nvPr>
            <p:ph type="body" sz="quarter" idx="10"/>
          </p:nvPr>
        </p:nvSpPr>
        <p:spPr/>
        <p:txBody>
          <a:bodyPr/>
          <a:lstStyle/>
          <a:p>
            <a:endParaRPr lang="en-US"/>
          </a:p>
        </p:txBody>
      </p:sp>
      <p:sp>
        <p:nvSpPr>
          <p:cNvPr id="5" name="Text Placeholder 4">
            <a:extLst>
              <a:ext uri="{FF2B5EF4-FFF2-40B4-BE49-F238E27FC236}">
                <a16:creationId xmlns:a16="http://schemas.microsoft.com/office/drawing/2014/main" id="{E0A837BA-13D4-C662-41A5-84D9A5FA28A6}"/>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38077588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8C6FD83-07E1-47B7-8E31-8811C64B5973}"/>
              </a:ext>
            </a:extLst>
          </p:cNvPr>
          <p:cNvSpPr txBox="1"/>
          <p:nvPr/>
        </p:nvSpPr>
        <p:spPr>
          <a:xfrm>
            <a:off x="578562" y="1551885"/>
            <a:ext cx="11288001" cy="3254737"/>
          </a:xfrm>
          <a:prstGeom prst="rect">
            <a:avLst/>
          </a:prstGeom>
          <a:noFill/>
        </p:spPr>
        <p:txBody>
          <a:bodyPr wrap="square" lIns="91440" tIns="45720" rIns="91440" bIns="45720" anchor="t">
            <a:spAutoFit/>
          </a:bodyPr>
          <a:lstStyle/>
          <a:p>
            <a:pPr marL="213995" indent="-213995">
              <a:buFont typeface="Wingdings" panose="05000000000000000000" pitchFamily="2" charset="2"/>
              <a:buChar char="Ø"/>
            </a:pPr>
            <a:r>
              <a:rPr lang="en-GB" sz="2400" b="1" dirty="0"/>
              <a:t>Justify your chosen area of initiative </a:t>
            </a:r>
            <a:r>
              <a:rPr lang="en-GB" sz="2400" dirty="0"/>
              <a:t>(25% Max 2 sides A4)</a:t>
            </a:r>
            <a:endParaRPr lang="en-US" sz="2000" dirty="0"/>
          </a:p>
          <a:p>
            <a:endParaRPr lang="en-GB" sz="2400" dirty="0"/>
          </a:p>
          <a:p>
            <a:pPr marL="213995" indent="-213995">
              <a:buFont typeface="Wingdings" panose="05000000000000000000" pitchFamily="2" charset="2"/>
              <a:buChar char="Ø"/>
            </a:pPr>
            <a:r>
              <a:rPr lang="en-GB" sz="2400" b="1" dirty="0"/>
              <a:t>Design the initiative </a:t>
            </a:r>
            <a:r>
              <a:rPr lang="en-GB" sz="2400" dirty="0"/>
              <a:t>(25% Max 5 min presentation)</a:t>
            </a:r>
            <a:endParaRPr lang="en-GB" sz="2400" dirty="0">
              <a:cs typeface="Arial"/>
            </a:endParaRPr>
          </a:p>
          <a:p>
            <a:endParaRPr lang="en-GB" sz="2400" dirty="0"/>
          </a:p>
          <a:p>
            <a:pPr marL="213995" indent="-213995">
              <a:buFont typeface="Wingdings" panose="05000000000000000000" pitchFamily="2" charset="2"/>
              <a:buChar char="Ø"/>
            </a:pPr>
            <a:r>
              <a:rPr lang="en-GB" sz="2400" b="1" dirty="0"/>
              <a:t>Plan the evaluation </a:t>
            </a:r>
            <a:r>
              <a:rPr lang="en-GB" sz="2400" dirty="0"/>
              <a:t>(25% Exemplar plus max 500 words)</a:t>
            </a:r>
            <a:endParaRPr lang="en-GB" sz="2400" dirty="0">
              <a:cs typeface="Arial"/>
            </a:endParaRPr>
          </a:p>
          <a:p>
            <a:endParaRPr lang="en-GB" sz="2400" dirty="0"/>
          </a:p>
          <a:p>
            <a:pPr marL="213995" indent="-213995">
              <a:buFont typeface="Wingdings" panose="05000000000000000000" pitchFamily="2" charset="2"/>
              <a:buChar char="Ø"/>
            </a:pPr>
            <a:r>
              <a:rPr lang="en-GB" sz="2400" b="1" dirty="0"/>
              <a:t>Develop communications strategy and materials </a:t>
            </a:r>
            <a:r>
              <a:rPr lang="en-GB" sz="2400" dirty="0"/>
              <a:t>(25% Poster/video plus max 500 words)</a:t>
            </a:r>
            <a:endParaRPr lang="en-GB" sz="2400" dirty="0">
              <a:cs typeface="Arial"/>
            </a:endParaRPr>
          </a:p>
          <a:p>
            <a:endParaRPr lang="en-GB" sz="1400" dirty="0"/>
          </a:p>
        </p:txBody>
      </p:sp>
      <p:sp>
        <p:nvSpPr>
          <p:cNvPr id="2" name="Title 1">
            <a:extLst>
              <a:ext uri="{FF2B5EF4-FFF2-40B4-BE49-F238E27FC236}">
                <a16:creationId xmlns:a16="http://schemas.microsoft.com/office/drawing/2014/main" id="{CFCDCADD-0163-4574-8D6E-4B906F551155}"/>
              </a:ext>
            </a:extLst>
          </p:cNvPr>
          <p:cNvSpPr txBox="1">
            <a:spLocks/>
          </p:cNvSpPr>
          <p:nvPr/>
        </p:nvSpPr>
        <p:spPr>
          <a:xfrm>
            <a:off x="325800" y="252000"/>
            <a:ext cx="11540763" cy="378044"/>
          </a:xfrm>
          <a:prstGeom prst="rect">
            <a:avLst/>
          </a:prstGeom>
        </p:spPr>
        <p:txBody>
          <a:bodyPr/>
          <a:lstStyle>
            <a:lvl1pPr algn="l" defTabSz="685765" rtl="0" eaLnBrk="1" latinLnBrk="0" hangingPunct="1">
              <a:lnSpc>
                <a:spcPct val="90000"/>
              </a:lnSpc>
              <a:spcBef>
                <a:spcPct val="0"/>
              </a:spcBef>
              <a:buNone/>
              <a:defRPr sz="2600" b="1" kern="1200">
                <a:solidFill>
                  <a:schemeClr val="accent1"/>
                </a:solidFill>
                <a:latin typeface="+mj-lt"/>
                <a:ea typeface="+mj-ea"/>
                <a:cs typeface="+mj-cs"/>
              </a:defRPr>
            </a:lvl1pPr>
          </a:lstStyle>
          <a:p>
            <a:r>
              <a:rPr lang="en-US" sz="3600" dirty="0"/>
              <a:t>Bi-weekly Group Tasks - Initiative</a:t>
            </a:r>
          </a:p>
        </p:txBody>
      </p:sp>
    </p:spTree>
    <p:extLst>
      <p:ext uri="{BB962C8B-B14F-4D97-AF65-F5344CB8AC3E}">
        <p14:creationId xmlns:p14="http://schemas.microsoft.com/office/powerpoint/2010/main" val="2028499411"/>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C48A566-D938-DAC1-268E-10DC16EC4DA8}"/>
              </a:ext>
            </a:extLst>
          </p:cNvPr>
          <p:cNvSpPr txBox="1">
            <a:spLocks/>
          </p:cNvSpPr>
          <p:nvPr/>
        </p:nvSpPr>
        <p:spPr>
          <a:xfrm>
            <a:off x="325800" y="252000"/>
            <a:ext cx="11540763" cy="378044"/>
          </a:xfrm>
          <a:prstGeom prst="rect">
            <a:avLst/>
          </a:prstGeom>
        </p:spPr>
        <p:txBody>
          <a:bodyPr/>
          <a:lstStyle>
            <a:lvl1pPr algn="l" defTabSz="685765" rtl="0" eaLnBrk="1" latinLnBrk="0" hangingPunct="1">
              <a:lnSpc>
                <a:spcPct val="90000"/>
              </a:lnSpc>
              <a:spcBef>
                <a:spcPct val="0"/>
              </a:spcBef>
              <a:buNone/>
              <a:defRPr sz="2600" b="1" kern="1200">
                <a:solidFill>
                  <a:schemeClr val="accent1"/>
                </a:solidFill>
                <a:latin typeface="+mj-lt"/>
                <a:ea typeface="+mj-ea"/>
                <a:cs typeface="+mj-cs"/>
              </a:defRPr>
            </a:lvl1pPr>
          </a:lstStyle>
          <a:p>
            <a:r>
              <a:rPr lang="en-US" sz="3600" dirty="0"/>
              <a:t>Bi-weekly Group Tasks - Initiative</a:t>
            </a:r>
          </a:p>
        </p:txBody>
      </p:sp>
      <p:sp>
        <p:nvSpPr>
          <p:cNvPr id="6" name="TextBox 5">
            <a:extLst>
              <a:ext uri="{FF2B5EF4-FFF2-40B4-BE49-F238E27FC236}">
                <a16:creationId xmlns:a16="http://schemas.microsoft.com/office/drawing/2014/main" id="{14794772-822C-5F0D-8163-4E6287CE16B1}"/>
              </a:ext>
            </a:extLst>
          </p:cNvPr>
          <p:cNvSpPr txBox="1"/>
          <p:nvPr/>
        </p:nvSpPr>
        <p:spPr>
          <a:xfrm>
            <a:off x="441434" y="2018884"/>
            <a:ext cx="4698125" cy="1118454"/>
          </a:xfrm>
          <a:prstGeom prst="rect">
            <a:avLst/>
          </a:prstGeom>
          <a:noFill/>
        </p:spPr>
        <p:txBody>
          <a:bodyPr wrap="square" lIns="0" tIns="0" rIns="0" bIns="0" rtlCol="0">
            <a:noAutofit/>
          </a:bodyPr>
          <a:lstStyle/>
          <a:p>
            <a:pPr algn="l">
              <a:lnSpc>
                <a:spcPct val="105000"/>
              </a:lnSpc>
            </a:pPr>
            <a:r>
              <a:rPr lang="en-GB" sz="2000" b="1" dirty="0">
                <a:solidFill>
                  <a:schemeClr val="tx1"/>
                </a:solidFill>
                <a:highlight>
                  <a:srgbClr val="FFFF00"/>
                </a:highlight>
              </a:rPr>
              <a:t>[inset link to rubric]</a:t>
            </a:r>
          </a:p>
        </p:txBody>
      </p:sp>
      <p:sp>
        <p:nvSpPr>
          <p:cNvPr id="7" name="TextBox 6">
            <a:extLst>
              <a:ext uri="{FF2B5EF4-FFF2-40B4-BE49-F238E27FC236}">
                <a16:creationId xmlns:a16="http://schemas.microsoft.com/office/drawing/2014/main" id="{B48EF1B8-9C13-E6ED-E4ED-DA49B415ED7F}"/>
              </a:ext>
            </a:extLst>
          </p:cNvPr>
          <p:cNvSpPr txBox="1"/>
          <p:nvPr/>
        </p:nvSpPr>
        <p:spPr>
          <a:xfrm>
            <a:off x="8224344" y="2171284"/>
            <a:ext cx="4698125" cy="1118454"/>
          </a:xfrm>
          <a:prstGeom prst="rect">
            <a:avLst/>
          </a:prstGeom>
          <a:noFill/>
        </p:spPr>
        <p:txBody>
          <a:bodyPr wrap="square" lIns="0" tIns="0" rIns="0" bIns="0" rtlCol="0">
            <a:noAutofit/>
          </a:bodyPr>
          <a:lstStyle/>
          <a:p>
            <a:pPr algn="l">
              <a:lnSpc>
                <a:spcPct val="105000"/>
              </a:lnSpc>
            </a:pPr>
            <a:r>
              <a:rPr lang="en-GB" sz="2000" b="1" dirty="0">
                <a:solidFill>
                  <a:schemeClr val="tx1"/>
                </a:solidFill>
                <a:highlight>
                  <a:srgbClr val="FFFF00"/>
                </a:highlight>
              </a:rPr>
              <a:t>[inset QR to rubric]</a:t>
            </a:r>
          </a:p>
        </p:txBody>
      </p:sp>
    </p:spTree>
    <p:extLst>
      <p:ext uri="{BB962C8B-B14F-4D97-AF65-F5344CB8AC3E}">
        <p14:creationId xmlns:p14="http://schemas.microsoft.com/office/powerpoint/2010/main" val="1171238900"/>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8C6FD83-07E1-47B7-8E31-8811C64B5973}"/>
              </a:ext>
            </a:extLst>
          </p:cNvPr>
          <p:cNvSpPr txBox="1"/>
          <p:nvPr/>
        </p:nvSpPr>
        <p:spPr>
          <a:xfrm>
            <a:off x="325800" y="931364"/>
            <a:ext cx="11387979" cy="5442516"/>
          </a:xfrm>
          <a:prstGeom prst="rect">
            <a:avLst/>
          </a:prstGeom>
          <a:noFill/>
        </p:spPr>
        <p:txBody>
          <a:bodyPr wrap="square" lIns="91440" tIns="45720" rIns="91440" bIns="45720" anchor="t">
            <a:spAutoFit/>
          </a:bodyPr>
          <a:lstStyle/>
          <a:p>
            <a:pPr>
              <a:lnSpc>
                <a:spcPct val="150000"/>
              </a:lnSpc>
            </a:pPr>
            <a:r>
              <a:rPr lang="en-GB" dirty="0">
                <a:ea typeface="+mn-lt"/>
                <a:cs typeface="+mn-lt"/>
              </a:rPr>
              <a:t>Students will carry out a formative peer assessment based on their input and behaviours on the biweekly group tasks, using a structured template. Based on their formative peer assessment feedback, students will write an essay reflecting on;</a:t>
            </a:r>
          </a:p>
          <a:p>
            <a:pPr marL="285750" indent="-285750">
              <a:lnSpc>
                <a:spcPct val="150000"/>
              </a:lnSpc>
              <a:buFont typeface="Arial"/>
              <a:buChar char="•"/>
            </a:pPr>
            <a:r>
              <a:rPr lang="en-GB" dirty="0">
                <a:ea typeface="+mn-lt"/>
                <a:cs typeface="+mn-lt"/>
              </a:rPr>
              <a:t>their peer feedback, including whether they perceive it to be fair and accurate</a:t>
            </a:r>
          </a:p>
          <a:p>
            <a:pPr marL="285750" indent="-285750">
              <a:lnSpc>
                <a:spcPct val="150000"/>
              </a:lnSpc>
              <a:buFont typeface="Arial"/>
              <a:buChar char="•"/>
            </a:pPr>
            <a:r>
              <a:rPr lang="en-GB" dirty="0">
                <a:ea typeface="+mn-lt"/>
                <a:cs typeface="+mn-lt"/>
              </a:rPr>
              <a:t>their own positionality and how this will have impacted their interactions with the team</a:t>
            </a:r>
          </a:p>
          <a:p>
            <a:pPr marL="285750" indent="-285750">
              <a:lnSpc>
                <a:spcPct val="150000"/>
              </a:lnSpc>
              <a:buFont typeface="Arial"/>
              <a:buChar char="•"/>
            </a:pPr>
            <a:r>
              <a:rPr lang="en-GB" dirty="0">
                <a:ea typeface="+mn-lt"/>
                <a:cs typeface="+mn-lt"/>
              </a:rPr>
              <a:t>their teammates’ perceived positionality and how this will have affected their perceptions</a:t>
            </a:r>
          </a:p>
          <a:p>
            <a:pPr marL="285750" indent="-285750">
              <a:lnSpc>
                <a:spcPct val="150000"/>
              </a:lnSpc>
              <a:buFont typeface="Arial"/>
              <a:buChar char="•"/>
            </a:pPr>
            <a:r>
              <a:rPr lang="en-GB" dirty="0">
                <a:ea typeface="+mn-lt"/>
                <a:cs typeface="+mn-lt"/>
              </a:rPr>
              <a:t>what they could do, with respect to EDI, to ensure a team had balanced peer assessment marks / distribution of workload in the future </a:t>
            </a:r>
            <a:br>
              <a:rPr lang="en-GB" dirty="0"/>
            </a:br>
            <a:endParaRPr lang="en-GB" dirty="0">
              <a:cs typeface="Arial"/>
            </a:endParaRPr>
          </a:p>
          <a:p>
            <a:pPr>
              <a:lnSpc>
                <a:spcPct val="150000"/>
              </a:lnSpc>
            </a:pPr>
            <a:r>
              <a:rPr lang="en-GB" dirty="0"/>
              <a:t>Learning Outcomes</a:t>
            </a:r>
            <a:br>
              <a:rPr lang="en-GB" dirty="0"/>
            </a:br>
            <a:r>
              <a:rPr lang="en-GB" dirty="0">
                <a:ea typeface="+mn-lt"/>
                <a:cs typeface="+mn-lt"/>
              </a:rPr>
              <a:t>The individual essay is intended to specifically address the following learning outcome: </a:t>
            </a:r>
          </a:p>
          <a:p>
            <a:pPr marL="285750" indent="-285750">
              <a:lnSpc>
                <a:spcPct val="150000"/>
              </a:lnSpc>
              <a:buFont typeface="Arial"/>
              <a:buChar char="•"/>
            </a:pPr>
            <a:r>
              <a:rPr lang="en-GB" dirty="0">
                <a:ea typeface="+mn-lt"/>
                <a:cs typeface="+mn-lt"/>
              </a:rPr>
              <a:t>Evaluate one’s own positionality and personal development as well as changes to thinking through reflective practice </a:t>
            </a:r>
            <a:endParaRPr lang="en-GB" sz="2400" dirty="0"/>
          </a:p>
        </p:txBody>
      </p:sp>
      <p:sp>
        <p:nvSpPr>
          <p:cNvPr id="2" name="Title 1">
            <a:extLst>
              <a:ext uri="{FF2B5EF4-FFF2-40B4-BE49-F238E27FC236}">
                <a16:creationId xmlns:a16="http://schemas.microsoft.com/office/drawing/2014/main" id="{A4CB0405-801A-ECC0-2810-CE9A47CB6D5D}"/>
              </a:ext>
            </a:extLst>
          </p:cNvPr>
          <p:cNvSpPr txBox="1">
            <a:spLocks/>
          </p:cNvSpPr>
          <p:nvPr/>
        </p:nvSpPr>
        <p:spPr>
          <a:xfrm>
            <a:off x="325800" y="252000"/>
            <a:ext cx="11540763" cy="378044"/>
          </a:xfrm>
          <a:prstGeom prst="rect">
            <a:avLst/>
          </a:prstGeom>
        </p:spPr>
        <p:txBody>
          <a:bodyPr/>
          <a:lstStyle>
            <a:lvl1pPr algn="l" defTabSz="685765" rtl="0" eaLnBrk="1" latinLnBrk="0" hangingPunct="1">
              <a:lnSpc>
                <a:spcPct val="90000"/>
              </a:lnSpc>
              <a:spcBef>
                <a:spcPct val="0"/>
              </a:spcBef>
              <a:buNone/>
              <a:defRPr sz="2600" b="1" kern="1200">
                <a:solidFill>
                  <a:schemeClr val="accent1"/>
                </a:solidFill>
                <a:latin typeface="+mj-lt"/>
                <a:ea typeface="+mj-ea"/>
                <a:cs typeface="+mj-cs"/>
              </a:defRPr>
            </a:lvl1pPr>
          </a:lstStyle>
          <a:p>
            <a:r>
              <a:rPr lang="en-US" sz="3600" dirty="0"/>
              <a:t>Individual Essay Rubric</a:t>
            </a:r>
          </a:p>
        </p:txBody>
      </p:sp>
    </p:spTree>
    <p:extLst>
      <p:ext uri="{BB962C8B-B14F-4D97-AF65-F5344CB8AC3E}">
        <p14:creationId xmlns:p14="http://schemas.microsoft.com/office/powerpoint/2010/main" val="3246616451"/>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692A94-A62C-B372-C198-994B89562BEE}"/>
              </a:ext>
            </a:extLst>
          </p:cNvPr>
          <p:cNvSpPr>
            <a:spLocks noGrp="1"/>
          </p:cNvSpPr>
          <p:nvPr>
            <p:ph type="dt" sz="half" idx="10"/>
          </p:nvPr>
        </p:nvSpPr>
        <p:spPr/>
        <p:txBody>
          <a:bodyPr/>
          <a:lstStyle/>
          <a:p>
            <a:fld id="{7DCD27DD-FFD1-44E5-945C-32FDB656B27C}" type="datetime1">
              <a:rPr/>
              <a:t>7/24/2024</a:t>
            </a:fld>
            <a:endParaRPr lang="en-GB"/>
          </a:p>
        </p:txBody>
      </p:sp>
      <p:sp>
        <p:nvSpPr>
          <p:cNvPr id="3" name="Footer Placeholder 2">
            <a:extLst>
              <a:ext uri="{FF2B5EF4-FFF2-40B4-BE49-F238E27FC236}">
                <a16:creationId xmlns:a16="http://schemas.microsoft.com/office/drawing/2014/main" id="{45A75F1E-196B-C023-B68E-DDAE2205D5F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5ED658F-070B-85D1-18D7-365D1242D425}"/>
              </a:ext>
            </a:extLst>
          </p:cNvPr>
          <p:cNvSpPr>
            <a:spLocks noGrp="1"/>
          </p:cNvSpPr>
          <p:nvPr>
            <p:ph type="sldNum" sz="quarter" idx="12"/>
          </p:nvPr>
        </p:nvSpPr>
        <p:spPr/>
        <p:txBody>
          <a:bodyPr/>
          <a:lstStyle/>
          <a:p>
            <a:fld id="{DC60E08D-D9E0-4069-ADB6-F7084DFFB394}" type="slidenum">
              <a:rPr lang="en-GB" smtClean="0"/>
              <a:t>24</a:t>
            </a:fld>
            <a:endParaRPr lang="en-GB"/>
          </a:p>
        </p:txBody>
      </p:sp>
      <p:pic>
        <p:nvPicPr>
          <p:cNvPr id="5" name="Picture 4" descr="A blue and white table with text&#10;&#10;Description automatically generated">
            <a:extLst>
              <a:ext uri="{FF2B5EF4-FFF2-40B4-BE49-F238E27FC236}">
                <a16:creationId xmlns:a16="http://schemas.microsoft.com/office/drawing/2014/main" id="{D1F4045A-6E70-251C-BB96-7EE6208797AD}"/>
              </a:ext>
            </a:extLst>
          </p:cNvPr>
          <p:cNvPicPr>
            <a:picLocks noChangeAspect="1"/>
          </p:cNvPicPr>
          <p:nvPr/>
        </p:nvPicPr>
        <p:blipFill>
          <a:blip r:embed="rId2"/>
          <a:stretch>
            <a:fillRect/>
          </a:stretch>
        </p:blipFill>
        <p:spPr>
          <a:xfrm>
            <a:off x="1001954" y="1036086"/>
            <a:ext cx="9869602" cy="4896366"/>
          </a:xfrm>
          <a:prstGeom prst="rect">
            <a:avLst/>
          </a:prstGeom>
        </p:spPr>
      </p:pic>
      <p:sp>
        <p:nvSpPr>
          <p:cNvPr id="6" name="Title 1">
            <a:extLst>
              <a:ext uri="{FF2B5EF4-FFF2-40B4-BE49-F238E27FC236}">
                <a16:creationId xmlns:a16="http://schemas.microsoft.com/office/drawing/2014/main" id="{E0809905-DE5F-A8D4-9C85-E39A4169BD47}"/>
              </a:ext>
            </a:extLst>
          </p:cNvPr>
          <p:cNvSpPr txBox="1">
            <a:spLocks/>
          </p:cNvSpPr>
          <p:nvPr/>
        </p:nvSpPr>
        <p:spPr>
          <a:xfrm>
            <a:off x="325800" y="252000"/>
            <a:ext cx="11540763" cy="378044"/>
          </a:xfrm>
          <a:prstGeom prst="rect">
            <a:avLst/>
          </a:prstGeom>
        </p:spPr>
        <p:txBody>
          <a:bodyPr/>
          <a:lstStyle>
            <a:lvl1pPr algn="l" defTabSz="685765" rtl="0" eaLnBrk="1" latinLnBrk="0" hangingPunct="1">
              <a:lnSpc>
                <a:spcPct val="90000"/>
              </a:lnSpc>
              <a:spcBef>
                <a:spcPct val="0"/>
              </a:spcBef>
              <a:buNone/>
              <a:defRPr sz="2600" b="1" kern="1200">
                <a:solidFill>
                  <a:schemeClr val="accent1"/>
                </a:solidFill>
                <a:latin typeface="+mj-lt"/>
                <a:ea typeface="+mj-ea"/>
                <a:cs typeface="+mj-cs"/>
              </a:defRPr>
            </a:lvl1pPr>
          </a:lstStyle>
          <a:p>
            <a:r>
              <a:rPr lang="en-US" sz="3600" dirty="0"/>
              <a:t>Individual Essay Rubric</a:t>
            </a:r>
          </a:p>
        </p:txBody>
      </p:sp>
    </p:spTree>
    <p:extLst>
      <p:ext uri="{BB962C8B-B14F-4D97-AF65-F5344CB8AC3E}">
        <p14:creationId xmlns:p14="http://schemas.microsoft.com/office/powerpoint/2010/main" val="3861581346"/>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Legislation and Frameworks</a:t>
            </a:r>
          </a:p>
        </p:txBody>
      </p:sp>
      <p:sp>
        <p:nvSpPr>
          <p:cNvPr id="3" name="Content Placeholder 2"/>
          <p:cNvSpPr>
            <a:spLocks noGrp="1"/>
          </p:cNvSpPr>
          <p:nvPr>
            <p:ph idx="1"/>
          </p:nvPr>
        </p:nvSpPr>
        <p:spPr/>
        <p:txBody>
          <a:bodyPr/>
          <a:lstStyle/>
          <a:p>
            <a:pPr marL="457200" indent="-457200">
              <a:lnSpc>
                <a:spcPct val="150000"/>
              </a:lnSpc>
              <a:buFont typeface="Arial" panose="020B0604020202020204" pitchFamily="34" charset="0"/>
              <a:buChar char="•"/>
            </a:pPr>
            <a:r>
              <a:rPr lang="en-US" sz="2800" dirty="0"/>
              <a:t>Equality Act 2010 </a:t>
            </a:r>
          </a:p>
          <a:p>
            <a:pPr marL="457200" indent="-457200">
              <a:lnSpc>
                <a:spcPct val="150000"/>
              </a:lnSpc>
              <a:buFont typeface="Arial" panose="020B0604020202020204" pitchFamily="34" charset="0"/>
              <a:buChar char="•"/>
            </a:pPr>
            <a:r>
              <a:rPr lang="en-US" sz="2800" dirty="0"/>
              <a:t>Wheel of Power and Privilege </a:t>
            </a:r>
          </a:p>
          <a:p>
            <a:pPr marL="457200" indent="-457200">
              <a:lnSpc>
                <a:spcPct val="150000"/>
              </a:lnSpc>
              <a:buFont typeface="Arial" panose="020B0604020202020204" pitchFamily="34" charset="0"/>
              <a:buChar char="•"/>
            </a:pPr>
            <a:r>
              <a:rPr lang="en-US" sz="2800" dirty="0"/>
              <a:t>Equity Compass</a:t>
            </a:r>
          </a:p>
          <a:p>
            <a:pPr marL="457200" indent="-457200">
              <a:lnSpc>
                <a:spcPct val="150000"/>
              </a:lnSpc>
              <a:buFont typeface="Arial" panose="020B0604020202020204" pitchFamily="34" charset="0"/>
              <a:buChar char="•"/>
            </a:pPr>
            <a:r>
              <a:rPr lang="en-US" sz="2800" dirty="0"/>
              <a:t>Equality Impact Assessments (EIA)</a:t>
            </a:r>
          </a:p>
          <a:p>
            <a:pPr marL="457200" indent="-457200">
              <a:lnSpc>
                <a:spcPct val="150000"/>
              </a:lnSpc>
              <a:buFont typeface="Arial" panose="020B0604020202020204" pitchFamily="34" charset="0"/>
              <a:buChar char="•"/>
            </a:pPr>
            <a:r>
              <a:rPr lang="en-US" sz="2800" dirty="0"/>
              <a:t>Intersectionality</a:t>
            </a:r>
          </a:p>
        </p:txBody>
      </p:sp>
      <p:sp>
        <p:nvSpPr>
          <p:cNvPr id="4" name="Text Placeholder 3"/>
          <p:cNvSpPr>
            <a:spLocks noGrp="1"/>
          </p:cNvSpPr>
          <p:nvPr>
            <p:ph type="body" sz="quarter" idx="10"/>
          </p:nvPr>
        </p:nvSpPr>
        <p:spPr/>
        <p:txBody>
          <a:bodyPr/>
          <a:lstStyle/>
          <a:p>
            <a:endParaRPr lang="en-US"/>
          </a:p>
        </p:txBody>
      </p:sp>
      <p:sp>
        <p:nvSpPr>
          <p:cNvPr id="5" name="Text Placeholder 4"/>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10126675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endParaRPr lang="en-US"/>
          </a:p>
        </p:txBody>
      </p:sp>
      <p:sp>
        <p:nvSpPr>
          <p:cNvPr id="5" name="Text Placeholder 4"/>
          <p:cNvSpPr>
            <a:spLocks noGrp="1"/>
          </p:cNvSpPr>
          <p:nvPr>
            <p:ph type="body" sz="quarter" idx="12"/>
          </p:nvPr>
        </p:nvSpPr>
        <p:spPr/>
        <p:txBody>
          <a:bodyPr/>
          <a:lstStyle/>
          <a:p>
            <a:endParaRPr lang="en-US"/>
          </a:p>
        </p:txBody>
      </p:sp>
      <p:sp>
        <p:nvSpPr>
          <p:cNvPr id="7" name="Speech Bubble: Oval 6">
            <a:extLst>
              <a:ext uri="{FF2B5EF4-FFF2-40B4-BE49-F238E27FC236}">
                <a16:creationId xmlns:a16="http://schemas.microsoft.com/office/drawing/2014/main" id="{7AB13499-BDBD-48B4-9124-90B12D89C839}"/>
              </a:ext>
            </a:extLst>
          </p:cNvPr>
          <p:cNvSpPr/>
          <p:nvPr/>
        </p:nvSpPr>
        <p:spPr>
          <a:xfrm rot="484298">
            <a:off x="7653459" y="1120120"/>
            <a:ext cx="2025173" cy="1409534"/>
          </a:xfrm>
          <a:custGeom>
            <a:avLst/>
            <a:gdLst>
              <a:gd name="connsiteX0" fmla="*/ 590682 w 2025173"/>
              <a:gd name="connsiteY0" fmla="*/ 1585726 h 1409534"/>
              <a:gd name="connsiteX1" fmla="*/ 514970 w 2025173"/>
              <a:gd name="connsiteY1" fmla="*/ 1318560 h 1409534"/>
              <a:gd name="connsiteX2" fmla="*/ 258185 w 2025173"/>
              <a:gd name="connsiteY2" fmla="*/ 234661 h 1409534"/>
              <a:gd name="connsiteX3" fmla="*/ 1322929 w 2025173"/>
              <a:gd name="connsiteY3" fmla="*/ 33916 h 1409534"/>
              <a:gd name="connsiteX4" fmla="*/ 1932809 w 2025173"/>
              <a:gd name="connsiteY4" fmla="*/ 998843 h 1409534"/>
              <a:gd name="connsiteX5" fmla="*/ 881562 w 2025173"/>
              <a:gd name="connsiteY5" fmla="*/ 1403609 h 1409534"/>
              <a:gd name="connsiteX6" fmla="*/ 590682 w 2025173"/>
              <a:gd name="connsiteY6" fmla="*/ 1585726 h 140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5173" h="1409534" extrusionOk="0">
                <a:moveTo>
                  <a:pt x="590682" y="1585726"/>
                </a:moveTo>
                <a:cubicBezTo>
                  <a:pt x="546365" y="1534423"/>
                  <a:pt x="564499" y="1392293"/>
                  <a:pt x="514970" y="1318560"/>
                </a:cubicBezTo>
                <a:cubicBezTo>
                  <a:pt x="-57148" y="1089575"/>
                  <a:pt x="-107999" y="599876"/>
                  <a:pt x="258185" y="234661"/>
                </a:cubicBezTo>
                <a:cubicBezTo>
                  <a:pt x="414609" y="-4406"/>
                  <a:pt x="954371" y="-63965"/>
                  <a:pt x="1322929" y="33916"/>
                </a:cubicBezTo>
                <a:cubicBezTo>
                  <a:pt x="1821659" y="143614"/>
                  <a:pt x="2156560" y="695566"/>
                  <a:pt x="1932809" y="998843"/>
                </a:cubicBezTo>
                <a:cubicBezTo>
                  <a:pt x="1766211" y="1274033"/>
                  <a:pt x="1334477" y="1321997"/>
                  <a:pt x="881562" y="1403609"/>
                </a:cubicBezTo>
                <a:cubicBezTo>
                  <a:pt x="782991" y="1471424"/>
                  <a:pt x="670639" y="1498978"/>
                  <a:pt x="590682" y="1585726"/>
                </a:cubicBezTo>
                <a:close/>
              </a:path>
            </a:pathLst>
          </a:custGeom>
          <a:noFill/>
          <a:ln w="38100" cap="flat" cmpd="sng" algn="ctr">
            <a:solidFill>
              <a:schemeClr val="accent5"/>
            </a:solidFill>
            <a:prstDash val="solid"/>
            <a:round/>
            <a:headEnd type="none" w="med" len="med"/>
            <a:tailEnd type="none" w="med" len="med"/>
            <a:extLst>
              <a:ext uri="{C807C97D-BFC1-408E-A445-0C87EB9F89A2}">
                <ask:lineSketchStyleProps xmlns:ask="http://schemas.microsoft.com/office/drawing/2018/sketchyshapes" sd="897446284">
                  <a:prstGeom prst="wedgeEllipseCallout">
                    <a:avLst/>
                  </a:prstGeom>
                  <ask:type>
                    <ask:lineSketchScribble/>
                  </ask:type>
                </ask:lineSketchStyleProps>
              </a:ext>
            </a:extLst>
          </a:ln>
        </p:spPr>
        <p:style>
          <a:lnRef idx="0">
            <a:scrgbClr r="0" g="0" b="0"/>
          </a:lnRef>
          <a:fillRef idx="0">
            <a:scrgbClr r="0" g="0" b="0"/>
          </a:fillRef>
          <a:effectRef idx="0">
            <a:scrgbClr r="0" g="0" b="0"/>
          </a:effectRef>
          <a:fontRef idx="minor">
            <a:schemeClr val="accent5"/>
          </a:fontRef>
        </p:style>
        <p:txBody>
          <a:bodyPr rtlCol="0" anchor="ctr"/>
          <a:lstStyle/>
          <a:p>
            <a:pPr algn="ctr"/>
            <a:endParaRPr lang="en-GB"/>
          </a:p>
        </p:txBody>
      </p:sp>
      <p:sp>
        <p:nvSpPr>
          <p:cNvPr id="8" name="Speech Bubble: Rectangle 7">
            <a:extLst>
              <a:ext uri="{FF2B5EF4-FFF2-40B4-BE49-F238E27FC236}">
                <a16:creationId xmlns:a16="http://schemas.microsoft.com/office/drawing/2014/main" id="{8527D255-9F5B-460F-94A4-88B68E712B03}"/>
              </a:ext>
            </a:extLst>
          </p:cNvPr>
          <p:cNvSpPr/>
          <p:nvPr/>
        </p:nvSpPr>
        <p:spPr>
          <a:xfrm rot="17223462">
            <a:off x="2574290" y="1315218"/>
            <a:ext cx="1024857" cy="1301334"/>
          </a:xfrm>
          <a:custGeom>
            <a:avLst/>
            <a:gdLst>
              <a:gd name="connsiteX0" fmla="*/ 0 w 1024857"/>
              <a:gd name="connsiteY0" fmla="*/ 0 h 1301334"/>
              <a:gd name="connsiteX1" fmla="*/ 170810 w 1024857"/>
              <a:gd name="connsiteY1" fmla="*/ 0 h 1301334"/>
              <a:gd name="connsiteX2" fmla="*/ 170810 w 1024857"/>
              <a:gd name="connsiteY2" fmla="*/ 0 h 1301334"/>
              <a:gd name="connsiteX3" fmla="*/ 427024 w 1024857"/>
              <a:gd name="connsiteY3" fmla="*/ 0 h 1301334"/>
              <a:gd name="connsiteX4" fmla="*/ 1024857 w 1024857"/>
              <a:gd name="connsiteY4" fmla="*/ 0 h 1301334"/>
              <a:gd name="connsiteX5" fmla="*/ 1024857 w 1024857"/>
              <a:gd name="connsiteY5" fmla="*/ 379556 h 1301334"/>
              <a:gd name="connsiteX6" fmla="*/ 1024857 w 1024857"/>
              <a:gd name="connsiteY6" fmla="*/ 759112 h 1301334"/>
              <a:gd name="connsiteX7" fmla="*/ 1024857 w 1024857"/>
              <a:gd name="connsiteY7" fmla="*/ 759112 h 1301334"/>
              <a:gd name="connsiteX8" fmla="*/ 1024857 w 1024857"/>
              <a:gd name="connsiteY8" fmla="*/ 1084445 h 1301334"/>
              <a:gd name="connsiteX9" fmla="*/ 1024857 w 1024857"/>
              <a:gd name="connsiteY9" fmla="*/ 1301334 h 1301334"/>
              <a:gd name="connsiteX10" fmla="*/ 427024 w 1024857"/>
              <a:gd name="connsiteY10" fmla="*/ 1301334 h 1301334"/>
              <a:gd name="connsiteX11" fmla="*/ 298920 w 1024857"/>
              <a:gd name="connsiteY11" fmla="*/ 1464001 h 1301334"/>
              <a:gd name="connsiteX12" fmla="*/ 170810 w 1024857"/>
              <a:gd name="connsiteY12" fmla="*/ 1301334 h 1301334"/>
              <a:gd name="connsiteX13" fmla="*/ 0 w 1024857"/>
              <a:gd name="connsiteY13" fmla="*/ 1301334 h 1301334"/>
              <a:gd name="connsiteX14" fmla="*/ 0 w 1024857"/>
              <a:gd name="connsiteY14" fmla="*/ 1084445 h 1301334"/>
              <a:gd name="connsiteX15" fmla="*/ 0 w 1024857"/>
              <a:gd name="connsiteY15" fmla="*/ 759112 h 1301334"/>
              <a:gd name="connsiteX16" fmla="*/ 0 w 1024857"/>
              <a:gd name="connsiteY16" fmla="*/ 759112 h 1301334"/>
              <a:gd name="connsiteX17" fmla="*/ 0 w 1024857"/>
              <a:gd name="connsiteY17" fmla="*/ 394738 h 1301334"/>
              <a:gd name="connsiteX18" fmla="*/ 0 w 1024857"/>
              <a:gd name="connsiteY18" fmla="*/ 0 h 1301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24857" h="1301334" extrusionOk="0">
                <a:moveTo>
                  <a:pt x="0" y="0"/>
                </a:moveTo>
                <a:cubicBezTo>
                  <a:pt x="61574" y="2780"/>
                  <a:pt x="124050" y="7489"/>
                  <a:pt x="170810" y="0"/>
                </a:cubicBezTo>
                <a:lnTo>
                  <a:pt x="170810" y="0"/>
                </a:lnTo>
                <a:cubicBezTo>
                  <a:pt x="253029" y="-10504"/>
                  <a:pt x="355903" y="-12448"/>
                  <a:pt x="427024" y="0"/>
                </a:cubicBezTo>
                <a:cubicBezTo>
                  <a:pt x="551190" y="19310"/>
                  <a:pt x="844017" y="-23308"/>
                  <a:pt x="1024857" y="0"/>
                </a:cubicBezTo>
                <a:cubicBezTo>
                  <a:pt x="1031040" y="132863"/>
                  <a:pt x="1013280" y="282703"/>
                  <a:pt x="1024857" y="379556"/>
                </a:cubicBezTo>
                <a:cubicBezTo>
                  <a:pt x="1036434" y="476409"/>
                  <a:pt x="1010894" y="673786"/>
                  <a:pt x="1024857" y="759112"/>
                </a:cubicBezTo>
                <a:lnTo>
                  <a:pt x="1024857" y="759112"/>
                </a:lnTo>
                <a:cubicBezTo>
                  <a:pt x="1012855" y="915508"/>
                  <a:pt x="1015073" y="925342"/>
                  <a:pt x="1024857" y="1084445"/>
                </a:cubicBezTo>
                <a:cubicBezTo>
                  <a:pt x="1015191" y="1152945"/>
                  <a:pt x="1016382" y="1207849"/>
                  <a:pt x="1024857" y="1301334"/>
                </a:cubicBezTo>
                <a:cubicBezTo>
                  <a:pt x="889855" y="1289771"/>
                  <a:pt x="683875" y="1312771"/>
                  <a:pt x="427024" y="1301334"/>
                </a:cubicBezTo>
                <a:cubicBezTo>
                  <a:pt x="359104" y="1378494"/>
                  <a:pt x="332902" y="1416472"/>
                  <a:pt x="298920" y="1464001"/>
                </a:cubicBezTo>
                <a:cubicBezTo>
                  <a:pt x="256321" y="1410760"/>
                  <a:pt x="227168" y="1366641"/>
                  <a:pt x="170810" y="1301334"/>
                </a:cubicBezTo>
                <a:cubicBezTo>
                  <a:pt x="107685" y="1298272"/>
                  <a:pt x="81320" y="1304404"/>
                  <a:pt x="0" y="1301334"/>
                </a:cubicBezTo>
                <a:cubicBezTo>
                  <a:pt x="-7002" y="1237782"/>
                  <a:pt x="-4966" y="1181788"/>
                  <a:pt x="0" y="1084445"/>
                </a:cubicBezTo>
                <a:cubicBezTo>
                  <a:pt x="-8973" y="982282"/>
                  <a:pt x="3211" y="873377"/>
                  <a:pt x="0" y="759112"/>
                </a:cubicBezTo>
                <a:lnTo>
                  <a:pt x="0" y="759112"/>
                </a:lnTo>
                <a:cubicBezTo>
                  <a:pt x="-5637" y="585536"/>
                  <a:pt x="12818" y="527684"/>
                  <a:pt x="0" y="394738"/>
                </a:cubicBezTo>
                <a:cubicBezTo>
                  <a:pt x="-12818" y="261792"/>
                  <a:pt x="-17901" y="171296"/>
                  <a:pt x="0" y="0"/>
                </a:cubicBezTo>
                <a:close/>
              </a:path>
            </a:pathLst>
          </a:custGeom>
          <a:noFill/>
          <a:ln w="28575" cap="flat" cmpd="sng" algn="ctr">
            <a:solidFill>
              <a:schemeClr val="accent1"/>
            </a:solidFill>
            <a:prstDash val="solid"/>
            <a:round/>
            <a:headEnd type="none" w="med" len="med"/>
            <a:tailEnd type="none" w="med" len="med"/>
            <a:extLst>
              <a:ext uri="{C807C97D-BFC1-408E-A445-0C87EB9F89A2}">
                <ask:lineSketchStyleProps xmlns:ask="http://schemas.microsoft.com/office/drawing/2018/sketchyshapes" sd="3875912179">
                  <a:prstGeom prst="wedgeRectCallout">
                    <a:avLst/>
                  </a:prstGeom>
                  <ask:type>
                    <ask:lineSketchFreehand/>
                  </ask:type>
                </ask:lineSketchStyleProps>
              </a:ext>
            </a:extLst>
          </a:ln>
        </p:spPr>
        <p:style>
          <a:lnRef idx="0">
            <a:scrgbClr r="0" g="0" b="0"/>
          </a:lnRef>
          <a:fillRef idx="0">
            <a:scrgbClr r="0" g="0" b="0"/>
          </a:fillRef>
          <a:effectRef idx="0">
            <a:scrgbClr r="0" g="0" b="0"/>
          </a:effectRef>
          <a:fontRef idx="minor">
            <a:schemeClr val="accent1"/>
          </a:fontRef>
        </p:style>
        <p:txBody>
          <a:bodyPr rtlCol="0" anchor="ctr"/>
          <a:lstStyle/>
          <a:p>
            <a:pPr algn="ctr"/>
            <a:endParaRPr lang="en-GB"/>
          </a:p>
        </p:txBody>
      </p:sp>
      <p:sp>
        <p:nvSpPr>
          <p:cNvPr id="10" name="Speech Bubble: Rectangle with Corners Rounded 9">
            <a:extLst>
              <a:ext uri="{FF2B5EF4-FFF2-40B4-BE49-F238E27FC236}">
                <a16:creationId xmlns:a16="http://schemas.microsoft.com/office/drawing/2014/main" id="{FD743494-AD3C-4569-8327-0FBB4DAC9AF5}"/>
              </a:ext>
            </a:extLst>
          </p:cNvPr>
          <p:cNvSpPr/>
          <p:nvPr/>
        </p:nvSpPr>
        <p:spPr>
          <a:xfrm>
            <a:off x="4567836" y="952347"/>
            <a:ext cx="2589815" cy="1045820"/>
          </a:xfrm>
          <a:custGeom>
            <a:avLst/>
            <a:gdLst>
              <a:gd name="connsiteX0" fmla="*/ 0 w 2589815"/>
              <a:gd name="connsiteY0" fmla="*/ 174307 h 1045820"/>
              <a:gd name="connsiteX1" fmla="*/ 174307 w 2589815"/>
              <a:gd name="connsiteY1" fmla="*/ 0 h 1045820"/>
              <a:gd name="connsiteX2" fmla="*/ 431636 w 2589815"/>
              <a:gd name="connsiteY2" fmla="*/ 0 h 1045820"/>
              <a:gd name="connsiteX3" fmla="*/ 431636 w 2589815"/>
              <a:gd name="connsiteY3" fmla="*/ 0 h 1045820"/>
              <a:gd name="connsiteX4" fmla="*/ 1079090 w 2589815"/>
              <a:gd name="connsiteY4" fmla="*/ 0 h 1045820"/>
              <a:gd name="connsiteX5" fmla="*/ 2415508 w 2589815"/>
              <a:gd name="connsiteY5" fmla="*/ 0 h 1045820"/>
              <a:gd name="connsiteX6" fmla="*/ 2589815 w 2589815"/>
              <a:gd name="connsiteY6" fmla="*/ 174307 h 1045820"/>
              <a:gd name="connsiteX7" fmla="*/ 2589815 w 2589815"/>
              <a:gd name="connsiteY7" fmla="*/ 610062 h 1045820"/>
              <a:gd name="connsiteX8" fmla="*/ 2589815 w 2589815"/>
              <a:gd name="connsiteY8" fmla="*/ 610062 h 1045820"/>
              <a:gd name="connsiteX9" fmla="*/ 2589815 w 2589815"/>
              <a:gd name="connsiteY9" fmla="*/ 871517 h 1045820"/>
              <a:gd name="connsiteX10" fmla="*/ 2589815 w 2589815"/>
              <a:gd name="connsiteY10" fmla="*/ 871513 h 1045820"/>
              <a:gd name="connsiteX11" fmla="*/ 2415508 w 2589815"/>
              <a:gd name="connsiteY11" fmla="*/ 1045820 h 1045820"/>
              <a:gd name="connsiteX12" fmla="*/ 1079090 w 2589815"/>
              <a:gd name="connsiteY12" fmla="*/ 1045820 h 1045820"/>
              <a:gd name="connsiteX13" fmla="*/ 755371 w 2589815"/>
              <a:gd name="connsiteY13" fmla="*/ 1176548 h 1045820"/>
              <a:gd name="connsiteX14" fmla="*/ 431636 w 2589815"/>
              <a:gd name="connsiteY14" fmla="*/ 1045820 h 1045820"/>
              <a:gd name="connsiteX15" fmla="*/ 174307 w 2589815"/>
              <a:gd name="connsiteY15" fmla="*/ 1045820 h 1045820"/>
              <a:gd name="connsiteX16" fmla="*/ 0 w 2589815"/>
              <a:gd name="connsiteY16" fmla="*/ 871513 h 1045820"/>
              <a:gd name="connsiteX17" fmla="*/ 0 w 2589815"/>
              <a:gd name="connsiteY17" fmla="*/ 871517 h 1045820"/>
              <a:gd name="connsiteX18" fmla="*/ 0 w 2589815"/>
              <a:gd name="connsiteY18" fmla="*/ 610062 h 1045820"/>
              <a:gd name="connsiteX19" fmla="*/ 0 w 2589815"/>
              <a:gd name="connsiteY19" fmla="*/ 610062 h 1045820"/>
              <a:gd name="connsiteX20" fmla="*/ 0 w 2589815"/>
              <a:gd name="connsiteY20" fmla="*/ 174307 h 104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89815" h="1045820" extrusionOk="0">
                <a:moveTo>
                  <a:pt x="0" y="174307"/>
                </a:moveTo>
                <a:cubicBezTo>
                  <a:pt x="-15340" y="78989"/>
                  <a:pt x="71955" y="3564"/>
                  <a:pt x="174307" y="0"/>
                </a:cubicBezTo>
                <a:cubicBezTo>
                  <a:pt x="203249" y="-9292"/>
                  <a:pt x="321384" y="-18080"/>
                  <a:pt x="431636" y="0"/>
                </a:cubicBezTo>
                <a:lnTo>
                  <a:pt x="431636" y="0"/>
                </a:lnTo>
                <a:cubicBezTo>
                  <a:pt x="601893" y="-13643"/>
                  <a:pt x="769409" y="-45141"/>
                  <a:pt x="1079090" y="0"/>
                </a:cubicBezTo>
                <a:cubicBezTo>
                  <a:pt x="1548753" y="35802"/>
                  <a:pt x="1814994" y="85691"/>
                  <a:pt x="2415508" y="0"/>
                </a:cubicBezTo>
                <a:cubicBezTo>
                  <a:pt x="2496301" y="-8820"/>
                  <a:pt x="2594873" y="82820"/>
                  <a:pt x="2589815" y="174307"/>
                </a:cubicBezTo>
                <a:cubicBezTo>
                  <a:pt x="2625870" y="227875"/>
                  <a:pt x="2574969" y="402090"/>
                  <a:pt x="2589815" y="610062"/>
                </a:cubicBezTo>
                <a:lnTo>
                  <a:pt x="2589815" y="610062"/>
                </a:lnTo>
                <a:cubicBezTo>
                  <a:pt x="2569344" y="653228"/>
                  <a:pt x="2584850" y="782533"/>
                  <a:pt x="2589815" y="871517"/>
                </a:cubicBezTo>
                <a:lnTo>
                  <a:pt x="2589815" y="871513"/>
                </a:lnTo>
                <a:cubicBezTo>
                  <a:pt x="2593277" y="968323"/>
                  <a:pt x="2514346" y="1047567"/>
                  <a:pt x="2415508" y="1045820"/>
                </a:cubicBezTo>
                <a:cubicBezTo>
                  <a:pt x="2195277" y="1043700"/>
                  <a:pt x="1471614" y="1119217"/>
                  <a:pt x="1079090" y="1045820"/>
                </a:cubicBezTo>
                <a:cubicBezTo>
                  <a:pt x="1003619" y="1097586"/>
                  <a:pt x="855147" y="1136622"/>
                  <a:pt x="755371" y="1176548"/>
                </a:cubicBezTo>
                <a:cubicBezTo>
                  <a:pt x="689823" y="1142952"/>
                  <a:pt x="495590" y="1062730"/>
                  <a:pt x="431636" y="1045820"/>
                </a:cubicBezTo>
                <a:cubicBezTo>
                  <a:pt x="389048" y="1067357"/>
                  <a:pt x="237084" y="1053216"/>
                  <a:pt x="174307" y="1045820"/>
                </a:cubicBezTo>
                <a:cubicBezTo>
                  <a:pt x="68946" y="1043615"/>
                  <a:pt x="3783" y="962130"/>
                  <a:pt x="0" y="871513"/>
                </a:cubicBezTo>
                <a:lnTo>
                  <a:pt x="0" y="871517"/>
                </a:lnTo>
                <a:cubicBezTo>
                  <a:pt x="-2984" y="743152"/>
                  <a:pt x="20921" y="665110"/>
                  <a:pt x="0" y="610062"/>
                </a:cubicBezTo>
                <a:lnTo>
                  <a:pt x="0" y="610062"/>
                </a:lnTo>
                <a:cubicBezTo>
                  <a:pt x="5170" y="459062"/>
                  <a:pt x="18193" y="354343"/>
                  <a:pt x="0" y="174307"/>
                </a:cubicBezTo>
                <a:close/>
              </a:path>
            </a:pathLst>
          </a:custGeom>
          <a:noFill/>
          <a:ln w="38100" cap="flat" cmpd="sng" algn="ctr">
            <a:solidFill>
              <a:schemeClr val="accent3"/>
            </a:solidFill>
            <a:prstDash val="solid"/>
            <a:round/>
            <a:headEnd type="none" w="med" len="med"/>
            <a:tailEnd type="none" w="med" len="med"/>
            <a:extLst>
              <a:ext uri="{C807C97D-BFC1-408E-A445-0C87EB9F89A2}">
                <ask:lineSketchStyleProps xmlns:ask="http://schemas.microsoft.com/office/drawing/2018/sketchyshapes" sd="1859435545">
                  <a:prstGeom prst="wedgeRoundRectCallout">
                    <a:avLst/>
                  </a:prstGeom>
                  <ask:type>
                    <ask:lineSketchCurved/>
                  </ask:type>
                </ask:lineSketchStyleProps>
              </a:ext>
            </a:extLst>
          </a:ln>
        </p:spPr>
        <p:style>
          <a:lnRef idx="0">
            <a:scrgbClr r="0" g="0" b="0"/>
          </a:lnRef>
          <a:fillRef idx="0">
            <a:scrgbClr r="0" g="0" b="0"/>
          </a:fillRef>
          <a:effectRef idx="0">
            <a:scrgbClr r="0" g="0" b="0"/>
          </a:effectRef>
          <a:fontRef idx="minor">
            <a:schemeClr val="accent3"/>
          </a:fontRef>
        </p:style>
        <p:txBody>
          <a:bodyPr rtlCol="0" anchor="ctr"/>
          <a:lstStyle/>
          <a:p>
            <a:pPr algn="ctr"/>
            <a:endParaRPr lang="en-GB"/>
          </a:p>
        </p:txBody>
      </p:sp>
      <p:sp>
        <p:nvSpPr>
          <p:cNvPr id="12" name="Speech Bubble: Rectangle 11">
            <a:extLst>
              <a:ext uri="{FF2B5EF4-FFF2-40B4-BE49-F238E27FC236}">
                <a16:creationId xmlns:a16="http://schemas.microsoft.com/office/drawing/2014/main" id="{D4EBF178-8C34-4797-B0D1-AD8AF50841B0}"/>
              </a:ext>
            </a:extLst>
          </p:cNvPr>
          <p:cNvSpPr/>
          <p:nvPr/>
        </p:nvSpPr>
        <p:spPr>
          <a:xfrm rot="10800000">
            <a:off x="6017611" y="5173482"/>
            <a:ext cx="1655662" cy="928315"/>
          </a:xfrm>
          <a:custGeom>
            <a:avLst/>
            <a:gdLst>
              <a:gd name="connsiteX0" fmla="*/ 0 w 1655662"/>
              <a:gd name="connsiteY0" fmla="*/ 0 h 928315"/>
              <a:gd name="connsiteX1" fmla="*/ 275944 w 1655662"/>
              <a:gd name="connsiteY1" fmla="*/ 0 h 928315"/>
              <a:gd name="connsiteX2" fmla="*/ 275944 w 1655662"/>
              <a:gd name="connsiteY2" fmla="*/ 0 h 928315"/>
              <a:gd name="connsiteX3" fmla="*/ 689859 w 1655662"/>
              <a:gd name="connsiteY3" fmla="*/ 0 h 928315"/>
              <a:gd name="connsiteX4" fmla="*/ 1153444 w 1655662"/>
              <a:gd name="connsiteY4" fmla="*/ 0 h 928315"/>
              <a:gd name="connsiteX5" fmla="*/ 1655662 w 1655662"/>
              <a:gd name="connsiteY5" fmla="*/ 0 h 928315"/>
              <a:gd name="connsiteX6" fmla="*/ 1655662 w 1655662"/>
              <a:gd name="connsiteY6" fmla="*/ 541517 h 928315"/>
              <a:gd name="connsiteX7" fmla="*/ 1655662 w 1655662"/>
              <a:gd name="connsiteY7" fmla="*/ 541517 h 928315"/>
              <a:gd name="connsiteX8" fmla="*/ 1655662 w 1655662"/>
              <a:gd name="connsiteY8" fmla="*/ 773596 h 928315"/>
              <a:gd name="connsiteX9" fmla="*/ 1655662 w 1655662"/>
              <a:gd name="connsiteY9" fmla="*/ 928315 h 928315"/>
              <a:gd name="connsiteX10" fmla="*/ 1192077 w 1655662"/>
              <a:gd name="connsiteY10" fmla="*/ 928315 h 928315"/>
              <a:gd name="connsiteX11" fmla="*/ 689859 w 1655662"/>
              <a:gd name="connsiteY11" fmla="*/ 928315 h 928315"/>
              <a:gd name="connsiteX12" fmla="*/ 482907 w 1655662"/>
              <a:gd name="connsiteY12" fmla="*/ 1044354 h 928315"/>
              <a:gd name="connsiteX13" fmla="*/ 275944 w 1655662"/>
              <a:gd name="connsiteY13" fmla="*/ 928315 h 928315"/>
              <a:gd name="connsiteX14" fmla="*/ 0 w 1655662"/>
              <a:gd name="connsiteY14" fmla="*/ 928315 h 928315"/>
              <a:gd name="connsiteX15" fmla="*/ 0 w 1655662"/>
              <a:gd name="connsiteY15" fmla="*/ 773596 h 928315"/>
              <a:gd name="connsiteX16" fmla="*/ 0 w 1655662"/>
              <a:gd name="connsiteY16" fmla="*/ 541517 h 928315"/>
              <a:gd name="connsiteX17" fmla="*/ 0 w 1655662"/>
              <a:gd name="connsiteY17" fmla="*/ 541517 h 928315"/>
              <a:gd name="connsiteX18" fmla="*/ 0 w 1655662"/>
              <a:gd name="connsiteY18" fmla="*/ 0 h 928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55662" h="928315" extrusionOk="0">
                <a:moveTo>
                  <a:pt x="0" y="0"/>
                </a:moveTo>
                <a:cubicBezTo>
                  <a:pt x="91628" y="-10822"/>
                  <a:pt x="156726" y="6084"/>
                  <a:pt x="275944" y="0"/>
                </a:cubicBezTo>
                <a:lnTo>
                  <a:pt x="275944" y="0"/>
                </a:lnTo>
                <a:cubicBezTo>
                  <a:pt x="420710" y="16049"/>
                  <a:pt x="569791" y="-11538"/>
                  <a:pt x="689859" y="0"/>
                </a:cubicBezTo>
                <a:cubicBezTo>
                  <a:pt x="800490" y="9174"/>
                  <a:pt x="943287" y="21701"/>
                  <a:pt x="1153444" y="0"/>
                </a:cubicBezTo>
                <a:cubicBezTo>
                  <a:pt x="1363601" y="-21701"/>
                  <a:pt x="1506554" y="24724"/>
                  <a:pt x="1655662" y="0"/>
                </a:cubicBezTo>
                <a:cubicBezTo>
                  <a:pt x="1632611" y="226341"/>
                  <a:pt x="1648733" y="310254"/>
                  <a:pt x="1655662" y="541517"/>
                </a:cubicBezTo>
                <a:lnTo>
                  <a:pt x="1655662" y="541517"/>
                </a:lnTo>
                <a:cubicBezTo>
                  <a:pt x="1662885" y="606479"/>
                  <a:pt x="1658081" y="698455"/>
                  <a:pt x="1655662" y="773596"/>
                </a:cubicBezTo>
                <a:cubicBezTo>
                  <a:pt x="1657796" y="845131"/>
                  <a:pt x="1651567" y="869530"/>
                  <a:pt x="1655662" y="928315"/>
                </a:cubicBezTo>
                <a:cubicBezTo>
                  <a:pt x="1498287" y="940685"/>
                  <a:pt x="1357350" y="907978"/>
                  <a:pt x="1192077" y="928315"/>
                </a:cubicBezTo>
                <a:cubicBezTo>
                  <a:pt x="1026805" y="948652"/>
                  <a:pt x="825884" y="909631"/>
                  <a:pt x="689859" y="928315"/>
                </a:cubicBezTo>
                <a:cubicBezTo>
                  <a:pt x="603882" y="975107"/>
                  <a:pt x="545358" y="1003704"/>
                  <a:pt x="482907" y="1044354"/>
                </a:cubicBezTo>
                <a:cubicBezTo>
                  <a:pt x="424290" y="1012591"/>
                  <a:pt x="335206" y="969145"/>
                  <a:pt x="275944" y="928315"/>
                </a:cubicBezTo>
                <a:cubicBezTo>
                  <a:pt x="190684" y="916818"/>
                  <a:pt x="87547" y="929732"/>
                  <a:pt x="0" y="928315"/>
                </a:cubicBezTo>
                <a:cubicBezTo>
                  <a:pt x="-2387" y="859578"/>
                  <a:pt x="5082" y="831242"/>
                  <a:pt x="0" y="773596"/>
                </a:cubicBezTo>
                <a:cubicBezTo>
                  <a:pt x="-8369" y="686321"/>
                  <a:pt x="3809" y="599123"/>
                  <a:pt x="0" y="541517"/>
                </a:cubicBezTo>
                <a:lnTo>
                  <a:pt x="0" y="541517"/>
                </a:lnTo>
                <a:cubicBezTo>
                  <a:pt x="-9087" y="347672"/>
                  <a:pt x="8484" y="117442"/>
                  <a:pt x="0" y="0"/>
                </a:cubicBezTo>
                <a:close/>
              </a:path>
            </a:pathLst>
          </a:custGeom>
          <a:noFill/>
          <a:ln w="28575" cap="flat" cmpd="sng" algn="ctr">
            <a:solidFill>
              <a:schemeClr val="accent1"/>
            </a:solidFill>
            <a:prstDash val="solid"/>
            <a:round/>
            <a:headEnd type="none" w="med" len="med"/>
            <a:tailEnd type="none" w="med" len="med"/>
            <a:extLst>
              <a:ext uri="{C807C97D-BFC1-408E-A445-0C87EB9F89A2}">
                <ask:lineSketchStyleProps xmlns:ask="http://schemas.microsoft.com/office/drawing/2018/sketchyshapes" sd="3875912179">
                  <a:prstGeom prst="wedgeRectCallout">
                    <a:avLst/>
                  </a:prstGeom>
                  <ask:type>
                    <ask:lineSketchFreehand/>
                  </ask:type>
                </ask:lineSketchStyleProps>
              </a:ext>
            </a:extLst>
          </a:ln>
        </p:spPr>
        <p:style>
          <a:lnRef idx="0">
            <a:scrgbClr r="0" g="0" b="0"/>
          </a:lnRef>
          <a:fillRef idx="0">
            <a:scrgbClr r="0" g="0" b="0"/>
          </a:fillRef>
          <a:effectRef idx="0">
            <a:scrgbClr r="0" g="0" b="0"/>
          </a:effectRef>
          <a:fontRef idx="minor">
            <a:schemeClr val="accent1"/>
          </a:fontRef>
        </p:style>
        <p:txBody>
          <a:bodyPr rtlCol="0" anchor="ctr"/>
          <a:lstStyle/>
          <a:p>
            <a:pPr algn="ctr"/>
            <a:endParaRPr lang="en-GB"/>
          </a:p>
        </p:txBody>
      </p:sp>
      <p:sp>
        <p:nvSpPr>
          <p:cNvPr id="13" name="Speech Bubble: Oval 12">
            <a:extLst>
              <a:ext uri="{FF2B5EF4-FFF2-40B4-BE49-F238E27FC236}">
                <a16:creationId xmlns:a16="http://schemas.microsoft.com/office/drawing/2014/main" id="{879775C3-14F1-4F0F-830F-A5E49BC1169F}"/>
              </a:ext>
            </a:extLst>
          </p:cNvPr>
          <p:cNvSpPr/>
          <p:nvPr/>
        </p:nvSpPr>
        <p:spPr>
          <a:xfrm rot="16030906">
            <a:off x="1917466" y="2562060"/>
            <a:ext cx="1357672" cy="1851546"/>
          </a:xfrm>
          <a:custGeom>
            <a:avLst/>
            <a:gdLst>
              <a:gd name="connsiteX0" fmla="*/ 395992 w 1357672"/>
              <a:gd name="connsiteY0" fmla="*/ 2082989 h 1851546"/>
              <a:gd name="connsiteX1" fmla="*/ 345235 w 1357672"/>
              <a:gd name="connsiteY1" fmla="*/ 1732044 h 1851546"/>
              <a:gd name="connsiteX2" fmla="*/ 18960 w 1357672"/>
              <a:gd name="connsiteY2" fmla="*/ 708501 h 1851546"/>
              <a:gd name="connsiteX3" fmla="*/ 896958 w 1357672"/>
              <a:gd name="connsiteY3" fmla="*/ 49092 h 1851546"/>
              <a:gd name="connsiteX4" fmla="*/ 1352382 w 1357672"/>
              <a:gd name="connsiteY4" fmla="*/ 1041131 h 1851546"/>
              <a:gd name="connsiteX5" fmla="*/ 590998 w 1357672"/>
              <a:gd name="connsiteY5" fmla="*/ 1843763 h 1851546"/>
              <a:gd name="connsiteX6" fmla="*/ 395992 w 1357672"/>
              <a:gd name="connsiteY6" fmla="*/ 2082989 h 1851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7672" h="1851546" extrusionOk="0">
                <a:moveTo>
                  <a:pt x="395992" y="2082989"/>
                </a:moveTo>
                <a:cubicBezTo>
                  <a:pt x="357076" y="1984236"/>
                  <a:pt x="368279" y="1887781"/>
                  <a:pt x="345235" y="1732044"/>
                </a:cubicBezTo>
                <a:cubicBezTo>
                  <a:pt x="59941" y="1510077"/>
                  <a:pt x="-19932" y="1125520"/>
                  <a:pt x="18960" y="708501"/>
                </a:cubicBezTo>
                <a:cubicBezTo>
                  <a:pt x="7564" y="149345"/>
                  <a:pt x="573222" y="-181668"/>
                  <a:pt x="896958" y="49092"/>
                </a:cubicBezTo>
                <a:cubicBezTo>
                  <a:pt x="1096769" y="163958"/>
                  <a:pt x="1359395" y="695562"/>
                  <a:pt x="1352382" y="1041131"/>
                </a:cubicBezTo>
                <a:cubicBezTo>
                  <a:pt x="1338139" y="1540548"/>
                  <a:pt x="973188" y="1824010"/>
                  <a:pt x="590998" y="1843763"/>
                </a:cubicBezTo>
                <a:cubicBezTo>
                  <a:pt x="517957" y="1968053"/>
                  <a:pt x="464882" y="1989234"/>
                  <a:pt x="395992" y="2082989"/>
                </a:cubicBezTo>
                <a:close/>
              </a:path>
            </a:pathLst>
          </a:custGeom>
          <a:noFill/>
          <a:ln w="38100" cap="flat" cmpd="sng" algn="ctr">
            <a:solidFill>
              <a:schemeClr val="accent5"/>
            </a:solidFill>
            <a:prstDash val="solid"/>
            <a:round/>
            <a:headEnd type="none" w="med" len="med"/>
            <a:tailEnd type="none" w="med" len="med"/>
            <a:extLst>
              <a:ext uri="{C807C97D-BFC1-408E-A445-0C87EB9F89A2}">
                <ask:lineSketchStyleProps xmlns:ask="http://schemas.microsoft.com/office/drawing/2018/sketchyshapes" sd="897446284">
                  <a:prstGeom prst="wedgeEllipseCallout">
                    <a:avLst/>
                  </a:prstGeom>
                  <ask:type>
                    <ask:lineSketchScribble/>
                  </ask:type>
                </ask:lineSketchStyleProps>
              </a:ext>
            </a:extLst>
          </a:ln>
        </p:spPr>
        <p:style>
          <a:lnRef idx="0">
            <a:scrgbClr r="0" g="0" b="0"/>
          </a:lnRef>
          <a:fillRef idx="0">
            <a:scrgbClr r="0" g="0" b="0"/>
          </a:fillRef>
          <a:effectRef idx="0">
            <a:scrgbClr r="0" g="0" b="0"/>
          </a:effectRef>
          <a:fontRef idx="minor">
            <a:schemeClr val="accent5"/>
          </a:fontRef>
        </p:style>
        <p:txBody>
          <a:bodyPr rtlCol="0" anchor="ctr"/>
          <a:lstStyle/>
          <a:p>
            <a:pPr algn="ctr"/>
            <a:endParaRPr lang="en-GB"/>
          </a:p>
        </p:txBody>
      </p:sp>
      <p:sp>
        <p:nvSpPr>
          <p:cNvPr id="14" name="Speech Bubble: Rectangle with Corners Rounded 13">
            <a:extLst>
              <a:ext uri="{FF2B5EF4-FFF2-40B4-BE49-F238E27FC236}">
                <a16:creationId xmlns:a16="http://schemas.microsoft.com/office/drawing/2014/main" id="{3170BAAF-63ED-41F4-A845-0B5A857C477F}"/>
              </a:ext>
            </a:extLst>
          </p:cNvPr>
          <p:cNvSpPr/>
          <p:nvPr/>
        </p:nvSpPr>
        <p:spPr>
          <a:xfrm rot="5400000">
            <a:off x="8798079" y="2824228"/>
            <a:ext cx="925575" cy="1544712"/>
          </a:xfrm>
          <a:custGeom>
            <a:avLst/>
            <a:gdLst>
              <a:gd name="connsiteX0" fmla="*/ 0 w 925575"/>
              <a:gd name="connsiteY0" fmla="*/ 154266 h 1544712"/>
              <a:gd name="connsiteX1" fmla="*/ 154266 w 925575"/>
              <a:gd name="connsiteY1" fmla="*/ 0 h 1544712"/>
              <a:gd name="connsiteX2" fmla="*/ 154263 w 925575"/>
              <a:gd name="connsiteY2" fmla="*/ 0 h 1544712"/>
              <a:gd name="connsiteX3" fmla="*/ 154263 w 925575"/>
              <a:gd name="connsiteY3" fmla="*/ 0 h 1544712"/>
              <a:gd name="connsiteX4" fmla="*/ 385656 w 925575"/>
              <a:gd name="connsiteY4" fmla="*/ 0 h 1544712"/>
              <a:gd name="connsiteX5" fmla="*/ 771309 w 925575"/>
              <a:gd name="connsiteY5" fmla="*/ 0 h 1544712"/>
              <a:gd name="connsiteX6" fmla="*/ 925575 w 925575"/>
              <a:gd name="connsiteY6" fmla="*/ 154266 h 1544712"/>
              <a:gd name="connsiteX7" fmla="*/ 925575 w 925575"/>
              <a:gd name="connsiteY7" fmla="*/ 901082 h 1544712"/>
              <a:gd name="connsiteX8" fmla="*/ 925575 w 925575"/>
              <a:gd name="connsiteY8" fmla="*/ 901082 h 1544712"/>
              <a:gd name="connsiteX9" fmla="*/ 925575 w 925575"/>
              <a:gd name="connsiteY9" fmla="*/ 1287260 h 1544712"/>
              <a:gd name="connsiteX10" fmla="*/ 925575 w 925575"/>
              <a:gd name="connsiteY10" fmla="*/ 1390446 h 1544712"/>
              <a:gd name="connsiteX11" fmla="*/ 771309 w 925575"/>
              <a:gd name="connsiteY11" fmla="*/ 1544712 h 1544712"/>
              <a:gd name="connsiteX12" fmla="*/ 385656 w 925575"/>
              <a:gd name="connsiteY12" fmla="*/ 1544712 h 1544712"/>
              <a:gd name="connsiteX13" fmla="*/ 269962 w 925575"/>
              <a:gd name="connsiteY13" fmla="*/ 1737801 h 1544712"/>
              <a:gd name="connsiteX14" fmla="*/ 154263 w 925575"/>
              <a:gd name="connsiteY14" fmla="*/ 1544712 h 1544712"/>
              <a:gd name="connsiteX15" fmla="*/ 154266 w 925575"/>
              <a:gd name="connsiteY15" fmla="*/ 1544712 h 1544712"/>
              <a:gd name="connsiteX16" fmla="*/ 0 w 925575"/>
              <a:gd name="connsiteY16" fmla="*/ 1390446 h 1544712"/>
              <a:gd name="connsiteX17" fmla="*/ 0 w 925575"/>
              <a:gd name="connsiteY17" fmla="*/ 1287260 h 1544712"/>
              <a:gd name="connsiteX18" fmla="*/ 0 w 925575"/>
              <a:gd name="connsiteY18" fmla="*/ 901082 h 1544712"/>
              <a:gd name="connsiteX19" fmla="*/ 0 w 925575"/>
              <a:gd name="connsiteY19" fmla="*/ 901082 h 1544712"/>
              <a:gd name="connsiteX20" fmla="*/ 0 w 925575"/>
              <a:gd name="connsiteY20" fmla="*/ 154266 h 154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25575" h="1544712" extrusionOk="0">
                <a:moveTo>
                  <a:pt x="0" y="154266"/>
                </a:moveTo>
                <a:cubicBezTo>
                  <a:pt x="-4821" y="69365"/>
                  <a:pt x="67977" y="638"/>
                  <a:pt x="154266" y="0"/>
                </a:cubicBezTo>
                <a:lnTo>
                  <a:pt x="154263" y="0"/>
                </a:lnTo>
                <a:lnTo>
                  <a:pt x="154263" y="0"/>
                </a:lnTo>
                <a:cubicBezTo>
                  <a:pt x="215789" y="4528"/>
                  <a:pt x="276525" y="-16593"/>
                  <a:pt x="385656" y="0"/>
                </a:cubicBezTo>
                <a:cubicBezTo>
                  <a:pt x="480286" y="-8562"/>
                  <a:pt x="699877" y="-27693"/>
                  <a:pt x="771309" y="0"/>
                </a:cubicBezTo>
                <a:cubicBezTo>
                  <a:pt x="867777" y="3914"/>
                  <a:pt x="934044" y="67135"/>
                  <a:pt x="925575" y="154266"/>
                </a:cubicBezTo>
                <a:cubicBezTo>
                  <a:pt x="925008" y="230004"/>
                  <a:pt x="982029" y="772568"/>
                  <a:pt x="925575" y="901082"/>
                </a:cubicBezTo>
                <a:lnTo>
                  <a:pt x="925575" y="901082"/>
                </a:lnTo>
                <a:cubicBezTo>
                  <a:pt x="900095" y="950955"/>
                  <a:pt x="914055" y="1136451"/>
                  <a:pt x="925575" y="1287260"/>
                </a:cubicBezTo>
                <a:cubicBezTo>
                  <a:pt x="934105" y="1309503"/>
                  <a:pt x="925050" y="1341005"/>
                  <a:pt x="925575" y="1390446"/>
                </a:cubicBezTo>
                <a:cubicBezTo>
                  <a:pt x="934053" y="1476974"/>
                  <a:pt x="858882" y="1546325"/>
                  <a:pt x="771309" y="1544712"/>
                </a:cubicBezTo>
                <a:cubicBezTo>
                  <a:pt x="670313" y="1563447"/>
                  <a:pt x="500725" y="1530492"/>
                  <a:pt x="385656" y="1544712"/>
                </a:cubicBezTo>
                <a:cubicBezTo>
                  <a:pt x="313750" y="1629855"/>
                  <a:pt x="325906" y="1643129"/>
                  <a:pt x="269962" y="1737801"/>
                </a:cubicBezTo>
                <a:cubicBezTo>
                  <a:pt x="227465" y="1648972"/>
                  <a:pt x="195106" y="1637625"/>
                  <a:pt x="154263" y="1544712"/>
                </a:cubicBezTo>
                <a:lnTo>
                  <a:pt x="154266" y="1544712"/>
                </a:lnTo>
                <a:cubicBezTo>
                  <a:pt x="67997" y="1545321"/>
                  <a:pt x="1185" y="1490107"/>
                  <a:pt x="0" y="1390446"/>
                </a:cubicBezTo>
                <a:cubicBezTo>
                  <a:pt x="-4234" y="1344236"/>
                  <a:pt x="638" y="1337712"/>
                  <a:pt x="0" y="1287260"/>
                </a:cubicBezTo>
                <a:cubicBezTo>
                  <a:pt x="6016" y="1114142"/>
                  <a:pt x="32642" y="1041077"/>
                  <a:pt x="0" y="901082"/>
                </a:cubicBezTo>
                <a:lnTo>
                  <a:pt x="0" y="901082"/>
                </a:lnTo>
                <a:cubicBezTo>
                  <a:pt x="-44080" y="819079"/>
                  <a:pt x="30588" y="238682"/>
                  <a:pt x="0" y="154266"/>
                </a:cubicBezTo>
                <a:close/>
              </a:path>
            </a:pathLst>
          </a:custGeom>
          <a:noFill/>
          <a:ln w="38100" cap="flat" cmpd="sng" algn="ctr">
            <a:solidFill>
              <a:schemeClr val="accent3"/>
            </a:solidFill>
            <a:prstDash val="solid"/>
            <a:round/>
            <a:headEnd type="none" w="med" len="med"/>
            <a:tailEnd type="none" w="med" len="med"/>
            <a:extLst>
              <a:ext uri="{C807C97D-BFC1-408E-A445-0C87EB9F89A2}">
                <ask:lineSketchStyleProps xmlns:ask="http://schemas.microsoft.com/office/drawing/2018/sketchyshapes" sd="1859435545">
                  <a:prstGeom prst="wedgeRoundRectCallout">
                    <a:avLst/>
                  </a:prstGeom>
                  <ask:type>
                    <ask:lineSketchCurved/>
                  </ask:type>
                </ask:lineSketchStyleProps>
              </a:ext>
            </a:extLst>
          </a:ln>
        </p:spPr>
        <p:style>
          <a:lnRef idx="0">
            <a:scrgbClr r="0" g="0" b="0"/>
          </a:lnRef>
          <a:fillRef idx="0">
            <a:scrgbClr r="0" g="0" b="0"/>
          </a:fillRef>
          <a:effectRef idx="0">
            <a:scrgbClr r="0" g="0" b="0"/>
          </a:effectRef>
          <a:fontRef idx="minor">
            <a:schemeClr val="accent3"/>
          </a:fontRef>
        </p:style>
        <p:txBody>
          <a:bodyPr rtlCol="0" anchor="ctr"/>
          <a:lstStyle/>
          <a:p>
            <a:pPr algn="ctr"/>
            <a:endParaRPr lang="en-GB"/>
          </a:p>
        </p:txBody>
      </p:sp>
      <p:sp>
        <p:nvSpPr>
          <p:cNvPr id="15" name="Speech Bubble: Rectangle 14">
            <a:extLst>
              <a:ext uri="{FF2B5EF4-FFF2-40B4-BE49-F238E27FC236}">
                <a16:creationId xmlns:a16="http://schemas.microsoft.com/office/drawing/2014/main" id="{8940FAD4-C4CA-4D17-AFE1-45E3077E258E}"/>
              </a:ext>
            </a:extLst>
          </p:cNvPr>
          <p:cNvSpPr/>
          <p:nvPr/>
        </p:nvSpPr>
        <p:spPr>
          <a:xfrm rot="5400000">
            <a:off x="8533987" y="4528299"/>
            <a:ext cx="1441114" cy="1705882"/>
          </a:xfrm>
          <a:custGeom>
            <a:avLst/>
            <a:gdLst>
              <a:gd name="connsiteX0" fmla="*/ 0 w 1441114"/>
              <a:gd name="connsiteY0" fmla="*/ 0 h 1705882"/>
              <a:gd name="connsiteX1" fmla="*/ 240186 w 1441114"/>
              <a:gd name="connsiteY1" fmla="*/ 0 h 1705882"/>
              <a:gd name="connsiteX2" fmla="*/ 240186 w 1441114"/>
              <a:gd name="connsiteY2" fmla="*/ 0 h 1705882"/>
              <a:gd name="connsiteX3" fmla="*/ 600464 w 1441114"/>
              <a:gd name="connsiteY3" fmla="*/ 0 h 1705882"/>
              <a:gd name="connsiteX4" fmla="*/ 1003976 w 1441114"/>
              <a:gd name="connsiteY4" fmla="*/ 0 h 1705882"/>
              <a:gd name="connsiteX5" fmla="*/ 1441114 w 1441114"/>
              <a:gd name="connsiteY5" fmla="*/ 0 h 1705882"/>
              <a:gd name="connsiteX6" fmla="*/ 1441114 w 1441114"/>
              <a:gd name="connsiteY6" fmla="*/ 467696 h 1705882"/>
              <a:gd name="connsiteX7" fmla="*/ 1441114 w 1441114"/>
              <a:gd name="connsiteY7" fmla="*/ 995098 h 1705882"/>
              <a:gd name="connsiteX8" fmla="*/ 1441114 w 1441114"/>
              <a:gd name="connsiteY8" fmla="*/ 995098 h 1705882"/>
              <a:gd name="connsiteX9" fmla="*/ 1441114 w 1441114"/>
              <a:gd name="connsiteY9" fmla="*/ 1421568 h 1705882"/>
              <a:gd name="connsiteX10" fmla="*/ 1441114 w 1441114"/>
              <a:gd name="connsiteY10" fmla="*/ 1705882 h 1705882"/>
              <a:gd name="connsiteX11" fmla="*/ 1037602 w 1441114"/>
              <a:gd name="connsiteY11" fmla="*/ 1705882 h 1705882"/>
              <a:gd name="connsiteX12" fmla="*/ 600464 w 1441114"/>
              <a:gd name="connsiteY12" fmla="*/ 1705882 h 1705882"/>
              <a:gd name="connsiteX13" fmla="*/ 420330 w 1441114"/>
              <a:gd name="connsiteY13" fmla="*/ 1919117 h 1705882"/>
              <a:gd name="connsiteX14" fmla="*/ 240186 w 1441114"/>
              <a:gd name="connsiteY14" fmla="*/ 1705882 h 1705882"/>
              <a:gd name="connsiteX15" fmla="*/ 0 w 1441114"/>
              <a:gd name="connsiteY15" fmla="*/ 1705882 h 1705882"/>
              <a:gd name="connsiteX16" fmla="*/ 0 w 1441114"/>
              <a:gd name="connsiteY16" fmla="*/ 1421568 h 1705882"/>
              <a:gd name="connsiteX17" fmla="*/ 0 w 1441114"/>
              <a:gd name="connsiteY17" fmla="*/ 995098 h 1705882"/>
              <a:gd name="connsiteX18" fmla="*/ 0 w 1441114"/>
              <a:gd name="connsiteY18" fmla="*/ 995098 h 1705882"/>
              <a:gd name="connsiteX19" fmla="*/ 0 w 1441114"/>
              <a:gd name="connsiteY19" fmla="*/ 477647 h 1705882"/>
              <a:gd name="connsiteX20" fmla="*/ 0 w 1441114"/>
              <a:gd name="connsiteY20" fmla="*/ 0 h 1705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41114" h="1705882" extrusionOk="0">
                <a:moveTo>
                  <a:pt x="0" y="0"/>
                </a:moveTo>
                <a:cubicBezTo>
                  <a:pt x="81645" y="-2055"/>
                  <a:pt x="140393" y="11185"/>
                  <a:pt x="240186" y="0"/>
                </a:cubicBezTo>
                <a:lnTo>
                  <a:pt x="240186" y="0"/>
                </a:lnTo>
                <a:cubicBezTo>
                  <a:pt x="322676" y="6126"/>
                  <a:pt x="510508" y="17292"/>
                  <a:pt x="600464" y="0"/>
                </a:cubicBezTo>
                <a:cubicBezTo>
                  <a:pt x="757632" y="9267"/>
                  <a:pt x="896170" y="8317"/>
                  <a:pt x="1003976" y="0"/>
                </a:cubicBezTo>
                <a:cubicBezTo>
                  <a:pt x="1111782" y="-8317"/>
                  <a:pt x="1231675" y="2805"/>
                  <a:pt x="1441114" y="0"/>
                </a:cubicBezTo>
                <a:cubicBezTo>
                  <a:pt x="1453313" y="225190"/>
                  <a:pt x="1459468" y="304282"/>
                  <a:pt x="1441114" y="467696"/>
                </a:cubicBezTo>
                <a:cubicBezTo>
                  <a:pt x="1422760" y="631110"/>
                  <a:pt x="1436748" y="755862"/>
                  <a:pt x="1441114" y="995098"/>
                </a:cubicBezTo>
                <a:lnTo>
                  <a:pt x="1441114" y="995098"/>
                </a:lnTo>
                <a:cubicBezTo>
                  <a:pt x="1433830" y="1141124"/>
                  <a:pt x="1451212" y="1322430"/>
                  <a:pt x="1441114" y="1421568"/>
                </a:cubicBezTo>
                <a:cubicBezTo>
                  <a:pt x="1436321" y="1544331"/>
                  <a:pt x="1438734" y="1573855"/>
                  <a:pt x="1441114" y="1705882"/>
                </a:cubicBezTo>
                <a:cubicBezTo>
                  <a:pt x="1245326" y="1712744"/>
                  <a:pt x="1150692" y="1725783"/>
                  <a:pt x="1037602" y="1705882"/>
                </a:cubicBezTo>
                <a:cubicBezTo>
                  <a:pt x="924512" y="1685981"/>
                  <a:pt x="758839" y="1723895"/>
                  <a:pt x="600464" y="1705882"/>
                </a:cubicBezTo>
                <a:cubicBezTo>
                  <a:pt x="548349" y="1751307"/>
                  <a:pt x="487739" y="1835308"/>
                  <a:pt x="420330" y="1919117"/>
                </a:cubicBezTo>
                <a:cubicBezTo>
                  <a:pt x="370955" y="1839974"/>
                  <a:pt x="291591" y="1786946"/>
                  <a:pt x="240186" y="1705882"/>
                </a:cubicBezTo>
                <a:cubicBezTo>
                  <a:pt x="190415" y="1714661"/>
                  <a:pt x="83612" y="1699156"/>
                  <a:pt x="0" y="1705882"/>
                </a:cubicBezTo>
                <a:cubicBezTo>
                  <a:pt x="373" y="1627560"/>
                  <a:pt x="-14159" y="1557116"/>
                  <a:pt x="0" y="1421568"/>
                </a:cubicBezTo>
                <a:cubicBezTo>
                  <a:pt x="6868" y="1262781"/>
                  <a:pt x="-6296" y="1144398"/>
                  <a:pt x="0" y="995098"/>
                </a:cubicBezTo>
                <a:lnTo>
                  <a:pt x="0" y="995098"/>
                </a:lnTo>
                <a:cubicBezTo>
                  <a:pt x="13744" y="872572"/>
                  <a:pt x="-17470" y="681977"/>
                  <a:pt x="0" y="477647"/>
                </a:cubicBezTo>
                <a:cubicBezTo>
                  <a:pt x="17470" y="273317"/>
                  <a:pt x="-4202" y="229340"/>
                  <a:pt x="0" y="0"/>
                </a:cubicBezTo>
                <a:close/>
              </a:path>
            </a:pathLst>
          </a:custGeom>
          <a:noFill/>
          <a:ln w="28575" cap="flat" cmpd="sng" algn="ctr">
            <a:solidFill>
              <a:schemeClr val="accent1"/>
            </a:solidFill>
            <a:prstDash val="solid"/>
            <a:round/>
            <a:headEnd type="none" w="med" len="med"/>
            <a:tailEnd type="none" w="med" len="med"/>
            <a:extLst>
              <a:ext uri="{C807C97D-BFC1-408E-A445-0C87EB9F89A2}">
                <ask:lineSketchStyleProps xmlns:ask="http://schemas.microsoft.com/office/drawing/2018/sketchyshapes" sd="3875912179">
                  <a:prstGeom prst="wedgeRectCallout">
                    <a:avLst/>
                  </a:prstGeom>
                  <ask:type>
                    <ask:lineSketchFreehand/>
                  </ask:type>
                </ask:lineSketchStyleProps>
              </a:ext>
            </a:extLst>
          </a:ln>
        </p:spPr>
        <p:style>
          <a:lnRef idx="0">
            <a:scrgbClr r="0" g="0" b="0"/>
          </a:lnRef>
          <a:fillRef idx="0">
            <a:scrgbClr r="0" g="0" b="0"/>
          </a:fillRef>
          <a:effectRef idx="0">
            <a:scrgbClr r="0" g="0" b="0"/>
          </a:effectRef>
          <a:fontRef idx="minor">
            <a:schemeClr val="accent1"/>
          </a:fontRef>
        </p:style>
        <p:txBody>
          <a:bodyPr rtlCol="0" anchor="ctr"/>
          <a:lstStyle/>
          <a:p>
            <a:pPr algn="ctr"/>
            <a:endParaRPr lang="en-GB"/>
          </a:p>
        </p:txBody>
      </p:sp>
      <p:sp>
        <p:nvSpPr>
          <p:cNvPr id="16" name="Speech Bubble: Rectangle with Corners Rounded 15">
            <a:extLst>
              <a:ext uri="{FF2B5EF4-FFF2-40B4-BE49-F238E27FC236}">
                <a16:creationId xmlns:a16="http://schemas.microsoft.com/office/drawing/2014/main" id="{4E149F13-D1A7-4B39-840C-007F27403BB7}"/>
              </a:ext>
            </a:extLst>
          </p:cNvPr>
          <p:cNvSpPr/>
          <p:nvPr/>
        </p:nvSpPr>
        <p:spPr>
          <a:xfrm rot="14422654">
            <a:off x="2202857" y="4438843"/>
            <a:ext cx="1121528" cy="1425830"/>
          </a:xfrm>
          <a:custGeom>
            <a:avLst/>
            <a:gdLst>
              <a:gd name="connsiteX0" fmla="*/ 0 w 1121528"/>
              <a:gd name="connsiteY0" fmla="*/ 186925 h 1425830"/>
              <a:gd name="connsiteX1" fmla="*/ 186925 w 1121528"/>
              <a:gd name="connsiteY1" fmla="*/ 0 h 1425830"/>
              <a:gd name="connsiteX2" fmla="*/ 186921 w 1121528"/>
              <a:gd name="connsiteY2" fmla="*/ 0 h 1425830"/>
              <a:gd name="connsiteX3" fmla="*/ 186921 w 1121528"/>
              <a:gd name="connsiteY3" fmla="*/ 0 h 1425830"/>
              <a:gd name="connsiteX4" fmla="*/ 467303 w 1121528"/>
              <a:gd name="connsiteY4" fmla="*/ 0 h 1425830"/>
              <a:gd name="connsiteX5" fmla="*/ 934603 w 1121528"/>
              <a:gd name="connsiteY5" fmla="*/ 0 h 1425830"/>
              <a:gd name="connsiteX6" fmla="*/ 1121528 w 1121528"/>
              <a:gd name="connsiteY6" fmla="*/ 186925 h 1425830"/>
              <a:gd name="connsiteX7" fmla="*/ 1121528 w 1121528"/>
              <a:gd name="connsiteY7" fmla="*/ 831734 h 1425830"/>
              <a:gd name="connsiteX8" fmla="*/ 1121528 w 1121528"/>
              <a:gd name="connsiteY8" fmla="*/ 831734 h 1425830"/>
              <a:gd name="connsiteX9" fmla="*/ 1121528 w 1121528"/>
              <a:gd name="connsiteY9" fmla="*/ 1188192 h 1425830"/>
              <a:gd name="connsiteX10" fmla="*/ 1121528 w 1121528"/>
              <a:gd name="connsiteY10" fmla="*/ 1238905 h 1425830"/>
              <a:gd name="connsiteX11" fmla="*/ 934603 w 1121528"/>
              <a:gd name="connsiteY11" fmla="*/ 1425830 h 1425830"/>
              <a:gd name="connsiteX12" fmla="*/ 467303 w 1121528"/>
              <a:gd name="connsiteY12" fmla="*/ 1425830 h 1425830"/>
              <a:gd name="connsiteX13" fmla="*/ 327116 w 1121528"/>
              <a:gd name="connsiteY13" fmla="*/ 1604059 h 1425830"/>
              <a:gd name="connsiteX14" fmla="*/ 186921 w 1121528"/>
              <a:gd name="connsiteY14" fmla="*/ 1425830 h 1425830"/>
              <a:gd name="connsiteX15" fmla="*/ 186925 w 1121528"/>
              <a:gd name="connsiteY15" fmla="*/ 1425830 h 1425830"/>
              <a:gd name="connsiteX16" fmla="*/ 0 w 1121528"/>
              <a:gd name="connsiteY16" fmla="*/ 1238905 h 1425830"/>
              <a:gd name="connsiteX17" fmla="*/ 0 w 1121528"/>
              <a:gd name="connsiteY17" fmla="*/ 1188192 h 1425830"/>
              <a:gd name="connsiteX18" fmla="*/ 0 w 1121528"/>
              <a:gd name="connsiteY18" fmla="*/ 831734 h 1425830"/>
              <a:gd name="connsiteX19" fmla="*/ 0 w 1121528"/>
              <a:gd name="connsiteY19" fmla="*/ 831734 h 1425830"/>
              <a:gd name="connsiteX20" fmla="*/ 0 w 1121528"/>
              <a:gd name="connsiteY20" fmla="*/ 186925 h 142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21528" h="1425830" extrusionOk="0">
                <a:moveTo>
                  <a:pt x="0" y="186925"/>
                </a:moveTo>
                <a:cubicBezTo>
                  <a:pt x="-14323" y="84575"/>
                  <a:pt x="71828" y="6947"/>
                  <a:pt x="186925" y="0"/>
                </a:cubicBezTo>
                <a:lnTo>
                  <a:pt x="186921" y="0"/>
                </a:lnTo>
                <a:lnTo>
                  <a:pt x="186921" y="0"/>
                </a:lnTo>
                <a:cubicBezTo>
                  <a:pt x="233994" y="16752"/>
                  <a:pt x="426923" y="-11132"/>
                  <a:pt x="467303" y="0"/>
                </a:cubicBezTo>
                <a:cubicBezTo>
                  <a:pt x="682760" y="-10987"/>
                  <a:pt x="777977" y="908"/>
                  <a:pt x="934603" y="0"/>
                </a:cubicBezTo>
                <a:cubicBezTo>
                  <a:pt x="1042576" y="1645"/>
                  <a:pt x="1140067" y="79459"/>
                  <a:pt x="1121528" y="186925"/>
                </a:cubicBezTo>
                <a:cubicBezTo>
                  <a:pt x="1115878" y="401866"/>
                  <a:pt x="1124874" y="671345"/>
                  <a:pt x="1121528" y="831734"/>
                </a:cubicBezTo>
                <a:lnTo>
                  <a:pt x="1121528" y="831734"/>
                </a:lnTo>
                <a:cubicBezTo>
                  <a:pt x="1092436" y="975760"/>
                  <a:pt x="1141915" y="1081086"/>
                  <a:pt x="1121528" y="1188192"/>
                </a:cubicBezTo>
                <a:cubicBezTo>
                  <a:pt x="1117042" y="1206896"/>
                  <a:pt x="1120293" y="1217309"/>
                  <a:pt x="1121528" y="1238905"/>
                </a:cubicBezTo>
                <a:cubicBezTo>
                  <a:pt x="1138499" y="1344801"/>
                  <a:pt x="1049266" y="1433595"/>
                  <a:pt x="934603" y="1425830"/>
                </a:cubicBezTo>
                <a:cubicBezTo>
                  <a:pt x="702562" y="1410849"/>
                  <a:pt x="649686" y="1420245"/>
                  <a:pt x="467303" y="1425830"/>
                </a:cubicBezTo>
                <a:cubicBezTo>
                  <a:pt x="440818" y="1453250"/>
                  <a:pt x="410005" y="1530714"/>
                  <a:pt x="327116" y="1604059"/>
                </a:cubicBezTo>
                <a:cubicBezTo>
                  <a:pt x="262459" y="1548664"/>
                  <a:pt x="189272" y="1455610"/>
                  <a:pt x="186921" y="1425830"/>
                </a:cubicBezTo>
                <a:lnTo>
                  <a:pt x="186925" y="1425830"/>
                </a:lnTo>
                <a:cubicBezTo>
                  <a:pt x="77177" y="1429533"/>
                  <a:pt x="644" y="1350002"/>
                  <a:pt x="0" y="1238905"/>
                </a:cubicBezTo>
                <a:cubicBezTo>
                  <a:pt x="-702" y="1218307"/>
                  <a:pt x="-1773" y="1200424"/>
                  <a:pt x="0" y="1188192"/>
                </a:cubicBezTo>
                <a:cubicBezTo>
                  <a:pt x="30301" y="1063700"/>
                  <a:pt x="-8755" y="903727"/>
                  <a:pt x="0" y="831734"/>
                </a:cubicBezTo>
                <a:lnTo>
                  <a:pt x="0" y="831734"/>
                </a:lnTo>
                <a:cubicBezTo>
                  <a:pt x="-15972" y="676465"/>
                  <a:pt x="33678" y="358717"/>
                  <a:pt x="0" y="186925"/>
                </a:cubicBezTo>
                <a:close/>
              </a:path>
            </a:pathLst>
          </a:custGeom>
          <a:noFill/>
          <a:ln w="38100" cap="flat" cmpd="sng" algn="ctr">
            <a:solidFill>
              <a:schemeClr val="accent3"/>
            </a:solidFill>
            <a:prstDash val="solid"/>
            <a:round/>
            <a:headEnd type="none" w="med" len="med"/>
            <a:tailEnd type="none" w="med" len="med"/>
            <a:extLst>
              <a:ext uri="{C807C97D-BFC1-408E-A445-0C87EB9F89A2}">
                <ask:lineSketchStyleProps xmlns:ask="http://schemas.microsoft.com/office/drawing/2018/sketchyshapes" sd="1859435545">
                  <a:prstGeom prst="wedgeRoundRectCallout">
                    <a:avLst/>
                  </a:prstGeom>
                  <ask:type>
                    <ask:lineSketchCurved/>
                  </ask:type>
                </ask:lineSketchStyleProps>
              </a:ext>
            </a:extLst>
          </a:ln>
        </p:spPr>
        <p:style>
          <a:lnRef idx="0">
            <a:scrgbClr r="0" g="0" b="0"/>
          </a:lnRef>
          <a:fillRef idx="0">
            <a:scrgbClr r="0" g="0" b="0"/>
          </a:fillRef>
          <a:effectRef idx="0">
            <a:scrgbClr r="0" g="0" b="0"/>
          </a:effectRef>
          <a:fontRef idx="minor">
            <a:schemeClr val="accent3"/>
          </a:fontRef>
        </p:style>
        <p:txBody>
          <a:bodyPr rtlCol="0" anchor="ctr"/>
          <a:lstStyle/>
          <a:p>
            <a:pPr algn="ctr"/>
            <a:endParaRPr lang="en-GB"/>
          </a:p>
        </p:txBody>
      </p:sp>
      <p:sp>
        <p:nvSpPr>
          <p:cNvPr id="17" name="Speech Bubble: Oval 16">
            <a:extLst>
              <a:ext uri="{FF2B5EF4-FFF2-40B4-BE49-F238E27FC236}">
                <a16:creationId xmlns:a16="http://schemas.microsoft.com/office/drawing/2014/main" id="{B0665B00-8C9A-4D95-B50B-0E83700DA496}"/>
              </a:ext>
            </a:extLst>
          </p:cNvPr>
          <p:cNvSpPr/>
          <p:nvPr/>
        </p:nvSpPr>
        <p:spPr>
          <a:xfrm rot="10955888">
            <a:off x="3745871" y="5298166"/>
            <a:ext cx="1914812" cy="972778"/>
          </a:xfrm>
          <a:custGeom>
            <a:avLst/>
            <a:gdLst>
              <a:gd name="connsiteX0" fmla="*/ 558493 w 1914812"/>
              <a:gd name="connsiteY0" fmla="*/ 1094375 h 972778"/>
              <a:gd name="connsiteX1" fmla="*/ 486907 w 1914812"/>
              <a:gd name="connsiteY1" fmla="*/ 909993 h 972778"/>
              <a:gd name="connsiteX2" fmla="*/ 456433 w 1914812"/>
              <a:gd name="connsiteY2" fmla="*/ 71901 h 972778"/>
              <a:gd name="connsiteX3" fmla="*/ 1238989 w 1914812"/>
              <a:gd name="connsiteY3" fmla="*/ 21512 h 972778"/>
              <a:gd name="connsiteX4" fmla="*/ 1694969 w 1914812"/>
              <a:gd name="connsiteY4" fmla="*/ 796505 h 972778"/>
              <a:gd name="connsiteX5" fmla="*/ 833521 w 1914812"/>
              <a:gd name="connsiteY5" fmla="*/ 968689 h 972778"/>
              <a:gd name="connsiteX6" fmla="*/ 558493 w 1914812"/>
              <a:gd name="connsiteY6" fmla="*/ 1094375 h 972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4812" h="972778" extrusionOk="0">
                <a:moveTo>
                  <a:pt x="558493" y="1094375"/>
                </a:moveTo>
                <a:cubicBezTo>
                  <a:pt x="527229" y="1019490"/>
                  <a:pt x="519623" y="970476"/>
                  <a:pt x="486907" y="909993"/>
                </a:cubicBezTo>
                <a:cubicBezTo>
                  <a:pt x="-218028" y="666379"/>
                  <a:pt x="-91894" y="299385"/>
                  <a:pt x="456433" y="71901"/>
                </a:cubicBezTo>
                <a:cubicBezTo>
                  <a:pt x="674809" y="-5864"/>
                  <a:pt x="986279" y="-30204"/>
                  <a:pt x="1238989" y="21512"/>
                </a:cubicBezTo>
                <a:cubicBezTo>
                  <a:pt x="1826651" y="107317"/>
                  <a:pt x="2113901" y="573582"/>
                  <a:pt x="1694969" y="796505"/>
                </a:cubicBezTo>
                <a:cubicBezTo>
                  <a:pt x="1546418" y="907234"/>
                  <a:pt x="1169983" y="894905"/>
                  <a:pt x="833521" y="968689"/>
                </a:cubicBezTo>
                <a:cubicBezTo>
                  <a:pt x="780842" y="1002195"/>
                  <a:pt x="663090" y="1039318"/>
                  <a:pt x="558493" y="1094375"/>
                </a:cubicBezTo>
                <a:close/>
              </a:path>
            </a:pathLst>
          </a:custGeom>
          <a:noFill/>
          <a:ln w="38100" cap="flat" cmpd="sng" algn="ctr">
            <a:solidFill>
              <a:schemeClr val="accent5"/>
            </a:solidFill>
            <a:prstDash val="solid"/>
            <a:round/>
            <a:headEnd type="none" w="med" len="med"/>
            <a:tailEnd type="none" w="med" len="med"/>
            <a:extLst>
              <a:ext uri="{C807C97D-BFC1-408E-A445-0C87EB9F89A2}">
                <ask:lineSketchStyleProps xmlns:ask="http://schemas.microsoft.com/office/drawing/2018/sketchyshapes" sd="897446284">
                  <a:prstGeom prst="wedgeEllipseCallout">
                    <a:avLst/>
                  </a:prstGeom>
                  <ask:type>
                    <ask:lineSketchScribble/>
                  </ask:type>
                </ask:lineSketchStyleProps>
              </a:ext>
            </a:extLst>
          </a:ln>
        </p:spPr>
        <p:style>
          <a:lnRef idx="0">
            <a:scrgbClr r="0" g="0" b="0"/>
          </a:lnRef>
          <a:fillRef idx="0">
            <a:scrgbClr r="0" g="0" b="0"/>
          </a:fillRef>
          <a:effectRef idx="0">
            <a:scrgbClr r="0" g="0" b="0"/>
          </a:effectRef>
          <a:fontRef idx="minor">
            <a:schemeClr val="accent5"/>
          </a:fontRef>
        </p:style>
        <p:txBody>
          <a:bodyPr rtlCol="0" anchor="ctr"/>
          <a:lstStyle/>
          <a:p>
            <a:pPr algn="ctr"/>
            <a:endParaRPr lang="en-GB"/>
          </a:p>
        </p:txBody>
      </p:sp>
      <p:sp>
        <p:nvSpPr>
          <p:cNvPr id="18" name="TextBox 17">
            <a:extLst>
              <a:ext uri="{FF2B5EF4-FFF2-40B4-BE49-F238E27FC236}">
                <a16:creationId xmlns:a16="http://schemas.microsoft.com/office/drawing/2014/main" id="{0A18BE5F-3FCE-469B-B113-88C9A5EEB81B}"/>
              </a:ext>
            </a:extLst>
          </p:cNvPr>
          <p:cNvSpPr txBox="1"/>
          <p:nvPr/>
        </p:nvSpPr>
        <p:spPr>
          <a:xfrm>
            <a:off x="2596303" y="1692483"/>
            <a:ext cx="1083075" cy="461665"/>
          </a:xfrm>
          <a:prstGeom prst="rect">
            <a:avLst/>
          </a:prstGeom>
          <a:noFill/>
        </p:spPr>
        <p:txBody>
          <a:bodyPr wrap="square" rtlCol="0">
            <a:spAutoFit/>
          </a:bodyPr>
          <a:lstStyle/>
          <a:p>
            <a:r>
              <a:rPr lang="en-GB" sz="2400"/>
              <a:t>Age</a:t>
            </a:r>
          </a:p>
        </p:txBody>
      </p:sp>
      <p:sp>
        <p:nvSpPr>
          <p:cNvPr id="19" name="TextBox 18">
            <a:extLst>
              <a:ext uri="{FF2B5EF4-FFF2-40B4-BE49-F238E27FC236}">
                <a16:creationId xmlns:a16="http://schemas.microsoft.com/office/drawing/2014/main" id="{0F8946F8-F5A3-4B75-A223-E15E51308A02}"/>
              </a:ext>
            </a:extLst>
          </p:cNvPr>
          <p:cNvSpPr txBox="1"/>
          <p:nvPr/>
        </p:nvSpPr>
        <p:spPr>
          <a:xfrm>
            <a:off x="4813382" y="1047707"/>
            <a:ext cx="2310456" cy="923330"/>
          </a:xfrm>
          <a:prstGeom prst="rect">
            <a:avLst/>
          </a:prstGeom>
          <a:noFill/>
        </p:spPr>
        <p:txBody>
          <a:bodyPr wrap="square" rtlCol="0">
            <a:spAutoFit/>
          </a:bodyPr>
          <a:lstStyle/>
          <a:p>
            <a:r>
              <a:rPr lang="en-GB"/>
              <a:t>Gender Reassignment (Trans/nonbinary)</a:t>
            </a:r>
          </a:p>
        </p:txBody>
      </p:sp>
      <p:sp>
        <p:nvSpPr>
          <p:cNvPr id="20" name="TextBox 19">
            <a:extLst>
              <a:ext uri="{FF2B5EF4-FFF2-40B4-BE49-F238E27FC236}">
                <a16:creationId xmlns:a16="http://schemas.microsoft.com/office/drawing/2014/main" id="{CF02F017-96E2-46D3-A27E-F2F3AC401665}"/>
              </a:ext>
            </a:extLst>
          </p:cNvPr>
          <p:cNvSpPr txBox="1"/>
          <p:nvPr/>
        </p:nvSpPr>
        <p:spPr>
          <a:xfrm>
            <a:off x="8050986" y="1395003"/>
            <a:ext cx="1544713" cy="830997"/>
          </a:xfrm>
          <a:prstGeom prst="rect">
            <a:avLst/>
          </a:prstGeom>
          <a:noFill/>
        </p:spPr>
        <p:txBody>
          <a:bodyPr wrap="square" rtlCol="0">
            <a:spAutoFit/>
          </a:bodyPr>
          <a:lstStyle/>
          <a:p>
            <a:r>
              <a:rPr lang="en-GB" sz="1600"/>
              <a:t>Marriage and civil partnership</a:t>
            </a:r>
          </a:p>
        </p:txBody>
      </p:sp>
      <p:sp>
        <p:nvSpPr>
          <p:cNvPr id="21" name="TextBox 20">
            <a:extLst>
              <a:ext uri="{FF2B5EF4-FFF2-40B4-BE49-F238E27FC236}">
                <a16:creationId xmlns:a16="http://schemas.microsoft.com/office/drawing/2014/main" id="{35BCEA7C-EE1B-44D5-8D8D-B201426B3384}"/>
              </a:ext>
            </a:extLst>
          </p:cNvPr>
          <p:cNvSpPr txBox="1"/>
          <p:nvPr/>
        </p:nvSpPr>
        <p:spPr>
          <a:xfrm>
            <a:off x="1955172" y="3062158"/>
            <a:ext cx="1544715" cy="830997"/>
          </a:xfrm>
          <a:prstGeom prst="rect">
            <a:avLst/>
          </a:prstGeom>
          <a:noFill/>
        </p:spPr>
        <p:txBody>
          <a:bodyPr wrap="square" rtlCol="0">
            <a:spAutoFit/>
          </a:bodyPr>
          <a:lstStyle/>
          <a:p>
            <a:r>
              <a:rPr lang="en-GB" sz="1600"/>
              <a:t>Pregnancy and maternity leave</a:t>
            </a:r>
          </a:p>
        </p:txBody>
      </p:sp>
      <p:sp>
        <p:nvSpPr>
          <p:cNvPr id="22" name="TextBox 21">
            <a:extLst>
              <a:ext uri="{FF2B5EF4-FFF2-40B4-BE49-F238E27FC236}">
                <a16:creationId xmlns:a16="http://schemas.microsoft.com/office/drawing/2014/main" id="{56640DF3-3708-4693-B813-4B9341508325}"/>
              </a:ext>
            </a:extLst>
          </p:cNvPr>
          <p:cNvSpPr txBox="1"/>
          <p:nvPr/>
        </p:nvSpPr>
        <p:spPr>
          <a:xfrm>
            <a:off x="6126349" y="5462563"/>
            <a:ext cx="1438184" cy="400110"/>
          </a:xfrm>
          <a:prstGeom prst="rect">
            <a:avLst/>
          </a:prstGeom>
          <a:noFill/>
        </p:spPr>
        <p:txBody>
          <a:bodyPr wrap="square" rtlCol="0">
            <a:spAutoFit/>
          </a:bodyPr>
          <a:lstStyle/>
          <a:p>
            <a:r>
              <a:rPr lang="en-GB" sz="2000"/>
              <a:t>Disability</a:t>
            </a:r>
            <a:r>
              <a:rPr lang="en-GB"/>
              <a:t> </a:t>
            </a:r>
          </a:p>
        </p:txBody>
      </p:sp>
      <p:sp>
        <p:nvSpPr>
          <p:cNvPr id="23" name="TextBox 22">
            <a:extLst>
              <a:ext uri="{FF2B5EF4-FFF2-40B4-BE49-F238E27FC236}">
                <a16:creationId xmlns:a16="http://schemas.microsoft.com/office/drawing/2014/main" id="{0071C846-055C-40CF-80D3-027075673D8B}"/>
              </a:ext>
            </a:extLst>
          </p:cNvPr>
          <p:cNvSpPr txBox="1"/>
          <p:nvPr/>
        </p:nvSpPr>
        <p:spPr>
          <a:xfrm>
            <a:off x="8722570" y="3411918"/>
            <a:ext cx="1384917" cy="369332"/>
          </a:xfrm>
          <a:prstGeom prst="rect">
            <a:avLst/>
          </a:prstGeom>
          <a:noFill/>
        </p:spPr>
        <p:txBody>
          <a:bodyPr wrap="square" rtlCol="0">
            <a:spAutoFit/>
          </a:bodyPr>
          <a:lstStyle/>
          <a:p>
            <a:r>
              <a:rPr lang="en-GB"/>
              <a:t>Race</a:t>
            </a:r>
          </a:p>
        </p:txBody>
      </p:sp>
      <p:sp>
        <p:nvSpPr>
          <p:cNvPr id="24" name="TextBox 23">
            <a:extLst>
              <a:ext uri="{FF2B5EF4-FFF2-40B4-BE49-F238E27FC236}">
                <a16:creationId xmlns:a16="http://schemas.microsoft.com/office/drawing/2014/main" id="{37410CEA-5DC1-451D-89A3-3CAB3998E9D4}"/>
              </a:ext>
            </a:extLst>
          </p:cNvPr>
          <p:cNvSpPr txBox="1"/>
          <p:nvPr/>
        </p:nvSpPr>
        <p:spPr>
          <a:xfrm>
            <a:off x="2136082" y="4843654"/>
            <a:ext cx="1651247" cy="646331"/>
          </a:xfrm>
          <a:prstGeom prst="rect">
            <a:avLst/>
          </a:prstGeom>
          <a:noFill/>
        </p:spPr>
        <p:txBody>
          <a:bodyPr wrap="square" rtlCol="0">
            <a:spAutoFit/>
          </a:bodyPr>
          <a:lstStyle/>
          <a:p>
            <a:r>
              <a:rPr lang="en-GB"/>
              <a:t>Religion or belief </a:t>
            </a:r>
          </a:p>
        </p:txBody>
      </p:sp>
      <p:sp>
        <p:nvSpPr>
          <p:cNvPr id="25" name="TextBox 24">
            <a:extLst>
              <a:ext uri="{FF2B5EF4-FFF2-40B4-BE49-F238E27FC236}">
                <a16:creationId xmlns:a16="http://schemas.microsoft.com/office/drawing/2014/main" id="{0B938157-E19B-4C76-A801-02718CBCF1A6}"/>
              </a:ext>
            </a:extLst>
          </p:cNvPr>
          <p:cNvSpPr txBox="1"/>
          <p:nvPr/>
        </p:nvSpPr>
        <p:spPr>
          <a:xfrm>
            <a:off x="4198605" y="5434868"/>
            <a:ext cx="1229557" cy="646331"/>
          </a:xfrm>
          <a:prstGeom prst="rect">
            <a:avLst/>
          </a:prstGeom>
          <a:noFill/>
        </p:spPr>
        <p:txBody>
          <a:bodyPr wrap="square" rtlCol="0">
            <a:spAutoFit/>
          </a:bodyPr>
          <a:lstStyle/>
          <a:p>
            <a:r>
              <a:rPr lang="en-GB"/>
              <a:t>Sex (gender)</a:t>
            </a:r>
          </a:p>
        </p:txBody>
      </p:sp>
      <p:sp>
        <p:nvSpPr>
          <p:cNvPr id="26" name="TextBox 25">
            <a:extLst>
              <a:ext uri="{FF2B5EF4-FFF2-40B4-BE49-F238E27FC236}">
                <a16:creationId xmlns:a16="http://schemas.microsoft.com/office/drawing/2014/main" id="{CFC763B8-5315-4E0C-890B-DC74B1C0E250}"/>
              </a:ext>
            </a:extLst>
          </p:cNvPr>
          <p:cNvSpPr txBox="1"/>
          <p:nvPr/>
        </p:nvSpPr>
        <p:spPr>
          <a:xfrm>
            <a:off x="8557647" y="4859431"/>
            <a:ext cx="1393794" cy="923330"/>
          </a:xfrm>
          <a:prstGeom prst="rect">
            <a:avLst/>
          </a:prstGeom>
          <a:noFill/>
        </p:spPr>
        <p:txBody>
          <a:bodyPr wrap="square" rtlCol="0">
            <a:spAutoFit/>
          </a:bodyPr>
          <a:lstStyle/>
          <a:p>
            <a:r>
              <a:rPr lang="en-GB"/>
              <a:t>Sexual orientation (LGBTQ+) </a:t>
            </a:r>
          </a:p>
        </p:txBody>
      </p:sp>
      <p:sp>
        <p:nvSpPr>
          <p:cNvPr id="3" name="TextBox 2">
            <a:extLst>
              <a:ext uri="{FF2B5EF4-FFF2-40B4-BE49-F238E27FC236}">
                <a16:creationId xmlns:a16="http://schemas.microsoft.com/office/drawing/2014/main" id="{EB55DBBC-3DC4-4E43-BC66-DADFB5E2E1E1}"/>
              </a:ext>
            </a:extLst>
          </p:cNvPr>
          <p:cNvSpPr txBox="1"/>
          <p:nvPr/>
        </p:nvSpPr>
        <p:spPr>
          <a:xfrm>
            <a:off x="4101053" y="2492374"/>
            <a:ext cx="4572000" cy="2523768"/>
          </a:xfrm>
          <a:prstGeom prst="rect">
            <a:avLst/>
          </a:prstGeom>
          <a:noFill/>
        </p:spPr>
        <p:txBody>
          <a:bodyPr wrap="square" rtlCol="0">
            <a:spAutoFit/>
          </a:bodyPr>
          <a:lstStyle/>
          <a:p>
            <a:r>
              <a:rPr lang="en-US" sz="2800"/>
              <a:t>What protected characteristics were covered by our guest lecturers? Was any group missing?</a:t>
            </a:r>
          </a:p>
          <a:p>
            <a:endParaRPr lang="en-GB"/>
          </a:p>
        </p:txBody>
      </p:sp>
    </p:spTree>
    <p:extLst>
      <p:ext uri="{BB962C8B-B14F-4D97-AF65-F5344CB8AC3E}">
        <p14:creationId xmlns:p14="http://schemas.microsoft.com/office/powerpoint/2010/main" val="1386552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xEl>
                                              <p:pRg st="0" end="0"/>
                                            </p:txEl>
                                          </p:spTgt>
                                        </p:tgtEl>
                                        <p:attrNameLst>
                                          <p:attrName>style.visibility</p:attrName>
                                        </p:attrNameLst>
                                      </p:cBhvr>
                                      <p:to>
                                        <p:strVal val="visible"/>
                                      </p:to>
                                    </p:set>
                                    <p:animEffect transition="in" filter="fade">
                                      <p:cBhvr>
                                        <p:cTn id="10" dur="500"/>
                                        <p:tgtEl>
                                          <p:spTgt spid="19">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build="allAtOnce"/>
      <p:bldP spid="20" grpId="0"/>
      <p:bldP spid="21" grpId="0"/>
      <p:bldP spid="22" grpId="0"/>
      <p:bldP spid="23" grpId="0"/>
      <p:bldP spid="24" grpId="0"/>
      <p:bldP spid="25" grpId="0"/>
      <p:bldP spid="2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5800" y="1266613"/>
            <a:ext cx="4924117" cy="4119600"/>
          </a:xfrm>
        </p:spPr>
        <p:txBody>
          <a:bodyPr/>
          <a:lstStyle/>
          <a:p>
            <a:r>
              <a:rPr lang="en-US" sz="2800" dirty="0"/>
              <a:t>Think of the positionality of our guest speakers. Does that influence your perceptions of their content? </a:t>
            </a:r>
          </a:p>
        </p:txBody>
      </p:sp>
      <p:sp>
        <p:nvSpPr>
          <p:cNvPr id="4" name="Text Placeholder 3"/>
          <p:cNvSpPr>
            <a:spLocks noGrp="1"/>
          </p:cNvSpPr>
          <p:nvPr>
            <p:ph type="body" sz="quarter" idx="10"/>
          </p:nvPr>
        </p:nvSpPr>
        <p:spPr/>
        <p:txBody>
          <a:bodyPr/>
          <a:lstStyle/>
          <a:p>
            <a:endParaRPr lang="en-US"/>
          </a:p>
        </p:txBody>
      </p:sp>
      <p:sp>
        <p:nvSpPr>
          <p:cNvPr id="5" name="Text Placeholder 4"/>
          <p:cNvSpPr>
            <a:spLocks noGrp="1"/>
          </p:cNvSpPr>
          <p:nvPr>
            <p:ph type="body" sz="quarter" idx="12"/>
          </p:nvPr>
        </p:nvSpPr>
        <p:spPr/>
        <p:txBody>
          <a:bodyPr/>
          <a:lstStyle/>
          <a:p>
            <a:endParaRPr lang="en-US"/>
          </a:p>
        </p:txBody>
      </p:sp>
      <p:pic>
        <p:nvPicPr>
          <p:cNvPr id="1026" name="Picture 2">
            <a:extLst>
              <a:ext uri="{FF2B5EF4-FFF2-40B4-BE49-F238E27FC236}">
                <a16:creationId xmlns:a16="http://schemas.microsoft.com/office/drawing/2014/main" id="{6B74415B-7C28-4146-A943-5345DE7C0D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9486" y="847945"/>
            <a:ext cx="4670854" cy="4670854"/>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1FAFE797-2D2C-D6D0-7007-0CBD96915386}"/>
              </a:ext>
            </a:extLst>
          </p:cNvPr>
          <p:cNvSpPr txBox="1">
            <a:spLocks/>
          </p:cNvSpPr>
          <p:nvPr/>
        </p:nvSpPr>
        <p:spPr>
          <a:xfrm>
            <a:off x="325800" y="252000"/>
            <a:ext cx="11540763" cy="378044"/>
          </a:xfrm>
          <a:prstGeom prst="rect">
            <a:avLst/>
          </a:prstGeom>
        </p:spPr>
        <p:txBody>
          <a:bodyPr vert="horz" lIns="0" tIns="0" rIns="0" bIns="0" rtlCol="0" anchor="t">
            <a:noAutofit/>
          </a:bodyPr>
          <a:lstStyle>
            <a:lvl1pPr algn="l" defTabSz="685765" rtl="0" eaLnBrk="1" latinLnBrk="0" hangingPunct="1">
              <a:lnSpc>
                <a:spcPct val="90000"/>
              </a:lnSpc>
              <a:spcBef>
                <a:spcPct val="0"/>
              </a:spcBef>
              <a:buNone/>
              <a:defRPr sz="2800" b="1" kern="1200">
                <a:solidFill>
                  <a:schemeClr val="accent1"/>
                </a:solidFill>
                <a:latin typeface="+mj-lt"/>
                <a:ea typeface="+mj-ea"/>
                <a:cs typeface="+mj-cs"/>
              </a:defRPr>
            </a:lvl1pPr>
          </a:lstStyle>
          <a:p>
            <a:r>
              <a:rPr lang="en-US" sz="3600" dirty="0"/>
              <a:t>Wheel of power and privilege </a:t>
            </a:r>
          </a:p>
        </p:txBody>
      </p:sp>
      <p:sp>
        <p:nvSpPr>
          <p:cNvPr id="10" name="TextBox 9">
            <a:extLst>
              <a:ext uri="{FF2B5EF4-FFF2-40B4-BE49-F238E27FC236}">
                <a16:creationId xmlns:a16="http://schemas.microsoft.com/office/drawing/2014/main" id="{18DB8DA0-C729-15CC-C28E-E6C9F371B061}"/>
              </a:ext>
            </a:extLst>
          </p:cNvPr>
          <p:cNvSpPr txBox="1"/>
          <p:nvPr/>
        </p:nvSpPr>
        <p:spPr>
          <a:xfrm>
            <a:off x="325800" y="6022782"/>
            <a:ext cx="11720732" cy="523220"/>
          </a:xfrm>
          <a:prstGeom prst="rect">
            <a:avLst/>
          </a:prstGeom>
          <a:noFill/>
        </p:spPr>
        <p:txBody>
          <a:bodyPr wrap="square">
            <a:spAutoFit/>
          </a:bodyPr>
          <a:lstStyle/>
          <a:p>
            <a:pPr marR="457200" algn="l"/>
            <a:r>
              <a:rPr lang="en-GB" sz="1400" b="0" i="0" dirty="0">
                <a:solidFill>
                  <a:srgbClr val="000000"/>
                </a:solidFill>
                <a:effectLst/>
                <a:latin typeface="Calibri" panose="020F0502020204030204" pitchFamily="34" charset="0"/>
              </a:rPr>
              <a:t>[1] Lydia, “Privilege Wheel,” </a:t>
            </a:r>
            <a:r>
              <a:rPr lang="en-GB" sz="1400" b="0" i="1" dirty="0">
                <a:solidFill>
                  <a:srgbClr val="000000"/>
                </a:solidFill>
                <a:effectLst/>
                <a:latin typeface="Calibri" panose="020F0502020204030204" pitchFamily="34" charset="0"/>
              </a:rPr>
              <a:t>York Disability Rights Forum</a:t>
            </a:r>
            <a:r>
              <a:rPr lang="en-GB" sz="1400" b="0" i="0" dirty="0">
                <a:solidFill>
                  <a:srgbClr val="000000"/>
                </a:solidFill>
                <a:effectLst/>
                <a:latin typeface="Calibri" panose="020F0502020204030204" pitchFamily="34" charset="0"/>
              </a:rPr>
              <a:t>, Sep. 19, 2021. https://ydrf.org.uk/2021/09/19/privilege-wheel/</a:t>
            </a:r>
          </a:p>
          <a:p>
            <a:pPr algn="l"/>
            <a:r>
              <a:rPr lang="en-GB" sz="1400" b="0" i="0" dirty="0">
                <a:solidFill>
                  <a:srgbClr val="000000"/>
                </a:solidFill>
                <a:effectLst/>
                <a:latin typeface="Calibri" panose="020F0502020204030204" pitchFamily="34" charset="0"/>
              </a:rPr>
              <a:t>‌</a:t>
            </a:r>
          </a:p>
        </p:txBody>
      </p:sp>
      <p:sp>
        <p:nvSpPr>
          <p:cNvPr id="12" name="TextBox 11">
            <a:extLst>
              <a:ext uri="{FF2B5EF4-FFF2-40B4-BE49-F238E27FC236}">
                <a16:creationId xmlns:a16="http://schemas.microsoft.com/office/drawing/2014/main" id="{5676F7E5-E554-983E-98DC-5A6D6AC14731}"/>
              </a:ext>
            </a:extLst>
          </p:cNvPr>
          <p:cNvSpPr txBox="1"/>
          <p:nvPr/>
        </p:nvSpPr>
        <p:spPr>
          <a:xfrm>
            <a:off x="8819877" y="5575352"/>
            <a:ext cx="6093372" cy="369332"/>
          </a:xfrm>
          <a:prstGeom prst="rect">
            <a:avLst/>
          </a:prstGeom>
          <a:noFill/>
        </p:spPr>
        <p:txBody>
          <a:bodyPr wrap="square">
            <a:spAutoFit/>
          </a:bodyPr>
          <a:lstStyle/>
          <a:p>
            <a:r>
              <a:rPr lang="en-GB" sz="1800" b="0" i="0" dirty="0">
                <a:solidFill>
                  <a:srgbClr val="000000"/>
                </a:solidFill>
                <a:effectLst/>
                <a:latin typeface="Calibri" panose="020F0502020204030204" pitchFamily="34" charset="0"/>
              </a:rPr>
              <a:t>[1] </a:t>
            </a:r>
            <a:endParaRPr lang="en-GB" dirty="0"/>
          </a:p>
        </p:txBody>
      </p:sp>
    </p:spTree>
    <p:extLst>
      <p:ext uri="{BB962C8B-B14F-4D97-AF65-F5344CB8AC3E}">
        <p14:creationId xmlns:p14="http://schemas.microsoft.com/office/powerpoint/2010/main" val="29390623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1" y="1740870"/>
            <a:ext cx="8229600" cy="3644104"/>
          </a:xfrm>
        </p:spPr>
        <p:txBody>
          <a:bodyPr/>
          <a:lstStyle/>
          <a:p>
            <a:r>
              <a:rPr lang="en-US" sz="2400"/>
              <a:t>What do you think are the common themes/links from the talks by our guest speakers?</a:t>
            </a:r>
          </a:p>
        </p:txBody>
      </p:sp>
      <p:sp>
        <p:nvSpPr>
          <p:cNvPr id="4" name="Text Placeholder 3"/>
          <p:cNvSpPr>
            <a:spLocks noGrp="1"/>
          </p:cNvSpPr>
          <p:nvPr>
            <p:ph type="body" sz="quarter" idx="10"/>
          </p:nvPr>
        </p:nvSpPr>
        <p:spPr/>
        <p:txBody>
          <a:bodyPr/>
          <a:lstStyle/>
          <a:p>
            <a:endParaRPr lang="en-US"/>
          </a:p>
        </p:txBody>
      </p:sp>
      <p:sp>
        <p:nvSpPr>
          <p:cNvPr id="5" name="Text Placeholder 4"/>
          <p:cNvSpPr>
            <a:spLocks noGrp="1"/>
          </p:cNvSpPr>
          <p:nvPr>
            <p:ph type="body" sz="quarter" idx="12"/>
          </p:nvPr>
        </p:nvSpPr>
        <p:spPr/>
        <p:txBody>
          <a:bodyPr/>
          <a:lstStyle/>
          <a:p>
            <a:endParaRPr lang="en-US"/>
          </a:p>
        </p:txBody>
      </p:sp>
      <p:pic>
        <p:nvPicPr>
          <p:cNvPr id="8" name="Picture 7">
            <a:extLst>
              <a:ext uri="{FF2B5EF4-FFF2-40B4-BE49-F238E27FC236}">
                <a16:creationId xmlns:a16="http://schemas.microsoft.com/office/drawing/2014/main" id="{3F403F98-FC5E-405E-9032-D1ECE99C7917}"/>
              </a:ext>
            </a:extLst>
          </p:cNvPr>
          <p:cNvPicPr>
            <a:picLocks noChangeAspect="1"/>
          </p:cNvPicPr>
          <p:nvPr/>
        </p:nvPicPr>
        <p:blipFill>
          <a:blip r:embed="rId2"/>
          <a:stretch>
            <a:fillRect/>
          </a:stretch>
        </p:blipFill>
        <p:spPr>
          <a:xfrm>
            <a:off x="5037150" y="2781381"/>
            <a:ext cx="1800639" cy="1761706"/>
          </a:xfrm>
          <a:prstGeom prst="rect">
            <a:avLst/>
          </a:prstGeom>
        </p:spPr>
      </p:pic>
      <p:pic>
        <p:nvPicPr>
          <p:cNvPr id="12" name="Picture 11">
            <a:extLst>
              <a:ext uri="{FF2B5EF4-FFF2-40B4-BE49-F238E27FC236}">
                <a16:creationId xmlns:a16="http://schemas.microsoft.com/office/drawing/2014/main" id="{3A4808E5-0D1F-4750-A363-4B6D96B282AE}"/>
              </a:ext>
            </a:extLst>
          </p:cNvPr>
          <p:cNvPicPr>
            <a:picLocks noChangeAspect="1"/>
          </p:cNvPicPr>
          <p:nvPr/>
        </p:nvPicPr>
        <p:blipFill rotWithShape="1">
          <a:blip r:embed="rId3"/>
          <a:srcRect l="25312" t="50000" r="66146" b="17778"/>
          <a:stretch/>
        </p:blipFill>
        <p:spPr>
          <a:xfrm>
            <a:off x="3941085" y="4516488"/>
            <a:ext cx="1660456" cy="1761705"/>
          </a:xfrm>
          <a:prstGeom prst="rect">
            <a:avLst/>
          </a:prstGeom>
        </p:spPr>
      </p:pic>
      <p:pic>
        <p:nvPicPr>
          <p:cNvPr id="13" name="Picture 12">
            <a:extLst>
              <a:ext uri="{FF2B5EF4-FFF2-40B4-BE49-F238E27FC236}">
                <a16:creationId xmlns:a16="http://schemas.microsoft.com/office/drawing/2014/main" id="{F92A64ED-5904-4797-8F28-E5C888E69DE4}"/>
              </a:ext>
            </a:extLst>
          </p:cNvPr>
          <p:cNvPicPr>
            <a:picLocks noChangeAspect="1"/>
          </p:cNvPicPr>
          <p:nvPr/>
        </p:nvPicPr>
        <p:blipFill>
          <a:blip r:embed="rId4"/>
          <a:stretch>
            <a:fillRect/>
          </a:stretch>
        </p:blipFill>
        <p:spPr>
          <a:xfrm>
            <a:off x="6670531" y="4499317"/>
            <a:ext cx="1427197" cy="1659531"/>
          </a:xfrm>
          <a:prstGeom prst="rect">
            <a:avLst/>
          </a:prstGeom>
        </p:spPr>
      </p:pic>
      <p:pic>
        <p:nvPicPr>
          <p:cNvPr id="14" name="Picture 13">
            <a:extLst>
              <a:ext uri="{FF2B5EF4-FFF2-40B4-BE49-F238E27FC236}">
                <a16:creationId xmlns:a16="http://schemas.microsoft.com/office/drawing/2014/main" id="{6615D3B0-0AC2-460B-8A67-4DE1FC89DFA3}"/>
              </a:ext>
            </a:extLst>
          </p:cNvPr>
          <p:cNvPicPr>
            <a:picLocks noChangeAspect="1"/>
          </p:cNvPicPr>
          <p:nvPr/>
        </p:nvPicPr>
        <p:blipFill rotWithShape="1">
          <a:blip r:embed="rId5"/>
          <a:srcRect l="28700" t="285" r="15165" b="-285"/>
          <a:stretch/>
        </p:blipFill>
        <p:spPr>
          <a:xfrm>
            <a:off x="8673203" y="2743398"/>
            <a:ext cx="1314157" cy="1560722"/>
          </a:xfrm>
          <a:prstGeom prst="rect">
            <a:avLst/>
          </a:prstGeom>
        </p:spPr>
      </p:pic>
      <p:pic>
        <p:nvPicPr>
          <p:cNvPr id="15" name="Picture 14">
            <a:extLst>
              <a:ext uri="{FF2B5EF4-FFF2-40B4-BE49-F238E27FC236}">
                <a16:creationId xmlns:a16="http://schemas.microsoft.com/office/drawing/2014/main" id="{FCB7F14D-F350-43E0-AC13-8E973E80F59B}"/>
              </a:ext>
            </a:extLst>
          </p:cNvPr>
          <p:cNvPicPr>
            <a:picLocks noChangeAspect="1"/>
          </p:cNvPicPr>
          <p:nvPr/>
        </p:nvPicPr>
        <p:blipFill>
          <a:blip r:embed="rId6"/>
          <a:stretch>
            <a:fillRect/>
          </a:stretch>
        </p:blipFill>
        <p:spPr>
          <a:xfrm>
            <a:off x="8805842" y="4488775"/>
            <a:ext cx="1218373" cy="1628841"/>
          </a:xfrm>
          <a:prstGeom prst="rect">
            <a:avLst/>
          </a:prstGeom>
        </p:spPr>
      </p:pic>
      <p:pic>
        <p:nvPicPr>
          <p:cNvPr id="9" name="Picture 8">
            <a:extLst>
              <a:ext uri="{FF2B5EF4-FFF2-40B4-BE49-F238E27FC236}">
                <a16:creationId xmlns:a16="http://schemas.microsoft.com/office/drawing/2014/main" id="{A1CCC753-C3C3-9934-51B6-2AEFB26CC0BD}"/>
              </a:ext>
            </a:extLst>
          </p:cNvPr>
          <p:cNvPicPr>
            <a:picLocks noChangeAspect="1"/>
          </p:cNvPicPr>
          <p:nvPr/>
        </p:nvPicPr>
        <p:blipFill rotWithShape="1">
          <a:blip r:embed="rId7"/>
          <a:srcRect l="17970" t="8732" r="19275"/>
          <a:stretch/>
        </p:blipFill>
        <p:spPr>
          <a:xfrm>
            <a:off x="3572746" y="2769015"/>
            <a:ext cx="1484842" cy="1509488"/>
          </a:xfrm>
          <a:prstGeom prst="rect">
            <a:avLst/>
          </a:prstGeom>
        </p:spPr>
      </p:pic>
      <p:pic>
        <p:nvPicPr>
          <p:cNvPr id="11" name="Picture 10">
            <a:extLst>
              <a:ext uri="{FF2B5EF4-FFF2-40B4-BE49-F238E27FC236}">
                <a16:creationId xmlns:a16="http://schemas.microsoft.com/office/drawing/2014/main" id="{E8C70109-12F8-B7EB-B9CD-108ACE360F01}"/>
              </a:ext>
            </a:extLst>
          </p:cNvPr>
          <p:cNvPicPr>
            <a:picLocks noChangeAspect="1"/>
          </p:cNvPicPr>
          <p:nvPr/>
        </p:nvPicPr>
        <p:blipFill rotWithShape="1">
          <a:blip r:embed="rId8"/>
          <a:srcRect l="50506" t="5372" b="13191"/>
          <a:stretch/>
        </p:blipFill>
        <p:spPr>
          <a:xfrm>
            <a:off x="6844957" y="2306919"/>
            <a:ext cx="1591545" cy="1815710"/>
          </a:xfrm>
          <a:prstGeom prst="rect">
            <a:avLst/>
          </a:prstGeom>
        </p:spPr>
      </p:pic>
      <p:pic>
        <p:nvPicPr>
          <p:cNvPr id="16" name="Picture 15">
            <a:extLst>
              <a:ext uri="{FF2B5EF4-FFF2-40B4-BE49-F238E27FC236}">
                <a16:creationId xmlns:a16="http://schemas.microsoft.com/office/drawing/2014/main" id="{040C2FE6-EDB3-46B3-B7A6-CFCE2DFAFAF9}"/>
              </a:ext>
            </a:extLst>
          </p:cNvPr>
          <p:cNvPicPr>
            <a:picLocks noChangeAspect="1"/>
          </p:cNvPicPr>
          <p:nvPr/>
        </p:nvPicPr>
        <p:blipFill rotWithShape="1">
          <a:blip r:embed="rId9"/>
          <a:srcRect l="21387" r="17235"/>
          <a:stretch/>
        </p:blipFill>
        <p:spPr>
          <a:xfrm>
            <a:off x="2050585" y="4628869"/>
            <a:ext cx="1370647" cy="1488747"/>
          </a:xfrm>
          <a:prstGeom prst="rect">
            <a:avLst/>
          </a:prstGeom>
        </p:spPr>
      </p:pic>
      <p:pic>
        <p:nvPicPr>
          <p:cNvPr id="17" name="Picture 16">
            <a:extLst>
              <a:ext uri="{FF2B5EF4-FFF2-40B4-BE49-F238E27FC236}">
                <a16:creationId xmlns:a16="http://schemas.microsoft.com/office/drawing/2014/main" id="{AB61706F-4D1D-B0A6-2F8D-390938F776F0}"/>
              </a:ext>
            </a:extLst>
          </p:cNvPr>
          <p:cNvPicPr>
            <a:picLocks noChangeAspect="1"/>
          </p:cNvPicPr>
          <p:nvPr/>
        </p:nvPicPr>
        <p:blipFill rotWithShape="1">
          <a:blip r:embed="rId10"/>
          <a:srcRect l="4606" r="10736"/>
          <a:stretch/>
        </p:blipFill>
        <p:spPr>
          <a:xfrm>
            <a:off x="1798160" y="2931145"/>
            <a:ext cx="1591545" cy="1462178"/>
          </a:xfrm>
          <a:prstGeom prst="rect">
            <a:avLst/>
          </a:prstGeom>
        </p:spPr>
      </p:pic>
      <p:sp>
        <p:nvSpPr>
          <p:cNvPr id="10" name="Title 1">
            <a:extLst>
              <a:ext uri="{FF2B5EF4-FFF2-40B4-BE49-F238E27FC236}">
                <a16:creationId xmlns:a16="http://schemas.microsoft.com/office/drawing/2014/main" id="{B5865F3F-BC60-9D29-6978-65481311BFA3}"/>
              </a:ext>
            </a:extLst>
          </p:cNvPr>
          <p:cNvSpPr txBox="1">
            <a:spLocks/>
          </p:cNvSpPr>
          <p:nvPr/>
        </p:nvSpPr>
        <p:spPr>
          <a:xfrm>
            <a:off x="325800" y="252000"/>
            <a:ext cx="11540763" cy="378044"/>
          </a:xfrm>
          <a:prstGeom prst="rect">
            <a:avLst/>
          </a:prstGeom>
        </p:spPr>
        <p:txBody>
          <a:bodyPr vert="horz" lIns="0" tIns="0" rIns="0" bIns="0" rtlCol="0" anchor="t">
            <a:noAutofit/>
          </a:bodyPr>
          <a:lstStyle>
            <a:lvl1pPr algn="l" defTabSz="685765" rtl="0" eaLnBrk="1" latinLnBrk="0" hangingPunct="1">
              <a:lnSpc>
                <a:spcPct val="90000"/>
              </a:lnSpc>
              <a:spcBef>
                <a:spcPct val="0"/>
              </a:spcBef>
              <a:buNone/>
              <a:defRPr sz="2800" b="1" kern="1200">
                <a:solidFill>
                  <a:schemeClr val="accent1"/>
                </a:solidFill>
                <a:latin typeface="+mj-lt"/>
                <a:ea typeface="+mj-ea"/>
                <a:cs typeface="+mj-cs"/>
              </a:defRPr>
            </a:lvl1pPr>
          </a:lstStyle>
          <a:p>
            <a:r>
              <a:rPr lang="en-US" sz="3600" dirty="0"/>
              <a:t>Guest speaker summary</a:t>
            </a:r>
          </a:p>
        </p:txBody>
      </p:sp>
    </p:spTree>
    <p:extLst>
      <p:ext uri="{BB962C8B-B14F-4D97-AF65-F5344CB8AC3E}">
        <p14:creationId xmlns:p14="http://schemas.microsoft.com/office/powerpoint/2010/main" val="28451084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C42A6-87D2-D601-4D87-3139ED88A766}"/>
              </a:ext>
            </a:extLst>
          </p:cNvPr>
          <p:cNvSpPr>
            <a:spLocks noGrp="1"/>
          </p:cNvSpPr>
          <p:nvPr>
            <p:ph type="title"/>
          </p:nvPr>
        </p:nvSpPr>
        <p:spPr/>
        <p:txBody>
          <a:bodyPr/>
          <a:lstStyle/>
          <a:p>
            <a:r>
              <a:rPr lang="en-GB" sz="3600"/>
              <a:t>Group Exercise 1</a:t>
            </a:r>
          </a:p>
        </p:txBody>
      </p:sp>
      <p:sp>
        <p:nvSpPr>
          <p:cNvPr id="3" name="Content Placeholder 2">
            <a:extLst>
              <a:ext uri="{FF2B5EF4-FFF2-40B4-BE49-F238E27FC236}">
                <a16:creationId xmlns:a16="http://schemas.microsoft.com/office/drawing/2014/main" id="{D8EE5253-F803-6643-A21E-6B95DAD1F719}"/>
              </a:ext>
            </a:extLst>
          </p:cNvPr>
          <p:cNvSpPr>
            <a:spLocks noGrp="1"/>
          </p:cNvSpPr>
          <p:nvPr>
            <p:ph idx="1"/>
          </p:nvPr>
        </p:nvSpPr>
        <p:spPr/>
        <p:txBody>
          <a:bodyPr vert="horz" lIns="0" tIns="0" rIns="0" bIns="0" rtlCol="0" anchor="t">
            <a:noAutofit/>
          </a:bodyPr>
          <a:lstStyle/>
          <a:p>
            <a:pPr marL="342900" indent="-342900">
              <a:spcBef>
                <a:spcPts val="600"/>
              </a:spcBef>
              <a:spcAft>
                <a:spcPts val="600"/>
              </a:spcAft>
              <a:buFont typeface="Arial" panose="020B0604020202020204" pitchFamily="34" charset="0"/>
              <a:buChar char="•"/>
            </a:pPr>
            <a:r>
              <a:rPr lang="en-GB" sz="2400" dirty="0"/>
              <a:t>Think about initiatives you are aware of:</a:t>
            </a:r>
          </a:p>
          <a:p>
            <a:pPr marL="828875" lvl="4" indent="-342900">
              <a:spcBef>
                <a:spcPts val="600"/>
              </a:spcBef>
              <a:spcAft>
                <a:spcPts val="600"/>
              </a:spcAft>
            </a:pPr>
            <a:r>
              <a:rPr lang="en-GB" sz="2000" dirty="0"/>
              <a:t>Who is the target audience?</a:t>
            </a:r>
          </a:p>
          <a:p>
            <a:pPr marL="828875" lvl="4" indent="-342900">
              <a:spcBef>
                <a:spcPts val="600"/>
              </a:spcBef>
              <a:spcAft>
                <a:spcPts val="600"/>
              </a:spcAft>
            </a:pPr>
            <a:r>
              <a:rPr lang="en-GB" sz="2000" dirty="0"/>
              <a:t>How well is it communicated?</a:t>
            </a:r>
          </a:p>
          <a:p>
            <a:pPr marL="828875" lvl="4" indent="-342900">
              <a:spcBef>
                <a:spcPts val="600"/>
              </a:spcBef>
              <a:spcAft>
                <a:spcPts val="600"/>
              </a:spcAft>
            </a:pPr>
            <a:r>
              <a:rPr lang="en-GB" sz="2000" dirty="0"/>
              <a:t>What’s the purpose, does it effectively achieve this?</a:t>
            </a:r>
          </a:p>
          <a:p>
            <a:pPr marL="828875" lvl="4" indent="-342900">
              <a:spcBef>
                <a:spcPts val="600"/>
              </a:spcBef>
              <a:spcAft>
                <a:spcPts val="600"/>
              </a:spcAft>
            </a:pPr>
            <a:r>
              <a:rPr lang="en-GB" sz="2000" dirty="0"/>
              <a:t>What resources does it need?</a:t>
            </a:r>
          </a:p>
          <a:p>
            <a:pPr marL="828875" lvl="4" indent="-342900">
              <a:spcBef>
                <a:spcPts val="600"/>
              </a:spcBef>
              <a:spcAft>
                <a:spcPts val="600"/>
              </a:spcAft>
            </a:pPr>
            <a:r>
              <a:rPr lang="en-GB" sz="2000" dirty="0"/>
              <a:t>How is it evaluated? If at all...? [How </a:t>
            </a:r>
            <a:r>
              <a:rPr lang="en-GB" sz="2000" i="1" dirty="0"/>
              <a:t>should</a:t>
            </a:r>
            <a:r>
              <a:rPr lang="en-GB" sz="2000" dirty="0"/>
              <a:t> it be evaluated?!]</a:t>
            </a:r>
          </a:p>
          <a:p>
            <a:pPr marL="342900" indent="-342900">
              <a:spcBef>
                <a:spcPts val="600"/>
              </a:spcBef>
              <a:spcAft>
                <a:spcPts val="600"/>
              </a:spcAft>
              <a:buFont typeface="Arial" panose="020B0604020202020204" pitchFamily="34" charset="0"/>
              <a:buChar char="•"/>
            </a:pPr>
            <a:endParaRPr lang="en-GB" sz="2400" dirty="0"/>
          </a:p>
          <a:p>
            <a:pPr marL="342900" indent="-342900">
              <a:spcBef>
                <a:spcPts val="600"/>
              </a:spcBef>
              <a:spcAft>
                <a:spcPts val="600"/>
              </a:spcAft>
              <a:buFont typeface="Arial" panose="020B0604020202020204" pitchFamily="34" charset="0"/>
              <a:buChar char="•"/>
            </a:pPr>
            <a:r>
              <a:rPr lang="en-GB" sz="2400" dirty="0"/>
              <a:t>Examples:</a:t>
            </a:r>
          </a:p>
          <a:p>
            <a:pPr marL="828875" lvl="4" indent="-342900">
              <a:spcBef>
                <a:spcPts val="600"/>
              </a:spcBef>
              <a:spcAft>
                <a:spcPts val="600"/>
              </a:spcAft>
            </a:pPr>
            <a:r>
              <a:rPr lang="en-GB" sz="1800" dirty="0"/>
              <a:t>WIME, ND revision sessions, Scholarships/Bursaries, Mentoring</a:t>
            </a:r>
          </a:p>
        </p:txBody>
      </p:sp>
      <p:sp>
        <p:nvSpPr>
          <p:cNvPr id="4" name="Text Placeholder 3">
            <a:extLst>
              <a:ext uri="{FF2B5EF4-FFF2-40B4-BE49-F238E27FC236}">
                <a16:creationId xmlns:a16="http://schemas.microsoft.com/office/drawing/2014/main" id="{D85291BC-9AF3-082A-F4F3-3B10DB15B5C0}"/>
              </a:ext>
            </a:extLst>
          </p:cNvPr>
          <p:cNvSpPr>
            <a:spLocks noGrp="1"/>
          </p:cNvSpPr>
          <p:nvPr>
            <p:ph type="body" sz="quarter" idx="10"/>
          </p:nvPr>
        </p:nvSpPr>
        <p:spPr/>
        <p:txBody>
          <a:bodyPr/>
          <a:lstStyle/>
          <a:p>
            <a:endParaRPr lang="en-GB"/>
          </a:p>
        </p:txBody>
      </p:sp>
      <p:sp>
        <p:nvSpPr>
          <p:cNvPr id="5" name="Text Placeholder 4">
            <a:extLst>
              <a:ext uri="{FF2B5EF4-FFF2-40B4-BE49-F238E27FC236}">
                <a16:creationId xmlns:a16="http://schemas.microsoft.com/office/drawing/2014/main" id="{CC21E417-E305-F9FE-AB3C-7389450BCE72}"/>
              </a:ext>
            </a:extLst>
          </p:cNvPr>
          <p:cNvSpPr>
            <a:spLocks noGrp="1"/>
          </p:cNvSpPr>
          <p:nvPr>
            <p:ph type="body" sz="quarter" idx="12"/>
          </p:nvPr>
        </p:nvSpPr>
        <p:spPr/>
        <p:txBody>
          <a:bodyPr/>
          <a:lstStyle/>
          <a:p>
            <a:endParaRPr lang="en-GB"/>
          </a:p>
        </p:txBody>
      </p:sp>
    </p:spTree>
    <p:extLst>
      <p:ext uri="{BB962C8B-B14F-4D97-AF65-F5344CB8AC3E}">
        <p14:creationId xmlns:p14="http://schemas.microsoft.com/office/powerpoint/2010/main" val="5103609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92FCF-554A-CB2B-9C3A-ED115F36D830}"/>
              </a:ext>
            </a:extLst>
          </p:cNvPr>
          <p:cNvSpPr>
            <a:spLocks noGrp="1"/>
          </p:cNvSpPr>
          <p:nvPr>
            <p:ph type="title"/>
          </p:nvPr>
        </p:nvSpPr>
        <p:spPr/>
        <p:txBody>
          <a:bodyPr/>
          <a:lstStyle/>
          <a:p>
            <a:r>
              <a:rPr lang="en-GB" sz="3600" dirty="0"/>
              <a:t>EDI Seed Fund – up to £2,000 per project</a:t>
            </a:r>
          </a:p>
        </p:txBody>
      </p:sp>
      <p:sp>
        <p:nvSpPr>
          <p:cNvPr id="3" name="Content Placeholder 2">
            <a:extLst>
              <a:ext uri="{FF2B5EF4-FFF2-40B4-BE49-F238E27FC236}">
                <a16:creationId xmlns:a16="http://schemas.microsoft.com/office/drawing/2014/main" id="{3FCA04A5-0A17-BC09-EFD5-BDA63C787196}"/>
              </a:ext>
            </a:extLst>
          </p:cNvPr>
          <p:cNvSpPr>
            <a:spLocks noGrp="1"/>
          </p:cNvSpPr>
          <p:nvPr>
            <p:ph idx="1"/>
          </p:nvPr>
        </p:nvSpPr>
        <p:spPr/>
        <p:txBody>
          <a:bodyPr/>
          <a:lstStyle/>
          <a:p>
            <a:pPr marL="342900" indent="-342900">
              <a:spcBef>
                <a:spcPts val="600"/>
              </a:spcBef>
              <a:spcAft>
                <a:spcPts val="600"/>
              </a:spcAft>
              <a:buFont typeface="Arial" panose="020B0604020202020204" pitchFamily="34" charset="0"/>
              <a:buChar char="•"/>
            </a:pPr>
            <a:r>
              <a:rPr lang="en-GB" sz="2200" dirty="0">
                <a:hlinkClick r:id="rId3"/>
              </a:rPr>
              <a:t>https://www.imperial.ac.uk/equality/activities/seed-fund/</a:t>
            </a:r>
            <a:endParaRPr lang="en-GB" sz="2200" dirty="0"/>
          </a:p>
          <a:p>
            <a:pPr marL="342900" indent="-342900" algn="l" fontAlgn="base">
              <a:spcBef>
                <a:spcPts val="600"/>
              </a:spcBef>
              <a:spcAft>
                <a:spcPts val="600"/>
              </a:spcAft>
              <a:buFont typeface="Arial" panose="020B0604020202020204" pitchFamily="34" charset="0"/>
              <a:buChar char="•"/>
            </a:pPr>
            <a:r>
              <a:rPr lang="en-GB" sz="2200" b="1" i="0" dirty="0">
                <a:solidFill>
                  <a:srgbClr val="161515"/>
                </a:solidFill>
                <a:effectLst/>
                <a:latin typeface="firasans"/>
              </a:rPr>
              <a:t>Julia Anderson Training Programme - secondary school outreach</a:t>
            </a:r>
          </a:p>
          <a:p>
            <a:pPr marL="342900" indent="-342900" algn="l" fontAlgn="base">
              <a:spcBef>
                <a:spcPts val="600"/>
              </a:spcBef>
              <a:spcAft>
                <a:spcPts val="600"/>
              </a:spcAft>
              <a:buFont typeface="Arial" panose="020B0604020202020204" pitchFamily="34" charset="0"/>
              <a:buChar char="•"/>
            </a:pPr>
            <a:r>
              <a:rPr lang="en-GB" sz="2200" b="0" i="0" dirty="0">
                <a:solidFill>
                  <a:srgbClr val="161515"/>
                </a:solidFill>
                <a:effectLst/>
                <a:latin typeface="firasans"/>
              </a:rPr>
              <a:t>Ann-Sophie Pieters and Nicolette Davies, from the institute of Global Health Innovation, will develop a secondary school outreach initiative to raise awareness and encourage applications to the Julia Anderson Training Programme - a scheme that offers paid work experience to people who have no, or limited, prior work experience.</a:t>
            </a:r>
          </a:p>
          <a:p>
            <a:pPr marL="342900" indent="-342900" algn="l" fontAlgn="base">
              <a:spcBef>
                <a:spcPts val="600"/>
              </a:spcBef>
              <a:spcAft>
                <a:spcPts val="600"/>
              </a:spcAft>
              <a:buFont typeface="Arial" panose="020B0604020202020204" pitchFamily="34" charset="0"/>
              <a:buChar char="•"/>
            </a:pPr>
            <a:r>
              <a:rPr lang="en-GB" sz="2200" b="1" i="0" dirty="0">
                <a:solidFill>
                  <a:srgbClr val="161515"/>
                </a:solidFill>
                <a:effectLst/>
                <a:latin typeface="firasans"/>
              </a:rPr>
              <a:t>LGBTQ+ students of Imperial</a:t>
            </a:r>
          </a:p>
          <a:p>
            <a:pPr marL="342900" indent="-342900" algn="l" fontAlgn="base">
              <a:spcBef>
                <a:spcPts val="600"/>
              </a:spcBef>
              <a:spcAft>
                <a:spcPts val="600"/>
              </a:spcAft>
              <a:buFont typeface="Arial" panose="020B0604020202020204" pitchFamily="34" charset="0"/>
              <a:buChar char="•"/>
            </a:pPr>
            <a:r>
              <a:rPr lang="en-GB" sz="2200" b="0" i="0" dirty="0">
                <a:solidFill>
                  <a:srgbClr val="161515"/>
                </a:solidFill>
                <a:effectLst/>
                <a:latin typeface="firasans"/>
              </a:rPr>
              <a:t>Avani (Avi) Ela Kaura, LGBTQ+ Officer 2023-24, and third year medical student, will produce a video exploring students experiences and to raise awareness of support available, for LGBTQ+ History Month 2024.</a:t>
            </a:r>
          </a:p>
          <a:p>
            <a:pPr>
              <a:spcBef>
                <a:spcPts val="600"/>
              </a:spcBef>
              <a:spcAft>
                <a:spcPts val="600"/>
              </a:spcAft>
            </a:pPr>
            <a:endParaRPr lang="en-GB" dirty="0"/>
          </a:p>
        </p:txBody>
      </p:sp>
      <p:sp>
        <p:nvSpPr>
          <p:cNvPr id="4" name="Text Placeholder 3">
            <a:extLst>
              <a:ext uri="{FF2B5EF4-FFF2-40B4-BE49-F238E27FC236}">
                <a16:creationId xmlns:a16="http://schemas.microsoft.com/office/drawing/2014/main" id="{77613502-70D8-AC95-E01C-041A9DA4C19D}"/>
              </a:ext>
            </a:extLst>
          </p:cNvPr>
          <p:cNvSpPr>
            <a:spLocks noGrp="1"/>
          </p:cNvSpPr>
          <p:nvPr>
            <p:ph type="body" sz="quarter" idx="10"/>
          </p:nvPr>
        </p:nvSpPr>
        <p:spPr/>
        <p:txBody>
          <a:bodyPr/>
          <a:lstStyle/>
          <a:p>
            <a:endParaRPr lang="en-GB"/>
          </a:p>
        </p:txBody>
      </p:sp>
      <p:sp>
        <p:nvSpPr>
          <p:cNvPr id="5" name="Text Placeholder 4">
            <a:extLst>
              <a:ext uri="{FF2B5EF4-FFF2-40B4-BE49-F238E27FC236}">
                <a16:creationId xmlns:a16="http://schemas.microsoft.com/office/drawing/2014/main" id="{C3FA5CA8-3082-479F-29B1-28934502C226}"/>
              </a:ext>
            </a:extLst>
          </p:cNvPr>
          <p:cNvSpPr>
            <a:spLocks noGrp="1"/>
          </p:cNvSpPr>
          <p:nvPr>
            <p:ph type="body" sz="quarter" idx="12"/>
          </p:nvPr>
        </p:nvSpPr>
        <p:spPr/>
        <p:txBody>
          <a:bodyPr/>
          <a:lstStyle/>
          <a:p>
            <a:endParaRPr lang="en-GB"/>
          </a:p>
        </p:txBody>
      </p:sp>
    </p:spTree>
    <p:extLst>
      <p:ext uri="{BB962C8B-B14F-4D97-AF65-F5344CB8AC3E}">
        <p14:creationId xmlns:p14="http://schemas.microsoft.com/office/powerpoint/2010/main" val="4871697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9F01B-F5E5-82F1-CFC7-4D888CD107D7}"/>
              </a:ext>
            </a:extLst>
          </p:cNvPr>
          <p:cNvSpPr>
            <a:spLocks noGrp="1"/>
          </p:cNvSpPr>
          <p:nvPr>
            <p:ph type="title"/>
          </p:nvPr>
        </p:nvSpPr>
        <p:spPr/>
        <p:txBody>
          <a:bodyPr/>
          <a:lstStyle/>
          <a:p>
            <a:r>
              <a:rPr lang="en-GB" sz="3600"/>
              <a:t>EDI Seed Fund – up to £2,000 per project</a:t>
            </a:r>
          </a:p>
        </p:txBody>
      </p:sp>
      <p:sp>
        <p:nvSpPr>
          <p:cNvPr id="3" name="Content Placeholder 2">
            <a:extLst>
              <a:ext uri="{FF2B5EF4-FFF2-40B4-BE49-F238E27FC236}">
                <a16:creationId xmlns:a16="http://schemas.microsoft.com/office/drawing/2014/main" id="{BF6E7262-6AED-CC89-F446-3507D66B3FE6}"/>
              </a:ext>
            </a:extLst>
          </p:cNvPr>
          <p:cNvSpPr>
            <a:spLocks noGrp="1"/>
          </p:cNvSpPr>
          <p:nvPr>
            <p:ph idx="1"/>
          </p:nvPr>
        </p:nvSpPr>
        <p:spPr/>
        <p:txBody>
          <a:bodyPr/>
          <a:lstStyle/>
          <a:p>
            <a:pPr marL="342900" indent="-342900" algn="l" fontAlgn="base">
              <a:spcBef>
                <a:spcPts val="600"/>
              </a:spcBef>
              <a:spcAft>
                <a:spcPts val="600"/>
              </a:spcAft>
              <a:buFont typeface="Arial" panose="020B0604020202020204" pitchFamily="34" charset="0"/>
              <a:buChar char="•"/>
            </a:pPr>
            <a:r>
              <a:rPr lang="en-GB" sz="2400" b="1" i="0" dirty="0">
                <a:solidFill>
                  <a:srgbClr val="161515"/>
                </a:solidFill>
                <a:effectLst/>
                <a:latin typeface="firasans"/>
              </a:rPr>
              <a:t>Women &amp; Non-Binary in Physics: UG to PhD Mentoring Scheme</a:t>
            </a:r>
          </a:p>
          <a:p>
            <a:pPr marL="342900" indent="-342900" algn="l" fontAlgn="base">
              <a:spcBef>
                <a:spcPts val="600"/>
              </a:spcBef>
              <a:spcAft>
                <a:spcPts val="600"/>
              </a:spcAft>
              <a:buFont typeface="Arial" panose="020B0604020202020204" pitchFamily="34" charset="0"/>
              <a:buChar char="•"/>
            </a:pPr>
            <a:r>
              <a:rPr lang="en-GB" sz="2400" b="0" i="0" dirty="0">
                <a:solidFill>
                  <a:srgbClr val="161515"/>
                </a:solidFill>
                <a:effectLst/>
                <a:latin typeface="firasans"/>
              </a:rPr>
              <a:t>Isabel </a:t>
            </a:r>
            <a:r>
              <a:rPr lang="en-GB" sz="2400" b="0" i="0" dirty="0" err="1">
                <a:solidFill>
                  <a:srgbClr val="161515"/>
                </a:solidFill>
                <a:effectLst/>
                <a:latin typeface="firasans"/>
              </a:rPr>
              <a:t>Rabey</a:t>
            </a:r>
            <a:r>
              <a:rPr lang="en-GB" sz="2400" b="0" i="0" dirty="0">
                <a:solidFill>
                  <a:srgbClr val="161515"/>
                </a:solidFill>
                <a:effectLst/>
                <a:latin typeface="firasans"/>
              </a:rPr>
              <a:t> and the Society for Women &amp; Non-Binary Individuals in Physics will establish a mentoring scheme that will support and encourage women and non- binary students to pursue postgraduate research in physics.</a:t>
            </a:r>
          </a:p>
          <a:p>
            <a:pPr marL="342900" indent="-342900" algn="l" fontAlgn="base">
              <a:spcBef>
                <a:spcPts val="600"/>
              </a:spcBef>
              <a:spcAft>
                <a:spcPts val="600"/>
              </a:spcAft>
              <a:buFont typeface="Arial" panose="020B0604020202020204" pitchFamily="34" charset="0"/>
              <a:buChar char="•"/>
            </a:pPr>
            <a:r>
              <a:rPr lang="en-GB" sz="2400" b="1" i="0" dirty="0">
                <a:solidFill>
                  <a:srgbClr val="161515"/>
                </a:solidFill>
                <a:effectLst/>
                <a:latin typeface="firasans"/>
              </a:rPr>
              <a:t>Meet the author book club sessions</a:t>
            </a:r>
          </a:p>
          <a:p>
            <a:pPr marL="342900" indent="-342900" algn="l" fontAlgn="base">
              <a:spcBef>
                <a:spcPts val="600"/>
              </a:spcBef>
              <a:spcAft>
                <a:spcPts val="600"/>
              </a:spcAft>
              <a:buFont typeface="Arial" panose="020B0604020202020204" pitchFamily="34" charset="0"/>
              <a:buChar char="•"/>
            </a:pPr>
            <a:r>
              <a:rPr lang="en-GB" sz="2400" b="0" i="0" dirty="0">
                <a:solidFill>
                  <a:srgbClr val="161515"/>
                </a:solidFill>
                <a:effectLst/>
                <a:latin typeface="firasans"/>
              </a:rPr>
              <a:t>Wayne Mitchell, Department of Immunology and Inflammation, and Sharon Datt, alumni, will host a monthly book cub event to highlight a minority writer and to raise awareness and provided greater insight in the intersectionality of the lived experience and how this is visible in their books.</a:t>
            </a:r>
          </a:p>
          <a:p>
            <a:pPr algn="l" fontAlgn="base"/>
            <a:endParaRPr lang="en-GB" b="0" i="0" dirty="0">
              <a:solidFill>
                <a:srgbClr val="161515"/>
              </a:solidFill>
              <a:effectLst/>
              <a:latin typeface="firasans"/>
            </a:endParaRPr>
          </a:p>
          <a:p>
            <a:endParaRPr lang="en-GB" dirty="0"/>
          </a:p>
        </p:txBody>
      </p:sp>
      <p:sp>
        <p:nvSpPr>
          <p:cNvPr id="4" name="Text Placeholder 3">
            <a:extLst>
              <a:ext uri="{FF2B5EF4-FFF2-40B4-BE49-F238E27FC236}">
                <a16:creationId xmlns:a16="http://schemas.microsoft.com/office/drawing/2014/main" id="{ACEE4D43-2528-3D18-E1A9-4B557D0CB4F8}"/>
              </a:ext>
            </a:extLst>
          </p:cNvPr>
          <p:cNvSpPr>
            <a:spLocks noGrp="1"/>
          </p:cNvSpPr>
          <p:nvPr>
            <p:ph type="body" sz="quarter" idx="10"/>
          </p:nvPr>
        </p:nvSpPr>
        <p:spPr/>
        <p:txBody>
          <a:bodyPr/>
          <a:lstStyle/>
          <a:p>
            <a:endParaRPr lang="en-GB"/>
          </a:p>
        </p:txBody>
      </p:sp>
      <p:sp>
        <p:nvSpPr>
          <p:cNvPr id="5" name="Text Placeholder 4">
            <a:extLst>
              <a:ext uri="{FF2B5EF4-FFF2-40B4-BE49-F238E27FC236}">
                <a16:creationId xmlns:a16="http://schemas.microsoft.com/office/drawing/2014/main" id="{2C7F0F29-6FE8-1146-7D58-12111DE67D1F}"/>
              </a:ext>
            </a:extLst>
          </p:cNvPr>
          <p:cNvSpPr>
            <a:spLocks noGrp="1"/>
          </p:cNvSpPr>
          <p:nvPr>
            <p:ph type="body" sz="quarter" idx="12"/>
          </p:nvPr>
        </p:nvSpPr>
        <p:spPr/>
        <p:txBody>
          <a:bodyPr/>
          <a:lstStyle/>
          <a:p>
            <a:endParaRPr lang="en-GB"/>
          </a:p>
        </p:txBody>
      </p:sp>
    </p:spTree>
    <p:extLst>
      <p:ext uri="{BB962C8B-B14F-4D97-AF65-F5344CB8AC3E}">
        <p14:creationId xmlns:p14="http://schemas.microsoft.com/office/powerpoint/2010/main" val="45079401"/>
      </p:ext>
    </p:extLst>
  </p:cSld>
  <p:clrMapOvr>
    <a:masterClrMapping/>
  </p:clrMapOvr>
</p:sld>
</file>

<file path=ppt/theme/theme1.xml><?xml version="1.0" encoding="utf-8"?>
<a:theme xmlns:a="http://schemas.openxmlformats.org/drawingml/2006/main" name="Theme1">
  <a:themeElements>
    <a:clrScheme name="Imperial colour theme">
      <a:dk1>
        <a:sysClr val="windowText" lastClr="000000"/>
      </a:dk1>
      <a:lt1>
        <a:sysClr val="window" lastClr="FFFFFF"/>
      </a:lt1>
      <a:dk2>
        <a:srgbClr val="000080"/>
      </a:dk2>
      <a:lt2>
        <a:srgbClr val="F5F5F5"/>
      </a:lt2>
      <a:accent1>
        <a:srgbClr val="0000CD"/>
      </a:accent1>
      <a:accent2>
        <a:srgbClr val="C71585"/>
      </a:accent2>
      <a:accent3>
        <a:srgbClr val="7B68EE"/>
      </a:accent3>
      <a:accent4>
        <a:srgbClr val="FF0000"/>
      </a:accent4>
      <a:accent5>
        <a:srgbClr val="FF4500"/>
      </a:accent5>
      <a:accent6>
        <a:srgbClr val="006400"/>
      </a:accent6>
      <a:hlink>
        <a:srgbClr val="000080"/>
      </a:hlink>
      <a:folHlink>
        <a:srgbClr val="C71585"/>
      </a:folHlink>
    </a:clrScheme>
    <a:fontScheme name="Imperial College Standard Font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sz="160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lnSpc>
            <a:spcPct val="105000"/>
          </a:lnSpc>
          <a:defRPr sz="1600" dirty="0">
            <a:solidFill>
              <a:schemeClr val="tx1"/>
            </a:solidFill>
          </a:defRPr>
        </a:defPPr>
      </a:lstStyle>
    </a:txDef>
  </a:objectDefaults>
  <a:extraClrSchemeLst/>
  <a:custClrLst>
    <a:custClr name="Dark">
      <a:srgbClr val="232333"/>
    </a:custClr>
    <a:custClr name="Navy">
      <a:srgbClr val="000080"/>
    </a:custClr>
    <a:custClr name="Saddle Brown">
      <a:srgbClr val="8B4513"/>
    </a:custClr>
    <a:custClr name="Teal">
      <a:srgbClr val="008080"/>
    </a:custClr>
    <a:custClr name="Medium Violet Red">
      <a:srgbClr val="C71585"/>
    </a:custClr>
    <a:custClr name="Indigo">
      <a:srgbClr val="4B0082"/>
    </a:custClr>
    <a:custClr name="Crimson">
      <a:srgbClr val="DC143C"/>
    </a:custClr>
    <a:custClr name="Orange Red">
      <a:srgbClr val="FF4500"/>
    </a:custClr>
    <a:custClr name="Dark Green">
      <a:srgbClr val="006400"/>
    </a:custClr>
    <a:custClr>
      <a:srgbClr val="FFFFFF"/>
    </a:custClr>
    <a:custClr name="Slate Grey">
      <a:srgbClr val="708090"/>
    </a:custClr>
    <a:custClr name="Imperial Blue">
      <a:srgbClr val="0000CD"/>
    </a:custClr>
    <a:custClr name="Yellow">
      <a:srgbClr val="FFFF00"/>
    </a:custClr>
    <a:custClr name="Turquoise">
      <a:srgbClr val="40E0D0"/>
    </a:custClr>
    <a:custClr name="Violet">
      <a:srgbClr val="EE82EE"/>
    </a:custClr>
    <a:custClr name="Medium Blue Slate">
      <a:srgbClr val="7B68EE"/>
    </a:custClr>
    <a:custClr name="Red">
      <a:srgbClr val="FF0000"/>
    </a:custClr>
    <a:custClr name="Dark Orange">
      <a:srgbClr val="FF8C00"/>
    </a:custClr>
    <a:custClr name="Spring Green">
      <a:srgbClr val="00FF7F"/>
    </a:custClr>
    <a:custClr>
      <a:srgbClr val="FFFFFF"/>
    </a:custClr>
    <a:custClr name="White Smoke">
      <a:srgbClr val="F5F5F5"/>
    </a:custClr>
    <a:custClr name="Deep Sky Blue">
      <a:srgbClr val="00BFFF"/>
    </a:custClr>
    <a:custClr name="Khaki">
      <a:srgbClr val="F0E68C"/>
    </a:custClr>
    <a:custClr name="Pale Turquoise">
      <a:srgbClr val="AFEEEE"/>
    </a:custClr>
    <a:custClr name="Light Pink">
      <a:srgbClr val="FFB6C1"/>
    </a:custClr>
    <a:custClr name="Lavender">
      <a:srgbClr val="E6E6FA"/>
    </a:custClr>
    <a:custClr name="Salmon">
      <a:srgbClr val="FA8072"/>
    </a:custClr>
    <a:custClr name="Orange">
      <a:srgbClr val="FFA500"/>
    </a:custClr>
    <a:custClr name="Pale Green">
      <a:srgbClr val="98FB98"/>
    </a:custClr>
  </a:custClrLst>
  <a:extLst>
    <a:ext uri="{05A4C25C-085E-4340-85A3-A5531E510DB2}">
      <thm15:themeFamily xmlns:thm15="http://schemas.microsoft.com/office/thememl/2012/main" name="Theme1" id="{6E13134C-E877-445E-91A3-4000DD472A85}" vid="{2C5C950A-46A6-4D8B-BEFB-80134F3EC53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Dark">
      <a:srgbClr val="232333"/>
    </a:custClr>
    <a:custClr name="Navy">
      <a:srgbClr val="000080"/>
    </a:custClr>
    <a:custClr name="Saddle Brown">
      <a:srgbClr val="8B4513"/>
    </a:custClr>
    <a:custClr name="Teal">
      <a:srgbClr val="008080"/>
    </a:custClr>
    <a:custClr name="Medium Violet Red">
      <a:srgbClr val="C71585"/>
    </a:custClr>
    <a:custClr name="Indigo">
      <a:srgbClr val="4B0082"/>
    </a:custClr>
    <a:custClr name="Crimson">
      <a:srgbClr val="DC143C"/>
    </a:custClr>
    <a:custClr name="Orange Red">
      <a:srgbClr val="FF4500"/>
    </a:custClr>
    <a:custClr name="Dark Green">
      <a:srgbClr val="006400"/>
    </a:custClr>
    <a:custClr>
      <a:srgbClr val="FFFFFF"/>
    </a:custClr>
    <a:custClr name="Slate Grey">
      <a:srgbClr val="708090"/>
    </a:custClr>
    <a:custClr name="Imperial Blue">
      <a:srgbClr val="0000CD"/>
    </a:custClr>
    <a:custClr name="Yellow">
      <a:srgbClr val="FFFF00"/>
    </a:custClr>
    <a:custClr name="Turquoise">
      <a:srgbClr val="40E0D0"/>
    </a:custClr>
    <a:custClr name="Violet">
      <a:srgbClr val="EE82EE"/>
    </a:custClr>
    <a:custClr name="Medium Blue Slate">
      <a:srgbClr val="7B68EE"/>
    </a:custClr>
    <a:custClr name="Red">
      <a:srgbClr val="FF0000"/>
    </a:custClr>
    <a:custClr name="Dark Orange">
      <a:srgbClr val="FF8C00"/>
    </a:custClr>
    <a:custClr name="Spring Green">
      <a:srgbClr val="00FF7F"/>
    </a:custClr>
    <a:custClr>
      <a:srgbClr val="FFFFFF"/>
    </a:custClr>
    <a:custClr name="White Smoke">
      <a:srgbClr val="F5F5F5"/>
    </a:custClr>
    <a:custClr name="Deep Sky Blue">
      <a:srgbClr val="00BFFF"/>
    </a:custClr>
    <a:custClr name="Khaki">
      <a:srgbClr val="F0E68C"/>
    </a:custClr>
    <a:custClr name="Pale Turquoise">
      <a:srgbClr val="AFEEEE"/>
    </a:custClr>
    <a:custClr name="Light Pink">
      <a:srgbClr val="FFB6C1"/>
    </a:custClr>
    <a:custClr name="Lavender">
      <a:srgbClr val="E6E6FA"/>
    </a:custClr>
    <a:custClr name="Salmon">
      <a:srgbClr val="FA8072"/>
    </a:custClr>
    <a:custClr name="Orange">
      <a:srgbClr val="FFA500"/>
    </a:custClr>
    <a:custClr name="Pale Green">
      <a:srgbClr val="98FB98"/>
    </a:custClr>
  </a:custClr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C17DA4588C67D4BADB579CD5605472B" ma:contentTypeVersion="10" ma:contentTypeDescription="Create a new document." ma:contentTypeScope="" ma:versionID="8b12bc343363f3699b210f819a2fbfda">
  <xsd:schema xmlns:xsd="http://www.w3.org/2001/XMLSchema" xmlns:xs="http://www.w3.org/2001/XMLSchema" xmlns:p="http://schemas.microsoft.com/office/2006/metadata/properties" xmlns:ns2="a4189ba5-e770-4bca-b5d0-cec4ac3646b4" xmlns:ns3="e6617a15-db68-417d-8af8-66105e43eec8" targetNamespace="http://schemas.microsoft.com/office/2006/metadata/properties" ma:root="true" ma:fieldsID="86d951fbedc7295acb58bb8c6ce115a0" ns2:_="" ns3:_="">
    <xsd:import namespace="a4189ba5-e770-4bca-b5d0-cec4ac3646b4"/>
    <xsd:import namespace="e6617a15-db68-417d-8af8-66105e43eec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189ba5-e770-4bca-b5d0-cec4ac3646b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74661dae-d6df-48fc-a54e-a577d2899e9c"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6617a15-db68-417d-8af8-66105e43eec8"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45a360ea-192c-41ba-a85a-f713395c19cd}" ma:internalName="TaxCatchAll" ma:showField="CatchAllData" ma:web="e6617a15-db68-417d-8af8-66105e43eec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e6617a15-db68-417d-8af8-66105e43eec8" xsi:nil="true"/>
    <lcf76f155ced4ddcb4097134ff3c332f xmlns="a4189ba5-e770-4bca-b5d0-cec4ac3646b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402E307-75FB-4981-8F8F-44B8EEA73F8E}">
  <ds:schemaRefs>
    <ds:schemaRef ds:uri="http://schemas.microsoft.com/sharepoint/v3/contenttype/forms"/>
  </ds:schemaRefs>
</ds:datastoreItem>
</file>

<file path=customXml/itemProps2.xml><?xml version="1.0" encoding="utf-8"?>
<ds:datastoreItem xmlns:ds="http://schemas.openxmlformats.org/officeDocument/2006/customXml" ds:itemID="{CC309748-E575-4B1F-B55C-FA3AF16A5C0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189ba5-e770-4bca-b5d0-cec4ac3646b4"/>
    <ds:schemaRef ds:uri="e6617a15-db68-417d-8af8-66105e43eec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107BF70-B087-4AE3-B145-4900E94BAF24}">
  <ds:schemaRefs>
    <ds:schemaRef ds:uri="http://schemas.openxmlformats.org/package/2006/metadata/core-properties"/>
    <ds:schemaRef ds:uri="http://purl.org/dc/terms/"/>
    <ds:schemaRef ds:uri="http://schemas.microsoft.com/office/2006/documentManagement/types"/>
    <ds:schemaRef ds:uri="http://schemas.microsoft.com/office/infopath/2007/PartnerControls"/>
    <ds:schemaRef ds:uri="http://purl.org/dc/elements/1.1/"/>
    <ds:schemaRef ds:uri="e6617a15-db68-417d-8af8-66105e43eec8"/>
    <ds:schemaRef ds:uri="a4189ba5-e770-4bca-b5d0-cec4ac3646b4"/>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Theme1</Template>
  <TotalTime>6949</TotalTime>
  <Words>1488</Words>
  <Application>Microsoft Office PowerPoint</Application>
  <PresentationFormat>Widescreen</PresentationFormat>
  <Paragraphs>173</Paragraphs>
  <Slides>24</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Calibri</vt:lpstr>
      <vt:lpstr>firasans</vt:lpstr>
      <vt:lpstr>Wingdings</vt:lpstr>
      <vt:lpstr>Arial</vt:lpstr>
      <vt:lpstr>Theme1</vt:lpstr>
      <vt:lpstr>Summary and Assessments</vt:lpstr>
      <vt:lpstr>Overview of session</vt:lpstr>
      <vt:lpstr>Legislation and Frameworks</vt:lpstr>
      <vt:lpstr>PowerPoint Presentation</vt:lpstr>
      <vt:lpstr>PowerPoint Presentation</vt:lpstr>
      <vt:lpstr>PowerPoint Presentation</vt:lpstr>
      <vt:lpstr>Group Exercise 1</vt:lpstr>
      <vt:lpstr>EDI Seed Fund – up to £2,000 per project</vt:lpstr>
      <vt:lpstr>EDI Seed Fund – up to £2,000 per project</vt:lpstr>
      <vt:lpstr>EDI Seed Fund </vt:lpstr>
      <vt:lpstr>EDI Seed Fund at MechEng</vt:lpstr>
      <vt:lpstr>PowerPoint Presentation</vt:lpstr>
      <vt:lpstr>PowerPoint Presentation</vt:lpstr>
      <vt:lpstr>Optional group exercise 2</vt:lpstr>
      <vt:lpstr>EDI in Engineering</vt:lpstr>
      <vt:lpstr>PowerPoint Presentation</vt:lpstr>
      <vt:lpstr>PowerPoint Presentation</vt:lpstr>
      <vt:lpstr>Curated Logbook</vt:lpstr>
      <vt:lpstr>Curated Logbook - ME4</vt:lpstr>
      <vt:lpstr>Curated Logbook - Tips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Becoming an Active Bystander</dc:title>
  <dc:creator>Birdi, Amber</dc:creator>
  <cp:lastModifiedBy>Birdi, Amber</cp:lastModifiedBy>
  <cp:revision>7</cp:revision>
  <dcterms:created xsi:type="dcterms:W3CDTF">2024-07-11T12:10:02Z</dcterms:created>
  <dcterms:modified xsi:type="dcterms:W3CDTF">2024-07-24T11:00:23Z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0x0101004C17DA4588C67D4BADB579CD5605472B</vt:lpwstr>
  </property>
  <property fmtid="{D5CDD505-2E9C-101B-9397-08002B2CF9AE}" pid="3" name="MediaServiceImageTags">
    <vt:lpwstr/>
  </property>
</Properties>
</file>