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93" r:id="rId4"/>
  </p:sldMasterIdLst>
  <p:notesMasterIdLst>
    <p:notesMasterId r:id="rId30"/>
  </p:notesMasterIdLst>
  <p:sldIdLst>
    <p:sldId id="291" r:id="rId5"/>
    <p:sldId id="273" r:id="rId6"/>
    <p:sldId id="272" r:id="rId7"/>
    <p:sldId id="286" r:id="rId8"/>
    <p:sldId id="287" r:id="rId9"/>
    <p:sldId id="283" r:id="rId10"/>
    <p:sldId id="289" r:id="rId11"/>
    <p:sldId id="279" r:id="rId12"/>
    <p:sldId id="278" r:id="rId13"/>
    <p:sldId id="292" r:id="rId14"/>
    <p:sldId id="293" r:id="rId15"/>
    <p:sldId id="294" r:id="rId16"/>
    <p:sldId id="258" r:id="rId17"/>
    <p:sldId id="259" r:id="rId18"/>
    <p:sldId id="260" r:id="rId19"/>
    <p:sldId id="261" r:id="rId20"/>
    <p:sldId id="262" r:id="rId21"/>
    <p:sldId id="263" r:id="rId22"/>
    <p:sldId id="264" r:id="rId23"/>
    <p:sldId id="295" r:id="rId24"/>
    <p:sldId id="299" r:id="rId25"/>
    <p:sldId id="300" r:id="rId26"/>
    <p:sldId id="301" r:id="rId27"/>
    <p:sldId id="302" r:id="rId28"/>
    <p:sldId id="339" r:id="rId29"/>
  </p:sldIdLst>
  <p:sldSz cx="12192000" cy="6858000"/>
  <p:notesSz cx="6858000" cy="9144000"/>
  <p:defaultTextStyle>
    <a:defPPr>
      <a:defRPr lang="en-US"/>
    </a:defPPr>
    <a:lvl1pPr marL="0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7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3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30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06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83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60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36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13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4423757-609A-7EBC-9CEA-884FDC6C292D}" name="Birdi, Amber" initials="BA" userId="S::ab1220@ic.ac.uk::47b082eb-cd59-4925-994b-b8462c63b10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7DC"/>
    <a:srgbClr val="F8F3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1419D27-4612-4D0C-991C-7622F21BF50E}" v="1" dt="2024-08-08T15:22:28.667"/>
  </p1510:revLst>
</p1510:revInfo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35" autoAdjust="0"/>
    <p:restoredTop sz="85109" autoAdjust="0"/>
  </p:normalViewPr>
  <p:slideViewPr>
    <p:cSldViewPr snapToGrid="0" showGuides="1">
      <p:cViewPr>
        <p:scale>
          <a:sx n="53" d="100"/>
          <a:sy n="53" d="100"/>
        </p:scale>
        <p:origin x="1216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37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irdi, Amber" userId="47b082eb-cd59-4925-994b-b8462c63b10c" providerId="ADAL" clId="{F5EDAB01-F8C9-4EFD-BBD1-A0AE88EBDB68}"/>
    <pc:docChg chg="custSel addSld delSld modSld">
      <pc:chgData name="Birdi, Amber" userId="47b082eb-cd59-4925-994b-b8462c63b10c" providerId="ADAL" clId="{F5EDAB01-F8C9-4EFD-BBD1-A0AE88EBDB68}" dt="2024-07-24T09:32:35.085" v="458" actId="14100"/>
      <pc:docMkLst>
        <pc:docMk/>
      </pc:docMkLst>
      <pc:sldChg chg="add del">
        <pc:chgData name="Birdi, Amber" userId="47b082eb-cd59-4925-994b-b8462c63b10c" providerId="ADAL" clId="{F5EDAB01-F8C9-4EFD-BBD1-A0AE88EBDB68}" dt="2024-07-24T08:53:51.613" v="42" actId="47"/>
        <pc:sldMkLst>
          <pc:docMk/>
          <pc:sldMk cId="954329384" sldId="256"/>
        </pc:sldMkLst>
      </pc:sldChg>
      <pc:sldChg chg="modSp add del mod">
        <pc:chgData name="Birdi, Amber" userId="47b082eb-cd59-4925-994b-b8462c63b10c" providerId="ADAL" clId="{F5EDAB01-F8C9-4EFD-BBD1-A0AE88EBDB68}" dt="2024-07-24T09:22:48.716" v="323" actId="12"/>
        <pc:sldMkLst>
          <pc:docMk/>
          <pc:sldMk cId="2179187587" sldId="258"/>
        </pc:sldMkLst>
        <pc:spChg chg="mod">
          <ac:chgData name="Birdi, Amber" userId="47b082eb-cd59-4925-994b-b8462c63b10c" providerId="ADAL" clId="{F5EDAB01-F8C9-4EFD-BBD1-A0AE88EBDB68}" dt="2024-07-24T09:19:54.881" v="302" actId="403"/>
          <ac:spMkLst>
            <pc:docMk/>
            <pc:sldMk cId="2179187587" sldId="258"/>
            <ac:spMk id="2" creationId="{00000000-0000-0000-0000-000000000000}"/>
          </ac:spMkLst>
        </pc:spChg>
        <pc:spChg chg="mod">
          <ac:chgData name="Birdi, Amber" userId="47b082eb-cd59-4925-994b-b8462c63b10c" providerId="ADAL" clId="{F5EDAB01-F8C9-4EFD-BBD1-A0AE88EBDB68}" dt="2024-07-24T09:22:48.716" v="323" actId="12"/>
          <ac:spMkLst>
            <pc:docMk/>
            <pc:sldMk cId="2179187587" sldId="258"/>
            <ac:spMk id="3" creationId="{00000000-0000-0000-0000-000000000000}"/>
          </ac:spMkLst>
        </pc:spChg>
      </pc:sldChg>
      <pc:sldChg chg="modSp add mod">
        <pc:chgData name="Birdi, Amber" userId="47b082eb-cd59-4925-994b-b8462c63b10c" providerId="ADAL" clId="{F5EDAB01-F8C9-4EFD-BBD1-A0AE88EBDB68}" dt="2024-07-24T09:23:21.075" v="332" actId="403"/>
        <pc:sldMkLst>
          <pc:docMk/>
          <pc:sldMk cId="2168479862" sldId="259"/>
        </pc:sldMkLst>
        <pc:spChg chg="mod">
          <ac:chgData name="Birdi, Amber" userId="47b082eb-cd59-4925-994b-b8462c63b10c" providerId="ADAL" clId="{F5EDAB01-F8C9-4EFD-BBD1-A0AE88EBDB68}" dt="2024-07-24T09:23:15.703" v="331" actId="403"/>
          <ac:spMkLst>
            <pc:docMk/>
            <pc:sldMk cId="2168479862" sldId="259"/>
            <ac:spMk id="2" creationId="{5A890A3F-4943-46EE-B62A-C7282743DF34}"/>
          </ac:spMkLst>
        </pc:spChg>
        <pc:spChg chg="mod">
          <ac:chgData name="Birdi, Amber" userId="47b082eb-cd59-4925-994b-b8462c63b10c" providerId="ADAL" clId="{F5EDAB01-F8C9-4EFD-BBD1-A0AE88EBDB68}" dt="2024-07-24T09:23:21.075" v="332" actId="403"/>
          <ac:spMkLst>
            <pc:docMk/>
            <pc:sldMk cId="2168479862" sldId="259"/>
            <ac:spMk id="3" creationId="{2A6B073A-22D1-4A3C-B79B-76E2A8F6914A}"/>
          </ac:spMkLst>
        </pc:spChg>
      </pc:sldChg>
      <pc:sldChg chg="del">
        <pc:chgData name="Birdi, Amber" userId="47b082eb-cd59-4925-994b-b8462c63b10c" providerId="ADAL" clId="{F5EDAB01-F8C9-4EFD-BBD1-A0AE88EBDB68}" dt="2024-07-24T08:51:07.619" v="19" actId="47"/>
        <pc:sldMkLst>
          <pc:docMk/>
          <pc:sldMk cId="3329351686" sldId="259"/>
        </pc:sldMkLst>
      </pc:sldChg>
      <pc:sldChg chg="addSp delSp modSp add mod">
        <pc:chgData name="Birdi, Amber" userId="47b082eb-cd59-4925-994b-b8462c63b10c" providerId="ADAL" clId="{F5EDAB01-F8C9-4EFD-BBD1-A0AE88EBDB68}" dt="2024-07-24T09:24:11.518" v="346" actId="1076"/>
        <pc:sldMkLst>
          <pc:docMk/>
          <pc:sldMk cId="237398555" sldId="260"/>
        </pc:sldMkLst>
        <pc:spChg chg="del">
          <ac:chgData name="Birdi, Amber" userId="47b082eb-cd59-4925-994b-b8462c63b10c" providerId="ADAL" clId="{F5EDAB01-F8C9-4EFD-BBD1-A0AE88EBDB68}" dt="2024-07-24T09:23:38.969" v="333" actId="478"/>
          <ac:spMkLst>
            <pc:docMk/>
            <pc:sldMk cId="237398555" sldId="260"/>
            <ac:spMk id="2" creationId="{65BD3E84-718E-4543-B7CB-1E5A2FD1FB2A}"/>
          </ac:spMkLst>
        </pc:spChg>
        <pc:spChg chg="add del mod">
          <ac:chgData name="Birdi, Amber" userId="47b082eb-cd59-4925-994b-b8462c63b10c" providerId="ADAL" clId="{F5EDAB01-F8C9-4EFD-BBD1-A0AE88EBDB68}" dt="2024-07-24T09:23:41.128" v="334" actId="478"/>
          <ac:spMkLst>
            <pc:docMk/>
            <pc:sldMk cId="237398555" sldId="260"/>
            <ac:spMk id="6" creationId="{93ED4358-D101-8177-AD5B-52AB9E0E281A}"/>
          </ac:spMkLst>
        </pc:spChg>
        <pc:spChg chg="add mod">
          <ac:chgData name="Birdi, Amber" userId="47b082eb-cd59-4925-994b-b8462c63b10c" providerId="ADAL" clId="{F5EDAB01-F8C9-4EFD-BBD1-A0AE88EBDB68}" dt="2024-07-24T09:23:41.359" v="335"/>
          <ac:spMkLst>
            <pc:docMk/>
            <pc:sldMk cId="237398555" sldId="260"/>
            <ac:spMk id="8" creationId="{5B3156E0-8846-30B8-A60E-3705CC8D2783}"/>
          </ac:spMkLst>
        </pc:spChg>
        <pc:picChg chg="mod">
          <ac:chgData name="Birdi, Amber" userId="47b082eb-cd59-4925-994b-b8462c63b10c" providerId="ADAL" clId="{F5EDAB01-F8C9-4EFD-BBD1-A0AE88EBDB68}" dt="2024-07-24T09:23:46.216" v="337" actId="14100"/>
          <ac:picMkLst>
            <pc:docMk/>
            <pc:sldMk cId="237398555" sldId="260"/>
            <ac:picMk id="7" creationId="{75EAE48F-9DEC-47F3-90BA-1C4A03ED69A5}"/>
          </ac:picMkLst>
        </pc:picChg>
        <pc:picChg chg="mod modCrop">
          <ac:chgData name="Birdi, Amber" userId="47b082eb-cd59-4925-994b-b8462c63b10c" providerId="ADAL" clId="{F5EDAB01-F8C9-4EFD-BBD1-A0AE88EBDB68}" dt="2024-07-24T09:24:11.518" v="346" actId="1076"/>
          <ac:picMkLst>
            <pc:docMk/>
            <pc:sldMk cId="237398555" sldId="260"/>
            <ac:picMk id="9" creationId="{D14C0114-5CF4-4438-A743-D54E15FF857B}"/>
          </ac:picMkLst>
        </pc:picChg>
      </pc:sldChg>
      <pc:sldChg chg="del">
        <pc:chgData name="Birdi, Amber" userId="47b082eb-cd59-4925-994b-b8462c63b10c" providerId="ADAL" clId="{F5EDAB01-F8C9-4EFD-BBD1-A0AE88EBDB68}" dt="2024-07-24T08:51:07.784" v="20" actId="47"/>
        <pc:sldMkLst>
          <pc:docMk/>
          <pc:sldMk cId="1386552695" sldId="260"/>
        </pc:sldMkLst>
      </pc:sldChg>
      <pc:sldChg chg="addSp delSp modSp add mod">
        <pc:chgData name="Birdi, Amber" userId="47b082eb-cd59-4925-994b-b8462c63b10c" providerId="ADAL" clId="{F5EDAB01-F8C9-4EFD-BBD1-A0AE88EBDB68}" dt="2024-07-24T09:25:29.524" v="351" actId="14100"/>
        <pc:sldMkLst>
          <pc:docMk/>
          <pc:sldMk cId="1333725911" sldId="261"/>
        </pc:sldMkLst>
        <pc:spChg chg="del">
          <ac:chgData name="Birdi, Amber" userId="47b082eb-cd59-4925-994b-b8462c63b10c" providerId="ADAL" clId="{F5EDAB01-F8C9-4EFD-BBD1-A0AE88EBDB68}" dt="2024-07-24T09:24:28.107" v="347" actId="478"/>
          <ac:spMkLst>
            <pc:docMk/>
            <pc:sldMk cId="1333725911" sldId="261"/>
            <ac:spMk id="2" creationId="{65BD3E84-718E-4543-B7CB-1E5A2FD1FB2A}"/>
          </ac:spMkLst>
        </pc:spChg>
        <pc:spChg chg="add del mod">
          <ac:chgData name="Birdi, Amber" userId="47b082eb-cd59-4925-994b-b8462c63b10c" providerId="ADAL" clId="{F5EDAB01-F8C9-4EFD-BBD1-A0AE88EBDB68}" dt="2024-07-24T09:24:30.914" v="348" actId="478"/>
          <ac:spMkLst>
            <pc:docMk/>
            <pc:sldMk cId="1333725911" sldId="261"/>
            <ac:spMk id="7" creationId="{CB969788-37EA-6689-BAB9-B83195C09DB3}"/>
          </ac:spMkLst>
        </pc:spChg>
        <pc:spChg chg="add mod">
          <ac:chgData name="Birdi, Amber" userId="47b082eb-cd59-4925-994b-b8462c63b10c" providerId="ADAL" clId="{F5EDAB01-F8C9-4EFD-BBD1-A0AE88EBDB68}" dt="2024-07-24T09:25:17.512" v="349"/>
          <ac:spMkLst>
            <pc:docMk/>
            <pc:sldMk cId="1333725911" sldId="261"/>
            <ac:spMk id="8" creationId="{7B92732C-C1C4-FBB4-F530-759C251AD148}"/>
          </ac:spMkLst>
        </pc:spChg>
        <pc:picChg chg="mod">
          <ac:chgData name="Birdi, Amber" userId="47b082eb-cd59-4925-994b-b8462c63b10c" providerId="ADAL" clId="{F5EDAB01-F8C9-4EFD-BBD1-A0AE88EBDB68}" dt="2024-07-24T09:25:29.524" v="351" actId="14100"/>
          <ac:picMkLst>
            <pc:docMk/>
            <pc:sldMk cId="1333725911" sldId="261"/>
            <ac:picMk id="6" creationId="{79DAA819-07FA-4B09-B5ED-B5E889BC87FB}"/>
          </ac:picMkLst>
        </pc:picChg>
      </pc:sldChg>
      <pc:sldChg chg="addSp delSp modSp add mod">
        <pc:chgData name="Birdi, Amber" userId="47b082eb-cd59-4925-994b-b8462c63b10c" providerId="ADAL" clId="{F5EDAB01-F8C9-4EFD-BBD1-A0AE88EBDB68}" dt="2024-07-24T09:26:56.338" v="362" actId="14100"/>
        <pc:sldMkLst>
          <pc:docMk/>
          <pc:sldMk cId="1647618466" sldId="262"/>
        </pc:sldMkLst>
        <pc:spChg chg="del">
          <ac:chgData name="Birdi, Amber" userId="47b082eb-cd59-4925-994b-b8462c63b10c" providerId="ADAL" clId="{F5EDAB01-F8C9-4EFD-BBD1-A0AE88EBDB68}" dt="2024-07-24T09:26:29.251" v="352" actId="478"/>
          <ac:spMkLst>
            <pc:docMk/>
            <pc:sldMk cId="1647618466" sldId="262"/>
            <ac:spMk id="2" creationId="{65BD3E84-718E-4543-B7CB-1E5A2FD1FB2A}"/>
          </ac:spMkLst>
        </pc:spChg>
        <pc:spChg chg="add del mod">
          <ac:chgData name="Birdi, Amber" userId="47b082eb-cd59-4925-994b-b8462c63b10c" providerId="ADAL" clId="{F5EDAB01-F8C9-4EFD-BBD1-A0AE88EBDB68}" dt="2024-07-24T09:26:30.413" v="353" actId="478"/>
          <ac:spMkLst>
            <pc:docMk/>
            <pc:sldMk cId="1647618466" sldId="262"/>
            <ac:spMk id="6" creationId="{EF236DB7-D2E3-1EEE-F533-557C783E03BA}"/>
          </ac:spMkLst>
        </pc:spChg>
        <pc:spChg chg="add mod">
          <ac:chgData name="Birdi, Amber" userId="47b082eb-cd59-4925-994b-b8462c63b10c" providerId="ADAL" clId="{F5EDAB01-F8C9-4EFD-BBD1-A0AE88EBDB68}" dt="2024-07-24T09:26:31.631" v="354"/>
          <ac:spMkLst>
            <pc:docMk/>
            <pc:sldMk cId="1647618466" sldId="262"/>
            <ac:spMk id="8" creationId="{809DA04A-68CA-7B3C-7812-2A1A3837683D}"/>
          </ac:spMkLst>
        </pc:spChg>
        <pc:picChg chg="mod">
          <ac:chgData name="Birdi, Amber" userId="47b082eb-cd59-4925-994b-b8462c63b10c" providerId="ADAL" clId="{F5EDAB01-F8C9-4EFD-BBD1-A0AE88EBDB68}" dt="2024-07-24T09:26:36.540" v="356" actId="1076"/>
          <ac:picMkLst>
            <pc:docMk/>
            <pc:sldMk cId="1647618466" sldId="262"/>
            <ac:picMk id="7" creationId="{220F63D1-63C4-474B-93E8-01F24567A972}"/>
          </ac:picMkLst>
        </pc:picChg>
        <pc:picChg chg="mod modCrop">
          <ac:chgData name="Birdi, Amber" userId="47b082eb-cd59-4925-994b-b8462c63b10c" providerId="ADAL" clId="{F5EDAB01-F8C9-4EFD-BBD1-A0AE88EBDB68}" dt="2024-07-24T09:26:56.338" v="362" actId="14100"/>
          <ac:picMkLst>
            <pc:docMk/>
            <pc:sldMk cId="1647618466" sldId="262"/>
            <ac:picMk id="9" creationId="{489F5B4F-7434-4122-B06D-69A6506B7A5B}"/>
          </ac:picMkLst>
        </pc:picChg>
      </pc:sldChg>
      <pc:sldChg chg="modSp add mod">
        <pc:chgData name="Birdi, Amber" userId="47b082eb-cd59-4925-994b-b8462c63b10c" providerId="ADAL" clId="{F5EDAB01-F8C9-4EFD-BBD1-A0AE88EBDB68}" dt="2024-07-24T09:29:04.231" v="371" actId="403"/>
        <pc:sldMkLst>
          <pc:docMk/>
          <pc:sldMk cId="2249102282" sldId="263"/>
        </pc:sldMkLst>
        <pc:spChg chg="mod">
          <ac:chgData name="Birdi, Amber" userId="47b082eb-cd59-4925-994b-b8462c63b10c" providerId="ADAL" clId="{F5EDAB01-F8C9-4EFD-BBD1-A0AE88EBDB68}" dt="2024-07-24T09:29:04.231" v="371" actId="403"/>
          <ac:spMkLst>
            <pc:docMk/>
            <pc:sldMk cId="2249102282" sldId="263"/>
            <ac:spMk id="2" creationId="{A1D8DD1C-1CE9-4C2E-9BFA-63839B80921C}"/>
          </ac:spMkLst>
        </pc:spChg>
        <pc:spChg chg="mod">
          <ac:chgData name="Birdi, Amber" userId="47b082eb-cd59-4925-994b-b8462c63b10c" providerId="ADAL" clId="{F5EDAB01-F8C9-4EFD-BBD1-A0AE88EBDB68}" dt="2024-07-24T09:28:59.749" v="369" actId="2710"/>
          <ac:spMkLst>
            <pc:docMk/>
            <pc:sldMk cId="2249102282" sldId="263"/>
            <ac:spMk id="3" creationId="{376F5B41-46A5-474C-85D4-2214D1DE3F3F}"/>
          </ac:spMkLst>
        </pc:spChg>
      </pc:sldChg>
      <pc:sldChg chg="modSp add mod">
        <pc:chgData name="Birdi, Amber" userId="47b082eb-cd59-4925-994b-b8462c63b10c" providerId="ADAL" clId="{F5EDAB01-F8C9-4EFD-BBD1-A0AE88EBDB68}" dt="2024-07-24T09:29:16.623" v="373" actId="207"/>
        <pc:sldMkLst>
          <pc:docMk/>
          <pc:sldMk cId="1806361907" sldId="264"/>
        </pc:sldMkLst>
        <pc:spChg chg="mod">
          <ac:chgData name="Birdi, Amber" userId="47b082eb-cd59-4925-994b-b8462c63b10c" providerId="ADAL" clId="{F5EDAB01-F8C9-4EFD-BBD1-A0AE88EBDB68}" dt="2024-07-24T09:29:16.623" v="373" actId="207"/>
          <ac:spMkLst>
            <pc:docMk/>
            <pc:sldMk cId="1806361907" sldId="264"/>
            <ac:spMk id="3" creationId="{345DD280-4E25-4AB0-8995-9641C1D68ECD}"/>
          </ac:spMkLst>
        </pc:spChg>
      </pc:sldChg>
      <pc:sldChg chg="del">
        <pc:chgData name="Birdi, Amber" userId="47b082eb-cd59-4925-994b-b8462c63b10c" providerId="ADAL" clId="{F5EDAB01-F8C9-4EFD-BBD1-A0AE88EBDB68}" dt="2024-07-24T08:51:07.946" v="21" actId="47"/>
        <pc:sldMkLst>
          <pc:docMk/>
          <pc:sldMk cId="3236228082" sldId="268"/>
        </pc:sldMkLst>
      </pc:sldChg>
      <pc:sldChg chg="del">
        <pc:chgData name="Birdi, Amber" userId="47b082eb-cd59-4925-994b-b8462c63b10c" providerId="ADAL" clId="{F5EDAB01-F8C9-4EFD-BBD1-A0AE88EBDB68}" dt="2024-07-24T08:51:08.145" v="22" actId="47"/>
        <pc:sldMkLst>
          <pc:docMk/>
          <pc:sldMk cId="1947004446" sldId="269"/>
        </pc:sldMkLst>
      </pc:sldChg>
      <pc:sldChg chg="del">
        <pc:chgData name="Birdi, Amber" userId="47b082eb-cd59-4925-994b-b8462c63b10c" providerId="ADAL" clId="{F5EDAB01-F8C9-4EFD-BBD1-A0AE88EBDB68}" dt="2024-07-24T08:51:05.192" v="5" actId="47"/>
        <pc:sldMkLst>
          <pc:docMk/>
          <pc:sldMk cId="3800752219" sldId="270"/>
        </pc:sldMkLst>
      </pc:sldChg>
      <pc:sldChg chg="del">
        <pc:chgData name="Birdi, Amber" userId="47b082eb-cd59-4925-994b-b8462c63b10c" providerId="ADAL" clId="{F5EDAB01-F8C9-4EFD-BBD1-A0AE88EBDB68}" dt="2024-07-24T08:51:08.478" v="24" actId="47"/>
        <pc:sldMkLst>
          <pc:docMk/>
          <pc:sldMk cId="4031803063" sldId="271"/>
        </pc:sldMkLst>
      </pc:sldChg>
      <pc:sldChg chg="addSp delSp modSp add del mod modNotesTx">
        <pc:chgData name="Birdi, Amber" userId="47b082eb-cd59-4925-994b-b8462c63b10c" providerId="ADAL" clId="{F5EDAB01-F8C9-4EFD-BBD1-A0AE88EBDB68}" dt="2024-07-24T08:56:06.104" v="104" actId="20577"/>
        <pc:sldMkLst>
          <pc:docMk/>
          <pc:sldMk cId="1033392854" sldId="272"/>
        </pc:sldMkLst>
        <pc:spChg chg="add mod">
          <ac:chgData name="Birdi, Amber" userId="47b082eb-cd59-4925-994b-b8462c63b10c" providerId="ADAL" clId="{F5EDAB01-F8C9-4EFD-BBD1-A0AE88EBDB68}" dt="2024-07-24T08:54:17.144" v="48" actId="478"/>
          <ac:spMkLst>
            <pc:docMk/>
            <pc:sldMk cId="1033392854" sldId="272"/>
            <ac:spMk id="3" creationId="{08A20BA0-40CD-F3AE-F6CB-A374D82F9374}"/>
          </ac:spMkLst>
        </pc:spChg>
        <pc:spChg chg="del">
          <ac:chgData name="Birdi, Amber" userId="47b082eb-cd59-4925-994b-b8462c63b10c" providerId="ADAL" clId="{F5EDAB01-F8C9-4EFD-BBD1-A0AE88EBDB68}" dt="2024-07-24T08:54:17.144" v="48" actId="478"/>
          <ac:spMkLst>
            <pc:docMk/>
            <pc:sldMk cId="1033392854" sldId="272"/>
            <ac:spMk id="10" creationId="{B8BA9243-C229-53D1-9809-C2FB2B4CC7F4}"/>
          </ac:spMkLst>
        </pc:spChg>
        <pc:graphicFrameChg chg="mod modGraphic">
          <ac:chgData name="Birdi, Amber" userId="47b082eb-cd59-4925-994b-b8462c63b10c" providerId="ADAL" clId="{F5EDAB01-F8C9-4EFD-BBD1-A0AE88EBDB68}" dt="2024-07-24T08:55:37.015" v="90" actId="20577"/>
          <ac:graphicFrameMkLst>
            <pc:docMk/>
            <pc:sldMk cId="1033392854" sldId="272"/>
            <ac:graphicFrameMk id="11" creationId="{971A8267-FC06-EA0C-4640-8C3F10E49A99}"/>
          </ac:graphicFrameMkLst>
        </pc:graphicFrameChg>
        <pc:graphicFrameChg chg="mod modGraphic">
          <ac:chgData name="Birdi, Amber" userId="47b082eb-cd59-4925-994b-b8462c63b10c" providerId="ADAL" clId="{F5EDAB01-F8C9-4EFD-BBD1-A0AE88EBDB68}" dt="2024-07-24T08:56:06.104" v="104" actId="20577"/>
          <ac:graphicFrameMkLst>
            <pc:docMk/>
            <pc:sldMk cId="1033392854" sldId="272"/>
            <ac:graphicFrameMk id="12" creationId="{F041C2C1-CE1F-AB7C-2CBF-73150B80EDD1}"/>
          </ac:graphicFrameMkLst>
        </pc:graphicFrameChg>
      </pc:sldChg>
      <pc:sldChg chg="addSp delSp modSp add del mod">
        <pc:chgData name="Birdi, Amber" userId="47b082eb-cd59-4925-994b-b8462c63b10c" providerId="ADAL" clId="{F5EDAB01-F8C9-4EFD-BBD1-A0AE88EBDB68}" dt="2024-07-24T08:54:12.805" v="47" actId="478"/>
        <pc:sldMkLst>
          <pc:docMk/>
          <pc:sldMk cId="2547466609" sldId="273"/>
        </pc:sldMkLst>
        <pc:spChg chg="mod">
          <ac:chgData name="Birdi, Amber" userId="47b082eb-cd59-4925-994b-b8462c63b10c" providerId="ADAL" clId="{F5EDAB01-F8C9-4EFD-BBD1-A0AE88EBDB68}" dt="2024-07-24T08:54:02.026" v="44" actId="403"/>
          <ac:spMkLst>
            <pc:docMk/>
            <pc:sldMk cId="2547466609" sldId="273"/>
            <ac:spMk id="2" creationId="{77010B1B-AA03-53EE-A405-F9DCDAD808F5}"/>
          </ac:spMkLst>
        </pc:spChg>
        <pc:spChg chg="mod">
          <ac:chgData name="Birdi, Amber" userId="47b082eb-cd59-4925-994b-b8462c63b10c" providerId="ADAL" clId="{F5EDAB01-F8C9-4EFD-BBD1-A0AE88EBDB68}" dt="2024-07-24T08:54:08.198" v="46" actId="403"/>
          <ac:spMkLst>
            <pc:docMk/>
            <pc:sldMk cId="2547466609" sldId="273"/>
            <ac:spMk id="3" creationId="{91C1E1C3-45D9-EBFF-BA0C-01424E64BBD9}"/>
          </ac:spMkLst>
        </pc:spChg>
        <pc:spChg chg="del">
          <ac:chgData name="Birdi, Amber" userId="47b082eb-cd59-4925-994b-b8462c63b10c" providerId="ADAL" clId="{F5EDAB01-F8C9-4EFD-BBD1-A0AE88EBDB68}" dt="2024-07-24T08:54:12.805" v="47" actId="478"/>
          <ac:spMkLst>
            <pc:docMk/>
            <pc:sldMk cId="2547466609" sldId="273"/>
            <ac:spMk id="5" creationId="{2E6C9028-9806-2BD9-48EE-901008782FB3}"/>
          </ac:spMkLst>
        </pc:spChg>
        <pc:spChg chg="add mod">
          <ac:chgData name="Birdi, Amber" userId="47b082eb-cd59-4925-994b-b8462c63b10c" providerId="ADAL" clId="{F5EDAB01-F8C9-4EFD-BBD1-A0AE88EBDB68}" dt="2024-07-24T08:54:12.805" v="47" actId="478"/>
          <ac:spMkLst>
            <pc:docMk/>
            <pc:sldMk cId="2547466609" sldId="273"/>
            <ac:spMk id="7" creationId="{8EF0EA5E-16C2-DD90-C027-C6588A7682A0}"/>
          </ac:spMkLst>
        </pc:spChg>
      </pc:sldChg>
      <pc:sldChg chg="del">
        <pc:chgData name="Birdi, Amber" userId="47b082eb-cd59-4925-994b-b8462c63b10c" providerId="ADAL" clId="{F5EDAB01-F8C9-4EFD-BBD1-A0AE88EBDB68}" dt="2024-07-24T08:51:06.393" v="12" actId="47"/>
        <pc:sldMkLst>
          <pc:docMk/>
          <pc:sldMk cId="724655194" sldId="275"/>
        </pc:sldMkLst>
      </pc:sldChg>
      <pc:sldChg chg="del">
        <pc:chgData name="Birdi, Amber" userId="47b082eb-cd59-4925-994b-b8462c63b10c" providerId="ADAL" clId="{F5EDAB01-F8C9-4EFD-BBD1-A0AE88EBDB68}" dt="2024-07-24T08:51:06.900" v="15" actId="47"/>
        <pc:sldMkLst>
          <pc:docMk/>
          <pc:sldMk cId="381482512" sldId="277"/>
        </pc:sldMkLst>
      </pc:sldChg>
      <pc:sldChg chg="addSp delSp modSp add del mod">
        <pc:chgData name="Birdi, Amber" userId="47b082eb-cd59-4925-994b-b8462c63b10c" providerId="ADAL" clId="{F5EDAB01-F8C9-4EFD-BBD1-A0AE88EBDB68}" dt="2024-07-24T09:02:50.239" v="250" actId="20577"/>
        <pc:sldMkLst>
          <pc:docMk/>
          <pc:sldMk cId="1665386863" sldId="278"/>
        </pc:sldMkLst>
        <pc:spChg chg="mod">
          <ac:chgData name="Birdi, Amber" userId="47b082eb-cd59-4925-994b-b8462c63b10c" providerId="ADAL" clId="{F5EDAB01-F8C9-4EFD-BBD1-A0AE88EBDB68}" dt="2024-07-24T09:02:03.219" v="178" actId="403"/>
          <ac:spMkLst>
            <pc:docMk/>
            <pc:sldMk cId="1665386863" sldId="278"/>
            <ac:spMk id="2" creationId="{92572B71-B466-70A8-5AEA-C384BA8FF2FC}"/>
          </ac:spMkLst>
        </pc:spChg>
        <pc:spChg chg="mod">
          <ac:chgData name="Birdi, Amber" userId="47b082eb-cd59-4925-994b-b8462c63b10c" providerId="ADAL" clId="{F5EDAB01-F8C9-4EFD-BBD1-A0AE88EBDB68}" dt="2024-07-24T09:02:50.239" v="250" actId="20577"/>
          <ac:spMkLst>
            <pc:docMk/>
            <pc:sldMk cId="1665386863" sldId="278"/>
            <ac:spMk id="4" creationId="{F873C27D-3CFF-AE7D-CB2B-A92D5398CB17}"/>
          </ac:spMkLst>
        </pc:spChg>
        <pc:spChg chg="del">
          <ac:chgData name="Birdi, Amber" userId="47b082eb-cd59-4925-994b-b8462c63b10c" providerId="ADAL" clId="{F5EDAB01-F8C9-4EFD-BBD1-A0AE88EBDB68}" dt="2024-07-24T09:02:00.375" v="176" actId="478"/>
          <ac:spMkLst>
            <pc:docMk/>
            <pc:sldMk cId="1665386863" sldId="278"/>
            <ac:spMk id="5" creationId="{4054CD77-5A86-F440-4431-403EAC0428DF}"/>
          </ac:spMkLst>
        </pc:spChg>
        <pc:spChg chg="add del mod">
          <ac:chgData name="Birdi, Amber" userId="47b082eb-cd59-4925-994b-b8462c63b10c" providerId="ADAL" clId="{F5EDAB01-F8C9-4EFD-BBD1-A0AE88EBDB68}" dt="2024-07-24T09:02:25.762" v="204" actId="478"/>
          <ac:spMkLst>
            <pc:docMk/>
            <pc:sldMk cId="1665386863" sldId="278"/>
            <ac:spMk id="6" creationId="{DAE0B678-AE8F-9A42-C755-11BF311E79E4}"/>
          </ac:spMkLst>
        </pc:spChg>
        <pc:spChg chg="add mod">
          <ac:chgData name="Birdi, Amber" userId="47b082eb-cd59-4925-994b-b8462c63b10c" providerId="ADAL" clId="{F5EDAB01-F8C9-4EFD-BBD1-A0AE88EBDB68}" dt="2024-07-24T09:02:28.547" v="205"/>
          <ac:spMkLst>
            <pc:docMk/>
            <pc:sldMk cId="1665386863" sldId="278"/>
            <ac:spMk id="9" creationId="{84DDDC13-FDF4-2E54-D25A-390FF10829EE}"/>
          </ac:spMkLst>
        </pc:spChg>
        <pc:picChg chg="mod">
          <ac:chgData name="Birdi, Amber" userId="47b082eb-cd59-4925-994b-b8462c63b10c" providerId="ADAL" clId="{F5EDAB01-F8C9-4EFD-BBD1-A0AE88EBDB68}" dt="2024-07-24T09:02:05.774" v="179" actId="1076"/>
          <ac:picMkLst>
            <pc:docMk/>
            <pc:sldMk cId="1665386863" sldId="278"/>
            <ac:picMk id="7" creationId="{0DCCE51F-3F6C-B8A6-18CA-702E7F4C4985}"/>
          </ac:picMkLst>
        </pc:picChg>
        <pc:picChg chg="del mod">
          <ac:chgData name="Birdi, Amber" userId="47b082eb-cd59-4925-994b-b8462c63b10c" providerId="ADAL" clId="{F5EDAB01-F8C9-4EFD-BBD1-A0AE88EBDB68}" dt="2024-07-24T09:02:24.162" v="203" actId="478"/>
          <ac:picMkLst>
            <pc:docMk/>
            <pc:sldMk cId="1665386863" sldId="278"/>
            <ac:picMk id="1026" creationId="{D1478428-4D0D-D8DC-7EC6-B95BFD1594BE}"/>
          </ac:picMkLst>
        </pc:picChg>
      </pc:sldChg>
      <pc:sldChg chg="modSp add del mod">
        <pc:chgData name="Birdi, Amber" userId="47b082eb-cd59-4925-994b-b8462c63b10c" providerId="ADAL" clId="{F5EDAB01-F8C9-4EFD-BBD1-A0AE88EBDB68}" dt="2024-07-24T09:01:50.405" v="175" actId="403"/>
        <pc:sldMkLst>
          <pc:docMk/>
          <pc:sldMk cId="1877558747" sldId="279"/>
        </pc:sldMkLst>
        <pc:spChg chg="mod">
          <ac:chgData name="Birdi, Amber" userId="47b082eb-cd59-4925-994b-b8462c63b10c" providerId="ADAL" clId="{F5EDAB01-F8C9-4EFD-BBD1-A0AE88EBDB68}" dt="2024-07-24T09:01:50.405" v="175" actId="403"/>
          <ac:spMkLst>
            <pc:docMk/>
            <pc:sldMk cId="1877558747" sldId="279"/>
            <ac:spMk id="2" creationId="{FCCD0C14-722D-F4A6-E890-25549B483971}"/>
          </ac:spMkLst>
        </pc:spChg>
        <pc:picChg chg="mod">
          <ac:chgData name="Birdi, Amber" userId="47b082eb-cd59-4925-994b-b8462c63b10c" providerId="ADAL" clId="{F5EDAB01-F8C9-4EFD-BBD1-A0AE88EBDB68}" dt="2024-07-24T09:01:44.766" v="173" actId="1076"/>
          <ac:picMkLst>
            <pc:docMk/>
            <pc:sldMk cId="1877558747" sldId="279"/>
            <ac:picMk id="7" creationId="{391E325C-1945-89F5-4558-C12254C884D6}"/>
          </ac:picMkLst>
        </pc:picChg>
      </pc:sldChg>
      <pc:sldChg chg="del">
        <pc:chgData name="Birdi, Amber" userId="47b082eb-cd59-4925-994b-b8462c63b10c" providerId="ADAL" clId="{F5EDAB01-F8C9-4EFD-BBD1-A0AE88EBDB68}" dt="2024-07-24T08:51:09.260" v="26" actId="47"/>
        <pc:sldMkLst>
          <pc:docMk/>
          <pc:sldMk cId="519165296" sldId="280"/>
        </pc:sldMkLst>
      </pc:sldChg>
      <pc:sldChg chg="del">
        <pc:chgData name="Birdi, Amber" userId="47b082eb-cd59-4925-994b-b8462c63b10c" providerId="ADAL" clId="{F5EDAB01-F8C9-4EFD-BBD1-A0AE88EBDB68}" dt="2024-07-24T08:51:05.699" v="8" actId="47"/>
        <pc:sldMkLst>
          <pc:docMk/>
          <pc:sldMk cId="2093614696" sldId="281"/>
        </pc:sldMkLst>
      </pc:sldChg>
      <pc:sldChg chg="del">
        <pc:chgData name="Birdi, Amber" userId="47b082eb-cd59-4925-994b-b8462c63b10c" providerId="ADAL" clId="{F5EDAB01-F8C9-4EFD-BBD1-A0AE88EBDB68}" dt="2024-07-24T08:51:06.047" v="10" actId="47"/>
        <pc:sldMkLst>
          <pc:docMk/>
          <pc:sldMk cId="2595236804" sldId="282"/>
        </pc:sldMkLst>
      </pc:sldChg>
      <pc:sldChg chg="addSp delSp modSp add del mod">
        <pc:chgData name="Birdi, Amber" userId="47b082eb-cd59-4925-994b-b8462c63b10c" providerId="ADAL" clId="{F5EDAB01-F8C9-4EFD-BBD1-A0AE88EBDB68}" dt="2024-07-24T09:00:52.692" v="149" actId="1076"/>
        <pc:sldMkLst>
          <pc:docMk/>
          <pc:sldMk cId="3934855926" sldId="283"/>
        </pc:sldMkLst>
        <pc:spChg chg="mod">
          <ac:chgData name="Birdi, Amber" userId="47b082eb-cd59-4925-994b-b8462c63b10c" providerId="ADAL" clId="{F5EDAB01-F8C9-4EFD-BBD1-A0AE88EBDB68}" dt="2024-07-24T08:59:03.898" v="135" actId="403"/>
          <ac:spMkLst>
            <pc:docMk/>
            <pc:sldMk cId="3934855926" sldId="283"/>
            <ac:spMk id="2" creationId="{7E60ADC9-A909-F169-F047-0F9D3D42EB20}"/>
          </ac:spMkLst>
        </pc:spChg>
        <pc:spChg chg="mod">
          <ac:chgData name="Birdi, Amber" userId="47b082eb-cd59-4925-994b-b8462c63b10c" providerId="ADAL" clId="{F5EDAB01-F8C9-4EFD-BBD1-A0AE88EBDB68}" dt="2024-07-24T08:59:22.692" v="144" actId="1076"/>
          <ac:spMkLst>
            <pc:docMk/>
            <pc:sldMk cId="3934855926" sldId="283"/>
            <ac:spMk id="6" creationId="{4E73518F-3296-DD71-D01A-24038300D5F1}"/>
          </ac:spMkLst>
        </pc:spChg>
        <pc:picChg chg="add mod">
          <ac:chgData name="Birdi, Amber" userId="47b082eb-cd59-4925-994b-b8462c63b10c" providerId="ADAL" clId="{F5EDAB01-F8C9-4EFD-BBD1-A0AE88EBDB68}" dt="2024-07-24T09:00:52.692" v="149" actId="1076"/>
          <ac:picMkLst>
            <pc:docMk/>
            <pc:sldMk cId="3934855926" sldId="283"/>
            <ac:picMk id="5" creationId="{05BA72D2-0346-CC14-69A7-69E194D5129F}"/>
          </ac:picMkLst>
        </pc:picChg>
        <pc:picChg chg="del mod">
          <ac:chgData name="Birdi, Amber" userId="47b082eb-cd59-4925-994b-b8462c63b10c" providerId="ADAL" clId="{F5EDAB01-F8C9-4EFD-BBD1-A0AE88EBDB68}" dt="2024-07-24T08:59:29.460" v="146" actId="478"/>
          <ac:picMkLst>
            <pc:docMk/>
            <pc:sldMk cId="3934855926" sldId="283"/>
            <ac:picMk id="9" creationId="{3C5DA61C-59E3-6216-96BF-E9C87B3564D3}"/>
          </ac:picMkLst>
        </pc:picChg>
        <pc:picChg chg="del mod">
          <ac:chgData name="Birdi, Amber" userId="47b082eb-cd59-4925-994b-b8462c63b10c" providerId="ADAL" clId="{F5EDAB01-F8C9-4EFD-BBD1-A0AE88EBDB68}" dt="2024-07-24T08:59:29.213" v="145" actId="478"/>
          <ac:picMkLst>
            <pc:docMk/>
            <pc:sldMk cId="3934855926" sldId="283"/>
            <ac:picMk id="13" creationId="{8390FFBD-8CAE-5EEB-CE5D-7CF863B039C5}"/>
          </ac:picMkLst>
        </pc:picChg>
      </pc:sldChg>
      <pc:sldChg chg="del">
        <pc:chgData name="Birdi, Amber" userId="47b082eb-cd59-4925-994b-b8462c63b10c" providerId="ADAL" clId="{F5EDAB01-F8C9-4EFD-BBD1-A0AE88EBDB68}" dt="2024-07-24T08:51:04.851" v="3" actId="47"/>
        <pc:sldMkLst>
          <pc:docMk/>
          <pc:sldMk cId="2593083128" sldId="284"/>
        </pc:sldMkLst>
      </pc:sldChg>
      <pc:sldChg chg="del">
        <pc:chgData name="Birdi, Amber" userId="47b082eb-cd59-4925-994b-b8462c63b10c" providerId="ADAL" clId="{F5EDAB01-F8C9-4EFD-BBD1-A0AE88EBDB68}" dt="2024-07-24T08:51:06.564" v="13" actId="47"/>
        <pc:sldMkLst>
          <pc:docMk/>
          <pc:sldMk cId="2673048617" sldId="286"/>
        </pc:sldMkLst>
      </pc:sldChg>
      <pc:sldChg chg="addSp modSp add mod">
        <pc:chgData name="Birdi, Amber" userId="47b082eb-cd59-4925-994b-b8462c63b10c" providerId="ADAL" clId="{F5EDAB01-F8C9-4EFD-BBD1-A0AE88EBDB68}" dt="2024-07-24T08:58:29.651" v="125" actId="1076"/>
        <pc:sldMkLst>
          <pc:docMk/>
          <pc:sldMk cId="3116951567" sldId="286"/>
        </pc:sldMkLst>
        <pc:spChg chg="mod">
          <ac:chgData name="Birdi, Amber" userId="47b082eb-cd59-4925-994b-b8462c63b10c" providerId="ADAL" clId="{F5EDAB01-F8C9-4EFD-BBD1-A0AE88EBDB68}" dt="2024-07-24T08:56:34.783" v="108" actId="14100"/>
          <ac:spMkLst>
            <pc:docMk/>
            <pc:sldMk cId="3116951567" sldId="286"/>
            <ac:spMk id="2" creationId="{EFABD320-5A5F-F191-B651-87692A7DF6CA}"/>
          </ac:spMkLst>
        </pc:spChg>
        <pc:spChg chg="add mod">
          <ac:chgData name="Birdi, Amber" userId="47b082eb-cd59-4925-994b-b8462c63b10c" providerId="ADAL" clId="{F5EDAB01-F8C9-4EFD-BBD1-A0AE88EBDB68}" dt="2024-07-24T08:58:12.573" v="121" actId="1076"/>
          <ac:spMkLst>
            <pc:docMk/>
            <pc:sldMk cId="3116951567" sldId="286"/>
            <ac:spMk id="5" creationId="{61490688-BBC4-31CA-14F7-C4A02AA64D55}"/>
          </ac:spMkLst>
        </pc:spChg>
        <pc:spChg chg="add mod">
          <ac:chgData name="Birdi, Amber" userId="47b082eb-cd59-4925-994b-b8462c63b10c" providerId="ADAL" clId="{F5EDAB01-F8C9-4EFD-BBD1-A0AE88EBDB68}" dt="2024-07-24T08:58:25.788" v="124" actId="14100"/>
          <ac:spMkLst>
            <pc:docMk/>
            <pc:sldMk cId="3116951567" sldId="286"/>
            <ac:spMk id="8" creationId="{498D3232-BC77-5191-5514-F6FEC667165C}"/>
          </ac:spMkLst>
        </pc:spChg>
        <pc:spChg chg="mod">
          <ac:chgData name="Birdi, Amber" userId="47b082eb-cd59-4925-994b-b8462c63b10c" providerId="ADAL" clId="{F5EDAB01-F8C9-4EFD-BBD1-A0AE88EBDB68}" dt="2024-07-24T08:57:56.190" v="114" actId="1076"/>
          <ac:spMkLst>
            <pc:docMk/>
            <pc:sldMk cId="3116951567" sldId="286"/>
            <ac:spMk id="12" creationId="{10F6E756-233D-A430-413D-6B9E64508F5D}"/>
          </ac:spMkLst>
        </pc:spChg>
        <pc:spChg chg="mod">
          <ac:chgData name="Birdi, Amber" userId="47b082eb-cd59-4925-994b-b8462c63b10c" providerId="ADAL" clId="{F5EDAB01-F8C9-4EFD-BBD1-A0AE88EBDB68}" dt="2024-07-24T08:58:29.651" v="125" actId="1076"/>
          <ac:spMkLst>
            <pc:docMk/>
            <pc:sldMk cId="3116951567" sldId="286"/>
            <ac:spMk id="14" creationId="{1CB07A1A-753A-9977-ACCC-B084A9E4E08F}"/>
          </ac:spMkLst>
        </pc:spChg>
        <pc:picChg chg="mod">
          <ac:chgData name="Birdi, Amber" userId="47b082eb-cd59-4925-994b-b8462c63b10c" providerId="ADAL" clId="{F5EDAB01-F8C9-4EFD-BBD1-A0AE88EBDB68}" dt="2024-07-24T08:56:45.344" v="111" actId="1076"/>
          <ac:picMkLst>
            <pc:docMk/>
            <pc:sldMk cId="3116951567" sldId="286"/>
            <ac:picMk id="7" creationId="{8928FC67-FB63-5B26-E3DC-BFE5C876901F}"/>
          </ac:picMkLst>
        </pc:picChg>
      </pc:sldChg>
      <pc:sldChg chg="modSp add mod">
        <pc:chgData name="Birdi, Amber" userId="47b082eb-cd59-4925-994b-b8462c63b10c" providerId="ADAL" clId="{F5EDAB01-F8C9-4EFD-BBD1-A0AE88EBDB68}" dt="2024-07-24T08:58:43.153" v="130" actId="14100"/>
        <pc:sldMkLst>
          <pc:docMk/>
          <pc:sldMk cId="2706179267" sldId="287"/>
        </pc:sldMkLst>
        <pc:spChg chg="mod">
          <ac:chgData name="Birdi, Amber" userId="47b082eb-cd59-4925-994b-b8462c63b10c" providerId="ADAL" clId="{F5EDAB01-F8C9-4EFD-BBD1-A0AE88EBDB68}" dt="2024-07-24T08:58:43.153" v="130" actId="14100"/>
          <ac:spMkLst>
            <pc:docMk/>
            <pc:sldMk cId="2706179267" sldId="287"/>
            <ac:spMk id="2" creationId="{EFABD320-5A5F-F191-B651-87692A7DF6CA}"/>
          </ac:spMkLst>
        </pc:spChg>
        <pc:graphicFrameChg chg="mod">
          <ac:chgData name="Birdi, Amber" userId="47b082eb-cd59-4925-994b-b8462c63b10c" providerId="ADAL" clId="{F5EDAB01-F8C9-4EFD-BBD1-A0AE88EBDB68}" dt="2024-07-24T08:58:37.502" v="127" actId="14100"/>
          <ac:graphicFrameMkLst>
            <pc:docMk/>
            <pc:sldMk cId="2706179267" sldId="287"/>
            <ac:graphicFrameMk id="6" creationId="{160A41C8-A520-38C5-33FB-7EA6D8EDE8E8}"/>
          </ac:graphicFrameMkLst>
        </pc:graphicFrameChg>
      </pc:sldChg>
      <pc:sldChg chg="del">
        <pc:chgData name="Birdi, Amber" userId="47b082eb-cd59-4925-994b-b8462c63b10c" providerId="ADAL" clId="{F5EDAB01-F8C9-4EFD-BBD1-A0AE88EBDB68}" dt="2024-07-24T08:51:08.299" v="23" actId="47"/>
        <pc:sldMkLst>
          <pc:docMk/>
          <pc:sldMk cId="3567650833" sldId="287"/>
        </pc:sldMkLst>
      </pc:sldChg>
      <pc:sldChg chg="del">
        <pc:chgData name="Birdi, Amber" userId="47b082eb-cd59-4925-994b-b8462c63b10c" providerId="ADAL" clId="{F5EDAB01-F8C9-4EFD-BBD1-A0AE88EBDB68}" dt="2024-07-24T08:51:07.107" v="16" actId="47"/>
        <pc:sldMkLst>
          <pc:docMk/>
          <pc:sldMk cId="69186564" sldId="288"/>
        </pc:sldMkLst>
      </pc:sldChg>
      <pc:sldChg chg="addSp delSp modSp add mod">
        <pc:chgData name="Birdi, Amber" userId="47b082eb-cd59-4925-994b-b8462c63b10c" providerId="ADAL" clId="{F5EDAB01-F8C9-4EFD-BBD1-A0AE88EBDB68}" dt="2024-07-24T09:01:39.617" v="172" actId="12100"/>
        <pc:sldMkLst>
          <pc:docMk/>
          <pc:sldMk cId="3227920474" sldId="289"/>
        </pc:sldMkLst>
        <pc:spChg chg="del">
          <ac:chgData name="Birdi, Amber" userId="47b082eb-cd59-4925-994b-b8462c63b10c" providerId="ADAL" clId="{F5EDAB01-F8C9-4EFD-BBD1-A0AE88EBDB68}" dt="2024-07-24T09:01:09.758" v="168" actId="478"/>
          <ac:spMkLst>
            <pc:docMk/>
            <pc:sldMk cId="3227920474" sldId="289"/>
            <ac:spMk id="2" creationId="{C13DC626-66E6-188F-DEA6-57ED098EF017}"/>
          </ac:spMkLst>
        </pc:spChg>
        <pc:spChg chg="add mod">
          <ac:chgData name="Birdi, Amber" userId="47b082eb-cd59-4925-994b-b8462c63b10c" providerId="ADAL" clId="{F5EDAB01-F8C9-4EFD-BBD1-A0AE88EBDB68}" dt="2024-07-24T09:01:07.247" v="167" actId="20577"/>
          <ac:spMkLst>
            <pc:docMk/>
            <pc:sldMk cId="3227920474" sldId="289"/>
            <ac:spMk id="4" creationId="{F987C865-DDDE-EDA8-69DE-B706EF177C04}"/>
          </ac:spMkLst>
        </pc:spChg>
        <pc:spChg chg="add del mod">
          <ac:chgData name="Birdi, Amber" userId="47b082eb-cd59-4925-994b-b8462c63b10c" providerId="ADAL" clId="{F5EDAB01-F8C9-4EFD-BBD1-A0AE88EBDB68}" dt="2024-07-24T09:01:13.690" v="169" actId="478"/>
          <ac:spMkLst>
            <pc:docMk/>
            <pc:sldMk cId="3227920474" sldId="289"/>
            <ac:spMk id="7" creationId="{9226CF16-9FEC-E0C4-27C6-7A917C0509F1}"/>
          </ac:spMkLst>
        </pc:spChg>
        <pc:graphicFrameChg chg="mod">
          <ac:chgData name="Birdi, Amber" userId="47b082eb-cd59-4925-994b-b8462c63b10c" providerId="ADAL" clId="{F5EDAB01-F8C9-4EFD-BBD1-A0AE88EBDB68}" dt="2024-07-24T09:01:39.617" v="172" actId="12100"/>
          <ac:graphicFrameMkLst>
            <pc:docMk/>
            <pc:sldMk cId="3227920474" sldId="289"/>
            <ac:graphicFrameMk id="9" creationId="{D295D261-D24F-CA1C-D2A5-7C5FCC0883C4}"/>
          </ac:graphicFrameMkLst>
        </pc:graphicFrameChg>
      </pc:sldChg>
      <pc:sldChg chg="del">
        <pc:chgData name="Birdi, Amber" userId="47b082eb-cd59-4925-994b-b8462c63b10c" providerId="ADAL" clId="{F5EDAB01-F8C9-4EFD-BBD1-A0AE88EBDB68}" dt="2024-07-24T08:51:05.022" v="4" actId="47"/>
        <pc:sldMkLst>
          <pc:docMk/>
          <pc:sldMk cId="4162908892" sldId="289"/>
        </pc:sldMkLst>
      </pc:sldChg>
      <pc:sldChg chg="del">
        <pc:chgData name="Birdi, Amber" userId="47b082eb-cd59-4925-994b-b8462c63b10c" providerId="ADAL" clId="{F5EDAB01-F8C9-4EFD-BBD1-A0AE88EBDB68}" dt="2024-07-24T08:51:09.780" v="27" actId="47"/>
        <pc:sldMkLst>
          <pc:docMk/>
          <pc:sldMk cId="3981345271" sldId="290"/>
        </pc:sldMkLst>
      </pc:sldChg>
      <pc:sldChg chg="modSp mod">
        <pc:chgData name="Birdi, Amber" userId="47b082eb-cd59-4925-994b-b8462c63b10c" providerId="ADAL" clId="{F5EDAB01-F8C9-4EFD-BBD1-A0AE88EBDB68}" dt="2024-07-24T08:53:38.840" v="40" actId="20577"/>
        <pc:sldMkLst>
          <pc:docMk/>
          <pc:sldMk cId="2724072112" sldId="291"/>
        </pc:sldMkLst>
        <pc:spChg chg="mod">
          <ac:chgData name="Birdi, Amber" userId="47b082eb-cd59-4925-994b-b8462c63b10c" providerId="ADAL" clId="{F5EDAB01-F8C9-4EFD-BBD1-A0AE88EBDB68}" dt="2024-07-24T08:53:38.840" v="40" actId="20577"/>
          <ac:spMkLst>
            <pc:docMk/>
            <pc:sldMk cId="2724072112" sldId="291"/>
            <ac:spMk id="3" creationId="{C52BD528-A09E-5EC1-4705-D425C72CAD2A}"/>
          </ac:spMkLst>
        </pc:spChg>
      </pc:sldChg>
      <pc:sldChg chg="del">
        <pc:chgData name="Birdi, Amber" userId="47b082eb-cd59-4925-994b-b8462c63b10c" providerId="ADAL" clId="{F5EDAB01-F8C9-4EFD-BBD1-A0AE88EBDB68}" dt="2024-07-24T08:51:05.876" v="9" actId="47"/>
        <pc:sldMkLst>
          <pc:docMk/>
          <pc:sldMk cId="607483805" sldId="292"/>
        </pc:sldMkLst>
      </pc:sldChg>
      <pc:sldChg chg="modSp add mod">
        <pc:chgData name="Birdi, Amber" userId="47b082eb-cd59-4925-994b-b8462c63b10c" providerId="ADAL" clId="{F5EDAB01-F8C9-4EFD-BBD1-A0AE88EBDB68}" dt="2024-07-24T09:03:21.042" v="258" actId="1076"/>
        <pc:sldMkLst>
          <pc:docMk/>
          <pc:sldMk cId="2083880054" sldId="292"/>
        </pc:sldMkLst>
        <pc:spChg chg="mod">
          <ac:chgData name="Birdi, Amber" userId="47b082eb-cd59-4925-994b-b8462c63b10c" providerId="ADAL" clId="{F5EDAB01-F8C9-4EFD-BBD1-A0AE88EBDB68}" dt="2024-07-24T09:03:03.171" v="252" actId="403"/>
          <ac:spMkLst>
            <pc:docMk/>
            <pc:sldMk cId="2083880054" sldId="292"/>
            <ac:spMk id="2" creationId="{DC24AEE8-5276-237C-003E-E710EF8AB116}"/>
          </ac:spMkLst>
        </pc:spChg>
        <pc:spChg chg="mod">
          <ac:chgData name="Birdi, Amber" userId="47b082eb-cd59-4925-994b-b8462c63b10c" providerId="ADAL" clId="{F5EDAB01-F8C9-4EFD-BBD1-A0AE88EBDB68}" dt="2024-07-24T09:03:21.042" v="258" actId="1076"/>
          <ac:spMkLst>
            <pc:docMk/>
            <pc:sldMk cId="2083880054" sldId="292"/>
            <ac:spMk id="13" creationId="{DB902803-A22C-6C28-2F6E-935794330F09}"/>
          </ac:spMkLst>
        </pc:spChg>
        <pc:spChg chg="mod">
          <ac:chgData name="Birdi, Amber" userId="47b082eb-cd59-4925-994b-b8462c63b10c" providerId="ADAL" clId="{F5EDAB01-F8C9-4EFD-BBD1-A0AE88EBDB68}" dt="2024-07-24T09:03:16.724" v="257" actId="1076"/>
          <ac:spMkLst>
            <pc:docMk/>
            <pc:sldMk cId="2083880054" sldId="292"/>
            <ac:spMk id="14" creationId="{D6CD94A1-7A27-436B-E09F-8E825F98B01C}"/>
          </ac:spMkLst>
        </pc:spChg>
        <pc:picChg chg="mod">
          <ac:chgData name="Birdi, Amber" userId="47b082eb-cd59-4925-994b-b8462c63b10c" providerId="ADAL" clId="{F5EDAB01-F8C9-4EFD-BBD1-A0AE88EBDB68}" dt="2024-07-24T09:03:07.122" v="254" actId="14100"/>
          <ac:picMkLst>
            <pc:docMk/>
            <pc:sldMk cId="2083880054" sldId="292"/>
            <ac:picMk id="10" creationId="{9F096E35-0F11-C19C-315B-090F0CD737DF}"/>
          </ac:picMkLst>
        </pc:picChg>
        <pc:picChg chg="mod">
          <ac:chgData name="Birdi, Amber" userId="47b082eb-cd59-4925-994b-b8462c63b10c" providerId="ADAL" clId="{F5EDAB01-F8C9-4EFD-BBD1-A0AE88EBDB68}" dt="2024-07-24T09:03:13.255" v="256" actId="14100"/>
          <ac:picMkLst>
            <pc:docMk/>
            <pc:sldMk cId="2083880054" sldId="292"/>
            <ac:picMk id="12" creationId="{C77D8E30-B2DE-F358-5AB1-91632AD7D79F}"/>
          </ac:picMkLst>
        </pc:picChg>
      </pc:sldChg>
      <pc:sldChg chg="del">
        <pc:chgData name="Birdi, Amber" userId="47b082eb-cd59-4925-994b-b8462c63b10c" providerId="ADAL" clId="{F5EDAB01-F8C9-4EFD-BBD1-A0AE88EBDB68}" dt="2024-07-24T08:51:06.249" v="11" actId="47"/>
        <pc:sldMkLst>
          <pc:docMk/>
          <pc:sldMk cId="318713451" sldId="293"/>
        </pc:sldMkLst>
      </pc:sldChg>
      <pc:sldChg chg="addSp delSp modSp add mod">
        <pc:chgData name="Birdi, Amber" userId="47b082eb-cd59-4925-994b-b8462c63b10c" providerId="ADAL" clId="{F5EDAB01-F8C9-4EFD-BBD1-A0AE88EBDB68}" dt="2024-07-24T09:03:33.900" v="262" actId="478"/>
        <pc:sldMkLst>
          <pc:docMk/>
          <pc:sldMk cId="4020827831" sldId="293"/>
        </pc:sldMkLst>
        <pc:spChg chg="mod">
          <ac:chgData name="Birdi, Amber" userId="47b082eb-cd59-4925-994b-b8462c63b10c" providerId="ADAL" clId="{F5EDAB01-F8C9-4EFD-BBD1-A0AE88EBDB68}" dt="2024-07-24T09:03:29.193" v="260" actId="403"/>
          <ac:spMkLst>
            <pc:docMk/>
            <pc:sldMk cId="4020827831" sldId="293"/>
            <ac:spMk id="2" creationId="{1A5A61DD-998C-BCDC-246A-E8063DFF6B79}"/>
          </ac:spMkLst>
        </pc:spChg>
        <pc:spChg chg="del">
          <ac:chgData name="Birdi, Amber" userId="47b082eb-cd59-4925-994b-b8462c63b10c" providerId="ADAL" clId="{F5EDAB01-F8C9-4EFD-BBD1-A0AE88EBDB68}" dt="2024-07-24T09:03:33.900" v="262" actId="478"/>
          <ac:spMkLst>
            <pc:docMk/>
            <pc:sldMk cId="4020827831" sldId="293"/>
            <ac:spMk id="5" creationId="{150A0B17-B00D-1022-8652-D401337884DF}"/>
          </ac:spMkLst>
        </pc:spChg>
        <pc:spChg chg="add mod">
          <ac:chgData name="Birdi, Amber" userId="47b082eb-cd59-4925-994b-b8462c63b10c" providerId="ADAL" clId="{F5EDAB01-F8C9-4EFD-BBD1-A0AE88EBDB68}" dt="2024-07-24T09:03:33.900" v="262" actId="478"/>
          <ac:spMkLst>
            <pc:docMk/>
            <pc:sldMk cId="4020827831" sldId="293"/>
            <ac:spMk id="7" creationId="{ACBF6437-46F8-1BE8-7939-B2F5B34A85B0}"/>
          </ac:spMkLst>
        </pc:spChg>
        <pc:graphicFrameChg chg="mod">
          <ac:chgData name="Birdi, Amber" userId="47b082eb-cd59-4925-994b-b8462c63b10c" providerId="ADAL" clId="{F5EDAB01-F8C9-4EFD-BBD1-A0AE88EBDB68}" dt="2024-07-24T09:03:32.048" v="261" actId="1076"/>
          <ac:graphicFrameMkLst>
            <pc:docMk/>
            <pc:sldMk cId="4020827831" sldId="293"/>
            <ac:graphicFrameMk id="6" creationId="{0262948D-73FA-896C-7B2F-9A6FF470952C}"/>
          </ac:graphicFrameMkLst>
        </pc:graphicFrameChg>
      </pc:sldChg>
      <pc:sldChg chg="del">
        <pc:chgData name="Birdi, Amber" userId="47b082eb-cd59-4925-994b-b8462c63b10c" providerId="ADAL" clId="{F5EDAB01-F8C9-4EFD-BBD1-A0AE88EBDB68}" dt="2024-07-24T08:51:05.351" v="6" actId="47"/>
        <pc:sldMkLst>
          <pc:docMk/>
          <pc:sldMk cId="2335086627" sldId="294"/>
        </pc:sldMkLst>
      </pc:sldChg>
      <pc:sldChg chg="addSp delSp modSp add mod">
        <pc:chgData name="Birdi, Amber" userId="47b082eb-cd59-4925-994b-b8462c63b10c" providerId="ADAL" clId="{F5EDAB01-F8C9-4EFD-BBD1-A0AE88EBDB68}" dt="2024-07-24T09:19:47.506" v="300" actId="13926"/>
        <pc:sldMkLst>
          <pc:docMk/>
          <pc:sldMk cId="2662884233" sldId="294"/>
        </pc:sldMkLst>
        <pc:spChg chg="mod">
          <ac:chgData name="Birdi, Amber" userId="47b082eb-cd59-4925-994b-b8462c63b10c" providerId="ADAL" clId="{F5EDAB01-F8C9-4EFD-BBD1-A0AE88EBDB68}" dt="2024-07-24T09:03:40.484" v="265" actId="403"/>
          <ac:spMkLst>
            <pc:docMk/>
            <pc:sldMk cId="2662884233" sldId="294"/>
            <ac:spMk id="2" creationId="{2607399A-0B37-5931-9938-493AA77AEB4E}"/>
          </ac:spMkLst>
        </pc:spChg>
        <pc:spChg chg="del">
          <ac:chgData name="Birdi, Amber" userId="47b082eb-cd59-4925-994b-b8462c63b10c" providerId="ADAL" clId="{F5EDAB01-F8C9-4EFD-BBD1-A0AE88EBDB68}" dt="2024-07-24T09:03:38.562" v="263" actId="478"/>
          <ac:spMkLst>
            <pc:docMk/>
            <pc:sldMk cId="2662884233" sldId="294"/>
            <ac:spMk id="5" creationId="{338C37A8-0F19-60E5-8CA6-F40921DB767F}"/>
          </ac:spMkLst>
        </pc:spChg>
        <pc:spChg chg="mod">
          <ac:chgData name="Birdi, Amber" userId="47b082eb-cd59-4925-994b-b8462c63b10c" providerId="ADAL" clId="{F5EDAB01-F8C9-4EFD-BBD1-A0AE88EBDB68}" dt="2024-07-24T09:19:47.506" v="300" actId="13926"/>
          <ac:spMkLst>
            <pc:docMk/>
            <pc:sldMk cId="2662884233" sldId="294"/>
            <ac:spMk id="7" creationId="{6925FD30-165E-0AE7-242D-ACD23A9F50CA}"/>
          </ac:spMkLst>
        </pc:spChg>
        <pc:spChg chg="add mod">
          <ac:chgData name="Birdi, Amber" userId="47b082eb-cd59-4925-994b-b8462c63b10c" providerId="ADAL" clId="{F5EDAB01-F8C9-4EFD-BBD1-A0AE88EBDB68}" dt="2024-07-24T09:03:38.562" v="263" actId="478"/>
          <ac:spMkLst>
            <pc:docMk/>
            <pc:sldMk cId="2662884233" sldId="294"/>
            <ac:spMk id="8" creationId="{EBEFDE58-08B5-0765-1F37-4DB5A19B52AF}"/>
          </ac:spMkLst>
        </pc:spChg>
      </pc:sldChg>
      <pc:sldChg chg="modSp add mod">
        <pc:chgData name="Birdi, Amber" userId="47b082eb-cd59-4925-994b-b8462c63b10c" providerId="ADAL" clId="{F5EDAB01-F8C9-4EFD-BBD1-A0AE88EBDB68}" dt="2024-07-24T09:29:48.590" v="379" actId="1076"/>
        <pc:sldMkLst>
          <pc:docMk/>
          <pc:sldMk cId="1254686519" sldId="295"/>
        </pc:sldMkLst>
        <pc:spChg chg="mod">
          <ac:chgData name="Birdi, Amber" userId="47b082eb-cd59-4925-994b-b8462c63b10c" providerId="ADAL" clId="{F5EDAB01-F8C9-4EFD-BBD1-A0AE88EBDB68}" dt="2024-07-24T09:29:30.462" v="375" actId="403"/>
          <ac:spMkLst>
            <pc:docMk/>
            <pc:sldMk cId="1254686519" sldId="295"/>
            <ac:spMk id="2" creationId="{F0ACB167-A9A4-1850-2A84-0F9A36C30223}"/>
          </ac:spMkLst>
        </pc:spChg>
        <pc:spChg chg="mod">
          <ac:chgData name="Birdi, Amber" userId="47b082eb-cd59-4925-994b-b8462c63b10c" providerId="ADAL" clId="{F5EDAB01-F8C9-4EFD-BBD1-A0AE88EBDB68}" dt="2024-07-24T09:29:40.410" v="376" actId="1076"/>
          <ac:spMkLst>
            <pc:docMk/>
            <pc:sldMk cId="1254686519" sldId="295"/>
            <ac:spMk id="3" creationId="{756B035D-1C66-EF27-F67E-25015AAB8C71}"/>
          </ac:spMkLst>
        </pc:spChg>
        <pc:picChg chg="mod">
          <ac:chgData name="Birdi, Amber" userId="47b082eb-cd59-4925-994b-b8462c63b10c" providerId="ADAL" clId="{F5EDAB01-F8C9-4EFD-BBD1-A0AE88EBDB68}" dt="2024-07-24T09:29:48.590" v="379" actId="1076"/>
          <ac:picMkLst>
            <pc:docMk/>
            <pc:sldMk cId="1254686519" sldId="295"/>
            <ac:picMk id="10" creationId="{93BD5CF9-AA16-3C28-94A8-79A2AFA23F6C}"/>
          </ac:picMkLst>
        </pc:picChg>
      </pc:sldChg>
      <pc:sldChg chg="del">
        <pc:chgData name="Birdi, Amber" userId="47b082eb-cd59-4925-994b-b8462c63b10c" providerId="ADAL" clId="{F5EDAB01-F8C9-4EFD-BBD1-A0AE88EBDB68}" dt="2024-07-24T08:51:05.545" v="7" actId="47"/>
        <pc:sldMkLst>
          <pc:docMk/>
          <pc:sldMk cId="3352202723" sldId="295"/>
        </pc:sldMkLst>
      </pc:sldChg>
      <pc:sldChg chg="del">
        <pc:chgData name="Birdi, Amber" userId="47b082eb-cd59-4925-994b-b8462c63b10c" providerId="ADAL" clId="{F5EDAB01-F8C9-4EFD-BBD1-A0AE88EBDB68}" dt="2024-07-24T08:51:06.726" v="14" actId="47"/>
        <pc:sldMkLst>
          <pc:docMk/>
          <pc:sldMk cId="1910722320" sldId="296"/>
        </pc:sldMkLst>
      </pc:sldChg>
      <pc:sldChg chg="modSp add mod">
        <pc:chgData name="Birdi, Amber" userId="47b082eb-cd59-4925-994b-b8462c63b10c" providerId="ADAL" clId="{F5EDAB01-F8C9-4EFD-BBD1-A0AE88EBDB68}" dt="2024-07-24T09:30:08.946" v="383" actId="2710"/>
        <pc:sldMkLst>
          <pc:docMk/>
          <pc:sldMk cId="4168077659" sldId="299"/>
        </pc:sldMkLst>
        <pc:spChg chg="mod">
          <ac:chgData name="Birdi, Amber" userId="47b082eb-cd59-4925-994b-b8462c63b10c" providerId="ADAL" clId="{F5EDAB01-F8C9-4EFD-BBD1-A0AE88EBDB68}" dt="2024-07-24T09:30:01.980" v="381" actId="403"/>
          <ac:spMkLst>
            <pc:docMk/>
            <pc:sldMk cId="4168077659" sldId="299"/>
            <ac:spMk id="2" creationId="{F0ACB167-A9A4-1850-2A84-0F9A36C30223}"/>
          </ac:spMkLst>
        </pc:spChg>
        <pc:spChg chg="mod">
          <ac:chgData name="Birdi, Amber" userId="47b082eb-cd59-4925-994b-b8462c63b10c" providerId="ADAL" clId="{F5EDAB01-F8C9-4EFD-BBD1-A0AE88EBDB68}" dt="2024-07-24T09:30:08.946" v="383" actId="2710"/>
          <ac:spMkLst>
            <pc:docMk/>
            <pc:sldMk cId="4168077659" sldId="299"/>
            <ac:spMk id="3" creationId="{756B035D-1C66-EF27-F67E-25015AAB8C71}"/>
          </ac:spMkLst>
        </pc:spChg>
      </pc:sldChg>
      <pc:sldChg chg="modSp add mod">
        <pc:chgData name="Birdi, Amber" userId="47b082eb-cd59-4925-994b-b8462c63b10c" providerId="ADAL" clId="{F5EDAB01-F8C9-4EFD-BBD1-A0AE88EBDB68}" dt="2024-07-24T09:30:32.779" v="388" actId="14100"/>
        <pc:sldMkLst>
          <pc:docMk/>
          <pc:sldMk cId="1833119280" sldId="300"/>
        </pc:sldMkLst>
        <pc:spChg chg="mod">
          <ac:chgData name="Birdi, Amber" userId="47b082eb-cd59-4925-994b-b8462c63b10c" providerId="ADAL" clId="{F5EDAB01-F8C9-4EFD-BBD1-A0AE88EBDB68}" dt="2024-07-24T09:30:16.713" v="385" actId="403"/>
          <ac:spMkLst>
            <pc:docMk/>
            <pc:sldMk cId="1833119280" sldId="300"/>
            <ac:spMk id="2" creationId="{76E1A208-2EA6-3D0A-C3B0-A72D8B0A1773}"/>
          </ac:spMkLst>
        </pc:spChg>
        <pc:spChg chg="mod">
          <ac:chgData name="Birdi, Amber" userId="47b082eb-cd59-4925-994b-b8462c63b10c" providerId="ADAL" clId="{F5EDAB01-F8C9-4EFD-BBD1-A0AE88EBDB68}" dt="2024-07-24T09:30:32.779" v="388" actId="14100"/>
          <ac:spMkLst>
            <pc:docMk/>
            <pc:sldMk cId="1833119280" sldId="300"/>
            <ac:spMk id="3" creationId="{CE7C1171-E6AA-CE7E-3076-7C586089255F}"/>
          </ac:spMkLst>
        </pc:spChg>
      </pc:sldChg>
      <pc:sldChg chg="modSp add mod">
        <pc:chgData name="Birdi, Amber" userId="47b082eb-cd59-4925-994b-b8462c63b10c" providerId="ADAL" clId="{F5EDAB01-F8C9-4EFD-BBD1-A0AE88EBDB68}" dt="2024-07-24T09:31:03.457" v="392" actId="403"/>
        <pc:sldMkLst>
          <pc:docMk/>
          <pc:sldMk cId="2972849820" sldId="301"/>
        </pc:sldMkLst>
        <pc:spChg chg="mod">
          <ac:chgData name="Birdi, Amber" userId="47b082eb-cd59-4925-994b-b8462c63b10c" providerId="ADAL" clId="{F5EDAB01-F8C9-4EFD-BBD1-A0AE88EBDB68}" dt="2024-07-24T09:30:57.090" v="390" actId="403"/>
          <ac:spMkLst>
            <pc:docMk/>
            <pc:sldMk cId="2972849820" sldId="301"/>
            <ac:spMk id="2" creationId="{77010B1B-AA03-53EE-A405-F9DCDAD808F5}"/>
          </ac:spMkLst>
        </pc:spChg>
        <pc:spChg chg="mod">
          <ac:chgData name="Birdi, Amber" userId="47b082eb-cd59-4925-994b-b8462c63b10c" providerId="ADAL" clId="{F5EDAB01-F8C9-4EFD-BBD1-A0AE88EBDB68}" dt="2024-07-24T09:31:03.457" v="392" actId="403"/>
          <ac:spMkLst>
            <pc:docMk/>
            <pc:sldMk cId="2972849820" sldId="301"/>
            <ac:spMk id="3" creationId="{91C1E1C3-45D9-EBFF-BA0C-01424E64BBD9}"/>
          </ac:spMkLst>
        </pc:spChg>
      </pc:sldChg>
      <pc:sldChg chg="addSp delSp modSp add mod">
        <pc:chgData name="Birdi, Amber" userId="47b082eb-cd59-4925-994b-b8462c63b10c" providerId="ADAL" clId="{F5EDAB01-F8C9-4EFD-BBD1-A0AE88EBDB68}" dt="2024-07-24T09:32:35.085" v="458" actId="14100"/>
        <pc:sldMkLst>
          <pc:docMk/>
          <pc:sldMk cId="292650487" sldId="302"/>
        </pc:sldMkLst>
        <pc:spChg chg="mod">
          <ac:chgData name="Birdi, Amber" userId="47b082eb-cd59-4925-994b-b8462c63b10c" providerId="ADAL" clId="{F5EDAB01-F8C9-4EFD-BBD1-A0AE88EBDB68}" dt="2024-07-24T09:32:05.455" v="422" actId="403"/>
          <ac:spMkLst>
            <pc:docMk/>
            <pc:sldMk cId="292650487" sldId="302"/>
            <ac:spMk id="2" creationId="{C78B8FAA-2E0A-E689-08B4-4D3A691734C2}"/>
          </ac:spMkLst>
        </pc:spChg>
        <pc:spChg chg="mod">
          <ac:chgData name="Birdi, Amber" userId="47b082eb-cd59-4925-994b-b8462c63b10c" providerId="ADAL" clId="{F5EDAB01-F8C9-4EFD-BBD1-A0AE88EBDB68}" dt="2024-07-24T09:31:58.932" v="418" actId="13926"/>
          <ac:spMkLst>
            <pc:docMk/>
            <pc:sldMk cId="292650487" sldId="302"/>
            <ac:spMk id="3" creationId="{312A77F3-A00F-9F16-3F23-896D46E88EB0}"/>
          </ac:spMkLst>
        </pc:spChg>
        <pc:spChg chg="add del mod">
          <ac:chgData name="Birdi, Amber" userId="47b082eb-cd59-4925-994b-b8462c63b10c" providerId="ADAL" clId="{F5EDAB01-F8C9-4EFD-BBD1-A0AE88EBDB68}" dt="2024-07-24T09:32:03.688" v="420" actId="478"/>
          <ac:spMkLst>
            <pc:docMk/>
            <pc:sldMk cId="292650487" sldId="302"/>
            <ac:spMk id="6" creationId="{D0610510-399C-414D-FF58-C9D83E8D7554}"/>
          </ac:spMkLst>
        </pc:spChg>
        <pc:spChg chg="add mod">
          <ac:chgData name="Birdi, Amber" userId="47b082eb-cd59-4925-994b-b8462c63b10c" providerId="ADAL" clId="{F5EDAB01-F8C9-4EFD-BBD1-A0AE88EBDB68}" dt="2024-07-24T09:32:35.085" v="458" actId="14100"/>
          <ac:spMkLst>
            <pc:docMk/>
            <pc:sldMk cId="292650487" sldId="302"/>
            <ac:spMk id="7" creationId="{C383634D-749D-5E77-8348-2E0EC1A06475}"/>
          </ac:spMkLst>
        </pc:spChg>
        <pc:picChg chg="del mod">
          <ac:chgData name="Birdi, Amber" userId="47b082eb-cd59-4925-994b-b8462c63b10c" providerId="ADAL" clId="{F5EDAB01-F8C9-4EFD-BBD1-A0AE88EBDB68}" dt="2024-07-24T09:32:01.299" v="419" actId="478"/>
          <ac:picMkLst>
            <pc:docMk/>
            <pc:sldMk cId="292650487" sldId="302"/>
            <ac:picMk id="2050" creationId="{F628AA41-48A6-EEDA-484A-1C078EC75ED3}"/>
          </ac:picMkLst>
        </pc:picChg>
      </pc:sldChg>
      <pc:sldMasterChg chg="delSldLayout">
        <pc:chgData name="Birdi, Amber" userId="47b082eb-cd59-4925-994b-b8462c63b10c" providerId="ADAL" clId="{F5EDAB01-F8C9-4EFD-BBD1-A0AE88EBDB68}" dt="2024-07-24T08:53:51.613" v="42" actId="47"/>
        <pc:sldMasterMkLst>
          <pc:docMk/>
          <pc:sldMasterMk cId="3163430362" sldId="2147483793"/>
        </pc:sldMasterMkLst>
        <pc:sldLayoutChg chg="del">
          <pc:chgData name="Birdi, Amber" userId="47b082eb-cd59-4925-994b-b8462c63b10c" providerId="ADAL" clId="{F5EDAB01-F8C9-4EFD-BBD1-A0AE88EBDB68}" dt="2024-07-24T08:53:51.613" v="42" actId="47"/>
          <pc:sldLayoutMkLst>
            <pc:docMk/>
            <pc:sldMasterMk cId="3163430362" sldId="2147483793"/>
            <pc:sldLayoutMk cId="2446449572" sldId="2147483857"/>
          </pc:sldLayoutMkLst>
        </pc:sldLayoutChg>
        <pc:sldLayoutChg chg="del">
          <pc:chgData name="Birdi, Amber" userId="47b082eb-cd59-4925-994b-b8462c63b10c" providerId="ADAL" clId="{F5EDAB01-F8C9-4EFD-BBD1-A0AE88EBDB68}" dt="2024-07-24T08:51:08.655" v="25" actId="47"/>
          <pc:sldLayoutMkLst>
            <pc:docMk/>
            <pc:sldMasterMk cId="3163430362" sldId="2147483793"/>
            <pc:sldLayoutMk cId="4098781101" sldId="2147483858"/>
          </pc:sldLayoutMkLst>
        </pc:sldLayoutChg>
        <pc:sldLayoutChg chg="del">
          <pc:chgData name="Birdi, Amber" userId="47b082eb-cd59-4925-994b-b8462c63b10c" providerId="ADAL" clId="{F5EDAB01-F8C9-4EFD-BBD1-A0AE88EBDB68}" dt="2024-07-24T08:51:05.192" v="5" actId="47"/>
          <pc:sldLayoutMkLst>
            <pc:docMk/>
            <pc:sldMasterMk cId="3163430362" sldId="2147483793"/>
            <pc:sldLayoutMk cId="906550034" sldId="2147483859"/>
          </pc:sldLayoutMkLst>
        </pc:sldLayoutChg>
        <pc:sldLayoutChg chg="del">
          <pc:chgData name="Birdi, Amber" userId="47b082eb-cd59-4925-994b-b8462c63b10c" providerId="ADAL" clId="{F5EDAB01-F8C9-4EFD-BBD1-A0AE88EBDB68}" dt="2024-07-24T08:51:09.780" v="27" actId="47"/>
          <pc:sldLayoutMkLst>
            <pc:docMk/>
            <pc:sldMasterMk cId="3163430362" sldId="2147483793"/>
            <pc:sldLayoutMk cId="945775554" sldId="2147483860"/>
          </pc:sldLayoutMkLst>
        </pc:sldLayoutChg>
        <pc:sldLayoutChg chg="del">
          <pc:chgData name="Birdi, Amber" userId="47b082eb-cd59-4925-994b-b8462c63b10c" providerId="ADAL" clId="{F5EDAB01-F8C9-4EFD-BBD1-A0AE88EBDB68}" dt="2024-07-24T08:51:07.287" v="17" actId="47"/>
          <pc:sldLayoutMkLst>
            <pc:docMk/>
            <pc:sldMasterMk cId="3163430362" sldId="2147483793"/>
            <pc:sldLayoutMk cId="462718968" sldId="2147483861"/>
          </pc:sldLayoutMkLst>
        </pc:sldLayoutChg>
      </pc:sldMasterChg>
    </pc:docChg>
  </pc:docChgLst>
  <pc:docChgLst>
    <pc:chgData name="Birdi, Amber" userId="47b082eb-cd59-4925-994b-b8462c63b10c" providerId="ADAL" clId="{A1419D27-4612-4D0C-991C-7622F21BF50E}"/>
    <pc:docChg chg="addSld modSld">
      <pc:chgData name="Birdi, Amber" userId="47b082eb-cd59-4925-994b-b8462c63b10c" providerId="ADAL" clId="{A1419D27-4612-4D0C-991C-7622F21BF50E}" dt="2024-08-08T15:22:28.662" v="0"/>
      <pc:docMkLst>
        <pc:docMk/>
      </pc:docMkLst>
      <pc:sldChg chg="add">
        <pc:chgData name="Birdi, Amber" userId="47b082eb-cd59-4925-994b-b8462c63b10c" providerId="ADAL" clId="{A1419D27-4612-4D0C-991C-7622F21BF50E}" dt="2024-08-08T15:22:28.662" v="0"/>
        <pc:sldMkLst>
          <pc:docMk/>
          <pc:sldMk cId="3032087480" sldId="339"/>
        </pc:sldMkLst>
      </pc:sldChg>
    </pc:docChg>
  </pc:docChgLst>
</pc:chgInfo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DF2519E-2237-4774-B67C-892DB7DA113E}" type="doc">
      <dgm:prSet loTypeId="urn:microsoft.com/office/officeart/2005/8/layout/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0D87C2E6-A459-44EC-A78B-D24BD520D783}">
      <dgm:prSet phldrT="[Text]" custT="1"/>
      <dgm:spPr/>
      <dgm:t>
        <a:bodyPr/>
        <a:lstStyle/>
        <a:p>
          <a:r>
            <a:rPr lang="en-GB" sz="1800" b="1" dirty="0">
              <a:solidFill>
                <a:srgbClr val="FFFF00"/>
              </a:solidFill>
            </a:rPr>
            <a:t>[9.00-9.10]</a:t>
          </a:r>
        </a:p>
      </dgm:t>
    </dgm:pt>
    <dgm:pt modelId="{3EC6BFBC-B7BA-426F-83EC-890B58EFB2BE}" type="parTrans" cxnId="{CF1EA5E9-F260-4C0E-81B2-46492576A739}">
      <dgm:prSet/>
      <dgm:spPr/>
      <dgm:t>
        <a:bodyPr/>
        <a:lstStyle/>
        <a:p>
          <a:endParaRPr lang="en-GB" sz="1800"/>
        </a:p>
      </dgm:t>
    </dgm:pt>
    <dgm:pt modelId="{C1CD3CF1-B32B-4273-A9BD-1C77C153191F}" type="sibTrans" cxnId="{CF1EA5E9-F260-4C0E-81B2-46492576A739}">
      <dgm:prSet custT="1"/>
      <dgm:spPr/>
      <dgm:t>
        <a:bodyPr/>
        <a:lstStyle/>
        <a:p>
          <a:endParaRPr lang="en-GB" sz="1800"/>
        </a:p>
      </dgm:t>
    </dgm:pt>
    <dgm:pt modelId="{35FE8965-9500-42F5-A703-FCE73309AF51}">
      <dgm:prSet phldrT="[Text]" custT="1"/>
      <dgm:spPr/>
      <dgm:t>
        <a:bodyPr/>
        <a:lstStyle/>
        <a:p>
          <a:r>
            <a:rPr lang="en-GB" sz="1800" dirty="0"/>
            <a:t>Intro</a:t>
          </a:r>
        </a:p>
      </dgm:t>
    </dgm:pt>
    <dgm:pt modelId="{2E0A6853-AB6B-4793-8011-1D60D0A6BFC3}" type="parTrans" cxnId="{2FF0055E-2418-4700-ADDA-72AC99D9C4CF}">
      <dgm:prSet/>
      <dgm:spPr/>
      <dgm:t>
        <a:bodyPr/>
        <a:lstStyle/>
        <a:p>
          <a:endParaRPr lang="en-GB" sz="1800"/>
        </a:p>
      </dgm:t>
    </dgm:pt>
    <dgm:pt modelId="{37CAFE2D-FE20-4877-9863-6BA37C5F2AC2}" type="sibTrans" cxnId="{2FF0055E-2418-4700-ADDA-72AC99D9C4CF}">
      <dgm:prSet/>
      <dgm:spPr/>
      <dgm:t>
        <a:bodyPr/>
        <a:lstStyle/>
        <a:p>
          <a:endParaRPr lang="en-GB" sz="1800"/>
        </a:p>
      </dgm:t>
    </dgm:pt>
    <dgm:pt modelId="{489B6174-668D-4E0F-8D59-726A793A22E1}">
      <dgm:prSet phldrT="[Text]" custT="1"/>
      <dgm:spPr/>
      <dgm:t>
        <a:bodyPr/>
        <a:lstStyle/>
        <a:p>
          <a:r>
            <a:rPr lang="en-GB" sz="1800" b="1" dirty="0">
              <a:solidFill>
                <a:srgbClr val="FFFF00"/>
              </a:solidFill>
            </a:rPr>
            <a:t>[9.10-9.30]</a:t>
          </a:r>
        </a:p>
      </dgm:t>
    </dgm:pt>
    <dgm:pt modelId="{70533A5F-7128-4C46-A43E-48BA5506BCDE}" type="parTrans" cxnId="{EE78332F-187F-4C24-AABE-5BECA4A6F11D}">
      <dgm:prSet/>
      <dgm:spPr/>
      <dgm:t>
        <a:bodyPr/>
        <a:lstStyle/>
        <a:p>
          <a:endParaRPr lang="en-GB" sz="1800"/>
        </a:p>
      </dgm:t>
    </dgm:pt>
    <dgm:pt modelId="{6118C8F6-A077-4801-8BCC-FC275DA8337D}" type="sibTrans" cxnId="{EE78332F-187F-4C24-AABE-5BECA4A6F11D}">
      <dgm:prSet custT="1"/>
      <dgm:spPr/>
      <dgm:t>
        <a:bodyPr/>
        <a:lstStyle/>
        <a:p>
          <a:endParaRPr lang="en-GB" sz="1800"/>
        </a:p>
      </dgm:t>
    </dgm:pt>
    <dgm:pt modelId="{0E9120E6-35E6-4878-AED3-5A86BF26437C}">
      <dgm:prSet phldrT="[Text]" custT="1"/>
      <dgm:spPr/>
      <dgm:t>
        <a:bodyPr/>
        <a:lstStyle/>
        <a:p>
          <a:r>
            <a:rPr lang="en-GB" sz="1800" b="1" dirty="0">
              <a:solidFill>
                <a:srgbClr val="FFFF00"/>
              </a:solidFill>
            </a:rPr>
            <a:t>[9.30-9.40]</a:t>
          </a:r>
        </a:p>
      </dgm:t>
    </dgm:pt>
    <dgm:pt modelId="{4510D65A-6D83-443A-8D2B-EB2BE3625C80}" type="parTrans" cxnId="{956E9B14-429E-4872-9646-CD224873A4A0}">
      <dgm:prSet/>
      <dgm:spPr/>
      <dgm:t>
        <a:bodyPr/>
        <a:lstStyle/>
        <a:p>
          <a:endParaRPr lang="en-GB" sz="1800"/>
        </a:p>
      </dgm:t>
    </dgm:pt>
    <dgm:pt modelId="{67B2518E-7663-45DD-90FD-9C01183080CB}" type="sibTrans" cxnId="{956E9B14-429E-4872-9646-CD224873A4A0}">
      <dgm:prSet custT="1"/>
      <dgm:spPr/>
      <dgm:t>
        <a:bodyPr/>
        <a:lstStyle/>
        <a:p>
          <a:endParaRPr lang="en-GB" sz="1800"/>
        </a:p>
      </dgm:t>
    </dgm:pt>
    <dgm:pt modelId="{5E7C5D08-D95F-4F27-B6FB-0C374D7D86F5}">
      <dgm:prSet phldrT="[Text]" custT="1"/>
      <dgm:spPr/>
      <dgm:t>
        <a:bodyPr/>
        <a:lstStyle/>
        <a:p>
          <a:r>
            <a:rPr lang="en-GB" sz="1800" dirty="0"/>
            <a:t>P v D</a:t>
          </a:r>
        </a:p>
      </dgm:t>
    </dgm:pt>
    <dgm:pt modelId="{5F209023-A59D-41DF-B827-240B63D928C6}" type="parTrans" cxnId="{CB8F50A9-B899-460E-827A-5E109642BED8}">
      <dgm:prSet/>
      <dgm:spPr/>
      <dgm:t>
        <a:bodyPr/>
        <a:lstStyle/>
        <a:p>
          <a:endParaRPr lang="en-GB" sz="1800"/>
        </a:p>
      </dgm:t>
    </dgm:pt>
    <dgm:pt modelId="{243FC79E-9043-4EA9-83E6-0203E1270193}" type="sibTrans" cxnId="{CB8F50A9-B899-460E-827A-5E109642BED8}">
      <dgm:prSet/>
      <dgm:spPr/>
      <dgm:t>
        <a:bodyPr/>
        <a:lstStyle/>
        <a:p>
          <a:endParaRPr lang="en-GB" sz="1800"/>
        </a:p>
      </dgm:t>
    </dgm:pt>
    <dgm:pt modelId="{27A7CAEA-F066-4BD9-BCF0-E819855EFAD8}">
      <dgm:prSet phldrT="[Text]" custT="1"/>
      <dgm:spPr/>
      <dgm:t>
        <a:bodyPr/>
        <a:lstStyle/>
        <a:p>
          <a:r>
            <a:rPr lang="en-GB" sz="1800"/>
            <a:t>Models</a:t>
          </a:r>
        </a:p>
      </dgm:t>
    </dgm:pt>
    <dgm:pt modelId="{BA279CD1-B549-48BD-9114-3349DEB2F19E}" type="parTrans" cxnId="{93A0642D-DF58-413B-A63B-8A1070276C0B}">
      <dgm:prSet/>
      <dgm:spPr/>
      <dgm:t>
        <a:bodyPr/>
        <a:lstStyle/>
        <a:p>
          <a:endParaRPr lang="en-GB" sz="1800"/>
        </a:p>
      </dgm:t>
    </dgm:pt>
    <dgm:pt modelId="{3B8BEB7E-2B4A-496A-B1D8-2E8C2FC2EF47}" type="sibTrans" cxnId="{93A0642D-DF58-413B-A63B-8A1070276C0B}">
      <dgm:prSet/>
      <dgm:spPr/>
      <dgm:t>
        <a:bodyPr/>
        <a:lstStyle/>
        <a:p>
          <a:endParaRPr lang="en-GB" sz="1800"/>
        </a:p>
      </dgm:t>
    </dgm:pt>
    <dgm:pt modelId="{5562BFB6-09DD-4670-9ECB-5557D33EC77F}">
      <dgm:prSet phldrT="[Text]" custT="1"/>
      <dgm:spPr/>
      <dgm:t>
        <a:bodyPr/>
        <a:lstStyle/>
        <a:p>
          <a:r>
            <a:rPr lang="en-GB" sz="1800" b="1" dirty="0">
              <a:solidFill>
                <a:srgbClr val="FFFF00"/>
              </a:solidFill>
            </a:rPr>
            <a:t>[9.40-9.50]</a:t>
          </a:r>
        </a:p>
      </dgm:t>
    </dgm:pt>
    <dgm:pt modelId="{3336B434-3CEC-46C5-B377-627D3B265623}" type="parTrans" cxnId="{F2EE6FE1-6B33-4A50-8E9A-CC0110714F77}">
      <dgm:prSet/>
      <dgm:spPr/>
      <dgm:t>
        <a:bodyPr/>
        <a:lstStyle/>
        <a:p>
          <a:endParaRPr lang="en-GB" sz="1800"/>
        </a:p>
      </dgm:t>
    </dgm:pt>
    <dgm:pt modelId="{EB7D8FC6-27F8-4365-8539-1EF1CE425FBF}" type="sibTrans" cxnId="{F2EE6FE1-6B33-4A50-8E9A-CC0110714F77}">
      <dgm:prSet/>
      <dgm:spPr/>
      <dgm:t>
        <a:bodyPr/>
        <a:lstStyle/>
        <a:p>
          <a:endParaRPr lang="en-GB" sz="1800"/>
        </a:p>
      </dgm:t>
    </dgm:pt>
    <dgm:pt modelId="{7E4EFD76-AC0F-424F-912A-42DD257B3E97}">
      <dgm:prSet phldrT="[Text]" custT="1"/>
      <dgm:spPr/>
      <dgm:t>
        <a:bodyPr/>
        <a:lstStyle/>
        <a:p>
          <a:r>
            <a:rPr lang="en-GB" sz="1800"/>
            <a:t>Discuss</a:t>
          </a:r>
        </a:p>
      </dgm:t>
      <dgm:extLst>
        <a:ext uri="{E40237B7-FDA0-4F09-8148-C483321AD2D9}">
          <dgm14:cNvPr xmlns:dgm14="http://schemas.microsoft.com/office/drawing/2010/diagram" id="0" name="" descr="9-9.10"/>
        </a:ext>
      </dgm:extLst>
    </dgm:pt>
    <dgm:pt modelId="{2B1069C5-EF89-42DD-BEBE-62772B5D2436}" type="parTrans" cxnId="{DAB93256-7010-4F21-8041-34A68727B39F}">
      <dgm:prSet/>
      <dgm:spPr/>
      <dgm:t>
        <a:bodyPr/>
        <a:lstStyle/>
        <a:p>
          <a:endParaRPr lang="en-GB" sz="1800"/>
        </a:p>
      </dgm:t>
    </dgm:pt>
    <dgm:pt modelId="{89D75B08-CF64-469A-A2E2-093953B1B29B}" type="sibTrans" cxnId="{DAB93256-7010-4F21-8041-34A68727B39F}">
      <dgm:prSet/>
      <dgm:spPr/>
      <dgm:t>
        <a:bodyPr/>
        <a:lstStyle/>
        <a:p>
          <a:endParaRPr lang="en-GB" sz="1800"/>
        </a:p>
      </dgm:t>
    </dgm:pt>
    <dgm:pt modelId="{3FF38687-3DCE-41B7-8CA0-16486C1CA001}">
      <dgm:prSet phldrT="[Text]" custT="1"/>
      <dgm:spPr/>
      <dgm:t>
        <a:bodyPr/>
        <a:lstStyle/>
        <a:p>
          <a:r>
            <a:rPr lang="en-GB" sz="1800"/>
            <a:t>WPP</a:t>
          </a:r>
        </a:p>
      </dgm:t>
    </dgm:pt>
    <dgm:pt modelId="{90E97F59-3D60-454E-9B15-BDD79FCD5042}" type="parTrans" cxnId="{B41BF470-5073-4BE2-8794-001B6DE74146}">
      <dgm:prSet/>
      <dgm:spPr/>
      <dgm:t>
        <a:bodyPr/>
        <a:lstStyle/>
        <a:p>
          <a:endParaRPr lang="en-GB"/>
        </a:p>
      </dgm:t>
    </dgm:pt>
    <dgm:pt modelId="{B244AFA3-9E5B-4CC1-9442-D1E50B5527F6}" type="sibTrans" cxnId="{B41BF470-5073-4BE2-8794-001B6DE74146}">
      <dgm:prSet/>
      <dgm:spPr/>
      <dgm:t>
        <a:bodyPr/>
        <a:lstStyle/>
        <a:p>
          <a:endParaRPr lang="en-GB"/>
        </a:p>
      </dgm:t>
    </dgm:pt>
    <dgm:pt modelId="{C56BB259-FB4F-455C-A7E3-21012FD07392}">
      <dgm:prSet phldrT="[Text]" custT="1"/>
      <dgm:spPr/>
      <dgm:t>
        <a:bodyPr/>
        <a:lstStyle/>
        <a:p>
          <a:r>
            <a:rPr lang="en-GB" sz="1800" dirty="0"/>
            <a:t>WPP Activity</a:t>
          </a:r>
        </a:p>
      </dgm:t>
    </dgm:pt>
    <dgm:pt modelId="{A9A2F013-AF01-4468-AE51-F2B955B0D9F5}" type="parTrans" cxnId="{D41518EA-3883-47A2-83CF-961FED1812F0}">
      <dgm:prSet/>
      <dgm:spPr/>
      <dgm:t>
        <a:bodyPr/>
        <a:lstStyle/>
        <a:p>
          <a:endParaRPr lang="en-GB"/>
        </a:p>
      </dgm:t>
    </dgm:pt>
    <dgm:pt modelId="{5BBE1C35-B7CE-42A3-9ADA-C0204FA66D7C}" type="sibTrans" cxnId="{D41518EA-3883-47A2-83CF-961FED1812F0}">
      <dgm:prSet/>
      <dgm:spPr/>
      <dgm:t>
        <a:bodyPr/>
        <a:lstStyle/>
        <a:p>
          <a:endParaRPr lang="en-GB"/>
        </a:p>
      </dgm:t>
    </dgm:pt>
    <dgm:pt modelId="{4FA111EC-C55D-4257-8965-BFF090CCA747}" type="pres">
      <dgm:prSet presAssocID="{2DF2519E-2237-4774-B67C-892DB7DA113E}" presName="linearFlow" presStyleCnt="0">
        <dgm:presLayoutVars>
          <dgm:dir/>
          <dgm:animLvl val="lvl"/>
          <dgm:resizeHandles val="exact"/>
        </dgm:presLayoutVars>
      </dgm:prSet>
      <dgm:spPr/>
    </dgm:pt>
    <dgm:pt modelId="{15A7CAAF-D22C-4E57-B537-AE7BF224AE6A}" type="pres">
      <dgm:prSet presAssocID="{0D87C2E6-A459-44EC-A78B-D24BD520D783}" presName="composite" presStyleCnt="0"/>
      <dgm:spPr/>
    </dgm:pt>
    <dgm:pt modelId="{A68C6240-E159-41E6-9326-228104573E56}" type="pres">
      <dgm:prSet presAssocID="{0D87C2E6-A459-44EC-A78B-D24BD520D783}" presName="par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EBE57DCF-9057-489E-ABD0-022B5F97A731}" type="pres">
      <dgm:prSet presAssocID="{0D87C2E6-A459-44EC-A78B-D24BD520D783}" presName="parSh" presStyleLbl="node1" presStyleIdx="0" presStyleCnt="4"/>
      <dgm:spPr/>
    </dgm:pt>
    <dgm:pt modelId="{8DAA403B-B664-4B04-A6AC-059577BCE14C}" type="pres">
      <dgm:prSet presAssocID="{0D87C2E6-A459-44EC-A78B-D24BD520D783}" presName="desTx" presStyleLbl="fgAcc1" presStyleIdx="0" presStyleCnt="4">
        <dgm:presLayoutVars>
          <dgm:bulletEnabled val="1"/>
        </dgm:presLayoutVars>
      </dgm:prSet>
      <dgm:spPr/>
    </dgm:pt>
    <dgm:pt modelId="{55C657F7-A06E-4B96-B413-CA88D6E0D8E7}" type="pres">
      <dgm:prSet presAssocID="{C1CD3CF1-B32B-4273-A9BD-1C77C153191F}" presName="sibTrans" presStyleLbl="sibTrans2D1" presStyleIdx="0" presStyleCnt="3"/>
      <dgm:spPr/>
    </dgm:pt>
    <dgm:pt modelId="{04E5D6DF-0E44-4486-95BD-CA1194CE8FBB}" type="pres">
      <dgm:prSet presAssocID="{C1CD3CF1-B32B-4273-A9BD-1C77C153191F}" presName="connTx" presStyleLbl="sibTrans2D1" presStyleIdx="0" presStyleCnt="3"/>
      <dgm:spPr/>
    </dgm:pt>
    <dgm:pt modelId="{29F890A5-3795-4B27-AD8C-C6067C184929}" type="pres">
      <dgm:prSet presAssocID="{489B6174-668D-4E0F-8D59-726A793A22E1}" presName="composite" presStyleCnt="0"/>
      <dgm:spPr/>
    </dgm:pt>
    <dgm:pt modelId="{044EFE43-4EC1-4173-89BA-9C54EDFEA4EE}" type="pres">
      <dgm:prSet presAssocID="{489B6174-668D-4E0F-8D59-726A793A22E1}" presName="par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E315E168-2219-47B8-B442-5110396814E4}" type="pres">
      <dgm:prSet presAssocID="{489B6174-668D-4E0F-8D59-726A793A22E1}" presName="parSh" presStyleLbl="node1" presStyleIdx="1" presStyleCnt="4"/>
      <dgm:spPr/>
    </dgm:pt>
    <dgm:pt modelId="{45548C67-A8E4-4856-8E36-A096D3947F38}" type="pres">
      <dgm:prSet presAssocID="{489B6174-668D-4E0F-8D59-726A793A22E1}" presName="desTx" presStyleLbl="fgAcc1" presStyleIdx="1" presStyleCnt="4">
        <dgm:presLayoutVars>
          <dgm:bulletEnabled val="1"/>
        </dgm:presLayoutVars>
      </dgm:prSet>
      <dgm:spPr/>
    </dgm:pt>
    <dgm:pt modelId="{A2C6572D-7563-43DD-B49D-E6A9E7458737}" type="pres">
      <dgm:prSet presAssocID="{6118C8F6-A077-4801-8BCC-FC275DA8337D}" presName="sibTrans" presStyleLbl="sibTrans2D1" presStyleIdx="1" presStyleCnt="3"/>
      <dgm:spPr/>
    </dgm:pt>
    <dgm:pt modelId="{707CC7BD-FABD-4554-B093-09CB4BF3D55E}" type="pres">
      <dgm:prSet presAssocID="{6118C8F6-A077-4801-8BCC-FC275DA8337D}" presName="connTx" presStyleLbl="sibTrans2D1" presStyleIdx="1" presStyleCnt="3"/>
      <dgm:spPr/>
    </dgm:pt>
    <dgm:pt modelId="{4A6DFE5E-8EEC-4C08-8F35-A4E6184F1EFC}" type="pres">
      <dgm:prSet presAssocID="{0E9120E6-35E6-4878-AED3-5A86BF26437C}" presName="composite" presStyleCnt="0"/>
      <dgm:spPr/>
    </dgm:pt>
    <dgm:pt modelId="{3F291A42-D572-4F6B-AB23-E62DDD829A6F}" type="pres">
      <dgm:prSet presAssocID="{0E9120E6-35E6-4878-AED3-5A86BF26437C}" presName="parTx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8FEA6684-733B-49F3-B252-A136B9A4E58D}" type="pres">
      <dgm:prSet presAssocID="{0E9120E6-35E6-4878-AED3-5A86BF26437C}" presName="parSh" presStyleLbl="node1" presStyleIdx="2" presStyleCnt="4"/>
      <dgm:spPr/>
    </dgm:pt>
    <dgm:pt modelId="{630EA922-4CDF-4F51-8FBF-DC63A26DA615}" type="pres">
      <dgm:prSet presAssocID="{0E9120E6-35E6-4878-AED3-5A86BF26437C}" presName="desTx" presStyleLbl="fgAcc1" presStyleIdx="2" presStyleCnt="4">
        <dgm:presLayoutVars>
          <dgm:bulletEnabled val="1"/>
        </dgm:presLayoutVars>
      </dgm:prSet>
      <dgm:spPr/>
    </dgm:pt>
    <dgm:pt modelId="{6C2122C5-DDDE-4255-8E5D-45647F7358C1}" type="pres">
      <dgm:prSet presAssocID="{67B2518E-7663-45DD-90FD-9C01183080CB}" presName="sibTrans" presStyleLbl="sibTrans2D1" presStyleIdx="2" presStyleCnt="3"/>
      <dgm:spPr/>
    </dgm:pt>
    <dgm:pt modelId="{5E36AF9A-AB7A-4029-A812-B9E2F1A4CD75}" type="pres">
      <dgm:prSet presAssocID="{67B2518E-7663-45DD-90FD-9C01183080CB}" presName="connTx" presStyleLbl="sibTrans2D1" presStyleIdx="2" presStyleCnt="3"/>
      <dgm:spPr/>
    </dgm:pt>
    <dgm:pt modelId="{A73D173A-2292-4BCD-AA9A-CF6B804A9571}" type="pres">
      <dgm:prSet presAssocID="{5562BFB6-09DD-4670-9ECB-5557D33EC77F}" presName="composite" presStyleCnt="0"/>
      <dgm:spPr/>
    </dgm:pt>
    <dgm:pt modelId="{1F484F9F-9234-4CB1-8392-60B3917CD56C}" type="pres">
      <dgm:prSet presAssocID="{5562BFB6-09DD-4670-9ECB-5557D33EC77F}" presName="parTx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0B159AA9-24A1-44DE-B6A8-BE7633A95BE2}" type="pres">
      <dgm:prSet presAssocID="{5562BFB6-09DD-4670-9ECB-5557D33EC77F}" presName="parSh" presStyleLbl="node1" presStyleIdx="3" presStyleCnt="4"/>
      <dgm:spPr/>
    </dgm:pt>
    <dgm:pt modelId="{ED593470-17F5-426F-A987-F1A2570174FB}" type="pres">
      <dgm:prSet presAssocID="{5562BFB6-09DD-4670-9ECB-5557D33EC77F}" presName="desTx" presStyleLbl="fgAcc1" presStyleIdx="3" presStyleCnt="4">
        <dgm:presLayoutVars>
          <dgm:bulletEnabled val="1"/>
        </dgm:presLayoutVars>
      </dgm:prSet>
      <dgm:spPr/>
    </dgm:pt>
  </dgm:ptLst>
  <dgm:cxnLst>
    <dgm:cxn modelId="{CE5FA205-0952-4A77-A2FC-AD69387A4553}" type="presOf" srcId="{C56BB259-FB4F-455C-A7E3-21012FD07392}" destId="{45548C67-A8E4-4856-8E36-A096D3947F38}" srcOrd="0" destOrd="0" presId="urn:microsoft.com/office/officeart/2005/8/layout/process3"/>
    <dgm:cxn modelId="{69C45013-358D-46C8-8CFA-8C3262BDF7E5}" type="presOf" srcId="{2DF2519E-2237-4774-B67C-892DB7DA113E}" destId="{4FA111EC-C55D-4257-8965-BFF090CCA747}" srcOrd="0" destOrd="0" presId="urn:microsoft.com/office/officeart/2005/8/layout/process3"/>
    <dgm:cxn modelId="{956E9B14-429E-4872-9646-CD224873A4A0}" srcId="{2DF2519E-2237-4774-B67C-892DB7DA113E}" destId="{0E9120E6-35E6-4878-AED3-5A86BF26437C}" srcOrd="2" destOrd="0" parTransId="{4510D65A-6D83-443A-8D2B-EB2BE3625C80}" sibTransId="{67B2518E-7663-45DD-90FD-9C01183080CB}"/>
    <dgm:cxn modelId="{32E3791A-B0AD-491D-93ED-525527D0E3BA}" type="presOf" srcId="{5562BFB6-09DD-4670-9ECB-5557D33EC77F}" destId="{1F484F9F-9234-4CB1-8392-60B3917CD56C}" srcOrd="0" destOrd="0" presId="urn:microsoft.com/office/officeart/2005/8/layout/process3"/>
    <dgm:cxn modelId="{0328A51B-563A-4953-899D-B36F7F1FAB30}" type="presOf" srcId="{0D87C2E6-A459-44EC-A78B-D24BD520D783}" destId="{EBE57DCF-9057-489E-ABD0-022B5F97A731}" srcOrd="1" destOrd="0" presId="urn:microsoft.com/office/officeart/2005/8/layout/process3"/>
    <dgm:cxn modelId="{12766B27-3E84-4E83-9E58-779CFF1A684C}" type="presOf" srcId="{5562BFB6-09DD-4670-9ECB-5557D33EC77F}" destId="{0B159AA9-24A1-44DE-B6A8-BE7633A95BE2}" srcOrd="1" destOrd="0" presId="urn:microsoft.com/office/officeart/2005/8/layout/process3"/>
    <dgm:cxn modelId="{93A0642D-DF58-413B-A63B-8A1070276C0B}" srcId="{0E9120E6-35E6-4878-AED3-5A86BF26437C}" destId="{27A7CAEA-F066-4BD9-BCF0-E819855EFAD8}" srcOrd="1" destOrd="0" parTransId="{BA279CD1-B549-48BD-9114-3349DEB2F19E}" sibTransId="{3B8BEB7E-2B4A-496A-B1D8-2E8C2FC2EF47}"/>
    <dgm:cxn modelId="{EE78332F-187F-4C24-AABE-5BECA4A6F11D}" srcId="{2DF2519E-2237-4774-B67C-892DB7DA113E}" destId="{489B6174-668D-4E0F-8D59-726A793A22E1}" srcOrd="1" destOrd="0" parTransId="{70533A5F-7128-4C46-A43E-48BA5506BCDE}" sibTransId="{6118C8F6-A077-4801-8BCC-FC275DA8337D}"/>
    <dgm:cxn modelId="{65A74533-C7E1-4FA6-ADC4-51A9620297EA}" type="presOf" srcId="{3FF38687-3DCE-41B7-8CA0-16486C1CA001}" destId="{8DAA403B-B664-4B04-A6AC-059577BCE14C}" srcOrd="0" destOrd="1" presId="urn:microsoft.com/office/officeart/2005/8/layout/process3"/>
    <dgm:cxn modelId="{38017139-B858-44E1-8D8E-2D16D780731A}" type="presOf" srcId="{67B2518E-7663-45DD-90FD-9C01183080CB}" destId="{6C2122C5-DDDE-4255-8E5D-45647F7358C1}" srcOrd="0" destOrd="0" presId="urn:microsoft.com/office/officeart/2005/8/layout/process3"/>
    <dgm:cxn modelId="{5F72503D-4B9B-4E90-B473-D51874BB222C}" type="presOf" srcId="{0E9120E6-35E6-4878-AED3-5A86BF26437C}" destId="{3F291A42-D572-4F6B-AB23-E62DDD829A6F}" srcOrd="0" destOrd="0" presId="urn:microsoft.com/office/officeart/2005/8/layout/process3"/>
    <dgm:cxn modelId="{CCE19D5C-5400-4FB1-9819-94168716725E}" type="presOf" srcId="{5E7C5D08-D95F-4F27-B6FB-0C374D7D86F5}" destId="{630EA922-4CDF-4F51-8FBF-DC63A26DA615}" srcOrd="0" destOrd="0" presId="urn:microsoft.com/office/officeart/2005/8/layout/process3"/>
    <dgm:cxn modelId="{2FF0055E-2418-4700-ADDA-72AC99D9C4CF}" srcId="{0D87C2E6-A459-44EC-A78B-D24BD520D783}" destId="{35FE8965-9500-42F5-A703-FCE73309AF51}" srcOrd="0" destOrd="0" parTransId="{2E0A6853-AB6B-4793-8011-1D60D0A6BFC3}" sibTransId="{37CAFE2D-FE20-4877-9863-6BA37C5F2AC2}"/>
    <dgm:cxn modelId="{697A0C63-2D42-4A19-9211-CFBC15143CE8}" type="presOf" srcId="{27A7CAEA-F066-4BD9-BCF0-E819855EFAD8}" destId="{630EA922-4CDF-4F51-8FBF-DC63A26DA615}" srcOrd="0" destOrd="1" presId="urn:microsoft.com/office/officeart/2005/8/layout/process3"/>
    <dgm:cxn modelId="{962F3664-A76A-46E1-8B67-0CE9BE47682B}" type="presOf" srcId="{67B2518E-7663-45DD-90FD-9C01183080CB}" destId="{5E36AF9A-AB7A-4029-A812-B9E2F1A4CD75}" srcOrd="1" destOrd="0" presId="urn:microsoft.com/office/officeart/2005/8/layout/process3"/>
    <dgm:cxn modelId="{BF80BE66-2A28-48DA-8DD4-3C07793D0C71}" type="presOf" srcId="{6118C8F6-A077-4801-8BCC-FC275DA8337D}" destId="{707CC7BD-FABD-4554-B093-09CB4BF3D55E}" srcOrd="1" destOrd="0" presId="urn:microsoft.com/office/officeart/2005/8/layout/process3"/>
    <dgm:cxn modelId="{5771C24B-7138-4390-ADAA-3E8A373B6B6B}" type="presOf" srcId="{C1CD3CF1-B32B-4273-A9BD-1C77C153191F}" destId="{04E5D6DF-0E44-4486-95BD-CA1194CE8FBB}" srcOrd="1" destOrd="0" presId="urn:microsoft.com/office/officeart/2005/8/layout/process3"/>
    <dgm:cxn modelId="{DB501F6D-436A-476A-BC31-26E78675539E}" type="presOf" srcId="{35FE8965-9500-42F5-A703-FCE73309AF51}" destId="{8DAA403B-B664-4B04-A6AC-059577BCE14C}" srcOrd="0" destOrd="0" presId="urn:microsoft.com/office/officeart/2005/8/layout/process3"/>
    <dgm:cxn modelId="{B41BF470-5073-4BE2-8794-001B6DE74146}" srcId="{0D87C2E6-A459-44EC-A78B-D24BD520D783}" destId="{3FF38687-3DCE-41B7-8CA0-16486C1CA001}" srcOrd="1" destOrd="0" parTransId="{90E97F59-3D60-454E-9B15-BDD79FCD5042}" sibTransId="{B244AFA3-9E5B-4CC1-9442-D1E50B5527F6}"/>
    <dgm:cxn modelId="{DAB93256-7010-4F21-8041-34A68727B39F}" srcId="{5562BFB6-09DD-4670-9ECB-5557D33EC77F}" destId="{7E4EFD76-AC0F-424F-912A-42DD257B3E97}" srcOrd="0" destOrd="0" parTransId="{2B1069C5-EF89-42DD-BEBE-62772B5D2436}" sibTransId="{89D75B08-CF64-469A-A2E2-093953B1B29B}"/>
    <dgm:cxn modelId="{68E5C779-1E51-43EC-9E64-EC3CB28E81CC}" type="presOf" srcId="{6118C8F6-A077-4801-8BCC-FC275DA8337D}" destId="{A2C6572D-7563-43DD-B49D-E6A9E7458737}" srcOrd="0" destOrd="0" presId="urn:microsoft.com/office/officeart/2005/8/layout/process3"/>
    <dgm:cxn modelId="{CB8F50A9-B899-460E-827A-5E109642BED8}" srcId="{0E9120E6-35E6-4878-AED3-5A86BF26437C}" destId="{5E7C5D08-D95F-4F27-B6FB-0C374D7D86F5}" srcOrd="0" destOrd="0" parTransId="{5F209023-A59D-41DF-B827-240B63D928C6}" sibTransId="{243FC79E-9043-4EA9-83E6-0203E1270193}"/>
    <dgm:cxn modelId="{77BDA6C2-5F91-43F6-8E32-B523432CCAA9}" type="presOf" srcId="{7E4EFD76-AC0F-424F-912A-42DD257B3E97}" destId="{ED593470-17F5-426F-A987-F1A2570174FB}" srcOrd="0" destOrd="0" presId="urn:microsoft.com/office/officeart/2005/8/layout/process3"/>
    <dgm:cxn modelId="{167520C8-1E4B-49C2-97AD-81ED77F7B9EA}" type="presOf" srcId="{489B6174-668D-4E0F-8D59-726A793A22E1}" destId="{E315E168-2219-47B8-B442-5110396814E4}" srcOrd="1" destOrd="0" presId="urn:microsoft.com/office/officeart/2005/8/layout/process3"/>
    <dgm:cxn modelId="{545AADDE-324C-4581-BD47-F79AE90D0512}" type="presOf" srcId="{C1CD3CF1-B32B-4273-A9BD-1C77C153191F}" destId="{55C657F7-A06E-4B96-B413-CA88D6E0D8E7}" srcOrd="0" destOrd="0" presId="urn:microsoft.com/office/officeart/2005/8/layout/process3"/>
    <dgm:cxn modelId="{F2EE6FE1-6B33-4A50-8E9A-CC0110714F77}" srcId="{2DF2519E-2237-4774-B67C-892DB7DA113E}" destId="{5562BFB6-09DD-4670-9ECB-5557D33EC77F}" srcOrd="3" destOrd="0" parTransId="{3336B434-3CEC-46C5-B377-627D3B265623}" sibTransId="{EB7D8FC6-27F8-4365-8539-1EF1CE425FBF}"/>
    <dgm:cxn modelId="{164358E4-82AE-411E-B34F-CCEDCEE2B7AA}" type="presOf" srcId="{0E9120E6-35E6-4878-AED3-5A86BF26437C}" destId="{8FEA6684-733B-49F3-B252-A136B9A4E58D}" srcOrd="1" destOrd="0" presId="urn:microsoft.com/office/officeart/2005/8/layout/process3"/>
    <dgm:cxn modelId="{631206E8-E643-40C6-A667-8ABFE231288C}" type="presOf" srcId="{0D87C2E6-A459-44EC-A78B-D24BD520D783}" destId="{A68C6240-E159-41E6-9326-228104573E56}" srcOrd="0" destOrd="0" presId="urn:microsoft.com/office/officeart/2005/8/layout/process3"/>
    <dgm:cxn modelId="{CF1EA5E9-F260-4C0E-81B2-46492576A739}" srcId="{2DF2519E-2237-4774-B67C-892DB7DA113E}" destId="{0D87C2E6-A459-44EC-A78B-D24BD520D783}" srcOrd="0" destOrd="0" parTransId="{3EC6BFBC-B7BA-426F-83EC-890B58EFB2BE}" sibTransId="{C1CD3CF1-B32B-4273-A9BD-1C77C153191F}"/>
    <dgm:cxn modelId="{D41518EA-3883-47A2-83CF-961FED1812F0}" srcId="{489B6174-668D-4E0F-8D59-726A793A22E1}" destId="{C56BB259-FB4F-455C-A7E3-21012FD07392}" srcOrd="0" destOrd="0" parTransId="{A9A2F013-AF01-4468-AE51-F2B955B0D9F5}" sibTransId="{5BBE1C35-B7CE-42A3-9ADA-C0204FA66D7C}"/>
    <dgm:cxn modelId="{445D5EF7-AFB9-4BCF-A21C-0E7B7954ABC4}" type="presOf" srcId="{489B6174-668D-4E0F-8D59-726A793A22E1}" destId="{044EFE43-4EC1-4173-89BA-9C54EDFEA4EE}" srcOrd="0" destOrd="0" presId="urn:microsoft.com/office/officeart/2005/8/layout/process3"/>
    <dgm:cxn modelId="{FE6A8CD6-90D7-4DF9-8082-705E9FF22ACC}" type="presParOf" srcId="{4FA111EC-C55D-4257-8965-BFF090CCA747}" destId="{15A7CAAF-D22C-4E57-B537-AE7BF224AE6A}" srcOrd="0" destOrd="0" presId="urn:microsoft.com/office/officeart/2005/8/layout/process3"/>
    <dgm:cxn modelId="{FB8B865B-327C-4C1E-B37C-D6F55A522647}" type="presParOf" srcId="{15A7CAAF-D22C-4E57-B537-AE7BF224AE6A}" destId="{A68C6240-E159-41E6-9326-228104573E56}" srcOrd="0" destOrd="0" presId="urn:microsoft.com/office/officeart/2005/8/layout/process3"/>
    <dgm:cxn modelId="{64A004C9-5F9D-4FAF-A589-06E7C6967565}" type="presParOf" srcId="{15A7CAAF-D22C-4E57-B537-AE7BF224AE6A}" destId="{EBE57DCF-9057-489E-ABD0-022B5F97A731}" srcOrd="1" destOrd="0" presId="urn:microsoft.com/office/officeart/2005/8/layout/process3"/>
    <dgm:cxn modelId="{ED85DE93-B2E5-4CCA-BD0E-ABCC2E4C4ADA}" type="presParOf" srcId="{15A7CAAF-D22C-4E57-B537-AE7BF224AE6A}" destId="{8DAA403B-B664-4B04-A6AC-059577BCE14C}" srcOrd="2" destOrd="0" presId="urn:microsoft.com/office/officeart/2005/8/layout/process3"/>
    <dgm:cxn modelId="{E23E624F-47CD-420E-A101-9EAB79695CAB}" type="presParOf" srcId="{4FA111EC-C55D-4257-8965-BFF090CCA747}" destId="{55C657F7-A06E-4B96-B413-CA88D6E0D8E7}" srcOrd="1" destOrd="0" presId="urn:microsoft.com/office/officeart/2005/8/layout/process3"/>
    <dgm:cxn modelId="{175038E9-0C25-4275-9ECE-A99038E1F6AA}" type="presParOf" srcId="{55C657F7-A06E-4B96-B413-CA88D6E0D8E7}" destId="{04E5D6DF-0E44-4486-95BD-CA1194CE8FBB}" srcOrd="0" destOrd="0" presId="urn:microsoft.com/office/officeart/2005/8/layout/process3"/>
    <dgm:cxn modelId="{07D43C69-DC42-4CBE-BCE5-04AF3184D5D7}" type="presParOf" srcId="{4FA111EC-C55D-4257-8965-BFF090CCA747}" destId="{29F890A5-3795-4B27-AD8C-C6067C184929}" srcOrd="2" destOrd="0" presId="urn:microsoft.com/office/officeart/2005/8/layout/process3"/>
    <dgm:cxn modelId="{02A470CF-420B-4297-9906-3443A4BFEDED}" type="presParOf" srcId="{29F890A5-3795-4B27-AD8C-C6067C184929}" destId="{044EFE43-4EC1-4173-89BA-9C54EDFEA4EE}" srcOrd="0" destOrd="0" presId="urn:microsoft.com/office/officeart/2005/8/layout/process3"/>
    <dgm:cxn modelId="{47C3390E-52C4-4B71-B700-AF02611121A1}" type="presParOf" srcId="{29F890A5-3795-4B27-AD8C-C6067C184929}" destId="{E315E168-2219-47B8-B442-5110396814E4}" srcOrd="1" destOrd="0" presId="urn:microsoft.com/office/officeart/2005/8/layout/process3"/>
    <dgm:cxn modelId="{4464F3EB-1713-4D42-BF2B-9FB795DDF4A0}" type="presParOf" srcId="{29F890A5-3795-4B27-AD8C-C6067C184929}" destId="{45548C67-A8E4-4856-8E36-A096D3947F38}" srcOrd="2" destOrd="0" presId="urn:microsoft.com/office/officeart/2005/8/layout/process3"/>
    <dgm:cxn modelId="{404CA4EF-4A2F-4BDC-A663-003C3208E6D7}" type="presParOf" srcId="{4FA111EC-C55D-4257-8965-BFF090CCA747}" destId="{A2C6572D-7563-43DD-B49D-E6A9E7458737}" srcOrd="3" destOrd="0" presId="urn:microsoft.com/office/officeart/2005/8/layout/process3"/>
    <dgm:cxn modelId="{F8F357EC-29EF-4D18-B936-82F8C80DBE2E}" type="presParOf" srcId="{A2C6572D-7563-43DD-B49D-E6A9E7458737}" destId="{707CC7BD-FABD-4554-B093-09CB4BF3D55E}" srcOrd="0" destOrd="0" presId="urn:microsoft.com/office/officeart/2005/8/layout/process3"/>
    <dgm:cxn modelId="{EDB5D091-7217-4711-974E-BB0C21FBDDCF}" type="presParOf" srcId="{4FA111EC-C55D-4257-8965-BFF090CCA747}" destId="{4A6DFE5E-8EEC-4C08-8F35-A4E6184F1EFC}" srcOrd="4" destOrd="0" presId="urn:microsoft.com/office/officeart/2005/8/layout/process3"/>
    <dgm:cxn modelId="{E8A997BD-BC83-489B-8111-A20CDE6D4740}" type="presParOf" srcId="{4A6DFE5E-8EEC-4C08-8F35-A4E6184F1EFC}" destId="{3F291A42-D572-4F6B-AB23-E62DDD829A6F}" srcOrd="0" destOrd="0" presId="urn:microsoft.com/office/officeart/2005/8/layout/process3"/>
    <dgm:cxn modelId="{8634EE60-EA6C-4DC2-9C15-18835724F1A3}" type="presParOf" srcId="{4A6DFE5E-8EEC-4C08-8F35-A4E6184F1EFC}" destId="{8FEA6684-733B-49F3-B252-A136B9A4E58D}" srcOrd="1" destOrd="0" presId="urn:microsoft.com/office/officeart/2005/8/layout/process3"/>
    <dgm:cxn modelId="{C193D27C-C40B-4C74-B92D-9AC992B19BB9}" type="presParOf" srcId="{4A6DFE5E-8EEC-4C08-8F35-A4E6184F1EFC}" destId="{630EA922-4CDF-4F51-8FBF-DC63A26DA615}" srcOrd="2" destOrd="0" presId="urn:microsoft.com/office/officeart/2005/8/layout/process3"/>
    <dgm:cxn modelId="{89A218AA-2561-4C2E-A2D0-09DFE36BD61D}" type="presParOf" srcId="{4FA111EC-C55D-4257-8965-BFF090CCA747}" destId="{6C2122C5-DDDE-4255-8E5D-45647F7358C1}" srcOrd="5" destOrd="0" presId="urn:microsoft.com/office/officeart/2005/8/layout/process3"/>
    <dgm:cxn modelId="{7F95C267-E963-476E-B1A9-170C0BCE3D63}" type="presParOf" srcId="{6C2122C5-DDDE-4255-8E5D-45647F7358C1}" destId="{5E36AF9A-AB7A-4029-A812-B9E2F1A4CD75}" srcOrd="0" destOrd="0" presId="urn:microsoft.com/office/officeart/2005/8/layout/process3"/>
    <dgm:cxn modelId="{2C90DA4B-146A-4FB1-B249-D861E84C7E5B}" type="presParOf" srcId="{4FA111EC-C55D-4257-8965-BFF090CCA747}" destId="{A73D173A-2292-4BCD-AA9A-CF6B804A9571}" srcOrd="6" destOrd="0" presId="urn:microsoft.com/office/officeart/2005/8/layout/process3"/>
    <dgm:cxn modelId="{479EDE3F-D508-4256-99D3-C45A14EBAEC7}" type="presParOf" srcId="{A73D173A-2292-4BCD-AA9A-CF6B804A9571}" destId="{1F484F9F-9234-4CB1-8392-60B3917CD56C}" srcOrd="0" destOrd="0" presId="urn:microsoft.com/office/officeart/2005/8/layout/process3"/>
    <dgm:cxn modelId="{80EC959D-DD6C-49BB-8297-35B69F92DB7B}" type="presParOf" srcId="{A73D173A-2292-4BCD-AA9A-CF6B804A9571}" destId="{0B159AA9-24A1-44DE-B6A8-BE7633A95BE2}" srcOrd="1" destOrd="0" presId="urn:microsoft.com/office/officeart/2005/8/layout/process3"/>
    <dgm:cxn modelId="{47F37E5C-3448-45A8-BB4C-2A92FE3057B9}" type="presParOf" srcId="{A73D173A-2292-4BCD-AA9A-CF6B804A9571}" destId="{ED593470-17F5-426F-A987-F1A2570174FB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DF2519E-2237-4774-B67C-892DB7DA113E}" type="doc">
      <dgm:prSet loTypeId="urn:microsoft.com/office/officeart/2005/8/layout/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38014FBA-4EF2-4987-A2AA-4B06D811E6C3}">
      <dgm:prSet phldrT="[Text]" custT="1"/>
      <dgm:spPr/>
      <dgm:t>
        <a:bodyPr/>
        <a:lstStyle/>
        <a:p>
          <a:r>
            <a:rPr lang="en-GB" sz="1600" b="1" dirty="0">
              <a:solidFill>
                <a:srgbClr val="FFFF00"/>
              </a:solidFill>
            </a:rPr>
            <a:t>[10.00-10.20]</a:t>
          </a:r>
        </a:p>
      </dgm:t>
    </dgm:pt>
    <dgm:pt modelId="{B744B5B6-1572-4BB2-835F-C7E9AF69C7C6}" type="parTrans" cxnId="{D47E52DE-F510-46A9-A9B1-36157B3AF0A6}">
      <dgm:prSet/>
      <dgm:spPr/>
      <dgm:t>
        <a:bodyPr/>
        <a:lstStyle/>
        <a:p>
          <a:endParaRPr lang="en-GB" sz="1800"/>
        </a:p>
      </dgm:t>
    </dgm:pt>
    <dgm:pt modelId="{9F723C76-F62D-4BBC-992D-077321F3FEB1}" type="sibTrans" cxnId="{D47E52DE-F510-46A9-A9B1-36157B3AF0A6}">
      <dgm:prSet custT="1"/>
      <dgm:spPr/>
      <dgm:t>
        <a:bodyPr/>
        <a:lstStyle/>
        <a:p>
          <a:endParaRPr lang="en-GB" sz="1800"/>
        </a:p>
      </dgm:t>
    </dgm:pt>
    <dgm:pt modelId="{0E4593E7-4019-4AA4-B4B9-E2ADCF8A108D}">
      <dgm:prSet phldrT="[Text]" custT="1"/>
      <dgm:spPr/>
      <dgm:t>
        <a:bodyPr rIns="108000"/>
        <a:lstStyle/>
        <a:p>
          <a:r>
            <a:rPr lang="en-GB" sz="1800" dirty="0" err="1"/>
            <a:t>Refle</a:t>
          </a:r>
          <a:r>
            <a:rPr lang="en-GB" sz="1800" dirty="0"/>
            <a:t>(</a:t>
          </a:r>
          <a:r>
            <a:rPr lang="en-GB" sz="1800" dirty="0" err="1"/>
            <a:t>ct</a:t>
          </a:r>
          <a:r>
            <a:rPr lang="en-GB" sz="1800" dirty="0"/>
            <a:t>)</a:t>
          </a:r>
        </a:p>
      </dgm:t>
    </dgm:pt>
    <dgm:pt modelId="{8B568AD2-6EC9-4756-B610-F07B4996A52B}" type="parTrans" cxnId="{3B785D1D-D330-41F8-9B75-C9E6EB6AFC09}">
      <dgm:prSet/>
      <dgm:spPr/>
      <dgm:t>
        <a:bodyPr/>
        <a:lstStyle/>
        <a:p>
          <a:endParaRPr lang="en-GB" sz="1800"/>
        </a:p>
      </dgm:t>
    </dgm:pt>
    <dgm:pt modelId="{9D517388-9FF5-4738-BB5C-D8255F6F6E84}" type="sibTrans" cxnId="{3B785D1D-D330-41F8-9B75-C9E6EB6AFC09}">
      <dgm:prSet/>
      <dgm:spPr/>
      <dgm:t>
        <a:bodyPr/>
        <a:lstStyle/>
        <a:p>
          <a:endParaRPr lang="en-GB" sz="1800"/>
        </a:p>
      </dgm:t>
    </dgm:pt>
    <dgm:pt modelId="{6BEADE0E-F52D-4B3F-A681-A1349DBCEAE6}">
      <dgm:prSet phldrT="[Text]" custT="1"/>
      <dgm:spPr/>
      <dgm:t>
        <a:bodyPr lIns="72000" rIns="108000"/>
        <a:lstStyle/>
        <a:p>
          <a:r>
            <a:rPr lang="en-GB" sz="1700" b="1" dirty="0">
              <a:solidFill>
                <a:srgbClr val="FFFF00"/>
              </a:solidFill>
            </a:rPr>
            <a:t>[9.50-10.00]</a:t>
          </a:r>
        </a:p>
      </dgm:t>
    </dgm:pt>
    <dgm:pt modelId="{7696E6C2-C5F1-448D-BD02-C307310EF688}" type="parTrans" cxnId="{FE951165-BCE3-4077-BD64-1C21A0B6D1B2}">
      <dgm:prSet/>
      <dgm:spPr/>
      <dgm:t>
        <a:bodyPr/>
        <a:lstStyle/>
        <a:p>
          <a:endParaRPr lang="en-GB" sz="1800"/>
        </a:p>
      </dgm:t>
    </dgm:pt>
    <dgm:pt modelId="{F7809CBF-E4E4-462B-8794-21EE18A5BA69}" type="sibTrans" cxnId="{FE951165-BCE3-4077-BD64-1C21A0B6D1B2}">
      <dgm:prSet custT="1"/>
      <dgm:spPr/>
      <dgm:t>
        <a:bodyPr/>
        <a:lstStyle/>
        <a:p>
          <a:endParaRPr lang="en-GB" sz="1800"/>
        </a:p>
      </dgm:t>
    </dgm:pt>
    <dgm:pt modelId="{3263E829-F161-4F64-85A6-2935854DF3A4}">
      <dgm:prSet phldrT="[Text]" custT="1"/>
      <dgm:spPr/>
      <dgm:t>
        <a:bodyPr/>
        <a:lstStyle/>
        <a:p>
          <a:r>
            <a:rPr lang="en-GB" sz="1800"/>
            <a:t>Break</a:t>
          </a:r>
        </a:p>
      </dgm:t>
    </dgm:pt>
    <dgm:pt modelId="{7B82903B-3D58-4145-AECC-F4E6B775EEC9}" type="parTrans" cxnId="{AE0A269E-388A-48C6-99FE-DB4917D16D6B}">
      <dgm:prSet/>
      <dgm:spPr/>
      <dgm:t>
        <a:bodyPr/>
        <a:lstStyle/>
        <a:p>
          <a:endParaRPr lang="en-GB" sz="1800"/>
        </a:p>
      </dgm:t>
    </dgm:pt>
    <dgm:pt modelId="{52BA5A28-4A66-4453-8606-E9DB903CACB8}" type="sibTrans" cxnId="{AE0A269E-388A-48C6-99FE-DB4917D16D6B}">
      <dgm:prSet/>
      <dgm:spPr/>
      <dgm:t>
        <a:bodyPr/>
        <a:lstStyle/>
        <a:p>
          <a:endParaRPr lang="en-GB" sz="1800"/>
        </a:p>
      </dgm:t>
    </dgm:pt>
    <dgm:pt modelId="{FE4FCEE3-7DB7-4463-909E-E51F44411A23}">
      <dgm:prSet phldrT="[Text]" custT="1"/>
      <dgm:spPr/>
      <dgm:t>
        <a:bodyPr/>
        <a:lstStyle/>
        <a:p>
          <a:r>
            <a:rPr lang="en-GB" sz="1600" b="1" dirty="0">
              <a:solidFill>
                <a:srgbClr val="FFFF00"/>
              </a:solidFill>
            </a:rPr>
            <a:t>[10.20-10.45]</a:t>
          </a:r>
        </a:p>
      </dgm:t>
    </dgm:pt>
    <dgm:pt modelId="{55B6A71B-5F77-4156-9869-B1942650161B}" type="parTrans" cxnId="{6A012600-5B54-4440-9190-1231F0B86B14}">
      <dgm:prSet/>
      <dgm:spPr/>
      <dgm:t>
        <a:bodyPr/>
        <a:lstStyle/>
        <a:p>
          <a:endParaRPr lang="en-GB" sz="1800"/>
        </a:p>
      </dgm:t>
    </dgm:pt>
    <dgm:pt modelId="{201AB68F-D4EE-47C0-80C6-AA61045E8E66}" type="sibTrans" cxnId="{6A012600-5B54-4440-9190-1231F0B86B14}">
      <dgm:prSet custT="1"/>
      <dgm:spPr/>
      <dgm:t>
        <a:bodyPr/>
        <a:lstStyle/>
        <a:p>
          <a:endParaRPr lang="en-GB" sz="1800"/>
        </a:p>
      </dgm:t>
    </dgm:pt>
    <dgm:pt modelId="{30DDFE45-2FCE-4EE1-9F29-E695DDD9ADF6}">
      <dgm:prSet phldrT="[Text]" custT="1"/>
      <dgm:spPr/>
      <dgm:t>
        <a:bodyPr/>
        <a:lstStyle/>
        <a:p>
          <a:r>
            <a:rPr lang="en-GB" sz="1800" dirty="0"/>
            <a:t>EIA</a:t>
          </a:r>
        </a:p>
      </dgm:t>
    </dgm:pt>
    <dgm:pt modelId="{3FED94FF-526F-4CF7-B142-146EF4E91C43}" type="parTrans" cxnId="{4DB4D80B-F510-407B-9604-66AF9D016AD7}">
      <dgm:prSet/>
      <dgm:spPr/>
      <dgm:t>
        <a:bodyPr/>
        <a:lstStyle/>
        <a:p>
          <a:endParaRPr lang="en-GB" sz="1800"/>
        </a:p>
      </dgm:t>
    </dgm:pt>
    <dgm:pt modelId="{9C0DC990-7D50-4F7C-B7E6-452C41A1F4D5}" type="sibTrans" cxnId="{4DB4D80B-F510-407B-9604-66AF9D016AD7}">
      <dgm:prSet/>
      <dgm:spPr/>
      <dgm:t>
        <a:bodyPr/>
        <a:lstStyle/>
        <a:p>
          <a:endParaRPr lang="en-GB" sz="1800"/>
        </a:p>
      </dgm:t>
    </dgm:pt>
    <dgm:pt modelId="{9A8104C8-1BDD-4462-8C6F-4457CAAB79F6}">
      <dgm:prSet phldrT="[Text]" custT="1"/>
      <dgm:spPr/>
      <dgm:t>
        <a:bodyPr/>
        <a:lstStyle/>
        <a:p>
          <a:r>
            <a:rPr lang="en-GB" sz="1600" b="1" dirty="0">
              <a:solidFill>
                <a:srgbClr val="FFFF00"/>
              </a:solidFill>
            </a:rPr>
            <a:t>[10.45-10.50]</a:t>
          </a:r>
        </a:p>
      </dgm:t>
    </dgm:pt>
    <dgm:pt modelId="{398C1AE9-46B9-4102-AB51-D1F2BC405B4A}" type="parTrans" cxnId="{99F6186F-065B-4990-A667-993E6F7DAD1A}">
      <dgm:prSet/>
      <dgm:spPr/>
      <dgm:t>
        <a:bodyPr/>
        <a:lstStyle/>
        <a:p>
          <a:endParaRPr lang="en-GB" sz="1800"/>
        </a:p>
      </dgm:t>
    </dgm:pt>
    <dgm:pt modelId="{1474BC3E-E7FB-4D54-B85A-C523FB3D02D5}" type="sibTrans" cxnId="{99F6186F-065B-4990-A667-993E6F7DAD1A}">
      <dgm:prSet/>
      <dgm:spPr/>
      <dgm:t>
        <a:bodyPr/>
        <a:lstStyle/>
        <a:p>
          <a:endParaRPr lang="en-GB" sz="1800"/>
        </a:p>
      </dgm:t>
    </dgm:pt>
    <dgm:pt modelId="{A507A6E6-9E3F-41C4-846A-618D5CAD1C17}">
      <dgm:prSet phldrT="[Text]" custT="1"/>
      <dgm:spPr/>
      <dgm:t>
        <a:bodyPr/>
        <a:lstStyle/>
        <a:p>
          <a:r>
            <a:rPr lang="en-GB" sz="1800"/>
            <a:t>Notes /</a:t>
          </a:r>
        </a:p>
      </dgm:t>
    </dgm:pt>
    <dgm:pt modelId="{52944021-57BA-485C-B5CB-64F46F3323DC}" type="parTrans" cxnId="{982EFA42-6FC6-41FD-BF13-9D49DA2FB5A0}">
      <dgm:prSet/>
      <dgm:spPr/>
      <dgm:t>
        <a:bodyPr/>
        <a:lstStyle/>
        <a:p>
          <a:endParaRPr lang="en-GB" sz="1800"/>
        </a:p>
      </dgm:t>
    </dgm:pt>
    <dgm:pt modelId="{47111A00-FAAE-407E-A31C-FE04C0778ABF}" type="sibTrans" cxnId="{982EFA42-6FC6-41FD-BF13-9D49DA2FB5A0}">
      <dgm:prSet/>
      <dgm:spPr/>
      <dgm:t>
        <a:bodyPr/>
        <a:lstStyle/>
        <a:p>
          <a:endParaRPr lang="en-GB" sz="1800"/>
        </a:p>
      </dgm:t>
    </dgm:pt>
    <dgm:pt modelId="{ECEBCF4C-913A-46D1-B0E9-61AB1B4D6EF7}">
      <dgm:prSet phldrT="[Text]" custT="1"/>
      <dgm:spPr/>
      <dgm:t>
        <a:bodyPr/>
        <a:lstStyle/>
        <a:p>
          <a:r>
            <a:rPr lang="en-GB" sz="1800"/>
            <a:t>Discuss</a:t>
          </a:r>
        </a:p>
      </dgm:t>
    </dgm:pt>
    <dgm:pt modelId="{F6800014-CE07-47A9-95C0-829BDF3B0677}" type="parTrans" cxnId="{BEBF932C-714A-46F8-8688-FCA548408652}">
      <dgm:prSet/>
      <dgm:spPr/>
      <dgm:t>
        <a:bodyPr/>
        <a:lstStyle/>
        <a:p>
          <a:endParaRPr lang="en-GB"/>
        </a:p>
      </dgm:t>
    </dgm:pt>
    <dgm:pt modelId="{B55A7A4D-5582-48AD-98EE-929D13A08444}" type="sibTrans" cxnId="{BEBF932C-714A-46F8-8688-FCA548408652}">
      <dgm:prSet/>
      <dgm:spPr/>
      <dgm:t>
        <a:bodyPr/>
        <a:lstStyle/>
        <a:p>
          <a:endParaRPr lang="en-GB"/>
        </a:p>
      </dgm:t>
    </dgm:pt>
    <dgm:pt modelId="{8207A757-67F8-4A3D-9F6B-5E35B83FC9FF}">
      <dgm:prSet phldrT="[Text]" custT="1"/>
      <dgm:spPr/>
      <dgm:t>
        <a:bodyPr rIns="108000"/>
        <a:lstStyle/>
        <a:p>
          <a:r>
            <a:rPr lang="en-GB" sz="1800"/>
            <a:t>Activity</a:t>
          </a:r>
        </a:p>
      </dgm:t>
    </dgm:pt>
    <dgm:pt modelId="{5C68D9E5-1430-4EA3-A58E-5F121A44E36E}" type="parTrans" cxnId="{8C7ABCED-2A42-4BD0-856A-256186450B20}">
      <dgm:prSet/>
      <dgm:spPr/>
      <dgm:t>
        <a:bodyPr/>
        <a:lstStyle/>
        <a:p>
          <a:endParaRPr lang="en-GB"/>
        </a:p>
      </dgm:t>
    </dgm:pt>
    <dgm:pt modelId="{091F6189-69F2-4049-9315-34AFF047FF87}" type="sibTrans" cxnId="{8C7ABCED-2A42-4BD0-856A-256186450B20}">
      <dgm:prSet/>
      <dgm:spPr/>
      <dgm:t>
        <a:bodyPr/>
        <a:lstStyle/>
        <a:p>
          <a:endParaRPr lang="en-GB"/>
        </a:p>
      </dgm:t>
    </dgm:pt>
    <dgm:pt modelId="{A4C22D65-7503-4F64-B54B-F349E7012E69}">
      <dgm:prSet phldrT="[Text]" custT="1"/>
      <dgm:spPr/>
      <dgm:t>
        <a:bodyPr/>
        <a:lstStyle/>
        <a:p>
          <a:r>
            <a:rPr lang="en-GB" sz="1800"/>
            <a:t>Queries</a:t>
          </a:r>
        </a:p>
      </dgm:t>
    </dgm:pt>
    <dgm:pt modelId="{ADA1355C-44E2-489D-B6E0-B9717F80631D}" type="parTrans" cxnId="{02D2B581-1E6A-4942-9B46-B7650E0F8792}">
      <dgm:prSet/>
      <dgm:spPr/>
      <dgm:t>
        <a:bodyPr/>
        <a:lstStyle/>
        <a:p>
          <a:endParaRPr lang="en-GB"/>
        </a:p>
      </dgm:t>
    </dgm:pt>
    <dgm:pt modelId="{B8213900-69F0-42F4-92EC-934E4F2F2453}" type="sibTrans" cxnId="{02D2B581-1E6A-4942-9B46-B7650E0F8792}">
      <dgm:prSet/>
      <dgm:spPr/>
      <dgm:t>
        <a:bodyPr/>
        <a:lstStyle/>
        <a:p>
          <a:endParaRPr lang="en-GB"/>
        </a:p>
      </dgm:t>
    </dgm:pt>
    <dgm:pt modelId="{4FA111EC-C55D-4257-8965-BFF090CCA747}" type="pres">
      <dgm:prSet presAssocID="{2DF2519E-2237-4774-B67C-892DB7DA113E}" presName="linearFlow" presStyleCnt="0">
        <dgm:presLayoutVars>
          <dgm:dir/>
          <dgm:animLvl val="lvl"/>
          <dgm:resizeHandles val="exact"/>
        </dgm:presLayoutVars>
      </dgm:prSet>
      <dgm:spPr/>
    </dgm:pt>
    <dgm:pt modelId="{E96A0228-57FB-469D-829F-99A92CCB48DC}" type="pres">
      <dgm:prSet presAssocID="{6BEADE0E-F52D-4B3F-A681-A1349DBCEAE6}" presName="composite" presStyleCnt="0"/>
      <dgm:spPr/>
    </dgm:pt>
    <dgm:pt modelId="{279E81E3-E92E-43E5-9FF8-F10A5EF543CD}" type="pres">
      <dgm:prSet presAssocID="{6BEADE0E-F52D-4B3F-A681-A1349DBCEAE6}" presName="par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ED8F6882-902F-493A-AC03-66911EB9B415}" type="pres">
      <dgm:prSet presAssocID="{6BEADE0E-F52D-4B3F-A681-A1349DBCEAE6}" presName="parSh" presStyleLbl="node1" presStyleIdx="0" presStyleCnt="4"/>
      <dgm:spPr/>
    </dgm:pt>
    <dgm:pt modelId="{7467D4C1-6584-48E9-9D90-EBA1807053E5}" type="pres">
      <dgm:prSet presAssocID="{6BEADE0E-F52D-4B3F-A681-A1349DBCEAE6}" presName="desTx" presStyleLbl="fgAcc1" presStyleIdx="0" presStyleCnt="4">
        <dgm:presLayoutVars>
          <dgm:bulletEnabled val="1"/>
        </dgm:presLayoutVars>
      </dgm:prSet>
      <dgm:spPr/>
    </dgm:pt>
    <dgm:pt modelId="{245CB3A9-961D-4CD8-BA63-0D6F47FF6575}" type="pres">
      <dgm:prSet presAssocID="{F7809CBF-E4E4-462B-8794-21EE18A5BA69}" presName="sibTrans" presStyleLbl="sibTrans2D1" presStyleIdx="0" presStyleCnt="3"/>
      <dgm:spPr/>
    </dgm:pt>
    <dgm:pt modelId="{E35C5CEF-F4A3-4911-BE4C-8BC2556A39D5}" type="pres">
      <dgm:prSet presAssocID="{F7809CBF-E4E4-462B-8794-21EE18A5BA69}" presName="connTx" presStyleLbl="sibTrans2D1" presStyleIdx="0" presStyleCnt="3"/>
      <dgm:spPr/>
    </dgm:pt>
    <dgm:pt modelId="{0D37FAEB-0176-455D-9E10-F29297F506EE}" type="pres">
      <dgm:prSet presAssocID="{38014FBA-4EF2-4987-A2AA-4B06D811E6C3}" presName="composite" presStyleCnt="0"/>
      <dgm:spPr/>
    </dgm:pt>
    <dgm:pt modelId="{B556F6C9-193B-481C-88E6-390215036C08}" type="pres">
      <dgm:prSet presAssocID="{38014FBA-4EF2-4987-A2AA-4B06D811E6C3}" presName="par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7C0D3048-A08D-4F14-A164-C4C10C7ADA96}" type="pres">
      <dgm:prSet presAssocID="{38014FBA-4EF2-4987-A2AA-4B06D811E6C3}" presName="parSh" presStyleLbl="node1" presStyleIdx="1" presStyleCnt="4"/>
      <dgm:spPr/>
    </dgm:pt>
    <dgm:pt modelId="{69A15B6C-8A3B-456E-BF87-F59A0974AAAC}" type="pres">
      <dgm:prSet presAssocID="{38014FBA-4EF2-4987-A2AA-4B06D811E6C3}" presName="desTx" presStyleLbl="fgAcc1" presStyleIdx="1" presStyleCnt="4">
        <dgm:presLayoutVars>
          <dgm:bulletEnabled val="1"/>
        </dgm:presLayoutVars>
      </dgm:prSet>
      <dgm:spPr/>
    </dgm:pt>
    <dgm:pt modelId="{EF72B868-968E-43A4-8FF6-B5C087DC694E}" type="pres">
      <dgm:prSet presAssocID="{9F723C76-F62D-4BBC-992D-077321F3FEB1}" presName="sibTrans" presStyleLbl="sibTrans2D1" presStyleIdx="1" presStyleCnt="3"/>
      <dgm:spPr/>
    </dgm:pt>
    <dgm:pt modelId="{B66F8914-8148-47E1-A717-46D8A90CD2D3}" type="pres">
      <dgm:prSet presAssocID="{9F723C76-F62D-4BBC-992D-077321F3FEB1}" presName="connTx" presStyleLbl="sibTrans2D1" presStyleIdx="1" presStyleCnt="3"/>
      <dgm:spPr/>
    </dgm:pt>
    <dgm:pt modelId="{A17C5C56-D893-4828-81CC-D7F71473BFB3}" type="pres">
      <dgm:prSet presAssocID="{FE4FCEE3-7DB7-4463-909E-E51F44411A23}" presName="composite" presStyleCnt="0"/>
      <dgm:spPr/>
    </dgm:pt>
    <dgm:pt modelId="{CE549D3E-863E-4EF0-957B-C65E07B20913}" type="pres">
      <dgm:prSet presAssocID="{FE4FCEE3-7DB7-4463-909E-E51F44411A23}" presName="parTx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39B72204-7101-46DA-9D39-563F505975F0}" type="pres">
      <dgm:prSet presAssocID="{FE4FCEE3-7DB7-4463-909E-E51F44411A23}" presName="parSh" presStyleLbl="node1" presStyleIdx="2" presStyleCnt="4"/>
      <dgm:spPr/>
    </dgm:pt>
    <dgm:pt modelId="{3E2DA38E-7199-4493-B323-24C94730A0C5}" type="pres">
      <dgm:prSet presAssocID="{FE4FCEE3-7DB7-4463-909E-E51F44411A23}" presName="desTx" presStyleLbl="fgAcc1" presStyleIdx="2" presStyleCnt="4">
        <dgm:presLayoutVars>
          <dgm:bulletEnabled val="1"/>
        </dgm:presLayoutVars>
      </dgm:prSet>
      <dgm:spPr/>
    </dgm:pt>
    <dgm:pt modelId="{AC11FC73-1B01-4377-955B-FC4690435BD5}" type="pres">
      <dgm:prSet presAssocID="{201AB68F-D4EE-47C0-80C6-AA61045E8E66}" presName="sibTrans" presStyleLbl="sibTrans2D1" presStyleIdx="2" presStyleCnt="3"/>
      <dgm:spPr/>
    </dgm:pt>
    <dgm:pt modelId="{E25B251D-8D93-41E9-BD64-8217A6C890B0}" type="pres">
      <dgm:prSet presAssocID="{201AB68F-D4EE-47C0-80C6-AA61045E8E66}" presName="connTx" presStyleLbl="sibTrans2D1" presStyleIdx="2" presStyleCnt="3"/>
      <dgm:spPr/>
    </dgm:pt>
    <dgm:pt modelId="{8A9666D7-CA50-49CE-ADC5-2079E9523EC5}" type="pres">
      <dgm:prSet presAssocID="{9A8104C8-1BDD-4462-8C6F-4457CAAB79F6}" presName="composite" presStyleCnt="0"/>
      <dgm:spPr/>
    </dgm:pt>
    <dgm:pt modelId="{898B7BD5-E89C-4F49-9FD5-D8A5D7F4F098}" type="pres">
      <dgm:prSet presAssocID="{9A8104C8-1BDD-4462-8C6F-4457CAAB79F6}" presName="parTx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85CF6FF1-6525-4315-84F3-5D501E7E4061}" type="pres">
      <dgm:prSet presAssocID="{9A8104C8-1BDD-4462-8C6F-4457CAAB79F6}" presName="parSh" presStyleLbl="node1" presStyleIdx="3" presStyleCnt="4"/>
      <dgm:spPr/>
    </dgm:pt>
    <dgm:pt modelId="{1766B413-51DA-4EA7-B940-8D1D0ACA1694}" type="pres">
      <dgm:prSet presAssocID="{9A8104C8-1BDD-4462-8C6F-4457CAAB79F6}" presName="desTx" presStyleLbl="fgAcc1" presStyleIdx="3" presStyleCnt="4">
        <dgm:presLayoutVars>
          <dgm:bulletEnabled val="1"/>
        </dgm:presLayoutVars>
      </dgm:prSet>
      <dgm:spPr/>
    </dgm:pt>
  </dgm:ptLst>
  <dgm:cxnLst>
    <dgm:cxn modelId="{6A012600-5B54-4440-9190-1231F0B86B14}" srcId="{2DF2519E-2237-4774-B67C-892DB7DA113E}" destId="{FE4FCEE3-7DB7-4463-909E-E51F44411A23}" srcOrd="2" destOrd="0" parTransId="{55B6A71B-5F77-4156-9869-B1942650161B}" sibTransId="{201AB68F-D4EE-47C0-80C6-AA61045E8E66}"/>
    <dgm:cxn modelId="{4DB4D80B-F510-407B-9604-66AF9D016AD7}" srcId="{FE4FCEE3-7DB7-4463-909E-E51F44411A23}" destId="{30DDFE45-2FCE-4EE1-9F29-E695DDD9ADF6}" srcOrd="0" destOrd="0" parTransId="{3FED94FF-526F-4CF7-B142-146EF4E91C43}" sibTransId="{9C0DC990-7D50-4F7C-B7E6-452C41A1F4D5}"/>
    <dgm:cxn modelId="{7E53D212-B802-4B6B-BC4B-FF440BDB4FF6}" type="presOf" srcId="{38014FBA-4EF2-4987-A2AA-4B06D811E6C3}" destId="{7C0D3048-A08D-4F14-A164-C4C10C7ADA96}" srcOrd="1" destOrd="0" presId="urn:microsoft.com/office/officeart/2005/8/layout/process3"/>
    <dgm:cxn modelId="{69C45013-358D-46C8-8CFA-8C3262BDF7E5}" type="presOf" srcId="{2DF2519E-2237-4774-B67C-892DB7DA113E}" destId="{4FA111EC-C55D-4257-8965-BFF090CCA747}" srcOrd="0" destOrd="0" presId="urn:microsoft.com/office/officeart/2005/8/layout/process3"/>
    <dgm:cxn modelId="{3B785D1D-D330-41F8-9B75-C9E6EB6AFC09}" srcId="{38014FBA-4EF2-4987-A2AA-4B06D811E6C3}" destId="{0E4593E7-4019-4AA4-B4B9-E2ADCF8A108D}" srcOrd="0" destOrd="0" parTransId="{8B568AD2-6EC9-4756-B610-F07B4996A52B}" sibTransId="{9D517388-9FF5-4738-BB5C-D8255F6F6E84}"/>
    <dgm:cxn modelId="{96E3C128-C28F-46E5-8A23-8ADC2C055971}" type="presOf" srcId="{8207A757-67F8-4A3D-9F6B-5E35B83FC9FF}" destId="{69A15B6C-8A3B-456E-BF87-F59A0974AAAC}" srcOrd="0" destOrd="1" presId="urn:microsoft.com/office/officeart/2005/8/layout/process3"/>
    <dgm:cxn modelId="{BEBF932C-714A-46F8-8688-FCA548408652}" srcId="{FE4FCEE3-7DB7-4463-909E-E51F44411A23}" destId="{ECEBCF4C-913A-46D1-B0E9-61AB1B4D6EF7}" srcOrd="1" destOrd="0" parTransId="{F6800014-CE07-47A9-95C0-829BDF3B0677}" sibTransId="{B55A7A4D-5582-48AD-98EE-929D13A08444}"/>
    <dgm:cxn modelId="{365BCA2C-D4BD-4317-8487-5D6C56E1B83A}" type="presOf" srcId="{F7809CBF-E4E4-462B-8794-21EE18A5BA69}" destId="{245CB3A9-961D-4CD8-BA63-0D6F47FF6575}" srcOrd="0" destOrd="0" presId="urn:microsoft.com/office/officeart/2005/8/layout/process3"/>
    <dgm:cxn modelId="{DB042537-BE6A-478A-8A3E-7EA25454BCF2}" type="presOf" srcId="{30DDFE45-2FCE-4EE1-9F29-E695DDD9ADF6}" destId="{3E2DA38E-7199-4493-B323-24C94730A0C5}" srcOrd="0" destOrd="0" presId="urn:microsoft.com/office/officeart/2005/8/layout/process3"/>
    <dgm:cxn modelId="{83BF3860-016E-4948-B017-75D92C0E8FD0}" type="presOf" srcId="{201AB68F-D4EE-47C0-80C6-AA61045E8E66}" destId="{E25B251D-8D93-41E9-BD64-8217A6C890B0}" srcOrd="1" destOrd="0" presId="urn:microsoft.com/office/officeart/2005/8/layout/process3"/>
    <dgm:cxn modelId="{73DF1542-74F7-4A2A-B236-19E330796BFF}" type="presOf" srcId="{FE4FCEE3-7DB7-4463-909E-E51F44411A23}" destId="{39B72204-7101-46DA-9D39-563F505975F0}" srcOrd="1" destOrd="0" presId="urn:microsoft.com/office/officeart/2005/8/layout/process3"/>
    <dgm:cxn modelId="{982EFA42-6FC6-41FD-BF13-9D49DA2FB5A0}" srcId="{9A8104C8-1BDD-4462-8C6F-4457CAAB79F6}" destId="{A507A6E6-9E3F-41C4-846A-618D5CAD1C17}" srcOrd="0" destOrd="0" parTransId="{52944021-57BA-485C-B5CB-64F46F3323DC}" sibTransId="{47111A00-FAAE-407E-A31C-FE04C0778ABF}"/>
    <dgm:cxn modelId="{FE951165-BCE3-4077-BD64-1C21A0B6D1B2}" srcId="{2DF2519E-2237-4774-B67C-892DB7DA113E}" destId="{6BEADE0E-F52D-4B3F-A681-A1349DBCEAE6}" srcOrd="0" destOrd="0" parTransId="{7696E6C2-C5F1-448D-BD02-C307310EF688}" sibTransId="{F7809CBF-E4E4-462B-8794-21EE18A5BA69}"/>
    <dgm:cxn modelId="{99F6186F-065B-4990-A667-993E6F7DAD1A}" srcId="{2DF2519E-2237-4774-B67C-892DB7DA113E}" destId="{9A8104C8-1BDD-4462-8C6F-4457CAAB79F6}" srcOrd="3" destOrd="0" parTransId="{398C1AE9-46B9-4102-AB51-D1F2BC405B4A}" sibTransId="{1474BC3E-E7FB-4D54-B85A-C523FB3D02D5}"/>
    <dgm:cxn modelId="{C44B7471-33E6-4403-A22F-CE8C2A1F8888}" type="presOf" srcId="{38014FBA-4EF2-4987-A2AA-4B06D811E6C3}" destId="{B556F6C9-193B-481C-88E6-390215036C08}" srcOrd="0" destOrd="0" presId="urn:microsoft.com/office/officeart/2005/8/layout/process3"/>
    <dgm:cxn modelId="{F7CDBD52-648C-4149-8C35-42127B9388DB}" type="presOf" srcId="{A507A6E6-9E3F-41C4-846A-618D5CAD1C17}" destId="{1766B413-51DA-4EA7-B940-8D1D0ACA1694}" srcOrd="0" destOrd="0" presId="urn:microsoft.com/office/officeart/2005/8/layout/process3"/>
    <dgm:cxn modelId="{C991DF79-2611-4DFC-8630-26CD25CCDC51}" type="presOf" srcId="{FE4FCEE3-7DB7-4463-909E-E51F44411A23}" destId="{CE549D3E-863E-4EF0-957B-C65E07B20913}" srcOrd="0" destOrd="0" presId="urn:microsoft.com/office/officeart/2005/8/layout/process3"/>
    <dgm:cxn modelId="{02D2B581-1E6A-4942-9B46-B7650E0F8792}" srcId="{9A8104C8-1BDD-4462-8C6F-4457CAAB79F6}" destId="{A4C22D65-7503-4F64-B54B-F349E7012E69}" srcOrd="1" destOrd="0" parTransId="{ADA1355C-44E2-489D-B6E0-B9717F80631D}" sibTransId="{B8213900-69F0-42F4-92EC-934E4F2F2453}"/>
    <dgm:cxn modelId="{2A95C081-A8F3-4F3C-97DF-5AF24D73DFA0}" type="presOf" srcId="{A4C22D65-7503-4F64-B54B-F349E7012E69}" destId="{1766B413-51DA-4EA7-B940-8D1D0ACA1694}" srcOrd="0" destOrd="1" presId="urn:microsoft.com/office/officeart/2005/8/layout/process3"/>
    <dgm:cxn modelId="{A8245A82-B444-49AB-8769-4A3984511050}" type="presOf" srcId="{ECEBCF4C-913A-46D1-B0E9-61AB1B4D6EF7}" destId="{3E2DA38E-7199-4493-B323-24C94730A0C5}" srcOrd="0" destOrd="1" presId="urn:microsoft.com/office/officeart/2005/8/layout/process3"/>
    <dgm:cxn modelId="{F0248784-03A8-4780-A70A-57EC41DB3D02}" type="presOf" srcId="{9A8104C8-1BDD-4462-8C6F-4457CAAB79F6}" destId="{898B7BD5-E89C-4F49-9FD5-D8A5D7F4F098}" srcOrd="0" destOrd="0" presId="urn:microsoft.com/office/officeart/2005/8/layout/process3"/>
    <dgm:cxn modelId="{8295D886-3F44-4119-8420-A572337F2AF4}" type="presOf" srcId="{3263E829-F161-4F64-85A6-2935854DF3A4}" destId="{7467D4C1-6584-48E9-9D90-EBA1807053E5}" srcOrd="0" destOrd="0" presId="urn:microsoft.com/office/officeart/2005/8/layout/process3"/>
    <dgm:cxn modelId="{E6AE1293-E3EC-448D-8BC2-FABE066EB70D}" type="presOf" srcId="{201AB68F-D4EE-47C0-80C6-AA61045E8E66}" destId="{AC11FC73-1B01-4377-955B-FC4690435BD5}" srcOrd="0" destOrd="0" presId="urn:microsoft.com/office/officeart/2005/8/layout/process3"/>
    <dgm:cxn modelId="{45C8839B-2682-468B-913A-8A9557884F49}" type="presOf" srcId="{0E4593E7-4019-4AA4-B4B9-E2ADCF8A108D}" destId="{69A15B6C-8A3B-456E-BF87-F59A0974AAAC}" srcOrd="0" destOrd="0" presId="urn:microsoft.com/office/officeart/2005/8/layout/process3"/>
    <dgm:cxn modelId="{AE0A269E-388A-48C6-99FE-DB4917D16D6B}" srcId="{6BEADE0E-F52D-4B3F-A681-A1349DBCEAE6}" destId="{3263E829-F161-4F64-85A6-2935854DF3A4}" srcOrd="0" destOrd="0" parTransId="{7B82903B-3D58-4145-AECC-F4E6B775EEC9}" sibTransId="{52BA5A28-4A66-4453-8606-E9DB903CACB8}"/>
    <dgm:cxn modelId="{3B6125A6-4BF2-46E1-897C-9ABC0272BA79}" type="presOf" srcId="{9A8104C8-1BDD-4462-8C6F-4457CAAB79F6}" destId="{85CF6FF1-6525-4315-84F3-5D501E7E4061}" srcOrd="1" destOrd="0" presId="urn:microsoft.com/office/officeart/2005/8/layout/process3"/>
    <dgm:cxn modelId="{B4574CBD-A83A-42D2-95EC-E77CA99D9465}" type="presOf" srcId="{6BEADE0E-F52D-4B3F-A681-A1349DBCEAE6}" destId="{ED8F6882-902F-493A-AC03-66911EB9B415}" srcOrd="1" destOrd="0" presId="urn:microsoft.com/office/officeart/2005/8/layout/process3"/>
    <dgm:cxn modelId="{9E8C17CB-9FE1-4EC4-A231-782C4AAD69E7}" type="presOf" srcId="{F7809CBF-E4E4-462B-8794-21EE18A5BA69}" destId="{E35C5CEF-F4A3-4911-BE4C-8BC2556A39D5}" srcOrd="1" destOrd="0" presId="urn:microsoft.com/office/officeart/2005/8/layout/process3"/>
    <dgm:cxn modelId="{D47E52DE-F510-46A9-A9B1-36157B3AF0A6}" srcId="{2DF2519E-2237-4774-B67C-892DB7DA113E}" destId="{38014FBA-4EF2-4987-A2AA-4B06D811E6C3}" srcOrd="1" destOrd="0" parTransId="{B744B5B6-1572-4BB2-835F-C7E9AF69C7C6}" sibTransId="{9F723C76-F62D-4BBC-992D-077321F3FEB1}"/>
    <dgm:cxn modelId="{82C71FE6-86A0-4BED-93DE-4E2E48D68E65}" type="presOf" srcId="{6BEADE0E-F52D-4B3F-A681-A1349DBCEAE6}" destId="{279E81E3-E92E-43E5-9FF8-F10A5EF543CD}" srcOrd="0" destOrd="0" presId="urn:microsoft.com/office/officeart/2005/8/layout/process3"/>
    <dgm:cxn modelId="{8C7ABCED-2A42-4BD0-856A-256186450B20}" srcId="{38014FBA-4EF2-4987-A2AA-4B06D811E6C3}" destId="{8207A757-67F8-4A3D-9F6B-5E35B83FC9FF}" srcOrd="1" destOrd="0" parTransId="{5C68D9E5-1430-4EA3-A58E-5F121A44E36E}" sibTransId="{091F6189-69F2-4049-9315-34AFF047FF87}"/>
    <dgm:cxn modelId="{8283C8EF-3176-458D-806C-4C3C1016F6FF}" type="presOf" srcId="{9F723C76-F62D-4BBC-992D-077321F3FEB1}" destId="{EF72B868-968E-43A4-8FF6-B5C087DC694E}" srcOrd="0" destOrd="0" presId="urn:microsoft.com/office/officeart/2005/8/layout/process3"/>
    <dgm:cxn modelId="{6F87AFFA-3949-4820-A783-37113A225702}" type="presOf" srcId="{9F723C76-F62D-4BBC-992D-077321F3FEB1}" destId="{B66F8914-8148-47E1-A717-46D8A90CD2D3}" srcOrd="1" destOrd="0" presId="urn:microsoft.com/office/officeart/2005/8/layout/process3"/>
    <dgm:cxn modelId="{B440DFA7-FAEB-4EE2-AC02-463B3D2D875F}" type="presParOf" srcId="{4FA111EC-C55D-4257-8965-BFF090CCA747}" destId="{E96A0228-57FB-469D-829F-99A92CCB48DC}" srcOrd="0" destOrd="0" presId="urn:microsoft.com/office/officeart/2005/8/layout/process3"/>
    <dgm:cxn modelId="{D0BD6355-13B9-400D-B9D4-17E7014698BE}" type="presParOf" srcId="{E96A0228-57FB-469D-829F-99A92CCB48DC}" destId="{279E81E3-E92E-43E5-9FF8-F10A5EF543CD}" srcOrd="0" destOrd="0" presId="urn:microsoft.com/office/officeart/2005/8/layout/process3"/>
    <dgm:cxn modelId="{77F0CC46-63EA-4F59-A03F-B6958AD092DA}" type="presParOf" srcId="{E96A0228-57FB-469D-829F-99A92CCB48DC}" destId="{ED8F6882-902F-493A-AC03-66911EB9B415}" srcOrd="1" destOrd="0" presId="urn:microsoft.com/office/officeart/2005/8/layout/process3"/>
    <dgm:cxn modelId="{5AC058E3-8F8D-4D85-82F3-432D0A684A14}" type="presParOf" srcId="{E96A0228-57FB-469D-829F-99A92CCB48DC}" destId="{7467D4C1-6584-48E9-9D90-EBA1807053E5}" srcOrd="2" destOrd="0" presId="urn:microsoft.com/office/officeart/2005/8/layout/process3"/>
    <dgm:cxn modelId="{2720411C-4597-42FF-A301-3842B7B66EB2}" type="presParOf" srcId="{4FA111EC-C55D-4257-8965-BFF090CCA747}" destId="{245CB3A9-961D-4CD8-BA63-0D6F47FF6575}" srcOrd="1" destOrd="0" presId="urn:microsoft.com/office/officeart/2005/8/layout/process3"/>
    <dgm:cxn modelId="{2E499F58-497A-434C-9850-EA567878DA0A}" type="presParOf" srcId="{245CB3A9-961D-4CD8-BA63-0D6F47FF6575}" destId="{E35C5CEF-F4A3-4911-BE4C-8BC2556A39D5}" srcOrd="0" destOrd="0" presId="urn:microsoft.com/office/officeart/2005/8/layout/process3"/>
    <dgm:cxn modelId="{8B1FD436-B5EB-4D8B-8CAC-C41881877283}" type="presParOf" srcId="{4FA111EC-C55D-4257-8965-BFF090CCA747}" destId="{0D37FAEB-0176-455D-9E10-F29297F506EE}" srcOrd="2" destOrd="0" presId="urn:microsoft.com/office/officeart/2005/8/layout/process3"/>
    <dgm:cxn modelId="{70D72DD7-8A23-4835-B36C-DF66F1B91037}" type="presParOf" srcId="{0D37FAEB-0176-455D-9E10-F29297F506EE}" destId="{B556F6C9-193B-481C-88E6-390215036C08}" srcOrd="0" destOrd="0" presId="urn:microsoft.com/office/officeart/2005/8/layout/process3"/>
    <dgm:cxn modelId="{0CD99813-A20C-412D-986B-3611AF2482AC}" type="presParOf" srcId="{0D37FAEB-0176-455D-9E10-F29297F506EE}" destId="{7C0D3048-A08D-4F14-A164-C4C10C7ADA96}" srcOrd="1" destOrd="0" presId="urn:microsoft.com/office/officeart/2005/8/layout/process3"/>
    <dgm:cxn modelId="{306C0F6B-2997-4E0B-9C9D-B5844ABA2A94}" type="presParOf" srcId="{0D37FAEB-0176-455D-9E10-F29297F506EE}" destId="{69A15B6C-8A3B-456E-BF87-F59A0974AAAC}" srcOrd="2" destOrd="0" presId="urn:microsoft.com/office/officeart/2005/8/layout/process3"/>
    <dgm:cxn modelId="{ED71CF71-F43B-4B3F-B9D9-45C5C0C0DAFB}" type="presParOf" srcId="{4FA111EC-C55D-4257-8965-BFF090CCA747}" destId="{EF72B868-968E-43A4-8FF6-B5C087DC694E}" srcOrd="3" destOrd="0" presId="urn:microsoft.com/office/officeart/2005/8/layout/process3"/>
    <dgm:cxn modelId="{BA8F296A-C91F-415A-90F3-3FBC8401C0EA}" type="presParOf" srcId="{EF72B868-968E-43A4-8FF6-B5C087DC694E}" destId="{B66F8914-8148-47E1-A717-46D8A90CD2D3}" srcOrd="0" destOrd="0" presId="urn:microsoft.com/office/officeart/2005/8/layout/process3"/>
    <dgm:cxn modelId="{E5575D60-42C3-4CC8-921E-424C24484712}" type="presParOf" srcId="{4FA111EC-C55D-4257-8965-BFF090CCA747}" destId="{A17C5C56-D893-4828-81CC-D7F71473BFB3}" srcOrd="4" destOrd="0" presId="urn:microsoft.com/office/officeart/2005/8/layout/process3"/>
    <dgm:cxn modelId="{94138BB9-17C4-45E4-89D4-43357A4B912E}" type="presParOf" srcId="{A17C5C56-D893-4828-81CC-D7F71473BFB3}" destId="{CE549D3E-863E-4EF0-957B-C65E07B20913}" srcOrd="0" destOrd="0" presId="urn:microsoft.com/office/officeart/2005/8/layout/process3"/>
    <dgm:cxn modelId="{3EA75383-508F-404C-B8C4-CF125C910D20}" type="presParOf" srcId="{A17C5C56-D893-4828-81CC-D7F71473BFB3}" destId="{39B72204-7101-46DA-9D39-563F505975F0}" srcOrd="1" destOrd="0" presId="urn:microsoft.com/office/officeart/2005/8/layout/process3"/>
    <dgm:cxn modelId="{55BEE7BD-B151-4B3B-A4F2-B4BB3D55C7F3}" type="presParOf" srcId="{A17C5C56-D893-4828-81CC-D7F71473BFB3}" destId="{3E2DA38E-7199-4493-B323-24C94730A0C5}" srcOrd="2" destOrd="0" presId="urn:microsoft.com/office/officeart/2005/8/layout/process3"/>
    <dgm:cxn modelId="{66AA9D29-3F2D-49E1-B8BC-4E94CC86CD2E}" type="presParOf" srcId="{4FA111EC-C55D-4257-8965-BFF090CCA747}" destId="{AC11FC73-1B01-4377-955B-FC4690435BD5}" srcOrd="5" destOrd="0" presId="urn:microsoft.com/office/officeart/2005/8/layout/process3"/>
    <dgm:cxn modelId="{B79BF200-C1F3-42F3-B7F2-CA1F0B4DB5A1}" type="presParOf" srcId="{AC11FC73-1B01-4377-955B-FC4690435BD5}" destId="{E25B251D-8D93-41E9-BD64-8217A6C890B0}" srcOrd="0" destOrd="0" presId="urn:microsoft.com/office/officeart/2005/8/layout/process3"/>
    <dgm:cxn modelId="{91328F02-8F8B-46D4-AC99-2B06BFD9E2CC}" type="presParOf" srcId="{4FA111EC-C55D-4257-8965-BFF090CCA747}" destId="{8A9666D7-CA50-49CE-ADC5-2079E9523EC5}" srcOrd="6" destOrd="0" presId="urn:microsoft.com/office/officeart/2005/8/layout/process3"/>
    <dgm:cxn modelId="{92FF32DA-A0A8-433F-91A7-6B2FF9183E95}" type="presParOf" srcId="{8A9666D7-CA50-49CE-ADC5-2079E9523EC5}" destId="{898B7BD5-E89C-4F49-9FD5-D8A5D7F4F098}" srcOrd="0" destOrd="0" presId="urn:microsoft.com/office/officeart/2005/8/layout/process3"/>
    <dgm:cxn modelId="{684C5B64-DCA8-48E4-80EF-C770ED1A1C63}" type="presParOf" srcId="{8A9666D7-CA50-49CE-ADC5-2079E9523EC5}" destId="{85CF6FF1-6525-4315-84F3-5D501E7E4061}" srcOrd="1" destOrd="0" presId="urn:microsoft.com/office/officeart/2005/8/layout/process3"/>
    <dgm:cxn modelId="{FBD563D0-1592-4F6B-848C-AFAA5D239134}" type="presParOf" srcId="{8A9666D7-CA50-49CE-ADC5-2079E9523EC5}" destId="{1766B413-51DA-4EA7-B940-8D1D0ACA1694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C4C01A2-CD5E-4798-9FB6-D5B74935BF67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523CD734-A5F7-4CEE-981F-5E0A537BA12C}">
      <dgm:prSet phldrT="[Text]"/>
      <dgm:spPr/>
      <dgm:t>
        <a:bodyPr/>
        <a:lstStyle/>
        <a:p>
          <a:r>
            <a:rPr lang="en-GB"/>
            <a:t>Draw</a:t>
          </a:r>
        </a:p>
      </dgm:t>
    </dgm:pt>
    <dgm:pt modelId="{71622FFC-C138-4B34-910A-CA8989180121}" type="parTrans" cxnId="{EBA15A95-9DEF-4FD9-8070-2AB3B2118133}">
      <dgm:prSet/>
      <dgm:spPr/>
      <dgm:t>
        <a:bodyPr/>
        <a:lstStyle/>
        <a:p>
          <a:endParaRPr lang="en-GB"/>
        </a:p>
      </dgm:t>
    </dgm:pt>
    <dgm:pt modelId="{D04E5AEF-7125-40D8-812D-CB8FF7397F0D}" type="sibTrans" cxnId="{EBA15A95-9DEF-4FD9-8070-2AB3B2118133}">
      <dgm:prSet/>
      <dgm:spPr/>
      <dgm:t>
        <a:bodyPr/>
        <a:lstStyle/>
        <a:p>
          <a:endParaRPr lang="en-GB"/>
        </a:p>
      </dgm:t>
    </dgm:pt>
    <dgm:pt modelId="{74FE2DD3-EBD6-4C97-A683-741EB0853EE3}">
      <dgm:prSet phldrT="[Text]"/>
      <dgm:spPr/>
      <dgm:t>
        <a:bodyPr/>
        <a:lstStyle/>
        <a:p>
          <a:r>
            <a:rPr lang="en-GB"/>
            <a:t>Self</a:t>
          </a:r>
        </a:p>
      </dgm:t>
    </dgm:pt>
    <dgm:pt modelId="{D568F7A1-FA1F-4C98-9E4D-2E92DDA8E707}" type="parTrans" cxnId="{E46C4478-0BD6-4BD0-8681-9F12699C991A}">
      <dgm:prSet/>
      <dgm:spPr/>
      <dgm:t>
        <a:bodyPr/>
        <a:lstStyle/>
        <a:p>
          <a:endParaRPr lang="en-GB"/>
        </a:p>
      </dgm:t>
    </dgm:pt>
    <dgm:pt modelId="{1B9481A4-4243-4B6E-BF55-4FBB3DEF99C5}" type="sibTrans" cxnId="{E46C4478-0BD6-4BD0-8681-9F12699C991A}">
      <dgm:prSet/>
      <dgm:spPr/>
      <dgm:t>
        <a:bodyPr/>
        <a:lstStyle/>
        <a:p>
          <a:endParaRPr lang="en-GB"/>
        </a:p>
      </dgm:t>
    </dgm:pt>
    <dgm:pt modelId="{B956A4A7-A5B4-45F0-8E57-044A4C66AAAF}">
      <dgm:prSet phldrT="[Text]"/>
      <dgm:spPr/>
      <dgm:t>
        <a:bodyPr/>
        <a:lstStyle/>
        <a:p>
          <a:r>
            <a:rPr lang="en-GB"/>
            <a:t>Aspire</a:t>
          </a:r>
        </a:p>
      </dgm:t>
    </dgm:pt>
    <dgm:pt modelId="{9516B48C-EC83-45E9-B464-666810B6C22C}" type="parTrans" cxnId="{0F25AA59-AD61-46DE-A7FF-B3245D849197}">
      <dgm:prSet/>
      <dgm:spPr/>
      <dgm:t>
        <a:bodyPr/>
        <a:lstStyle/>
        <a:p>
          <a:endParaRPr lang="en-GB"/>
        </a:p>
      </dgm:t>
    </dgm:pt>
    <dgm:pt modelId="{FCF4B0EE-DD02-493F-B79E-229651F76FD9}" type="sibTrans" cxnId="{0F25AA59-AD61-46DE-A7FF-B3245D849197}">
      <dgm:prSet/>
      <dgm:spPr/>
      <dgm:t>
        <a:bodyPr/>
        <a:lstStyle/>
        <a:p>
          <a:endParaRPr lang="en-GB"/>
        </a:p>
      </dgm:t>
    </dgm:pt>
    <dgm:pt modelId="{0A8E5D53-3457-4D3C-B4B4-BE8AF910BDBC}">
      <dgm:prSet phldrT="[Text]"/>
      <dgm:spPr/>
      <dgm:t>
        <a:bodyPr/>
        <a:lstStyle/>
        <a:p>
          <a:r>
            <a:rPr lang="en-GB"/>
            <a:t>Discuss</a:t>
          </a:r>
        </a:p>
      </dgm:t>
    </dgm:pt>
    <dgm:pt modelId="{62652BE9-A2CF-42FF-8367-0DAE99D83510}" type="parTrans" cxnId="{6A577ED5-BCF9-4443-8CB8-AA460BDAF782}">
      <dgm:prSet/>
      <dgm:spPr/>
      <dgm:t>
        <a:bodyPr/>
        <a:lstStyle/>
        <a:p>
          <a:endParaRPr lang="en-GB"/>
        </a:p>
      </dgm:t>
    </dgm:pt>
    <dgm:pt modelId="{3FB1A443-FEE8-442A-9286-E5B65BF7D7FA}" type="sibTrans" cxnId="{6A577ED5-BCF9-4443-8CB8-AA460BDAF782}">
      <dgm:prSet/>
      <dgm:spPr/>
      <dgm:t>
        <a:bodyPr/>
        <a:lstStyle/>
        <a:p>
          <a:endParaRPr lang="en-GB"/>
        </a:p>
      </dgm:t>
    </dgm:pt>
    <dgm:pt modelId="{DC9F190F-8004-4EC5-A02A-D8D8FD47E256}">
      <dgm:prSet phldrT="[Text]"/>
      <dgm:spPr/>
      <dgm:t>
        <a:bodyPr/>
        <a:lstStyle/>
        <a:p>
          <a:r>
            <a:rPr lang="en-GB"/>
            <a:t>Spread</a:t>
          </a:r>
        </a:p>
      </dgm:t>
    </dgm:pt>
    <dgm:pt modelId="{BA68E2FE-6F12-429B-8D4F-79EC635B558F}" type="parTrans" cxnId="{27C8C085-643B-4B12-96FD-72F5CBCB6529}">
      <dgm:prSet/>
      <dgm:spPr/>
      <dgm:t>
        <a:bodyPr/>
        <a:lstStyle/>
        <a:p>
          <a:endParaRPr lang="en-GB"/>
        </a:p>
      </dgm:t>
    </dgm:pt>
    <dgm:pt modelId="{40ADF688-6555-48C8-8B70-B63ED18A6A50}" type="sibTrans" cxnId="{27C8C085-643B-4B12-96FD-72F5CBCB6529}">
      <dgm:prSet/>
      <dgm:spPr/>
      <dgm:t>
        <a:bodyPr/>
        <a:lstStyle/>
        <a:p>
          <a:endParaRPr lang="en-GB"/>
        </a:p>
      </dgm:t>
    </dgm:pt>
    <dgm:pt modelId="{076C107E-8369-49BF-9635-5CD04441F39A}">
      <dgm:prSet phldrT="[Text]"/>
      <dgm:spPr/>
      <dgm:t>
        <a:bodyPr/>
        <a:lstStyle/>
        <a:p>
          <a:r>
            <a:rPr lang="en-GB"/>
            <a:t>Critique</a:t>
          </a:r>
        </a:p>
      </dgm:t>
    </dgm:pt>
    <dgm:pt modelId="{28410D7F-54D8-4C35-900C-A27802FA294B}" type="parTrans" cxnId="{616225CC-BD63-4090-BC23-24DDE6DA1C6F}">
      <dgm:prSet/>
      <dgm:spPr/>
      <dgm:t>
        <a:bodyPr/>
        <a:lstStyle/>
        <a:p>
          <a:endParaRPr lang="en-GB"/>
        </a:p>
      </dgm:t>
    </dgm:pt>
    <dgm:pt modelId="{C04EC030-A323-49A7-8BD6-FA48D51BA7E2}" type="sibTrans" cxnId="{616225CC-BD63-4090-BC23-24DDE6DA1C6F}">
      <dgm:prSet/>
      <dgm:spPr/>
      <dgm:t>
        <a:bodyPr/>
        <a:lstStyle/>
        <a:p>
          <a:endParaRPr lang="en-GB"/>
        </a:p>
      </dgm:t>
    </dgm:pt>
    <dgm:pt modelId="{9190CE36-ACB6-43EE-A2B4-7D5429B98F98}">
      <dgm:prSet phldrT="[Text]"/>
      <dgm:spPr/>
      <dgm:t>
        <a:bodyPr/>
        <a:lstStyle/>
        <a:p>
          <a:r>
            <a:rPr lang="en-GB"/>
            <a:t>Position affects perspective</a:t>
          </a:r>
        </a:p>
      </dgm:t>
    </dgm:pt>
    <dgm:pt modelId="{52AE1694-9990-41CD-B477-E7444D974254}" type="parTrans" cxnId="{95878109-BCD6-48B3-8DBC-0FBA74F376E1}">
      <dgm:prSet/>
      <dgm:spPr/>
      <dgm:t>
        <a:bodyPr/>
        <a:lstStyle/>
        <a:p>
          <a:endParaRPr lang="en-GB"/>
        </a:p>
      </dgm:t>
    </dgm:pt>
    <dgm:pt modelId="{455A24F1-85A3-45FD-A320-3CCF48ABEB8D}" type="sibTrans" cxnId="{95878109-BCD6-48B3-8DBC-0FBA74F376E1}">
      <dgm:prSet/>
      <dgm:spPr/>
      <dgm:t>
        <a:bodyPr/>
        <a:lstStyle/>
        <a:p>
          <a:endParaRPr lang="en-GB"/>
        </a:p>
      </dgm:t>
    </dgm:pt>
    <dgm:pt modelId="{0B0F071F-CCCD-471B-8CD0-1BCE4544F715}">
      <dgm:prSet phldrT="[Text]"/>
      <dgm:spPr/>
      <dgm:t>
        <a:bodyPr/>
        <a:lstStyle/>
        <a:p>
          <a:r>
            <a:rPr lang="en-GB"/>
            <a:t>Reflect</a:t>
          </a:r>
        </a:p>
      </dgm:t>
    </dgm:pt>
    <dgm:pt modelId="{FE00F732-0E2B-4BBE-B15D-66CE7BAC80B6}" type="parTrans" cxnId="{285CB240-527C-4E5C-B18B-8554BB72E7A8}">
      <dgm:prSet/>
      <dgm:spPr/>
      <dgm:t>
        <a:bodyPr/>
        <a:lstStyle/>
        <a:p>
          <a:endParaRPr lang="en-GB"/>
        </a:p>
      </dgm:t>
    </dgm:pt>
    <dgm:pt modelId="{8F8B4418-9A0D-4A3A-BB54-7F4AA97F0163}" type="sibTrans" cxnId="{285CB240-527C-4E5C-B18B-8554BB72E7A8}">
      <dgm:prSet/>
      <dgm:spPr/>
      <dgm:t>
        <a:bodyPr/>
        <a:lstStyle/>
        <a:p>
          <a:endParaRPr lang="en-GB"/>
        </a:p>
      </dgm:t>
    </dgm:pt>
    <dgm:pt modelId="{526AF3FB-0C8A-432D-A292-28116CC11678}">
      <dgm:prSet phldrT="[Text]"/>
      <dgm:spPr/>
      <dgm:t>
        <a:bodyPr/>
        <a:lstStyle/>
        <a:p>
          <a:r>
            <a:rPr lang="en-GB"/>
            <a:t>Admire</a:t>
          </a:r>
        </a:p>
      </dgm:t>
    </dgm:pt>
    <dgm:pt modelId="{172C854C-F9BC-4F3E-8630-B0A9B41A1EE8}" type="parTrans" cxnId="{CEB1E045-278A-4326-BD5C-961A8FD698E2}">
      <dgm:prSet/>
      <dgm:spPr/>
      <dgm:t>
        <a:bodyPr/>
        <a:lstStyle/>
        <a:p>
          <a:endParaRPr lang="en-GB"/>
        </a:p>
      </dgm:t>
    </dgm:pt>
    <dgm:pt modelId="{53C1AA4B-A2BC-4DF3-84D1-2F8CCBDC8E7F}" type="sibTrans" cxnId="{CEB1E045-278A-4326-BD5C-961A8FD698E2}">
      <dgm:prSet/>
      <dgm:spPr/>
      <dgm:t>
        <a:bodyPr/>
        <a:lstStyle/>
        <a:p>
          <a:endParaRPr lang="en-GB"/>
        </a:p>
      </dgm:t>
    </dgm:pt>
    <dgm:pt modelId="{BFC73FA4-51A3-4D41-AEA5-A6FE4450A8CF}">
      <dgm:prSet phldrT="[Text]"/>
      <dgm:spPr/>
      <dgm:t>
        <a:bodyPr/>
        <a:lstStyle/>
        <a:p>
          <a:r>
            <a:rPr lang="en-GB"/>
            <a:t>F/F</a:t>
          </a:r>
        </a:p>
      </dgm:t>
    </dgm:pt>
    <dgm:pt modelId="{885F9D89-A0CC-4089-BF0A-0D7D305CFA8A}" type="parTrans" cxnId="{9C8D81EA-DBF0-413E-B766-5551F73476BE}">
      <dgm:prSet/>
      <dgm:spPr/>
      <dgm:t>
        <a:bodyPr/>
        <a:lstStyle/>
        <a:p>
          <a:endParaRPr lang="en-GB"/>
        </a:p>
      </dgm:t>
    </dgm:pt>
    <dgm:pt modelId="{A8994D9F-9829-4B7D-B9E3-CF5EE917C312}" type="sibTrans" cxnId="{9C8D81EA-DBF0-413E-B766-5551F73476BE}">
      <dgm:prSet/>
      <dgm:spPr/>
      <dgm:t>
        <a:bodyPr/>
        <a:lstStyle/>
        <a:p>
          <a:endParaRPr lang="en-GB"/>
        </a:p>
      </dgm:t>
    </dgm:pt>
    <dgm:pt modelId="{C1D1E736-105E-4542-9FD4-33688C4E4649}">
      <dgm:prSet phldrT="[Text]"/>
      <dgm:spPr/>
      <dgm:t>
        <a:bodyPr/>
        <a:lstStyle/>
        <a:p>
          <a:r>
            <a:rPr lang="en-GB"/>
            <a:t>Impact</a:t>
          </a:r>
        </a:p>
      </dgm:t>
    </dgm:pt>
    <dgm:pt modelId="{2AA81639-CF0C-4A53-B613-8363BF30451E}" type="parTrans" cxnId="{9F720A72-142A-4EC9-B70D-5AC8E856C394}">
      <dgm:prSet/>
      <dgm:spPr/>
      <dgm:t>
        <a:bodyPr/>
        <a:lstStyle/>
        <a:p>
          <a:endParaRPr lang="en-GB"/>
        </a:p>
      </dgm:t>
    </dgm:pt>
    <dgm:pt modelId="{D03D40E9-5AD2-4AB1-8373-32C9D5CFFB9A}" type="sibTrans" cxnId="{9F720A72-142A-4EC9-B70D-5AC8E856C394}">
      <dgm:prSet/>
      <dgm:spPr/>
      <dgm:t>
        <a:bodyPr/>
        <a:lstStyle/>
        <a:p>
          <a:endParaRPr lang="en-GB"/>
        </a:p>
      </dgm:t>
    </dgm:pt>
    <dgm:pt modelId="{A85350E4-1B82-4735-AFF1-AC45FE1AFC19}">
      <dgm:prSet phldrT="[Text]"/>
      <dgm:spPr/>
      <dgm:t>
        <a:bodyPr/>
        <a:lstStyle/>
        <a:p>
          <a:r>
            <a:rPr lang="en-GB"/>
            <a:t>Agree?</a:t>
          </a:r>
        </a:p>
      </dgm:t>
    </dgm:pt>
    <dgm:pt modelId="{0E054462-8EFE-45EE-8A7F-4416D772BF17}" type="parTrans" cxnId="{F436BC21-9540-430E-B214-CDF0CD83D354}">
      <dgm:prSet/>
      <dgm:spPr/>
      <dgm:t>
        <a:bodyPr/>
        <a:lstStyle/>
        <a:p>
          <a:endParaRPr lang="en-GB"/>
        </a:p>
      </dgm:t>
    </dgm:pt>
    <dgm:pt modelId="{31E9C682-8787-41F0-AAEB-13EDEB6EEC2C}" type="sibTrans" cxnId="{F436BC21-9540-430E-B214-CDF0CD83D354}">
      <dgm:prSet/>
      <dgm:spPr/>
      <dgm:t>
        <a:bodyPr/>
        <a:lstStyle/>
        <a:p>
          <a:endParaRPr lang="en-GB"/>
        </a:p>
      </dgm:t>
    </dgm:pt>
    <dgm:pt modelId="{81826E02-2A72-42BF-9C26-838651EA7D51}">
      <dgm:prSet phldrT="[Text]"/>
      <dgm:spPr/>
      <dgm:t>
        <a:bodyPr/>
        <a:lstStyle/>
        <a:p>
          <a:r>
            <a:rPr lang="en-GB"/>
            <a:t>Constant?</a:t>
          </a:r>
        </a:p>
      </dgm:t>
    </dgm:pt>
    <dgm:pt modelId="{8940B6CB-FF87-48B7-910E-96022883435D}" type="parTrans" cxnId="{12A20A95-01F6-428B-84DF-45F287E709CD}">
      <dgm:prSet/>
      <dgm:spPr/>
      <dgm:t>
        <a:bodyPr/>
        <a:lstStyle/>
        <a:p>
          <a:endParaRPr lang="en-GB"/>
        </a:p>
      </dgm:t>
    </dgm:pt>
    <dgm:pt modelId="{9A39F36E-4A65-4874-BC01-9755FD0D8CFD}" type="sibTrans" cxnId="{12A20A95-01F6-428B-84DF-45F287E709CD}">
      <dgm:prSet/>
      <dgm:spPr/>
      <dgm:t>
        <a:bodyPr/>
        <a:lstStyle/>
        <a:p>
          <a:endParaRPr lang="en-GB"/>
        </a:p>
      </dgm:t>
    </dgm:pt>
    <dgm:pt modelId="{1DD582F1-6C1C-42A8-B068-A727A7CC4C2A}">
      <dgm:prSet phldrT="[Text]"/>
      <dgm:spPr/>
      <dgm:t>
        <a:bodyPr/>
        <a:lstStyle/>
        <a:p>
          <a:r>
            <a:rPr lang="en-GB"/>
            <a:t>Missing?</a:t>
          </a:r>
        </a:p>
      </dgm:t>
    </dgm:pt>
    <dgm:pt modelId="{9C0C6796-B6B2-4107-A5B1-47300859AEFD}" type="parTrans" cxnId="{8A1E0B26-93B4-4E65-AC68-6D50D11BC5E5}">
      <dgm:prSet/>
      <dgm:spPr/>
      <dgm:t>
        <a:bodyPr/>
        <a:lstStyle/>
        <a:p>
          <a:endParaRPr lang="en-GB"/>
        </a:p>
      </dgm:t>
    </dgm:pt>
    <dgm:pt modelId="{822AA7FB-84A2-4B90-80B6-444744CDFB0B}" type="sibTrans" cxnId="{8A1E0B26-93B4-4E65-AC68-6D50D11BC5E5}">
      <dgm:prSet/>
      <dgm:spPr/>
      <dgm:t>
        <a:bodyPr/>
        <a:lstStyle/>
        <a:p>
          <a:endParaRPr lang="en-GB"/>
        </a:p>
      </dgm:t>
    </dgm:pt>
    <dgm:pt modelId="{8962B738-ACA5-4F41-89EE-4995FC8DD233}" type="pres">
      <dgm:prSet presAssocID="{6C4C01A2-CD5E-4798-9FB6-D5B74935BF67}" presName="Name0" presStyleCnt="0">
        <dgm:presLayoutVars>
          <dgm:dir/>
          <dgm:animLvl val="lvl"/>
          <dgm:resizeHandles val="exact"/>
        </dgm:presLayoutVars>
      </dgm:prSet>
      <dgm:spPr/>
    </dgm:pt>
    <dgm:pt modelId="{E0511075-22F6-43B9-9AB2-DFAF0B1BC718}" type="pres">
      <dgm:prSet presAssocID="{523CD734-A5F7-4CEE-981F-5E0A537BA12C}" presName="composite" presStyleCnt="0"/>
      <dgm:spPr/>
    </dgm:pt>
    <dgm:pt modelId="{DCDD7A02-6D19-4D4A-A4C0-678ADC1E50FE}" type="pres">
      <dgm:prSet presAssocID="{523CD734-A5F7-4CEE-981F-5E0A537BA12C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690C015B-AFC7-42F1-A79C-EB33A1DDC305}" type="pres">
      <dgm:prSet presAssocID="{523CD734-A5F7-4CEE-981F-5E0A537BA12C}" presName="desTx" presStyleLbl="alignAccFollowNode1" presStyleIdx="0" presStyleCnt="4">
        <dgm:presLayoutVars>
          <dgm:bulletEnabled val="1"/>
        </dgm:presLayoutVars>
      </dgm:prSet>
      <dgm:spPr/>
    </dgm:pt>
    <dgm:pt modelId="{AFE494C3-D3CE-4FEA-8646-89B27E1B3977}" type="pres">
      <dgm:prSet presAssocID="{D04E5AEF-7125-40D8-812D-CB8FF7397F0D}" presName="space" presStyleCnt="0"/>
      <dgm:spPr/>
    </dgm:pt>
    <dgm:pt modelId="{024F75F4-6F74-40CD-AFEF-349EC0C6F147}" type="pres">
      <dgm:prSet presAssocID="{0A8E5D53-3457-4D3C-B4B4-BE8AF910BDBC}" presName="composite" presStyleCnt="0"/>
      <dgm:spPr/>
    </dgm:pt>
    <dgm:pt modelId="{692AD5C6-801E-4489-8080-D9B945EB9A29}" type="pres">
      <dgm:prSet presAssocID="{0A8E5D53-3457-4D3C-B4B4-BE8AF910BDBC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691CE1B2-5B07-46FE-BC5E-AD755DD1859A}" type="pres">
      <dgm:prSet presAssocID="{0A8E5D53-3457-4D3C-B4B4-BE8AF910BDBC}" presName="desTx" presStyleLbl="alignAccFollowNode1" presStyleIdx="1" presStyleCnt="4">
        <dgm:presLayoutVars>
          <dgm:bulletEnabled val="1"/>
        </dgm:presLayoutVars>
      </dgm:prSet>
      <dgm:spPr/>
    </dgm:pt>
    <dgm:pt modelId="{1C6CEEEF-F6D4-45EF-B325-13399E575A3D}" type="pres">
      <dgm:prSet presAssocID="{3FB1A443-FEE8-442A-9286-E5B65BF7D7FA}" presName="space" presStyleCnt="0"/>
      <dgm:spPr/>
    </dgm:pt>
    <dgm:pt modelId="{4D4FBC88-0A80-4F03-B506-9C97CF807B66}" type="pres">
      <dgm:prSet presAssocID="{076C107E-8369-49BF-9635-5CD04441F39A}" presName="composite" presStyleCnt="0"/>
      <dgm:spPr/>
    </dgm:pt>
    <dgm:pt modelId="{5AC8676F-E44D-4682-8C25-DD186E5957F3}" type="pres">
      <dgm:prSet presAssocID="{076C107E-8369-49BF-9635-5CD04441F39A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749BCBFA-2FD3-40F9-BDBA-CA3C7D24F0E0}" type="pres">
      <dgm:prSet presAssocID="{076C107E-8369-49BF-9635-5CD04441F39A}" presName="desTx" presStyleLbl="alignAccFollowNode1" presStyleIdx="2" presStyleCnt="4">
        <dgm:presLayoutVars>
          <dgm:bulletEnabled val="1"/>
        </dgm:presLayoutVars>
      </dgm:prSet>
      <dgm:spPr/>
    </dgm:pt>
    <dgm:pt modelId="{6268FED0-C3CC-4B28-B431-84C45473E563}" type="pres">
      <dgm:prSet presAssocID="{C04EC030-A323-49A7-8BD6-FA48D51BA7E2}" presName="space" presStyleCnt="0"/>
      <dgm:spPr/>
    </dgm:pt>
    <dgm:pt modelId="{A3E49422-B0FE-41D1-8AF1-4D13655DFC85}" type="pres">
      <dgm:prSet presAssocID="{0B0F071F-CCCD-471B-8CD0-1BCE4544F715}" presName="composite" presStyleCnt="0"/>
      <dgm:spPr/>
    </dgm:pt>
    <dgm:pt modelId="{BABD4AAA-4A75-4FA8-91B8-519C4C512C39}" type="pres">
      <dgm:prSet presAssocID="{0B0F071F-CCCD-471B-8CD0-1BCE4544F715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03191240-97B9-4055-8FAD-F70C14AB09FE}" type="pres">
      <dgm:prSet presAssocID="{0B0F071F-CCCD-471B-8CD0-1BCE4544F715}" presName="desTx" presStyleLbl="alignAccFollowNode1" presStyleIdx="3" presStyleCnt="4">
        <dgm:presLayoutVars>
          <dgm:bulletEnabled val="1"/>
        </dgm:presLayoutVars>
      </dgm:prSet>
      <dgm:spPr/>
    </dgm:pt>
  </dgm:ptLst>
  <dgm:cxnLst>
    <dgm:cxn modelId="{C9887D08-1152-4C89-AD65-766D12F497EA}" type="presOf" srcId="{0B0F071F-CCCD-471B-8CD0-1BCE4544F715}" destId="{BABD4AAA-4A75-4FA8-91B8-519C4C512C39}" srcOrd="0" destOrd="0" presId="urn:microsoft.com/office/officeart/2005/8/layout/hList1"/>
    <dgm:cxn modelId="{95878109-BCD6-48B3-8DBC-0FBA74F376E1}" srcId="{0B0F071F-CCCD-471B-8CD0-1BCE4544F715}" destId="{9190CE36-ACB6-43EE-A2B4-7D5429B98F98}" srcOrd="0" destOrd="0" parTransId="{52AE1694-9990-41CD-B477-E7444D974254}" sibTransId="{455A24F1-85A3-45FD-A320-3CCF48ABEB8D}"/>
    <dgm:cxn modelId="{F822540E-B836-4640-9C83-C18285432CDD}" type="presOf" srcId="{81826E02-2A72-42BF-9C26-838651EA7D51}" destId="{749BCBFA-2FD3-40F9-BDBA-CA3C7D24F0E0}" srcOrd="0" destOrd="1" presId="urn:microsoft.com/office/officeart/2005/8/layout/hList1"/>
    <dgm:cxn modelId="{F436BC21-9540-430E-B214-CDF0CD83D354}" srcId="{076C107E-8369-49BF-9635-5CD04441F39A}" destId="{A85350E4-1B82-4735-AFF1-AC45FE1AFC19}" srcOrd="0" destOrd="0" parTransId="{0E054462-8EFE-45EE-8A7F-4416D772BF17}" sibTransId="{31E9C682-8787-41F0-AAEB-13EDEB6EEC2C}"/>
    <dgm:cxn modelId="{8A1E0B26-93B4-4E65-AC68-6D50D11BC5E5}" srcId="{076C107E-8369-49BF-9635-5CD04441F39A}" destId="{1DD582F1-6C1C-42A8-B068-A727A7CC4C2A}" srcOrd="2" destOrd="0" parTransId="{9C0C6796-B6B2-4107-A5B1-47300859AEFD}" sibTransId="{822AA7FB-84A2-4B90-80B6-444744CDFB0B}"/>
    <dgm:cxn modelId="{285CB240-527C-4E5C-B18B-8554BB72E7A8}" srcId="{6C4C01A2-CD5E-4798-9FB6-D5B74935BF67}" destId="{0B0F071F-CCCD-471B-8CD0-1BCE4544F715}" srcOrd="3" destOrd="0" parTransId="{FE00F732-0E2B-4BBE-B15D-66CE7BAC80B6}" sibTransId="{8F8B4418-9A0D-4A3A-BB54-7F4AA97F0163}"/>
    <dgm:cxn modelId="{03A2685E-B348-4697-92BF-8774A17240DF}" type="presOf" srcId="{526AF3FB-0C8A-432D-A292-28116CC11678}" destId="{690C015B-AFC7-42F1-A79C-EB33A1DDC305}" srcOrd="0" destOrd="2" presId="urn:microsoft.com/office/officeart/2005/8/layout/hList1"/>
    <dgm:cxn modelId="{C7957B43-808F-48F6-9C52-C2A9150C1AD4}" type="presOf" srcId="{0A8E5D53-3457-4D3C-B4B4-BE8AF910BDBC}" destId="{692AD5C6-801E-4489-8080-D9B945EB9A29}" srcOrd="0" destOrd="0" presId="urn:microsoft.com/office/officeart/2005/8/layout/hList1"/>
    <dgm:cxn modelId="{CEB1E045-278A-4326-BD5C-961A8FD698E2}" srcId="{523CD734-A5F7-4CEE-981F-5E0A537BA12C}" destId="{526AF3FB-0C8A-432D-A292-28116CC11678}" srcOrd="2" destOrd="0" parTransId="{172C854C-F9BC-4F3E-8630-B0A9B41A1EE8}" sibTransId="{53C1AA4B-A2BC-4DF3-84D1-2F8CCBDC8E7F}"/>
    <dgm:cxn modelId="{AD967366-15F9-4939-8AB2-C16D80009B2C}" type="presOf" srcId="{B956A4A7-A5B4-45F0-8E57-044A4C66AAAF}" destId="{690C015B-AFC7-42F1-A79C-EB33A1DDC305}" srcOrd="0" destOrd="3" presId="urn:microsoft.com/office/officeart/2005/8/layout/hList1"/>
    <dgm:cxn modelId="{BD411F71-BDD9-4FEA-AA1E-B8AFA6282EA7}" type="presOf" srcId="{1DD582F1-6C1C-42A8-B068-A727A7CC4C2A}" destId="{749BCBFA-2FD3-40F9-BDBA-CA3C7D24F0E0}" srcOrd="0" destOrd="2" presId="urn:microsoft.com/office/officeart/2005/8/layout/hList1"/>
    <dgm:cxn modelId="{9F720A72-142A-4EC9-B70D-5AC8E856C394}" srcId="{0A8E5D53-3457-4D3C-B4B4-BE8AF910BDBC}" destId="{C1D1E736-105E-4542-9FD4-33688C4E4649}" srcOrd="1" destOrd="0" parTransId="{2AA81639-CF0C-4A53-B613-8363BF30451E}" sibTransId="{D03D40E9-5AD2-4AB1-8373-32C9D5CFFB9A}"/>
    <dgm:cxn modelId="{E46C4478-0BD6-4BD0-8681-9F12699C991A}" srcId="{523CD734-A5F7-4CEE-981F-5E0A537BA12C}" destId="{74FE2DD3-EBD6-4C97-A683-741EB0853EE3}" srcOrd="0" destOrd="0" parTransId="{D568F7A1-FA1F-4C98-9E4D-2E92DDA8E707}" sibTransId="{1B9481A4-4243-4B6E-BF55-4FBB3DEF99C5}"/>
    <dgm:cxn modelId="{7E6A4679-2132-46AB-96C9-FDA405ABE591}" type="presOf" srcId="{BFC73FA4-51A3-4D41-AEA5-A6FE4450A8CF}" destId="{690C015B-AFC7-42F1-A79C-EB33A1DDC305}" srcOrd="0" destOrd="1" presId="urn:microsoft.com/office/officeart/2005/8/layout/hList1"/>
    <dgm:cxn modelId="{0F25AA59-AD61-46DE-A7FF-B3245D849197}" srcId="{523CD734-A5F7-4CEE-981F-5E0A537BA12C}" destId="{B956A4A7-A5B4-45F0-8E57-044A4C66AAAF}" srcOrd="3" destOrd="0" parTransId="{9516B48C-EC83-45E9-B464-666810B6C22C}" sibTransId="{FCF4B0EE-DD02-493F-B79E-229651F76FD9}"/>
    <dgm:cxn modelId="{92CB097F-17CC-4203-9F16-FB56ECB58BD3}" type="presOf" srcId="{DC9F190F-8004-4EC5-A02A-D8D8FD47E256}" destId="{691CE1B2-5B07-46FE-BC5E-AD755DD1859A}" srcOrd="0" destOrd="0" presId="urn:microsoft.com/office/officeart/2005/8/layout/hList1"/>
    <dgm:cxn modelId="{0C49337F-EE00-4F55-9055-B77353391096}" type="presOf" srcId="{C1D1E736-105E-4542-9FD4-33688C4E4649}" destId="{691CE1B2-5B07-46FE-BC5E-AD755DD1859A}" srcOrd="0" destOrd="1" presId="urn:microsoft.com/office/officeart/2005/8/layout/hList1"/>
    <dgm:cxn modelId="{27C8C085-643B-4B12-96FD-72F5CBCB6529}" srcId="{0A8E5D53-3457-4D3C-B4B4-BE8AF910BDBC}" destId="{DC9F190F-8004-4EC5-A02A-D8D8FD47E256}" srcOrd="0" destOrd="0" parTransId="{BA68E2FE-6F12-429B-8D4F-79EC635B558F}" sibTransId="{40ADF688-6555-48C8-8B70-B63ED18A6A50}"/>
    <dgm:cxn modelId="{BC005488-7468-4851-B50E-1CFD18579671}" type="presOf" srcId="{6C4C01A2-CD5E-4798-9FB6-D5B74935BF67}" destId="{8962B738-ACA5-4F41-89EE-4995FC8DD233}" srcOrd="0" destOrd="0" presId="urn:microsoft.com/office/officeart/2005/8/layout/hList1"/>
    <dgm:cxn modelId="{4FA0F58E-86F8-4708-A06B-C0623C5D04E6}" type="presOf" srcId="{A85350E4-1B82-4735-AFF1-AC45FE1AFC19}" destId="{749BCBFA-2FD3-40F9-BDBA-CA3C7D24F0E0}" srcOrd="0" destOrd="0" presId="urn:microsoft.com/office/officeart/2005/8/layout/hList1"/>
    <dgm:cxn modelId="{406CA891-9E6C-4F2B-8E40-C278FCED9744}" type="presOf" srcId="{74FE2DD3-EBD6-4C97-A683-741EB0853EE3}" destId="{690C015B-AFC7-42F1-A79C-EB33A1DDC305}" srcOrd="0" destOrd="0" presId="urn:microsoft.com/office/officeart/2005/8/layout/hList1"/>
    <dgm:cxn modelId="{12A20A95-01F6-428B-84DF-45F287E709CD}" srcId="{076C107E-8369-49BF-9635-5CD04441F39A}" destId="{81826E02-2A72-42BF-9C26-838651EA7D51}" srcOrd="1" destOrd="0" parTransId="{8940B6CB-FF87-48B7-910E-96022883435D}" sibTransId="{9A39F36E-4A65-4874-BC01-9755FD0D8CFD}"/>
    <dgm:cxn modelId="{EBA15A95-9DEF-4FD9-8070-2AB3B2118133}" srcId="{6C4C01A2-CD5E-4798-9FB6-D5B74935BF67}" destId="{523CD734-A5F7-4CEE-981F-5E0A537BA12C}" srcOrd="0" destOrd="0" parTransId="{71622FFC-C138-4B34-910A-CA8989180121}" sibTransId="{D04E5AEF-7125-40D8-812D-CB8FF7397F0D}"/>
    <dgm:cxn modelId="{1C3CFDB9-241C-42E5-B623-1FC693994F47}" type="presOf" srcId="{076C107E-8369-49BF-9635-5CD04441F39A}" destId="{5AC8676F-E44D-4682-8C25-DD186E5957F3}" srcOrd="0" destOrd="0" presId="urn:microsoft.com/office/officeart/2005/8/layout/hList1"/>
    <dgm:cxn modelId="{FF9C2BBB-9161-4EC3-AF3D-53F2C689C36A}" type="presOf" srcId="{523CD734-A5F7-4CEE-981F-5E0A537BA12C}" destId="{DCDD7A02-6D19-4D4A-A4C0-678ADC1E50FE}" srcOrd="0" destOrd="0" presId="urn:microsoft.com/office/officeart/2005/8/layout/hList1"/>
    <dgm:cxn modelId="{616225CC-BD63-4090-BC23-24DDE6DA1C6F}" srcId="{6C4C01A2-CD5E-4798-9FB6-D5B74935BF67}" destId="{076C107E-8369-49BF-9635-5CD04441F39A}" srcOrd="2" destOrd="0" parTransId="{28410D7F-54D8-4C35-900C-A27802FA294B}" sibTransId="{C04EC030-A323-49A7-8BD6-FA48D51BA7E2}"/>
    <dgm:cxn modelId="{6A577ED5-BCF9-4443-8CB8-AA460BDAF782}" srcId="{6C4C01A2-CD5E-4798-9FB6-D5B74935BF67}" destId="{0A8E5D53-3457-4D3C-B4B4-BE8AF910BDBC}" srcOrd="1" destOrd="0" parTransId="{62652BE9-A2CF-42FF-8367-0DAE99D83510}" sibTransId="{3FB1A443-FEE8-442A-9286-E5B65BF7D7FA}"/>
    <dgm:cxn modelId="{9C8D81EA-DBF0-413E-B766-5551F73476BE}" srcId="{523CD734-A5F7-4CEE-981F-5E0A537BA12C}" destId="{BFC73FA4-51A3-4D41-AEA5-A6FE4450A8CF}" srcOrd="1" destOrd="0" parTransId="{885F9D89-A0CC-4089-BF0A-0D7D305CFA8A}" sibTransId="{A8994D9F-9829-4B7D-B9E3-CF5EE917C312}"/>
    <dgm:cxn modelId="{2EA9D9FD-19CE-40BC-AEDA-0069D2067B79}" type="presOf" srcId="{9190CE36-ACB6-43EE-A2B4-7D5429B98F98}" destId="{03191240-97B9-4055-8FAD-F70C14AB09FE}" srcOrd="0" destOrd="0" presId="urn:microsoft.com/office/officeart/2005/8/layout/hList1"/>
    <dgm:cxn modelId="{B52A366D-CFC7-46C4-8E14-8B1CE8FE2EE3}" type="presParOf" srcId="{8962B738-ACA5-4F41-89EE-4995FC8DD233}" destId="{E0511075-22F6-43B9-9AB2-DFAF0B1BC718}" srcOrd="0" destOrd="0" presId="urn:microsoft.com/office/officeart/2005/8/layout/hList1"/>
    <dgm:cxn modelId="{6F3F341B-B818-4A3E-BCCC-54F5D1365DC3}" type="presParOf" srcId="{E0511075-22F6-43B9-9AB2-DFAF0B1BC718}" destId="{DCDD7A02-6D19-4D4A-A4C0-678ADC1E50FE}" srcOrd="0" destOrd="0" presId="urn:microsoft.com/office/officeart/2005/8/layout/hList1"/>
    <dgm:cxn modelId="{56123B7D-2FB2-4D7E-8DA0-C90299A8CF79}" type="presParOf" srcId="{E0511075-22F6-43B9-9AB2-DFAF0B1BC718}" destId="{690C015B-AFC7-42F1-A79C-EB33A1DDC305}" srcOrd="1" destOrd="0" presId="urn:microsoft.com/office/officeart/2005/8/layout/hList1"/>
    <dgm:cxn modelId="{351BE889-6165-425C-A8C0-FF2397B16934}" type="presParOf" srcId="{8962B738-ACA5-4F41-89EE-4995FC8DD233}" destId="{AFE494C3-D3CE-4FEA-8646-89B27E1B3977}" srcOrd="1" destOrd="0" presId="urn:microsoft.com/office/officeart/2005/8/layout/hList1"/>
    <dgm:cxn modelId="{FAD3317D-B050-4AEA-8FBE-8D2580D4593D}" type="presParOf" srcId="{8962B738-ACA5-4F41-89EE-4995FC8DD233}" destId="{024F75F4-6F74-40CD-AFEF-349EC0C6F147}" srcOrd="2" destOrd="0" presId="urn:microsoft.com/office/officeart/2005/8/layout/hList1"/>
    <dgm:cxn modelId="{DFDF348C-C4C5-4BF1-B0AF-0F9FCAE3E366}" type="presParOf" srcId="{024F75F4-6F74-40CD-AFEF-349EC0C6F147}" destId="{692AD5C6-801E-4489-8080-D9B945EB9A29}" srcOrd="0" destOrd="0" presId="urn:microsoft.com/office/officeart/2005/8/layout/hList1"/>
    <dgm:cxn modelId="{718A5904-C335-41FB-8E55-FB7C3DC6C7F3}" type="presParOf" srcId="{024F75F4-6F74-40CD-AFEF-349EC0C6F147}" destId="{691CE1B2-5B07-46FE-BC5E-AD755DD1859A}" srcOrd="1" destOrd="0" presId="urn:microsoft.com/office/officeart/2005/8/layout/hList1"/>
    <dgm:cxn modelId="{56042AB6-C6F4-4576-BE3A-1CE729124DDC}" type="presParOf" srcId="{8962B738-ACA5-4F41-89EE-4995FC8DD233}" destId="{1C6CEEEF-F6D4-45EF-B325-13399E575A3D}" srcOrd="3" destOrd="0" presId="urn:microsoft.com/office/officeart/2005/8/layout/hList1"/>
    <dgm:cxn modelId="{0FC1DA0C-E1D6-4FAB-BEFD-189F00232AEB}" type="presParOf" srcId="{8962B738-ACA5-4F41-89EE-4995FC8DD233}" destId="{4D4FBC88-0A80-4F03-B506-9C97CF807B66}" srcOrd="4" destOrd="0" presId="urn:microsoft.com/office/officeart/2005/8/layout/hList1"/>
    <dgm:cxn modelId="{E1C56A4F-5414-48C8-BCEB-832EC2FF0DD1}" type="presParOf" srcId="{4D4FBC88-0A80-4F03-B506-9C97CF807B66}" destId="{5AC8676F-E44D-4682-8C25-DD186E5957F3}" srcOrd="0" destOrd="0" presId="urn:microsoft.com/office/officeart/2005/8/layout/hList1"/>
    <dgm:cxn modelId="{68CCB7E4-9683-4AD6-9FA5-95588D0698FD}" type="presParOf" srcId="{4D4FBC88-0A80-4F03-B506-9C97CF807B66}" destId="{749BCBFA-2FD3-40F9-BDBA-CA3C7D24F0E0}" srcOrd="1" destOrd="0" presId="urn:microsoft.com/office/officeart/2005/8/layout/hList1"/>
    <dgm:cxn modelId="{87BBE48E-5F9A-47E6-BCDF-114080656BCD}" type="presParOf" srcId="{8962B738-ACA5-4F41-89EE-4995FC8DD233}" destId="{6268FED0-C3CC-4B28-B431-84C45473E563}" srcOrd="5" destOrd="0" presId="urn:microsoft.com/office/officeart/2005/8/layout/hList1"/>
    <dgm:cxn modelId="{EAB6FC9F-4B26-4CD8-9F7A-7ED51D1D48F1}" type="presParOf" srcId="{8962B738-ACA5-4F41-89EE-4995FC8DD233}" destId="{A3E49422-B0FE-41D1-8AF1-4D13655DFC85}" srcOrd="6" destOrd="0" presId="urn:microsoft.com/office/officeart/2005/8/layout/hList1"/>
    <dgm:cxn modelId="{56B96262-6C81-4778-A8DE-48C074F74B75}" type="presParOf" srcId="{A3E49422-B0FE-41D1-8AF1-4D13655DFC85}" destId="{BABD4AAA-4A75-4FA8-91B8-519C4C512C39}" srcOrd="0" destOrd="0" presId="urn:microsoft.com/office/officeart/2005/8/layout/hList1"/>
    <dgm:cxn modelId="{6ED33EE1-ECF9-4EFE-BC7A-A661A842F18C}" type="presParOf" srcId="{A3E49422-B0FE-41D1-8AF1-4D13655DFC85}" destId="{03191240-97B9-4055-8FAD-F70C14AB09FE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B0AB411-E528-412D-B056-64339C79E9C4}" type="doc">
      <dgm:prSet loTypeId="urn:microsoft.com/office/officeart/2005/8/layout/vList3" loCatId="list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C730EA4B-8267-4DCD-A979-D2DC247FBEC9}">
      <dgm:prSet/>
      <dgm:spPr/>
      <dgm:t>
        <a:bodyPr/>
        <a:lstStyle/>
        <a:p>
          <a:r>
            <a:rPr lang="en-GB"/>
            <a:t>Deficit / Medical Model (Individual level “blame”)</a:t>
          </a:r>
          <a:endParaRPr lang="en-US"/>
        </a:p>
      </dgm:t>
    </dgm:pt>
    <dgm:pt modelId="{EA1C97AF-DCF7-43CA-8BCE-493B1C70D4C0}" type="parTrans" cxnId="{8174386C-C9BC-40E0-B937-D412DC45FBC5}">
      <dgm:prSet/>
      <dgm:spPr/>
      <dgm:t>
        <a:bodyPr/>
        <a:lstStyle/>
        <a:p>
          <a:endParaRPr lang="en-US"/>
        </a:p>
      </dgm:t>
    </dgm:pt>
    <dgm:pt modelId="{CFCED8FB-507D-4034-8BC5-E174F2B0B918}" type="sibTrans" cxnId="{8174386C-C9BC-40E0-B937-D412DC45FBC5}">
      <dgm:prSet/>
      <dgm:spPr/>
      <dgm:t>
        <a:bodyPr/>
        <a:lstStyle/>
        <a:p>
          <a:endParaRPr lang="en-US"/>
        </a:p>
      </dgm:t>
    </dgm:pt>
    <dgm:pt modelId="{13EF4D55-EB24-43D1-8B7B-5F599286D1A0}">
      <dgm:prSet/>
      <dgm:spPr/>
      <dgm:t>
        <a:bodyPr/>
        <a:lstStyle/>
        <a:p>
          <a:r>
            <a:rPr lang="en-GB"/>
            <a:t>Structural (Systems and processes)</a:t>
          </a:r>
          <a:endParaRPr lang="en-US"/>
        </a:p>
      </dgm:t>
    </dgm:pt>
    <dgm:pt modelId="{57760714-62DD-4D37-B2B3-5F599BCB7DB0}" type="parTrans" cxnId="{8084E341-2C8C-4C9F-AA78-FA95E29054CC}">
      <dgm:prSet/>
      <dgm:spPr/>
      <dgm:t>
        <a:bodyPr/>
        <a:lstStyle/>
        <a:p>
          <a:endParaRPr lang="en-US"/>
        </a:p>
      </dgm:t>
    </dgm:pt>
    <dgm:pt modelId="{697606D0-E72B-43B1-9245-34A56767566A}" type="sibTrans" cxnId="{8084E341-2C8C-4C9F-AA78-FA95E29054CC}">
      <dgm:prSet/>
      <dgm:spPr/>
      <dgm:t>
        <a:bodyPr/>
        <a:lstStyle/>
        <a:p>
          <a:endParaRPr lang="en-US"/>
        </a:p>
      </dgm:t>
    </dgm:pt>
    <dgm:pt modelId="{885B7D3C-551B-4663-8471-53B34F7F0EDA}">
      <dgm:prSet/>
      <dgm:spPr/>
      <dgm:t>
        <a:bodyPr/>
        <a:lstStyle/>
        <a:p>
          <a:r>
            <a:rPr lang="en-GB"/>
            <a:t>Socio-psychological (Society and belief)</a:t>
          </a:r>
          <a:endParaRPr lang="en-US"/>
        </a:p>
      </dgm:t>
    </dgm:pt>
    <dgm:pt modelId="{03216F11-F5BD-4797-8DDF-2AE7A03D5C63}" type="parTrans" cxnId="{41EA1D21-C37E-4D26-BA31-C4D63F3C5B68}">
      <dgm:prSet/>
      <dgm:spPr/>
      <dgm:t>
        <a:bodyPr/>
        <a:lstStyle/>
        <a:p>
          <a:endParaRPr lang="en-US"/>
        </a:p>
      </dgm:t>
    </dgm:pt>
    <dgm:pt modelId="{BCAAD4BE-7C54-476F-8F21-B53AEA6A69B0}" type="sibTrans" cxnId="{41EA1D21-C37E-4D26-BA31-C4D63F3C5B68}">
      <dgm:prSet/>
      <dgm:spPr/>
      <dgm:t>
        <a:bodyPr/>
        <a:lstStyle/>
        <a:p>
          <a:endParaRPr lang="en-US"/>
        </a:p>
      </dgm:t>
    </dgm:pt>
    <dgm:pt modelId="{B626D61E-B699-4451-95EF-F84D0D3F8BBD}" type="pres">
      <dgm:prSet presAssocID="{6B0AB411-E528-412D-B056-64339C79E9C4}" presName="linearFlow" presStyleCnt="0">
        <dgm:presLayoutVars>
          <dgm:dir/>
          <dgm:resizeHandles val="exact"/>
        </dgm:presLayoutVars>
      </dgm:prSet>
      <dgm:spPr/>
    </dgm:pt>
    <dgm:pt modelId="{EAC556FA-C7D0-4357-A99C-AF50CADC6731}" type="pres">
      <dgm:prSet presAssocID="{C730EA4B-8267-4DCD-A979-D2DC247FBEC9}" presName="composite" presStyleCnt="0"/>
      <dgm:spPr/>
    </dgm:pt>
    <dgm:pt modelId="{9A0A890C-CC89-479B-9AE7-2856AD93E0E7}" type="pres">
      <dgm:prSet presAssocID="{C730EA4B-8267-4DCD-A979-D2DC247FBEC9}" presName="imgShp" presStyleLbl="fgImgPlace1" presStyleIdx="0" presStyleCnt="3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Woman with cane outline"/>
        </a:ext>
      </dgm:extLst>
    </dgm:pt>
    <dgm:pt modelId="{A9E52CD9-735C-4787-ABE5-6F8DB5575AE5}" type="pres">
      <dgm:prSet presAssocID="{C730EA4B-8267-4DCD-A979-D2DC247FBEC9}" presName="txShp" presStyleLbl="node1" presStyleIdx="0" presStyleCnt="3">
        <dgm:presLayoutVars>
          <dgm:bulletEnabled val="1"/>
        </dgm:presLayoutVars>
      </dgm:prSet>
      <dgm:spPr/>
    </dgm:pt>
    <dgm:pt modelId="{3D6D33E4-CE3F-44B5-B8FD-D2FCD0FB525D}" type="pres">
      <dgm:prSet presAssocID="{CFCED8FB-507D-4034-8BC5-E174F2B0B918}" presName="spacing" presStyleCnt="0"/>
      <dgm:spPr/>
    </dgm:pt>
    <dgm:pt modelId="{676DC4D6-D0F3-4212-AD7D-01DAAFE3F5D4}" type="pres">
      <dgm:prSet presAssocID="{13EF4D55-EB24-43D1-8B7B-5F599286D1A0}" presName="composite" presStyleCnt="0"/>
      <dgm:spPr/>
    </dgm:pt>
    <dgm:pt modelId="{E553E089-0B33-4B0D-8A1B-F1E332C73462}" type="pres">
      <dgm:prSet presAssocID="{13EF4D55-EB24-43D1-8B7B-5F599286D1A0}" presName="imgShp" presStyleLbl="fgImgPlac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ecision chart outline"/>
        </a:ext>
      </dgm:extLst>
    </dgm:pt>
    <dgm:pt modelId="{7F2B29B3-8BC1-4F17-A5BC-BBA74B5DCD45}" type="pres">
      <dgm:prSet presAssocID="{13EF4D55-EB24-43D1-8B7B-5F599286D1A0}" presName="txShp" presStyleLbl="node1" presStyleIdx="1" presStyleCnt="3">
        <dgm:presLayoutVars>
          <dgm:bulletEnabled val="1"/>
        </dgm:presLayoutVars>
      </dgm:prSet>
      <dgm:spPr/>
    </dgm:pt>
    <dgm:pt modelId="{639D394C-E9DA-4C00-ADC5-10502E100B46}" type="pres">
      <dgm:prSet presAssocID="{697606D0-E72B-43B1-9245-34A56767566A}" presName="spacing" presStyleCnt="0"/>
      <dgm:spPr/>
    </dgm:pt>
    <dgm:pt modelId="{ED47391C-6E5A-4642-B4AF-2B48B3BC4FB3}" type="pres">
      <dgm:prSet presAssocID="{885B7D3C-551B-4663-8471-53B34F7F0EDA}" presName="composite" presStyleCnt="0"/>
      <dgm:spPr/>
    </dgm:pt>
    <dgm:pt modelId="{72078A26-9CD8-481A-B2E0-657112033575}" type="pres">
      <dgm:prSet presAssocID="{885B7D3C-551B-4663-8471-53B34F7F0EDA}" presName="imgShp" presStyleLbl="fgImgPlac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roup of people with solid fill"/>
        </a:ext>
      </dgm:extLst>
    </dgm:pt>
    <dgm:pt modelId="{CEE09A25-A0D4-4463-B48F-896421745204}" type="pres">
      <dgm:prSet presAssocID="{885B7D3C-551B-4663-8471-53B34F7F0EDA}" presName="txShp" presStyleLbl="node1" presStyleIdx="2" presStyleCnt="3">
        <dgm:presLayoutVars>
          <dgm:bulletEnabled val="1"/>
        </dgm:presLayoutVars>
      </dgm:prSet>
      <dgm:spPr/>
    </dgm:pt>
  </dgm:ptLst>
  <dgm:cxnLst>
    <dgm:cxn modelId="{41EA1D21-C37E-4D26-BA31-C4D63F3C5B68}" srcId="{6B0AB411-E528-412D-B056-64339C79E9C4}" destId="{885B7D3C-551B-4663-8471-53B34F7F0EDA}" srcOrd="2" destOrd="0" parTransId="{03216F11-F5BD-4797-8DDF-2AE7A03D5C63}" sibTransId="{BCAAD4BE-7C54-476F-8F21-B53AEA6A69B0}"/>
    <dgm:cxn modelId="{2470872B-72C4-40AD-A3FA-8B19E91D1B14}" type="presOf" srcId="{6B0AB411-E528-412D-B056-64339C79E9C4}" destId="{B626D61E-B699-4451-95EF-F84D0D3F8BBD}" srcOrd="0" destOrd="0" presId="urn:microsoft.com/office/officeart/2005/8/layout/vList3"/>
    <dgm:cxn modelId="{8084E341-2C8C-4C9F-AA78-FA95E29054CC}" srcId="{6B0AB411-E528-412D-B056-64339C79E9C4}" destId="{13EF4D55-EB24-43D1-8B7B-5F599286D1A0}" srcOrd="1" destOrd="0" parTransId="{57760714-62DD-4D37-B2B3-5F599BCB7DB0}" sibTransId="{697606D0-E72B-43B1-9245-34A56767566A}"/>
    <dgm:cxn modelId="{8174386C-C9BC-40E0-B937-D412DC45FBC5}" srcId="{6B0AB411-E528-412D-B056-64339C79E9C4}" destId="{C730EA4B-8267-4DCD-A979-D2DC247FBEC9}" srcOrd="0" destOrd="0" parTransId="{EA1C97AF-DCF7-43CA-8BCE-493B1C70D4C0}" sibTransId="{CFCED8FB-507D-4034-8BC5-E174F2B0B918}"/>
    <dgm:cxn modelId="{FEAF5B9A-77B6-4DBA-B768-826B1CED8E43}" type="presOf" srcId="{885B7D3C-551B-4663-8471-53B34F7F0EDA}" destId="{CEE09A25-A0D4-4463-B48F-896421745204}" srcOrd="0" destOrd="0" presId="urn:microsoft.com/office/officeart/2005/8/layout/vList3"/>
    <dgm:cxn modelId="{58145DAC-05A7-4177-A443-8BCFEF4E3D0A}" type="presOf" srcId="{13EF4D55-EB24-43D1-8B7B-5F599286D1A0}" destId="{7F2B29B3-8BC1-4F17-A5BC-BBA74B5DCD45}" srcOrd="0" destOrd="0" presId="urn:microsoft.com/office/officeart/2005/8/layout/vList3"/>
    <dgm:cxn modelId="{3128A9B0-9C01-4646-8229-324EAAB074DC}" type="presOf" srcId="{C730EA4B-8267-4DCD-A979-D2DC247FBEC9}" destId="{A9E52CD9-735C-4787-ABE5-6F8DB5575AE5}" srcOrd="0" destOrd="0" presId="urn:microsoft.com/office/officeart/2005/8/layout/vList3"/>
    <dgm:cxn modelId="{11BA8BCA-FE7E-43EB-A3EF-0399928F8906}" type="presParOf" srcId="{B626D61E-B699-4451-95EF-F84D0D3F8BBD}" destId="{EAC556FA-C7D0-4357-A99C-AF50CADC6731}" srcOrd="0" destOrd="0" presId="urn:microsoft.com/office/officeart/2005/8/layout/vList3"/>
    <dgm:cxn modelId="{E8518DF6-717C-4194-B6DB-89B1865909A9}" type="presParOf" srcId="{EAC556FA-C7D0-4357-A99C-AF50CADC6731}" destId="{9A0A890C-CC89-479B-9AE7-2856AD93E0E7}" srcOrd="0" destOrd="0" presId="urn:microsoft.com/office/officeart/2005/8/layout/vList3"/>
    <dgm:cxn modelId="{943C181A-7FE7-4307-A72C-C2FF22985899}" type="presParOf" srcId="{EAC556FA-C7D0-4357-A99C-AF50CADC6731}" destId="{A9E52CD9-735C-4787-ABE5-6F8DB5575AE5}" srcOrd="1" destOrd="0" presId="urn:microsoft.com/office/officeart/2005/8/layout/vList3"/>
    <dgm:cxn modelId="{24575797-4739-4B9D-B5F0-83FD6B94CB5F}" type="presParOf" srcId="{B626D61E-B699-4451-95EF-F84D0D3F8BBD}" destId="{3D6D33E4-CE3F-44B5-B8FD-D2FCD0FB525D}" srcOrd="1" destOrd="0" presId="urn:microsoft.com/office/officeart/2005/8/layout/vList3"/>
    <dgm:cxn modelId="{A17FF81E-F68C-4598-AE59-FB5A9DCF7368}" type="presParOf" srcId="{B626D61E-B699-4451-95EF-F84D0D3F8BBD}" destId="{676DC4D6-D0F3-4212-AD7D-01DAAFE3F5D4}" srcOrd="2" destOrd="0" presId="urn:microsoft.com/office/officeart/2005/8/layout/vList3"/>
    <dgm:cxn modelId="{54C87EE2-E6B1-4164-AC85-959766361996}" type="presParOf" srcId="{676DC4D6-D0F3-4212-AD7D-01DAAFE3F5D4}" destId="{E553E089-0B33-4B0D-8A1B-F1E332C73462}" srcOrd="0" destOrd="0" presId="urn:microsoft.com/office/officeart/2005/8/layout/vList3"/>
    <dgm:cxn modelId="{55E28CD1-7EC2-480F-9DE3-4E6741573D3A}" type="presParOf" srcId="{676DC4D6-D0F3-4212-AD7D-01DAAFE3F5D4}" destId="{7F2B29B3-8BC1-4F17-A5BC-BBA74B5DCD45}" srcOrd="1" destOrd="0" presId="urn:microsoft.com/office/officeart/2005/8/layout/vList3"/>
    <dgm:cxn modelId="{97A8D389-79EA-46E1-9935-7EBF3790A99D}" type="presParOf" srcId="{B626D61E-B699-4451-95EF-F84D0D3F8BBD}" destId="{639D394C-E9DA-4C00-ADC5-10502E100B46}" srcOrd="3" destOrd="0" presId="urn:microsoft.com/office/officeart/2005/8/layout/vList3"/>
    <dgm:cxn modelId="{1071AA83-E65E-46A6-9750-C07979114251}" type="presParOf" srcId="{B626D61E-B699-4451-95EF-F84D0D3F8BBD}" destId="{ED47391C-6E5A-4642-B4AF-2B48B3BC4FB3}" srcOrd="4" destOrd="0" presId="urn:microsoft.com/office/officeart/2005/8/layout/vList3"/>
    <dgm:cxn modelId="{5BF899C0-C028-4057-9016-C16EA77934B1}" type="presParOf" srcId="{ED47391C-6E5A-4642-B4AF-2B48B3BC4FB3}" destId="{72078A26-9CD8-481A-B2E0-657112033575}" srcOrd="0" destOrd="0" presId="urn:microsoft.com/office/officeart/2005/8/layout/vList3"/>
    <dgm:cxn modelId="{F544D065-55A8-47B6-991F-9D8E701A7B90}" type="presParOf" srcId="{ED47391C-6E5A-4642-B4AF-2B48B3BC4FB3}" destId="{CEE09A25-A0D4-4463-B48F-896421745204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58B51CD-18D9-4C9E-AD1E-DA95570AC16A}" type="doc">
      <dgm:prSet loTypeId="urn:microsoft.com/office/officeart/2005/8/layout/arrow1" loCatId="process" qsTypeId="urn:microsoft.com/office/officeart/2005/8/quickstyle/simple1" qsCatId="simple" csTypeId="urn:microsoft.com/office/officeart/2005/8/colors/accent1_2" csCatId="accent1" phldr="1"/>
      <dgm:spPr/>
    </dgm:pt>
    <dgm:pt modelId="{173370B0-18FF-4C87-8E1E-F634B0D96EB0}">
      <dgm:prSet phldrT="[Text]"/>
      <dgm:spPr/>
      <dgm:t>
        <a:bodyPr/>
        <a:lstStyle/>
        <a:p>
          <a:r>
            <a:rPr lang="en-GB"/>
            <a:t>Mark Scheme</a:t>
          </a:r>
        </a:p>
      </dgm:t>
    </dgm:pt>
    <dgm:pt modelId="{570481DC-169D-4312-834E-88D9FBEA2F70}" type="parTrans" cxnId="{B8904EA8-4ACD-4902-8E25-797D6A9CA03B}">
      <dgm:prSet/>
      <dgm:spPr/>
      <dgm:t>
        <a:bodyPr/>
        <a:lstStyle/>
        <a:p>
          <a:endParaRPr lang="en-GB"/>
        </a:p>
      </dgm:t>
    </dgm:pt>
    <dgm:pt modelId="{041769DA-186C-4C3F-8EC5-9380F64D7F43}" type="sibTrans" cxnId="{B8904EA8-4ACD-4902-8E25-797D6A9CA03B}">
      <dgm:prSet/>
      <dgm:spPr/>
      <dgm:t>
        <a:bodyPr/>
        <a:lstStyle/>
        <a:p>
          <a:endParaRPr lang="en-GB"/>
        </a:p>
      </dgm:t>
    </dgm:pt>
    <dgm:pt modelId="{17ADA9DC-14F4-43DC-A308-159D45A5ED72}">
      <dgm:prSet phldrT="[Text]"/>
      <dgm:spPr/>
      <dgm:t>
        <a:bodyPr/>
        <a:lstStyle/>
        <a:p>
          <a:r>
            <a:rPr lang="en-GB"/>
            <a:t>Positions of Power</a:t>
          </a:r>
        </a:p>
      </dgm:t>
    </dgm:pt>
    <dgm:pt modelId="{1F293359-C292-4D26-9A1E-F8412868F159}" type="parTrans" cxnId="{4E89021B-6C99-485F-AF3F-ADD24554BEA2}">
      <dgm:prSet/>
      <dgm:spPr/>
      <dgm:t>
        <a:bodyPr/>
        <a:lstStyle/>
        <a:p>
          <a:endParaRPr lang="en-GB"/>
        </a:p>
      </dgm:t>
    </dgm:pt>
    <dgm:pt modelId="{30A721A7-FD14-4489-AA4E-FE2A1D1D8559}" type="sibTrans" cxnId="{4E89021B-6C99-485F-AF3F-ADD24554BEA2}">
      <dgm:prSet/>
      <dgm:spPr/>
      <dgm:t>
        <a:bodyPr/>
        <a:lstStyle/>
        <a:p>
          <a:endParaRPr lang="en-GB"/>
        </a:p>
      </dgm:t>
    </dgm:pt>
    <dgm:pt modelId="{BB094D24-0897-4C47-BAE0-B523DD06FEE6}" type="pres">
      <dgm:prSet presAssocID="{958B51CD-18D9-4C9E-AD1E-DA95570AC16A}" presName="cycle" presStyleCnt="0">
        <dgm:presLayoutVars>
          <dgm:dir/>
          <dgm:resizeHandles val="exact"/>
        </dgm:presLayoutVars>
      </dgm:prSet>
      <dgm:spPr/>
    </dgm:pt>
    <dgm:pt modelId="{AFDD6879-262D-40E6-BA9B-8498F1F451E7}" type="pres">
      <dgm:prSet presAssocID="{173370B0-18FF-4C87-8E1E-F634B0D96EB0}" presName="arrow" presStyleLbl="node1" presStyleIdx="0" presStyleCnt="2">
        <dgm:presLayoutVars>
          <dgm:bulletEnabled val="1"/>
        </dgm:presLayoutVars>
      </dgm:prSet>
      <dgm:spPr/>
    </dgm:pt>
    <dgm:pt modelId="{4A3B0E12-63FD-412F-A890-B3990216C1C8}" type="pres">
      <dgm:prSet presAssocID="{17ADA9DC-14F4-43DC-A308-159D45A5ED72}" presName="arrow" presStyleLbl="node1" presStyleIdx="1" presStyleCnt="2">
        <dgm:presLayoutVars>
          <dgm:bulletEnabled val="1"/>
        </dgm:presLayoutVars>
      </dgm:prSet>
      <dgm:spPr/>
    </dgm:pt>
  </dgm:ptLst>
  <dgm:cxnLst>
    <dgm:cxn modelId="{4E89021B-6C99-485F-AF3F-ADD24554BEA2}" srcId="{958B51CD-18D9-4C9E-AD1E-DA95570AC16A}" destId="{17ADA9DC-14F4-43DC-A308-159D45A5ED72}" srcOrd="1" destOrd="0" parTransId="{1F293359-C292-4D26-9A1E-F8412868F159}" sibTransId="{30A721A7-FD14-4489-AA4E-FE2A1D1D8559}"/>
    <dgm:cxn modelId="{B00C51A2-2AE0-4068-868F-A0717F03FB31}" type="presOf" srcId="{173370B0-18FF-4C87-8E1E-F634B0D96EB0}" destId="{AFDD6879-262D-40E6-BA9B-8498F1F451E7}" srcOrd="0" destOrd="0" presId="urn:microsoft.com/office/officeart/2005/8/layout/arrow1"/>
    <dgm:cxn modelId="{B8904EA8-4ACD-4902-8E25-797D6A9CA03B}" srcId="{958B51CD-18D9-4C9E-AD1E-DA95570AC16A}" destId="{173370B0-18FF-4C87-8E1E-F634B0D96EB0}" srcOrd="0" destOrd="0" parTransId="{570481DC-169D-4312-834E-88D9FBEA2F70}" sibTransId="{041769DA-186C-4C3F-8EC5-9380F64D7F43}"/>
    <dgm:cxn modelId="{6FDFA1D8-DB46-4A1F-BF74-D05E5262ADC3}" type="presOf" srcId="{17ADA9DC-14F4-43DC-A308-159D45A5ED72}" destId="{4A3B0E12-63FD-412F-A890-B3990216C1C8}" srcOrd="0" destOrd="0" presId="urn:microsoft.com/office/officeart/2005/8/layout/arrow1"/>
    <dgm:cxn modelId="{DCA97ED9-9BF8-4DA1-976C-5CA4D3D20E55}" type="presOf" srcId="{958B51CD-18D9-4C9E-AD1E-DA95570AC16A}" destId="{BB094D24-0897-4C47-BAE0-B523DD06FEE6}" srcOrd="0" destOrd="0" presId="urn:microsoft.com/office/officeart/2005/8/layout/arrow1"/>
    <dgm:cxn modelId="{DA3B610E-2738-406C-81BA-B8DB74A36BAC}" type="presParOf" srcId="{BB094D24-0897-4C47-BAE0-B523DD06FEE6}" destId="{AFDD6879-262D-40E6-BA9B-8498F1F451E7}" srcOrd="0" destOrd="0" presId="urn:microsoft.com/office/officeart/2005/8/layout/arrow1"/>
    <dgm:cxn modelId="{E07E27BF-DC6C-4E4C-858A-151B5E83BD0B}" type="presParOf" srcId="{BB094D24-0897-4C47-BAE0-B523DD06FEE6}" destId="{4A3B0E12-63FD-412F-A890-B3990216C1C8}" srcOrd="1" destOrd="0" presId="urn:microsoft.com/office/officeart/2005/8/layout/arrow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E57DCF-9057-489E-ABD0-022B5F97A731}">
      <dsp:nvSpPr>
        <dsp:cNvPr id="0" name=""/>
        <dsp:cNvSpPr/>
      </dsp:nvSpPr>
      <dsp:spPr>
        <a:xfrm>
          <a:off x="1181" y="15212"/>
          <a:ext cx="1484391" cy="8640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>
              <a:solidFill>
                <a:srgbClr val="FFFF00"/>
              </a:solidFill>
            </a:rPr>
            <a:t>[9.00-9.10]</a:t>
          </a:r>
        </a:p>
      </dsp:txBody>
      <dsp:txXfrm>
        <a:off x="1181" y="15212"/>
        <a:ext cx="1484391" cy="576000"/>
      </dsp:txXfrm>
    </dsp:sp>
    <dsp:sp modelId="{8DAA403B-B664-4B04-A6AC-059577BCE14C}">
      <dsp:nvSpPr>
        <dsp:cNvPr id="0" name=""/>
        <dsp:cNvSpPr/>
      </dsp:nvSpPr>
      <dsp:spPr>
        <a:xfrm>
          <a:off x="305213" y="591212"/>
          <a:ext cx="1484391" cy="11520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/>
            <a:t>Intro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/>
            <a:t>WPP</a:t>
          </a:r>
        </a:p>
      </dsp:txBody>
      <dsp:txXfrm>
        <a:off x="338954" y="624953"/>
        <a:ext cx="1416909" cy="1084518"/>
      </dsp:txXfrm>
    </dsp:sp>
    <dsp:sp modelId="{55C657F7-A06E-4B96-B413-CA88D6E0D8E7}">
      <dsp:nvSpPr>
        <dsp:cNvPr id="0" name=""/>
        <dsp:cNvSpPr/>
      </dsp:nvSpPr>
      <dsp:spPr>
        <a:xfrm>
          <a:off x="1710601" y="118427"/>
          <a:ext cx="477060" cy="36957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/>
        </a:p>
      </dsp:txBody>
      <dsp:txXfrm>
        <a:off x="1710601" y="192341"/>
        <a:ext cx="366189" cy="221742"/>
      </dsp:txXfrm>
    </dsp:sp>
    <dsp:sp modelId="{E315E168-2219-47B8-B442-5110396814E4}">
      <dsp:nvSpPr>
        <dsp:cNvPr id="0" name=""/>
        <dsp:cNvSpPr/>
      </dsp:nvSpPr>
      <dsp:spPr>
        <a:xfrm>
          <a:off x="2385686" y="15212"/>
          <a:ext cx="1484391" cy="8640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>
              <a:solidFill>
                <a:srgbClr val="FFFF00"/>
              </a:solidFill>
            </a:rPr>
            <a:t>[9.10-9.30]</a:t>
          </a:r>
        </a:p>
      </dsp:txBody>
      <dsp:txXfrm>
        <a:off x="2385686" y="15212"/>
        <a:ext cx="1484391" cy="576000"/>
      </dsp:txXfrm>
    </dsp:sp>
    <dsp:sp modelId="{45548C67-A8E4-4856-8E36-A096D3947F38}">
      <dsp:nvSpPr>
        <dsp:cNvPr id="0" name=""/>
        <dsp:cNvSpPr/>
      </dsp:nvSpPr>
      <dsp:spPr>
        <a:xfrm>
          <a:off x="2689718" y="591212"/>
          <a:ext cx="1484391" cy="11520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/>
            <a:t>WPP Activity</a:t>
          </a:r>
        </a:p>
      </dsp:txBody>
      <dsp:txXfrm>
        <a:off x="2723459" y="624953"/>
        <a:ext cx="1416909" cy="1084518"/>
      </dsp:txXfrm>
    </dsp:sp>
    <dsp:sp modelId="{A2C6572D-7563-43DD-B49D-E6A9E7458737}">
      <dsp:nvSpPr>
        <dsp:cNvPr id="0" name=""/>
        <dsp:cNvSpPr/>
      </dsp:nvSpPr>
      <dsp:spPr>
        <a:xfrm>
          <a:off x="4095106" y="118427"/>
          <a:ext cx="477060" cy="36957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/>
        </a:p>
      </dsp:txBody>
      <dsp:txXfrm>
        <a:off x="4095106" y="192341"/>
        <a:ext cx="366189" cy="221742"/>
      </dsp:txXfrm>
    </dsp:sp>
    <dsp:sp modelId="{8FEA6684-733B-49F3-B252-A136B9A4E58D}">
      <dsp:nvSpPr>
        <dsp:cNvPr id="0" name=""/>
        <dsp:cNvSpPr/>
      </dsp:nvSpPr>
      <dsp:spPr>
        <a:xfrm>
          <a:off x="4770191" y="15212"/>
          <a:ext cx="1484391" cy="8640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>
              <a:solidFill>
                <a:srgbClr val="FFFF00"/>
              </a:solidFill>
            </a:rPr>
            <a:t>[9.30-9.40]</a:t>
          </a:r>
        </a:p>
      </dsp:txBody>
      <dsp:txXfrm>
        <a:off x="4770191" y="15212"/>
        <a:ext cx="1484391" cy="576000"/>
      </dsp:txXfrm>
    </dsp:sp>
    <dsp:sp modelId="{630EA922-4CDF-4F51-8FBF-DC63A26DA615}">
      <dsp:nvSpPr>
        <dsp:cNvPr id="0" name=""/>
        <dsp:cNvSpPr/>
      </dsp:nvSpPr>
      <dsp:spPr>
        <a:xfrm>
          <a:off x="5074223" y="591212"/>
          <a:ext cx="1484391" cy="11520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/>
            <a:t>P v D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/>
            <a:t>Models</a:t>
          </a:r>
        </a:p>
      </dsp:txBody>
      <dsp:txXfrm>
        <a:off x="5107964" y="624953"/>
        <a:ext cx="1416909" cy="1084518"/>
      </dsp:txXfrm>
    </dsp:sp>
    <dsp:sp modelId="{6C2122C5-DDDE-4255-8E5D-45647F7358C1}">
      <dsp:nvSpPr>
        <dsp:cNvPr id="0" name=""/>
        <dsp:cNvSpPr/>
      </dsp:nvSpPr>
      <dsp:spPr>
        <a:xfrm>
          <a:off x="6479611" y="118427"/>
          <a:ext cx="477060" cy="36957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/>
        </a:p>
      </dsp:txBody>
      <dsp:txXfrm>
        <a:off x="6479611" y="192341"/>
        <a:ext cx="366189" cy="221742"/>
      </dsp:txXfrm>
    </dsp:sp>
    <dsp:sp modelId="{0B159AA9-24A1-44DE-B6A8-BE7633A95BE2}">
      <dsp:nvSpPr>
        <dsp:cNvPr id="0" name=""/>
        <dsp:cNvSpPr/>
      </dsp:nvSpPr>
      <dsp:spPr>
        <a:xfrm>
          <a:off x="7154697" y="15212"/>
          <a:ext cx="1484391" cy="8640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>
              <a:solidFill>
                <a:srgbClr val="FFFF00"/>
              </a:solidFill>
            </a:rPr>
            <a:t>[9.40-9.50]</a:t>
          </a:r>
        </a:p>
      </dsp:txBody>
      <dsp:txXfrm>
        <a:off x="7154697" y="15212"/>
        <a:ext cx="1484391" cy="576000"/>
      </dsp:txXfrm>
    </dsp:sp>
    <dsp:sp modelId="{ED593470-17F5-426F-A987-F1A2570174FB}">
      <dsp:nvSpPr>
        <dsp:cNvPr id="0" name=""/>
        <dsp:cNvSpPr/>
      </dsp:nvSpPr>
      <dsp:spPr>
        <a:xfrm>
          <a:off x="7458729" y="591212"/>
          <a:ext cx="1484391" cy="11520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/>
            <a:t>Discuss</a:t>
          </a:r>
        </a:p>
      </dsp:txBody>
      <dsp:txXfrm>
        <a:off x="7492470" y="624953"/>
        <a:ext cx="1416909" cy="10845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8F6882-902F-493A-AC03-66911EB9B415}">
      <dsp:nvSpPr>
        <dsp:cNvPr id="0" name=""/>
        <dsp:cNvSpPr/>
      </dsp:nvSpPr>
      <dsp:spPr>
        <a:xfrm>
          <a:off x="1181" y="15212"/>
          <a:ext cx="1484391" cy="8640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0" tIns="120904" rIns="10800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1" kern="1200" dirty="0">
              <a:solidFill>
                <a:srgbClr val="FFFF00"/>
              </a:solidFill>
            </a:rPr>
            <a:t>[9.50-10.00]</a:t>
          </a:r>
        </a:p>
      </dsp:txBody>
      <dsp:txXfrm>
        <a:off x="1181" y="15212"/>
        <a:ext cx="1484391" cy="576000"/>
      </dsp:txXfrm>
    </dsp:sp>
    <dsp:sp modelId="{7467D4C1-6584-48E9-9D90-EBA1807053E5}">
      <dsp:nvSpPr>
        <dsp:cNvPr id="0" name=""/>
        <dsp:cNvSpPr/>
      </dsp:nvSpPr>
      <dsp:spPr>
        <a:xfrm>
          <a:off x="305213" y="591212"/>
          <a:ext cx="1484391" cy="11520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/>
            <a:t>Break</a:t>
          </a:r>
        </a:p>
      </dsp:txBody>
      <dsp:txXfrm>
        <a:off x="338954" y="624953"/>
        <a:ext cx="1416909" cy="1084518"/>
      </dsp:txXfrm>
    </dsp:sp>
    <dsp:sp modelId="{245CB3A9-961D-4CD8-BA63-0D6F47FF6575}">
      <dsp:nvSpPr>
        <dsp:cNvPr id="0" name=""/>
        <dsp:cNvSpPr/>
      </dsp:nvSpPr>
      <dsp:spPr>
        <a:xfrm>
          <a:off x="1710600" y="118427"/>
          <a:ext cx="477060" cy="36957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/>
        </a:p>
      </dsp:txBody>
      <dsp:txXfrm>
        <a:off x="1710600" y="192341"/>
        <a:ext cx="366189" cy="221742"/>
      </dsp:txXfrm>
    </dsp:sp>
    <dsp:sp modelId="{7C0D3048-A08D-4F14-A164-C4C10C7ADA96}">
      <dsp:nvSpPr>
        <dsp:cNvPr id="0" name=""/>
        <dsp:cNvSpPr/>
      </dsp:nvSpPr>
      <dsp:spPr>
        <a:xfrm>
          <a:off x="2385685" y="15212"/>
          <a:ext cx="1484391" cy="8640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>
              <a:solidFill>
                <a:srgbClr val="FFFF00"/>
              </a:solidFill>
            </a:rPr>
            <a:t>[10.00-10.20]</a:t>
          </a:r>
        </a:p>
      </dsp:txBody>
      <dsp:txXfrm>
        <a:off x="2385685" y="15212"/>
        <a:ext cx="1484391" cy="576000"/>
      </dsp:txXfrm>
    </dsp:sp>
    <dsp:sp modelId="{69A15B6C-8A3B-456E-BF87-F59A0974AAAC}">
      <dsp:nvSpPr>
        <dsp:cNvPr id="0" name=""/>
        <dsp:cNvSpPr/>
      </dsp:nvSpPr>
      <dsp:spPr>
        <a:xfrm>
          <a:off x="2689717" y="591212"/>
          <a:ext cx="1484391" cy="11520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08000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 err="1"/>
            <a:t>Refle</a:t>
          </a:r>
          <a:r>
            <a:rPr lang="en-GB" sz="1800" kern="1200" dirty="0"/>
            <a:t>(</a:t>
          </a:r>
          <a:r>
            <a:rPr lang="en-GB" sz="1800" kern="1200" dirty="0" err="1"/>
            <a:t>ct</a:t>
          </a:r>
          <a:r>
            <a:rPr lang="en-GB" sz="1800" kern="1200" dirty="0"/>
            <a:t>)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/>
            <a:t>Activity</a:t>
          </a:r>
        </a:p>
      </dsp:txBody>
      <dsp:txXfrm>
        <a:off x="2723458" y="624953"/>
        <a:ext cx="1416909" cy="1084518"/>
      </dsp:txXfrm>
    </dsp:sp>
    <dsp:sp modelId="{EF72B868-968E-43A4-8FF6-B5C087DC694E}">
      <dsp:nvSpPr>
        <dsp:cNvPr id="0" name=""/>
        <dsp:cNvSpPr/>
      </dsp:nvSpPr>
      <dsp:spPr>
        <a:xfrm>
          <a:off x="4095105" y="118427"/>
          <a:ext cx="477060" cy="36957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/>
        </a:p>
      </dsp:txBody>
      <dsp:txXfrm>
        <a:off x="4095105" y="192341"/>
        <a:ext cx="366189" cy="221742"/>
      </dsp:txXfrm>
    </dsp:sp>
    <dsp:sp modelId="{39B72204-7101-46DA-9D39-563F505975F0}">
      <dsp:nvSpPr>
        <dsp:cNvPr id="0" name=""/>
        <dsp:cNvSpPr/>
      </dsp:nvSpPr>
      <dsp:spPr>
        <a:xfrm>
          <a:off x="4770190" y="15212"/>
          <a:ext cx="1484391" cy="8640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>
              <a:solidFill>
                <a:srgbClr val="FFFF00"/>
              </a:solidFill>
            </a:rPr>
            <a:t>[10.20-10.45]</a:t>
          </a:r>
        </a:p>
      </dsp:txBody>
      <dsp:txXfrm>
        <a:off x="4770190" y="15212"/>
        <a:ext cx="1484391" cy="576000"/>
      </dsp:txXfrm>
    </dsp:sp>
    <dsp:sp modelId="{3E2DA38E-7199-4493-B323-24C94730A0C5}">
      <dsp:nvSpPr>
        <dsp:cNvPr id="0" name=""/>
        <dsp:cNvSpPr/>
      </dsp:nvSpPr>
      <dsp:spPr>
        <a:xfrm>
          <a:off x="5074222" y="591212"/>
          <a:ext cx="1484391" cy="11520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/>
            <a:t>EIA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/>
            <a:t>Discuss</a:t>
          </a:r>
        </a:p>
      </dsp:txBody>
      <dsp:txXfrm>
        <a:off x="5107963" y="624953"/>
        <a:ext cx="1416909" cy="1084518"/>
      </dsp:txXfrm>
    </dsp:sp>
    <dsp:sp modelId="{AC11FC73-1B01-4377-955B-FC4690435BD5}">
      <dsp:nvSpPr>
        <dsp:cNvPr id="0" name=""/>
        <dsp:cNvSpPr/>
      </dsp:nvSpPr>
      <dsp:spPr>
        <a:xfrm>
          <a:off x="6479610" y="118427"/>
          <a:ext cx="477060" cy="36957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/>
        </a:p>
      </dsp:txBody>
      <dsp:txXfrm>
        <a:off x="6479610" y="192341"/>
        <a:ext cx="366189" cy="221742"/>
      </dsp:txXfrm>
    </dsp:sp>
    <dsp:sp modelId="{85CF6FF1-6525-4315-84F3-5D501E7E4061}">
      <dsp:nvSpPr>
        <dsp:cNvPr id="0" name=""/>
        <dsp:cNvSpPr/>
      </dsp:nvSpPr>
      <dsp:spPr>
        <a:xfrm>
          <a:off x="7154695" y="15212"/>
          <a:ext cx="1484391" cy="8640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>
              <a:solidFill>
                <a:srgbClr val="FFFF00"/>
              </a:solidFill>
            </a:rPr>
            <a:t>[10.45-10.50]</a:t>
          </a:r>
        </a:p>
      </dsp:txBody>
      <dsp:txXfrm>
        <a:off x="7154695" y="15212"/>
        <a:ext cx="1484391" cy="576000"/>
      </dsp:txXfrm>
    </dsp:sp>
    <dsp:sp modelId="{1766B413-51DA-4EA7-B940-8D1D0ACA1694}">
      <dsp:nvSpPr>
        <dsp:cNvPr id="0" name=""/>
        <dsp:cNvSpPr/>
      </dsp:nvSpPr>
      <dsp:spPr>
        <a:xfrm>
          <a:off x="7458727" y="591212"/>
          <a:ext cx="1484391" cy="11520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/>
            <a:t>Notes /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/>
            <a:t>Queries</a:t>
          </a:r>
        </a:p>
      </dsp:txBody>
      <dsp:txXfrm>
        <a:off x="7492468" y="624953"/>
        <a:ext cx="1416909" cy="108451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DD7A02-6D19-4D4A-A4C0-678ADC1E50FE}">
      <dsp:nvSpPr>
        <dsp:cNvPr id="0" name=""/>
        <dsp:cNvSpPr/>
      </dsp:nvSpPr>
      <dsp:spPr>
        <a:xfrm>
          <a:off x="3599" y="553168"/>
          <a:ext cx="2164643" cy="720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01600" rIns="177800" bIns="1016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/>
            <a:t>Draw</a:t>
          </a:r>
        </a:p>
      </dsp:txBody>
      <dsp:txXfrm>
        <a:off x="3599" y="553168"/>
        <a:ext cx="2164643" cy="720000"/>
      </dsp:txXfrm>
    </dsp:sp>
    <dsp:sp modelId="{690C015B-AFC7-42F1-A79C-EB33A1DDC305}">
      <dsp:nvSpPr>
        <dsp:cNvPr id="0" name=""/>
        <dsp:cNvSpPr/>
      </dsp:nvSpPr>
      <dsp:spPr>
        <a:xfrm>
          <a:off x="3599" y="1273168"/>
          <a:ext cx="2164643" cy="181856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77800" bIns="200025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500" kern="1200"/>
            <a:t>Self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500" kern="1200"/>
            <a:t>F/F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500" kern="1200"/>
            <a:t>Admire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500" kern="1200"/>
            <a:t>Aspire</a:t>
          </a:r>
        </a:p>
      </dsp:txBody>
      <dsp:txXfrm>
        <a:off x="3599" y="1273168"/>
        <a:ext cx="2164643" cy="1818562"/>
      </dsp:txXfrm>
    </dsp:sp>
    <dsp:sp modelId="{692AD5C6-801E-4489-8080-D9B945EB9A29}">
      <dsp:nvSpPr>
        <dsp:cNvPr id="0" name=""/>
        <dsp:cNvSpPr/>
      </dsp:nvSpPr>
      <dsp:spPr>
        <a:xfrm>
          <a:off x="2471293" y="553168"/>
          <a:ext cx="2164643" cy="720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01600" rIns="177800" bIns="1016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/>
            <a:t>Discuss</a:t>
          </a:r>
        </a:p>
      </dsp:txBody>
      <dsp:txXfrm>
        <a:off x="2471293" y="553168"/>
        <a:ext cx="2164643" cy="720000"/>
      </dsp:txXfrm>
    </dsp:sp>
    <dsp:sp modelId="{691CE1B2-5B07-46FE-BC5E-AD755DD1859A}">
      <dsp:nvSpPr>
        <dsp:cNvPr id="0" name=""/>
        <dsp:cNvSpPr/>
      </dsp:nvSpPr>
      <dsp:spPr>
        <a:xfrm>
          <a:off x="2471293" y="1273168"/>
          <a:ext cx="2164643" cy="181856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77800" bIns="200025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500" kern="1200"/>
            <a:t>Spread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500" kern="1200"/>
            <a:t>Impact</a:t>
          </a:r>
        </a:p>
      </dsp:txBody>
      <dsp:txXfrm>
        <a:off x="2471293" y="1273168"/>
        <a:ext cx="2164643" cy="1818562"/>
      </dsp:txXfrm>
    </dsp:sp>
    <dsp:sp modelId="{5AC8676F-E44D-4682-8C25-DD186E5957F3}">
      <dsp:nvSpPr>
        <dsp:cNvPr id="0" name=""/>
        <dsp:cNvSpPr/>
      </dsp:nvSpPr>
      <dsp:spPr>
        <a:xfrm>
          <a:off x="4938987" y="553168"/>
          <a:ext cx="2164643" cy="720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01600" rIns="177800" bIns="1016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/>
            <a:t>Critique</a:t>
          </a:r>
        </a:p>
      </dsp:txBody>
      <dsp:txXfrm>
        <a:off x="4938987" y="553168"/>
        <a:ext cx="2164643" cy="720000"/>
      </dsp:txXfrm>
    </dsp:sp>
    <dsp:sp modelId="{749BCBFA-2FD3-40F9-BDBA-CA3C7D24F0E0}">
      <dsp:nvSpPr>
        <dsp:cNvPr id="0" name=""/>
        <dsp:cNvSpPr/>
      </dsp:nvSpPr>
      <dsp:spPr>
        <a:xfrm>
          <a:off x="4938987" y="1273168"/>
          <a:ext cx="2164643" cy="181856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77800" bIns="200025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500" kern="1200"/>
            <a:t>Agree?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500" kern="1200"/>
            <a:t>Constant?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500" kern="1200"/>
            <a:t>Missing?</a:t>
          </a:r>
        </a:p>
      </dsp:txBody>
      <dsp:txXfrm>
        <a:off x="4938987" y="1273168"/>
        <a:ext cx="2164643" cy="1818562"/>
      </dsp:txXfrm>
    </dsp:sp>
    <dsp:sp modelId="{BABD4AAA-4A75-4FA8-91B8-519C4C512C39}">
      <dsp:nvSpPr>
        <dsp:cNvPr id="0" name=""/>
        <dsp:cNvSpPr/>
      </dsp:nvSpPr>
      <dsp:spPr>
        <a:xfrm>
          <a:off x="7406680" y="553168"/>
          <a:ext cx="2164643" cy="720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01600" rIns="177800" bIns="1016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/>
            <a:t>Reflect</a:t>
          </a:r>
        </a:p>
      </dsp:txBody>
      <dsp:txXfrm>
        <a:off x="7406680" y="553168"/>
        <a:ext cx="2164643" cy="720000"/>
      </dsp:txXfrm>
    </dsp:sp>
    <dsp:sp modelId="{03191240-97B9-4055-8FAD-F70C14AB09FE}">
      <dsp:nvSpPr>
        <dsp:cNvPr id="0" name=""/>
        <dsp:cNvSpPr/>
      </dsp:nvSpPr>
      <dsp:spPr>
        <a:xfrm>
          <a:off x="7406680" y="1273168"/>
          <a:ext cx="2164643" cy="181856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77800" bIns="200025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500" kern="1200"/>
            <a:t>Position affects perspective</a:t>
          </a:r>
        </a:p>
      </dsp:txBody>
      <dsp:txXfrm>
        <a:off x="7406680" y="1273168"/>
        <a:ext cx="2164643" cy="181856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E52CD9-735C-4787-ABE5-6F8DB5575AE5}">
      <dsp:nvSpPr>
        <dsp:cNvPr id="0" name=""/>
        <dsp:cNvSpPr/>
      </dsp:nvSpPr>
      <dsp:spPr>
        <a:xfrm rot="10800000">
          <a:off x="1631534" y="1413"/>
          <a:ext cx="5472684" cy="1012305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46398" tIns="110490" rIns="206248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/>
            <a:t>Deficit / Medical Model (Individual level “blame”)</a:t>
          </a:r>
          <a:endParaRPr lang="en-US" sz="2900" kern="1200"/>
        </a:p>
      </dsp:txBody>
      <dsp:txXfrm rot="10800000">
        <a:off x="1884610" y="1413"/>
        <a:ext cx="5219608" cy="1012305"/>
      </dsp:txXfrm>
    </dsp:sp>
    <dsp:sp modelId="{9A0A890C-CC89-479B-9AE7-2856AD93E0E7}">
      <dsp:nvSpPr>
        <dsp:cNvPr id="0" name=""/>
        <dsp:cNvSpPr/>
      </dsp:nvSpPr>
      <dsp:spPr>
        <a:xfrm>
          <a:off x="1125381" y="1413"/>
          <a:ext cx="1012305" cy="1012305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</dsp:sp>
    <dsp:sp modelId="{7F2B29B3-8BC1-4F17-A5BC-BBA74B5DCD45}">
      <dsp:nvSpPr>
        <dsp:cNvPr id="0" name=""/>
        <dsp:cNvSpPr/>
      </dsp:nvSpPr>
      <dsp:spPr>
        <a:xfrm rot="10800000">
          <a:off x="1631534" y="1315899"/>
          <a:ext cx="5472684" cy="1012305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46398" tIns="110490" rIns="206248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/>
            <a:t>Structural (Systems and processes)</a:t>
          </a:r>
          <a:endParaRPr lang="en-US" sz="2900" kern="1200"/>
        </a:p>
      </dsp:txBody>
      <dsp:txXfrm rot="10800000">
        <a:off x="1884610" y="1315899"/>
        <a:ext cx="5219608" cy="1012305"/>
      </dsp:txXfrm>
    </dsp:sp>
    <dsp:sp modelId="{E553E089-0B33-4B0D-8A1B-F1E332C73462}">
      <dsp:nvSpPr>
        <dsp:cNvPr id="0" name=""/>
        <dsp:cNvSpPr/>
      </dsp:nvSpPr>
      <dsp:spPr>
        <a:xfrm>
          <a:off x="1125381" y="1315899"/>
          <a:ext cx="1012305" cy="1012305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EE09A25-A0D4-4463-B48F-896421745204}">
      <dsp:nvSpPr>
        <dsp:cNvPr id="0" name=""/>
        <dsp:cNvSpPr/>
      </dsp:nvSpPr>
      <dsp:spPr>
        <a:xfrm rot="10800000">
          <a:off x="1631534" y="2630385"/>
          <a:ext cx="5472684" cy="1012305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46398" tIns="110490" rIns="206248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/>
            <a:t>Socio-psychological (Society and belief)</a:t>
          </a:r>
          <a:endParaRPr lang="en-US" sz="2900" kern="1200"/>
        </a:p>
      </dsp:txBody>
      <dsp:txXfrm rot="10800000">
        <a:off x="1884610" y="2630385"/>
        <a:ext cx="5219608" cy="1012305"/>
      </dsp:txXfrm>
    </dsp:sp>
    <dsp:sp modelId="{72078A26-9CD8-481A-B2E0-657112033575}">
      <dsp:nvSpPr>
        <dsp:cNvPr id="0" name=""/>
        <dsp:cNvSpPr/>
      </dsp:nvSpPr>
      <dsp:spPr>
        <a:xfrm>
          <a:off x="1125381" y="2630385"/>
          <a:ext cx="1012305" cy="1012305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DD6879-262D-40E6-BA9B-8498F1F451E7}">
      <dsp:nvSpPr>
        <dsp:cNvPr id="0" name=""/>
        <dsp:cNvSpPr/>
      </dsp:nvSpPr>
      <dsp:spPr>
        <a:xfrm rot="16200000">
          <a:off x="949" y="124"/>
          <a:ext cx="3644651" cy="3644651"/>
        </a:xfrm>
        <a:prstGeom prst="up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928" tIns="312928" rIns="312928" bIns="312928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400" kern="1200"/>
            <a:t>Mark Scheme</a:t>
          </a:r>
        </a:p>
      </dsp:txBody>
      <dsp:txXfrm rot="5400000">
        <a:off x="638763" y="911287"/>
        <a:ext cx="3006837" cy="1822325"/>
      </dsp:txXfrm>
    </dsp:sp>
    <dsp:sp modelId="{4A3B0E12-63FD-412F-A890-B3990216C1C8}">
      <dsp:nvSpPr>
        <dsp:cNvPr id="0" name=""/>
        <dsp:cNvSpPr/>
      </dsp:nvSpPr>
      <dsp:spPr>
        <a:xfrm rot="5400000">
          <a:off x="4583998" y="124"/>
          <a:ext cx="3644651" cy="3644651"/>
        </a:xfrm>
        <a:prstGeom prst="up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928" tIns="312928" rIns="312928" bIns="312928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400" kern="1200"/>
            <a:t>Positions of Power</a:t>
          </a:r>
        </a:p>
      </dsp:txBody>
      <dsp:txXfrm rot="-5400000">
        <a:off x="4583998" y="911287"/>
        <a:ext cx="3006837" cy="18223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arrow1">
  <dgm:title val=""/>
  <dgm:desc val=""/>
  <dgm:catLst>
    <dgm:cat type="relationship" pri="7000"/>
    <dgm:cat type="process" pri="3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0.1"/>
          <dgm:constr type="diam" refType="w" refFor="ch" refPtType="node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"/>
        </dgm:constrLst>
      </dgm:if>
      <dgm:if name="Name13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15"/>
        </dgm:constrLst>
      </dgm:if>
      <dgm:if name="Name14" axis="ch" ptType="node" func="cnt" op="equ" val="10">
        <dgm:constrLst>
          <dgm:constr type="primFontSz" for="ch" ptType="node" op="lte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else name="Name1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35"/>
        </dgm:constrLst>
      </dgm:else>
    </dgm:choose>
    <dgm:ruleLst/>
    <dgm:forEach name="Name16" axis="ch" ptType="node">
      <dgm:layoutNode name="arrow">
        <dgm:varLst>
          <dgm:bulletEnabled val="1"/>
        </dgm:varLst>
        <dgm:alg type="tx"/>
        <dgm:shape xmlns:r="http://schemas.openxmlformats.org/officeDocument/2006/relationships" type="up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E0D2A8-8F95-47C2-ABE1-A779F5A43C98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7663E2-27CE-4C79-91D3-7F5C4262D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5595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7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3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30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06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83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0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36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3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[Change timings]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7663E2-27CE-4C79-91D3-7F5C4262D57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9546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lIns="99075" tIns="49538" rIns="99075" bIns="49538"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Name of presentation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D35C32B-10D1-1447-A35B-280119DE9D12}" type="datetime3">
              <a:rPr lang="en-GB" smtClean="0"/>
              <a:pPr/>
              <a:t>8 August, 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3919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lIns="99075" tIns="49538" rIns="99075" bIns="49538"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Name of presentation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D35C32B-10D1-1447-A35B-280119DE9D12}" type="datetime3">
              <a:rPr lang="en-GB" smtClean="0"/>
              <a:pPr/>
              <a:t>8 August, 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961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lIns="99075" tIns="49538" rIns="99075" bIns="49538"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Name of presentation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D35C32B-10D1-1447-A35B-280119DE9D12}" type="datetime3">
              <a:rPr lang="en-GB" smtClean="0"/>
              <a:pPr/>
              <a:t>8 August, 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6437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lIns="99075" tIns="49538" rIns="99075" bIns="49538"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Name of presentation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D35C32B-10D1-1447-A35B-280119DE9D12}" type="datetime3">
              <a:rPr lang="en-GB" smtClean="0"/>
              <a:pPr/>
              <a:t>8 August, 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0940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lIns="99075" tIns="49538" rIns="99075" bIns="49538"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Name of presentation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D35C32B-10D1-1447-A35B-280119DE9D12}" type="datetime3">
              <a:rPr lang="en-GB" smtClean="0"/>
              <a:pPr/>
              <a:t>8 August, 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0364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lIns="99075" tIns="49538" rIns="99075" bIns="49538"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Name of presentation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D35C32B-10D1-1447-A35B-280119DE9D12}" type="datetime3">
              <a:rPr lang="en-GB" smtClean="0"/>
              <a:pPr/>
              <a:t>8 August, 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7140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lIns="99075" tIns="49538" rIns="99075" bIns="49538"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Name of presentation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D35C32B-10D1-1447-A35B-280119DE9D12}" type="datetime3">
              <a:rPr lang="en-GB" smtClean="0"/>
              <a:pPr/>
              <a:t>8 August, 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704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lIns="99075" tIns="49538" rIns="99075" bIns="49538"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Name of presentation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D35C32B-10D1-1447-A35B-280119DE9D12}" type="datetime3">
              <a:rPr lang="en-GB" smtClean="0"/>
              <a:pPr/>
              <a:t>8 August, 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0969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lIns="99075" tIns="49538" rIns="99075" bIns="49538"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Name of presentation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D35C32B-10D1-1447-A35B-280119DE9D12}" type="datetime3">
              <a:rPr lang="en-GB" smtClean="0"/>
              <a:pPr/>
              <a:t>8 August, 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2550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lIns="99075" tIns="49538" rIns="99075" bIns="49538"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Name of presentation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D35C32B-10D1-1447-A35B-280119DE9D12}" type="datetime3">
              <a:rPr lang="en-GB" smtClean="0"/>
              <a:pPr/>
              <a:t>8 August, 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7366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lIns="99075" tIns="49538" rIns="99075" bIns="49538"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Name of presentation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D35C32B-10D1-1447-A35B-280119DE9D12}" type="datetime3">
              <a:rPr lang="en-GB" smtClean="0"/>
              <a:pPr/>
              <a:t>8 August, 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4154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lIns="99075" tIns="49538" rIns="99075" bIns="49538"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Name of presentation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D35C32B-10D1-1447-A35B-280119DE9D12}" type="datetime3">
              <a:rPr lang="en-GB" smtClean="0"/>
              <a:pPr/>
              <a:t>8 August, 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363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lIns="99075" tIns="49538" rIns="99075" bIns="49538"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Name of presentation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D35C32B-10D1-1447-A35B-280119DE9D12}" type="datetime3">
              <a:rPr lang="en-GB" smtClean="0"/>
              <a:pPr/>
              <a:t>8 August, 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0677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lIns="99075" tIns="49538" rIns="99075" bIns="49538"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Name of presentation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D35C32B-10D1-1447-A35B-280119DE9D12}" type="datetime3">
              <a:rPr lang="en-GB" smtClean="0"/>
              <a:pPr/>
              <a:t>8 August, 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4970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lIns="99075" tIns="49538" rIns="99075" bIns="49538"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Name of presentation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D35C32B-10D1-1447-A35B-280119DE9D12}" type="datetime3">
              <a:rPr lang="en-GB" smtClean="0"/>
              <a:pPr/>
              <a:t>8 August, 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196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4">
            <a:extLst>
              <a:ext uri="{FF2B5EF4-FFF2-40B4-BE49-F238E27FC236}">
                <a16:creationId xmlns:a16="http://schemas.microsoft.com/office/drawing/2014/main" id="{0C35C447-372A-2538-9C02-9DA22221296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30271" y="327819"/>
            <a:ext cx="3972600" cy="438124"/>
            <a:chOff x="0" y="3473"/>
            <a:chExt cx="15360" cy="1694"/>
          </a:xfrm>
          <a:solidFill>
            <a:schemeClr val="accent1"/>
          </a:solidFill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CFF1AFD2-F993-B30A-2282-C04F1F65AF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2F13F474-91EA-0185-733B-62682BD9F6E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87072C05-B626-BAF9-5316-96EAB02420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AC6EA6C6-1057-DAC8-2609-B6EB51B723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4E258757-AB3A-DE10-FDFE-35B9588E9C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74360D36-2B50-3114-9CB9-4BEE96BCCE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1B032D16-0F2B-1DEC-D92A-ACAF24C07B0A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13923343-4541-4792-ADC5-E6333E98D37A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802863CF-25C1-DECF-F640-C736ECDB95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27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3" name="Subtitle 2">
            <a:extLst>
              <a:ext uri="{FF2B5EF4-FFF2-40B4-BE49-F238E27FC236}">
                <a16:creationId xmlns:a16="http://schemas.microsoft.com/office/drawing/2014/main" id="{623E9086-C2CE-8088-D447-C484543077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271" y="4383000"/>
            <a:ext cx="9144000" cy="1322348"/>
          </a:xfrm>
        </p:spPr>
        <p:txBody>
          <a:bodyPr/>
          <a:lstStyle>
            <a:lvl1pPr marL="0" indent="0" algn="l">
              <a:buNone/>
              <a:defRPr sz="48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34" name="Text Placeholder 17">
            <a:extLst>
              <a:ext uri="{FF2B5EF4-FFF2-40B4-BE49-F238E27FC236}">
                <a16:creationId xmlns:a16="http://schemas.microsoft.com/office/drawing/2014/main" id="{C53F61BD-18EB-B863-761D-89639D8806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 anchor="b"/>
          <a:lstStyle>
            <a:lvl1pPr>
              <a:defRPr sz="2200" b="1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accent1"/>
                </a:solidFill>
              </a:defRPr>
            </a:lvl2pPr>
            <a:lvl3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5pPr>
            <a:lvl6pPr>
              <a:defRPr>
                <a:latin typeface="+mn-lt"/>
              </a:defRPr>
            </a:lvl6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id="{8D9607AD-7AAF-2EDF-C412-812FF7F3B58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  <a:solidFill>
            <a:schemeClr val="accent1"/>
          </a:solidFill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BC046806-B888-EA54-A7F7-EC485E779E1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434DD393-B7DE-B376-27BE-92D1E7CEB38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736DA9D2-098A-01E4-69A3-A7C3A0EEC36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" name="Freeform 8">
              <a:extLst>
                <a:ext uri="{FF2B5EF4-FFF2-40B4-BE49-F238E27FC236}">
                  <a16:creationId xmlns:a16="http://schemas.microsoft.com/office/drawing/2014/main" id="{4E904ECC-5757-97B1-2C86-F5470E51B5B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7" name="Freeform 9">
              <a:extLst>
                <a:ext uri="{FF2B5EF4-FFF2-40B4-BE49-F238E27FC236}">
                  <a16:creationId xmlns:a16="http://schemas.microsoft.com/office/drawing/2014/main" id="{187C6513-5AC6-28D7-6A7C-C3FCEC0262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" name="Freeform 10">
              <a:extLst>
                <a:ext uri="{FF2B5EF4-FFF2-40B4-BE49-F238E27FC236}">
                  <a16:creationId xmlns:a16="http://schemas.microsoft.com/office/drawing/2014/main" id="{2AAEA4F0-9A40-134F-A28C-B0F65D2E7CC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9" name="Freeform 11">
              <a:extLst>
                <a:ext uri="{FF2B5EF4-FFF2-40B4-BE49-F238E27FC236}">
                  <a16:creationId xmlns:a16="http://schemas.microsoft.com/office/drawing/2014/main" id="{6F73866A-497F-8BA0-122F-CF73972BB03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0" name="Freeform 12">
              <a:extLst>
                <a:ext uri="{FF2B5EF4-FFF2-40B4-BE49-F238E27FC236}">
                  <a16:creationId xmlns:a16="http://schemas.microsoft.com/office/drawing/2014/main" id="{360604E4-4CC6-3C71-F886-C7198BF52D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3595980508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0AC38-BED1-9031-E2E0-CB195EDFD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11540763" cy="37804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26F26-EA3D-40AC-124C-008BE90D71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800" y="1394619"/>
            <a:ext cx="11540763" cy="48664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C11D5-984D-8680-D542-25A06BDC5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2E529F-F811-2979-BFFA-08BB8BC2F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69BFE-A663-D9A7-8252-C85369469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2B454FF-7060-E11B-6122-C9D16BC0604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5812569"/>
      </p:ext>
    </p:extLst>
  </p:cSld>
  <p:clrMapOvr>
    <a:masterClrMapping/>
  </p:clrMapOvr>
  <p:transition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Text Smo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1761" y="327821"/>
            <a:ext cx="5574008" cy="59332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E9D81BEA-7EB3-2BC8-30E0-0E8C91FA23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9"/>
            <a:ext cx="2743200" cy="137319"/>
          </a:xfrm>
        </p:spPr>
        <p:txBody>
          <a:bodyPr/>
          <a:lstStyle>
            <a:lvl1pPr>
              <a:defRPr sz="851">
                <a:solidFill>
                  <a:schemeClr val="accent1"/>
                </a:solidFill>
              </a:defRPr>
            </a:lvl1pPr>
            <a:lvl2pPr>
              <a:defRPr sz="851">
                <a:solidFill>
                  <a:schemeClr val="accent1"/>
                </a:solidFill>
              </a:defRPr>
            </a:lvl2pPr>
            <a:lvl3pPr>
              <a:defRPr sz="851">
                <a:solidFill>
                  <a:schemeClr val="accent1"/>
                </a:solidFill>
              </a:defRPr>
            </a:lvl3pPr>
            <a:lvl4pPr>
              <a:defRPr sz="851">
                <a:solidFill>
                  <a:schemeClr val="accent1"/>
                </a:solidFill>
              </a:defRPr>
            </a:lvl4pPr>
            <a:lvl5pPr>
              <a:defRPr sz="85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Image caption goes here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09D4F2-8CDC-D853-BB4E-3D1330CD34A2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326594" y="328615"/>
            <a:ext cx="5583671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4240842164"/>
      </p:ext>
    </p:extLst>
  </p:cSld>
  <p:clrMapOvr>
    <a:masterClrMapping/>
  </p:clrMapOvr>
  <p:transition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Text Kha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1761" y="327821"/>
            <a:ext cx="5574008" cy="59332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E9D81BEA-7EB3-2BC8-30E0-0E8C91FA23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9"/>
            <a:ext cx="2743200" cy="137319"/>
          </a:xfrm>
        </p:spPr>
        <p:txBody>
          <a:bodyPr/>
          <a:lstStyle>
            <a:lvl1pPr>
              <a:defRPr sz="851">
                <a:solidFill>
                  <a:schemeClr val="accent1"/>
                </a:solidFill>
              </a:defRPr>
            </a:lvl1pPr>
            <a:lvl2pPr>
              <a:defRPr sz="851">
                <a:solidFill>
                  <a:schemeClr val="accent1"/>
                </a:solidFill>
              </a:defRPr>
            </a:lvl2pPr>
            <a:lvl3pPr>
              <a:defRPr sz="851">
                <a:solidFill>
                  <a:schemeClr val="accent1"/>
                </a:solidFill>
              </a:defRPr>
            </a:lvl3pPr>
            <a:lvl4pPr>
              <a:defRPr sz="851">
                <a:solidFill>
                  <a:schemeClr val="accent1"/>
                </a:solidFill>
              </a:defRPr>
            </a:lvl4pPr>
            <a:lvl5pPr>
              <a:defRPr sz="85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Image caption goes here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09D4F2-8CDC-D853-BB4E-3D1330CD34A2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326594" y="328615"/>
            <a:ext cx="5583671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3782778189"/>
      </p:ext>
    </p:extLst>
  </p:cSld>
  <p:clrMapOvr>
    <a:masterClrMapping/>
  </p:clrMapOvr>
  <p:transition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5956E3-49F4-0F54-ECD1-833CCCC18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47AF09-A289-B391-8698-2A6786771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D67CF9-6C56-BF00-C251-8AA14203B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754C307-7FD2-615A-261A-9396C9B3C6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6233" y="327821"/>
            <a:ext cx="11541025" cy="5933281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94B053A-20C0-FAD5-8DBE-F33035C94A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9"/>
            <a:ext cx="2743200" cy="137319"/>
          </a:xfrm>
        </p:spPr>
        <p:txBody>
          <a:bodyPr/>
          <a:lstStyle>
            <a:lvl1pPr>
              <a:defRPr sz="851">
                <a:solidFill>
                  <a:schemeClr val="accent1"/>
                </a:solidFill>
              </a:defRPr>
            </a:lvl1pPr>
            <a:lvl2pPr>
              <a:defRPr sz="851">
                <a:solidFill>
                  <a:schemeClr val="accent1"/>
                </a:solidFill>
              </a:defRPr>
            </a:lvl2pPr>
            <a:lvl3pPr>
              <a:defRPr sz="851">
                <a:solidFill>
                  <a:schemeClr val="accent1"/>
                </a:solidFill>
              </a:defRPr>
            </a:lvl3pPr>
            <a:lvl4pPr>
              <a:defRPr sz="851">
                <a:solidFill>
                  <a:schemeClr val="accent1"/>
                </a:solidFill>
              </a:defRPr>
            </a:lvl4pPr>
            <a:lvl5pPr>
              <a:defRPr sz="85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Image caption goes here</a:t>
            </a:r>
          </a:p>
        </p:txBody>
      </p:sp>
    </p:spTree>
    <p:extLst>
      <p:ext uri="{BB962C8B-B14F-4D97-AF65-F5344CB8AC3E}">
        <p14:creationId xmlns:p14="http://schemas.microsoft.com/office/powerpoint/2010/main" val="3306752833"/>
      </p:ext>
    </p:extLst>
  </p:cSld>
  <p:clrMapOvr>
    <a:masterClrMapping/>
  </p:clrMapOvr>
  <p:transition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rge Image Smo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5956E3-49F4-0F54-ECD1-833CCCC18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47AF09-A289-B391-8698-2A6786771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D67CF9-6C56-BF00-C251-8AA14203B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754C307-7FD2-615A-261A-9396C9B3C6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6233" y="327821"/>
            <a:ext cx="11541025" cy="5933281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94B053A-20C0-FAD5-8DBE-F33035C94A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9"/>
            <a:ext cx="2743200" cy="137319"/>
          </a:xfrm>
        </p:spPr>
        <p:txBody>
          <a:bodyPr/>
          <a:lstStyle>
            <a:lvl1pPr>
              <a:defRPr sz="851">
                <a:solidFill>
                  <a:schemeClr val="accent1"/>
                </a:solidFill>
              </a:defRPr>
            </a:lvl1pPr>
            <a:lvl2pPr>
              <a:defRPr sz="851">
                <a:solidFill>
                  <a:schemeClr val="accent1"/>
                </a:solidFill>
              </a:defRPr>
            </a:lvl2pPr>
            <a:lvl3pPr>
              <a:defRPr sz="851">
                <a:solidFill>
                  <a:schemeClr val="accent1"/>
                </a:solidFill>
              </a:defRPr>
            </a:lvl3pPr>
            <a:lvl4pPr>
              <a:defRPr sz="851">
                <a:solidFill>
                  <a:schemeClr val="accent1"/>
                </a:solidFill>
              </a:defRPr>
            </a:lvl4pPr>
            <a:lvl5pPr>
              <a:defRPr sz="85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Image caption goes here</a:t>
            </a:r>
          </a:p>
        </p:txBody>
      </p:sp>
    </p:spTree>
    <p:extLst>
      <p:ext uri="{BB962C8B-B14F-4D97-AF65-F5344CB8AC3E}">
        <p14:creationId xmlns:p14="http://schemas.microsoft.com/office/powerpoint/2010/main" val="3115991555"/>
      </p:ext>
    </p:extLst>
  </p:cSld>
  <p:clrMapOvr>
    <a:masterClrMapping/>
  </p:clrMapOvr>
  <p:transition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rge Image Kha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5956E3-49F4-0F54-ECD1-833CCCC18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47AF09-A289-B391-8698-2A6786771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D67CF9-6C56-BF00-C251-8AA14203B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754C307-7FD2-615A-261A-9396C9B3C6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6233" y="327821"/>
            <a:ext cx="11541025" cy="5933281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94B053A-20C0-FAD5-8DBE-F33035C94A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9"/>
            <a:ext cx="2743200" cy="137319"/>
          </a:xfrm>
        </p:spPr>
        <p:txBody>
          <a:bodyPr/>
          <a:lstStyle>
            <a:lvl1pPr>
              <a:defRPr sz="851">
                <a:solidFill>
                  <a:schemeClr val="accent1"/>
                </a:solidFill>
              </a:defRPr>
            </a:lvl1pPr>
            <a:lvl2pPr>
              <a:defRPr sz="851">
                <a:solidFill>
                  <a:schemeClr val="accent1"/>
                </a:solidFill>
              </a:defRPr>
            </a:lvl2pPr>
            <a:lvl3pPr>
              <a:defRPr sz="851">
                <a:solidFill>
                  <a:schemeClr val="accent1"/>
                </a:solidFill>
              </a:defRPr>
            </a:lvl3pPr>
            <a:lvl4pPr>
              <a:defRPr sz="851">
                <a:solidFill>
                  <a:schemeClr val="accent1"/>
                </a:solidFill>
              </a:defRPr>
            </a:lvl4pPr>
            <a:lvl5pPr>
              <a:defRPr sz="85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Image caption goes here</a:t>
            </a:r>
          </a:p>
        </p:txBody>
      </p:sp>
    </p:spTree>
    <p:extLst>
      <p:ext uri="{BB962C8B-B14F-4D97-AF65-F5344CB8AC3E}">
        <p14:creationId xmlns:p14="http://schemas.microsoft.com/office/powerpoint/2010/main" val="2859685012"/>
      </p:ext>
    </p:extLst>
  </p:cSld>
  <p:clrMapOvr>
    <a:masterClrMapping/>
  </p:clrMapOvr>
  <p:transition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98C9DEC1-150C-501B-2DF1-6E2CB499B66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21"/>
            <a:ext cx="11536292" cy="1272297"/>
            <a:chOff x="0" y="3473"/>
            <a:chExt cx="15360" cy="1694"/>
          </a:xfrm>
          <a:solidFill>
            <a:schemeClr val="accent1"/>
          </a:solidFill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E39A89AD-BEB6-79FD-8F05-4DF88E68FEE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733ED1C0-423D-3BA1-7D76-5AD063DB496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24321CB6-88B2-41D3-45AD-465FCCF9FF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28DF50ED-77B5-2CCB-445E-BE59A74640E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3E46F43E-7289-80AB-2776-B413EE27ED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0C82D5C3-8445-8837-27CE-3B93EA4FA45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2D962E7C-3E08-D166-19E4-74C4922787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F4041540-D57A-59CB-04E7-A52B58E1F12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1148999050"/>
      </p:ext>
    </p:extLst>
  </p:cSld>
  <p:clrMapOvr>
    <a:masterClrMapping/>
  </p:clrMapOvr>
  <p:transition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Slide Smo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98C9DEC1-150C-501B-2DF1-6E2CB499B66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21"/>
            <a:ext cx="11536292" cy="1272297"/>
            <a:chOff x="0" y="3473"/>
            <a:chExt cx="15360" cy="1694"/>
          </a:xfrm>
          <a:solidFill>
            <a:schemeClr val="accent1"/>
          </a:solidFill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E39A89AD-BEB6-79FD-8F05-4DF88E68FEE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733ED1C0-423D-3BA1-7D76-5AD063DB496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24321CB6-88B2-41D3-45AD-465FCCF9FF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28DF50ED-77B5-2CCB-445E-BE59A74640E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3E46F43E-7289-80AB-2776-B413EE27ED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0C82D5C3-8445-8837-27CE-3B93EA4FA45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2D962E7C-3E08-D166-19E4-74C4922787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F4041540-D57A-59CB-04E7-A52B58E1F12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1658548261"/>
      </p:ext>
    </p:extLst>
  </p:cSld>
  <p:clrMapOvr>
    <a:masterClrMapping/>
  </p:clrMapOvr>
  <p:transition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Slide Kha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98C9DEC1-150C-501B-2DF1-6E2CB499B66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21"/>
            <a:ext cx="11536292" cy="1272297"/>
            <a:chOff x="0" y="3473"/>
            <a:chExt cx="15360" cy="1694"/>
          </a:xfrm>
          <a:solidFill>
            <a:schemeClr val="accent1"/>
          </a:solidFill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E39A89AD-BEB6-79FD-8F05-4DF88E68FEE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733ED1C0-423D-3BA1-7D76-5AD063DB496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24321CB6-88B2-41D3-45AD-465FCCF9FF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28DF50ED-77B5-2CCB-445E-BE59A74640E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3E46F43E-7289-80AB-2776-B413EE27ED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0C82D5C3-8445-8837-27CE-3B93EA4FA45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2D962E7C-3E08-D166-19E4-74C4922787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F4041540-D57A-59CB-04E7-A52B58E1F12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211696665"/>
      </p:ext>
    </p:extLst>
  </p:cSld>
  <p:clrMapOvr>
    <a:masterClrMapping/>
  </p:clrMapOvr>
  <p:transition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8F1E4B3C-5470-00F2-B8CB-BB4906CF439D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21"/>
            <a:ext cx="11536292" cy="1272297"/>
            <a:chOff x="0" y="3473"/>
            <a:chExt cx="15360" cy="1694"/>
          </a:xfrm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7D7A316D-6FA6-8EBE-A7B4-43071E70A86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11C06CEA-028D-9197-2DEF-67878595AE6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DEA93E8D-A827-0EF8-FC25-4EDF7B194E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DF359F29-A6DD-FD4C-F807-701DEA41EDF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2468BF6B-AEBB-4CAA-244D-9EBE80B9A1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CC60AC05-547F-FA65-604E-4ED4912EA9E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7632E58E-1400-1E6E-BB60-7A9B794F41F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4D65D159-581D-F29B-BBD4-C1C5BACCEE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4250105972"/>
      </p:ext>
    </p:extLst>
  </p:cSld>
  <p:clrMapOvr>
    <a:masterClrMapping/>
  </p:clrMapOvr>
  <p:transition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Sl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3A87AD45-2D2F-D96C-947C-BAE35BFEBEE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21"/>
            <a:ext cx="11536292" cy="1272297"/>
            <a:chOff x="0" y="3473"/>
            <a:chExt cx="15360" cy="1694"/>
          </a:xfrm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31EDC35F-4F2D-B2A7-1ECD-0CF19D1AD2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97F4776F-4E5E-13DF-F11A-A6808FFFC98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BA993AE1-6A24-5C17-7FE2-A16589D9C4A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DA87F8EF-CDAD-15A2-A361-88921E1CAF7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E90186DB-2300-A8AA-8FAD-2C609649A61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31922286-E237-1114-3A54-E1731611D66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1B4DA78C-0EF6-B05D-F2D2-EFEDA343E39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A00F92FE-6EB2-0D0E-BFC9-559AD1E7A4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1216125896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Smo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0AC38-BED1-9031-E2E0-CB195EDFD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11540763" cy="37804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26F26-EA3D-40AC-124C-008BE90D71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800" y="1394619"/>
            <a:ext cx="11540763" cy="48664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C11D5-984D-8680-D542-25A06BDC5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2E529F-F811-2979-BFFA-08BB8BC2F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69BFE-A663-D9A7-8252-C85369469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2B454FF-7060-E11B-6122-C9D16BC0604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5886867"/>
      </p:ext>
    </p:extLst>
  </p:cSld>
  <p:clrMapOvr>
    <a:masterClrMapping/>
  </p:clrMapOvr>
  <p:transition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1C1E3-6A7C-C21D-910D-C4B7DFFF52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271" y="3338719"/>
            <a:ext cx="9144000" cy="1828406"/>
          </a:xfrm>
        </p:spPr>
        <p:txBody>
          <a:bodyPr anchor="t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B9815FA8-AE01-67BC-5B0D-996D4CDAD19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  <a:solidFill>
            <a:schemeClr val="accent1"/>
          </a:solidFill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FB1AA775-4CCE-276F-2BCF-CDB5A9211F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D0FDD9D0-D471-8D20-94AE-C3BC73F88F8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CD6C2A08-9069-9582-5D59-A51210F8CB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10C2D08-4FE4-C1FC-5226-E7A45B13D65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8010D1AF-A77E-06AA-9B05-D1DD5EE830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98B53AE0-4719-5655-6BA0-0E7E9ECB8EC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0AD6D1E9-D44F-9A59-4CB4-033C25A77D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F58ED361-0E2C-77F6-2830-FBB60D7464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8941CFE3-E9FE-BA73-2A08-4753061CC4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8"/>
            <a:ext cx="5579199" cy="740845"/>
          </a:xfrm>
        </p:spPr>
        <p:txBody>
          <a:bodyPr anchor="b"/>
          <a:lstStyle>
            <a:lvl1pPr>
              <a:defRPr sz="2200" b="1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accent1"/>
                </a:solidFill>
              </a:defRPr>
            </a:lvl2pPr>
            <a:lvl3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5pPr>
            <a:lvl6pPr>
              <a:defRPr>
                <a:latin typeface="+mn-lt"/>
              </a:defRPr>
            </a:lvl6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1819100"/>
      </p:ext>
    </p:extLst>
  </p:cSld>
  <p:clrMapOvr>
    <a:masterClrMapping/>
  </p:clrMapOvr>
  <p:transition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osing Slide Smo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1C1E3-6A7C-C21D-910D-C4B7DFFF52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271" y="3338719"/>
            <a:ext cx="9144000" cy="1828406"/>
          </a:xfrm>
        </p:spPr>
        <p:txBody>
          <a:bodyPr anchor="t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B9815FA8-AE01-67BC-5B0D-996D4CDAD19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  <a:solidFill>
            <a:schemeClr val="accent1"/>
          </a:solidFill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FB1AA775-4CCE-276F-2BCF-CDB5A9211F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D0FDD9D0-D471-8D20-94AE-C3BC73F88F8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CD6C2A08-9069-9582-5D59-A51210F8CB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10C2D08-4FE4-C1FC-5226-E7A45B13D65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8010D1AF-A77E-06AA-9B05-D1DD5EE830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98B53AE0-4719-5655-6BA0-0E7E9ECB8EC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0AD6D1E9-D44F-9A59-4CB4-033C25A77D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F58ED361-0E2C-77F6-2830-FBB60D7464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92BEE681-8AB7-A062-C6CA-FCE0512982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8"/>
            <a:ext cx="5579199" cy="740845"/>
          </a:xfrm>
        </p:spPr>
        <p:txBody>
          <a:bodyPr anchor="b"/>
          <a:lstStyle>
            <a:lvl1pPr>
              <a:defRPr sz="2200" b="1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accent1"/>
                </a:solidFill>
              </a:defRPr>
            </a:lvl2pPr>
            <a:lvl3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5pPr>
            <a:lvl6pPr>
              <a:defRPr>
                <a:latin typeface="+mn-lt"/>
              </a:defRPr>
            </a:lvl6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8184500"/>
      </p:ext>
    </p:extLst>
  </p:cSld>
  <p:clrMapOvr>
    <a:masterClrMapping/>
  </p:clrMapOvr>
  <p:transition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osing Slide Kha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1C1E3-6A7C-C21D-910D-C4B7DFFF52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271" y="3338719"/>
            <a:ext cx="9144000" cy="1828406"/>
          </a:xfrm>
        </p:spPr>
        <p:txBody>
          <a:bodyPr anchor="t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B9815FA8-AE01-67BC-5B0D-996D4CDAD19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  <a:solidFill>
            <a:schemeClr val="accent1"/>
          </a:solidFill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FB1AA775-4CCE-276F-2BCF-CDB5A9211F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D0FDD9D0-D471-8D20-94AE-C3BC73F88F8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CD6C2A08-9069-9582-5D59-A51210F8CB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10C2D08-4FE4-C1FC-5226-E7A45B13D65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8010D1AF-A77E-06AA-9B05-D1DD5EE830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98B53AE0-4719-5655-6BA0-0E7E9ECB8EC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0AD6D1E9-D44F-9A59-4CB4-033C25A77D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F58ED361-0E2C-77F6-2830-FBB60D7464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16624136-4B10-E87C-09E8-F602B21AB5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8"/>
            <a:ext cx="5579199" cy="740845"/>
          </a:xfrm>
        </p:spPr>
        <p:txBody>
          <a:bodyPr anchor="b"/>
          <a:lstStyle>
            <a:lvl1pPr>
              <a:defRPr sz="2200" b="1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accent1"/>
                </a:solidFill>
              </a:defRPr>
            </a:lvl2pPr>
            <a:lvl3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5pPr>
            <a:lvl6pPr>
              <a:defRPr>
                <a:latin typeface="+mn-lt"/>
              </a:defRPr>
            </a:lvl6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5170055"/>
      </p:ext>
    </p:extLst>
  </p:cSld>
  <p:clrMapOvr>
    <a:masterClrMapping/>
  </p:clrMapOvr>
  <p:transition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osing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1C1E3-6A7C-C21D-910D-C4B7DFFF52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271" y="3338719"/>
            <a:ext cx="9144000" cy="1828406"/>
          </a:xfrm>
        </p:spPr>
        <p:txBody>
          <a:bodyPr anchor="t"/>
          <a:lstStyle>
            <a:lvl1pPr algn="l">
              <a:defRPr sz="6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49CC1682-CCAA-5EE1-585E-F7C4434F1C5E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770403FB-3386-A0FE-3E9D-A2925EF0E8F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C2CDC1DE-179E-04D4-B493-BF069DE85D6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B9A68412-C85B-6332-8B98-2635795BBA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D9ECB875-34C4-65FF-6CDA-1356F6BC767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D3B5B848-7A8D-931B-DFC2-C5B37B8DB6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361AABDF-9542-DBC6-6388-ABE2035BE7B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057C10C3-A39D-D1F6-3C50-91EC9A5E76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E4DD9B4A-92B0-0B9A-755B-A13B032A85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DC194134-A515-0C24-CB74-92DACB0FDC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8"/>
            <a:ext cx="5579199" cy="740845"/>
          </a:xfrm>
        </p:spPr>
        <p:txBody>
          <a:bodyPr anchor="b"/>
          <a:lstStyle>
            <a:lvl1pPr>
              <a:defRPr sz="2200" b="1">
                <a:solidFill>
                  <a:schemeClr val="bg1"/>
                </a:solidFill>
                <a:latin typeface="+mn-lt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accent1"/>
                </a:solidFill>
              </a:defRPr>
            </a:lvl2pPr>
            <a:lvl3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5pPr>
            <a:lvl6pPr>
              <a:defRPr>
                <a:latin typeface="+mn-lt"/>
              </a:defRPr>
            </a:lvl6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0926829"/>
      </p:ext>
    </p:extLst>
  </p:cSld>
  <p:clrMapOvr>
    <a:masterClrMapping/>
  </p:clrMapOvr>
  <p:transition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36668-9440-2FC4-1A20-CEA2160E1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A156BD-F388-30EA-2720-04061953B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FDBFEE-0509-16B7-5DAE-5E0DB02DD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AB126A-2C1E-4241-BBEB-C3AA6FE62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2358139-EACE-E729-C3E3-AD890A6D0F80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1" y="620198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74" indent="0" algn="ctr">
              <a:buNone/>
              <a:defRPr sz="1500"/>
            </a:lvl2pPr>
            <a:lvl3pPr marL="685748" indent="0" algn="ctr">
              <a:buNone/>
              <a:defRPr sz="1351"/>
            </a:lvl3pPr>
            <a:lvl4pPr marL="1028621" indent="0" algn="ctr">
              <a:buNone/>
              <a:defRPr sz="1200"/>
            </a:lvl4pPr>
            <a:lvl5pPr marL="1371496" indent="0" algn="ctr">
              <a:buNone/>
              <a:defRPr sz="1200"/>
            </a:lvl5pPr>
            <a:lvl6pPr marL="1714369" indent="0" algn="ctr">
              <a:buNone/>
              <a:defRPr sz="1200"/>
            </a:lvl6pPr>
            <a:lvl7pPr marL="2057243" indent="0" algn="ctr">
              <a:buNone/>
              <a:defRPr sz="1200"/>
            </a:lvl7pPr>
            <a:lvl8pPr marL="2400117" indent="0" algn="ctr">
              <a:buNone/>
              <a:defRPr sz="1200"/>
            </a:lvl8pPr>
            <a:lvl9pPr marL="274299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1818251"/>
      </p:ext>
    </p:extLst>
  </p:cSld>
  <p:clrMapOvr>
    <a:masterClrMapping/>
  </p:clrMapOvr>
  <p:transition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 Smo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36668-9440-2FC4-1A20-CEA2160E1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A156BD-F388-30EA-2720-04061953B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FDBFEE-0509-16B7-5DAE-5E0DB02DD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AB126A-2C1E-4241-BBEB-C3AA6FE62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2358139-EACE-E729-C3E3-AD890A6D0F80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1" y="620198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74" indent="0" algn="ctr">
              <a:buNone/>
              <a:defRPr sz="1500"/>
            </a:lvl2pPr>
            <a:lvl3pPr marL="685748" indent="0" algn="ctr">
              <a:buNone/>
              <a:defRPr sz="1351"/>
            </a:lvl3pPr>
            <a:lvl4pPr marL="1028621" indent="0" algn="ctr">
              <a:buNone/>
              <a:defRPr sz="1200"/>
            </a:lvl4pPr>
            <a:lvl5pPr marL="1371496" indent="0" algn="ctr">
              <a:buNone/>
              <a:defRPr sz="1200"/>
            </a:lvl5pPr>
            <a:lvl6pPr marL="1714369" indent="0" algn="ctr">
              <a:buNone/>
              <a:defRPr sz="1200"/>
            </a:lvl6pPr>
            <a:lvl7pPr marL="2057243" indent="0" algn="ctr">
              <a:buNone/>
              <a:defRPr sz="1200"/>
            </a:lvl7pPr>
            <a:lvl8pPr marL="2400117" indent="0" algn="ctr">
              <a:buNone/>
              <a:defRPr sz="1200"/>
            </a:lvl8pPr>
            <a:lvl9pPr marL="274299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7015067"/>
      </p:ext>
    </p:extLst>
  </p:cSld>
  <p:clrMapOvr>
    <a:masterClrMapping/>
  </p:clrMapOvr>
  <p:transition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 Kha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36668-9440-2FC4-1A20-CEA2160E1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A156BD-F388-30EA-2720-04061953B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FDBFEE-0509-16B7-5DAE-5E0DB02DD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AB126A-2C1E-4241-BBEB-C3AA6FE62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2358139-EACE-E729-C3E3-AD890A6D0F80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1" y="620198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74" indent="0" algn="ctr">
              <a:buNone/>
              <a:defRPr sz="1500"/>
            </a:lvl2pPr>
            <a:lvl3pPr marL="685748" indent="0" algn="ctr">
              <a:buNone/>
              <a:defRPr sz="1351"/>
            </a:lvl3pPr>
            <a:lvl4pPr marL="1028621" indent="0" algn="ctr">
              <a:buNone/>
              <a:defRPr sz="1200"/>
            </a:lvl4pPr>
            <a:lvl5pPr marL="1371496" indent="0" algn="ctr">
              <a:buNone/>
              <a:defRPr sz="1200"/>
            </a:lvl5pPr>
            <a:lvl6pPr marL="1714369" indent="0" algn="ctr">
              <a:buNone/>
              <a:defRPr sz="1200"/>
            </a:lvl6pPr>
            <a:lvl7pPr marL="2057243" indent="0" algn="ctr">
              <a:buNone/>
              <a:defRPr sz="1200"/>
            </a:lvl7pPr>
            <a:lvl8pPr marL="2400117" indent="0" algn="ctr">
              <a:buNone/>
              <a:defRPr sz="1200"/>
            </a:lvl8pPr>
            <a:lvl9pPr marL="274299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909866"/>
      </p:ext>
    </p:extLst>
  </p:cSld>
  <p:clrMapOvr>
    <a:masterClrMapping/>
  </p:clrMapOvr>
  <p:transition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(one colum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002548"/>
              </a:buClr>
              <a:defRPr/>
            </a:lvl1pPr>
            <a:lvl2pPr>
              <a:buClr>
                <a:srgbClr val="002548"/>
              </a:buClr>
              <a:defRPr/>
            </a:lvl2pPr>
            <a:lvl3pPr>
              <a:buClr>
                <a:srgbClr val="002548"/>
              </a:buClr>
              <a:defRPr sz="1200"/>
            </a:lvl3pPr>
            <a:lvl4pPr>
              <a:buClr>
                <a:srgbClr val="002548"/>
              </a:buClr>
              <a:defRPr sz="1200"/>
            </a:lvl4pPr>
            <a:lvl5pPr>
              <a:buClr>
                <a:srgbClr val="002548"/>
              </a:buClr>
              <a:defRPr sz="1200">
                <a:latin typeface="+mn-lt"/>
              </a:defRPr>
            </a:lvl5pPr>
            <a:lvl6pPr marL="2286000" indent="0">
              <a:buNone/>
              <a:defRPr sz="1400" baseline="0">
                <a:latin typeface="+mn-lt"/>
              </a:defRPr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8454184" y="469901"/>
            <a:ext cx="3128216" cy="312291"/>
          </a:xfrm>
        </p:spPr>
        <p:txBody>
          <a:bodyPr/>
          <a:lstStyle>
            <a:lvl1pPr marL="0" indent="0" algn="r">
              <a:buNone/>
              <a:defRPr sz="1200" b="1">
                <a:solidFill>
                  <a:srgbClr val="003E74"/>
                </a:solidFill>
              </a:defRPr>
            </a:lvl1pPr>
            <a:lvl2pPr marL="457200" indent="0">
              <a:buNone/>
              <a:defRPr sz="1200">
                <a:solidFill>
                  <a:srgbClr val="003E74"/>
                </a:solidFill>
              </a:defRPr>
            </a:lvl2pPr>
            <a:lvl3pPr marL="914400" indent="0">
              <a:buNone/>
              <a:defRPr sz="1200">
                <a:solidFill>
                  <a:srgbClr val="003E74"/>
                </a:solidFill>
              </a:defRPr>
            </a:lvl3pPr>
            <a:lvl4pPr marL="1371600" indent="0">
              <a:buNone/>
              <a:defRPr sz="1200">
                <a:solidFill>
                  <a:srgbClr val="003E74"/>
                </a:solidFill>
              </a:defRPr>
            </a:lvl4pPr>
            <a:lvl5pPr marL="1828800" indent="0">
              <a:buNone/>
              <a:defRPr sz="1200">
                <a:solidFill>
                  <a:srgbClr val="003E74"/>
                </a:solidFill>
              </a:defRPr>
            </a:lvl5pPr>
          </a:lstStyle>
          <a:p>
            <a:pPr lvl="0"/>
            <a:r>
              <a:rPr lang="en-GB"/>
              <a:t>Click to edit presentation title</a:t>
            </a:r>
            <a:endParaRPr lang="en-US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9460342" y="791392"/>
            <a:ext cx="2122060" cy="257175"/>
          </a:xfrm>
        </p:spPr>
        <p:txBody>
          <a:bodyPr/>
          <a:lstStyle>
            <a:lvl1pPr marL="0" indent="0" algn="r">
              <a:buNone/>
              <a:defRPr sz="1200">
                <a:solidFill>
                  <a:srgbClr val="003E74"/>
                </a:solidFill>
              </a:defRPr>
            </a:lvl1pPr>
          </a:lstStyle>
          <a:p>
            <a:pPr lvl="0"/>
            <a:r>
              <a:rPr lang="en-US"/>
              <a:t>Click to add the date</a:t>
            </a:r>
          </a:p>
        </p:txBody>
      </p:sp>
    </p:spTree>
    <p:extLst>
      <p:ext uri="{BB962C8B-B14F-4D97-AF65-F5344CB8AC3E}">
        <p14:creationId xmlns:p14="http://schemas.microsoft.com/office/powerpoint/2010/main" val="297103940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(with 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4245090"/>
            <a:ext cx="4801568" cy="797761"/>
          </a:xfrm>
        </p:spPr>
        <p:txBody>
          <a:bodyPr/>
          <a:lstStyle>
            <a:lvl1pPr marL="0" indent="0" algn="l">
              <a:buNone/>
              <a:defRPr sz="2800">
                <a:solidFill>
                  <a:srgbClr val="000000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Title 12"/>
          <p:cNvSpPr>
            <a:spLocks noGrp="1"/>
          </p:cNvSpPr>
          <p:nvPr>
            <p:ph type="title"/>
          </p:nvPr>
        </p:nvSpPr>
        <p:spPr>
          <a:xfrm>
            <a:off x="609600" y="1545983"/>
            <a:ext cx="4801568" cy="2153335"/>
          </a:xfrm>
        </p:spPr>
        <p:txBody>
          <a:bodyPr/>
          <a:lstStyle>
            <a:lvl1pPr>
              <a:defRPr sz="5000" b="0">
                <a:solidFill>
                  <a:srgbClr val="003E74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5522042"/>
            <a:ext cx="4801568" cy="339811"/>
          </a:xfrm>
        </p:spPr>
        <p:txBody>
          <a:bodyPr/>
          <a:lstStyle>
            <a:lvl1pPr marL="0" indent="0" algn="l">
              <a:buNone/>
              <a:defRPr sz="1200" baseline="0">
                <a:solidFill>
                  <a:srgbClr val="002548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GB"/>
              <a:t>Click to edit author name</a:t>
            </a:r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341535" y="1546226"/>
            <a:ext cx="5240867" cy="4316413"/>
          </a:xfrm>
        </p:spPr>
        <p:txBody>
          <a:bodyPr/>
          <a:lstStyle>
            <a:lvl1pPr>
              <a:buClr>
                <a:srgbClr val="002548"/>
              </a:buClr>
              <a:defRPr/>
            </a:lvl1pPr>
          </a:lstStyle>
          <a:p>
            <a:endParaRPr lang="en-US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9460342" y="791392"/>
            <a:ext cx="2122060" cy="257175"/>
          </a:xfrm>
        </p:spPr>
        <p:txBody>
          <a:bodyPr/>
          <a:lstStyle>
            <a:lvl1pPr marL="0" indent="0" algn="r">
              <a:buNone/>
              <a:defRPr sz="1200">
                <a:solidFill>
                  <a:srgbClr val="003E74"/>
                </a:solidFill>
              </a:defRPr>
            </a:lvl1pPr>
          </a:lstStyle>
          <a:p>
            <a:pPr lvl="0"/>
            <a:r>
              <a:rPr lang="en-US"/>
              <a:t>Click to add the date</a:t>
            </a:r>
          </a:p>
        </p:txBody>
      </p:sp>
    </p:spTree>
    <p:extLst>
      <p:ext uri="{BB962C8B-B14F-4D97-AF65-F5344CB8AC3E}">
        <p14:creationId xmlns:p14="http://schemas.microsoft.com/office/powerpoint/2010/main" val="18911175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(two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1"/>
          </p:nvPr>
        </p:nvSpPr>
        <p:spPr>
          <a:xfrm>
            <a:off x="609599" y="2346581"/>
            <a:ext cx="5267836" cy="3644104"/>
          </a:xfrm>
        </p:spPr>
        <p:txBody>
          <a:bodyPr/>
          <a:lstStyle>
            <a:lvl1pPr>
              <a:buClr>
                <a:srgbClr val="002548"/>
              </a:buClr>
              <a:defRPr/>
            </a:lvl1pPr>
            <a:lvl2pPr>
              <a:buClr>
                <a:srgbClr val="002548"/>
              </a:buClr>
              <a:defRPr/>
            </a:lvl2pPr>
            <a:lvl3pPr>
              <a:buClr>
                <a:srgbClr val="002548"/>
              </a:buClr>
              <a:defRPr/>
            </a:lvl3pPr>
            <a:lvl4pPr>
              <a:buClr>
                <a:srgbClr val="002548"/>
              </a:buClr>
              <a:defRPr/>
            </a:lvl4pPr>
            <a:lvl5pPr>
              <a:buClr>
                <a:srgbClr val="002548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8454184" y="469901"/>
            <a:ext cx="3128216" cy="312291"/>
          </a:xfrm>
        </p:spPr>
        <p:txBody>
          <a:bodyPr/>
          <a:lstStyle>
            <a:lvl1pPr marL="0" indent="0" algn="r">
              <a:buNone/>
              <a:defRPr sz="1200" b="1">
                <a:solidFill>
                  <a:srgbClr val="003E74"/>
                </a:solidFill>
              </a:defRPr>
            </a:lvl1pPr>
            <a:lvl2pPr marL="457200" indent="0">
              <a:buNone/>
              <a:defRPr sz="1200">
                <a:solidFill>
                  <a:srgbClr val="003E74"/>
                </a:solidFill>
              </a:defRPr>
            </a:lvl2pPr>
            <a:lvl3pPr marL="914400" indent="0">
              <a:buNone/>
              <a:defRPr sz="1200">
                <a:solidFill>
                  <a:srgbClr val="003E74"/>
                </a:solidFill>
              </a:defRPr>
            </a:lvl3pPr>
            <a:lvl4pPr marL="1371600" indent="0">
              <a:buNone/>
              <a:defRPr sz="1200">
                <a:solidFill>
                  <a:srgbClr val="003E74"/>
                </a:solidFill>
              </a:defRPr>
            </a:lvl4pPr>
            <a:lvl5pPr marL="1828800" indent="0">
              <a:buNone/>
              <a:defRPr sz="1200">
                <a:solidFill>
                  <a:srgbClr val="003E74"/>
                </a:solidFill>
              </a:defRPr>
            </a:lvl5pPr>
          </a:lstStyle>
          <a:p>
            <a:pPr lvl="0"/>
            <a:r>
              <a:rPr lang="en-GB"/>
              <a:t>Click to edit presentation title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2"/>
          </p:nvPr>
        </p:nvSpPr>
        <p:spPr>
          <a:xfrm>
            <a:off x="6314564" y="2346581"/>
            <a:ext cx="5267837" cy="3644104"/>
          </a:xfrm>
        </p:spPr>
        <p:txBody>
          <a:bodyPr/>
          <a:lstStyle>
            <a:lvl1pPr>
              <a:buClr>
                <a:srgbClr val="002548"/>
              </a:buClr>
              <a:defRPr/>
            </a:lvl1pPr>
            <a:lvl2pPr>
              <a:buClr>
                <a:srgbClr val="002548"/>
              </a:buClr>
              <a:defRPr/>
            </a:lvl2pPr>
            <a:lvl3pPr>
              <a:buClr>
                <a:srgbClr val="002548"/>
              </a:buClr>
              <a:defRPr/>
            </a:lvl3pPr>
            <a:lvl4pPr>
              <a:buClr>
                <a:srgbClr val="002548"/>
              </a:buClr>
              <a:defRPr/>
            </a:lvl4pPr>
            <a:lvl5pPr>
              <a:buClr>
                <a:srgbClr val="002548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9460342" y="791392"/>
            <a:ext cx="2122060" cy="257175"/>
          </a:xfrm>
        </p:spPr>
        <p:txBody>
          <a:bodyPr/>
          <a:lstStyle>
            <a:lvl1pPr marL="0" indent="0" algn="r">
              <a:buNone/>
              <a:defRPr sz="1200">
                <a:solidFill>
                  <a:srgbClr val="003E74"/>
                </a:solidFill>
              </a:defRPr>
            </a:lvl1pPr>
          </a:lstStyle>
          <a:p>
            <a:pPr lvl="0"/>
            <a:r>
              <a:rPr lang="en-US"/>
              <a:t>Click to add the date</a:t>
            </a:r>
          </a:p>
        </p:txBody>
      </p:sp>
    </p:spTree>
    <p:extLst>
      <p:ext uri="{BB962C8B-B14F-4D97-AF65-F5344CB8AC3E}">
        <p14:creationId xmlns:p14="http://schemas.microsoft.com/office/powerpoint/2010/main" val="21147284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Kha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0AC38-BED1-9031-E2E0-CB195EDFD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11540763" cy="37804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26F26-EA3D-40AC-124C-008BE90D71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800" y="1394619"/>
            <a:ext cx="11540763" cy="48664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C11D5-984D-8680-D542-25A06BDC5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2E529F-F811-2979-BFFA-08BB8BC2F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69BFE-A663-D9A7-8252-C85369469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2B454FF-7060-E11B-6122-C9D16BC0604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6599374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934A7-BB27-0705-778A-9BC1A80F5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232" y="252000"/>
            <a:ext cx="11541025" cy="3780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3D824-2B92-00E0-3B10-2E7351FAE0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6232" y="1394619"/>
            <a:ext cx="5583238" cy="48664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16325E-A8D8-4356-8054-A314C1AF0A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3325" y="1394619"/>
            <a:ext cx="5583238" cy="48664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109A4F-CF52-ABB2-91FD-CF9C01BF0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5B9B47-9D04-96FB-8B95-D7BC38470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9D9458-0376-0EC1-BA89-A49552E19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E5619CB-8093-9292-D19B-3E145BB563F3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2561836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Smo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934A7-BB27-0705-778A-9BC1A80F5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232" y="252000"/>
            <a:ext cx="11541025" cy="3780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3D824-2B92-00E0-3B10-2E7351FAE0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6232" y="1394619"/>
            <a:ext cx="5583238" cy="48664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16325E-A8D8-4356-8054-A314C1AF0A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3325" y="1394619"/>
            <a:ext cx="5583238" cy="48664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109A4F-CF52-ABB2-91FD-CF9C01BF0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5B9B47-9D04-96FB-8B95-D7BC38470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9D9458-0376-0EC1-BA89-A49552E19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E5619CB-8093-9292-D19B-3E145BB563F3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9998316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Kha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934A7-BB27-0705-778A-9BC1A80F5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232" y="252000"/>
            <a:ext cx="11541025" cy="3780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3D824-2B92-00E0-3B10-2E7351FAE0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6232" y="1394619"/>
            <a:ext cx="5583238" cy="48664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16325E-A8D8-4356-8054-A314C1AF0A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3325" y="1394619"/>
            <a:ext cx="5583238" cy="48664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109A4F-CF52-ABB2-91FD-CF9C01BF0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5B9B47-9D04-96FB-8B95-D7BC38470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9D9458-0376-0EC1-BA89-A49552E19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E5619CB-8093-9292-D19B-3E145BB563F3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7072641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23E2-CB33-A043-EFAE-5E5920AB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07086-8168-2FFB-8A6A-847C21CE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F319C-1022-A0DE-5680-6E6F7A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01DCF-BF44-5758-3698-48171189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DDBB1C-FCE2-459F-CD23-42AF9E169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232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4B46C-0DDC-167C-514E-EB0FCC3E4BE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96397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354167-3149-957E-9D9F-B30D040141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266562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BB1273F-0B9B-4FDD-4203-5D0C87B419D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0683271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 Smo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23E2-CB33-A043-EFAE-5E5920AB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07086-8168-2FFB-8A6A-847C21CE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F319C-1022-A0DE-5680-6E6F7A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01DCF-BF44-5758-3698-48171189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DDBB1C-FCE2-459F-CD23-42AF9E169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232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4B46C-0DDC-167C-514E-EB0FCC3E4BE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96397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354167-3149-957E-9D9F-B30D040141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266562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BB1273F-0B9B-4FDD-4203-5D0C87B419D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2804760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 Kha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23E2-CB33-A043-EFAE-5E5920AB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07086-8168-2FFB-8A6A-847C21CE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F319C-1022-A0DE-5680-6E6F7A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01DCF-BF44-5758-3698-48171189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DDBB1C-FCE2-459F-CD23-42AF9E169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232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4B46C-0DDC-167C-514E-EB0FCC3E4BE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96397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354167-3149-957E-9D9F-B30D040141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266562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BB1273F-0B9B-4FDD-4203-5D0C87B419D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4979176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Images and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23E2-CB33-A043-EFAE-5E5920AB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07086-8168-2FFB-8A6A-847C21CE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F319C-1022-A0DE-5680-6E6F7A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01DCF-BF44-5758-3698-48171189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DDBB1C-FCE2-459F-CD23-42AF9E169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493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4B46C-0DDC-167C-514E-EB0FCC3E4BE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76876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354167-3149-957E-9D9F-B30D040141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235258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47AD979-9E36-27D3-D861-472A37C9BD3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18490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BA925AEF-9705-43FC-B311-1B9A5C87248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6876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71EBAC93-1C14-C84A-FF75-AC90D6C8A89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235261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6EB687B-5D2E-6018-5C19-6211E4ADBA8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643495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Smo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4">
            <a:extLst>
              <a:ext uri="{FF2B5EF4-FFF2-40B4-BE49-F238E27FC236}">
                <a16:creationId xmlns:a16="http://schemas.microsoft.com/office/drawing/2014/main" id="{0C35C447-372A-2538-9C02-9DA22221296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30271" y="327819"/>
            <a:ext cx="3972600" cy="438124"/>
            <a:chOff x="0" y="3473"/>
            <a:chExt cx="15360" cy="1694"/>
          </a:xfrm>
          <a:solidFill>
            <a:schemeClr val="accent1"/>
          </a:solidFill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CFF1AFD2-F993-B30A-2282-C04F1F65AF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2F13F474-91EA-0185-733B-62682BD9F6E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87072C05-B626-BAF9-5316-96EAB02420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AC6EA6C6-1057-DAC8-2609-B6EB51B723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4E258757-AB3A-DE10-FDFE-35B9588E9C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74360D36-2B50-3114-9CB9-4BEE96BCCE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1B032D16-0F2B-1DEC-D92A-ACAF24C07B0A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13923343-4541-4792-ADC5-E6333E98D37A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802863CF-25C1-DECF-F640-C736ECDB95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27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3" name="Subtitle 2">
            <a:extLst>
              <a:ext uri="{FF2B5EF4-FFF2-40B4-BE49-F238E27FC236}">
                <a16:creationId xmlns:a16="http://schemas.microsoft.com/office/drawing/2014/main" id="{623E9086-C2CE-8088-D447-C484543077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271" y="4383000"/>
            <a:ext cx="9144000" cy="1322348"/>
          </a:xfrm>
        </p:spPr>
        <p:txBody>
          <a:bodyPr/>
          <a:lstStyle>
            <a:lvl1pPr marL="0" indent="0" algn="l">
              <a:buNone/>
              <a:defRPr sz="48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2" name="Text Placeholder 17">
            <a:extLst>
              <a:ext uri="{FF2B5EF4-FFF2-40B4-BE49-F238E27FC236}">
                <a16:creationId xmlns:a16="http://schemas.microsoft.com/office/drawing/2014/main" id="{11F185D0-AFD5-29A8-8DBA-63C332F259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 anchor="b"/>
          <a:lstStyle>
            <a:lvl1pPr>
              <a:defRPr sz="2200" b="1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accent1"/>
                </a:solidFill>
              </a:defRPr>
            </a:lvl2pPr>
            <a:lvl3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5pPr>
            <a:lvl6pPr>
              <a:defRPr>
                <a:latin typeface="+mn-lt"/>
              </a:defRPr>
            </a:lvl6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71DEBE8B-294B-FA17-D02A-AFA82C332B3A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  <a:solidFill>
            <a:schemeClr val="accent1"/>
          </a:solidFill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12D78D2C-B9D5-3478-8A89-F302449DB03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B78D9C07-5B10-7A38-DB54-3AE5E71DFD3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A8E70677-7A24-ECC3-CAE5-56E0522D03B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0507E5D9-1949-B156-40AD-B363103537D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20BEDCB1-A5A2-B9D2-2000-38168529DED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78B00D67-BFD2-9564-BDA5-0C453781BCC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C1F1A2C8-E37D-D20D-7251-59C621635C3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7B714AC2-8B52-B67E-D93D-F901FA26A1B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3226500886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Images and Captions Smo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23E2-CB33-A043-EFAE-5E5920AB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07086-8168-2FFB-8A6A-847C21CE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F319C-1022-A0DE-5680-6E6F7A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01DCF-BF44-5758-3698-48171189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DDBB1C-FCE2-459F-CD23-42AF9E169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493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4B46C-0DDC-167C-514E-EB0FCC3E4BE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76876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354167-3149-957E-9D9F-B30D040141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235258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47AD979-9E36-27D3-D861-472A37C9BD3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18490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BA925AEF-9705-43FC-B311-1B9A5C87248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6876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71EBAC93-1C14-C84A-FF75-AC90D6C8A89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235261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6EB687B-5D2E-6018-5C19-6211E4ADBA8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4685270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Images and Captions Kha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23E2-CB33-A043-EFAE-5E5920AB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07086-8168-2FFB-8A6A-847C21CE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F319C-1022-A0DE-5680-6E6F7A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01DCF-BF44-5758-3698-48171189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DDBB1C-FCE2-459F-CD23-42AF9E169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493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4B46C-0DDC-167C-514E-EB0FCC3E4BE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76876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354167-3149-957E-9D9F-B30D040141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235258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47AD979-9E36-27D3-D861-472A37C9BD3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18490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BA925AEF-9705-43FC-B311-1B9A5C87248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6876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71EBAC93-1C14-C84A-FF75-AC90D6C8A89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235261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6EB687B-5D2E-6018-5C19-6211E4ADBA8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5616534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F41CF-A3E3-C272-C94C-947AC89C8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2" y="327819"/>
            <a:ext cx="9984000" cy="5933281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080FA7-D3DB-DCE0-62D3-E92CDF5E1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FFF8CC-E316-E641-C9CE-DF3DAA8A6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2F5865-014C-FA86-09B0-6C05A0B66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4425728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Text Smo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F41CF-A3E3-C272-C94C-947AC89C8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2" y="327819"/>
            <a:ext cx="9984000" cy="5933281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080FA7-D3DB-DCE0-62D3-E92CDF5E1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FFF8CC-E316-E641-C9CE-DF3DAA8A6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2F5865-014C-FA86-09B0-6C05A0B66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1429302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Text Kha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F41CF-A3E3-C272-C94C-947AC89C8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2" y="327819"/>
            <a:ext cx="9984000" cy="5933281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080FA7-D3DB-DCE0-62D3-E92CDF5E1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FFF8CC-E316-E641-C9CE-DF3DAA8A6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2F5865-014C-FA86-09B0-6C05A0B66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2827509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Tex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F41CF-A3E3-C272-C94C-947AC89C8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2" y="327025"/>
            <a:ext cx="9984000" cy="5934075"/>
          </a:xfrm>
        </p:spPr>
        <p:txBody>
          <a:bodyPr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080FA7-D3DB-DCE0-62D3-E92CDF5E1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FFF8CC-E316-E641-C9CE-DF3DAA8A6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2F5865-014C-FA86-09B0-6C05A0B66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A8D6E0-472D-9B14-F3A6-BC2F23E87040}"/>
              </a:ext>
            </a:extLst>
          </p:cNvPr>
          <p:cNvSpPr txBox="1"/>
          <p:nvPr/>
        </p:nvSpPr>
        <p:spPr>
          <a:xfrm>
            <a:off x="326232" y="6393702"/>
            <a:ext cx="1417500" cy="13727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l"/>
            <a:r>
              <a:rPr lang="en-US" sz="850" b="0" dirty="0">
                <a:solidFill>
                  <a:schemeClr val="bg1"/>
                </a:solidFill>
                <a:latin typeface="+mj-lt"/>
              </a:rPr>
              <a:t>Imperial College London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BC3AA3-583A-FAA0-FA77-B90005143B11}"/>
              </a:ext>
            </a:extLst>
          </p:cNvPr>
          <p:cNvSpPr txBox="1"/>
          <p:nvPr userDrawn="1"/>
        </p:nvSpPr>
        <p:spPr>
          <a:xfrm>
            <a:off x="326233" y="6393702"/>
            <a:ext cx="1417500" cy="13727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l"/>
            <a:r>
              <a:rPr lang="en-US" sz="851" b="0" dirty="0">
                <a:solidFill>
                  <a:schemeClr val="bg1"/>
                </a:solidFill>
                <a:latin typeface="+mj-lt"/>
              </a:rPr>
              <a:t>Imperial College London</a:t>
            </a:r>
          </a:p>
        </p:txBody>
      </p:sp>
    </p:spTree>
    <p:extLst>
      <p:ext uri="{BB962C8B-B14F-4D97-AF65-F5344CB8AC3E}">
        <p14:creationId xmlns:p14="http://schemas.microsoft.com/office/powerpoint/2010/main" val="4040123425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21AD4-68E5-D832-D55C-9ACFCD153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11EA1B-04BA-0493-81EB-3E7823E19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22947-0466-77E3-9884-7FFF54F0F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5A24D7B-41EB-9794-42AE-564F6680EA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4EAC6AD-293C-6C12-F9F6-48F5FCB0E4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251" y="4383000"/>
            <a:ext cx="9144000" cy="1322348"/>
          </a:xfrm>
        </p:spPr>
        <p:txBody>
          <a:bodyPr/>
          <a:lstStyle>
            <a:lvl1pPr marL="0" indent="0" algn="l">
              <a:buNone/>
              <a:defRPr sz="475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3296322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Smo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21AD4-68E5-D832-D55C-9ACFCD153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11EA1B-04BA-0493-81EB-3E7823E19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22947-0466-77E3-9884-7FFF54F0F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5A24D7B-41EB-9794-42AE-564F6680EA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4EAC6AD-293C-6C12-F9F6-48F5FCB0E4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251" y="4383000"/>
            <a:ext cx="9144000" cy="1322348"/>
          </a:xfrm>
        </p:spPr>
        <p:txBody>
          <a:bodyPr/>
          <a:lstStyle>
            <a:lvl1pPr marL="0" indent="0" algn="l">
              <a:buNone/>
              <a:defRPr sz="475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2306732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Kha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21AD4-68E5-D832-D55C-9ACFCD153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11EA1B-04BA-0493-81EB-3E7823E19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22947-0466-77E3-9884-7FFF54F0F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5A24D7B-41EB-9794-42AE-564F6680EA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4EAC6AD-293C-6C12-F9F6-48F5FCB0E4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251" y="4383000"/>
            <a:ext cx="9144000" cy="1322348"/>
          </a:xfrm>
        </p:spPr>
        <p:txBody>
          <a:bodyPr/>
          <a:lstStyle>
            <a:lvl1pPr marL="0" indent="0" algn="l">
              <a:buNone/>
              <a:defRPr sz="475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4351590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FEE2EA-C029-0AE3-B18F-CB5D823CD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74AA3B-FC1A-1DAF-C282-4ED6FC740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08A0A1-4076-F926-D730-16EF8BBD7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3E70A2-A3C6-29D0-1DEB-4D8F9283B18B}"/>
              </a:ext>
            </a:extLst>
          </p:cNvPr>
          <p:cNvSpPr txBox="1"/>
          <p:nvPr/>
        </p:nvSpPr>
        <p:spPr>
          <a:xfrm>
            <a:off x="326232" y="6393702"/>
            <a:ext cx="1417500" cy="13727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l"/>
            <a:r>
              <a:rPr lang="en-US" sz="850" b="0" dirty="0">
                <a:solidFill>
                  <a:schemeClr val="bg1"/>
                </a:solidFill>
                <a:latin typeface="+mj-lt"/>
              </a:rPr>
              <a:t>Imperial College London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E2710C7-980D-1529-A1C4-D0B9144297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01609BCD-EF9A-DF89-AAD2-167090C57F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251" y="4383000"/>
            <a:ext cx="9144000" cy="1322348"/>
          </a:xfrm>
        </p:spPr>
        <p:txBody>
          <a:bodyPr/>
          <a:lstStyle>
            <a:lvl1pPr marL="0" indent="0" algn="l">
              <a:buNone/>
              <a:defRPr sz="4800">
                <a:solidFill>
                  <a:schemeClr val="bg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C5D4D1-4EA3-2919-A16F-9B86255865E6}"/>
              </a:ext>
            </a:extLst>
          </p:cNvPr>
          <p:cNvSpPr txBox="1"/>
          <p:nvPr userDrawn="1"/>
        </p:nvSpPr>
        <p:spPr>
          <a:xfrm>
            <a:off x="326233" y="6393702"/>
            <a:ext cx="1417500" cy="13727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l"/>
            <a:r>
              <a:rPr lang="en-US" sz="851" b="0" dirty="0">
                <a:solidFill>
                  <a:schemeClr val="bg1"/>
                </a:solidFill>
                <a:latin typeface="+mj-lt"/>
              </a:rPr>
              <a:t>Imperial College London</a:t>
            </a:r>
          </a:p>
        </p:txBody>
      </p:sp>
    </p:spTree>
    <p:extLst>
      <p:ext uri="{BB962C8B-B14F-4D97-AF65-F5344CB8AC3E}">
        <p14:creationId xmlns:p14="http://schemas.microsoft.com/office/powerpoint/2010/main" val="952244482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Kha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4">
            <a:extLst>
              <a:ext uri="{FF2B5EF4-FFF2-40B4-BE49-F238E27FC236}">
                <a16:creationId xmlns:a16="http://schemas.microsoft.com/office/drawing/2014/main" id="{0C35C447-372A-2538-9C02-9DA22221296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30271" y="327819"/>
            <a:ext cx="3972600" cy="438124"/>
            <a:chOff x="0" y="3473"/>
            <a:chExt cx="15360" cy="1694"/>
          </a:xfrm>
          <a:solidFill>
            <a:schemeClr val="accent1"/>
          </a:solidFill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CFF1AFD2-F993-B30A-2282-C04F1F65AF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2F13F474-91EA-0185-733B-62682BD9F6E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87072C05-B626-BAF9-5316-96EAB02420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AC6EA6C6-1057-DAC8-2609-B6EB51B723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4E258757-AB3A-DE10-FDFE-35B9588E9C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74360D36-2B50-3114-9CB9-4BEE96BCCE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1B032D16-0F2B-1DEC-D92A-ACAF24C07B0A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13923343-4541-4792-ADC5-E6333E98D37A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802863CF-25C1-DECF-F640-C736ECDB95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27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3" name="Subtitle 2">
            <a:extLst>
              <a:ext uri="{FF2B5EF4-FFF2-40B4-BE49-F238E27FC236}">
                <a16:creationId xmlns:a16="http://schemas.microsoft.com/office/drawing/2014/main" id="{623E9086-C2CE-8088-D447-C484543077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271" y="4383000"/>
            <a:ext cx="9144000" cy="1322348"/>
          </a:xfrm>
        </p:spPr>
        <p:txBody>
          <a:bodyPr/>
          <a:lstStyle>
            <a:lvl1pPr marL="0" indent="0" algn="l">
              <a:buNone/>
              <a:defRPr sz="48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2" name="Text Placeholder 17">
            <a:extLst>
              <a:ext uri="{FF2B5EF4-FFF2-40B4-BE49-F238E27FC236}">
                <a16:creationId xmlns:a16="http://schemas.microsoft.com/office/drawing/2014/main" id="{32F34A56-64A7-7D06-2C13-DE870A6B3F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 anchor="b"/>
          <a:lstStyle>
            <a:lvl1pPr>
              <a:defRPr sz="2200" b="1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accent1"/>
                </a:solidFill>
              </a:defRPr>
            </a:lvl2pPr>
            <a:lvl3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5pPr>
            <a:lvl6pPr>
              <a:defRPr>
                <a:latin typeface="+mn-lt"/>
              </a:defRPr>
            </a:lvl6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C85514D7-7F47-0912-8FC2-5C9EC394AC5E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  <a:solidFill>
            <a:schemeClr val="accent1"/>
          </a:solidFill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44CD4C7E-3FC5-D5E5-AB9F-F46590E6900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0CEBE554-C2D2-3534-68E0-A5BB9262380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031ACB12-1737-ADB6-91AB-1110D13E7E4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4395CA0D-F844-E5A9-54E6-11FC05F5499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E40864C2-21FB-E7CD-7009-949B01BAD4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9D190E13-E075-FD66-DCE2-1F252F31F2B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F0265570-2A81-7901-B41A-026BE6276BE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FECC2667-0AAC-41FD-7614-2ED15A7C2D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4208719903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52399BF-03C9-B24E-A780-BE7CD263C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5583670" cy="3780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D02234B-F0AA-AEA6-E636-52276BDE0E86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558367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8D7AD65-3E40-A55B-332E-BB6300B58FD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5800" y="1394619"/>
            <a:ext cx="558367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90AF79-7BDC-6C86-6328-5E1E4E4A08B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90831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2159797512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and Content Smo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52399BF-03C9-B24E-A780-BE7CD263C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5583670" cy="3780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D02234B-F0AA-AEA6-E636-52276BDE0E86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558367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8D7AD65-3E40-A55B-332E-BB6300B58FD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5800" y="1394619"/>
            <a:ext cx="558367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90AF79-7BDC-6C86-6328-5E1E4E4A08B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90831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2983733123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and Content Kha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52399BF-03C9-B24E-A780-BE7CD263C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5583670" cy="3780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D02234B-F0AA-AEA6-E636-52276BDE0E86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558367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8D7AD65-3E40-A55B-332E-BB6300B58FD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5800" y="1394619"/>
            <a:ext cx="558367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90AF79-7BDC-6C86-6328-5E1E4E4A08B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90831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443916338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5800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4920982-7B93-FD28-69A5-DDD95FFDB9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75880" y="327819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4F7D26A6-576F-735A-7429-EDF64293F6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22200" y="327819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CAACF40-E2EE-B805-06BA-00FF4664A1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360000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0D226BA-B259-18A4-2510-39AFB57E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3600000" cy="3780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820BEAE3-D117-6A35-4CA0-AD8A32FA8AD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5880" y="3336100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A380118A-A6AE-E8BE-5470-901DF79D51D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2200" y="3336100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568836392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Four Images Smo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5800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4920982-7B93-FD28-69A5-DDD95FFDB9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75880" y="327819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4F7D26A6-576F-735A-7429-EDF64293F6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22200" y="327819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CAACF40-E2EE-B805-06BA-00FF4664A1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360000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0D226BA-B259-18A4-2510-39AFB57E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3600000" cy="3780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820BEAE3-D117-6A35-4CA0-AD8A32FA8AD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5880" y="3336100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A380118A-A6AE-E8BE-5470-901DF79D51D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2200" y="3336100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062518964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Four Images Kha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5800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4920982-7B93-FD28-69A5-DDD95FFDB9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75880" y="327819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4F7D26A6-576F-735A-7429-EDF64293F6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22200" y="327819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CAACF40-E2EE-B805-06BA-00FF4664A1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360000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0D226BA-B259-18A4-2510-39AFB57E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3600000" cy="3780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820BEAE3-D117-6A35-4CA0-AD8A32FA8AD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5880" y="3336100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A380118A-A6AE-E8BE-5470-901DF79D51D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2200" y="3336100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598648958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Nin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5800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4920982-7B93-FD28-69A5-DDD95FFDB9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7588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4F7D26A6-576F-735A-7429-EDF64293F6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83804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CAACF40-E2EE-B805-06BA-00FF4664A1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360000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0D226BA-B259-18A4-2510-39AFB57E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3600000" cy="37804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3BF8A661-BC32-12AC-2F2D-D852D8FEEC1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40020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424D9351-99D0-9E5B-7115-9BACEF47F4E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275880" y="2331064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7E1A1E6C-1250-255D-C128-8D998573C34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838040" y="23310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707F7AF8-8070-56D1-C887-AB07C4710C1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400200" y="23310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DCCCE168-E156-6A02-DEEC-8F9AC2E8B01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27588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935D5F28-4EFB-7DB6-B73E-ECA9F671D62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83804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EBE80ECC-3276-2379-3DA7-E599F908B35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40020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222616032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Nine Images Smo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5800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4920982-7B93-FD28-69A5-DDD95FFDB9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7588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4F7D26A6-576F-735A-7429-EDF64293F6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83804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CAACF40-E2EE-B805-06BA-00FF4664A1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360000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0D226BA-B259-18A4-2510-39AFB57E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3600000" cy="37804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3BF8A661-BC32-12AC-2F2D-D852D8FEEC1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40020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424D9351-99D0-9E5B-7115-9BACEF47F4E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275880" y="2331064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7E1A1E6C-1250-255D-C128-8D998573C34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838040" y="23310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707F7AF8-8070-56D1-C887-AB07C4710C1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400200" y="23310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DCCCE168-E156-6A02-DEEC-8F9AC2E8B01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27588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935D5F28-4EFB-7DB6-B73E-ECA9F671D62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83804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EBE80ECC-3276-2379-3DA7-E599F908B35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40020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807104361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Nine Images Kha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5800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4920982-7B93-FD28-69A5-DDD95FFDB9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7588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4F7D26A6-576F-735A-7429-EDF64293F6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83804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CAACF40-E2EE-B805-06BA-00FF4664A1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360000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0D226BA-B259-18A4-2510-39AFB57E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3600000" cy="37804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3BF8A661-BC32-12AC-2F2D-D852D8FEEC1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40020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424D9351-99D0-9E5B-7115-9BACEF47F4E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275880" y="2331064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7E1A1E6C-1250-255D-C128-8D998573C34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838040" y="23310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707F7AF8-8070-56D1-C887-AB07C4710C1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400200" y="23310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DCCCE168-E156-6A02-DEEC-8F9AC2E8B01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27588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935D5F28-4EFB-7DB6-B73E-ECA9F671D62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83804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EBE80ECC-3276-2379-3DA7-E599F908B35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40020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523593967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6232" y="327819"/>
            <a:ext cx="5583238" cy="59332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62146EC-D096-3118-B564-94943B4AAEC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Image caption goes here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C8087009-76FB-8577-E442-4BA57C9BC40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90831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1790136802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1C1E3-6A7C-C21D-910D-C4B7DFFF52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27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E0DA90-2FF2-F36C-F9FF-CD7A192F00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271" y="4383000"/>
            <a:ext cx="9144000" cy="1322348"/>
          </a:xfrm>
        </p:spPr>
        <p:txBody>
          <a:bodyPr/>
          <a:lstStyle>
            <a:lvl1pPr marL="0" indent="0" algn="l">
              <a:buNone/>
              <a:defRPr sz="4800">
                <a:solidFill>
                  <a:schemeClr val="bg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714C7637-5E21-BDDB-D675-718E58535D6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30271" y="327819"/>
            <a:ext cx="3972600" cy="438124"/>
            <a:chOff x="0" y="3473"/>
            <a:chExt cx="15360" cy="1694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A57B56D4-851E-7242-EAB1-CD5B53E8B9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525FF1F4-36F0-A184-7B99-8F5F4A49C89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F198715B-A90B-9B06-A055-401A84B092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9D2E04D5-A2EE-135D-A8C9-6E695F9BCF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8CE0DC1F-799B-3F7A-3A71-D20337A474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E8EAEE22-055F-6869-D50D-D9C8C9082FD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EADAC67C-850F-96D3-0962-09E1B4CC3EC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683187A0-2E68-170D-55EF-0FA20E7A75B8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4" name="Text Placeholder 17">
            <a:extLst>
              <a:ext uri="{FF2B5EF4-FFF2-40B4-BE49-F238E27FC236}">
                <a16:creationId xmlns:a16="http://schemas.microsoft.com/office/drawing/2014/main" id="{DE35EBC5-835C-E753-0718-4DC94AE7D1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 anchor="b"/>
          <a:lstStyle>
            <a:lvl1pPr>
              <a:defRPr sz="2200" b="1">
                <a:solidFill>
                  <a:schemeClr val="bg1"/>
                </a:solidFill>
                <a:latin typeface="+mn-lt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accent1"/>
                </a:solidFill>
              </a:defRPr>
            </a:lvl2pPr>
            <a:lvl3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5pPr>
            <a:lvl6pPr>
              <a:defRPr>
                <a:latin typeface="+mn-lt"/>
              </a:defRPr>
            </a:lvl6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A8795E0-FDDC-656B-D54B-28408A30676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E5F1DFE7-CD24-AC75-9E54-7A3433A7A9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37AA4285-7F5C-0AAD-093B-748F713C937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A7749835-377E-F31F-EB28-12F6BDFD694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65B4CE89-C942-754B-7656-2F79F581F0E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D59261D6-9C04-69C8-05C2-EB91ACB3981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8E23D8A7-A01C-D7F0-5CCE-EAFD1205C8F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F98B97FB-E808-D80C-711D-5CFB3C6014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A5BEDAD8-7AB1-9F6C-AE37-ED2099FC7ED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2143247845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Content Smo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6232" y="327819"/>
            <a:ext cx="5583238" cy="59332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62146EC-D096-3118-B564-94943B4AAEC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Image caption goes here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C8087009-76FB-8577-E442-4BA57C9BC40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90831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3295045986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Content Kha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6232" y="327819"/>
            <a:ext cx="5583238" cy="59332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62146EC-D096-3118-B564-94943B4AAEC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Image caption goes here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C8087009-76FB-8577-E442-4BA57C9BC40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90831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3167960346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1761" y="327819"/>
            <a:ext cx="5574008" cy="59332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E9D81BEA-7EB3-2BC8-30E0-0E8C91FA23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Image caption goes here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09D4F2-8CDC-D853-BB4E-3D1330CD34A2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326593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2810885519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Text Smo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1761" y="327819"/>
            <a:ext cx="5574008" cy="59332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E9D81BEA-7EB3-2BC8-30E0-0E8C91FA23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Image caption goes here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09D4F2-8CDC-D853-BB4E-3D1330CD34A2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326593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2890258254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Text Kha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1761" y="327819"/>
            <a:ext cx="5574008" cy="59332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E9D81BEA-7EB3-2BC8-30E0-0E8C91FA23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Image caption goes here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09D4F2-8CDC-D853-BB4E-3D1330CD34A2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326593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3386172757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5956E3-49F4-0F54-ECD1-833CCCC18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47AF09-A289-B391-8698-2A6786771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D67CF9-6C56-BF00-C251-8AA14203B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754C307-7FD2-615A-261A-9396C9B3C6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6232" y="327819"/>
            <a:ext cx="11541025" cy="5933281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94B053A-20C0-FAD5-8DBE-F33035C94A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Image caption goes here</a:t>
            </a:r>
          </a:p>
        </p:txBody>
      </p:sp>
    </p:spTree>
    <p:extLst>
      <p:ext uri="{BB962C8B-B14F-4D97-AF65-F5344CB8AC3E}">
        <p14:creationId xmlns:p14="http://schemas.microsoft.com/office/powerpoint/2010/main" val="3672990585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Image Smo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5956E3-49F4-0F54-ECD1-833CCCC18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47AF09-A289-B391-8698-2A6786771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D67CF9-6C56-BF00-C251-8AA14203B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754C307-7FD2-615A-261A-9396C9B3C6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6232" y="327819"/>
            <a:ext cx="11541025" cy="5933281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94B053A-20C0-FAD5-8DBE-F33035C94A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Image caption goes here</a:t>
            </a:r>
          </a:p>
        </p:txBody>
      </p:sp>
    </p:spTree>
    <p:extLst>
      <p:ext uri="{BB962C8B-B14F-4D97-AF65-F5344CB8AC3E}">
        <p14:creationId xmlns:p14="http://schemas.microsoft.com/office/powerpoint/2010/main" val="4189879034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Image Kha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5956E3-49F4-0F54-ECD1-833CCCC18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47AF09-A289-B391-8698-2A6786771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D67CF9-6C56-BF00-C251-8AA14203B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754C307-7FD2-615A-261A-9396C9B3C6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6232" y="327819"/>
            <a:ext cx="11541025" cy="5933281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94B053A-20C0-FAD5-8DBE-F33035C94A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Image caption goes here</a:t>
            </a:r>
          </a:p>
        </p:txBody>
      </p:sp>
    </p:spTree>
    <p:extLst>
      <p:ext uri="{BB962C8B-B14F-4D97-AF65-F5344CB8AC3E}">
        <p14:creationId xmlns:p14="http://schemas.microsoft.com/office/powerpoint/2010/main" val="3392217721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Ble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754C307-7FD2-615A-261A-9396C9B3C6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3"/>
            <a:ext cx="12193489" cy="6857999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140614198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98C9DEC1-150C-501B-2DF1-6E2CB499B66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30271" y="327819"/>
            <a:ext cx="11536292" cy="1272297"/>
            <a:chOff x="0" y="3473"/>
            <a:chExt cx="15360" cy="1694"/>
          </a:xfrm>
          <a:solidFill>
            <a:schemeClr val="accent1"/>
          </a:solidFill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E39A89AD-BEB6-79FD-8F05-4DF88E68FEE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733ED1C0-423D-3BA1-7D76-5AD063DB496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24321CB6-88B2-41D3-45AD-465FCCF9FF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28DF50ED-77B5-2CCB-445E-BE59A74640E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3E46F43E-7289-80AB-2776-B413EE27EDF5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0C82D5C3-8445-8837-27CE-3B93EA4FA4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2D962E7C-3E08-D166-19E4-74C4922787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F4041540-D57A-59CB-04E7-A52B58E1F12F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grpSp>
        <p:nvGrpSpPr>
          <p:cNvPr id="6" name="Group 4">
            <a:extLst>
              <a:ext uri="{FF2B5EF4-FFF2-40B4-BE49-F238E27FC236}">
                <a16:creationId xmlns:a16="http://schemas.microsoft.com/office/drawing/2014/main" id="{F7F50A8E-5675-FDF5-081E-59475E265C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21"/>
            <a:ext cx="11536292" cy="1272297"/>
            <a:chOff x="0" y="3473"/>
            <a:chExt cx="15360" cy="1694"/>
          </a:xfrm>
          <a:solidFill>
            <a:schemeClr val="accent1"/>
          </a:solidFill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9DDA4901-DFD7-6B8E-6D7B-D54575D79A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597D099C-3689-A286-21A2-60166ADC543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DD12DCAF-6016-8C54-0BAE-B0488FB3E26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1CD79449-F541-6DE5-AFB4-24865364F30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467C5FD0-E91D-FCD8-C3FE-FE81EFB34C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0F9D9D2A-EF46-256B-6F2F-F0C2E311B2B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D73DC1FE-CF39-4054-8DBB-BDCF9BFCAB6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9A7C4218-B0E9-F37C-149E-EBCAFA66E3A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1075252359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>
            <a:extLst>
              <a:ext uri="{FF2B5EF4-FFF2-40B4-BE49-F238E27FC236}">
                <a16:creationId xmlns:a16="http://schemas.microsoft.com/office/drawing/2014/main" id="{98F30683-44FB-4995-47C3-43A7DE5523C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30271" y="327819"/>
            <a:ext cx="3972600" cy="438124"/>
            <a:chOff x="0" y="3473"/>
            <a:chExt cx="15360" cy="1694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77A24E86-91AA-6A9B-314A-752B77481A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A879B37A-F4A9-2DDA-3FC3-9FC52384AE6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93DABC58-132F-2F2F-EB5B-78B30A3D448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DFE51362-844C-B4F1-1A83-A287F312E94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E0F57AAB-C462-6A3A-9686-048341EA78B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8A0D371A-82CE-1829-AA32-FB790C7A60A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EA0DE082-4D8F-8158-56B4-AF85C4A0FA2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530CFB56-59E9-38CF-519A-B532B32547AB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23" name="Title 1">
            <a:extLst>
              <a:ext uri="{FF2B5EF4-FFF2-40B4-BE49-F238E27FC236}">
                <a16:creationId xmlns:a16="http://schemas.microsoft.com/office/drawing/2014/main" id="{FB5434B5-DD4C-F988-6EBA-085A7DD494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27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1E34748E-CBEF-26E7-AB9F-696FA5D599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271" y="4383000"/>
            <a:ext cx="9144000" cy="1322348"/>
          </a:xfrm>
        </p:spPr>
        <p:txBody>
          <a:bodyPr/>
          <a:lstStyle>
            <a:lvl1pPr marL="0" indent="0" algn="l">
              <a:buNone/>
              <a:defRPr sz="4800">
                <a:solidFill>
                  <a:schemeClr val="bg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2" name="Text Placeholder 17">
            <a:extLst>
              <a:ext uri="{FF2B5EF4-FFF2-40B4-BE49-F238E27FC236}">
                <a16:creationId xmlns:a16="http://schemas.microsoft.com/office/drawing/2014/main" id="{B1788887-B968-8C8D-9236-5F4F1A1842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 anchor="b"/>
          <a:lstStyle>
            <a:lvl1pPr>
              <a:defRPr sz="2200" b="1">
                <a:solidFill>
                  <a:schemeClr val="bg1"/>
                </a:solidFill>
                <a:latin typeface="+mn-lt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accent1"/>
                </a:solidFill>
              </a:defRPr>
            </a:lvl2pPr>
            <a:lvl3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5pPr>
            <a:lvl6pPr>
              <a:defRPr>
                <a:latin typeface="+mn-lt"/>
              </a:defRPr>
            </a:lvl6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8E4E9E1E-1F50-0445-0600-84E5E564A4ED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B6DCE05D-5B9B-6B98-B381-11EC1EFA61F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9EF0E946-1E84-C217-7023-508C530405C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E66994E5-9316-13A2-8F82-90982A343BD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24729AAD-A07B-EF49-ADBE-C3B685FBF52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972E487F-C364-0A27-B22F-363588A0724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D502D58C-4030-E5CD-3967-0B5416E4D75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2FF06C1A-44C2-9B61-A16E-1AF175CC577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5727D33C-008A-B952-F9EB-EDF2D5E874F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2777267197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Slide Smo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98C9DEC1-150C-501B-2DF1-6E2CB499B66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30271" y="327819"/>
            <a:ext cx="11536292" cy="1272297"/>
            <a:chOff x="0" y="3473"/>
            <a:chExt cx="15360" cy="1694"/>
          </a:xfrm>
          <a:solidFill>
            <a:schemeClr val="accent1"/>
          </a:solidFill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E39A89AD-BEB6-79FD-8F05-4DF88E68FEE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733ED1C0-423D-3BA1-7D76-5AD063DB496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24321CB6-88B2-41D3-45AD-465FCCF9FF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28DF50ED-77B5-2CCB-445E-BE59A74640E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3E46F43E-7289-80AB-2776-B413EE27EDF5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0C82D5C3-8445-8837-27CE-3B93EA4FA4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2D962E7C-3E08-D166-19E4-74C4922787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F4041540-D57A-59CB-04E7-A52B58E1F12F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grpSp>
        <p:nvGrpSpPr>
          <p:cNvPr id="6" name="Group 4">
            <a:extLst>
              <a:ext uri="{FF2B5EF4-FFF2-40B4-BE49-F238E27FC236}">
                <a16:creationId xmlns:a16="http://schemas.microsoft.com/office/drawing/2014/main" id="{FC9E98DC-CE77-0C6B-A77B-CD4E2E7D4ABF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21"/>
            <a:ext cx="11536292" cy="1272297"/>
            <a:chOff x="0" y="3473"/>
            <a:chExt cx="15360" cy="1694"/>
          </a:xfrm>
          <a:solidFill>
            <a:schemeClr val="accent1"/>
          </a:solidFill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759BC67B-ADC0-0751-B0EE-0C7FDB0EDC8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8E8BCD8A-F4F6-FC37-96FB-8B96CFEBFD9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7CB0AA7C-1083-A40A-B1A0-04B4B96CAE5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17C5E5E6-EFF3-D9D7-2075-0D5D3CF0F5C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473AC0DD-486E-839E-5DF0-CDDA4859355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79F8C841-ED49-998D-B323-70913E18893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1F854E00-9301-71E5-8178-2037933D7FE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BB134630-68E3-7E72-31B5-00174B010A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1291056722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Slide Kha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98C9DEC1-150C-501B-2DF1-6E2CB499B66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30271" y="327819"/>
            <a:ext cx="11536292" cy="1272297"/>
            <a:chOff x="0" y="3473"/>
            <a:chExt cx="15360" cy="1694"/>
          </a:xfrm>
          <a:solidFill>
            <a:schemeClr val="accent1"/>
          </a:solidFill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E39A89AD-BEB6-79FD-8F05-4DF88E68FEE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733ED1C0-423D-3BA1-7D76-5AD063DB496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24321CB6-88B2-41D3-45AD-465FCCF9FF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28DF50ED-77B5-2CCB-445E-BE59A74640E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3E46F43E-7289-80AB-2776-B413EE27EDF5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0C82D5C3-8445-8837-27CE-3B93EA4FA4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2D962E7C-3E08-D166-19E4-74C4922787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F4041540-D57A-59CB-04E7-A52B58E1F12F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grpSp>
        <p:nvGrpSpPr>
          <p:cNvPr id="6" name="Group 4">
            <a:extLst>
              <a:ext uri="{FF2B5EF4-FFF2-40B4-BE49-F238E27FC236}">
                <a16:creationId xmlns:a16="http://schemas.microsoft.com/office/drawing/2014/main" id="{DB761486-7A68-2BC1-5083-A15A4C58AD30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21"/>
            <a:ext cx="11536292" cy="1272297"/>
            <a:chOff x="0" y="3473"/>
            <a:chExt cx="15360" cy="1694"/>
          </a:xfrm>
          <a:solidFill>
            <a:schemeClr val="accent1"/>
          </a:solidFill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FF5F36C8-DFD4-313D-437B-DF7A8DC7A91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E774A7A0-658B-95E8-37FD-45DFD2E9F85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203915DD-54A2-FC90-704D-09FC31902D5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B4736A40-CF01-9B24-680B-FE622EE2ED9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482F76D9-C5F5-4635-4734-BECF3401AD4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A48ADA05-3FD7-C19E-387E-C41E978D6B0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23B21FA7-F404-6D2C-710D-1D60FF14D77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FF1CD37D-3E1E-0806-971A-B31FA2E0FA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2495803956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8F1E4B3C-5470-00F2-B8CB-BB4906CF439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30271" y="327819"/>
            <a:ext cx="11536292" cy="1272297"/>
            <a:chOff x="0" y="3473"/>
            <a:chExt cx="15360" cy="1694"/>
          </a:xfrm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7D7A316D-6FA6-8EBE-A7B4-43071E70A8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11C06CEA-028D-9197-2DEF-67878595AE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DEA93E8D-A827-0EF8-FC25-4EDF7B194E8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DF359F29-A6DD-FD4C-F807-701DEA41ED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2468BF6B-AEBB-4CAA-244D-9EBE80B9A1D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CC60AC05-547F-FA65-604E-4ED4912EA9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7632E58E-1400-1E6E-BB60-7A9B794F41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4D65D159-581D-F29B-BBD4-C1C5BACCEEFB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grpSp>
        <p:nvGrpSpPr>
          <p:cNvPr id="6" name="Group 4">
            <a:extLst>
              <a:ext uri="{FF2B5EF4-FFF2-40B4-BE49-F238E27FC236}">
                <a16:creationId xmlns:a16="http://schemas.microsoft.com/office/drawing/2014/main" id="{1063D08B-C972-F169-2B73-CFEDC6030C8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21"/>
            <a:ext cx="11536292" cy="1272297"/>
            <a:chOff x="0" y="3473"/>
            <a:chExt cx="15360" cy="1694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ED81535D-2A46-5A20-01CF-5DD2DA7C086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BB018223-E299-3738-CBF0-693AFCB9190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2F610301-635F-3AF6-4A25-95D8769C271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81382C11-B8EA-0898-0941-915848B821A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91C3A4F7-A25C-5D72-7228-7BFBA762EFD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C40CFFCC-11D3-8CCC-CC49-A3AE1D870BA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51E6DAD5-05B6-75DF-85EE-AD075C1BE93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AECC2F0C-5669-5402-DFFD-28E8C412E4D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204420734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Sl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3A87AD45-2D2F-D96C-947C-BAE35BFEBEE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30271" y="327819"/>
            <a:ext cx="11536292" cy="1272297"/>
            <a:chOff x="0" y="3473"/>
            <a:chExt cx="15360" cy="1694"/>
          </a:xfrm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31EDC35F-4F2D-B2A7-1ECD-0CF19D1AD2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97F4776F-4E5E-13DF-F11A-A6808FFFC98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BA993AE1-6A24-5C17-7FE2-A16589D9C4A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DA87F8EF-CDAD-15A2-A361-88921E1CAF7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E90186DB-2300-A8AA-8FAD-2C609649A6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31922286-E237-1114-3A54-E1731611D6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1B4DA78C-0EF6-B05D-F2D2-EFEDA343E3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A00F92FE-6EB2-0D0E-BFC9-559AD1E7A4E7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grpSp>
        <p:nvGrpSpPr>
          <p:cNvPr id="6" name="Group 4">
            <a:extLst>
              <a:ext uri="{FF2B5EF4-FFF2-40B4-BE49-F238E27FC236}">
                <a16:creationId xmlns:a16="http://schemas.microsoft.com/office/drawing/2014/main" id="{5A885236-BEFA-5B58-5978-804689B010BE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21"/>
            <a:ext cx="11536292" cy="1272297"/>
            <a:chOff x="0" y="3473"/>
            <a:chExt cx="15360" cy="1694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1D9A764F-BA2B-E58A-5366-C8E24647975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6CBDF6B1-6FA6-32B1-AB6D-94745AFFEB0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5D394840-561A-120B-C0CC-261CB4EDB8B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E41FA9CD-9423-B21B-564E-B1C53E1BFA6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146480F1-0E1E-5A43-6599-0ECF26BB583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F3CC2FA2-0B50-6D56-DDA1-51F1D60B515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7C12C966-2C08-EF14-147C-186059B3D49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40F765AD-048A-5F45-3174-385EDBB8021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1761291695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1C1E3-6A7C-C21D-910D-C4B7DFFF52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271" y="3338719"/>
            <a:ext cx="9144000" cy="1828406"/>
          </a:xfrm>
        </p:spPr>
        <p:txBody>
          <a:bodyPr anchor="t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B9815FA8-AE01-67BC-5B0D-996D4CDAD19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30271" y="327819"/>
            <a:ext cx="3972600" cy="438124"/>
            <a:chOff x="0" y="3473"/>
            <a:chExt cx="15360" cy="1694"/>
          </a:xfrm>
          <a:solidFill>
            <a:schemeClr val="accent1"/>
          </a:solidFill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FB1AA775-4CCE-276F-2BCF-CDB5A9211F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D0FDD9D0-D471-8D20-94AE-C3BC73F88F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CD6C2A08-9069-9582-5D59-A51210F8CB7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10C2D08-4FE4-C1FC-5226-E7A45B13D65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8010D1AF-A77E-06AA-9B05-D1DD5EE8309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98B53AE0-4719-5655-6BA0-0E7E9ECB8E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0AD6D1E9-D44F-9A59-4CB4-033C25A77D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F58ED361-0E2C-77F6-2830-FBB60D746483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8941CFE3-E9FE-BA73-2A08-4753061CC4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 anchor="b"/>
          <a:lstStyle>
            <a:lvl1pPr>
              <a:defRPr sz="2200" b="1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accent1"/>
                </a:solidFill>
              </a:defRPr>
            </a:lvl2pPr>
            <a:lvl3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5pPr>
            <a:lvl6pPr>
              <a:defRPr>
                <a:latin typeface="+mn-lt"/>
              </a:defRPr>
            </a:lvl6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9" name="Group 4">
            <a:extLst>
              <a:ext uri="{FF2B5EF4-FFF2-40B4-BE49-F238E27FC236}">
                <a16:creationId xmlns:a16="http://schemas.microsoft.com/office/drawing/2014/main" id="{7EA1C465-0DA2-C25C-28A6-88DAA5CEEC2D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  <a:solidFill>
            <a:schemeClr val="accent1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51BC4387-0469-F9FA-15D9-E3E33816BA6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91AD462A-A321-9DE1-3589-DCF0C0C0F19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B13D842F-FA61-C0A0-D468-35C1B26C04E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BDD896D6-C273-B454-658D-766784493D0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EC1BB505-E455-9C0E-ED96-9949CF9C97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CCCB9683-9567-CD39-B53F-C113CF37BA4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A3A35C3D-3589-B558-DF63-CC0A67CC744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17A74747-5687-A282-8FB4-9179877A30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340326834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 Smo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1C1E3-6A7C-C21D-910D-C4B7DFFF52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271" y="3338719"/>
            <a:ext cx="9144000" cy="1828406"/>
          </a:xfrm>
        </p:spPr>
        <p:txBody>
          <a:bodyPr anchor="t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B9815FA8-AE01-67BC-5B0D-996D4CDAD19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30271" y="327819"/>
            <a:ext cx="3972600" cy="438124"/>
            <a:chOff x="0" y="3473"/>
            <a:chExt cx="15360" cy="1694"/>
          </a:xfrm>
          <a:solidFill>
            <a:schemeClr val="accent1"/>
          </a:solidFill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FB1AA775-4CCE-276F-2BCF-CDB5A9211F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D0FDD9D0-D471-8D20-94AE-C3BC73F88F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CD6C2A08-9069-9582-5D59-A51210F8CB7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10C2D08-4FE4-C1FC-5226-E7A45B13D65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8010D1AF-A77E-06AA-9B05-D1DD5EE8309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98B53AE0-4719-5655-6BA0-0E7E9ECB8E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0AD6D1E9-D44F-9A59-4CB4-033C25A77D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F58ED361-0E2C-77F6-2830-FBB60D746483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92BEE681-8AB7-A062-C6CA-FCE0512982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 anchor="b"/>
          <a:lstStyle>
            <a:lvl1pPr>
              <a:defRPr sz="2200" b="1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accent1"/>
                </a:solidFill>
              </a:defRPr>
            </a:lvl2pPr>
            <a:lvl3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5pPr>
            <a:lvl6pPr>
              <a:defRPr>
                <a:latin typeface="+mn-lt"/>
              </a:defRPr>
            </a:lvl6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7" name="Group 4">
            <a:extLst>
              <a:ext uri="{FF2B5EF4-FFF2-40B4-BE49-F238E27FC236}">
                <a16:creationId xmlns:a16="http://schemas.microsoft.com/office/drawing/2014/main" id="{B5FE95BC-A510-AFC3-AB66-629DCB1E1A6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  <a:solidFill>
            <a:schemeClr val="accent1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FEF98960-532D-2943-03E7-66666250BF4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81AB4266-C708-D507-D728-05FCC3B6ABA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C8CD9836-330B-EA93-D4CF-E26DEF80725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CE677EBE-1D8A-7ACA-4BA2-610E320C6E9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5FF2B21E-85E3-11EA-F25F-0D71EE625F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B5D32E5A-0C3E-5D9F-B05A-6BF8235D530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E59C3AC8-65A2-BCC1-1AD5-F78CE907AB1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8BE1F1BD-9614-9A9A-F185-D4D671D588B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3369323245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 Kha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1C1E3-6A7C-C21D-910D-C4B7DFFF52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271" y="3338719"/>
            <a:ext cx="9144000" cy="1828406"/>
          </a:xfrm>
        </p:spPr>
        <p:txBody>
          <a:bodyPr anchor="t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B9815FA8-AE01-67BC-5B0D-996D4CDAD19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30271" y="327819"/>
            <a:ext cx="3972600" cy="438124"/>
            <a:chOff x="0" y="3473"/>
            <a:chExt cx="15360" cy="1694"/>
          </a:xfrm>
          <a:solidFill>
            <a:schemeClr val="accent1"/>
          </a:solidFill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FB1AA775-4CCE-276F-2BCF-CDB5A9211F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D0FDD9D0-D471-8D20-94AE-C3BC73F88F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CD6C2A08-9069-9582-5D59-A51210F8CB7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10C2D08-4FE4-C1FC-5226-E7A45B13D65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8010D1AF-A77E-06AA-9B05-D1DD5EE8309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98B53AE0-4719-5655-6BA0-0E7E9ECB8E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0AD6D1E9-D44F-9A59-4CB4-033C25A77D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F58ED361-0E2C-77F6-2830-FBB60D746483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16624136-4B10-E87C-09E8-F602B21AB5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 anchor="b"/>
          <a:lstStyle>
            <a:lvl1pPr>
              <a:defRPr sz="2200" b="1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accent1"/>
                </a:solidFill>
              </a:defRPr>
            </a:lvl2pPr>
            <a:lvl3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5pPr>
            <a:lvl6pPr>
              <a:defRPr>
                <a:latin typeface="+mn-lt"/>
              </a:defRPr>
            </a:lvl6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9" name="Group 4">
            <a:extLst>
              <a:ext uri="{FF2B5EF4-FFF2-40B4-BE49-F238E27FC236}">
                <a16:creationId xmlns:a16="http://schemas.microsoft.com/office/drawing/2014/main" id="{265F1D5D-F297-D45A-8F06-07A8A5D3E704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  <a:solidFill>
            <a:schemeClr val="accent1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BDEF0B70-8BE5-8607-8440-0C680A8A26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AD55EFDB-485B-9F71-DABD-A410A1222FC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59DFCFA6-C20E-01D0-AFE2-D3C184FB2D5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4A9ACAEC-2A3C-6E91-175D-EF28F720BF0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E7BC33D3-E092-0FD2-A075-B543847A19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DFEAE05E-424E-A2A5-96FA-3B5705C3E9D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657AE428-93A3-2994-C96C-822EDBF43E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8A600D29-EA28-3159-DDE8-8C1C867CFB5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2861647863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1C1E3-6A7C-C21D-910D-C4B7DFFF52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271" y="3338719"/>
            <a:ext cx="9144000" cy="1828406"/>
          </a:xfrm>
        </p:spPr>
        <p:txBody>
          <a:bodyPr anchor="t"/>
          <a:lstStyle>
            <a:lvl1pPr algn="l">
              <a:defRPr sz="6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49CC1682-CCAA-5EE1-585E-F7C4434F1C5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30271" y="327819"/>
            <a:ext cx="3972600" cy="438124"/>
            <a:chOff x="0" y="3473"/>
            <a:chExt cx="15360" cy="1694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770403FB-3386-A0FE-3E9D-A2925EF0E8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C2CDC1DE-179E-04D4-B493-BF069DE85D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B9A68412-C85B-6332-8B98-2635795BBA0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D9ECB875-34C4-65FF-6CDA-1356F6BC767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D3B5B848-7A8D-931B-DFC2-C5B37B8DB6F5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361AABDF-9542-DBC6-6388-ABE2035BE7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057C10C3-A39D-D1F6-3C50-91EC9A5E76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E4DD9B4A-92B0-0B9A-755B-A13B032A85A5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DC194134-A515-0C24-CB74-92DACB0FDC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 anchor="b"/>
          <a:lstStyle>
            <a:lvl1pPr>
              <a:defRPr sz="2200" b="1">
                <a:solidFill>
                  <a:schemeClr val="bg1"/>
                </a:solidFill>
                <a:latin typeface="+mn-lt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accent1"/>
                </a:solidFill>
              </a:defRPr>
            </a:lvl2pPr>
            <a:lvl3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5pPr>
            <a:lvl6pPr>
              <a:defRPr>
                <a:latin typeface="+mn-lt"/>
              </a:defRPr>
            </a:lvl6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9" name="Group 4">
            <a:extLst>
              <a:ext uri="{FF2B5EF4-FFF2-40B4-BE49-F238E27FC236}">
                <a16:creationId xmlns:a16="http://schemas.microsoft.com/office/drawing/2014/main" id="{6A85CE3D-DB93-CB85-1685-3B58C80F2E81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7B04679C-6ACA-D423-88F0-53639369475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1ACB45F6-6422-F1FC-AB78-BB520C40980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EC77A9FF-8E61-8C6F-60E4-16B24BD1EA4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0ACB1718-5170-6375-CC14-7F1A3F6DA64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78370B32-8D5C-3B28-E18C-CEB2E03474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94C62E6A-D4D3-1193-A10D-9AAF1F08E02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F9DB91E4-9289-28BE-EDCC-D4BA96D06F5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7422A333-2FAF-15FD-FC43-B229F442A3F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3383371753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36668-9440-2FC4-1A20-CEA2160E1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A156BD-F388-30EA-2720-04061953B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FDBFEE-0509-16B7-5DAE-5E0DB02DD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AB126A-2C1E-4241-BBEB-C3AA6FE62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2358139-EACE-E729-C3E3-AD890A6D0F80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34430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Smo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36668-9440-2FC4-1A20-CEA2160E1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A156BD-F388-30EA-2720-04061953B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FDBFEE-0509-16B7-5DAE-5E0DB02DD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AB126A-2C1E-4241-BBEB-C3AA6FE62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2358139-EACE-E729-C3E3-AD890A6D0F80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5993918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19FE4-6876-B5B6-E975-473C9AD4B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4" y="327819"/>
            <a:ext cx="5163243" cy="3101181"/>
          </a:xfrm>
        </p:spPr>
        <p:txBody>
          <a:bodyPr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9A3DB1-810F-A8E3-C248-4835CAA99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B777E5-A94F-F8C3-D5F7-C4C35810F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089025-7C4D-C600-55FE-4CBA1AECC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F3EA03B-C9D6-61A6-148F-9BF74F07D9B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1" y="327025"/>
            <a:ext cx="5777508" cy="3101977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452652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Kha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36668-9440-2FC4-1A20-CEA2160E1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A156BD-F388-30EA-2720-04061953B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FDBFEE-0509-16B7-5DAE-5E0DB02DD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AB126A-2C1E-4241-BBEB-C3AA6FE62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2358139-EACE-E729-C3E3-AD890A6D0F80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8288558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B01DE9-7247-71C2-3301-8F43BD947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F1F649-B08E-D628-15EF-6CAEE9855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0EDFB5-B3BA-ADA8-4600-FCDAFA1A8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3896719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mo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B01DE9-7247-71C2-3301-8F43BD947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F1F649-B08E-D628-15EF-6CAEE9855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0EDFB5-B3BA-ADA8-4600-FCDAFA1A8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5226486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Kha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B01DE9-7247-71C2-3301-8F43BD947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F1F649-B08E-D628-15EF-6CAEE9855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0EDFB5-B3BA-ADA8-4600-FCDAFA1A8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3229024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4">
            <a:extLst>
              <a:ext uri="{FF2B5EF4-FFF2-40B4-BE49-F238E27FC236}">
                <a16:creationId xmlns:a16="http://schemas.microsoft.com/office/drawing/2014/main" id="{0C35C447-372A-2538-9C02-9DA22221296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  <a:solidFill>
            <a:schemeClr val="accent1"/>
          </a:solidFill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CFF1AFD2-F993-B30A-2282-C04F1F65AF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2F13F474-91EA-0185-733B-62682BD9F6E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87072C05-B626-BAF9-5316-96EAB02420F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AC6EA6C6-1057-DAC8-2609-B6EB51B723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4E258757-AB3A-DE10-FDFE-35B9588E9C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74360D36-2B50-3114-9CB9-4BEE96BCCE6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1B032D16-0F2B-1DEC-D92A-ACAF24C07B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13923343-4541-4792-ADC5-E6333E98D3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802863CF-25C1-DECF-F640-C736ECDB95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27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3" name="Subtitle 2">
            <a:extLst>
              <a:ext uri="{FF2B5EF4-FFF2-40B4-BE49-F238E27FC236}">
                <a16:creationId xmlns:a16="http://schemas.microsoft.com/office/drawing/2014/main" id="{623E9086-C2CE-8088-D447-C484543077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271" y="4383000"/>
            <a:ext cx="9144000" cy="1322348"/>
          </a:xfrm>
        </p:spPr>
        <p:txBody>
          <a:bodyPr/>
          <a:lstStyle>
            <a:lvl1pPr marL="0" indent="0" algn="l">
              <a:buNone/>
              <a:defRPr sz="48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 marL="342874" indent="0" algn="ctr">
              <a:buNone/>
              <a:defRPr sz="1500"/>
            </a:lvl2pPr>
            <a:lvl3pPr marL="685748" indent="0" algn="ctr">
              <a:buNone/>
              <a:defRPr sz="1351"/>
            </a:lvl3pPr>
            <a:lvl4pPr marL="1028621" indent="0" algn="ctr">
              <a:buNone/>
              <a:defRPr sz="1200"/>
            </a:lvl4pPr>
            <a:lvl5pPr marL="1371496" indent="0" algn="ctr">
              <a:buNone/>
              <a:defRPr sz="1200"/>
            </a:lvl5pPr>
            <a:lvl6pPr marL="1714369" indent="0" algn="ctr">
              <a:buNone/>
              <a:defRPr sz="1200"/>
            </a:lvl6pPr>
            <a:lvl7pPr marL="2057243" indent="0" algn="ctr">
              <a:buNone/>
              <a:defRPr sz="1200"/>
            </a:lvl7pPr>
            <a:lvl8pPr marL="2400117" indent="0" algn="ctr">
              <a:buNone/>
              <a:defRPr sz="1200"/>
            </a:lvl8pPr>
            <a:lvl9pPr marL="274299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34" name="Text Placeholder 17">
            <a:extLst>
              <a:ext uri="{FF2B5EF4-FFF2-40B4-BE49-F238E27FC236}">
                <a16:creationId xmlns:a16="http://schemas.microsoft.com/office/drawing/2014/main" id="{C53F61BD-18EB-B863-761D-89639D8806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8"/>
            <a:ext cx="5579199" cy="740845"/>
          </a:xfrm>
        </p:spPr>
        <p:txBody>
          <a:bodyPr anchor="b"/>
          <a:lstStyle>
            <a:lvl1pPr>
              <a:defRPr sz="2200" b="1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accent1"/>
                </a:solidFill>
              </a:defRPr>
            </a:lvl2pPr>
            <a:lvl3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5pPr>
            <a:lvl6pPr>
              <a:defRPr>
                <a:latin typeface="+mn-lt"/>
              </a:defRPr>
            </a:lvl6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3033340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Smo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4">
            <a:extLst>
              <a:ext uri="{FF2B5EF4-FFF2-40B4-BE49-F238E27FC236}">
                <a16:creationId xmlns:a16="http://schemas.microsoft.com/office/drawing/2014/main" id="{0C35C447-372A-2538-9C02-9DA22221296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  <a:solidFill>
            <a:schemeClr val="accent1"/>
          </a:solidFill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CFF1AFD2-F993-B30A-2282-C04F1F65AF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2F13F474-91EA-0185-733B-62682BD9F6E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87072C05-B626-BAF9-5316-96EAB02420F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AC6EA6C6-1057-DAC8-2609-B6EB51B723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4E258757-AB3A-DE10-FDFE-35B9588E9C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74360D36-2B50-3114-9CB9-4BEE96BCCE6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1B032D16-0F2B-1DEC-D92A-ACAF24C07B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13923343-4541-4792-ADC5-E6333E98D3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802863CF-25C1-DECF-F640-C736ECDB95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27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3" name="Subtitle 2">
            <a:extLst>
              <a:ext uri="{FF2B5EF4-FFF2-40B4-BE49-F238E27FC236}">
                <a16:creationId xmlns:a16="http://schemas.microsoft.com/office/drawing/2014/main" id="{623E9086-C2CE-8088-D447-C484543077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271" y="4383000"/>
            <a:ext cx="9144000" cy="1322348"/>
          </a:xfrm>
        </p:spPr>
        <p:txBody>
          <a:bodyPr/>
          <a:lstStyle>
            <a:lvl1pPr marL="0" indent="0" algn="l">
              <a:buNone/>
              <a:defRPr sz="48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 marL="342874" indent="0" algn="ctr">
              <a:buNone/>
              <a:defRPr sz="1500"/>
            </a:lvl2pPr>
            <a:lvl3pPr marL="685748" indent="0" algn="ctr">
              <a:buNone/>
              <a:defRPr sz="1351"/>
            </a:lvl3pPr>
            <a:lvl4pPr marL="1028621" indent="0" algn="ctr">
              <a:buNone/>
              <a:defRPr sz="1200"/>
            </a:lvl4pPr>
            <a:lvl5pPr marL="1371496" indent="0" algn="ctr">
              <a:buNone/>
              <a:defRPr sz="1200"/>
            </a:lvl5pPr>
            <a:lvl6pPr marL="1714369" indent="0" algn="ctr">
              <a:buNone/>
              <a:defRPr sz="1200"/>
            </a:lvl6pPr>
            <a:lvl7pPr marL="2057243" indent="0" algn="ctr">
              <a:buNone/>
              <a:defRPr sz="1200"/>
            </a:lvl7pPr>
            <a:lvl8pPr marL="2400117" indent="0" algn="ctr">
              <a:buNone/>
              <a:defRPr sz="1200"/>
            </a:lvl8pPr>
            <a:lvl9pPr marL="274299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2" name="Text Placeholder 17">
            <a:extLst>
              <a:ext uri="{FF2B5EF4-FFF2-40B4-BE49-F238E27FC236}">
                <a16:creationId xmlns:a16="http://schemas.microsoft.com/office/drawing/2014/main" id="{11F185D0-AFD5-29A8-8DBA-63C332F259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8"/>
            <a:ext cx="5579199" cy="740845"/>
          </a:xfrm>
        </p:spPr>
        <p:txBody>
          <a:bodyPr anchor="b"/>
          <a:lstStyle>
            <a:lvl1pPr>
              <a:defRPr sz="2200" b="1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accent1"/>
                </a:solidFill>
              </a:defRPr>
            </a:lvl2pPr>
            <a:lvl3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5pPr>
            <a:lvl6pPr>
              <a:defRPr>
                <a:latin typeface="+mn-lt"/>
              </a:defRPr>
            </a:lvl6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7264879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Kha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4">
            <a:extLst>
              <a:ext uri="{FF2B5EF4-FFF2-40B4-BE49-F238E27FC236}">
                <a16:creationId xmlns:a16="http://schemas.microsoft.com/office/drawing/2014/main" id="{0C35C447-372A-2538-9C02-9DA22221296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  <a:solidFill>
            <a:schemeClr val="accent1"/>
          </a:solidFill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CFF1AFD2-F993-B30A-2282-C04F1F65AF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2F13F474-91EA-0185-733B-62682BD9F6E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87072C05-B626-BAF9-5316-96EAB02420F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AC6EA6C6-1057-DAC8-2609-B6EB51B723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4E258757-AB3A-DE10-FDFE-35B9588E9C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74360D36-2B50-3114-9CB9-4BEE96BCCE6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1B032D16-0F2B-1DEC-D92A-ACAF24C07B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13923343-4541-4792-ADC5-E6333E98D3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802863CF-25C1-DECF-F640-C736ECDB95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27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3" name="Subtitle 2">
            <a:extLst>
              <a:ext uri="{FF2B5EF4-FFF2-40B4-BE49-F238E27FC236}">
                <a16:creationId xmlns:a16="http://schemas.microsoft.com/office/drawing/2014/main" id="{623E9086-C2CE-8088-D447-C484543077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271" y="4383000"/>
            <a:ext cx="9144000" cy="1322348"/>
          </a:xfrm>
        </p:spPr>
        <p:txBody>
          <a:bodyPr/>
          <a:lstStyle>
            <a:lvl1pPr marL="0" indent="0" algn="l">
              <a:buNone/>
              <a:defRPr sz="48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 marL="342874" indent="0" algn="ctr">
              <a:buNone/>
              <a:defRPr sz="1500"/>
            </a:lvl2pPr>
            <a:lvl3pPr marL="685748" indent="0" algn="ctr">
              <a:buNone/>
              <a:defRPr sz="1351"/>
            </a:lvl3pPr>
            <a:lvl4pPr marL="1028621" indent="0" algn="ctr">
              <a:buNone/>
              <a:defRPr sz="1200"/>
            </a:lvl4pPr>
            <a:lvl5pPr marL="1371496" indent="0" algn="ctr">
              <a:buNone/>
              <a:defRPr sz="1200"/>
            </a:lvl5pPr>
            <a:lvl6pPr marL="1714369" indent="0" algn="ctr">
              <a:buNone/>
              <a:defRPr sz="1200"/>
            </a:lvl6pPr>
            <a:lvl7pPr marL="2057243" indent="0" algn="ctr">
              <a:buNone/>
              <a:defRPr sz="1200"/>
            </a:lvl7pPr>
            <a:lvl8pPr marL="2400117" indent="0" algn="ctr">
              <a:buNone/>
              <a:defRPr sz="1200"/>
            </a:lvl8pPr>
            <a:lvl9pPr marL="274299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2" name="Text Placeholder 17">
            <a:extLst>
              <a:ext uri="{FF2B5EF4-FFF2-40B4-BE49-F238E27FC236}">
                <a16:creationId xmlns:a16="http://schemas.microsoft.com/office/drawing/2014/main" id="{32F34A56-64A7-7D06-2C13-DE870A6B3F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8"/>
            <a:ext cx="5579199" cy="740845"/>
          </a:xfrm>
        </p:spPr>
        <p:txBody>
          <a:bodyPr anchor="b"/>
          <a:lstStyle>
            <a:lvl1pPr>
              <a:defRPr sz="2200" b="1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accent1"/>
                </a:solidFill>
              </a:defRPr>
            </a:lvl2pPr>
            <a:lvl3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5pPr>
            <a:lvl6pPr>
              <a:defRPr>
                <a:latin typeface="+mn-lt"/>
              </a:defRPr>
            </a:lvl6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6689727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1C1E3-6A7C-C21D-910D-C4B7DFFF52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27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E0DA90-2FF2-F36C-F9FF-CD7A192F00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271" y="4383000"/>
            <a:ext cx="9144000" cy="1322348"/>
          </a:xfrm>
        </p:spPr>
        <p:txBody>
          <a:bodyPr/>
          <a:lstStyle>
            <a:lvl1pPr marL="0" indent="0" algn="l">
              <a:buNone/>
              <a:defRPr sz="4800">
                <a:solidFill>
                  <a:schemeClr val="bg1"/>
                </a:solidFill>
                <a:latin typeface="+mn-lt"/>
                <a:ea typeface="Inter Medium" panose="02000503000000020004" pitchFamily="2" charset="0"/>
              </a:defRPr>
            </a:lvl1pPr>
            <a:lvl2pPr marL="342874" indent="0" algn="ctr">
              <a:buNone/>
              <a:defRPr sz="1500"/>
            </a:lvl2pPr>
            <a:lvl3pPr marL="685748" indent="0" algn="ctr">
              <a:buNone/>
              <a:defRPr sz="1351"/>
            </a:lvl3pPr>
            <a:lvl4pPr marL="1028621" indent="0" algn="ctr">
              <a:buNone/>
              <a:defRPr sz="1200"/>
            </a:lvl4pPr>
            <a:lvl5pPr marL="1371496" indent="0" algn="ctr">
              <a:buNone/>
              <a:defRPr sz="1200"/>
            </a:lvl5pPr>
            <a:lvl6pPr marL="1714369" indent="0" algn="ctr">
              <a:buNone/>
              <a:defRPr sz="1200"/>
            </a:lvl6pPr>
            <a:lvl7pPr marL="2057243" indent="0" algn="ctr">
              <a:buNone/>
              <a:defRPr sz="1200"/>
            </a:lvl7pPr>
            <a:lvl8pPr marL="2400117" indent="0" algn="ctr">
              <a:buNone/>
              <a:defRPr sz="1200"/>
            </a:lvl8pPr>
            <a:lvl9pPr marL="274299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714C7637-5E21-BDDB-D675-718E58535D6D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A57B56D4-851E-7242-EAB1-CD5B53E8B9A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525FF1F4-36F0-A184-7B99-8F5F4A49C89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F198715B-A90B-9B06-A055-401A84B092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9D2E04D5-A2EE-135D-A8C9-6E695F9BCF3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8CE0DC1F-799B-3F7A-3A71-D20337A4746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E8EAEE22-055F-6869-D50D-D9C8C9082FD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EADAC67C-850F-96D3-0962-09E1B4CC3E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683187A0-2E68-170D-55EF-0FA20E7A75B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4" name="Text Placeholder 17">
            <a:extLst>
              <a:ext uri="{FF2B5EF4-FFF2-40B4-BE49-F238E27FC236}">
                <a16:creationId xmlns:a16="http://schemas.microsoft.com/office/drawing/2014/main" id="{DE35EBC5-835C-E753-0718-4DC94AE7D1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8"/>
            <a:ext cx="5579199" cy="740845"/>
          </a:xfrm>
        </p:spPr>
        <p:txBody>
          <a:bodyPr anchor="b"/>
          <a:lstStyle>
            <a:lvl1pPr>
              <a:defRPr sz="2200" b="1">
                <a:solidFill>
                  <a:schemeClr val="bg1"/>
                </a:solidFill>
                <a:latin typeface="+mn-lt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accent1"/>
                </a:solidFill>
              </a:defRPr>
            </a:lvl2pPr>
            <a:lvl3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5pPr>
            <a:lvl6pPr>
              <a:defRPr>
                <a:latin typeface="+mn-lt"/>
              </a:defRPr>
            </a:lvl6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2882915"/>
      </p:ext>
    </p:extLst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>
            <a:extLst>
              <a:ext uri="{FF2B5EF4-FFF2-40B4-BE49-F238E27FC236}">
                <a16:creationId xmlns:a16="http://schemas.microsoft.com/office/drawing/2014/main" id="{98F30683-44FB-4995-47C3-43A7DE5523C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77A24E86-91AA-6A9B-314A-752B77481A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A879B37A-F4A9-2DDA-3FC3-9FC52384AE6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93DABC58-132F-2F2F-EB5B-78B30A3D448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DFE51362-844C-B4F1-1A83-A287F312E94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E0F57AAB-C462-6A3A-9686-048341EA78B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8A0D371A-82CE-1829-AA32-FB790C7A60A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EA0DE082-4D8F-8158-56B4-AF85C4A0FA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530CFB56-59E9-38CF-519A-B532B32547A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23" name="Title 1">
            <a:extLst>
              <a:ext uri="{FF2B5EF4-FFF2-40B4-BE49-F238E27FC236}">
                <a16:creationId xmlns:a16="http://schemas.microsoft.com/office/drawing/2014/main" id="{FB5434B5-DD4C-F988-6EBA-085A7DD494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27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1E34748E-CBEF-26E7-AB9F-696FA5D599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271" y="4383000"/>
            <a:ext cx="9144000" cy="1322348"/>
          </a:xfrm>
        </p:spPr>
        <p:txBody>
          <a:bodyPr/>
          <a:lstStyle>
            <a:lvl1pPr marL="0" indent="0" algn="l">
              <a:buNone/>
              <a:defRPr sz="4800">
                <a:solidFill>
                  <a:schemeClr val="bg1"/>
                </a:solidFill>
                <a:latin typeface="+mn-lt"/>
                <a:ea typeface="Inter Medium" panose="02000503000000020004" pitchFamily="2" charset="0"/>
              </a:defRPr>
            </a:lvl1pPr>
            <a:lvl2pPr marL="342874" indent="0" algn="ctr">
              <a:buNone/>
              <a:defRPr sz="1500"/>
            </a:lvl2pPr>
            <a:lvl3pPr marL="685748" indent="0" algn="ctr">
              <a:buNone/>
              <a:defRPr sz="1351"/>
            </a:lvl3pPr>
            <a:lvl4pPr marL="1028621" indent="0" algn="ctr">
              <a:buNone/>
              <a:defRPr sz="1200"/>
            </a:lvl4pPr>
            <a:lvl5pPr marL="1371496" indent="0" algn="ctr">
              <a:buNone/>
              <a:defRPr sz="1200"/>
            </a:lvl5pPr>
            <a:lvl6pPr marL="1714369" indent="0" algn="ctr">
              <a:buNone/>
              <a:defRPr sz="1200"/>
            </a:lvl6pPr>
            <a:lvl7pPr marL="2057243" indent="0" algn="ctr">
              <a:buNone/>
              <a:defRPr sz="1200"/>
            </a:lvl7pPr>
            <a:lvl8pPr marL="2400117" indent="0" algn="ctr">
              <a:buNone/>
              <a:defRPr sz="1200"/>
            </a:lvl8pPr>
            <a:lvl9pPr marL="274299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2" name="Text Placeholder 17">
            <a:extLst>
              <a:ext uri="{FF2B5EF4-FFF2-40B4-BE49-F238E27FC236}">
                <a16:creationId xmlns:a16="http://schemas.microsoft.com/office/drawing/2014/main" id="{B1788887-B968-8C8D-9236-5F4F1A1842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8"/>
            <a:ext cx="5579199" cy="740845"/>
          </a:xfrm>
        </p:spPr>
        <p:txBody>
          <a:bodyPr anchor="b"/>
          <a:lstStyle>
            <a:lvl1pPr>
              <a:defRPr sz="2200" b="1">
                <a:solidFill>
                  <a:schemeClr val="bg1"/>
                </a:solidFill>
                <a:latin typeface="+mn-lt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accent1"/>
                </a:solidFill>
              </a:defRPr>
            </a:lvl2pPr>
            <a:lvl3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5pPr>
            <a:lvl6pPr>
              <a:defRPr>
                <a:latin typeface="+mn-lt"/>
              </a:defRPr>
            </a:lvl6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9999131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19FE4-6876-B5B6-E975-473C9AD4B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5" y="238870"/>
            <a:ext cx="5163243" cy="3190130"/>
          </a:xfrm>
        </p:spPr>
        <p:txBody>
          <a:bodyPr/>
          <a:lstStyle>
            <a:lvl1pPr>
              <a:defRPr sz="6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9A3DB1-810F-A8E3-C248-4835CAA99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B777E5-A94F-F8C3-D5F7-C4C35810F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089025-7C4D-C600-55FE-4CBA1AECC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F3EA03B-C9D6-61A6-148F-9BF74F07D9B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2" y="327820"/>
            <a:ext cx="5777508" cy="31011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C35426-417C-E41E-5A03-5974D3C79A08}"/>
              </a:ext>
            </a:extLst>
          </p:cNvPr>
          <p:cNvSpPr txBox="1"/>
          <p:nvPr userDrawn="1"/>
        </p:nvSpPr>
        <p:spPr>
          <a:xfrm>
            <a:off x="326233" y="6393702"/>
            <a:ext cx="1417500" cy="13727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l"/>
            <a:r>
              <a:rPr lang="en-US" sz="851" b="0" dirty="0">
                <a:solidFill>
                  <a:schemeClr val="bg1"/>
                </a:solidFill>
                <a:latin typeface="+mj-lt"/>
              </a:rPr>
              <a:t>Imperial College London</a:t>
            </a:r>
          </a:p>
        </p:txBody>
      </p:sp>
    </p:spTree>
    <p:extLst>
      <p:ext uri="{BB962C8B-B14F-4D97-AF65-F5344CB8AC3E}">
        <p14:creationId xmlns:p14="http://schemas.microsoft.com/office/powerpoint/2010/main" val="751618283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Smo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19FE4-6876-B5B6-E975-473C9AD4B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4" y="327819"/>
            <a:ext cx="5163243" cy="3101181"/>
          </a:xfrm>
        </p:spPr>
        <p:txBody>
          <a:bodyPr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9A3DB1-810F-A8E3-C248-4835CAA99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B777E5-A94F-F8C3-D5F7-C4C35810F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089025-7C4D-C600-55FE-4CBA1AECC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F3EA03B-C9D6-61A6-148F-9BF74F07D9B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1" y="327025"/>
            <a:ext cx="5777508" cy="3101977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78939"/>
      </p:ext>
    </p:extLst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0AC38-BED1-9031-E2E0-CB195EDFD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1" y="252000"/>
            <a:ext cx="11540763" cy="37804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26F26-EA3D-40AC-124C-008BE90D71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801" y="1394621"/>
            <a:ext cx="11540763" cy="48664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C11D5-984D-8680-D542-25A06BDC5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2E529F-F811-2979-BFFA-08BB8BC2F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69BFE-A663-D9A7-8252-C85369469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2B454FF-7060-E11B-6122-C9D16BC0604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1" y="620198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74" indent="0" algn="ctr">
              <a:buNone/>
              <a:defRPr sz="1500"/>
            </a:lvl2pPr>
            <a:lvl3pPr marL="685748" indent="0" algn="ctr">
              <a:buNone/>
              <a:defRPr sz="1351"/>
            </a:lvl3pPr>
            <a:lvl4pPr marL="1028621" indent="0" algn="ctr">
              <a:buNone/>
              <a:defRPr sz="1200"/>
            </a:lvl4pPr>
            <a:lvl5pPr marL="1371496" indent="0" algn="ctr">
              <a:buNone/>
              <a:defRPr sz="1200"/>
            </a:lvl5pPr>
            <a:lvl6pPr marL="1714369" indent="0" algn="ctr">
              <a:buNone/>
              <a:defRPr sz="1200"/>
            </a:lvl6pPr>
            <a:lvl7pPr marL="2057243" indent="0" algn="ctr">
              <a:buNone/>
              <a:defRPr sz="1200"/>
            </a:lvl7pPr>
            <a:lvl8pPr marL="2400117" indent="0" algn="ctr">
              <a:buNone/>
              <a:defRPr sz="1200"/>
            </a:lvl8pPr>
            <a:lvl9pPr marL="274299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74669"/>
      </p:ext>
    </p:extLst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Smo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0AC38-BED1-9031-E2E0-CB195EDFD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1" y="252000"/>
            <a:ext cx="11540763" cy="37804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26F26-EA3D-40AC-124C-008BE90D71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801" y="1394621"/>
            <a:ext cx="11540763" cy="48664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C11D5-984D-8680-D542-25A06BDC5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2E529F-F811-2979-BFFA-08BB8BC2F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69BFE-A663-D9A7-8252-C85369469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2B454FF-7060-E11B-6122-C9D16BC0604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1" y="620198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74" indent="0" algn="ctr">
              <a:buNone/>
              <a:defRPr sz="1500"/>
            </a:lvl2pPr>
            <a:lvl3pPr marL="685748" indent="0" algn="ctr">
              <a:buNone/>
              <a:defRPr sz="1351"/>
            </a:lvl3pPr>
            <a:lvl4pPr marL="1028621" indent="0" algn="ctr">
              <a:buNone/>
              <a:defRPr sz="1200"/>
            </a:lvl4pPr>
            <a:lvl5pPr marL="1371496" indent="0" algn="ctr">
              <a:buNone/>
              <a:defRPr sz="1200"/>
            </a:lvl5pPr>
            <a:lvl6pPr marL="1714369" indent="0" algn="ctr">
              <a:buNone/>
              <a:defRPr sz="1200"/>
            </a:lvl6pPr>
            <a:lvl7pPr marL="2057243" indent="0" algn="ctr">
              <a:buNone/>
              <a:defRPr sz="1200"/>
            </a:lvl7pPr>
            <a:lvl8pPr marL="2400117" indent="0" algn="ctr">
              <a:buNone/>
              <a:defRPr sz="1200"/>
            </a:lvl8pPr>
            <a:lvl9pPr marL="274299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8463841"/>
      </p:ext>
    </p:extLst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Kha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0AC38-BED1-9031-E2E0-CB195EDFD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1" y="252000"/>
            <a:ext cx="11540763" cy="37804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26F26-EA3D-40AC-124C-008BE90D71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801" y="1394621"/>
            <a:ext cx="11540763" cy="48664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C11D5-984D-8680-D542-25A06BDC5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2E529F-F811-2979-BFFA-08BB8BC2F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69BFE-A663-D9A7-8252-C85369469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2B454FF-7060-E11B-6122-C9D16BC0604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1" y="620198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74" indent="0" algn="ctr">
              <a:buNone/>
              <a:defRPr sz="1500"/>
            </a:lvl2pPr>
            <a:lvl3pPr marL="685748" indent="0" algn="ctr">
              <a:buNone/>
              <a:defRPr sz="1351"/>
            </a:lvl3pPr>
            <a:lvl4pPr marL="1028621" indent="0" algn="ctr">
              <a:buNone/>
              <a:defRPr sz="1200"/>
            </a:lvl4pPr>
            <a:lvl5pPr marL="1371496" indent="0" algn="ctr">
              <a:buNone/>
              <a:defRPr sz="1200"/>
            </a:lvl5pPr>
            <a:lvl6pPr marL="1714369" indent="0" algn="ctr">
              <a:buNone/>
              <a:defRPr sz="1200"/>
            </a:lvl6pPr>
            <a:lvl7pPr marL="2057243" indent="0" algn="ctr">
              <a:buNone/>
              <a:defRPr sz="1200"/>
            </a:lvl7pPr>
            <a:lvl8pPr marL="2400117" indent="0" algn="ctr">
              <a:buNone/>
              <a:defRPr sz="1200"/>
            </a:lvl8pPr>
            <a:lvl9pPr marL="274299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5261070"/>
      </p:ext>
    </p:extLst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934A7-BB27-0705-778A-9BC1A80F5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233" y="252000"/>
            <a:ext cx="11541025" cy="3780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3D824-2B92-00E0-3B10-2E7351FAE0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6233" y="1394621"/>
            <a:ext cx="5583239" cy="48664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16325E-A8D8-4356-8054-A314C1AF0A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3326" y="1394621"/>
            <a:ext cx="5583239" cy="48664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109A4F-CF52-ABB2-91FD-CF9C01BF0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5B9B47-9D04-96FB-8B95-D7BC38470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9D9458-0376-0EC1-BA89-A49552E19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E5619CB-8093-9292-D19B-3E145BB563F3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1" y="620198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74" indent="0" algn="ctr">
              <a:buNone/>
              <a:defRPr sz="1500"/>
            </a:lvl2pPr>
            <a:lvl3pPr marL="685748" indent="0" algn="ctr">
              <a:buNone/>
              <a:defRPr sz="1351"/>
            </a:lvl3pPr>
            <a:lvl4pPr marL="1028621" indent="0" algn="ctr">
              <a:buNone/>
              <a:defRPr sz="1200"/>
            </a:lvl4pPr>
            <a:lvl5pPr marL="1371496" indent="0" algn="ctr">
              <a:buNone/>
              <a:defRPr sz="1200"/>
            </a:lvl5pPr>
            <a:lvl6pPr marL="1714369" indent="0" algn="ctr">
              <a:buNone/>
              <a:defRPr sz="1200"/>
            </a:lvl6pPr>
            <a:lvl7pPr marL="2057243" indent="0" algn="ctr">
              <a:buNone/>
              <a:defRPr sz="1200"/>
            </a:lvl7pPr>
            <a:lvl8pPr marL="2400117" indent="0" algn="ctr">
              <a:buNone/>
              <a:defRPr sz="1200"/>
            </a:lvl8pPr>
            <a:lvl9pPr marL="274299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0358580"/>
      </p:ext>
    </p:extLst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 Smo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934A7-BB27-0705-778A-9BC1A80F5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233" y="252000"/>
            <a:ext cx="11541025" cy="3780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3D824-2B92-00E0-3B10-2E7351FAE0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6233" y="1394621"/>
            <a:ext cx="5583239" cy="48664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16325E-A8D8-4356-8054-A314C1AF0A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3326" y="1394621"/>
            <a:ext cx="5583239" cy="48664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109A4F-CF52-ABB2-91FD-CF9C01BF0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5B9B47-9D04-96FB-8B95-D7BC38470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9D9458-0376-0EC1-BA89-A49552E19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E5619CB-8093-9292-D19B-3E145BB563F3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1" y="620198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74" indent="0" algn="ctr">
              <a:buNone/>
              <a:defRPr sz="1500"/>
            </a:lvl2pPr>
            <a:lvl3pPr marL="685748" indent="0" algn="ctr">
              <a:buNone/>
              <a:defRPr sz="1351"/>
            </a:lvl3pPr>
            <a:lvl4pPr marL="1028621" indent="0" algn="ctr">
              <a:buNone/>
              <a:defRPr sz="1200"/>
            </a:lvl4pPr>
            <a:lvl5pPr marL="1371496" indent="0" algn="ctr">
              <a:buNone/>
              <a:defRPr sz="1200"/>
            </a:lvl5pPr>
            <a:lvl6pPr marL="1714369" indent="0" algn="ctr">
              <a:buNone/>
              <a:defRPr sz="1200"/>
            </a:lvl6pPr>
            <a:lvl7pPr marL="2057243" indent="0" algn="ctr">
              <a:buNone/>
              <a:defRPr sz="1200"/>
            </a:lvl7pPr>
            <a:lvl8pPr marL="2400117" indent="0" algn="ctr">
              <a:buNone/>
              <a:defRPr sz="1200"/>
            </a:lvl8pPr>
            <a:lvl9pPr marL="274299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0195970"/>
      </p:ext>
    </p:extLst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 Kha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934A7-BB27-0705-778A-9BC1A80F5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233" y="252000"/>
            <a:ext cx="11541025" cy="3780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3D824-2B92-00E0-3B10-2E7351FAE0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6233" y="1394621"/>
            <a:ext cx="5583239" cy="48664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16325E-A8D8-4356-8054-A314C1AF0A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3326" y="1394621"/>
            <a:ext cx="5583239" cy="48664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109A4F-CF52-ABB2-91FD-CF9C01BF0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5B9B47-9D04-96FB-8B95-D7BC38470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9D9458-0376-0EC1-BA89-A49552E19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E5619CB-8093-9292-D19B-3E145BB563F3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1" y="620198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74" indent="0" algn="ctr">
              <a:buNone/>
              <a:defRPr sz="1500"/>
            </a:lvl2pPr>
            <a:lvl3pPr marL="685748" indent="0" algn="ctr">
              <a:buNone/>
              <a:defRPr sz="1351"/>
            </a:lvl3pPr>
            <a:lvl4pPr marL="1028621" indent="0" algn="ctr">
              <a:buNone/>
              <a:defRPr sz="1200"/>
            </a:lvl4pPr>
            <a:lvl5pPr marL="1371496" indent="0" algn="ctr">
              <a:buNone/>
              <a:defRPr sz="1200"/>
            </a:lvl5pPr>
            <a:lvl6pPr marL="1714369" indent="0" algn="ctr">
              <a:buNone/>
              <a:defRPr sz="1200"/>
            </a:lvl6pPr>
            <a:lvl7pPr marL="2057243" indent="0" algn="ctr">
              <a:buNone/>
              <a:defRPr sz="1200"/>
            </a:lvl7pPr>
            <a:lvl8pPr marL="2400117" indent="0" algn="ctr">
              <a:buNone/>
              <a:defRPr sz="1200"/>
            </a:lvl8pPr>
            <a:lvl9pPr marL="274299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0747767"/>
      </p:ext>
    </p:extLst>
  </p:cSld>
  <p:clrMapOvr>
    <a:masterClrMapping/>
  </p:clrMapOvr>
  <p:transition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23E2-CB33-A043-EFAE-5E5920AB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07086-8168-2FFB-8A6A-847C21CE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F319C-1022-A0DE-5680-6E6F7A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01DCF-BF44-5758-3698-48171189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DDBB1C-FCE2-459F-CD23-42AF9E169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232" y="1394621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4B46C-0DDC-167C-514E-EB0FCC3E4BE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96397" y="1394621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354167-3149-957E-9D9F-B30D040141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266563" y="1394621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BB1273F-0B9B-4FDD-4203-5D0C87B419D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1" y="620198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74" indent="0" algn="ctr">
              <a:buNone/>
              <a:defRPr sz="1500"/>
            </a:lvl2pPr>
            <a:lvl3pPr marL="685748" indent="0" algn="ctr">
              <a:buNone/>
              <a:defRPr sz="1351"/>
            </a:lvl3pPr>
            <a:lvl4pPr marL="1028621" indent="0" algn="ctr">
              <a:buNone/>
              <a:defRPr sz="1200"/>
            </a:lvl4pPr>
            <a:lvl5pPr marL="1371496" indent="0" algn="ctr">
              <a:buNone/>
              <a:defRPr sz="1200"/>
            </a:lvl5pPr>
            <a:lvl6pPr marL="1714369" indent="0" algn="ctr">
              <a:buNone/>
              <a:defRPr sz="1200"/>
            </a:lvl6pPr>
            <a:lvl7pPr marL="2057243" indent="0" algn="ctr">
              <a:buNone/>
              <a:defRPr sz="1200"/>
            </a:lvl7pPr>
            <a:lvl8pPr marL="2400117" indent="0" algn="ctr">
              <a:buNone/>
              <a:defRPr sz="1200"/>
            </a:lvl8pPr>
            <a:lvl9pPr marL="274299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4756086"/>
      </p:ext>
    </p:extLst>
  </p:cSld>
  <p:clrMapOvr>
    <a:masterClrMapping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Content Smo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23E2-CB33-A043-EFAE-5E5920AB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07086-8168-2FFB-8A6A-847C21CE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F319C-1022-A0DE-5680-6E6F7A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01DCF-BF44-5758-3698-48171189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DDBB1C-FCE2-459F-CD23-42AF9E169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232" y="1394621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4B46C-0DDC-167C-514E-EB0FCC3E4BE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96397" y="1394621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354167-3149-957E-9D9F-B30D040141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266563" y="1394621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BB1273F-0B9B-4FDD-4203-5D0C87B419D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1" y="620198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74" indent="0" algn="ctr">
              <a:buNone/>
              <a:defRPr sz="1500"/>
            </a:lvl2pPr>
            <a:lvl3pPr marL="685748" indent="0" algn="ctr">
              <a:buNone/>
              <a:defRPr sz="1351"/>
            </a:lvl3pPr>
            <a:lvl4pPr marL="1028621" indent="0" algn="ctr">
              <a:buNone/>
              <a:defRPr sz="1200"/>
            </a:lvl4pPr>
            <a:lvl5pPr marL="1371496" indent="0" algn="ctr">
              <a:buNone/>
              <a:defRPr sz="1200"/>
            </a:lvl5pPr>
            <a:lvl6pPr marL="1714369" indent="0" algn="ctr">
              <a:buNone/>
              <a:defRPr sz="1200"/>
            </a:lvl6pPr>
            <a:lvl7pPr marL="2057243" indent="0" algn="ctr">
              <a:buNone/>
              <a:defRPr sz="1200"/>
            </a:lvl7pPr>
            <a:lvl8pPr marL="2400117" indent="0" algn="ctr">
              <a:buNone/>
              <a:defRPr sz="1200"/>
            </a:lvl8pPr>
            <a:lvl9pPr marL="274299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663662"/>
      </p:ext>
    </p:extLst>
  </p:cSld>
  <p:clrMapOvr>
    <a:masterClrMapping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Content Kha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23E2-CB33-A043-EFAE-5E5920AB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07086-8168-2FFB-8A6A-847C21CE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F319C-1022-A0DE-5680-6E6F7A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01DCF-BF44-5758-3698-48171189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DDBB1C-FCE2-459F-CD23-42AF9E169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232" y="1394621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4B46C-0DDC-167C-514E-EB0FCC3E4BE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96397" y="1394621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354167-3149-957E-9D9F-B30D040141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266563" y="1394621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BB1273F-0B9B-4FDD-4203-5D0C87B419D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1" y="620198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74" indent="0" algn="ctr">
              <a:buNone/>
              <a:defRPr sz="1500"/>
            </a:lvl2pPr>
            <a:lvl3pPr marL="685748" indent="0" algn="ctr">
              <a:buNone/>
              <a:defRPr sz="1351"/>
            </a:lvl3pPr>
            <a:lvl4pPr marL="1028621" indent="0" algn="ctr">
              <a:buNone/>
              <a:defRPr sz="1200"/>
            </a:lvl4pPr>
            <a:lvl5pPr marL="1371496" indent="0" algn="ctr">
              <a:buNone/>
              <a:defRPr sz="1200"/>
            </a:lvl5pPr>
            <a:lvl6pPr marL="1714369" indent="0" algn="ctr">
              <a:buNone/>
              <a:defRPr sz="1200"/>
            </a:lvl6pPr>
            <a:lvl7pPr marL="2057243" indent="0" algn="ctr">
              <a:buNone/>
              <a:defRPr sz="1200"/>
            </a:lvl7pPr>
            <a:lvl8pPr marL="2400117" indent="0" algn="ctr">
              <a:buNone/>
              <a:defRPr sz="1200"/>
            </a:lvl8pPr>
            <a:lvl9pPr marL="274299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6248034"/>
      </p:ext>
    </p:extLst>
  </p:cSld>
  <p:clrMapOvr>
    <a:masterClrMapping/>
  </p:clrMapOvr>
  <p:transition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Images and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23E2-CB33-A043-EFAE-5E5920AB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07086-8168-2FFB-8A6A-847C21CE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F319C-1022-A0DE-5680-6E6F7A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01DCF-BF44-5758-3698-48171189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DDBB1C-FCE2-459F-CD23-42AF9E169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493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4B46C-0DDC-167C-514E-EB0FCC3E4BE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76876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354167-3149-957E-9D9F-B30D040141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235259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47AD979-9E36-27D3-D861-472A37C9BD3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18491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BA925AEF-9705-43FC-B311-1B9A5C87248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6876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71EBAC93-1C14-C84A-FF75-AC90D6C8A89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235261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6EB687B-5D2E-6018-5C19-6211E4ADBA8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1" y="620198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74" indent="0" algn="ctr">
              <a:buNone/>
              <a:defRPr sz="1500"/>
            </a:lvl2pPr>
            <a:lvl3pPr marL="685748" indent="0" algn="ctr">
              <a:buNone/>
              <a:defRPr sz="1351"/>
            </a:lvl3pPr>
            <a:lvl4pPr marL="1028621" indent="0" algn="ctr">
              <a:buNone/>
              <a:defRPr sz="1200"/>
            </a:lvl4pPr>
            <a:lvl5pPr marL="1371496" indent="0" algn="ctr">
              <a:buNone/>
              <a:defRPr sz="1200"/>
            </a:lvl5pPr>
            <a:lvl6pPr marL="1714369" indent="0" algn="ctr">
              <a:buNone/>
              <a:defRPr sz="1200"/>
            </a:lvl6pPr>
            <a:lvl7pPr marL="2057243" indent="0" algn="ctr">
              <a:buNone/>
              <a:defRPr sz="1200"/>
            </a:lvl7pPr>
            <a:lvl8pPr marL="2400117" indent="0" algn="ctr">
              <a:buNone/>
              <a:defRPr sz="1200"/>
            </a:lvl8pPr>
            <a:lvl9pPr marL="274299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7066738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Kha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19FE4-6876-B5B6-E975-473C9AD4B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4" y="327819"/>
            <a:ext cx="5163243" cy="3101181"/>
          </a:xfrm>
        </p:spPr>
        <p:txBody>
          <a:bodyPr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9A3DB1-810F-A8E3-C248-4835CAA99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B777E5-A94F-F8C3-D5F7-C4C35810F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089025-7C4D-C600-55FE-4CBA1AECC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F3EA03B-C9D6-61A6-148F-9BF74F07D9B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1" y="327025"/>
            <a:ext cx="5777508" cy="3101977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3393689"/>
      </p:ext>
    </p:extLst>
  </p:cSld>
  <p:clrMapOvr>
    <a:masterClrMapping/>
  </p:clrMapOvr>
  <p:transition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Images and Captions Smo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23E2-CB33-A043-EFAE-5E5920AB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07086-8168-2FFB-8A6A-847C21CE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F319C-1022-A0DE-5680-6E6F7A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01DCF-BF44-5758-3698-48171189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DDBB1C-FCE2-459F-CD23-42AF9E169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493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4B46C-0DDC-167C-514E-EB0FCC3E4BE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76876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354167-3149-957E-9D9F-B30D040141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235259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47AD979-9E36-27D3-D861-472A37C9BD3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18491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BA925AEF-9705-43FC-B311-1B9A5C87248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6876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71EBAC93-1C14-C84A-FF75-AC90D6C8A89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235261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6EB687B-5D2E-6018-5C19-6211E4ADBA8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1" y="620198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74" indent="0" algn="ctr">
              <a:buNone/>
              <a:defRPr sz="1500"/>
            </a:lvl2pPr>
            <a:lvl3pPr marL="685748" indent="0" algn="ctr">
              <a:buNone/>
              <a:defRPr sz="1351"/>
            </a:lvl3pPr>
            <a:lvl4pPr marL="1028621" indent="0" algn="ctr">
              <a:buNone/>
              <a:defRPr sz="1200"/>
            </a:lvl4pPr>
            <a:lvl5pPr marL="1371496" indent="0" algn="ctr">
              <a:buNone/>
              <a:defRPr sz="1200"/>
            </a:lvl5pPr>
            <a:lvl6pPr marL="1714369" indent="0" algn="ctr">
              <a:buNone/>
              <a:defRPr sz="1200"/>
            </a:lvl6pPr>
            <a:lvl7pPr marL="2057243" indent="0" algn="ctr">
              <a:buNone/>
              <a:defRPr sz="1200"/>
            </a:lvl7pPr>
            <a:lvl8pPr marL="2400117" indent="0" algn="ctr">
              <a:buNone/>
              <a:defRPr sz="1200"/>
            </a:lvl8pPr>
            <a:lvl9pPr marL="274299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0980370"/>
      </p:ext>
    </p:extLst>
  </p:cSld>
  <p:clrMapOvr>
    <a:masterClrMapping/>
  </p:clrMapOvr>
  <p:transition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Images and Captions Kha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23E2-CB33-A043-EFAE-5E5920AB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07086-8168-2FFB-8A6A-847C21CE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F319C-1022-A0DE-5680-6E6F7A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01DCF-BF44-5758-3698-48171189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DDBB1C-FCE2-459F-CD23-42AF9E169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493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4B46C-0DDC-167C-514E-EB0FCC3E4BE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76876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354167-3149-957E-9D9F-B30D040141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235259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47AD979-9E36-27D3-D861-472A37C9BD3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18491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BA925AEF-9705-43FC-B311-1B9A5C87248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6876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71EBAC93-1C14-C84A-FF75-AC90D6C8A89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235261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6EB687B-5D2E-6018-5C19-6211E4ADBA8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1" y="620198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74" indent="0" algn="ctr">
              <a:buNone/>
              <a:defRPr sz="1500"/>
            </a:lvl2pPr>
            <a:lvl3pPr marL="685748" indent="0" algn="ctr">
              <a:buNone/>
              <a:defRPr sz="1351"/>
            </a:lvl3pPr>
            <a:lvl4pPr marL="1028621" indent="0" algn="ctr">
              <a:buNone/>
              <a:defRPr sz="1200"/>
            </a:lvl4pPr>
            <a:lvl5pPr marL="1371496" indent="0" algn="ctr">
              <a:buNone/>
              <a:defRPr sz="1200"/>
            </a:lvl5pPr>
            <a:lvl6pPr marL="1714369" indent="0" algn="ctr">
              <a:buNone/>
              <a:defRPr sz="1200"/>
            </a:lvl6pPr>
            <a:lvl7pPr marL="2057243" indent="0" algn="ctr">
              <a:buNone/>
              <a:defRPr sz="1200"/>
            </a:lvl7pPr>
            <a:lvl8pPr marL="2400117" indent="0" algn="ctr">
              <a:buNone/>
              <a:defRPr sz="1200"/>
            </a:lvl8pPr>
            <a:lvl9pPr marL="274299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4231540"/>
      </p:ext>
    </p:extLst>
  </p:cSld>
  <p:clrMapOvr>
    <a:masterClrMapping/>
  </p:clrMapOvr>
  <p:transition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rge Tex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F41CF-A3E3-C272-C94C-947AC89C8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2" y="327027"/>
            <a:ext cx="9984000" cy="5934075"/>
          </a:xfrm>
        </p:spPr>
        <p:txBody>
          <a:bodyPr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080FA7-D3DB-DCE0-62D3-E92CDF5E1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FFF8CC-E316-E641-C9CE-DF3DAA8A6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2F5865-014C-FA86-09B0-6C05A0B66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A8D6E0-472D-9B14-F3A6-BC2F23E87040}"/>
              </a:ext>
            </a:extLst>
          </p:cNvPr>
          <p:cNvSpPr txBox="1"/>
          <p:nvPr userDrawn="1"/>
        </p:nvSpPr>
        <p:spPr>
          <a:xfrm>
            <a:off x="326233" y="6393702"/>
            <a:ext cx="1417500" cy="13727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l"/>
            <a:r>
              <a:rPr lang="en-US" sz="851" b="0" dirty="0">
                <a:solidFill>
                  <a:schemeClr val="bg1"/>
                </a:solidFill>
                <a:latin typeface="+mj-lt"/>
              </a:rPr>
              <a:t>Imperial College London</a:t>
            </a:r>
          </a:p>
        </p:txBody>
      </p:sp>
    </p:spTree>
    <p:extLst>
      <p:ext uri="{BB962C8B-B14F-4D97-AF65-F5344CB8AC3E}">
        <p14:creationId xmlns:p14="http://schemas.microsoft.com/office/powerpoint/2010/main" val="1467749574"/>
      </p:ext>
    </p:extLst>
  </p:cSld>
  <p:clrMapOvr>
    <a:masterClrMapping/>
  </p:clrMapOvr>
  <p:transition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21AD4-68E5-D832-D55C-9ACFCD153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11EA1B-04BA-0493-81EB-3E7823E19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22947-0466-77E3-9884-7FFF54F0F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5A24D7B-41EB-9794-42AE-564F6680EA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4EAC6AD-293C-6C12-F9F6-48F5FCB0E4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251" y="4383000"/>
            <a:ext cx="9144000" cy="1322348"/>
          </a:xfrm>
        </p:spPr>
        <p:txBody>
          <a:bodyPr/>
          <a:lstStyle>
            <a:lvl1pPr marL="0" indent="0" algn="l">
              <a:buNone/>
              <a:defRPr sz="4751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 marL="342874" indent="0" algn="ctr">
              <a:buNone/>
              <a:defRPr sz="1500"/>
            </a:lvl2pPr>
            <a:lvl3pPr marL="685748" indent="0" algn="ctr">
              <a:buNone/>
              <a:defRPr sz="1351"/>
            </a:lvl3pPr>
            <a:lvl4pPr marL="1028621" indent="0" algn="ctr">
              <a:buNone/>
              <a:defRPr sz="1200"/>
            </a:lvl4pPr>
            <a:lvl5pPr marL="1371496" indent="0" algn="ctr">
              <a:buNone/>
              <a:defRPr sz="1200"/>
            </a:lvl5pPr>
            <a:lvl6pPr marL="1714369" indent="0" algn="ctr">
              <a:buNone/>
              <a:defRPr sz="1200"/>
            </a:lvl6pPr>
            <a:lvl7pPr marL="2057243" indent="0" algn="ctr">
              <a:buNone/>
              <a:defRPr sz="1200"/>
            </a:lvl7pPr>
            <a:lvl8pPr marL="2400117" indent="0" algn="ctr">
              <a:buNone/>
              <a:defRPr sz="1200"/>
            </a:lvl8pPr>
            <a:lvl9pPr marL="274299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3696074"/>
      </p:ext>
    </p:extLst>
  </p:cSld>
  <p:clrMapOvr>
    <a:masterClrMapping/>
  </p:clrMapOvr>
  <p:transition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 Smo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21AD4-68E5-D832-D55C-9ACFCD153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11EA1B-04BA-0493-81EB-3E7823E19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22947-0466-77E3-9884-7FFF54F0F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5A24D7B-41EB-9794-42AE-564F6680EA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4EAC6AD-293C-6C12-F9F6-48F5FCB0E4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251" y="4383000"/>
            <a:ext cx="9144000" cy="1322348"/>
          </a:xfrm>
        </p:spPr>
        <p:txBody>
          <a:bodyPr/>
          <a:lstStyle>
            <a:lvl1pPr marL="0" indent="0" algn="l">
              <a:buNone/>
              <a:defRPr sz="4751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 marL="342874" indent="0" algn="ctr">
              <a:buNone/>
              <a:defRPr sz="1500"/>
            </a:lvl2pPr>
            <a:lvl3pPr marL="685748" indent="0" algn="ctr">
              <a:buNone/>
              <a:defRPr sz="1351"/>
            </a:lvl3pPr>
            <a:lvl4pPr marL="1028621" indent="0" algn="ctr">
              <a:buNone/>
              <a:defRPr sz="1200"/>
            </a:lvl4pPr>
            <a:lvl5pPr marL="1371496" indent="0" algn="ctr">
              <a:buNone/>
              <a:defRPr sz="1200"/>
            </a:lvl5pPr>
            <a:lvl6pPr marL="1714369" indent="0" algn="ctr">
              <a:buNone/>
              <a:defRPr sz="1200"/>
            </a:lvl6pPr>
            <a:lvl7pPr marL="2057243" indent="0" algn="ctr">
              <a:buNone/>
              <a:defRPr sz="1200"/>
            </a:lvl7pPr>
            <a:lvl8pPr marL="2400117" indent="0" algn="ctr">
              <a:buNone/>
              <a:defRPr sz="1200"/>
            </a:lvl8pPr>
            <a:lvl9pPr marL="274299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9257883"/>
      </p:ext>
    </p:extLst>
  </p:cSld>
  <p:clrMapOvr>
    <a:masterClrMapping/>
  </p:clrMapOvr>
  <p:transition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 Kha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21AD4-68E5-D832-D55C-9ACFCD153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11EA1B-04BA-0493-81EB-3E7823E19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22947-0466-77E3-9884-7FFF54F0F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5A24D7B-41EB-9794-42AE-564F6680EA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4EAC6AD-293C-6C12-F9F6-48F5FCB0E4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251" y="4383000"/>
            <a:ext cx="9144000" cy="1322348"/>
          </a:xfrm>
        </p:spPr>
        <p:txBody>
          <a:bodyPr/>
          <a:lstStyle>
            <a:lvl1pPr marL="0" indent="0" algn="l">
              <a:buNone/>
              <a:defRPr sz="4751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 marL="342874" indent="0" algn="ctr">
              <a:buNone/>
              <a:defRPr sz="1500"/>
            </a:lvl2pPr>
            <a:lvl3pPr marL="685748" indent="0" algn="ctr">
              <a:buNone/>
              <a:defRPr sz="1351"/>
            </a:lvl3pPr>
            <a:lvl4pPr marL="1028621" indent="0" algn="ctr">
              <a:buNone/>
              <a:defRPr sz="1200"/>
            </a:lvl4pPr>
            <a:lvl5pPr marL="1371496" indent="0" algn="ctr">
              <a:buNone/>
              <a:defRPr sz="1200"/>
            </a:lvl5pPr>
            <a:lvl6pPr marL="1714369" indent="0" algn="ctr">
              <a:buNone/>
              <a:defRPr sz="1200"/>
            </a:lvl6pPr>
            <a:lvl7pPr marL="2057243" indent="0" algn="ctr">
              <a:buNone/>
              <a:defRPr sz="1200"/>
            </a:lvl7pPr>
            <a:lvl8pPr marL="2400117" indent="0" algn="ctr">
              <a:buNone/>
              <a:defRPr sz="1200"/>
            </a:lvl8pPr>
            <a:lvl9pPr marL="274299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6803618"/>
      </p:ext>
    </p:extLst>
  </p:cSld>
  <p:clrMapOvr>
    <a:masterClrMapping/>
  </p:clrMapOvr>
  <p:transition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FEE2EA-C029-0AE3-B18F-CB5D823CD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74AA3B-FC1A-1DAF-C282-4ED6FC740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08A0A1-4076-F926-D730-16EF8BBD7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3E70A2-A3C6-29D0-1DEB-4D8F9283B18B}"/>
              </a:ext>
            </a:extLst>
          </p:cNvPr>
          <p:cNvSpPr txBox="1"/>
          <p:nvPr userDrawn="1"/>
        </p:nvSpPr>
        <p:spPr>
          <a:xfrm>
            <a:off x="326233" y="6393702"/>
            <a:ext cx="1417500" cy="13727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l"/>
            <a:r>
              <a:rPr lang="en-US" sz="851" b="0" dirty="0">
                <a:solidFill>
                  <a:schemeClr val="bg1"/>
                </a:solidFill>
                <a:latin typeface="+mj-lt"/>
              </a:rPr>
              <a:t>Imperial College London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E2710C7-980D-1529-A1C4-D0B9144297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01609BCD-EF9A-DF89-AAD2-167090C57F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251" y="4383000"/>
            <a:ext cx="9144000" cy="1322348"/>
          </a:xfrm>
        </p:spPr>
        <p:txBody>
          <a:bodyPr/>
          <a:lstStyle>
            <a:lvl1pPr marL="0" indent="0" algn="l">
              <a:buNone/>
              <a:defRPr sz="4800">
                <a:solidFill>
                  <a:schemeClr val="bg1"/>
                </a:solidFill>
                <a:latin typeface="+mn-lt"/>
                <a:ea typeface="Inter Medium" panose="02000503000000020004" pitchFamily="2" charset="0"/>
              </a:defRPr>
            </a:lvl1pPr>
            <a:lvl2pPr marL="342874" indent="0" algn="ctr">
              <a:buNone/>
              <a:defRPr sz="1500"/>
            </a:lvl2pPr>
            <a:lvl3pPr marL="685748" indent="0" algn="ctr">
              <a:buNone/>
              <a:defRPr sz="1351"/>
            </a:lvl3pPr>
            <a:lvl4pPr marL="1028621" indent="0" algn="ctr">
              <a:buNone/>
              <a:defRPr sz="1200"/>
            </a:lvl4pPr>
            <a:lvl5pPr marL="1371496" indent="0" algn="ctr">
              <a:buNone/>
              <a:defRPr sz="1200"/>
            </a:lvl5pPr>
            <a:lvl6pPr marL="1714369" indent="0" algn="ctr">
              <a:buNone/>
              <a:defRPr sz="1200"/>
            </a:lvl6pPr>
            <a:lvl7pPr marL="2057243" indent="0" algn="ctr">
              <a:buNone/>
              <a:defRPr sz="1200"/>
            </a:lvl7pPr>
            <a:lvl8pPr marL="2400117" indent="0" algn="ctr">
              <a:buNone/>
              <a:defRPr sz="1200"/>
            </a:lvl8pPr>
            <a:lvl9pPr marL="274299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73995235"/>
      </p:ext>
    </p:extLst>
  </p:cSld>
  <p:clrMapOvr>
    <a:masterClrMapping/>
  </p:clrMapOvr>
  <p:transition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Tex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52399BF-03C9-B24E-A780-BE7CD263C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1" y="252000"/>
            <a:ext cx="5583671" cy="3780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D02234B-F0AA-AEA6-E636-52276BDE0E86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1" y="620198"/>
            <a:ext cx="5583671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74" indent="0" algn="ctr">
              <a:buNone/>
              <a:defRPr sz="1500"/>
            </a:lvl2pPr>
            <a:lvl3pPr marL="685748" indent="0" algn="ctr">
              <a:buNone/>
              <a:defRPr sz="1351"/>
            </a:lvl3pPr>
            <a:lvl4pPr marL="1028621" indent="0" algn="ctr">
              <a:buNone/>
              <a:defRPr sz="1200"/>
            </a:lvl4pPr>
            <a:lvl5pPr marL="1371496" indent="0" algn="ctr">
              <a:buNone/>
              <a:defRPr sz="1200"/>
            </a:lvl5pPr>
            <a:lvl6pPr marL="1714369" indent="0" algn="ctr">
              <a:buNone/>
              <a:defRPr sz="1200"/>
            </a:lvl6pPr>
            <a:lvl7pPr marL="2057243" indent="0" algn="ctr">
              <a:buNone/>
              <a:defRPr sz="1200"/>
            </a:lvl7pPr>
            <a:lvl8pPr marL="2400117" indent="0" algn="ctr">
              <a:buNone/>
              <a:defRPr sz="1200"/>
            </a:lvl8pPr>
            <a:lvl9pPr marL="274299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8D7AD65-3E40-A55B-332E-BB6300B58FD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5801" y="1394621"/>
            <a:ext cx="5583671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90AF79-7BDC-6C86-6328-5E1E4E4A08B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90831" y="328615"/>
            <a:ext cx="5583671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2939635899"/>
      </p:ext>
    </p:extLst>
  </p:cSld>
  <p:clrMapOvr>
    <a:masterClrMapping/>
  </p:clrMapOvr>
  <p:transition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Text and Content Smo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52399BF-03C9-B24E-A780-BE7CD263C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1" y="252000"/>
            <a:ext cx="5583671" cy="3780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D02234B-F0AA-AEA6-E636-52276BDE0E86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1" y="620198"/>
            <a:ext cx="5583671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74" indent="0" algn="ctr">
              <a:buNone/>
              <a:defRPr sz="1500"/>
            </a:lvl2pPr>
            <a:lvl3pPr marL="685748" indent="0" algn="ctr">
              <a:buNone/>
              <a:defRPr sz="1351"/>
            </a:lvl3pPr>
            <a:lvl4pPr marL="1028621" indent="0" algn="ctr">
              <a:buNone/>
              <a:defRPr sz="1200"/>
            </a:lvl4pPr>
            <a:lvl5pPr marL="1371496" indent="0" algn="ctr">
              <a:buNone/>
              <a:defRPr sz="1200"/>
            </a:lvl5pPr>
            <a:lvl6pPr marL="1714369" indent="0" algn="ctr">
              <a:buNone/>
              <a:defRPr sz="1200"/>
            </a:lvl6pPr>
            <a:lvl7pPr marL="2057243" indent="0" algn="ctr">
              <a:buNone/>
              <a:defRPr sz="1200"/>
            </a:lvl7pPr>
            <a:lvl8pPr marL="2400117" indent="0" algn="ctr">
              <a:buNone/>
              <a:defRPr sz="1200"/>
            </a:lvl8pPr>
            <a:lvl9pPr marL="274299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8D7AD65-3E40-A55B-332E-BB6300B58FD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5801" y="1394621"/>
            <a:ext cx="5583671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90AF79-7BDC-6C86-6328-5E1E4E4A08B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90831" y="328615"/>
            <a:ext cx="5583671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2206395976"/>
      </p:ext>
    </p:extLst>
  </p:cSld>
  <p:clrMapOvr>
    <a:masterClrMapping/>
  </p:clrMapOvr>
  <p:transition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Text and Content Kha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52399BF-03C9-B24E-A780-BE7CD263C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1" y="252000"/>
            <a:ext cx="5583671" cy="3780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D02234B-F0AA-AEA6-E636-52276BDE0E86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1" y="620198"/>
            <a:ext cx="5583671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74" indent="0" algn="ctr">
              <a:buNone/>
              <a:defRPr sz="1500"/>
            </a:lvl2pPr>
            <a:lvl3pPr marL="685748" indent="0" algn="ctr">
              <a:buNone/>
              <a:defRPr sz="1351"/>
            </a:lvl3pPr>
            <a:lvl4pPr marL="1028621" indent="0" algn="ctr">
              <a:buNone/>
              <a:defRPr sz="1200"/>
            </a:lvl4pPr>
            <a:lvl5pPr marL="1371496" indent="0" algn="ctr">
              <a:buNone/>
              <a:defRPr sz="1200"/>
            </a:lvl5pPr>
            <a:lvl6pPr marL="1714369" indent="0" algn="ctr">
              <a:buNone/>
              <a:defRPr sz="1200"/>
            </a:lvl6pPr>
            <a:lvl7pPr marL="2057243" indent="0" algn="ctr">
              <a:buNone/>
              <a:defRPr sz="1200"/>
            </a:lvl7pPr>
            <a:lvl8pPr marL="2400117" indent="0" algn="ctr">
              <a:buNone/>
              <a:defRPr sz="1200"/>
            </a:lvl8pPr>
            <a:lvl9pPr marL="274299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8D7AD65-3E40-A55B-332E-BB6300B58FD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5801" y="1394621"/>
            <a:ext cx="5583671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90AF79-7BDC-6C86-6328-5E1E4E4A08B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90831" y="328615"/>
            <a:ext cx="5583671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2773322227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19FE4-6876-B5B6-E975-473C9AD4B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4" y="238870"/>
            <a:ext cx="5163243" cy="3190130"/>
          </a:xfrm>
        </p:spPr>
        <p:txBody>
          <a:bodyPr/>
          <a:lstStyle>
            <a:lvl1pPr>
              <a:defRPr sz="6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9A3DB1-810F-A8E3-C248-4835CAA99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B777E5-A94F-F8C3-D5F7-C4C35810F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089025-7C4D-C600-55FE-4CBA1AECC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F3EA03B-C9D6-61A6-148F-9BF74F07D9B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1" y="327819"/>
            <a:ext cx="5777508" cy="31011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C35426-417C-E41E-5A03-5974D3C79A08}"/>
              </a:ext>
            </a:extLst>
          </p:cNvPr>
          <p:cNvSpPr txBox="1"/>
          <p:nvPr/>
        </p:nvSpPr>
        <p:spPr>
          <a:xfrm>
            <a:off x="326232" y="6393702"/>
            <a:ext cx="1417500" cy="13727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l"/>
            <a:r>
              <a:rPr lang="en-US" sz="850" b="0" dirty="0">
                <a:solidFill>
                  <a:schemeClr val="bg1"/>
                </a:solidFill>
                <a:latin typeface="+mj-lt"/>
              </a:rPr>
              <a:t>Imperial College London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B57AF5-1C0C-CA22-2452-DD2857C481EA}"/>
              </a:ext>
            </a:extLst>
          </p:cNvPr>
          <p:cNvSpPr txBox="1"/>
          <p:nvPr userDrawn="1"/>
        </p:nvSpPr>
        <p:spPr>
          <a:xfrm>
            <a:off x="326233" y="6393702"/>
            <a:ext cx="1417500" cy="13727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l"/>
            <a:r>
              <a:rPr lang="en-US" sz="851" b="0" dirty="0">
                <a:solidFill>
                  <a:schemeClr val="bg1"/>
                </a:solidFill>
                <a:latin typeface="+mj-lt"/>
              </a:rPr>
              <a:t>Imperial College London</a:t>
            </a:r>
          </a:p>
        </p:txBody>
      </p:sp>
    </p:spTree>
    <p:extLst>
      <p:ext uri="{BB962C8B-B14F-4D97-AF65-F5344CB8AC3E}">
        <p14:creationId xmlns:p14="http://schemas.microsoft.com/office/powerpoint/2010/main" val="2114277937"/>
      </p:ext>
    </p:extLst>
  </p:cSld>
  <p:clrMapOvr>
    <a:masterClrMapping/>
  </p:clrMapOvr>
  <p:transition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 and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5800" y="1394621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4920982-7B93-FD28-69A5-DDD95FFDB9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75880" y="327819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4F7D26A6-576F-735A-7429-EDF64293F6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22200" y="327819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CAACF40-E2EE-B805-06BA-00FF4664A1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8"/>
            <a:ext cx="360000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74" indent="0" algn="ctr">
              <a:buNone/>
              <a:defRPr sz="1500"/>
            </a:lvl2pPr>
            <a:lvl3pPr marL="685748" indent="0" algn="ctr">
              <a:buNone/>
              <a:defRPr sz="1351"/>
            </a:lvl3pPr>
            <a:lvl4pPr marL="1028621" indent="0" algn="ctr">
              <a:buNone/>
              <a:defRPr sz="1200"/>
            </a:lvl4pPr>
            <a:lvl5pPr marL="1371496" indent="0" algn="ctr">
              <a:buNone/>
              <a:defRPr sz="1200"/>
            </a:lvl5pPr>
            <a:lvl6pPr marL="1714369" indent="0" algn="ctr">
              <a:buNone/>
              <a:defRPr sz="1200"/>
            </a:lvl6pPr>
            <a:lvl7pPr marL="2057243" indent="0" algn="ctr">
              <a:buNone/>
              <a:defRPr sz="1200"/>
            </a:lvl7pPr>
            <a:lvl8pPr marL="2400117" indent="0" algn="ctr">
              <a:buNone/>
              <a:defRPr sz="1200"/>
            </a:lvl8pPr>
            <a:lvl9pPr marL="274299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0D226BA-B259-18A4-2510-39AFB57E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3600000" cy="3780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820BEAE3-D117-6A35-4CA0-AD8A32FA8AD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5880" y="3336100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A380118A-A6AE-E8BE-5470-901DF79D51D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2200" y="3336100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465065361"/>
      </p:ext>
    </p:extLst>
  </p:cSld>
  <p:clrMapOvr>
    <a:masterClrMapping/>
  </p:clrMapOvr>
  <p:transition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 and Four Images Smo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5800" y="1394621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4920982-7B93-FD28-69A5-DDD95FFDB9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75880" y="327819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4F7D26A6-576F-735A-7429-EDF64293F6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22200" y="327819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CAACF40-E2EE-B805-06BA-00FF4664A1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8"/>
            <a:ext cx="360000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74" indent="0" algn="ctr">
              <a:buNone/>
              <a:defRPr sz="1500"/>
            </a:lvl2pPr>
            <a:lvl3pPr marL="685748" indent="0" algn="ctr">
              <a:buNone/>
              <a:defRPr sz="1351"/>
            </a:lvl3pPr>
            <a:lvl4pPr marL="1028621" indent="0" algn="ctr">
              <a:buNone/>
              <a:defRPr sz="1200"/>
            </a:lvl4pPr>
            <a:lvl5pPr marL="1371496" indent="0" algn="ctr">
              <a:buNone/>
              <a:defRPr sz="1200"/>
            </a:lvl5pPr>
            <a:lvl6pPr marL="1714369" indent="0" algn="ctr">
              <a:buNone/>
              <a:defRPr sz="1200"/>
            </a:lvl6pPr>
            <a:lvl7pPr marL="2057243" indent="0" algn="ctr">
              <a:buNone/>
              <a:defRPr sz="1200"/>
            </a:lvl7pPr>
            <a:lvl8pPr marL="2400117" indent="0" algn="ctr">
              <a:buNone/>
              <a:defRPr sz="1200"/>
            </a:lvl8pPr>
            <a:lvl9pPr marL="274299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0D226BA-B259-18A4-2510-39AFB57E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3600000" cy="3780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820BEAE3-D117-6A35-4CA0-AD8A32FA8AD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5880" y="3336100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A380118A-A6AE-E8BE-5470-901DF79D51D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2200" y="3336100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293569060"/>
      </p:ext>
    </p:extLst>
  </p:cSld>
  <p:clrMapOvr>
    <a:masterClrMapping/>
  </p:clrMapOvr>
  <p:transition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 and Four Images Kha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5800" y="1394621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4920982-7B93-FD28-69A5-DDD95FFDB9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75880" y="327819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4F7D26A6-576F-735A-7429-EDF64293F6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22200" y="327819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CAACF40-E2EE-B805-06BA-00FF4664A1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8"/>
            <a:ext cx="360000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74" indent="0" algn="ctr">
              <a:buNone/>
              <a:defRPr sz="1500"/>
            </a:lvl2pPr>
            <a:lvl3pPr marL="685748" indent="0" algn="ctr">
              <a:buNone/>
              <a:defRPr sz="1351"/>
            </a:lvl3pPr>
            <a:lvl4pPr marL="1028621" indent="0" algn="ctr">
              <a:buNone/>
              <a:defRPr sz="1200"/>
            </a:lvl4pPr>
            <a:lvl5pPr marL="1371496" indent="0" algn="ctr">
              <a:buNone/>
              <a:defRPr sz="1200"/>
            </a:lvl5pPr>
            <a:lvl6pPr marL="1714369" indent="0" algn="ctr">
              <a:buNone/>
              <a:defRPr sz="1200"/>
            </a:lvl6pPr>
            <a:lvl7pPr marL="2057243" indent="0" algn="ctr">
              <a:buNone/>
              <a:defRPr sz="1200"/>
            </a:lvl7pPr>
            <a:lvl8pPr marL="2400117" indent="0" algn="ctr">
              <a:buNone/>
              <a:defRPr sz="1200"/>
            </a:lvl8pPr>
            <a:lvl9pPr marL="274299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0D226BA-B259-18A4-2510-39AFB57E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3600000" cy="3780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820BEAE3-D117-6A35-4CA0-AD8A32FA8AD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5880" y="3336100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A380118A-A6AE-E8BE-5470-901DF79D51D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2200" y="3336100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863226118"/>
      </p:ext>
    </p:extLst>
  </p:cSld>
  <p:clrMapOvr>
    <a:masterClrMapping/>
  </p:clrMapOvr>
  <p:transition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 and Nin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5800" y="1394621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4920982-7B93-FD28-69A5-DDD95FFDB9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7588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4F7D26A6-576F-735A-7429-EDF64293F6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83804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CAACF40-E2EE-B805-06BA-00FF4664A1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8"/>
            <a:ext cx="360000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74" indent="0" algn="ctr">
              <a:buNone/>
              <a:defRPr sz="1500"/>
            </a:lvl2pPr>
            <a:lvl3pPr marL="685748" indent="0" algn="ctr">
              <a:buNone/>
              <a:defRPr sz="1351"/>
            </a:lvl3pPr>
            <a:lvl4pPr marL="1028621" indent="0" algn="ctr">
              <a:buNone/>
              <a:defRPr sz="1200"/>
            </a:lvl4pPr>
            <a:lvl5pPr marL="1371496" indent="0" algn="ctr">
              <a:buNone/>
              <a:defRPr sz="1200"/>
            </a:lvl5pPr>
            <a:lvl6pPr marL="1714369" indent="0" algn="ctr">
              <a:buNone/>
              <a:defRPr sz="1200"/>
            </a:lvl6pPr>
            <a:lvl7pPr marL="2057243" indent="0" algn="ctr">
              <a:buNone/>
              <a:defRPr sz="1200"/>
            </a:lvl7pPr>
            <a:lvl8pPr marL="2400117" indent="0" algn="ctr">
              <a:buNone/>
              <a:defRPr sz="1200"/>
            </a:lvl8pPr>
            <a:lvl9pPr marL="274299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0D226BA-B259-18A4-2510-39AFB57E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3600000" cy="37804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3BF8A661-BC32-12AC-2F2D-D852D8FEEC1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40020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424D9351-99D0-9E5B-7115-9BACEF47F4E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275880" y="2331064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7E1A1E6C-1250-255D-C128-8D998573C34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838040" y="23310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707F7AF8-8070-56D1-C887-AB07C4710C1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400200" y="23310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DCCCE168-E156-6A02-DEEC-8F9AC2E8B01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27588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935D5F28-4EFB-7DB6-B73E-ECA9F671D62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83804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EBE80ECC-3276-2379-3DA7-E599F908B35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40020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200704966"/>
      </p:ext>
    </p:extLst>
  </p:cSld>
  <p:clrMapOvr>
    <a:masterClrMapping/>
  </p:clrMapOvr>
  <p:transition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 and Nine Images Smo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5800" y="1394621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4920982-7B93-FD28-69A5-DDD95FFDB9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7588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4F7D26A6-576F-735A-7429-EDF64293F6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83804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CAACF40-E2EE-B805-06BA-00FF4664A1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8"/>
            <a:ext cx="360000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74" indent="0" algn="ctr">
              <a:buNone/>
              <a:defRPr sz="1500"/>
            </a:lvl2pPr>
            <a:lvl3pPr marL="685748" indent="0" algn="ctr">
              <a:buNone/>
              <a:defRPr sz="1351"/>
            </a:lvl3pPr>
            <a:lvl4pPr marL="1028621" indent="0" algn="ctr">
              <a:buNone/>
              <a:defRPr sz="1200"/>
            </a:lvl4pPr>
            <a:lvl5pPr marL="1371496" indent="0" algn="ctr">
              <a:buNone/>
              <a:defRPr sz="1200"/>
            </a:lvl5pPr>
            <a:lvl6pPr marL="1714369" indent="0" algn="ctr">
              <a:buNone/>
              <a:defRPr sz="1200"/>
            </a:lvl6pPr>
            <a:lvl7pPr marL="2057243" indent="0" algn="ctr">
              <a:buNone/>
              <a:defRPr sz="1200"/>
            </a:lvl7pPr>
            <a:lvl8pPr marL="2400117" indent="0" algn="ctr">
              <a:buNone/>
              <a:defRPr sz="1200"/>
            </a:lvl8pPr>
            <a:lvl9pPr marL="274299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0D226BA-B259-18A4-2510-39AFB57E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3600000" cy="37804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3BF8A661-BC32-12AC-2F2D-D852D8FEEC1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40020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424D9351-99D0-9E5B-7115-9BACEF47F4E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275880" y="2331064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7E1A1E6C-1250-255D-C128-8D998573C34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838040" y="23310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707F7AF8-8070-56D1-C887-AB07C4710C1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400200" y="23310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DCCCE168-E156-6A02-DEEC-8F9AC2E8B01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27588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935D5F28-4EFB-7DB6-B73E-ECA9F671D62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83804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EBE80ECC-3276-2379-3DA7-E599F908B35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40020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188784684"/>
      </p:ext>
    </p:extLst>
  </p:cSld>
  <p:clrMapOvr>
    <a:masterClrMapping/>
  </p:clrMapOvr>
  <p:transition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 and Nine Images Kha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5800" y="1394621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4920982-7B93-FD28-69A5-DDD95FFDB9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7588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4F7D26A6-576F-735A-7429-EDF64293F6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83804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CAACF40-E2EE-B805-06BA-00FF4664A1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8"/>
            <a:ext cx="360000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74" indent="0" algn="ctr">
              <a:buNone/>
              <a:defRPr sz="1500"/>
            </a:lvl2pPr>
            <a:lvl3pPr marL="685748" indent="0" algn="ctr">
              <a:buNone/>
              <a:defRPr sz="1351"/>
            </a:lvl3pPr>
            <a:lvl4pPr marL="1028621" indent="0" algn="ctr">
              <a:buNone/>
              <a:defRPr sz="1200"/>
            </a:lvl4pPr>
            <a:lvl5pPr marL="1371496" indent="0" algn="ctr">
              <a:buNone/>
              <a:defRPr sz="1200"/>
            </a:lvl5pPr>
            <a:lvl6pPr marL="1714369" indent="0" algn="ctr">
              <a:buNone/>
              <a:defRPr sz="1200"/>
            </a:lvl6pPr>
            <a:lvl7pPr marL="2057243" indent="0" algn="ctr">
              <a:buNone/>
              <a:defRPr sz="1200"/>
            </a:lvl7pPr>
            <a:lvl8pPr marL="2400117" indent="0" algn="ctr">
              <a:buNone/>
              <a:defRPr sz="1200"/>
            </a:lvl8pPr>
            <a:lvl9pPr marL="274299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0D226BA-B259-18A4-2510-39AFB57E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3600000" cy="37804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3BF8A661-BC32-12AC-2F2D-D852D8FEEC1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40020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424D9351-99D0-9E5B-7115-9BACEF47F4E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275880" y="2331064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7E1A1E6C-1250-255D-C128-8D998573C34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838040" y="23310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707F7AF8-8070-56D1-C887-AB07C4710C1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400200" y="23310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DCCCE168-E156-6A02-DEEC-8F9AC2E8B01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27588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935D5F28-4EFB-7DB6-B73E-ECA9F671D62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83804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EBE80ECC-3276-2379-3DA7-E599F908B35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40020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041354154"/>
      </p:ext>
    </p:extLst>
  </p:cSld>
  <p:clrMapOvr>
    <a:masterClrMapping/>
  </p:clrMapOvr>
  <p:transition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6233" y="327821"/>
            <a:ext cx="5583239" cy="59332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62146EC-D096-3118-B564-94943B4AAEC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9"/>
            <a:ext cx="2743200" cy="137319"/>
          </a:xfrm>
        </p:spPr>
        <p:txBody>
          <a:bodyPr/>
          <a:lstStyle>
            <a:lvl1pPr>
              <a:defRPr sz="851">
                <a:solidFill>
                  <a:schemeClr val="accent1"/>
                </a:solidFill>
              </a:defRPr>
            </a:lvl1pPr>
            <a:lvl2pPr>
              <a:defRPr sz="851">
                <a:solidFill>
                  <a:schemeClr val="accent1"/>
                </a:solidFill>
              </a:defRPr>
            </a:lvl2pPr>
            <a:lvl3pPr>
              <a:defRPr sz="851">
                <a:solidFill>
                  <a:schemeClr val="accent1"/>
                </a:solidFill>
              </a:defRPr>
            </a:lvl3pPr>
            <a:lvl4pPr>
              <a:defRPr sz="851">
                <a:solidFill>
                  <a:schemeClr val="accent1"/>
                </a:solidFill>
              </a:defRPr>
            </a:lvl4pPr>
            <a:lvl5pPr>
              <a:defRPr sz="85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Image caption goes here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C8087009-76FB-8577-E442-4BA57C9BC40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90831" y="328615"/>
            <a:ext cx="5583671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1339553058"/>
      </p:ext>
    </p:extLst>
  </p:cSld>
  <p:clrMapOvr>
    <a:masterClrMapping/>
  </p:clrMapOvr>
  <p:transition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and Content Smo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6233" y="327821"/>
            <a:ext cx="5583239" cy="59332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62146EC-D096-3118-B564-94943B4AAEC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9"/>
            <a:ext cx="2743200" cy="137319"/>
          </a:xfrm>
        </p:spPr>
        <p:txBody>
          <a:bodyPr/>
          <a:lstStyle>
            <a:lvl1pPr>
              <a:defRPr sz="851">
                <a:solidFill>
                  <a:schemeClr val="accent1"/>
                </a:solidFill>
              </a:defRPr>
            </a:lvl1pPr>
            <a:lvl2pPr>
              <a:defRPr sz="851">
                <a:solidFill>
                  <a:schemeClr val="accent1"/>
                </a:solidFill>
              </a:defRPr>
            </a:lvl2pPr>
            <a:lvl3pPr>
              <a:defRPr sz="851">
                <a:solidFill>
                  <a:schemeClr val="accent1"/>
                </a:solidFill>
              </a:defRPr>
            </a:lvl3pPr>
            <a:lvl4pPr>
              <a:defRPr sz="851">
                <a:solidFill>
                  <a:schemeClr val="accent1"/>
                </a:solidFill>
              </a:defRPr>
            </a:lvl4pPr>
            <a:lvl5pPr>
              <a:defRPr sz="85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Image caption goes here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C8087009-76FB-8577-E442-4BA57C9BC40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90831" y="328615"/>
            <a:ext cx="5583671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3640183430"/>
      </p:ext>
    </p:extLst>
  </p:cSld>
  <p:clrMapOvr>
    <a:masterClrMapping/>
  </p:clrMapOvr>
  <p:transition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and Content Kha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6233" y="327821"/>
            <a:ext cx="5583239" cy="59332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62146EC-D096-3118-B564-94943B4AAEC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9"/>
            <a:ext cx="2743200" cy="137319"/>
          </a:xfrm>
        </p:spPr>
        <p:txBody>
          <a:bodyPr/>
          <a:lstStyle>
            <a:lvl1pPr>
              <a:defRPr sz="851">
                <a:solidFill>
                  <a:schemeClr val="accent1"/>
                </a:solidFill>
              </a:defRPr>
            </a:lvl1pPr>
            <a:lvl2pPr>
              <a:defRPr sz="851">
                <a:solidFill>
                  <a:schemeClr val="accent1"/>
                </a:solidFill>
              </a:defRPr>
            </a:lvl2pPr>
            <a:lvl3pPr>
              <a:defRPr sz="851">
                <a:solidFill>
                  <a:schemeClr val="accent1"/>
                </a:solidFill>
              </a:defRPr>
            </a:lvl3pPr>
            <a:lvl4pPr>
              <a:defRPr sz="851">
                <a:solidFill>
                  <a:schemeClr val="accent1"/>
                </a:solidFill>
              </a:defRPr>
            </a:lvl4pPr>
            <a:lvl5pPr>
              <a:defRPr sz="85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Image caption goes here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C8087009-76FB-8577-E442-4BA57C9BC40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90831" y="328615"/>
            <a:ext cx="5583671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2974509294"/>
      </p:ext>
    </p:extLst>
  </p:cSld>
  <p:clrMapOvr>
    <a:masterClrMapping/>
  </p:clrMapOvr>
  <p:transition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1761" y="327821"/>
            <a:ext cx="5574008" cy="59332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E9D81BEA-7EB3-2BC8-30E0-0E8C91FA23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9"/>
            <a:ext cx="2743200" cy="137319"/>
          </a:xfrm>
        </p:spPr>
        <p:txBody>
          <a:bodyPr/>
          <a:lstStyle>
            <a:lvl1pPr>
              <a:defRPr sz="851">
                <a:solidFill>
                  <a:schemeClr val="accent1"/>
                </a:solidFill>
              </a:defRPr>
            </a:lvl1pPr>
            <a:lvl2pPr>
              <a:defRPr sz="851">
                <a:solidFill>
                  <a:schemeClr val="accent1"/>
                </a:solidFill>
              </a:defRPr>
            </a:lvl2pPr>
            <a:lvl3pPr>
              <a:defRPr sz="851">
                <a:solidFill>
                  <a:schemeClr val="accent1"/>
                </a:solidFill>
              </a:defRPr>
            </a:lvl3pPr>
            <a:lvl4pPr>
              <a:defRPr sz="851">
                <a:solidFill>
                  <a:schemeClr val="accent1"/>
                </a:solidFill>
              </a:defRPr>
            </a:lvl4pPr>
            <a:lvl5pPr>
              <a:defRPr sz="85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Image caption goes here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09D4F2-8CDC-D853-BB4E-3D1330CD34A2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326594" y="328615"/>
            <a:ext cx="5583671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785877609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6" Type="http://schemas.openxmlformats.org/officeDocument/2006/relationships/slideLayout" Target="../slideLayouts/slideLayout16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87" Type="http://schemas.openxmlformats.org/officeDocument/2006/relationships/slideLayout" Target="../slideLayouts/slideLayout87.xml"/><Relationship Id="rId102" Type="http://schemas.openxmlformats.org/officeDocument/2006/relationships/slideLayout" Target="../slideLayouts/slideLayout102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113" Type="http://schemas.openxmlformats.org/officeDocument/2006/relationships/slideLayout" Target="../slideLayouts/slideLayout113.xml"/><Relationship Id="rId118" Type="http://schemas.openxmlformats.org/officeDocument/2006/relationships/slideLayout" Target="../slideLayouts/slideLayout11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116" Type="http://schemas.openxmlformats.org/officeDocument/2006/relationships/slideLayout" Target="../slideLayouts/slideLayout11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11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14" Type="http://schemas.openxmlformats.org/officeDocument/2006/relationships/slideLayout" Target="../slideLayouts/slideLayout114.xml"/><Relationship Id="rId119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12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0F4440-CEDC-0D92-E0D5-5C1E3B59B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11540763" cy="37804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CA021F-8558-9528-DA3D-486CCDBEB5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6232" y="1394619"/>
            <a:ext cx="11541025" cy="486648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D1A8F0-AC4B-E4A0-94D0-99C4BFD973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41349" y="6393702"/>
            <a:ext cx="1233647" cy="13727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850">
                <a:solidFill>
                  <a:schemeClr val="accent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C0FC7A-298A-77A0-6596-56B0B3FD8C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65261" y="6393702"/>
            <a:ext cx="3423452" cy="13727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defRPr sz="850"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517C40-7EB7-0CFD-6F6C-54AE57DE17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36755" y="6393702"/>
            <a:ext cx="318491" cy="13727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ctr">
              <a:defRPr sz="850" b="1">
                <a:solidFill>
                  <a:schemeClr val="accent1"/>
                </a:solidFill>
              </a:defRPr>
            </a:lvl1pPr>
          </a:lstStyle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96CDD9-97E9-735B-8549-0F3AE3CCAC58}"/>
              </a:ext>
            </a:extLst>
          </p:cNvPr>
          <p:cNvSpPr txBox="1"/>
          <p:nvPr/>
        </p:nvSpPr>
        <p:spPr>
          <a:xfrm>
            <a:off x="326232" y="6393702"/>
            <a:ext cx="1417500" cy="13727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l"/>
            <a:r>
              <a:rPr lang="en-US" sz="850" b="0" dirty="0">
                <a:solidFill>
                  <a:schemeClr val="accent1"/>
                </a:solidFill>
                <a:latin typeface="+mj-lt"/>
              </a:rPr>
              <a:t>Imperial College London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647CD8-3E40-B509-BD6D-ECF7A61018A2}"/>
              </a:ext>
            </a:extLst>
          </p:cNvPr>
          <p:cNvSpPr txBox="1"/>
          <p:nvPr userDrawn="1"/>
        </p:nvSpPr>
        <p:spPr>
          <a:xfrm>
            <a:off x="326233" y="6393702"/>
            <a:ext cx="1417500" cy="13727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l"/>
            <a:r>
              <a:rPr lang="en-US" sz="851" b="0" dirty="0">
                <a:solidFill>
                  <a:schemeClr val="accent1"/>
                </a:solidFill>
                <a:latin typeface="+mj-lt"/>
              </a:rPr>
              <a:t>Imperial College London</a:t>
            </a:r>
          </a:p>
        </p:txBody>
      </p:sp>
    </p:spTree>
    <p:extLst>
      <p:ext uri="{BB962C8B-B14F-4D97-AF65-F5344CB8AC3E}">
        <p14:creationId xmlns:p14="http://schemas.microsoft.com/office/powerpoint/2010/main" val="3163430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  <p:sldLayoutId id="2147483805" r:id="rId12"/>
    <p:sldLayoutId id="2147483806" r:id="rId13"/>
    <p:sldLayoutId id="2147483807" r:id="rId14"/>
    <p:sldLayoutId id="2147483808" r:id="rId15"/>
    <p:sldLayoutId id="2147483809" r:id="rId16"/>
    <p:sldLayoutId id="2147483810" r:id="rId17"/>
    <p:sldLayoutId id="2147483811" r:id="rId18"/>
    <p:sldLayoutId id="2147483812" r:id="rId19"/>
    <p:sldLayoutId id="2147483813" r:id="rId20"/>
    <p:sldLayoutId id="2147483814" r:id="rId21"/>
    <p:sldLayoutId id="2147483815" r:id="rId22"/>
    <p:sldLayoutId id="2147483816" r:id="rId23"/>
    <p:sldLayoutId id="2147483817" r:id="rId24"/>
    <p:sldLayoutId id="2147483818" r:id="rId25"/>
    <p:sldLayoutId id="2147483819" r:id="rId26"/>
    <p:sldLayoutId id="2147483820" r:id="rId27"/>
    <p:sldLayoutId id="2147483821" r:id="rId28"/>
    <p:sldLayoutId id="2147483822" r:id="rId29"/>
    <p:sldLayoutId id="2147483823" r:id="rId30"/>
    <p:sldLayoutId id="2147483824" r:id="rId31"/>
    <p:sldLayoutId id="2147483825" r:id="rId32"/>
    <p:sldLayoutId id="2147483826" r:id="rId33"/>
    <p:sldLayoutId id="2147483827" r:id="rId34"/>
    <p:sldLayoutId id="2147483828" r:id="rId35"/>
    <p:sldLayoutId id="2147483829" r:id="rId36"/>
    <p:sldLayoutId id="2147483830" r:id="rId37"/>
    <p:sldLayoutId id="2147483831" r:id="rId38"/>
    <p:sldLayoutId id="2147483832" r:id="rId39"/>
    <p:sldLayoutId id="2147483833" r:id="rId40"/>
    <p:sldLayoutId id="2147483834" r:id="rId41"/>
    <p:sldLayoutId id="2147483835" r:id="rId42"/>
    <p:sldLayoutId id="2147483836" r:id="rId43"/>
    <p:sldLayoutId id="2147483837" r:id="rId44"/>
    <p:sldLayoutId id="2147483838" r:id="rId45"/>
    <p:sldLayoutId id="2147483839" r:id="rId46"/>
    <p:sldLayoutId id="2147483840" r:id="rId47"/>
    <p:sldLayoutId id="2147483841" r:id="rId48"/>
    <p:sldLayoutId id="2147483842" r:id="rId49"/>
    <p:sldLayoutId id="2147483843" r:id="rId50"/>
    <p:sldLayoutId id="2147483844" r:id="rId51"/>
    <p:sldLayoutId id="2147483845" r:id="rId52"/>
    <p:sldLayoutId id="2147483846" r:id="rId53"/>
    <p:sldLayoutId id="2147483847" r:id="rId54"/>
    <p:sldLayoutId id="2147483848" r:id="rId55"/>
    <p:sldLayoutId id="2147483849" r:id="rId56"/>
    <p:sldLayoutId id="2147483850" r:id="rId57"/>
    <p:sldLayoutId id="2147483851" r:id="rId58"/>
    <p:sldLayoutId id="2147483852" r:id="rId59"/>
    <p:sldLayoutId id="2147483853" r:id="rId60"/>
    <p:sldLayoutId id="2147483854" r:id="rId61"/>
    <p:sldLayoutId id="2147483855" r:id="rId62"/>
    <p:sldLayoutId id="2147483856" r:id="rId63"/>
    <p:sldLayoutId id="2147483656" r:id="rId64"/>
    <p:sldLayoutId id="2147483679" r:id="rId65"/>
    <p:sldLayoutId id="2147483680" r:id="rId66"/>
    <p:sldLayoutId id="2147483649" r:id="rId67"/>
    <p:sldLayoutId id="2147483657" r:id="rId68"/>
    <p:sldLayoutId id="2147483675" r:id="rId69"/>
    <p:sldLayoutId id="2147483650" r:id="rId70"/>
    <p:sldLayoutId id="2147483683" r:id="rId71"/>
    <p:sldLayoutId id="2147483684" r:id="rId72"/>
    <p:sldLayoutId id="2147483652" r:id="rId73"/>
    <p:sldLayoutId id="2147483685" r:id="rId74"/>
    <p:sldLayoutId id="2147483686" r:id="rId75"/>
    <p:sldLayoutId id="2147483659" r:id="rId76"/>
    <p:sldLayoutId id="2147483687" r:id="rId77"/>
    <p:sldLayoutId id="2147483688" r:id="rId78"/>
    <p:sldLayoutId id="2147483660" r:id="rId79"/>
    <p:sldLayoutId id="2147483689" r:id="rId80"/>
    <p:sldLayoutId id="2147483690" r:id="rId81"/>
    <p:sldLayoutId id="2147483676" r:id="rId82"/>
    <p:sldLayoutId id="2147483667" r:id="rId83"/>
    <p:sldLayoutId id="2147483693" r:id="rId84"/>
    <p:sldLayoutId id="2147483694" r:id="rId85"/>
    <p:sldLayoutId id="2147483666" r:id="rId86"/>
    <p:sldLayoutId id="2147483661" r:id="rId87"/>
    <p:sldLayoutId id="2147483695" r:id="rId88"/>
    <p:sldLayoutId id="2147483696" r:id="rId89"/>
    <p:sldLayoutId id="2147483669" r:id="rId90"/>
    <p:sldLayoutId id="2147483697" r:id="rId91"/>
    <p:sldLayoutId id="2147483698" r:id="rId92"/>
    <p:sldLayoutId id="2147483678" r:id="rId93"/>
    <p:sldLayoutId id="2147483699" r:id="rId94"/>
    <p:sldLayoutId id="2147483700" r:id="rId95"/>
    <p:sldLayoutId id="2147483662" r:id="rId96"/>
    <p:sldLayoutId id="2147483701" r:id="rId97"/>
    <p:sldLayoutId id="2147483702" r:id="rId98"/>
    <p:sldLayoutId id="2147483663" r:id="rId99"/>
    <p:sldLayoutId id="2147483703" r:id="rId100"/>
    <p:sldLayoutId id="2147483704" r:id="rId101"/>
    <p:sldLayoutId id="2147483664" r:id="rId102"/>
    <p:sldLayoutId id="2147483705" r:id="rId103"/>
    <p:sldLayoutId id="2147483706" r:id="rId104"/>
    <p:sldLayoutId id="2147483671" r:id="rId105"/>
    <p:sldLayoutId id="2147483707" r:id="rId106"/>
    <p:sldLayoutId id="2147483708" r:id="rId107"/>
    <p:sldLayoutId id="2147483670" r:id="rId108"/>
    <p:sldLayoutId id="2147483672" r:id="rId109"/>
    <p:sldLayoutId id="2147483674" r:id="rId110"/>
    <p:sldLayoutId id="2147483709" r:id="rId111"/>
    <p:sldLayoutId id="2147483710" r:id="rId112"/>
    <p:sldLayoutId id="2147483673" r:id="rId113"/>
    <p:sldLayoutId id="2147483654" r:id="rId114"/>
    <p:sldLayoutId id="2147483711" r:id="rId115"/>
    <p:sldLayoutId id="2147483712" r:id="rId116"/>
    <p:sldLayoutId id="2147483858" r:id="rId117"/>
    <p:sldLayoutId id="2147483859" r:id="rId118"/>
    <p:sldLayoutId id="2147483860" r:id="rId119"/>
  </p:sldLayoutIdLst>
  <p:transition>
    <p:fade/>
  </p:transition>
  <p:hf hdr="0" ftr="0" dt="0"/>
  <p:txStyles>
    <p:titleStyle>
      <a:lvl1pPr algn="l" defTabSz="685765" rtl="0" eaLnBrk="1" latinLnBrk="0" hangingPunct="1">
        <a:lnSpc>
          <a:spcPct val="90000"/>
        </a:lnSpc>
        <a:spcBef>
          <a:spcPct val="0"/>
        </a:spcBef>
        <a:buNone/>
        <a:defRPr sz="26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685765" rtl="0" eaLnBrk="1" latinLnBrk="0" hangingPunct="1">
        <a:lnSpc>
          <a:spcPct val="105000"/>
        </a:lnSpc>
        <a:spcBef>
          <a:spcPts val="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685765" rtl="0" eaLnBrk="1" latinLnBrk="0" hangingPunct="1">
        <a:lnSpc>
          <a:spcPct val="105000"/>
        </a:lnSpc>
        <a:spcBef>
          <a:spcPts val="0"/>
        </a:spcBef>
        <a:buFont typeface="Arial" panose="020B0604020202020204" pitchFamily="34" charset="0"/>
        <a:buNone/>
        <a:defRPr sz="2000" b="0" kern="1200">
          <a:solidFill>
            <a:schemeClr val="tx1"/>
          </a:solidFill>
          <a:latin typeface="+mj-lt"/>
          <a:ea typeface="+mn-ea"/>
          <a:cs typeface="+mn-cs"/>
        </a:defRPr>
      </a:lvl2pPr>
      <a:lvl3pPr marL="161991" indent="-161991" algn="l" defTabSz="685765" rtl="0" eaLnBrk="1" latinLnBrk="0" hangingPunct="1">
        <a:lnSpc>
          <a:spcPct val="105000"/>
        </a:lnSpc>
        <a:spcBef>
          <a:spcPts val="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323984" indent="-161991" algn="l" defTabSz="685765" rtl="0" eaLnBrk="1" latinLnBrk="0" hangingPunct="1">
        <a:lnSpc>
          <a:spcPct val="105000"/>
        </a:lnSpc>
        <a:spcBef>
          <a:spcPts val="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485975" indent="-161991" algn="l" defTabSz="685765" rtl="0" eaLnBrk="1" latinLnBrk="0" hangingPunct="1">
        <a:lnSpc>
          <a:spcPct val="105000"/>
        </a:lnSpc>
        <a:spcBef>
          <a:spcPts val="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53" indent="-171441" algn="l" defTabSz="6857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6" indent="-171441" algn="l" defTabSz="6857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18" indent="-171441" algn="l" defTabSz="6857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1" indent="-171441" algn="l" defTabSz="6857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2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5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7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0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2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5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77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0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pos="206">
          <p15:clr>
            <a:srgbClr val="F26B43"/>
          </p15:clr>
        </p15:guide>
        <p15:guide id="4" pos="7475">
          <p15:clr>
            <a:srgbClr val="F26B43"/>
          </p15:clr>
        </p15:guide>
        <p15:guide id="5" orient="horz" pos="207">
          <p15:clr>
            <a:srgbClr val="F26B43"/>
          </p15:clr>
        </p15:guide>
        <p15:guide id="6" orient="horz" pos="4114">
          <p15:clr>
            <a:srgbClr val="F26B43"/>
          </p15:clr>
        </p15:guide>
        <p15:guide id="7" orient="horz" pos="3944">
          <p15:clr>
            <a:srgbClr val="F26B43"/>
          </p15:clr>
        </p15:guide>
        <p15:guide id="8" orient="horz" pos="879">
          <p15:clr>
            <a:srgbClr val="F26B43"/>
          </p15:clr>
        </p15:guide>
        <p15:guide id="9" pos="3723">
          <p15:clr>
            <a:srgbClr val="F26B43"/>
          </p15:clr>
        </p15:guide>
        <p15:guide id="10" pos="395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9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uk/guidance/equality-act-2010-guidance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6.xml"/><Relationship Id="rId4" Type="http://schemas.openxmlformats.org/officeDocument/2006/relationships/hyperlink" Target="mailto:c.agg@imperial.ac.uk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7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B15BAE-720F-1314-442B-170561ACAE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9F7E3-F68C-EAF3-0915-A4AA9A327F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271" y="1782700"/>
            <a:ext cx="11716587" cy="1847943"/>
          </a:xfrm>
        </p:spPr>
        <p:txBody>
          <a:bodyPr/>
          <a:lstStyle/>
          <a:p>
            <a:r>
              <a:rPr lang="en-US" sz="4000" dirty="0"/>
              <a:t>Equality, Diversity and Inclusion in </a:t>
            </a:r>
            <a:r>
              <a:rPr lang="en-US" sz="4000" dirty="0">
                <a:highlight>
                  <a:srgbClr val="FFFF00"/>
                </a:highlight>
              </a:rPr>
              <a:t>[insert department (i.e. Engineering)]</a:t>
            </a:r>
            <a:endParaRPr lang="en-GB" sz="6600" dirty="0">
              <a:highlight>
                <a:srgbClr val="FFFF00"/>
              </a:highlight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2BD528-A09E-5EC1-4705-D425C72CAD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271" y="3812845"/>
            <a:ext cx="9144000" cy="1322348"/>
          </a:xfrm>
        </p:spPr>
        <p:txBody>
          <a:bodyPr/>
          <a:lstStyle/>
          <a:p>
            <a:r>
              <a:rPr lang="en-GB" sz="3200" b="1" dirty="0"/>
              <a:t>Positionality</a:t>
            </a:r>
          </a:p>
          <a:p>
            <a:r>
              <a:rPr lang="en-GB" sz="2400" b="1" dirty="0">
                <a:highlight>
                  <a:srgbClr val="FFFF00"/>
                </a:highlight>
              </a:rPr>
              <a:t>[insert speaker’s names]</a:t>
            </a:r>
          </a:p>
        </p:txBody>
      </p:sp>
    </p:spTree>
    <p:extLst>
      <p:ext uri="{BB962C8B-B14F-4D97-AF65-F5344CB8AC3E}">
        <p14:creationId xmlns:p14="http://schemas.microsoft.com/office/powerpoint/2010/main" val="2724072112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Three pairs of mirrored sunglasses">
            <a:extLst>
              <a:ext uri="{FF2B5EF4-FFF2-40B4-BE49-F238E27FC236}">
                <a16:creationId xmlns:a16="http://schemas.microsoft.com/office/drawing/2014/main" id="{9F096E35-0F11-C19C-315B-090F0CD737DF}"/>
              </a:ext>
            </a:extLst>
          </p:cNvPr>
          <p:cNvPicPr>
            <a:picLocks noGrp="1" noChangeAspect="1"/>
          </p:cNvPicPr>
          <p:nvPr>
            <p:ph idx="11"/>
          </p:nvPr>
        </p:nvPicPr>
        <p:blipFill>
          <a:blip r:embed="rId3"/>
          <a:stretch>
            <a:fillRect/>
          </a:stretch>
        </p:blipFill>
        <p:spPr>
          <a:xfrm>
            <a:off x="1041242" y="1418897"/>
            <a:ext cx="4913628" cy="3279714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24AEE8-5276-237C-003E-E710EF8AB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Reflective vs Reflexive Practice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E56FFA0-17F2-AA1D-E208-1DF0B3CFD0A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2" name="Content Placeholder 11" descr="Man with child on shoulders, both smiling flexing biceps on both arms, inside room">
            <a:extLst>
              <a:ext uri="{FF2B5EF4-FFF2-40B4-BE49-F238E27FC236}">
                <a16:creationId xmlns:a16="http://schemas.microsoft.com/office/drawing/2014/main" id="{C77D8E30-B2DE-F358-5AB1-91632AD7D79F}"/>
              </a:ext>
            </a:extLst>
          </p:cNvPr>
          <p:cNvPicPr>
            <a:picLocks noGrp="1" noChangeAspect="1"/>
          </p:cNvPicPr>
          <p:nvPr>
            <p:ph idx="12"/>
          </p:nvPr>
        </p:nvPicPr>
        <p:blipFill>
          <a:blip r:embed="rId4"/>
          <a:stretch>
            <a:fillRect/>
          </a:stretch>
        </p:blipFill>
        <p:spPr>
          <a:xfrm>
            <a:off x="6621859" y="1418897"/>
            <a:ext cx="4919572" cy="3279714"/>
          </a:xfr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B902803-A22C-6C28-2F6E-935794330F09}"/>
              </a:ext>
            </a:extLst>
          </p:cNvPr>
          <p:cNvSpPr txBox="1"/>
          <p:nvPr/>
        </p:nvSpPr>
        <p:spPr>
          <a:xfrm>
            <a:off x="2228194" y="4700707"/>
            <a:ext cx="2882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Self: Mirror: Post Event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6CD94A1-7A27-436B-E09F-8E825F98B01C}"/>
              </a:ext>
            </a:extLst>
          </p:cNvPr>
          <p:cNvSpPr txBox="1"/>
          <p:nvPr/>
        </p:nvSpPr>
        <p:spPr>
          <a:xfrm>
            <a:off x="7646618" y="4700707"/>
            <a:ext cx="3226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Context: Action: During Event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638395-BEE3-8D0D-5733-A83DABF251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38800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A61DD-998C-BCDC-246A-E8063DFF6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Why be reflexive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0262948D-73FA-896C-7B2F-9A6FF470952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4182350"/>
              </p:ext>
            </p:extLst>
          </p:nvPr>
        </p:nvGraphicFramePr>
        <p:xfrm>
          <a:off x="1981200" y="1936422"/>
          <a:ext cx="8229600" cy="3644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024C78-EC3B-1548-9D9D-63FE43E211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CBF6437-46F8-1BE8-7939-B2F5B34A85B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08278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7399A-0B37-5931-9938-493AA77AE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/>
              <a:t>Activity – Developing Logbooks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5F6D9-C881-9E42-9172-F830C5FAD5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1C7C08-62AE-DBF7-48F3-50DC4240CC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25FD30-165E-0AE7-242D-ACD23A9F50CA}"/>
              </a:ext>
            </a:extLst>
          </p:cNvPr>
          <p:cNvSpPr txBox="1"/>
          <p:nvPr/>
        </p:nvSpPr>
        <p:spPr>
          <a:xfrm>
            <a:off x="324742" y="1873919"/>
            <a:ext cx="1104219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Review previous entry, with a peer or alone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Reflective or reflexive…how could you improve your practice?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b="1" dirty="0">
                <a:highlight>
                  <a:srgbClr val="FFFF00"/>
                </a:highlight>
              </a:rPr>
              <a:t>[insert speaker’s names] </a:t>
            </a:r>
            <a:r>
              <a:rPr lang="en-GB" sz="2800" dirty="0"/>
              <a:t>to support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BEFDE58-08B5-0765-1F37-4DB5A19B52A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28842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Equality Impact Assessment (EIA)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  <a:hlinkClick r:id="rId3"/>
              </a:rPr>
              <a:t>PSED</a:t>
            </a:r>
            <a:r>
              <a:rPr lang="en-US" sz="2400" dirty="0">
                <a:latin typeface="+mn-lt"/>
              </a:rPr>
              <a:t> – Public Sector Equality Duty</a:t>
            </a:r>
          </a:p>
          <a:p>
            <a:pPr marL="666884" lvl="3" indent="-342900"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latin typeface="+mn-lt"/>
              </a:rPr>
              <a:t>Requires public bodies to consider all individuals when shaping policy. </a:t>
            </a:r>
          </a:p>
          <a:p>
            <a:pPr marL="342900" indent="-34290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b="0" i="0" dirty="0">
                <a:solidFill>
                  <a:srgbClr val="0B0C0C"/>
                </a:solidFill>
                <a:effectLst/>
                <a:latin typeface="+mn-lt"/>
              </a:rPr>
              <a:t>It also requires that public bodies have due regard to the need to:</a:t>
            </a:r>
          </a:p>
          <a:p>
            <a:pPr marL="666884" lvl="3" indent="-342900">
              <a:spcBef>
                <a:spcPts val="600"/>
              </a:spcBef>
              <a:spcAft>
                <a:spcPts val="600"/>
              </a:spcAft>
            </a:pPr>
            <a:r>
              <a:rPr lang="en-GB" sz="1800" b="0" i="0" dirty="0">
                <a:solidFill>
                  <a:srgbClr val="0B0C0C"/>
                </a:solidFill>
                <a:effectLst/>
                <a:latin typeface="+mn-lt"/>
              </a:rPr>
              <a:t>Eliminate discrimination</a:t>
            </a:r>
          </a:p>
          <a:p>
            <a:pPr marL="666884" lvl="3" indent="-342900">
              <a:spcBef>
                <a:spcPts val="600"/>
              </a:spcBef>
              <a:spcAft>
                <a:spcPts val="600"/>
              </a:spcAft>
            </a:pPr>
            <a:r>
              <a:rPr lang="en-GB" sz="1800" b="0" i="0" dirty="0">
                <a:solidFill>
                  <a:srgbClr val="0B0C0C"/>
                </a:solidFill>
                <a:effectLst/>
                <a:latin typeface="+mn-lt"/>
              </a:rPr>
              <a:t>Advance equality of opportunity</a:t>
            </a:r>
          </a:p>
          <a:p>
            <a:pPr marL="666884" lvl="3" indent="-342900">
              <a:spcBef>
                <a:spcPts val="600"/>
              </a:spcBef>
              <a:spcAft>
                <a:spcPts val="600"/>
              </a:spcAft>
            </a:pPr>
            <a:r>
              <a:rPr lang="en-GB" sz="1800" dirty="0">
                <a:solidFill>
                  <a:srgbClr val="0B0C0C"/>
                </a:solidFill>
              </a:rPr>
              <a:t>F</a:t>
            </a:r>
            <a:r>
              <a:rPr lang="en-GB" sz="1800" b="0" i="0" dirty="0">
                <a:solidFill>
                  <a:srgbClr val="0B0C0C"/>
                </a:solidFill>
                <a:effectLst/>
                <a:latin typeface="+mn-lt"/>
              </a:rPr>
              <a:t>oster good relations between different people when carrying out their activities</a:t>
            </a:r>
          </a:p>
          <a:p>
            <a:pPr marL="457200" lvl="1">
              <a:spcBef>
                <a:spcPts val="600"/>
              </a:spcBef>
              <a:spcAft>
                <a:spcPts val="600"/>
              </a:spcAft>
            </a:pPr>
            <a:endParaRPr lang="en-GB" sz="2400" dirty="0">
              <a:solidFill>
                <a:srgbClr val="0B0C0C"/>
              </a:solidFill>
              <a:latin typeface="+mn-lt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B0C0C"/>
                </a:solidFill>
                <a:latin typeface="+mn-lt"/>
              </a:rPr>
              <a:t>EIAs are a tool for public bodies to prompt considerations of impact on different protected groups and provide evidence of these considerations.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1875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90A3F-4943-46EE-B62A-C7282743D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What does an EIA look like?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6B073A-22D1-4A3C-B79B-76E2A8F691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800" dirty="0"/>
              <a:t>Many template styles, but most follow similar steps/themes:</a:t>
            </a:r>
          </a:p>
          <a:p>
            <a:pPr marL="666884" lvl="3" indent="-342900">
              <a:spcBef>
                <a:spcPts val="600"/>
              </a:spcBef>
              <a:spcAft>
                <a:spcPts val="600"/>
              </a:spcAft>
            </a:pPr>
            <a:r>
              <a:rPr lang="en-GB" sz="2000" dirty="0"/>
              <a:t>Space to define what the policy, procedure, initiative, etc is</a:t>
            </a:r>
          </a:p>
          <a:p>
            <a:pPr marL="666884" lvl="3" indent="-342900">
              <a:spcBef>
                <a:spcPts val="600"/>
              </a:spcBef>
              <a:spcAft>
                <a:spcPts val="600"/>
              </a:spcAft>
            </a:pPr>
            <a:r>
              <a:rPr lang="en-GB" sz="2000" dirty="0"/>
              <a:t>What type of evidence are you using?</a:t>
            </a:r>
          </a:p>
          <a:p>
            <a:pPr marL="666884" lvl="3" indent="-342900">
              <a:spcBef>
                <a:spcPts val="600"/>
              </a:spcBef>
              <a:spcAft>
                <a:spcPts val="600"/>
              </a:spcAft>
            </a:pPr>
            <a:r>
              <a:rPr lang="en-GB" sz="2000" dirty="0"/>
              <a:t>Who have you consulted with? What types of consultation has taken place?</a:t>
            </a:r>
          </a:p>
          <a:p>
            <a:pPr marL="666884" lvl="3" indent="-342900">
              <a:spcBef>
                <a:spcPts val="600"/>
              </a:spcBef>
              <a:spcAft>
                <a:spcPts val="600"/>
              </a:spcAft>
            </a:pPr>
            <a:r>
              <a:rPr lang="en-GB" sz="2000" dirty="0"/>
              <a:t>Consideration for each of the protected characteristics</a:t>
            </a:r>
          </a:p>
          <a:p>
            <a:pPr marL="666884" lvl="3" indent="-342900">
              <a:spcBef>
                <a:spcPts val="600"/>
              </a:spcBef>
              <a:spcAft>
                <a:spcPts val="600"/>
              </a:spcAft>
            </a:pPr>
            <a:r>
              <a:rPr lang="en-GB" sz="2000" dirty="0"/>
              <a:t>Monitor and review – How do you plan to monitor the change/policy/initiative? How often will you review this?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3A78CC-2F04-416F-A3BF-6E2A6C0E6F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448C2A-3AB7-4850-9016-A2264751EB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84798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60E3CD-BB90-486E-ABCB-1E0266BC97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0DD4B3-2386-41BF-B586-FFDD6E46DB5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EAE48F-9DEC-47F3-90BA-1C4A03ED69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881" t="15714" r="64881" b="23335"/>
          <a:stretch/>
        </p:blipFill>
        <p:spPr>
          <a:xfrm>
            <a:off x="325800" y="1261242"/>
            <a:ext cx="5737680" cy="48600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4C0114-5CF4-4438-A743-D54E15FF85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652" t="18273" r="66494" b="53780"/>
          <a:stretch/>
        </p:blipFill>
        <p:spPr>
          <a:xfrm>
            <a:off x="6128522" y="2059951"/>
            <a:ext cx="5455402" cy="240169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B3156E0-8846-30B8-A60E-3705CC8D2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11540763" cy="378044"/>
          </a:xfrm>
        </p:spPr>
        <p:txBody>
          <a:bodyPr/>
          <a:lstStyle/>
          <a:p>
            <a:r>
              <a:rPr lang="en-GB" sz="3600" dirty="0"/>
              <a:t>What does an EIA look like?</a:t>
            </a:r>
          </a:p>
        </p:txBody>
      </p:sp>
    </p:spTree>
    <p:extLst>
      <p:ext uri="{BB962C8B-B14F-4D97-AF65-F5344CB8AC3E}">
        <p14:creationId xmlns:p14="http://schemas.microsoft.com/office/powerpoint/2010/main" val="2373985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60E3CD-BB90-486E-ABCB-1E0266BC97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0DD4B3-2386-41BF-B586-FFDD6E46DB5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DAA819-07FA-4B09-B5ED-B5E889BC87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90" t="25466" r="61053" b="9572"/>
          <a:stretch/>
        </p:blipFill>
        <p:spPr>
          <a:xfrm>
            <a:off x="1596984" y="847946"/>
            <a:ext cx="8568487" cy="554015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B92732C-C1C4-FBB4-F530-759C251AD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11540763" cy="378044"/>
          </a:xfrm>
        </p:spPr>
        <p:txBody>
          <a:bodyPr/>
          <a:lstStyle/>
          <a:p>
            <a:r>
              <a:rPr lang="en-GB" sz="3600" dirty="0"/>
              <a:t>What does an EIA look like?</a:t>
            </a:r>
          </a:p>
        </p:txBody>
      </p:sp>
    </p:spTree>
    <p:extLst>
      <p:ext uri="{BB962C8B-B14F-4D97-AF65-F5344CB8AC3E}">
        <p14:creationId xmlns:p14="http://schemas.microsoft.com/office/powerpoint/2010/main" val="13337259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60E3CD-BB90-486E-ABCB-1E0266BC97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0DD4B3-2386-41BF-B586-FFDD6E46DB5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0F63D1-63C4-474B-93E8-01F24567A9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49" t="20064" r="70117" b="53780"/>
          <a:stretch/>
        </p:blipFill>
        <p:spPr>
          <a:xfrm>
            <a:off x="2009048" y="782192"/>
            <a:ext cx="7451294" cy="30738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89F5B4F-7434-4122-B06D-69A6506B7A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273" t="74612" r="70179" b="10882"/>
          <a:stretch/>
        </p:blipFill>
        <p:spPr>
          <a:xfrm>
            <a:off x="2009048" y="4008170"/>
            <a:ext cx="7104360" cy="165165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09DA04A-68CA-7B3C-7812-2A1A38376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11540763" cy="378044"/>
          </a:xfrm>
        </p:spPr>
        <p:txBody>
          <a:bodyPr/>
          <a:lstStyle/>
          <a:p>
            <a:r>
              <a:rPr lang="en-GB" sz="3600" dirty="0"/>
              <a:t>What does an EIA look like?</a:t>
            </a:r>
          </a:p>
        </p:txBody>
      </p:sp>
    </p:spTree>
    <p:extLst>
      <p:ext uri="{BB962C8B-B14F-4D97-AF65-F5344CB8AC3E}">
        <p14:creationId xmlns:p14="http://schemas.microsoft.com/office/powerpoint/2010/main" val="16476184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8DD1C-1CE9-4C2E-9BFA-63839B809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/>
              <a:t>Examples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6F5B41-46A5-474C-85D4-2214D1DE3F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Event planning – </a:t>
            </a:r>
          </a:p>
          <a:p>
            <a:pPr marL="666884" lvl="3" indent="-342900">
              <a:lnSpc>
                <a:spcPct val="150000"/>
              </a:lnSpc>
            </a:pPr>
            <a:r>
              <a:rPr lang="en-GB" sz="2000" dirty="0"/>
              <a:t>Are there diverse speakers?</a:t>
            </a:r>
          </a:p>
          <a:p>
            <a:pPr marL="666884" lvl="3" indent="-342900">
              <a:lnSpc>
                <a:spcPct val="150000"/>
              </a:lnSpc>
            </a:pPr>
            <a:r>
              <a:rPr lang="en-GB" sz="2000" dirty="0"/>
              <a:t>Is the venue where the event is taking place accessible?</a:t>
            </a:r>
          </a:p>
          <a:p>
            <a:pPr marL="666884" lvl="3" indent="-342900">
              <a:lnSpc>
                <a:spcPct val="150000"/>
              </a:lnSpc>
            </a:pPr>
            <a:r>
              <a:rPr lang="en-GB" sz="2000" dirty="0"/>
              <a:t>Are there prayer facilities in the building or nearby?</a:t>
            </a:r>
          </a:p>
          <a:p>
            <a:pPr marL="666884" lvl="3" indent="-342900">
              <a:lnSpc>
                <a:spcPct val="150000"/>
              </a:lnSpc>
            </a:pPr>
            <a:r>
              <a:rPr lang="en-GB" sz="2000" dirty="0"/>
              <a:t>Does the event clash with a religious holiday?</a:t>
            </a:r>
          </a:p>
          <a:p>
            <a:pPr marL="666884" lvl="3" indent="-342900">
              <a:lnSpc>
                <a:spcPct val="150000"/>
              </a:lnSpc>
            </a:pPr>
            <a:r>
              <a:rPr lang="en-GB" sz="2000" dirty="0"/>
              <a:t>Is the session being recorded for people who cannot attend in person?</a:t>
            </a:r>
          </a:p>
          <a:p>
            <a:pPr marL="666884" lvl="3" indent="-342900">
              <a:lnSpc>
                <a:spcPct val="150000"/>
              </a:lnSpc>
            </a:pPr>
            <a:r>
              <a:rPr lang="en-GB" sz="2000" dirty="0"/>
              <a:t>Is the event taking place at a time suitable for individuals with caring responsibilities?</a:t>
            </a:r>
          </a:p>
          <a:p>
            <a:pPr marL="666884" lvl="3" indent="-342900">
              <a:lnSpc>
                <a:spcPct val="150000"/>
              </a:lnSpc>
            </a:pPr>
            <a:r>
              <a:rPr lang="en-GB" sz="2000" dirty="0"/>
              <a:t>So many more considerations</a:t>
            </a:r>
          </a:p>
          <a:p>
            <a:pPr lvl="1"/>
            <a:endParaRPr lang="en-GB" dirty="0"/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FCDAF3-011A-4B28-B19C-5080932B99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78E831-0047-4933-82EC-6A16666679F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91022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5DD280-4E25-4AB0-8995-9641C1D68E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4800" b="1" dirty="0">
                <a:solidFill>
                  <a:schemeClr val="accent1"/>
                </a:solidFill>
              </a:rPr>
              <a:t>Questions?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2D0D51-E58E-4049-A102-F959A42D5A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CDB24D-52CF-4643-8A02-825BB0B00F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63619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10B1B-AA03-53EE-A405-F9DCDAD80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Today’s Learning Outcomes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C1E1C3-45D9-EBFF-BA0C-01424E64BB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/>
              <a:t>Gain an awareness of EDI tools and their limitations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/>
              <a:t>Gain an awareness of the 3 primary models of EDI and how these relate to positions of power and perspectives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/>
              <a:t>Practice criticality in an EDI context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/>
              <a:t>Develop reflexive practice skills and consider how reflection mode relates to perspective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FCFBB8-2DFB-4D2B-7EB7-0950931085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EF0EA5E-16C2-DD90-C027-C6588A7682A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74666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CB167-A9A4-1850-2A84-0F9A36C30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/>
              <a:t>Comparisons - 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6B035D-1C66-EF27-F67E-25015AAB8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800" y="1274526"/>
            <a:ext cx="8686800" cy="3644104"/>
          </a:xfrm>
        </p:spPr>
        <p:txBody>
          <a:bodyPr/>
          <a:lstStyle/>
          <a:p>
            <a:r>
              <a:rPr lang="en-GB" sz="2200" dirty="0"/>
              <a:t>Teams / Class Notebook / Shared Classwork / Positionality Tools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84EB52-EE60-F68C-21BB-EC4D34E5FFA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3BD5CF9-AA16-3C28-94A8-79A2AFA23F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193" y="1894593"/>
            <a:ext cx="6989400" cy="4161185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782BC1-DA42-4488-6106-06318A90A5E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46865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CB167-A9A4-1850-2A84-0F9A36C30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Comparisons - 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6B035D-1C66-EF27-F67E-25015AAB8C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Equity Compass (learnt from core reading)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Equality Impact Assessment (learnt from Sophia’s section)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WPP (learn via this morning’s first activity)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What are the key differences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Where might you use each of these?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What are the issues with these tools?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84EB52-EE60-F68C-21BB-EC4D34E5FFA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F175E5A-0C2F-FD13-A42C-C1AAC41500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80776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1A208-2EA6-3D0A-C3B0-A72D8B0A1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Critique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7C1171-E6AA-CE7E-3076-7C58608925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232" y="1394619"/>
            <a:ext cx="11541025" cy="4293945"/>
          </a:xfrm>
        </p:spPr>
        <p:txBody>
          <a:bodyPr/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/>
              <a:t>As per previous: What are the issues with these tools individually?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/>
              <a:t>What are the issues with these tools collectively/cumulatively?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/>
              <a:t>What are the limitations of your own analysis?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/>
              <a:t>What are the limitations of the reading?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/>
              <a:t>What are the limitations of our teaching?</a:t>
            </a:r>
          </a:p>
          <a:p>
            <a:endParaRPr lang="en-GB" sz="2400" dirty="0"/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9C3E6F-1202-89AB-C246-3E403D5573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9D02D5-1206-81C6-56AE-FF87C1E2E1D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31192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10B1B-AA03-53EE-A405-F9DCDAD80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/>
              <a:t>Today’s Learning Outcomes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C1E1C3-45D9-EBFF-BA0C-01424E64BB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/>
              <a:t>Gain an awareness of EDI tools and their limitations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/>
              <a:t>Gain an awareness of the 3 primary models of EDI and how these relate to positions of power and perspectives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/>
              <a:t>Practice criticality in an EDI context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/>
              <a:t>Develop reflexive practice skills and consider how reflection mode relates to perspective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FCFBB8-2DFB-4D2B-7EB7-0950931085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393B3D9-2A9D-1D69-2EF1-C6D94848DC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28498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B8FAA-2E0A-E689-08B4-4D3A69173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/>
              <a:t>Attendance Register: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251905-DAA4-EEA1-8536-F7A0650E8EA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482330-C28E-ADF6-7765-6446AE0E923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2A77F3-A00F-9F16-3F23-896D46E88EB0}"/>
              </a:ext>
            </a:extLst>
          </p:cNvPr>
          <p:cNvSpPr txBox="1"/>
          <p:nvPr/>
        </p:nvSpPr>
        <p:spPr>
          <a:xfrm>
            <a:off x="3263462" y="5818866"/>
            <a:ext cx="5981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Menti code: </a:t>
            </a:r>
            <a:r>
              <a:rPr lang="en-GB" sz="2800" b="1" dirty="0">
                <a:highlight>
                  <a:srgbClr val="FFFF00"/>
                </a:highlight>
              </a:rPr>
              <a:t>[</a:t>
            </a:r>
            <a:r>
              <a:rPr lang="en-GB" sz="2800" b="1" dirty="0">
                <a:highlight>
                  <a:srgbClr val="FFFF00"/>
                </a:highlight>
                <a:latin typeface="MentiText"/>
              </a:rPr>
              <a:t>insert </a:t>
            </a:r>
            <a:r>
              <a:rPr lang="en-GB" sz="2800" b="1" dirty="0" err="1">
                <a:highlight>
                  <a:srgbClr val="FFFF00"/>
                </a:highlight>
                <a:latin typeface="MentiText"/>
              </a:rPr>
              <a:t>menti</a:t>
            </a:r>
            <a:r>
              <a:rPr lang="en-GB" sz="2800" b="1" dirty="0">
                <a:highlight>
                  <a:srgbClr val="FFFF00"/>
                </a:highlight>
                <a:latin typeface="MentiText"/>
              </a:rPr>
              <a:t> code]</a:t>
            </a:r>
            <a:endParaRPr lang="en-GB" sz="2800" b="1" dirty="0">
              <a:highlight>
                <a:srgbClr val="FFFF00"/>
              </a:highligh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83634D-749D-5E77-8348-2E0EC1A06475}"/>
              </a:ext>
            </a:extLst>
          </p:cNvPr>
          <p:cNvSpPr txBox="1"/>
          <p:nvPr/>
        </p:nvSpPr>
        <p:spPr>
          <a:xfrm>
            <a:off x="2946756" y="3167390"/>
            <a:ext cx="66151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highlight>
                  <a:srgbClr val="FFFF00"/>
                </a:highlight>
              </a:rPr>
              <a:t>[</a:t>
            </a:r>
            <a:r>
              <a:rPr lang="en-GB" sz="2800" b="1" dirty="0">
                <a:highlight>
                  <a:srgbClr val="FFFF00"/>
                </a:highlight>
                <a:latin typeface="MentiText"/>
              </a:rPr>
              <a:t>insert QR code for student registration]</a:t>
            </a:r>
            <a:endParaRPr lang="en-GB" sz="2800" b="1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926504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14A2BC4-6EF8-F6A3-50EE-11EE98ED62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8" b="94695" l="8632" r="91158">
                        <a14:foregroundMark x1="10105" y1="32154" x2="65053" y2="31994"/>
                        <a14:foregroundMark x1="65053" y1="31994" x2="91368" y2="32637"/>
                        <a14:foregroundMark x1="8632" y1="35370" x2="10316" y2="94695"/>
                        <a14:foregroundMark x1="89474" y1="39711" x2="90526" y2="91479"/>
                      </a14:backgroundRemoval>
                    </a14:imgEffect>
                  </a14:imgLayer>
                </a14:imgProps>
              </a:ext>
            </a:extLst>
          </a:blip>
          <a:srcRect t="26233"/>
          <a:stretch/>
        </p:blipFill>
        <p:spPr>
          <a:xfrm>
            <a:off x="7953279" y="1623804"/>
            <a:ext cx="3290430" cy="31784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A0A3DAC-A421-BE10-7B5F-79317C58CECF}"/>
              </a:ext>
            </a:extLst>
          </p:cNvPr>
          <p:cNvSpPr txBox="1"/>
          <p:nvPr/>
        </p:nvSpPr>
        <p:spPr>
          <a:xfrm>
            <a:off x="7203191" y="1145271"/>
            <a:ext cx="46033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GB" b="1" dirty="0"/>
              <a:t>https://forms.office.com/e/pHBZpniFvB</a:t>
            </a:r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FB1E7759-F0DC-04B0-35FD-D4EFE0688F9D}"/>
              </a:ext>
            </a:extLst>
          </p:cNvPr>
          <p:cNvSpPr txBox="1">
            <a:spLocks/>
          </p:cNvSpPr>
          <p:nvPr/>
        </p:nvSpPr>
        <p:spPr>
          <a:xfrm>
            <a:off x="385483" y="1149281"/>
            <a:ext cx="6858000" cy="1371305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b="1" dirty="0">
                <a:solidFill>
                  <a:schemeClr val="tx1"/>
                </a:solidFill>
              </a:rPr>
              <a:t>Provide feedback!</a:t>
            </a:r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3B915808-7555-611D-8844-F314AB6387E3}"/>
              </a:ext>
            </a:extLst>
          </p:cNvPr>
          <p:cNvSpPr txBox="1">
            <a:spLocks/>
          </p:cNvSpPr>
          <p:nvPr/>
        </p:nvSpPr>
        <p:spPr>
          <a:xfrm>
            <a:off x="772385" y="2608704"/>
            <a:ext cx="5255522" cy="2661296"/>
          </a:xfrm>
          <a:prstGeom prst="rect">
            <a:avLst/>
          </a:prstGeom>
          <a:noFill/>
        </p:spPr>
        <p:txBody>
          <a:bodyPr vert="horz" lIns="0" tIns="0" rIns="0" bIns="0" rtlCol="0" anchor="t">
            <a:noAutofit/>
          </a:bodyPr>
          <a:lstStyle>
            <a:lvl1pPr algn="l" defTabSz="685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4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tx1"/>
                </a:solidFill>
                <a:latin typeface="+mn-lt"/>
              </a:rPr>
              <a:t>If you used this resource, please take the time to fill out this form to provide your feedback.</a:t>
            </a:r>
          </a:p>
          <a:p>
            <a:endParaRPr lang="en-GB" sz="1800" dirty="0">
              <a:solidFill>
                <a:schemeClr val="tx1"/>
              </a:solidFill>
              <a:latin typeface="+mn-lt"/>
            </a:endParaRPr>
          </a:p>
          <a:p>
            <a:pPr algn="l" rtl="0" fontAlgn="base"/>
            <a:r>
              <a:rPr lang="en-GB" sz="1800" dirty="0">
                <a:solidFill>
                  <a:schemeClr val="tx1"/>
                </a:solidFill>
                <a:latin typeface="+mn-lt"/>
              </a:rPr>
              <a:t>If you have any questions or require more information about the REET (Resources for Embedding EDI in Teaching) project, please contact the Project Lead using the following contact details:  </a:t>
            </a:r>
          </a:p>
          <a:p>
            <a:pPr algn="l" rtl="0" fontAlgn="base"/>
            <a:endParaRPr lang="en-GB" sz="1800" dirty="0">
              <a:solidFill>
                <a:schemeClr val="tx1"/>
              </a:solidFill>
              <a:latin typeface="+mn-lt"/>
            </a:endParaRPr>
          </a:p>
          <a:p>
            <a:pPr algn="l" rtl="0" fontAlgn="base"/>
            <a:r>
              <a:rPr lang="en-GB" sz="1800" b="1" dirty="0">
                <a:solidFill>
                  <a:schemeClr val="tx1"/>
                </a:solidFill>
                <a:latin typeface="+mn-lt"/>
              </a:rPr>
              <a:t>Chloe Agg </a:t>
            </a:r>
            <a:r>
              <a:rPr lang="en-GB" sz="1800" b="1" dirty="0">
                <a:solidFill>
                  <a:schemeClr val="tx1"/>
                </a:solidFill>
                <a:latin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c.agg@imperial.ac.uk</a:t>
            </a:r>
            <a:r>
              <a:rPr lang="en-GB" sz="1800" b="1" dirty="0">
                <a:solidFill>
                  <a:schemeClr val="tx1"/>
                </a:solidFill>
                <a:latin typeface="+mn-lt"/>
              </a:rPr>
              <a:t>  </a:t>
            </a:r>
          </a:p>
        </p:txBody>
      </p:sp>
    </p:spTree>
    <p:extLst>
      <p:ext uri="{BB962C8B-B14F-4D97-AF65-F5344CB8AC3E}">
        <p14:creationId xmlns:p14="http://schemas.microsoft.com/office/powerpoint/2010/main" val="3032087480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1E71459-7B92-F142-18D9-A794BC276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Session Plan</a:t>
            </a:r>
          </a:p>
        </p:txBody>
      </p:sp>
      <p:graphicFrame>
        <p:nvGraphicFramePr>
          <p:cNvPr id="11" name="Content Placeholder 10" descr="9-9.10 - Chloe, Intro&#10;9.10-9.30 - A, A, P, UROP&#10;9.30-9.40 - Chloe, Module&#10;9.40-9.55 - Chloe, EDI Activity">
            <a:extLst>
              <a:ext uri="{FF2B5EF4-FFF2-40B4-BE49-F238E27FC236}">
                <a16:creationId xmlns:a16="http://schemas.microsoft.com/office/drawing/2014/main" id="{971A8267-FC06-EA0C-4640-8C3F10E49A9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98741341"/>
              </p:ext>
            </p:extLst>
          </p:nvPr>
        </p:nvGraphicFramePr>
        <p:xfrm>
          <a:off x="1623848" y="2052541"/>
          <a:ext cx="8944302" cy="1758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E5E9B56-5EC8-9031-9C66-F3DFBBEB0E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12" name="Content Placeholder 10" descr="9.55-10.05 - Break&#10;10.05-10.25 - Sophia, Define, Data&#10;10.25-10.40 - Discuss&#10;10.40-10.50 - Note taking, Reflect">
            <a:extLst>
              <a:ext uri="{FF2B5EF4-FFF2-40B4-BE49-F238E27FC236}">
                <a16:creationId xmlns:a16="http://schemas.microsoft.com/office/drawing/2014/main" id="{F041C2C1-CE1F-AB7C-2CBF-73150B80EDD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31543724"/>
              </p:ext>
            </p:extLst>
          </p:nvPr>
        </p:nvGraphicFramePr>
        <p:xfrm>
          <a:off x="1623848" y="4119222"/>
          <a:ext cx="8944300" cy="1758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A20BA0-40CD-F3AE-F6CB-A374D82F937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33928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btitle 1">
            <a:extLst>
              <a:ext uri="{FF2B5EF4-FFF2-40B4-BE49-F238E27FC236}">
                <a16:creationId xmlns:a16="http://schemas.microsoft.com/office/drawing/2014/main" id="{10F6E756-233D-A430-413D-6B9E64508F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9500" y="2852851"/>
            <a:ext cx="3601176" cy="797761"/>
          </a:xfrm>
        </p:spPr>
        <p:txBody>
          <a:bodyPr/>
          <a:lstStyle/>
          <a:p>
            <a:r>
              <a:rPr lang="en-US" dirty="0"/>
              <a:t>Sylvia Duckworth</a:t>
            </a:r>
          </a:p>
          <a:p>
            <a:r>
              <a:rPr lang="en-US" dirty="0" err="1"/>
              <a:t>Kimberlé</a:t>
            </a:r>
            <a:r>
              <a:rPr lang="en-US" dirty="0"/>
              <a:t> Crenshaw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ABD320-5A5F-F191-B651-87692A7DF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500" y="662438"/>
            <a:ext cx="5382350" cy="215333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GB" b="1" dirty="0">
                <a:solidFill>
                  <a:schemeClr val="accent1"/>
                </a:solidFill>
              </a:rPr>
              <a:t>Wheel of Power and Privilege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1CB07A1A-753A-9977-ACCC-B084A9E4E08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9500" y="4270937"/>
            <a:ext cx="3601176" cy="339811"/>
          </a:xfrm>
        </p:spPr>
        <p:txBody>
          <a:bodyPr/>
          <a:lstStyle/>
          <a:p>
            <a:r>
              <a:rPr lang="en-US" sz="1800"/>
              <a:t>Intersectionality continued…</a:t>
            </a:r>
          </a:p>
        </p:txBody>
      </p:sp>
      <p:pic>
        <p:nvPicPr>
          <p:cNvPr id="7" name="Content Placeholder 6" descr="Chart, radar chart&#10;&#10;Description automatically generated">
            <a:extLst>
              <a:ext uri="{FF2B5EF4-FFF2-40B4-BE49-F238E27FC236}">
                <a16:creationId xmlns:a16="http://schemas.microsoft.com/office/drawing/2014/main" id="{8928FC67-FB63-5B26-E3DC-BFE5C876901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/>
          <a:stretch/>
        </p:blipFill>
        <p:spPr>
          <a:xfrm>
            <a:off x="6590722" y="1203079"/>
            <a:ext cx="3930650" cy="3930650"/>
          </a:xfrm>
          <a:noFill/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2428CF-723C-E984-86F0-73230B8D35F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490688-BBC4-31CA-14F7-C4A02AA64D55}"/>
              </a:ext>
            </a:extLst>
          </p:cNvPr>
          <p:cNvSpPr txBox="1"/>
          <p:nvPr/>
        </p:nvSpPr>
        <p:spPr>
          <a:xfrm>
            <a:off x="189251" y="6066608"/>
            <a:ext cx="114451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457200" algn="l"/>
            <a:r>
              <a:rPr lang="en-GB" sz="1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[1] Lydia, “Privilege Wheel,” </a:t>
            </a:r>
            <a:r>
              <a:rPr lang="en-GB" sz="14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York Disability Rights Forum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Sep. 19, 2021. https://ydrf.org.uk/2021/09/19/privilege-wheel/</a:t>
            </a:r>
          </a:p>
          <a:p>
            <a:pPr algn="l"/>
            <a:r>
              <a:rPr lang="en-GB" sz="1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‌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8D3232-BC77-5191-5514-F6FEC667165C}"/>
              </a:ext>
            </a:extLst>
          </p:cNvPr>
          <p:cNvSpPr txBox="1"/>
          <p:nvPr/>
        </p:nvSpPr>
        <p:spPr>
          <a:xfrm>
            <a:off x="8375431" y="5164651"/>
            <a:ext cx="23135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[1]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69515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BD320-5A5F-F191-B651-87692A7DF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1" y="251999"/>
            <a:ext cx="8944324" cy="796567"/>
          </a:xfrm>
        </p:spPr>
        <p:txBody>
          <a:bodyPr/>
          <a:lstStyle/>
          <a:p>
            <a:r>
              <a:rPr lang="en-GB" sz="3600"/>
              <a:t>Wheel of Power and Privilege - Activity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160A41C8-A520-38C5-33FB-7EA6D8EDE8E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99083954"/>
              </p:ext>
            </p:extLst>
          </p:nvPr>
        </p:nvGraphicFramePr>
        <p:xfrm>
          <a:off x="1308538" y="1763001"/>
          <a:ext cx="9574924" cy="3644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9EF946-B638-A4D1-2687-ACFBDD086E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7DB4C6F-4E2C-5ADD-1CF9-422C80B611C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61792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0ADC9-A909-F169-F047-0F9D3D42E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Positions of Power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FC6B85-CF8B-F08E-A9E6-B7B504FC132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73518F-3296-DD71-D01A-24038300D5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1447" y="2094698"/>
            <a:ext cx="5160953" cy="3257169"/>
          </a:xfrm>
        </p:spPr>
        <p:txBody>
          <a:bodyPr/>
          <a:lstStyle/>
          <a:p>
            <a:pPr marL="114300"/>
            <a:r>
              <a:rPr lang="en-GB" sz="3200" dirty="0"/>
              <a:t>Prejudice vs Discrimination</a:t>
            </a:r>
          </a:p>
          <a:p>
            <a:pPr marL="114300"/>
            <a:endParaRPr lang="en-GB" sz="3200" dirty="0"/>
          </a:p>
          <a:p>
            <a:pPr marL="571500" indent="-457200">
              <a:buFont typeface="Arial" panose="020B0604020202020204" pitchFamily="34" charset="0"/>
              <a:buChar char="•"/>
            </a:pPr>
            <a:r>
              <a:rPr lang="en-GB" sz="3200" dirty="0"/>
              <a:t>Race</a:t>
            </a:r>
          </a:p>
          <a:p>
            <a:pPr marL="571500" indent="-457200">
              <a:buFont typeface="Arial" panose="020B0604020202020204" pitchFamily="34" charset="0"/>
              <a:buChar char="•"/>
            </a:pPr>
            <a:r>
              <a:rPr lang="en-GB" sz="3200" dirty="0"/>
              <a:t>Sexuality</a:t>
            </a:r>
          </a:p>
          <a:p>
            <a:pPr marL="571500" indent="-457200">
              <a:buFont typeface="Arial" panose="020B0604020202020204" pitchFamily="34" charset="0"/>
              <a:buChar char="•"/>
            </a:pPr>
            <a:r>
              <a:rPr lang="en-GB" sz="3200" dirty="0"/>
              <a:t>Parenthood</a:t>
            </a:r>
          </a:p>
          <a:p>
            <a:pPr marL="571500" indent="-457200">
              <a:buFont typeface="Arial" panose="020B0604020202020204" pitchFamily="34" charset="0"/>
              <a:buChar char="•"/>
            </a:pPr>
            <a:r>
              <a:rPr lang="en-GB" sz="3200" dirty="0"/>
              <a:t>Age…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D6B4450-1276-45AA-74F0-D7898157FE8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People brainstorming on a table">
            <a:extLst>
              <a:ext uri="{FF2B5EF4-FFF2-40B4-BE49-F238E27FC236}">
                <a16:creationId xmlns:a16="http://schemas.microsoft.com/office/drawing/2014/main" id="{05BA72D2-0346-CC14-69A7-69E194D512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36" y="2094698"/>
            <a:ext cx="5017518" cy="334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8559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D0A545-5983-0F41-483A-ABF5229A5B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64638" y="469901"/>
            <a:ext cx="2346162" cy="312291"/>
          </a:xfrm>
        </p:spPr>
        <p:txBody>
          <a:bodyPr vert="horz" lIns="0" tIns="0" rIns="0" bIns="0" rtlCol="0">
            <a:normAutofit/>
          </a:bodyPr>
          <a:lstStyle/>
          <a:p>
            <a:endParaRPr lang="en-GB"/>
          </a:p>
          <a:p>
            <a:endParaRPr lang="en-GB" b="1"/>
          </a:p>
        </p:txBody>
      </p:sp>
      <p:graphicFrame>
        <p:nvGraphicFramePr>
          <p:cNvPr id="9" name="TextBox 6">
            <a:extLst>
              <a:ext uri="{FF2B5EF4-FFF2-40B4-BE49-F238E27FC236}">
                <a16:creationId xmlns:a16="http://schemas.microsoft.com/office/drawing/2014/main" id="{D295D261-D24F-CA1C-D2A5-7C5FCC0883C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17346756"/>
              </p:ext>
            </p:extLst>
          </p:nvPr>
        </p:nvGraphicFramePr>
        <p:xfrm>
          <a:off x="1981200" y="1810553"/>
          <a:ext cx="8229600" cy="3644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B97FA12-FAEA-3C05-C045-F3CF6276136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987C865-DDDE-EDA8-69DE-B706EF177C04}"/>
              </a:ext>
            </a:extLst>
          </p:cNvPr>
          <p:cNvSpPr txBox="1">
            <a:spLocks/>
          </p:cNvSpPr>
          <p:nvPr/>
        </p:nvSpPr>
        <p:spPr>
          <a:xfrm>
            <a:off x="325800" y="252000"/>
            <a:ext cx="11540763" cy="37804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685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/>
              <a:t>Models of EDI</a:t>
            </a:r>
          </a:p>
        </p:txBody>
      </p:sp>
    </p:spTree>
    <p:extLst>
      <p:ext uri="{BB962C8B-B14F-4D97-AF65-F5344CB8AC3E}">
        <p14:creationId xmlns:p14="http://schemas.microsoft.com/office/powerpoint/2010/main" val="32279204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D0C14-722D-F4A6-E890-25549B483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Discussion - Whose responsibility is it?</a:t>
            </a:r>
          </a:p>
        </p:txBody>
      </p:sp>
      <p:pic>
        <p:nvPicPr>
          <p:cNvPr id="7" name="Content Placeholder 6" descr="Aerial view of a meeting table with people gathered around doing different tasks">
            <a:extLst>
              <a:ext uri="{FF2B5EF4-FFF2-40B4-BE49-F238E27FC236}">
                <a16:creationId xmlns:a16="http://schemas.microsoft.com/office/drawing/2014/main" id="{391E325C-1945-89F5-4558-C12254C884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56208" y="1841828"/>
            <a:ext cx="6479583" cy="364490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F1DB40-CE26-2DAB-B007-1E21D1FD59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D66A9E-E1C4-DA28-062C-0C3F1FC135B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75587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Hand holding a cup of coffee on a table with a plant">
            <a:extLst>
              <a:ext uri="{FF2B5EF4-FFF2-40B4-BE49-F238E27FC236}">
                <a16:creationId xmlns:a16="http://schemas.microsoft.com/office/drawing/2014/main" id="{0DCCE51F-3F6C-B8A6-18CA-702E7F4C4985}"/>
              </a:ext>
            </a:extLst>
          </p:cNvPr>
          <p:cNvPicPr>
            <a:picLocks noGrp="1" noChangeAspect="1"/>
          </p:cNvPicPr>
          <p:nvPr>
            <p:ph idx="11"/>
          </p:nvPr>
        </p:nvPicPr>
        <p:blipFill>
          <a:blip r:embed="rId2"/>
          <a:stretch>
            <a:fillRect/>
          </a:stretch>
        </p:blipFill>
        <p:spPr>
          <a:xfrm>
            <a:off x="1393415" y="2110296"/>
            <a:ext cx="3951288" cy="2637407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72B71-B466-70A8-5AEA-C384BA8FF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Break + Attendance Register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29E5FD-688A-D15A-8596-544A7C6D7A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9AB64FF-9742-1336-9F0B-0E20BCE6232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73C27D-3CFF-AE7D-CB2B-A92D5398CB17}"/>
              </a:ext>
            </a:extLst>
          </p:cNvPr>
          <p:cNvSpPr txBox="1"/>
          <p:nvPr/>
        </p:nvSpPr>
        <p:spPr>
          <a:xfrm>
            <a:off x="6462682" y="2884064"/>
            <a:ext cx="51197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highlight>
                  <a:srgbClr val="FFFF00"/>
                </a:highlight>
                <a:latin typeface="MentiText"/>
              </a:rPr>
              <a:t>[insert QR for link to </a:t>
            </a:r>
            <a:r>
              <a:rPr lang="en-GB" sz="2800" b="1" dirty="0" err="1">
                <a:highlight>
                  <a:srgbClr val="FFFF00"/>
                </a:highlight>
                <a:latin typeface="MentiText"/>
              </a:rPr>
              <a:t>menti</a:t>
            </a:r>
            <a:r>
              <a:rPr lang="en-GB" sz="2800" b="1" dirty="0">
                <a:highlight>
                  <a:srgbClr val="FFFF00"/>
                </a:highlight>
                <a:latin typeface="MentiText"/>
              </a:rPr>
              <a:t> to register students]</a:t>
            </a:r>
            <a:endParaRPr lang="en-GB" sz="2800" dirty="0">
              <a:highlight>
                <a:srgbClr val="FFFF00"/>
              </a:highligh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DDDC13-FDF4-2E54-D25A-390FF10829EE}"/>
              </a:ext>
            </a:extLst>
          </p:cNvPr>
          <p:cNvSpPr txBox="1"/>
          <p:nvPr/>
        </p:nvSpPr>
        <p:spPr>
          <a:xfrm>
            <a:off x="956441" y="5270244"/>
            <a:ext cx="5119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Menti code: </a:t>
            </a:r>
            <a:r>
              <a:rPr lang="en-GB" sz="2800" b="1" dirty="0">
                <a:highlight>
                  <a:srgbClr val="FFFF00"/>
                </a:highlight>
                <a:latin typeface="MentiText"/>
              </a:rPr>
              <a:t>[insert </a:t>
            </a:r>
            <a:r>
              <a:rPr lang="en-GB" sz="2800" b="1" dirty="0" err="1">
                <a:highlight>
                  <a:srgbClr val="FFFF00"/>
                </a:highlight>
                <a:latin typeface="MentiText"/>
              </a:rPr>
              <a:t>menti</a:t>
            </a:r>
            <a:r>
              <a:rPr lang="en-GB" sz="2800" b="1" dirty="0">
                <a:highlight>
                  <a:srgbClr val="FFFF00"/>
                </a:highlight>
                <a:latin typeface="MentiText"/>
              </a:rPr>
              <a:t> code]</a:t>
            </a:r>
            <a:endParaRPr lang="en-GB" sz="28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665386863"/>
      </p:ext>
    </p:extLst>
  </p:cSld>
  <p:clrMapOvr>
    <a:masterClrMapping/>
  </p:clrMapOvr>
</p:sld>
</file>

<file path=ppt/theme/theme1.xml><?xml version="1.0" encoding="utf-8"?>
<a:theme xmlns:a="http://schemas.openxmlformats.org/drawingml/2006/main" name="Theme1">
  <a:themeElements>
    <a:clrScheme name="Imperial colour theme">
      <a:dk1>
        <a:sysClr val="windowText" lastClr="000000"/>
      </a:dk1>
      <a:lt1>
        <a:sysClr val="window" lastClr="FFFFFF"/>
      </a:lt1>
      <a:dk2>
        <a:srgbClr val="000080"/>
      </a:dk2>
      <a:lt2>
        <a:srgbClr val="F5F5F5"/>
      </a:lt2>
      <a:accent1>
        <a:srgbClr val="0000CD"/>
      </a:accent1>
      <a:accent2>
        <a:srgbClr val="C71585"/>
      </a:accent2>
      <a:accent3>
        <a:srgbClr val="7B68EE"/>
      </a:accent3>
      <a:accent4>
        <a:srgbClr val="FF0000"/>
      </a:accent4>
      <a:accent5>
        <a:srgbClr val="FF4500"/>
      </a:accent5>
      <a:accent6>
        <a:srgbClr val="006400"/>
      </a:accent6>
      <a:hlink>
        <a:srgbClr val="000080"/>
      </a:hlink>
      <a:folHlink>
        <a:srgbClr val="C71585"/>
      </a:folHlink>
    </a:clrScheme>
    <a:fontScheme name="Imperial College Standard Font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sz="160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lnSpc>
            <a:spcPct val="105000"/>
          </a:lnSpc>
          <a:defRPr sz="1600" dirty="0">
            <a:solidFill>
              <a:schemeClr val="tx1"/>
            </a:solidFill>
          </a:defRPr>
        </a:defPPr>
      </a:lstStyle>
    </a:txDef>
  </a:objectDefaults>
  <a:extraClrSchemeLst/>
  <a:custClrLst>
    <a:custClr name="Dark">
      <a:srgbClr val="232333"/>
    </a:custClr>
    <a:custClr name="Navy">
      <a:srgbClr val="000080"/>
    </a:custClr>
    <a:custClr name="Saddle Brown">
      <a:srgbClr val="8B4513"/>
    </a:custClr>
    <a:custClr name="Teal">
      <a:srgbClr val="008080"/>
    </a:custClr>
    <a:custClr name="Medium Violet Red">
      <a:srgbClr val="C71585"/>
    </a:custClr>
    <a:custClr name="Indigo">
      <a:srgbClr val="4B0082"/>
    </a:custClr>
    <a:custClr name="Crimson">
      <a:srgbClr val="DC143C"/>
    </a:custClr>
    <a:custClr name="Orange Red">
      <a:srgbClr val="FF4500"/>
    </a:custClr>
    <a:custClr name="Dark Green">
      <a:srgbClr val="006400"/>
    </a:custClr>
    <a:custClr>
      <a:srgbClr val="FFFFFF"/>
    </a:custClr>
    <a:custClr name="Slate Grey">
      <a:srgbClr val="708090"/>
    </a:custClr>
    <a:custClr name="Imperial Blue">
      <a:srgbClr val="0000CD"/>
    </a:custClr>
    <a:custClr name="Yellow">
      <a:srgbClr val="FFFF00"/>
    </a:custClr>
    <a:custClr name="Turquoise">
      <a:srgbClr val="40E0D0"/>
    </a:custClr>
    <a:custClr name="Violet">
      <a:srgbClr val="EE82EE"/>
    </a:custClr>
    <a:custClr name="Medium Blue Slate">
      <a:srgbClr val="7B68EE"/>
    </a:custClr>
    <a:custClr name="Red">
      <a:srgbClr val="FF0000"/>
    </a:custClr>
    <a:custClr name="Dark Orange">
      <a:srgbClr val="FF8C00"/>
    </a:custClr>
    <a:custClr name="Spring Green">
      <a:srgbClr val="00FF7F"/>
    </a:custClr>
    <a:custClr>
      <a:srgbClr val="FFFFFF"/>
    </a:custClr>
    <a:custClr name="White Smoke">
      <a:srgbClr val="F5F5F5"/>
    </a:custClr>
    <a:custClr name="Deep Sky Blue">
      <a:srgbClr val="00BFFF"/>
    </a:custClr>
    <a:custClr name="Khaki">
      <a:srgbClr val="F0E68C"/>
    </a:custClr>
    <a:custClr name="Pale Turquoise">
      <a:srgbClr val="AFEEEE"/>
    </a:custClr>
    <a:custClr name="Light Pink">
      <a:srgbClr val="FFB6C1"/>
    </a:custClr>
    <a:custClr name="Lavender">
      <a:srgbClr val="E6E6FA"/>
    </a:custClr>
    <a:custClr name="Salmon">
      <a:srgbClr val="FA8072"/>
    </a:custClr>
    <a:custClr name="Orange">
      <a:srgbClr val="FFA500"/>
    </a:custClr>
    <a:custClr name="Pale Green">
      <a:srgbClr val="98FB98"/>
    </a:custClr>
  </a:custClrLst>
  <a:extLst>
    <a:ext uri="{05A4C25C-085E-4340-85A3-A5531E510DB2}">
      <thm15:themeFamily xmlns:thm15="http://schemas.microsoft.com/office/thememl/2012/main" name="Theme1" id="{6E13134C-E877-445E-91A3-4000DD472A85}" vid="{2C5C950A-46A6-4D8B-BEFB-80134F3EC53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Dark">
      <a:srgbClr val="232333"/>
    </a:custClr>
    <a:custClr name="Navy">
      <a:srgbClr val="000080"/>
    </a:custClr>
    <a:custClr name="Saddle Brown">
      <a:srgbClr val="8B4513"/>
    </a:custClr>
    <a:custClr name="Teal">
      <a:srgbClr val="008080"/>
    </a:custClr>
    <a:custClr name="Medium Violet Red">
      <a:srgbClr val="C71585"/>
    </a:custClr>
    <a:custClr name="Indigo">
      <a:srgbClr val="4B0082"/>
    </a:custClr>
    <a:custClr name="Crimson">
      <a:srgbClr val="DC143C"/>
    </a:custClr>
    <a:custClr name="Orange Red">
      <a:srgbClr val="FF4500"/>
    </a:custClr>
    <a:custClr name="Dark Green">
      <a:srgbClr val="006400"/>
    </a:custClr>
    <a:custClr>
      <a:srgbClr val="FFFFFF"/>
    </a:custClr>
    <a:custClr name="Slate Grey">
      <a:srgbClr val="708090"/>
    </a:custClr>
    <a:custClr name="Imperial Blue">
      <a:srgbClr val="0000CD"/>
    </a:custClr>
    <a:custClr name="Yellow">
      <a:srgbClr val="FFFF00"/>
    </a:custClr>
    <a:custClr name="Turquoise">
      <a:srgbClr val="40E0D0"/>
    </a:custClr>
    <a:custClr name="Violet">
      <a:srgbClr val="EE82EE"/>
    </a:custClr>
    <a:custClr name="Medium Blue Slate">
      <a:srgbClr val="7B68EE"/>
    </a:custClr>
    <a:custClr name="Red">
      <a:srgbClr val="FF0000"/>
    </a:custClr>
    <a:custClr name="Dark Orange">
      <a:srgbClr val="FF8C00"/>
    </a:custClr>
    <a:custClr name="Spring Green">
      <a:srgbClr val="00FF7F"/>
    </a:custClr>
    <a:custClr>
      <a:srgbClr val="FFFFFF"/>
    </a:custClr>
    <a:custClr name="White Smoke">
      <a:srgbClr val="F5F5F5"/>
    </a:custClr>
    <a:custClr name="Deep Sky Blue">
      <a:srgbClr val="00BFFF"/>
    </a:custClr>
    <a:custClr name="Khaki">
      <a:srgbClr val="F0E68C"/>
    </a:custClr>
    <a:custClr name="Pale Turquoise">
      <a:srgbClr val="AFEEEE"/>
    </a:custClr>
    <a:custClr name="Light Pink">
      <a:srgbClr val="FFB6C1"/>
    </a:custClr>
    <a:custClr name="Lavender">
      <a:srgbClr val="E6E6FA"/>
    </a:custClr>
    <a:custClr name="Salmon">
      <a:srgbClr val="FA8072"/>
    </a:custClr>
    <a:custClr name="Orange">
      <a:srgbClr val="FFA500"/>
    </a:custClr>
    <a:custClr name="Pale Green">
      <a:srgbClr val="98FB98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C17DA4588C67D4BADB579CD5605472B" ma:contentTypeVersion="10" ma:contentTypeDescription="Create a new document." ma:contentTypeScope="" ma:versionID="8b12bc343363f3699b210f819a2fbfda">
  <xsd:schema xmlns:xsd="http://www.w3.org/2001/XMLSchema" xmlns:xs="http://www.w3.org/2001/XMLSchema" xmlns:p="http://schemas.microsoft.com/office/2006/metadata/properties" xmlns:ns2="a4189ba5-e770-4bca-b5d0-cec4ac3646b4" xmlns:ns3="e6617a15-db68-417d-8af8-66105e43eec8" targetNamespace="http://schemas.microsoft.com/office/2006/metadata/properties" ma:root="true" ma:fieldsID="86d951fbedc7295acb58bb8c6ce115a0" ns2:_="" ns3:_="">
    <xsd:import namespace="a4189ba5-e770-4bca-b5d0-cec4ac3646b4"/>
    <xsd:import namespace="e6617a15-db68-417d-8af8-66105e43eec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189ba5-e770-4bca-b5d0-cec4ac3646b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74661dae-d6df-48fc-a54e-a577d2899e9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617a15-db68-417d-8af8-66105e43eec8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45a360ea-192c-41ba-a85a-f713395c19cd}" ma:internalName="TaxCatchAll" ma:showField="CatchAllData" ma:web="e6617a15-db68-417d-8af8-66105e43eec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6617a15-db68-417d-8af8-66105e43eec8" xsi:nil="true"/>
    <lcf76f155ced4ddcb4097134ff3c332f xmlns="a4189ba5-e770-4bca-b5d0-cec4ac3646b4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C309748-E575-4B1F-B55C-FA3AF16A5C0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189ba5-e770-4bca-b5d0-cec4ac3646b4"/>
    <ds:schemaRef ds:uri="e6617a15-db68-417d-8af8-66105e43eec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107BF70-B087-4AE3-B145-4900E94BAF24}">
  <ds:schemaRefs>
    <ds:schemaRef ds:uri="http://schemas.microsoft.com/office/infopath/2007/PartnerControls"/>
    <ds:schemaRef ds:uri="http://schemas.microsoft.com/office/2006/documentManagement/types"/>
    <ds:schemaRef ds:uri="e6617a15-db68-417d-8af8-66105e43eec8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purl.org/dc/terms/"/>
    <ds:schemaRef ds:uri="a4189ba5-e770-4bca-b5d0-cec4ac3646b4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5402E307-75FB-4981-8F8F-44B8EEA73F8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6892</TotalTime>
  <Words>896</Words>
  <Application>Microsoft Office PowerPoint</Application>
  <PresentationFormat>Widescreen</PresentationFormat>
  <Paragraphs>177</Paragraphs>
  <Slides>25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Calibri</vt:lpstr>
      <vt:lpstr>MentiText</vt:lpstr>
      <vt:lpstr>Arial</vt:lpstr>
      <vt:lpstr>Theme1</vt:lpstr>
      <vt:lpstr>Equality, Diversity and Inclusion in [insert department (i.e. Engineering)]</vt:lpstr>
      <vt:lpstr>Today’s Learning Outcomes</vt:lpstr>
      <vt:lpstr>Session Plan</vt:lpstr>
      <vt:lpstr>Wheel of Power and Privilege</vt:lpstr>
      <vt:lpstr>Wheel of Power and Privilege - Activity</vt:lpstr>
      <vt:lpstr>Positions of Power</vt:lpstr>
      <vt:lpstr>PowerPoint Presentation</vt:lpstr>
      <vt:lpstr>Discussion - Whose responsibility is it?</vt:lpstr>
      <vt:lpstr>Break + Attendance Register</vt:lpstr>
      <vt:lpstr>Reflective vs Reflexive Practice</vt:lpstr>
      <vt:lpstr>Why be reflexive</vt:lpstr>
      <vt:lpstr>Activity – Developing Logbooks</vt:lpstr>
      <vt:lpstr>Equality Impact Assessment (EIA)</vt:lpstr>
      <vt:lpstr>What does an EIA look like?</vt:lpstr>
      <vt:lpstr>What does an EIA look like?</vt:lpstr>
      <vt:lpstr>What does an EIA look like?</vt:lpstr>
      <vt:lpstr>What does an EIA look like?</vt:lpstr>
      <vt:lpstr>Examples</vt:lpstr>
      <vt:lpstr>PowerPoint Presentation</vt:lpstr>
      <vt:lpstr>Comparisons - Discussion</vt:lpstr>
      <vt:lpstr>Comparisons - Discussion</vt:lpstr>
      <vt:lpstr>Critique</vt:lpstr>
      <vt:lpstr>Today’s Learning Outcomes</vt:lpstr>
      <vt:lpstr>Attendance Register: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Becoming an Active Bystander</dc:title>
  <dc:creator>Birdi, Amber</dc:creator>
  <cp:lastModifiedBy>Birdi, Amber</cp:lastModifiedBy>
  <cp:revision>5</cp:revision>
  <dcterms:created xsi:type="dcterms:W3CDTF">2024-07-11T12:10:02Z</dcterms:created>
  <dcterms:modified xsi:type="dcterms:W3CDTF">2024-08-08T15:22:31Z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0x0101004C17DA4588C67D4BADB579CD5605472B</vt:lpwstr>
  </property>
  <property fmtid="{D5CDD505-2E9C-101B-9397-08002B2CF9AE}" pid="3" name="MediaServiceImageTags">
    <vt:lpwstr/>
  </property>
</Properties>
</file>