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93" r:id="rId4"/>
  </p:sldMasterIdLst>
  <p:notesMasterIdLst>
    <p:notesMasterId r:id="rId32"/>
  </p:notesMasterIdLst>
  <p:sldIdLst>
    <p:sldId id="291" r:id="rId5"/>
    <p:sldId id="273" r:id="rId6"/>
    <p:sldId id="272" r:id="rId7"/>
    <p:sldId id="283" r:id="rId8"/>
    <p:sldId id="284" r:id="rId9"/>
    <p:sldId id="289" r:id="rId10"/>
    <p:sldId id="281" r:id="rId11"/>
    <p:sldId id="292" r:id="rId12"/>
    <p:sldId id="282" r:id="rId13"/>
    <p:sldId id="293" r:id="rId14"/>
    <p:sldId id="275" r:id="rId15"/>
    <p:sldId id="297" r:id="rId16"/>
    <p:sldId id="296" r:id="rId17"/>
    <p:sldId id="277" r:id="rId18"/>
    <p:sldId id="288" r:id="rId19"/>
    <p:sldId id="278" r:id="rId20"/>
    <p:sldId id="258" r:id="rId21"/>
    <p:sldId id="259" r:id="rId22"/>
    <p:sldId id="260" r:id="rId23"/>
    <p:sldId id="268" r:id="rId24"/>
    <p:sldId id="269" r:id="rId25"/>
    <p:sldId id="287" r:id="rId26"/>
    <p:sldId id="271" r:id="rId27"/>
    <p:sldId id="279" r:id="rId28"/>
    <p:sldId id="280" r:id="rId29"/>
    <p:sldId id="290" r:id="rId30"/>
    <p:sldId id="339" r:id="rId31"/>
  </p:sldIdLst>
  <p:sldSz cx="12192000" cy="6858000"/>
  <p:notesSz cx="6858000" cy="9144000"/>
  <p:embeddedFontLst>
    <p:embeddedFont>
      <p:font typeface="Roboto" panose="02000000000000000000" pitchFamily="2" charset="0"/>
      <p:regular r:id="rId33"/>
      <p:bold r:id="rId34"/>
      <p:italic r:id="rId35"/>
      <p:boldItalic r:id="rId36"/>
    </p:embeddedFont>
  </p:embeddedFontLst>
  <p:defaultTex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423757-609A-7EBC-9CEA-884FDC6C292D}" name="Birdi, Amber" initials="BA" userId="S::ab1220@ic.ac.uk::47b082eb-cd59-4925-994b-b8462c63b1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7DC"/>
    <a:srgbClr val="F8F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35" autoAdjust="0"/>
    <p:restoredTop sz="85109" autoAdjust="0"/>
  </p:normalViewPr>
  <p:slideViewPr>
    <p:cSldViewPr snapToGrid="0" showGuides="1">
      <p:cViewPr varScale="1">
        <p:scale>
          <a:sx n="49" d="100"/>
          <a:sy n="49" d="100"/>
        </p:scale>
        <p:origin x="1376" y="48"/>
      </p:cViewPr>
      <p:guideLst>
        <p:guide orient="horz" pos="2160"/>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rdi, Amber" userId="47b082eb-cd59-4925-994b-b8462c63b10c" providerId="ADAL" clId="{32AE72FA-BEEE-41F8-88DF-CD102DB6E06A}"/>
    <pc:docChg chg="delSld">
      <pc:chgData name="Birdi, Amber" userId="47b082eb-cd59-4925-994b-b8462c63b10c" providerId="ADAL" clId="{32AE72FA-BEEE-41F8-88DF-CD102DB6E06A}" dt="2024-09-10T10:24:20.781" v="1" actId="47"/>
      <pc:docMkLst>
        <pc:docMk/>
      </pc:docMkLst>
      <pc:sldChg chg="del">
        <pc:chgData name="Birdi, Amber" userId="47b082eb-cd59-4925-994b-b8462c63b10c" providerId="ADAL" clId="{32AE72FA-BEEE-41F8-88DF-CD102DB6E06A}" dt="2024-09-10T10:24:19.695" v="0" actId="47"/>
        <pc:sldMkLst>
          <pc:docMk/>
          <pc:sldMk cId="3800752219" sldId="270"/>
        </pc:sldMkLst>
      </pc:sldChg>
      <pc:sldChg chg="del">
        <pc:chgData name="Birdi, Amber" userId="47b082eb-cd59-4925-994b-b8462c63b10c" providerId="ADAL" clId="{32AE72FA-BEEE-41F8-88DF-CD102DB6E06A}" dt="2024-09-10T10:24:20.781" v="1" actId="47"/>
        <pc:sldMkLst>
          <pc:docMk/>
          <pc:sldMk cId="2335086627" sldId="294"/>
        </pc:sldMkLst>
      </pc:sldChg>
      <pc:sldMasterChg chg="delSldLayout">
        <pc:chgData name="Birdi, Amber" userId="47b082eb-cd59-4925-994b-b8462c63b10c" providerId="ADAL" clId="{32AE72FA-BEEE-41F8-88DF-CD102DB6E06A}" dt="2024-09-10T10:24:19.695" v="0" actId="47"/>
        <pc:sldMasterMkLst>
          <pc:docMk/>
          <pc:sldMasterMk cId="3163430362" sldId="2147483793"/>
        </pc:sldMasterMkLst>
        <pc:sldLayoutChg chg="del">
          <pc:chgData name="Birdi, Amber" userId="47b082eb-cd59-4925-994b-b8462c63b10c" providerId="ADAL" clId="{32AE72FA-BEEE-41F8-88DF-CD102DB6E06A}" dt="2024-09-10T10:24:19.695" v="0" actId="47"/>
          <pc:sldLayoutMkLst>
            <pc:docMk/>
            <pc:sldMasterMk cId="3163430362" sldId="2147483793"/>
            <pc:sldLayoutMk cId="906550034" sldId="2147483859"/>
          </pc:sldLayoutMkLst>
        </pc:sldLayoutChg>
      </pc:sldMasterChg>
    </pc:docChg>
  </pc:docChgLst>
  <pc:docChgLst>
    <pc:chgData name="Birdi, Amber" userId="47b082eb-cd59-4925-994b-b8462c63b10c" providerId="ADAL" clId="{C5BE5154-23D6-46F2-AE7A-F5D2ECEEA9A3}"/>
    <pc:docChg chg="undo custSel addSld delSld modSld sldOrd">
      <pc:chgData name="Birdi, Amber" userId="47b082eb-cd59-4925-994b-b8462c63b10c" providerId="ADAL" clId="{C5BE5154-23D6-46F2-AE7A-F5D2ECEEA9A3}" dt="2024-08-08T15:53:20.964" v="245"/>
      <pc:docMkLst>
        <pc:docMk/>
      </pc:docMkLst>
      <pc:sldChg chg="modSp mod">
        <pc:chgData name="Birdi, Amber" userId="47b082eb-cd59-4925-994b-b8462c63b10c" providerId="ADAL" clId="{C5BE5154-23D6-46F2-AE7A-F5D2ECEEA9A3}" dt="2024-07-24T13:28:26.333" v="44" actId="113"/>
        <pc:sldMkLst>
          <pc:docMk/>
          <pc:sldMk cId="3800752219" sldId="270"/>
        </pc:sldMkLst>
        <pc:spChg chg="mod">
          <ac:chgData name="Birdi, Amber" userId="47b082eb-cd59-4925-994b-b8462c63b10c" providerId="ADAL" clId="{C5BE5154-23D6-46F2-AE7A-F5D2ECEEA9A3}" dt="2024-07-24T13:28:26.333" v="44" actId="113"/>
          <ac:spMkLst>
            <pc:docMk/>
            <pc:sldMk cId="3800752219" sldId="270"/>
            <ac:spMk id="2" creationId="{00000000-0000-0000-0000-000000000000}"/>
          </ac:spMkLst>
        </pc:spChg>
      </pc:sldChg>
      <pc:sldChg chg="ord">
        <pc:chgData name="Birdi, Amber" userId="47b082eb-cd59-4925-994b-b8462c63b10c" providerId="ADAL" clId="{C5BE5154-23D6-46F2-AE7A-F5D2ECEEA9A3}" dt="2024-07-24T13:16:55.379" v="1"/>
        <pc:sldMkLst>
          <pc:docMk/>
          <pc:sldMk cId="1033392854" sldId="272"/>
        </pc:sldMkLst>
      </pc:sldChg>
      <pc:sldChg chg="modSp mod">
        <pc:chgData name="Birdi, Amber" userId="47b082eb-cd59-4925-994b-b8462c63b10c" providerId="ADAL" clId="{C5BE5154-23D6-46F2-AE7A-F5D2ECEEA9A3}" dt="2024-07-25T14:08:43.871" v="242" actId="1076"/>
        <pc:sldMkLst>
          <pc:docMk/>
          <pc:sldMk cId="1665386863" sldId="278"/>
        </pc:sldMkLst>
        <pc:spChg chg="mod">
          <ac:chgData name="Birdi, Amber" userId="47b082eb-cd59-4925-994b-b8462c63b10c" providerId="ADAL" clId="{C5BE5154-23D6-46F2-AE7A-F5D2ECEEA9A3}" dt="2024-07-24T13:29:52.569" v="146" actId="122"/>
          <ac:spMkLst>
            <pc:docMk/>
            <pc:sldMk cId="1665386863" sldId="278"/>
            <ac:spMk id="15" creationId="{4AFE7C8B-C3BA-C14D-02BF-C9F587473F1A}"/>
          </ac:spMkLst>
        </pc:spChg>
        <pc:picChg chg="mod">
          <ac:chgData name="Birdi, Amber" userId="47b082eb-cd59-4925-994b-b8462c63b10c" providerId="ADAL" clId="{C5BE5154-23D6-46F2-AE7A-F5D2ECEEA9A3}" dt="2024-07-25T14:08:43.871" v="242" actId="1076"/>
          <ac:picMkLst>
            <pc:docMk/>
            <pc:sldMk cId="1665386863" sldId="278"/>
            <ac:picMk id="13" creationId="{C7B07FF7-23A3-FD36-8599-7CB9B639F91F}"/>
          </ac:picMkLst>
        </pc:picChg>
      </pc:sldChg>
      <pc:sldChg chg="modSp mod">
        <pc:chgData name="Birdi, Amber" userId="47b082eb-cd59-4925-994b-b8462c63b10c" providerId="ADAL" clId="{C5BE5154-23D6-46F2-AE7A-F5D2ECEEA9A3}" dt="2024-07-25T14:05:52.490" v="152" actId="14100"/>
        <pc:sldMkLst>
          <pc:docMk/>
          <pc:sldMk cId="1877558747" sldId="279"/>
        </pc:sldMkLst>
        <pc:picChg chg="mod">
          <ac:chgData name="Birdi, Amber" userId="47b082eb-cd59-4925-994b-b8462c63b10c" providerId="ADAL" clId="{C5BE5154-23D6-46F2-AE7A-F5D2ECEEA9A3}" dt="2024-07-25T14:05:52.490" v="152" actId="14100"/>
          <ac:picMkLst>
            <pc:docMk/>
            <pc:sldMk cId="1877558747" sldId="279"/>
            <ac:picMk id="7" creationId="{391E325C-1945-89F5-4558-C12254C884D6}"/>
          </ac:picMkLst>
        </pc:picChg>
      </pc:sldChg>
      <pc:sldChg chg="addSp delSp modSp mod">
        <pc:chgData name="Birdi, Amber" userId="47b082eb-cd59-4925-994b-b8462c63b10c" providerId="ADAL" clId="{C5BE5154-23D6-46F2-AE7A-F5D2ECEEA9A3}" dt="2024-07-25T14:05:47.022" v="151" actId="1076"/>
        <pc:sldMkLst>
          <pc:docMk/>
          <pc:sldMk cId="519165296" sldId="280"/>
        </pc:sldMkLst>
        <pc:spChg chg="add mod">
          <ac:chgData name="Birdi, Amber" userId="47b082eb-cd59-4925-994b-b8462c63b10c" providerId="ADAL" clId="{C5BE5154-23D6-46F2-AE7A-F5D2ECEEA9A3}" dt="2024-07-25T14:05:42.406" v="148" actId="478"/>
          <ac:spMkLst>
            <pc:docMk/>
            <pc:sldMk cId="519165296" sldId="280"/>
            <ac:spMk id="4" creationId="{11F8A0EC-52EF-1F1A-1E0D-3726B4D65B93}"/>
          </ac:spMkLst>
        </pc:spChg>
        <pc:picChg chg="mod">
          <ac:chgData name="Birdi, Amber" userId="47b082eb-cd59-4925-994b-b8462c63b10c" providerId="ADAL" clId="{C5BE5154-23D6-46F2-AE7A-F5D2ECEEA9A3}" dt="2024-07-25T14:05:47.022" v="151" actId="1076"/>
          <ac:picMkLst>
            <pc:docMk/>
            <pc:sldMk cId="519165296" sldId="280"/>
            <ac:picMk id="7" creationId="{2072CA0A-6C25-52A5-4128-79A69E4723E9}"/>
          </ac:picMkLst>
        </pc:picChg>
        <pc:picChg chg="del">
          <ac:chgData name="Birdi, Amber" userId="47b082eb-cd59-4925-994b-b8462c63b10c" providerId="ADAL" clId="{C5BE5154-23D6-46F2-AE7A-F5D2ECEEA9A3}" dt="2024-07-25T14:05:42.406" v="148" actId="478"/>
          <ac:picMkLst>
            <pc:docMk/>
            <pc:sldMk cId="519165296" sldId="280"/>
            <ac:picMk id="9" creationId="{628DD0A0-E623-793C-F8EE-CE6352FE1D8E}"/>
          </ac:picMkLst>
        </pc:picChg>
      </pc:sldChg>
      <pc:sldChg chg="modSp mod">
        <pc:chgData name="Birdi, Amber" userId="47b082eb-cd59-4925-994b-b8462c63b10c" providerId="ADAL" clId="{C5BE5154-23D6-46F2-AE7A-F5D2ECEEA9A3}" dt="2024-07-24T13:29:16.631" v="88" actId="1076"/>
        <pc:sldMkLst>
          <pc:docMk/>
          <pc:sldMk cId="2593083128" sldId="284"/>
        </pc:sldMkLst>
        <pc:spChg chg="mod">
          <ac:chgData name="Birdi, Amber" userId="47b082eb-cd59-4925-994b-b8462c63b10c" providerId="ADAL" clId="{C5BE5154-23D6-46F2-AE7A-F5D2ECEEA9A3}" dt="2024-07-24T13:29:11.250" v="85" actId="20577"/>
          <ac:spMkLst>
            <pc:docMk/>
            <pc:sldMk cId="2593083128" sldId="284"/>
            <ac:spMk id="3" creationId="{16FF6201-2AE4-E801-025D-4C2A1C3E3928}"/>
          </ac:spMkLst>
        </pc:spChg>
        <pc:picChg chg="mod">
          <ac:chgData name="Birdi, Amber" userId="47b082eb-cd59-4925-994b-b8462c63b10c" providerId="ADAL" clId="{C5BE5154-23D6-46F2-AE7A-F5D2ECEEA9A3}" dt="2024-07-24T13:29:16.631" v="88" actId="1076"/>
          <ac:picMkLst>
            <pc:docMk/>
            <pc:sldMk cId="2593083128" sldId="284"/>
            <ac:picMk id="11" creationId="{2357D811-0FAE-D2FA-49C8-BB381BFA25F3}"/>
          </ac:picMkLst>
        </pc:picChg>
      </pc:sldChg>
      <pc:sldChg chg="del">
        <pc:chgData name="Birdi, Amber" userId="47b082eb-cd59-4925-994b-b8462c63b10c" providerId="ADAL" clId="{C5BE5154-23D6-46F2-AE7A-F5D2ECEEA9A3}" dt="2024-07-25T14:07:05.529" v="231" actId="47"/>
        <pc:sldMkLst>
          <pc:docMk/>
          <pc:sldMk cId="2673048617" sldId="286"/>
        </pc:sldMkLst>
      </pc:sldChg>
      <pc:sldChg chg="addSp delSp modSp mod">
        <pc:chgData name="Birdi, Amber" userId="47b082eb-cd59-4925-994b-b8462c63b10c" providerId="ADAL" clId="{C5BE5154-23D6-46F2-AE7A-F5D2ECEEA9A3}" dt="2024-07-25T14:08:15.550" v="238" actId="478"/>
        <pc:sldMkLst>
          <pc:docMk/>
          <pc:sldMk cId="4162908892" sldId="289"/>
        </pc:sldMkLst>
        <pc:spChg chg="add mod">
          <ac:chgData name="Birdi, Amber" userId="47b082eb-cd59-4925-994b-b8462c63b10c" providerId="ADAL" clId="{C5BE5154-23D6-46F2-AE7A-F5D2ECEEA9A3}" dt="2024-07-25T14:08:06.583" v="232" actId="478"/>
          <ac:spMkLst>
            <pc:docMk/>
            <pc:sldMk cId="4162908892" sldId="289"/>
            <ac:spMk id="3" creationId="{9FD2E8E7-8370-93C2-503C-40C79170DD3B}"/>
          </ac:spMkLst>
        </pc:spChg>
        <pc:spChg chg="del">
          <ac:chgData name="Birdi, Amber" userId="47b082eb-cd59-4925-994b-b8462c63b10c" providerId="ADAL" clId="{C5BE5154-23D6-46F2-AE7A-F5D2ECEEA9A3}" dt="2024-07-25T14:08:15.550" v="238" actId="478"/>
          <ac:spMkLst>
            <pc:docMk/>
            <pc:sldMk cId="4162908892" sldId="289"/>
            <ac:spMk id="5" creationId="{92D4F81E-D663-B8AD-F2DF-6725AD4BBD60}"/>
          </ac:spMkLst>
        </pc:spChg>
        <pc:spChg chg="add del mod">
          <ac:chgData name="Birdi, Amber" userId="47b082eb-cd59-4925-994b-b8462c63b10c" providerId="ADAL" clId="{C5BE5154-23D6-46F2-AE7A-F5D2ECEEA9A3}" dt="2024-07-25T14:08:14.158" v="237" actId="478"/>
          <ac:spMkLst>
            <pc:docMk/>
            <pc:sldMk cId="4162908892" sldId="289"/>
            <ac:spMk id="6" creationId="{EA80EA7A-51CB-056A-98FB-5953421D44B7}"/>
          </ac:spMkLst>
        </pc:spChg>
        <pc:spChg chg="del">
          <ac:chgData name="Birdi, Amber" userId="47b082eb-cd59-4925-994b-b8462c63b10c" providerId="ADAL" clId="{C5BE5154-23D6-46F2-AE7A-F5D2ECEEA9A3}" dt="2024-07-25T14:08:12.296" v="235" actId="478"/>
          <ac:spMkLst>
            <pc:docMk/>
            <pc:sldMk cId="4162908892" sldId="289"/>
            <ac:spMk id="8" creationId="{C678445E-C0F7-8409-668E-3F07F145B0C5}"/>
          </ac:spMkLst>
        </pc:spChg>
        <pc:picChg chg="del mod">
          <ac:chgData name="Birdi, Amber" userId="47b082eb-cd59-4925-994b-b8462c63b10c" providerId="ADAL" clId="{C5BE5154-23D6-46F2-AE7A-F5D2ECEEA9A3}" dt="2024-07-25T14:08:06.583" v="232" actId="478"/>
          <ac:picMkLst>
            <pc:docMk/>
            <pc:sldMk cId="4162908892" sldId="289"/>
            <ac:picMk id="13" creationId="{27392BC1-6051-6C5C-05A5-1CF92B7A6E04}"/>
          </ac:picMkLst>
        </pc:picChg>
        <pc:picChg chg="mod">
          <ac:chgData name="Birdi, Amber" userId="47b082eb-cd59-4925-994b-b8462c63b10c" providerId="ADAL" clId="{C5BE5154-23D6-46F2-AE7A-F5D2ECEEA9A3}" dt="2024-07-25T14:08:10.829" v="234" actId="14100"/>
          <ac:picMkLst>
            <pc:docMk/>
            <pc:sldMk cId="4162908892" sldId="289"/>
            <ac:picMk id="15" creationId="{25FF8B5A-6740-43D6-3285-57DFC77F30D7}"/>
          </ac:picMkLst>
        </pc:picChg>
      </pc:sldChg>
      <pc:sldChg chg="addSp delSp modSp mod">
        <pc:chgData name="Birdi, Amber" userId="47b082eb-cd59-4925-994b-b8462c63b10c" providerId="ADAL" clId="{C5BE5154-23D6-46F2-AE7A-F5D2ECEEA9A3}" dt="2024-07-25T14:06:59.197" v="229" actId="1076"/>
        <pc:sldMkLst>
          <pc:docMk/>
          <pc:sldMk cId="3981345271" sldId="290"/>
        </pc:sldMkLst>
        <pc:spChg chg="mod">
          <ac:chgData name="Birdi, Amber" userId="47b082eb-cd59-4925-994b-b8462c63b10c" providerId="ADAL" clId="{C5BE5154-23D6-46F2-AE7A-F5D2ECEEA9A3}" dt="2024-07-25T14:06:45.169" v="218" actId="13926"/>
          <ac:spMkLst>
            <pc:docMk/>
            <pc:sldMk cId="3981345271" sldId="290"/>
            <ac:spMk id="2" creationId="{1B84414D-F6D6-F781-EEAB-2C72B03A2B7D}"/>
          </ac:spMkLst>
        </pc:spChg>
        <pc:spChg chg="add mod">
          <ac:chgData name="Birdi, Amber" userId="47b082eb-cd59-4925-994b-b8462c63b10c" providerId="ADAL" clId="{C5BE5154-23D6-46F2-AE7A-F5D2ECEEA9A3}" dt="2024-07-25T14:06:59.197" v="229" actId="1076"/>
          <ac:spMkLst>
            <pc:docMk/>
            <pc:sldMk cId="3981345271" sldId="290"/>
            <ac:spMk id="8" creationId="{1040523E-3581-B2C2-D0DD-C1C0A8F61D6A}"/>
          </ac:spMkLst>
        </pc:spChg>
        <pc:picChg chg="del">
          <ac:chgData name="Birdi, Amber" userId="47b082eb-cd59-4925-994b-b8462c63b10c" providerId="ADAL" clId="{C5BE5154-23D6-46F2-AE7A-F5D2ECEEA9A3}" dt="2024-07-25T14:06:09.576" v="153" actId="478"/>
          <ac:picMkLst>
            <pc:docMk/>
            <pc:sldMk cId="3981345271" sldId="290"/>
            <ac:picMk id="10" creationId="{553B8D3F-CFE0-839F-9086-225DB0FB6D09}"/>
          </ac:picMkLst>
        </pc:picChg>
      </pc:sldChg>
      <pc:sldChg chg="ord">
        <pc:chgData name="Birdi, Amber" userId="47b082eb-cd59-4925-994b-b8462c63b10c" providerId="ADAL" clId="{C5BE5154-23D6-46F2-AE7A-F5D2ECEEA9A3}" dt="2024-08-08T15:53:20.964" v="245"/>
        <pc:sldMkLst>
          <pc:docMk/>
          <pc:sldMk cId="2724072112" sldId="291"/>
        </pc:sldMkLst>
      </pc:sldChg>
      <pc:sldChg chg="modSp del mod">
        <pc:chgData name="Birdi, Amber" userId="47b082eb-cd59-4925-994b-b8462c63b10c" providerId="ADAL" clId="{C5BE5154-23D6-46F2-AE7A-F5D2ECEEA9A3}" dt="2024-07-25T14:05:28.792" v="147" actId="47"/>
        <pc:sldMkLst>
          <pc:docMk/>
          <pc:sldMk cId="3352202723" sldId="295"/>
        </pc:sldMkLst>
        <pc:picChg chg="mod">
          <ac:chgData name="Birdi, Amber" userId="47b082eb-cd59-4925-994b-b8462c63b10c" providerId="ADAL" clId="{C5BE5154-23D6-46F2-AE7A-F5D2ECEEA9A3}" dt="2024-07-24T13:28:33.240" v="45" actId="1076"/>
          <ac:picMkLst>
            <pc:docMk/>
            <pc:sldMk cId="3352202723" sldId="295"/>
            <ac:picMk id="12" creationId="{691C1078-D53F-E648-25C5-22710BBB6673}"/>
          </ac:picMkLst>
        </pc:picChg>
      </pc:sldChg>
      <pc:sldChg chg="modSp">
        <pc:chgData name="Birdi, Amber" userId="47b082eb-cd59-4925-994b-b8462c63b10c" providerId="ADAL" clId="{C5BE5154-23D6-46F2-AE7A-F5D2ECEEA9A3}" dt="2024-07-25T14:08:31.548" v="240" actId="1036"/>
        <pc:sldMkLst>
          <pc:docMk/>
          <pc:sldMk cId="1910722320" sldId="296"/>
        </pc:sldMkLst>
        <pc:picChg chg="mod">
          <ac:chgData name="Birdi, Amber" userId="47b082eb-cd59-4925-994b-b8462c63b10c" providerId="ADAL" clId="{C5BE5154-23D6-46F2-AE7A-F5D2ECEEA9A3}" dt="2024-07-25T14:08:31.548" v="240" actId="1036"/>
          <ac:picMkLst>
            <pc:docMk/>
            <pc:sldMk cId="1910722320" sldId="296"/>
            <ac:picMk id="1026" creationId="{12302E5E-F4D9-F357-BCA2-4622C0E6EC00}"/>
          </ac:picMkLst>
        </pc:picChg>
      </pc:sldChg>
      <pc:sldChg chg="add">
        <pc:chgData name="Birdi, Amber" userId="47b082eb-cd59-4925-994b-b8462c63b10c" providerId="ADAL" clId="{C5BE5154-23D6-46F2-AE7A-F5D2ECEEA9A3}" dt="2024-07-25T14:07:04.289" v="230"/>
        <pc:sldMkLst>
          <pc:docMk/>
          <pc:sldMk cId="1140003623" sldId="297"/>
        </pc:sldMkLst>
      </pc:sldChg>
      <pc:sldChg chg="add">
        <pc:chgData name="Birdi, Amber" userId="47b082eb-cd59-4925-994b-b8462c63b10c" providerId="ADAL" clId="{C5BE5154-23D6-46F2-AE7A-F5D2ECEEA9A3}" dt="2024-08-08T15:21:34.629" v="243"/>
        <pc:sldMkLst>
          <pc:docMk/>
          <pc:sldMk cId="3032087480" sldId="339"/>
        </pc:sldMkLst>
      </pc:sldChg>
    </pc:docChg>
  </pc:docChgLst>
  <pc:docChgLst>
    <pc:chgData name="Birdi, Amber" userId="47b082eb-cd59-4925-994b-b8462c63b10c" providerId="ADAL" clId="{E9F6A81B-E86B-40D8-9A19-5CFC9B4427FA}"/>
    <pc:docChg chg="undo custSel addSld delSld modSld modMainMaster">
      <pc:chgData name="Birdi, Amber" userId="47b082eb-cd59-4925-994b-b8462c63b10c" providerId="ADAL" clId="{E9F6A81B-E86B-40D8-9A19-5CFC9B4427FA}" dt="2024-07-23T15:42:15.455" v="866" actId="403"/>
      <pc:docMkLst>
        <pc:docMk/>
      </pc:docMkLst>
      <pc:sldChg chg="modSp add del mod">
        <pc:chgData name="Birdi, Amber" userId="47b082eb-cd59-4925-994b-b8462c63b10c" providerId="ADAL" clId="{E9F6A81B-E86B-40D8-9A19-5CFC9B4427FA}" dt="2024-07-23T14:07:30.595" v="167" actId="47"/>
        <pc:sldMkLst>
          <pc:docMk/>
          <pc:sldMk cId="954329384" sldId="256"/>
        </pc:sldMkLst>
        <pc:spChg chg="mod">
          <ac:chgData name="Birdi, Amber" userId="47b082eb-cd59-4925-994b-b8462c63b10c" providerId="ADAL" clId="{E9F6A81B-E86B-40D8-9A19-5CFC9B4427FA}" dt="2024-07-23T12:41:21.823" v="71" actId="13926"/>
          <ac:spMkLst>
            <pc:docMk/>
            <pc:sldMk cId="954329384" sldId="256"/>
            <ac:spMk id="4" creationId="{00000000-0000-0000-0000-000000000000}"/>
          </ac:spMkLst>
        </pc:spChg>
      </pc:sldChg>
      <pc:sldChg chg="modSp add mod">
        <pc:chgData name="Birdi, Amber" userId="47b082eb-cd59-4925-994b-b8462c63b10c" providerId="ADAL" clId="{E9F6A81B-E86B-40D8-9A19-5CFC9B4427FA}" dt="2024-07-23T15:23:02.353" v="719" actId="2710"/>
        <pc:sldMkLst>
          <pc:docMk/>
          <pc:sldMk cId="2179187587" sldId="258"/>
        </pc:sldMkLst>
        <pc:spChg chg="mod">
          <ac:chgData name="Birdi, Amber" userId="47b082eb-cd59-4925-994b-b8462c63b10c" providerId="ADAL" clId="{E9F6A81B-E86B-40D8-9A19-5CFC9B4427FA}" dt="2024-07-23T15:22:55.315" v="716" actId="403"/>
          <ac:spMkLst>
            <pc:docMk/>
            <pc:sldMk cId="2179187587" sldId="258"/>
            <ac:spMk id="2" creationId="{00000000-0000-0000-0000-000000000000}"/>
          </ac:spMkLst>
        </pc:spChg>
        <pc:spChg chg="mod">
          <ac:chgData name="Birdi, Amber" userId="47b082eb-cd59-4925-994b-b8462c63b10c" providerId="ADAL" clId="{E9F6A81B-E86B-40D8-9A19-5CFC9B4427FA}" dt="2024-07-23T15:23:02.353" v="719" actId="2710"/>
          <ac:spMkLst>
            <pc:docMk/>
            <pc:sldMk cId="2179187587" sldId="258"/>
            <ac:spMk id="3" creationId="{00000000-0000-0000-0000-000000000000}"/>
          </ac:spMkLst>
        </pc:spChg>
      </pc:sldChg>
      <pc:sldChg chg="modSp add mod">
        <pc:chgData name="Birdi, Amber" userId="47b082eb-cd59-4925-994b-b8462c63b10c" providerId="ADAL" clId="{E9F6A81B-E86B-40D8-9A19-5CFC9B4427FA}" dt="2024-07-23T15:23:26.549" v="724" actId="948"/>
        <pc:sldMkLst>
          <pc:docMk/>
          <pc:sldMk cId="3329351686" sldId="259"/>
        </pc:sldMkLst>
        <pc:spChg chg="mod">
          <ac:chgData name="Birdi, Amber" userId="47b082eb-cd59-4925-994b-b8462c63b10c" providerId="ADAL" clId="{E9F6A81B-E86B-40D8-9A19-5CFC9B4427FA}" dt="2024-07-23T15:23:10.542" v="721" actId="403"/>
          <ac:spMkLst>
            <pc:docMk/>
            <pc:sldMk cId="3329351686" sldId="259"/>
            <ac:spMk id="2" creationId="{00000000-0000-0000-0000-000000000000}"/>
          </ac:spMkLst>
        </pc:spChg>
        <pc:spChg chg="mod">
          <ac:chgData name="Birdi, Amber" userId="47b082eb-cd59-4925-994b-b8462c63b10c" providerId="ADAL" clId="{E9F6A81B-E86B-40D8-9A19-5CFC9B4427FA}" dt="2024-07-23T15:23:26.549" v="724" actId="948"/>
          <ac:spMkLst>
            <pc:docMk/>
            <pc:sldMk cId="3329351686" sldId="259"/>
            <ac:spMk id="3" creationId="{00000000-0000-0000-0000-000000000000}"/>
          </ac:spMkLst>
        </pc:spChg>
      </pc:sldChg>
      <pc:sldChg chg="addSp delSp modSp add del mod">
        <pc:chgData name="Birdi, Amber" userId="47b082eb-cd59-4925-994b-b8462c63b10c" providerId="ADAL" clId="{E9F6A81B-E86B-40D8-9A19-5CFC9B4427FA}" dt="2024-07-23T15:24:14.513" v="763" actId="478"/>
        <pc:sldMkLst>
          <pc:docMk/>
          <pc:sldMk cId="1386552695" sldId="260"/>
        </pc:sldMkLst>
        <pc:spChg chg="del">
          <ac:chgData name="Birdi, Amber" userId="47b082eb-cd59-4925-994b-b8462c63b10c" providerId="ADAL" clId="{E9F6A81B-E86B-40D8-9A19-5CFC9B4427FA}" dt="2024-07-23T15:24:11.794" v="762" actId="478"/>
          <ac:spMkLst>
            <pc:docMk/>
            <pc:sldMk cId="1386552695" sldId="260"/>
            <ac:spMk id="2" creationId="{00000000-0000-0000-0000-000000000000}"/>
          </ac:spMkLst>
        </pc:spChg>
        <pc:spChg chg="add mod">
          <ac:chgData name="Birdi, Amber" userId="47b082eb-cd59-4925-994b-b8462c63b10c" providerId="ADAL" clId="{E9F6A81B-E86B-40D8-9A19-5CFC9B4427FA}" dt="2024-07-23T15:24:09.179" v="761" actId="20577"/>
          <ac:spMkLst>
            <pc:docMk/>
            <pc:sldMk cId="1386552695" sldId="260"/>
            <ac:spMk id="3" creationId="{BFC88FC0-A017-0C7E-A5C0-427715FC386E}"/>
          </ac:spMkLst>
        </pc:spChg>
        <pc:spChg chg="add del mod">
          <ac:chgData name="Birdi, Amber" userId="47b082eb-cd59-4925-994b-b8462c63b10c" providerId="ADAL" clId="{E9F6A81B-E86B-40D8-9A19-5CFC9B4427FA}" dt="2024-07-23T15:24:14.513" v="763" actId="478"/>
          <ac:spMkLst>
            <pc:docMk/>
            <pc:sldMk cId="1386552695" sldId="260"/>
            <ac:spMk id="9" creationId="{DB507DE9-A189-DC5C-C856-8447856B788B}"/>
          </ac:spMkLst>
        </pc:spChg>
      </pc:sldChg>
      <pc:sldChg chg="addSp delSp modSp add mod">
        <pc:chgData name="Birdi, Amber" userId="47b082eb-cd59-4925-994b-b8462c63b10c" providerId="ADAL" clId="{E9F6A81B-E86B-40D8-9A19-5CFC9B4427FA}" dt="2024-07-23T15:24:42.688" v="784" actId="478"/>
        <pc:sldMkLst>
          <pc:docMk/>
          <pc:sldMk cId="3236228082" sldId="268"/>
        </pc:sldMkLst>
        <pc:spChg chg="del">
          <ac:chgData name="Birdi, Amber" userId="47b082eb-cd59-4925-994b-b8462c63b10c" providerId="ADAL" clId="{E9F6A81B-E86B-40D8-9A19-5CFC9B4427FA}" dt="2024-07-23T15:24:40.884" v="783" actId="478"/>
          <ac:spMkLst>
            <pc:docMk/>
            <pc:sldMk cId="3236228082" sldId="268"/>
            <ac:spMk id="2" creationId="{00000000-0000-0000-0000-000000000000}"/>
          </ac:spMkLst>
        </pc:spChg>
        <pc:spChg chg="add mod">
          <ac:chgData name="Birdi, Amber" userId="47b082eb-cd59-4925-994b-b8462c63b10c" providerId="ADAL" clId="{E9F6A81B-E86B-40D8-9A19-5CFC9B4427FA}" dt="2024-07-23T15:24:36.852" v="782" actId="20577"/>
          <ac:spMkLst>
            <pc:docMk/>
            <pc:sldMk cId="3236228082" sldId="268"/>
            <ac:spMk id="3" creationId="{19F7C685-FBBB-882C-C3C7-EA6C9B8DC279}"/>
          </ac:spMkLst>
        </pc:spChg>
        <pc:spChg chg="add del mod">
          <ac:chgData name="Birdi, Amber" userId="47b082eb-cd59-4925-994b-b8462c63b10c" providerId="ADAL" clId="{E9F6A81B-E86B-40D8-9A19-5CFC9B4427FA}" dt="2024-07-23T15:24:42.688" v="784" actId="478"/>
          <ac:spMkLst>
            <pc:docMk/>
            <pc:sldMk cId="3236228082" sldId="268"/>
            <ac:spMk id="11" creationId="{E66402DE-BBD1-2E8A-8B60-96A660D0D30F}"/>
          </ac:spMkLst>
        </pc:spChg>
      </pc:sldChg>
      <pc:sldChg chg="add">
        <pc:chgData name="Birdi, Amber" userId="47b082eb-cd59-4925-994b-b8462c63b10c" providerId="ADAL" clId="{E9F6A81B-E86B-40D8-9A19-5CFC9B4427FA}" dt="2024-07-23T12:28:23.025" v="43"/>
        <pc:sldMkLst>
          <pc:docMk/>
          <pc:sldMk cId="1947004446" sldId="269"/>
        </pc:sldMkLst>
      </pc:sldChg>
      <pc:sldChg chg="add modNotesTx">
        <pc:chgData name="Birdi, Amber" userId="47b082eb-cd59-4925-994b-b8462c63b10c" providerId="ADAL" clId="{E9F6A81B-E86B-40D8-9A19-5CFC9B4427FA}" dt="2024-07-23T14:27:38.886" v="342" actId="20577"/>
        <pc:sldMkLst>
          <pc:docMk/>
          <pc:sldMk cId="3800752219" sldId="270"/>
        </pc:sldMkLst>
      </pc:sldChg>
      <pc:sldChg chg="modSp add mod">
        <pc:chgData name="Birdi, Amber" userId="47b082eb-cd59-4925-994b-b8462c63b10c" providerId="ADAL" clId="{E9F6A81B-E86B-40D8-9A19-5CFC9B4427FA}" dt="2024-07-23T15:37:53.341" v="836" actId="403"/>
        <pc:sldMkLst>
          <pc:docMk/>
          <pc:sldMk cId="4031803063" sldId="271"/>
        </pc:sldMkLst>
        <pc:spChg chg="mod">
          <ac:chgData name="Birdi, Amber" userId="47b082eb-cd59-4925-994b-b8462c63b10c" providerId="ADAL" clId="{E9F6A81B-E86B-40D8-9A19-5CFC9B4427FA}" dt="2024-07-23T15:37:53.341" v="836" actId="403"/>
          <ac:spMkLst>
            <pc:docMk/>
            <pc:sldMk cId="4031803063" sldId="271"/>
            <ac:spMk id="2" creationId="{A9226856-5A86-4CFC-9C73-C811A6E67E38}"/>
          </ac:spMkLst>
        </pc:spChg>
        <pc:spChg chg="mod">
          <ac:chgData name="Birdi, Amber" userId="47b082eb-cd59-4925-994b-b8462c63b10c" providerId="ADAL" clId="{E9F6A81B-E86B-40D8-9A19-5CFC9B4427FA}" dt="2024-07-23T15:37:49.146" v="834" actId="2710"/>
          <ac:spMkLst>
            <pc:docMk/>
            <pc:sldMk cId="4031803063" sldId="271"/>
            <ac:spMk id="3" creationId="{8A15AA08-21A3-4288-BF29-53F5B083AC5E}"/>
          </ac:spMkLst>
        </pc:spChg>
      </pc:sldChg>
      <pc:sldChg chg="modSp add mod modNotesTx">
        <pc:chgData name="Birdi, Amber" userId="47b082eb-cd59-4925-994b-b8462c63b10c" providerId="ADAL" clId="{E9F6A81B-E86B-40D8-9A19-5CFC9B4427FA}" dt="2024-07-23T14:25:04.369" v="303" actId="403"/>
        <pc:sldMkLst>
          <pc:docMk/>
          <pc:sldMk cId="1033392854" sldId="272"/>
        </pc:sldMkLst>
        <pc:spChg chg="mod">
          <ac:chgData name="Birdi, Amber" userId="47b082eb-cd59-4925-994b-b8462c63b10c" providerId="ADAL" clId="{E9F6A81B-E86B-40D8-9A19-5CFC9B4427FA}" dt="2024-07-23T14:25:04.369" v="303" actId="403"/>
          <ac:spMkLst>
            <pc:docMk/>
            <pc:sldMk cId="1033392854" sldId="272"/>
            <ac:spMk id="7" creationId="{21E71459-7B92-F142-18D9-A794BC276853}"/>
          </ac:spMkLst>
        </pc:spChg>
        <pc:graphicFrameChg chg="mod modGraphic">
          <ac:chgData name="Birdi, Amber" userId="47b082eb-cd59-4925-994b-b8462c63b10c" providerId="ADAL" clId="{E9F6A81B-E86B-40D8-9A19-5CFC9B4427FA}" dt="2024-07-23T14:22:27.786" v="198" actId="20577"/>
          <ac:graphicFrameMkLst>
            <pc:docMk/>
            <pc:sldMk cId="1033392854" sldId="272"/>
            <ac:graphicFrameMk id="11" creationId="{971A8267-FC06-EA0C-4640-8C3F10E49A99}"/>
          </ac:graphicFrameMkLst>
        </pc:graphicFrameChg>
        <pc:graphicFrameChg chg="mod modGraphic">
          <ac:chgData name="Birdi, Amber" userId="47b082eb-cd59-4925-994b-b8462c63b10c" providerId="ADAL" clId="{E9F6A81B-E86B-40D8-9A19-5CFC9B4427FA}" dt="2024-07-23T14:22:45.798" v="201" actId="113"/>
          <ac:graphicFrameMkLst>
            <pc:docMk/>
            <pc:sldMk cId="1033392854" sldId="272"/>
            <ac:graphicFrameMk id="12" creationId="{F041C2C1-CE1F-AB7C-2CBF-73150B80EDD1}"/>
          </ac:graphicFrameMkLst>
        </pc:graphicFrameChg>
      </pc:sldChg>
      <pc:sldChg chg="modSp add mod">
        <pc:chgData name="Birdi, Amber" userId="47b082eb-cd59-4925-994b-b8462c63b10c" providerId="ADAL" clId="{E9F6A81B-E86B-40D8-9A19-5CFC9B4427FA}" dt="2024-07-23T14:20:43.603" v="172" actId="12"/>
        <pc:sldMkLst>
          <pc:docMk/>
          <pc:sldMk cId="2547466609" sldId="273"/>
        </pc:sldMkLst>
        <pc:spChg chg="mod">
          <ac:chgData name="Birdi, Amber" userId="47b082eb-cd59-4925-994b-b8462c63b10c" providerId="ADAL" clId="{E9F6A81B-E86B-40D8-9A19-5CFC9B4427FA}" dt="2024-07-23T14:20:22.692" v="169" actId="403"/>
          <ac:spMkLst>
            <pc:docMk/>
            <pc:sldMk cId="2547466609" sldId="273"/>
            <ac:spMk id="2" creationId="{77010B1B-AA03-53EE-A405-F9DCDAD808F5}"/>
          </ac:spMkLst>
        </pc:spChg>
        <pc:spChg chg="mod">
          <ac:chgData name="Birdi, Amber" userId="47b082eb-cd59-4925-994b-b8462c63b10c" providerId="ADAL" clId="{E9F6A81B-E86B-40D8-9A19-5CFC9B4427FA}" dt="2024-07-23T14:20:43.603" v="172" actId="12"/>
          <ac:spMkLst>
            <pc:docMk/>
            <pc:sldMk cId="2547466609" sldId="273"/>
            <ac:spMk id="3" creationId="{91C1E1C3-45D9-EBFF-BA0C-01424E64BBD9}"/>
          </ac:spMkLst>
        </pc:spChg>
      </pc:sldChg>
      <pc:sldChg chg="addSp delSp modSp add mod">
        <pc:chgData name="Birdi, Amber" userId="47b082eb-cd59-4925-994b-b8462c63b10c" providerId="ADAL" clId="{E9F6A81B-E86B-40D8-9A19-5CFC9B4427FA}" dt="2024-07-23T14:51:03.601" v="475" actId="20577"/>
        <pc:sldMkLst>
          <pc:docMk/>
          <pc:sldMk cId="724655194" sldId="275"/>
        </pc:sldMkLst>
        <pc:spChg chg="add del mod">
          <ac:chgData name="Birdi, Amber" userId="47b082eb-cd59-4925-994b-b8462c63b10c" providerId="ADAL" clId="{E9F6A81B-E86B-40D8-9A19-5CFC9B4427FA}" dt="2024-07-23T14:49:58.752" v="448" actId="478"/>
          <ac:spMkLst>
            <pc:docMk/>
            <pc:sldMk cId="724655194" sldId="275"/>
            <ac:spMk id="4" creationId="{5D42DD62-395E-2AE2-4BA3-3DD79E494DF2}"/>
          </ac:spMkLst>
        </pc:spChg>
        <pc:spChg chg="add mod">
          <ac:chgData name="Birdi, Amber" userId="47b082eb-cd59-4925-994b-b8462c63b10c" providerId="ADAL" clId="{E9F6A81B-E86B-40D8-9A19-5CFC9B4427FA}" dt="2024-07-23T14:49:51.356" v="444" actId="1076"/>
          <ac:spMkLst>
            <pc:docMk/>
            <pc:sldMk cId="724655194" sldId="275"/>
            <ac:spMk id="5" creationId="{F3A8AF0C-DA52-5F57-DAAD-66816DA9AE1D}"/>
          </ac:spMkLst>
        </pc:spChg>
        <pc:spChg chg="add mod">
          <ac:chgData name="Birdi, Amber" userId="47b082eb-cd59-4925-994b-b8462c63b10c" providerId="ADAL" clId="{E9F6A81B-E86B-40D8-9A19-5CFC9B4427FA}" dt="2024-07-23T14:49:54.297" v="446"/>
          <ac:spMkLst>
            <pc:docMk/>
            <pc:sldMk cId="724655194" sldId="275"/>
            <ac:spMk id="6" creationId="{A19FD481-4E9A-BF6A-91A1-E0CF8AE8E5E8}"/>
          </ac:spMkLst>
        </pc:spChg>
        <pc:spChg chg="add del">
          <ac:chgData name="Birdi, Amber" userId="47b082eb-cd59-4925-994b-b8462c63b10c" providerId="ADAL" clId="{E9F6A81B-E86B-40D8-9A19-5CFC9B4427FA}" dt="2024-07-23T14:50:01.331" v="449" actId="478"/>
          <ac:spMkLst>
            <pc:docMk/>
            <pc:sldMk cId="724655194" sldId="275"/>
            <ac:spMk id="7" creationId="{4B90B0C1-D4AE-73B6-5D2B-C91001133B77}"/>
          </ac:spMkLst>
        </pc:spChg>
        <pc:spChg chg="add del mod">
          <ac:chgData name="Birdi, Amber" userId="47b082eb-cd59-4925-994b-b8462c63b10c" providerId="ADAL" clId="{E9F6A81B-E86B-40D8-9A19-5CFC9B4427FA}" dt="2024-07-23T14:50:03.120" v="450" actId="478"/>
          <ac:spMkLst>
            <pc:docMk/>
            <pc:sldMk cId="724655194" sldId="275"/>
            <ac:spMk id="11" creationId="{4BBBF9C7-26D2-70FB-9381-06FD3BC95F34}"/>
          </ac:spMkLst>
        </pc:spChg>
        <pc:spChg chg="add mod">
          <ac:chgData name="Birdi, Amber" userId="47b082eb-cd59-4925-994b-b8462c63b10c" providerId="ADAL" clId="{E9F6A81B-E86B-40D8-9A19-5CFC9B4427FA}" dt="2024-07-23T14:50:09.275" v="464" actId="20577"/>
          <ac:spMkLst>
            <pc:docMk/>
            <pc:sldMk cId="724655194" sldId="275"/>
            <ac:spMk id="12" creationId="{2A20E41F-7C52-0F1D-D291-937EE36CC781}"/>
          </ac:spMkLst>
        </pc:spChg>
        <pc:graphicFrameChg chg="mod">
          <ac:chgData name="Birdi, Amber" userId="47b082eb-cd59-4925-994b-b8462c63b10c" providerId="ADAL" clId="{E9F6A81B-E86B-40D8-9A19-5CFC9B4427FA}" dt="2024-07-23T14:51:03.601" v="475" actId="20577"/>
          <ac:graphicFrameMkLst>
            <pc:docMk/>
            <pc:sldMk cId="724655194" sldId="275"/>
            <ac:graphicFrameMk id="2" creationId="{BD06E557-CF23-B04E-46FA-92FE34D74846}"/>
          </ac:graphicFrameMkLst>
        </pc:graphicFrameChg>
      </pc:sldChg>
      <pc:sldChg chg="del">
        <pc:chgData name="Birdi, Amber" userId="47b082eb-cd59-4925-994b-b8462c63b10c" providerId="ADAL" clId="{E9F6A81B-E86B-40D8-9A19-5CFC9B4427FA}" dt="2024-07-23T14:07:28.335" v="166" actId="47"/>
        <pc:sldMkLst>
          <pc:docMk/>
          <pc:sldMk cId="3963125807" sldId="276"/>
        </pc:sldMkLst>
      </pc:sldChg>
      <pc:sldChg chg="modSp add mod">
        <pc:chgData name="Birdi, Amber" userId="47b082eb-cd59-4925-994b-b8462c63b10c" providerId="ADAL" clId="{E9F6A81B-E86B-40D8-9A19-5CFC9B4427FA}" dt="2024-07-23T15:05:43.922" v="542" actId="12"/>
        <pc:sldMkLst>
          <pc:docMk/>
          <pc:sldMk cId="381482512" sldId="277"/>
        </pc:sldMkLst>
        <pc:spChg chg="mod">
          <ac:chgData name="Birdi, Amber" userId="47b082eb-cd59-4925-994b-b8462c63b10c" providerId="ADAL" clId="{E9F6A81B-E86B-40D8-9A19-5CFC9B4427FA}" dt="2024-07-23T15:05:29.952" v="538" actId="403"/>
          <ac:spMkLst>
            <pc:docMk/>
            <pc:sldMk cId="381482512" sldId="277"/>
            <ac:spMk id="2" creationId="{FCCD0C14-722D-F4A6-E890-25549B483971}"/>
          </ac:spMkLst>
        </pc:spChg>
        <pc:spChg chg="mod">
          <ac:chgData name="Birdi, Amber" userId="47b082eb-cd59-4925-994b-b8462c63b10c" providerId="ADAL" clId="{E9F6A81B-E86B-40D8-9A19-5CFC9B4427FA}" dt="2024-07-23T15:05:43.922" v="542" actId="12"/>
          <ac:spMkLst>
            <pc:docMk/>
            <pc:sldMk cId="381482512" sldId="277"/>
            <ac:spMk id="3" creationId="{AC42110B-370D-41BE-D357-8A68532910BF}"/>
          </ac:spMkLst>
        </pc:spChg>
      </pc:sldChg>
      <pc:sldChg chg="del">
        <pc:chgData name="Birdi, Amber" userId="47b082eb-cd59-4925-994b-b8462c63b10c" providerId="ADAL" clId="{E9F6A81B-E86B-40D8-9A19-5CFC9B4427FA}" dt="2024-07-23T12:28:06.667" v="0" actId="47"/>
        <pc:sldMkLst>
          <pc:docMk/>
          <pc:sldMk cId="2960610373" sldId="277"/>
        </pc:sldMkLst>
      </pc:sldChg>
      <pc:sldChg chg="addSp delSp modSp add mod">
        <pc:chgData name="Birdi, Amber" userId="47b082eb-cd59-4925-994b-b8462c63b10c" providerId="ADAL" clId="{E9F6A81B-E86B-40D8-9A19-5CFC9B4427FA}" dt="2024-07-23T15:15:47.837" v="714" actId="14100"/>
        <pc:sldMkLst>
          <pc:docMk/>
          <pc:sldMk cId="1665386863" sldId="278"/>
        </pc:sldMkLst>
        <pc:spChg chg="del">
          <ac:chgData name="Birdi, Amber" userId="47b082eb-cd59-4925-994b-b8462c63b10c" providerId="ADAL" clId="{E9F6A81B-E86B-40D8-9A19-5CFC9B4427FA}" dt="2024-07-23T15:06:45.790" v="547" actId="478"/>
          <ac:spMkLst>
            <pc:docMk/>
            <pc:sldMk cId="1665386863" sldId="278"/>
            <ac:spMk id="2" creationId="{92572B71-B466-70A8-5AEA-C384BA8FF2FC}"/>
          </ac:spMkLst>
        </pc:spChg>
        <pc:spChg chg="add del mod">
          <ac:chgData name="Birdi, Amber" userId="47b082eb-cd59-4925-994b-b8462c63b10c" providerId="ADAL" clId="{E9F6A81B-E86B-40D8-9A19-5CFC9B4427FA}" dt="2024-07-23T15:06:47.786" v="548" actId="478"/>
          <ac:spMkLst>
            <pc:docMk/>
            <pc:sldMk cId="1665386863" sldId="278"/>
            <ac:spMk id="4" creationId="{6A79999E-D3CA-55D7-9748-B4E23854BE4A}"/>
          </ac:spMkLst>
        </pc:spChg>
        <pc:spChg chg="add mod">
          <ac:chgData name="Birdi, Amber" userId="47b082eb-cd59-4925-994b-b8462c63b10c" providerId="ADAL" clId="{E9F6A81B-E86B-40D8-9A19-5CFC9B4427FA}" dt="2024-07-23T15:07:02.275" v="568" actId="20577"/>
          <ac:spMkLst>
            <pc:docMk/>
            <pc:sldMk cId="1665386863" sldId="278"/>
            <ac:spMk id="5" creationId="{C37DCF3B-9A1C-E3B0-FBEB-77BF3966E3FB}"/>
          </ac:spMkLst>
        </pc:spChg>
        <pc:spChg chg="add del mod">
          <ac:chgData name="Birdi, Amber" userId="47b082eb-cd59-4925-994b-b8462c63b10c" providerId="ADAL" clId="{E9F6A81B-E86B-40D8-9A19-5CFC9B4427FA}" dt="2024-07-23T15:07:35.603" v="571" actId="478"/>
          <ac:spMkLst>
            <pc:docMk/>
            <pc:sldMk cId="1665386863" sldId="278"/>
            <ac:spMk id="8" creationId="{B1D9C1E0-E56C-CF28-B58E-FC6BDF049257}"/>
          </ac:spMkLst>
        </pc:spChg>
        <pc:spChg chg="mod">
          <ac:chgData name="Birdi, Amber" userId="47b082eb-cd59-4925-994b-b8462c63b10c" providerId="ADAL" clId="{E9F6A81B-E86B-40D8-9A19-5CFC9B4427FA}" dt="2024-07-23T15:15:25.362" v="685" actId="13926"/>
          <ac:spMkLst>
            <pc:docMk/>
            <pc:sldMk cId="1665386863" sldId="278"/>
            <ac:spMk id="11" creationId="{7DDB540A-D0B3-F993-EA07-FDDC8BDF4B34}"/>
          </ac:spMkLst>
        </pc:spChg>
        <pc:spChg chg="add del mod">
          <ac:chgData name="Birdi, Amber" userId="47b082eb-cd59-4925-994b-b8462c63b10c" providerId="ADAL" clId="{E9F6A81B-E86B-40D8-9A19-5CFC9B4427FA}" dt="2024-07-23T15:15:42.477" v="712" actId="478"/>
          <ac:spMkLst>
            <pc:docMk/>
            <pc:sldMk cId="1665386863" sldId="278"/>
            <ac:spMk id="14" creationId="{39698A56-1529-E6FA-CE7E-C7CE1E0D0289}"/>
          </ac:spMkLst>
        </pc:spChg>
        <pc:spChg chg="add mod">
          <ac:chgData name="Birdi, Amber" userId="47b082eb-cd59-4925-994b-b8462c63b10c" providerId="ADAL" clId="{E9F6A81B-E86B-40D8-9A19-5CFC9B4427FA}" dt="2024-07-23T15:15:47.837" v="714" actId="14100"/>
          <ac:spMkLst>
            <pc:docMk/>
            <pc:sldMk cId="1665386863" sldId="278"/>
            <ac:spMk id="15" creationId="{4AFE7C8B-C3BA-C14D-02BF-C9F587473F1A}"/>
          </ac:spMkLst>
        </pc:spChg>
        <pc:picChg chg="del mod">
          <ac:chgData name="Birdi, Amber" userId="47b082eb-cd59-4925-994b-b8462c63b10c" providerId="ADAL" clId="{E9F6A81B-E86B-40D8-9A19-5CFC9B4427FA}" dt="2024-07-23T15:07:33.922" v="570" actId="478"/>
          <ac:picMkLst>
            <pc:docMk/>
            <pc:sldMk cId="1665386863" sldId="278"/>
            <ac:picMk id="7" creationId="{0DCCE51F-3F6C-B8A6-18CA-702E7F4C4985}"/>
          </ac:picMkLst>
        </pc:picChg>
        <pc:picChg chg="add mod">
          <ac:chgData name="Birdi, Amber" userId="47b082eb-cd59-4925-994b-b8462c63b10c" providerId="ADAL" clId="{E9F6A81B-E86B-40D8-9A19-5CFC9B4427FA}" dt="2024-07-23T15:10:41.631" v="577" actId="1076"/>
          <ac:picMkLst>
            <pc:docMk/>
            <pc:sldMk cId="1665386863" sldId="278"/>
            <ac:picMk id="13" creationId="{C7B07FF7-23A3-FD36-8599-7CB9B639F91F}"/>
          </ac:picMkLst>
        </pc:picChg>
        <pc:picChg chg="del">
          <ac:chgData name="Birdi, Amber" userId="47b082eb-cd59-4925-994b-b8462c63b10c" providerId="ADAL" clId="{E9F6A81B-E86B-40D8-9A19-5CFC9B4427FA}" dt="2024-07-23T15:10:43.053" v="578" actId="478"/>
          <ac:picMkLst>
            <pc:docMk/>
            <pc:sldMk cId="1665386863" sldId="278"/>
            <ac:picMk id="1026" creationId="{C3DACDCB-4DF1-04B2-5583-A957A64B3FE8}"/>
          </ac:picMkLst>
        </pc:picChg>
      </pc:sldChg>
      <pc:sldChg chg="modSp add mod">
        <pc:chgData name="Birdi, Amber" userId="47b082eb-cd59-4925-994b-b8462c63b10c" providerId="ADAL" clId="{E9F6A81B-E86B-40D8-9A19-5CFC9B4427FA}" dt="2024-07-23T15:38:05.133" v="839" actId="1076"/>
        <pc:sldMkLst>
          <pc:docMk/>
          <pc:sldMk cId="1877558747" sldId="279"/>
        </pc:sldMkLst>
        <pc:spChg chg="mod">
          <ac:chgData name="Birdi, Amber" userId="47b082eb-cd59-4925-994b-b8462c63b10c" providerId="ADAL" clId="{E9F6A81B-E86B-40D8-9A19-5CFC9B4427FA}" dt="2024-07-23T15:38:02.317" v="838" actId="403"/>
          <ac:spMkLst>
            <pc:docMk/>
            <pc:sldMk cId="1877558747" sldId="279"/>
            <ac:spMk id="2" creationId="{FCCD0C14-722D-F4A6-E890-25549B483971}"/>
          </ac:spMkLst>
        </pc:spChg>
        <pc:picChg chg="mod">
          <ac:chgData name="Birdi, Amber" userId="47b082eb-cd59-4925-994b-b8462c63b10c" providerId="ADAL" clId="{E9F6A81B-E86B-40D8-9A19-5CFC9B4427FA}" dt="2024-07-23T15:38:05.133" v="839" actId="1076"/>
          <ac:picMkLst>
            <pc:docMk/>
            <pc:sldMk cId="1877558747" sldId="279"/>
            <ac:picMk id="7" creationId="{391E325C-1945-89F5-4558-C12254C884D6}"/>
          </ac:picMkLst>
        </pc:picChg>
      </pc:sldChg>
      <pc:sldChg chg="addSp delSp modSp add mod">
        <pc:chgData name="Birdi, Amber" userId="47b082eb-cd59-4925-994b-b8462c63b10c" providerId="ADAL" clId="{E9F6A81B-E86B-40D8-9A19-5CFC9B4427FA}" dt="2024-07-23T15:38:28.823" v="864" actId="1076"/>
        <pc:sldMkLst>
          <pc:docMk/>
          <pc:sldMk cId="519165296" sldId="280"/>
        </pc:sldMkLst>
        <pc:spChg chg="del">
          <ac:chgData name="Birdi, Amber" userId="47b082eb-cd59-4925-994b-b8462c63b10c" providerId="ADAL" clId="{E9F6A81B-E86B-40D8-9A19-5CFC9B4427FA}" dt="2024-07-23T15:38:22.722" v="861" actId="478"/>
          <ac:spMkLst>
            <pc:docMk/>
            <pc:sldMk cId="519165296" sldId="280"/>
            <ac:spMk id="2" creationId="{1B6F14B8-DBE1-BF8D-B639-1C83404A36D8}"/>
          </ac:spMkLst>
        </pc:spChg>
        <pc:spChg chg="add mod">
          <ac:chgData name="Birdi, Amber" userId="47b082eb-cd59-4925-994b-b8462c63b10c" providerId="ADAL" clId="{E9F6A81B-E86B-40D8-9A19-5CFC9B4427FA}" dt="2024-07-23T15:38:20.796" v="860" actId="20577"/>
          <ac:spMkLst>
            <pc:docMk/>
            <pc:sldMk cId="519165296" sldId="280"/>
            <ac:spMk id="3" creationId="{B0C16582-51DE-ED22-0ACF-C5C205F33A83}"/>
          </ac:spMkLst>
        </pc:spChg>
        <pc:spChg chg="add del mod">
          <ac:chgData name="Birdi, Amber" userId="47b082eb-cd59-4925-994b-b8462c63b10c" providerId="ADAL" clId="{E9F6A81B-E86B-40D8-9A19-5CFC9B4427FA}" dt="2024-07-23T15:38:24.631" v="862" actId="478"/>
          <ac:spMkLst>
            <pc:docMk/>
            <pc:sldMk cId="519165296" sldId="280"/>
            <ac:spMk id="5" creationId="{A6A5A304-BF4A-23DE-3B98-7FC05744A883}"/>
          </ac:spMkLst>
        </pc:spChg>
        <pc:picChg chg="mod">
          <ac:chgData name="Birdi, Amber" userId="47b082eb-cd59-4925-994b-b8462c63b10c" providerId="ADAL" clId="{E9F6A81B-E86B-40D8-9A19-5CFC9B4427FA}" dt="2024-07-23T15:38:28.823" v="864" actId="1076"/>
          <ac:picMkLst>
            <pc:docMk/>
            <pc:sldMk cId="519165296" sldId="280"/>
            <ac:picMk id="7" creationId="{2072CA0A-6C25-52A5-4128-79A69E4723E9}"/>
          </ac:picMkLst>
        </pc:picChg>
        <pc:picChg chg="mod">
          <ac:chgData name="Birdi, Amber" userId="47b082eb-cd59-4925-994b-b8462c63b10c" providerId="ADAL" clId="{E9F6A81B-E86B-40D8-9A19-5CFC9B4427FA}" dt="2024-07-23T15:38:26.905" v="863" actId="1076"/>
          <ac:picMkLst>
            <pc:docMk/>
            <pc:sldMk cId="519165296" sldId="280"/>
            <ac:picMk id="9" creationId="{628DD0A0-E623-793C-F8EE-CE6352FE1D8E}"/>
          </ac:picMkLst>
        </pc:picChg>
      </pc:sldChg>
      <pc:sldChg chg="modSp add mod">
        <pc:chgData name="Birdi, Amber" userId="47b082eb-cd59-4925-994b-b8462c63b10c" providerId="ADAL" clId="{E9F6A81B-E86B-40D8-9A19-5CFC9B4427FA}" dt="2024-07-23T14:47:47.957" v="366" actId="14100"/>
        <pc:sldMkLst>
          <pc:docMk/>
          <pc:sldMk cId="2093614696" sldId="281"/>
        </pc:sldMkLst>
        <pc:spChg chg="mod">
          <ac:chgData name="Birdi, Amber" userId="47b082eb-cd59-4925-994b-b8462c63b10c" providerId="ADAL" clId="{E9F6A81B-E86B-40D8-9A19-5CFC9B4427FA}" dt="2024-07-23T14:47:47.957" v="366" actId="14100"/>
          <ac:spMkLst>
            <pc:docMk/>
            <pc:sldMk cId="2093614696" sldId="281"/>
            <ac:spMk id="7" creationId="{4B90B0C1-D4AE-73B6-5D2B-C91001133B77}"/>
          </ac:spMkLst>
        </pc:spChg>
        <pc:graphicFrameChg chg="mod">
          <ac:chgData name="Birdi, Amber" userId="47b082eb-cd59-4925-994b-b8462c63b10c" providerId="ADAL" clId="{E9F6A81B-E86B-40D8-9A19-5CFC9B4427FA}" dt="2024-07-23T14:47:35.985" v="363" actId="14100"/>
          <ac:graphicFrameMkLst>
            <pc:docMk/>
            <pc:sldMk cId="2093614696" sldId="281"/>
            <ac:graphicFrameMk id="15" creationId="{3CE25D86-21BE-DB9C-B805-0BBD5560B965}"/>
          </ac:graphicFrameMkLst>
        </pc:graphicFrameChg>
      </pc:sldChg>
      <pc:sldChg chg="addSp delSp modSp add mod">
        <pc:chgData name="Birdi, Amber" userId="47b082eb-cd59-4925-994b-b8462c63b10c" providerId="ADAL" clId="{E9F6A81B-E86B-40D8-9A19-5CFC9B4427FA}" dt="2024-07-23T14:49:09.068" v="422" actId="1076"/>
        <pc:sldMkLst>
          <pc:docMk/>
          <pc:sldMk cId="2595236804" sldId="282"/>
        </pc:sldMkLst>
        <pc:spChg chg="add mod">
          <ac:chgData name="Birdi, Amber" userId="47b082eb-cd59-4925-994b-b8462c63b10c" providerId="ADAL" clId="{E9F6A81B-E86B-40D8-9A19-5CFC9B4427FA}" dt="2024-07-23T14:48:58.445" v="419" actId="14100"/>
          <ac:spMkLst>
            <pc:docMk/>
            <pc:sldMk cId="2595236804" sldId="282"/>
            <ac:spMk id="2" creationId="{24CCBDB0-4677-1799-F56C-D46B55CDDB60}"/>
          </ac:spMkLst>
        </pc:spChg>
        <pc:spChg chg="add del mod">
          <ac:chgData name="Birdi, Amber" userId="47b082eb-cd59-4925-994b-b8462c63b10c" providerId="ADAL" clId="{E9F6A81B-E86B-40D8-9A19-5CFC9B4427FA}" dt="2024-07-23T14:49:05.227" v="421" actId="478"/>
          <ac:spMkLst>
            <pc:docMk/>
            <pc:sldMk cId="2595236804" sldId="282"/>
            <ac:spMk id="4" creationId="{3649002C-E39D-9C3B-80DA-4681058535B3}"/>
          </ac:spMkLst>
        </pc:spChg>
        <pc:spChg chg="del">
          <ac:chgData name="Birdi, Amber" userId="47b082eb-cd59-4925-994b-b8462c63b10c" providerId="ADAL" clId="{E9F6A81B-E86B-40D8-9A19-5CFC9B4427FA}" dt="2024-07-23T14:49:01.614" v="420" actId="478"/>
          <ac:spMkLst>
            <pc:docMk/>
            <pc:sldMk cId="2595236804" sldId="282"/>
            <ac:spMk id="7" creationId="{4B90B0C1-D4AE-73B6-5D2B-C91001133B77}"/>
          </ac:spMkLst>
        </pc:spChg>
        <pc:graphicFrameChg chg="mod">
          <ac:chgData name="Birdi, Amber" userId="47b082eb-cd59-4925-994b-b8462c63b10c" providerId="ADAL" clId="{E9F6A81B-E86B-40D8-9A19-5CFC9B4427FA}" dt="2024-07-23T14:49:09.068" v="422" actId="1076"/>
          <ac:graphicFrameMkLst>
            <pc:docMk/>
            <pc:sldMk cId="2595236804" sldId="282"/>
            <ac:graphicFrameMk id="15" creationId="{3CE25D86-21BE-DB9C-B805-0BBD5560B965}"/>
          </ac:graphicFrameMkLst>
        </pc:graphicFrameChg>
      </pc:sldChg>
      <pc:sldChg chg="addSp delSp modSp add mod">
        <pc:chgData name="Birdi, Amber" userId="47b082eb-cd59-4925-994b-b8462c63b10c" providerId="ADAL" clId="{E9F6A81B-E86B-40D8-9A19-5CFC9B4427FA}" dt="2024-07-23T14:25:01.087" v="301" actId="403"/>
        <pc:sldMkLst>
          <pc:docMk/>
          <pc:sldMk cId="3934855926" sldId="283"/>
        </pc:sldMkLst>
        <pc:spChg chg="mod">
          <ac:chgData name="Birdi, Amber" userId="47b082eb-cd59-4925-994b-b8462c63b10c" providerId="ADAL" clId="{E9F6A81B-E86B-40D8-9A19-5CFC9B4427FA}" dt="2024-07-23T14:25:01.087" v="301" actId="403"/>
          <ac:spMkLst>
            <pc:docMk/>
            <pc:sldMk cId="3934855926" sldId="283"/>
            <ac:spMk id="2" creationId="{7E60ADC9-A909-F169-F047-0F9D3D42EB20}"/>
          </ac:spMkLst>
        </pc:spChg>
        <pc:spChg chg="add del mod">
          <ac:chgData name="Birdi, Amber" userId="47b082eb-cd59-4925-994b-b8462c63b10c" providerId="ADAL" clId="{E9F6A81B-E86B-40D8-9A19-5CFC9B4427FA}" dt="2024-07-23T14:23:26.106" v="232" actId="478"/>
          <ac:spMkLst>
            <pc:docMk/>
            <pc:sldMk cId="3934855926" sldId="283"/>
            <ac:spMk id="6" creationId="{AEE95A86-1752-1326-1786-1A1C5F342AB0}"/>
          </ac:spMkLst>
        </pc:spChg>
        <pc:spChg chg="add mod">
          <ac:chgData name="Birdi, Amber" userId="47b082eb-cd59-4925-994b-b8462c63b10c" providerId="ADAL" clId="{E9F6A81B-E86B-40D8-9A19-5CFC9B4427FA}" dt="2024-07-23T14:24:30.042" v="286" actId="13926"/>
          <ac:spMkLst>
            <pc:docMk/>
            <pc:sldMk cId="3934855926" sldId="283"/>
            <ac:spMk id="8" creationId="{9C998813-9F44-A650-D275-FCF835BFBD9B}"/>
          </ac:spMkLst>
        </pc:spChg>
        <pc:spChg chg="add mod">
          <ac:chgData name="Birdi, Amber" userId="47b082eb-cd59-4925-994b-b8462c63b10c" providerId="ADAL" clId="{E9F6A81B-E86B-40D8-9A19-5CFC9B4427FA}" dt="2024-07-23T14:24:30.042" v="286" actId="13926"/>
          <ac:spMkLst>
            <pc:docMk/>
            <pc:sldMk cId="3934855926" sldId="283"/>
            <ac:spMk id="10" creationId="{4102369C-F762-9638-5AAD-B82863D19BC4}"/>
          </ac:spMkLst>
        </pc:spChg>
        <pc:spChg chg="add mod">
          <ac:chgData name="Birdi, Amber" userId="47b082eb-cd59-4925-994b-b8462c63b10c" providerId="ADAL" clId="{E9F6A81B-E86B-40D8-9A19-5CFC9B4427FA}" dt="2024-07-23T14:24:40.699" v="295" actId="20577"/>
          <ac:spMkLst>
            <pc:docMk/>
            <pc:sldMk cId="3934855926" sldId="283"/>
            <ac:spMk id="11" creationId="{4E18EEF6-954D-98EF-95D1-9D7AC35B126A}"/>
          </ac:spMkLst>
        </pc:spChg>
        <pc:spChg chg="add mod">
          <ac:chgData name="Birdi, Amber" userId="47b082eb-cd59-4925-994b-b8462c63b10c" providerId="ADAL" clId="{E9F6A81B-E86B-40D8-9A19-5CFC9B4427FA}" dt="2024-07-23T14:24:45.566" v="297" actId="1076"/>
          <ac:spMkLst>
            <pc:docMk/>
            <pc:sldMk cId="3934855926" sldId="283"/>
            <ac:spMk id="12" creationId="{1C32C894-381F-7D79-8B4A-4C59871410B0}"/>
          </ac:spMkLst>
        </pc:spChg>
        <pc:spChg chg="mod">
          <ac:chgData name="Birdi, Amber" userId="47b082eb-cd59-4925-994b-b8462c63b10c" providerId="ADAL" clId="{E9F6A81B-E86B-40D8-9A19-5CFC9B4427FA}" dt="2024-07-23T14:24:30.042" v="286" actId="13926"/>
          <ac:spMkLst>
            <pc:docMk/>
            <pc:sldMk cId="3934855926" sldId="283"/>
            <ac:spMk id="14" creationId="{390AE704-73EA-2B31-E867-5FFC8CF820B9}"/>
          </ac:spMkLst>
        </pc:spChg>
        <pc:spChg chg="del">
          <ac:chgData name="Birdi, Amber" userId="47b082eb-cd59-4925-994b-b8462c63b10c" providerId="ADAL" clId="{E9F6A81B-E86B-40D8-9A19-5CFC9B4427FA}" dt="2024-07-23T14:24:08.874" v="276" actId="478"/>
          <ac:spMkLst>
            <pc:docMk/>
            <pc:sldMk cId="3934855926" sldId="283"/>
            <ac:spMk id="15" creationId="{FC0FFADB-5C90-5ACA-62D4-A4BF140B36AA}"/>
          </ac:spMkLst>
        </pc:spChg>
        <pc:spChg chg="del">
          <ac:chgData name="Birdi, Amber" userId="47b082eb-cd59-4925-994b-b8462c63b10c" providerId="ADAL" clId="{E9F6A81B-E86B-40D8-9A19-5CFC9B4427FA}" dt="2024-07-23T14:24:09.573" v="277" actId="478"/>
          <ac:spMkLst>
            <pc:docMk/>
            <pc:sldMk cId="3934855926" sldId="283"/>
            <ac:spMk id="16" creationId="{1DAA4858-09B2-9E02-F9C9-E98F3ED65B0E}"/>
          </ac:spMkLst>
        </pc:spChg>
        <pc:spChg chg="add mod">
          <ac:chgData name="Birdi, Amber" userId="47b082eb-cd59-4925-994b-b8462c63b10c" providerId="ADAL" clId="{E9F6A81B-E86B-40D8-9A19-5CFC9B4427FA}" dt="2024-07-23T14:24:48.753" v="299" actId="1076"/>
          <ac:spMkLst>
            <pc:docMk/>
            <pc:sldMk cId="3934855926" sldId="283"/>
            <ac:spMk id="17" creationId="{1B63297F-770D-4C04-2C45-266E6F250A87}"/>
          </ac:spMkLst>
        </pc:spChg>
        <pc:picChg chg="del">
          <ac:chgData name="Birdi, Amber" userId="47b082eb-cd59-4925-994b-b8462c63b10c" providerId="ADAL" clId="{E9F6A81B-E86B-40D8-9A19-5CFC9B4427FA}" dt="2024-07-23T14:23:23.532" v="231" actId="478"/>
          <ac:picMkLst>
            <pc:docMk/>
            <pc:sldMk cId="3934855926" sldId="283"/>
            <ac:picMk id="7" creationId="{BD510B15-639A-F7B5-FB76-A39546451305}"/>
          </ac:picMkLst>
        </pc:picChg>
        <pc:picChg chg="del">
          <ac:chgData name="Birdi, Amber" userId="47b082eb-cd59-4925-994b-b8462c63b10c" providerId="ADAL" clId="{E9F6A81B-E86B-40D8-9A19-5CFC9B4427FA}" dt="2024-07-23T14:23:23.136" v="230" actId="478"/>
          <ac:picMkLst>
            <pc:docMk/>
            <pc:sldMk cId="3934855926" sldId="283"/>
            <ac:picMk id="9" creationId="{3C5DA61C-59E3-6216-96BF-E9C87B3564D3}"/>
          </ac:picMkLst>
        </pc:picChg>
        <pc:picChg chg="del">
          <ac:chgData name="Birdi, Amber" userId="47b082eb-cd59-4925-994b-b8462c63b10c" providerId="ADAL" clId="{E9F6A81B-E86B-40D8-9A19-5CFC9B4427FA}" dt="2024-07-23T14:23:22.582" v="229" actId="478"/>
          <ac:picMkLst>
            <pc:docMk/>
            <pc:sldMk cId="3934855926" sldId="283"/>
            <ac:picMk id="13" creationId="{8390FFBD-8CAE-5EEB-CE5D-7CF863B039C5}"/>
          </ac:picMkLst>
        </pc:picChg>
      </pc:sldChg>
      <pc:sldChg chg="addSp delSp modSp add mod">
        <pc:chgData name="Birdi, Amber" userId="47b082eb-cd59-4925-994b-b8462c63b10c" providerId="ADAL" clId="{E9F6A81B-E86B-40D8-9A19-5CFC9B4427FA}" dt="2024-07-23T14:27:14.274" v="341" actId="1076"/>
        <pc:sldMkLst>
          <pc:docMk/>
          <pc:sldMk cId="2593083128" sldId="284"/>
        </pc:sldMkLst>
        <pc:spChg chg="del">
          <ac:chgData name="Birdi, Amber" userId="47b082eb-cd59-4925-994b-b8462c63b10c" providerId="ADAL" clId="{E9F6A81B-E86B-40D8-9A19-5CFC9B4427FA}" dt="2024-07-23T14:26:57.488" v="334" actId="478"/>
          <ac:spMkLst>
            <pc:docMk/>
            <pc:sldMk cId="2593083128" sldId="284"/>
            <ac:spMk id="2" creationId="{BD630114-ADB6-1C34-6F1F-64739027077A}"/>
          </ac:spMkLst>
        </pc:spChg>
        <pc:spChg chg="add mod">
          <ac:chgData name="Birdi, Amber" userId="47b082eb-cd59-4925-994b-b8462c63b10c" providerId="ADAL" clId="{E9F6A81B-E86B-40D8-9A19-5CFC9B4427FA}" dt="2024-07-23T14:25:23.167" v="333" actId="20577"/>
          <ac:spMkLst>
            <pc:docMk/>
            <pc:sldMk cId="2593083128" sldId="284"/>
            <ac:spMk id="3" creationId="{16FF6201-2AE4-E801-025D-4C2A1C3E3928}"/>
          </ac:spMkLst>
        </pc:spChg>
        <pc:spChg chg="add del mod">
          <ac:chgData name="Birdi, Amber" userId="47b082eb-cd59-4925-994b-b8462c63b10c" providerId="ADAL" clId="{E9F6A81B-E86B-40D8-9A19-5CFC9B4427FA}" dt="2024-07-23T14:26:59.325" v="335" actId="478"/>
          <ac:spMkLst>
            <pc:docMk/>
            <pc:sldMk cId="2593083128" sldId="284"/>
            <ac:spMk id="5" creationId="{C3DBA062-B334-BCC7-A544-7B553FA18512}"/>
          </ac:spMkLst>
        </pc:spChg>
        <pc:spChg chg="del">
          <ac:chgData name="Birdi, Amber" userId="47b082eb-cd59-4925-994b-b8462c63b10c" providerId="ADAL" clId="{E9F6A81B-E86B-40D8-9A19-5CFC9B4427FA}" dt="2024-07-23T14:27:01.232" v="336" actId="478"/>
          <ac:spMkLst>
            <pc:docMk/>
            <pc:sldMk cId="2593083128" sldId="284"/>
            <ac:spMk id="12" creationId="{AB31A8C4-D93D-3ECF-A128-44B9598C2B36}"/>
          </ac:spMkLst>
        </pc:spChg>
        <pc:spChg chg="del">
          <ac:chgData name="Birdi, Amber" userId="47b082eb-cd59-4925-994b-b8462c63b10c" providerId="ADAL" clId="{E9F6A81B-E86B-40D8-9A19-5CFC9B4427FA}" dt="2024-07-23T14:27:03.070" v="337" actId="478"/>
          <ac:spMkLst>
            <pc:docMk/>
            <pc:sldMk cId="2593083128" sldId="284"/>
            <ac:spMk id="16" creationId="{35AC689B-00DF-1711-BB61-4C11C8911DFF}"/>
          </ac:spMkLst>
        </pc:spChg>
        <pc:picChg chg="mod">
          <ac:chgData name="Birdi, Amber" userId="47b082eb-cd59-4925-994b-b8462c63b10c" providerId="ADAL" clId="{E9F6A81B-E86B-40D8-9A19-5CFC9B4427FA}" dt="2024-07-23T14:27:14.274" v="341" actId="1076"/>
          <ac:picMkLst>
            <pc:docMk/>
            <pc:sldMk cId="2593083128" sldId="284"/>
            <ac:picMk id="11" creationId="{2357D811-0FAE-D2FA-49C8-BB381BFA25F3}"/>
          </ac:picMkLst>
        </pc:picChg>
      </pc:sldChg>
      <pc:sldChg chg="modSp add mod">
        <pc:chgData name="Birdi, Amber" userId="47b082eb-cd59-4925-994b-b8462c63b10c" providerId="ADAL" clId="{E9F6A81B-E86B-40D8-9A19-5CFC9B4427FA}" dt="2024-07-23T14:59:55.109" v="500" actId="20577"/>
        <pc:sldMkLst>
          <pc:docMk/>
          <pc:sldMk cId="2673048617" sldId="286"/>
        </pc:sldMkLst>
        <pc:spChg chg="mod">
          <ac:chgData name="Birdi, Amber" userId="47b082eb-cd59-4925-994b-b8462c63b10c" providerId="ADAL" clId="{E9F6A81B-E86B-40D8-9A19-5CFC9B4427FA}" dt="2024-07-23T14:59:55.109" v="500" actId="20577"/>
          <ac:spMkLst>
            <pc:docMk/>
            <pc:sldMk cId="2673048617" sldId="286"/>
            <ac:spMk id="2" creationId="{1B84414D-F6D6-F781-EEAB-2C72B03A2B7D}"/>
          </ac:spMkLst>
        </pc:spChg>
        <pc:spChg chg="mod">
          <ac:chgData name="Birdi, Amber" userId="47b082eb-cd59-4925-994b-b8462c63b10c" providerId="ADAL" clId="{E9F6A81B-E86B-40D8-9A19-5CFC9B4427FA}" dt="2024-07-23T14:57:59.465" v="477" actId="403"/>
          <ac:spMkLst>
            <pc:docMk/>
            <pc:sldMk cId="2673048617" sldId="286"/>
            <ac:spMk id="3" creationId="{5B2701CF-5CCA-FF23-50A3-F0C4401D421A}"/>
          </ac:spMkLst>
        </pc:spChg>
        <pc:picChg chg="mod">
          <ac:chgData name="Birdi, Amber" userId="47b082eb-cd59-4925-994b-b8462c63b10c" providerId="ADAL" clId="{E9F6A81B-E86B-40D8-9A19-5CFC9B4427FA}" dt="2024-07-23T14:59:34.924" v="479" actId="1076"/>
          <ac:picMkLst>
            <pc:docMk/>
            <pc:sldMk cId="2673048617" sldId="286"/>
            <ac:picMk id="10" creationId="{553B8D3F-CFE0-839F-9086-225DB0FB6D09}"/>
          </ac:picMkLst>
        </pc:picChg>
      </pc:sldChg>
      <pc:sldChg chg="addSp delSp modSp add mod">
        <pc:chgData name="Birdi, Amber" userId="47b082eb-cd59-4925-994b-b8462c63b10c" providerId="ADAL" clId="{E9F6A81B-E86B-40D8-9A19-5CFC9B4427FA}" dt="2024-07-23T15:25:41.287" v="832" actId="403"/>
        <pc:sldMkLst>
          <pc:docMk/>
          <pc:sldMk cId="3567650833" sldId="287"/>
        </pc:sldMkLst>
        <pc:spChg chg="del">
          <ac:chgData name="Birdi, Amber" userId="47b082eb-cd59-4925-994b-b8462c63b10c" providerId="ADAL" clId="{E9F6A81B-E86B-40D8-9A19-5CFC9B4427FA}" dt="2024-07-23T15:25:30.525" v="829" actId="478"/>
          <ac:spMkLst>
            <pc:docMk/>
            <pc:sldMk cId="3567650833" sldId="287"/>
            <ac:spMk id="2" creationId="{8178A4F4-1FBB-4EBB-8805-DF8322BC2ED6}"/>
          </ac:spMkLst>
        </pc:spChg>
        <pc:spChg chg="add mod">
          <ac:chgData name="Birdi, Amber" userId="47b082eb-cd59-4925-994b-b8462c63b10c" providerId="ADAL" clId="{E9F6A81B-E86B-40D8-9A19-5CFC9B4427FA}" dt="2024-07-23T15:25:28.680" v="828" actId="14100"/>
          <ac:spMkLst>
            <pc:docMk/>
            <pc:sldMk cId="3567650833" sldId="287"/>
            <ac:spMk id="6" creationId="{7B14280C-397B-A2A0-1AE2-82618AE58764}"/>
          </ac:spMkLst>
        </pc:spChg>
        <pc:spChg chg="add del mod">
          <ac:chgData name="Birdi, Amber" userId="47b082eb-cd59-4925-994b-b8462c63b10c" providerId="ADAL" clId="{E9F6A81B-E86B-40D8-9A19-5CFC9B4427FA}" dt="2024-07-23T15:25:32.633" v="830" actId="478"/>
          <ac:spMkLst>
            <pc:docMk/>
            <pc:sldMk cId="3567650833" sldId="287"/>
            <ac:spMk id="8" creationId="{540733BF-91AF-BDB5-EF24-94091105BADD}"/>
          </ac:spMkLst>
        </pc:spChg>
        <pc:graphicFrameChg chg="mod modGraphic">
          <ac:chgData name="Birdi, Amber" userId="47b082eb-cd59-4925-994b-b8462c63b10c" providerId="ADAL" clId="{E9F6A81B-E86B-40D8-9A19-5CFC9B4427FA}" dt="2024-07-23T15:25:41.287" v="832" actId="403"/>
          <ac:graphicFrameMkLst>
            <pc:docMk/>
            <pc:sldMk cId="3567650833" sldId="287"/>
            <ac:graphicFrameMk id="3" creationId="{95C71A4F-6E93-1045-556B-F0A6A7AF6DBE}"/>
          </ac:graphicFrameMkLst>
        </pc:graphicFrameChg>
      </pc:sldChg>
      <pc:sldChg chg="modSp add mod">
        <pc:chgData name="Birdi, Amber" userId="47b082eb-cd59-4925-994b-b8462c63b10c" providerId="ADAL" clId="{E9F6A81B-E86B-40D8-9A19-5CFC9B4427FA}" dt="2024-07-23T15:06:06.208" v="546" actId="403"/>
        <pc:sldMkLst>
          <pc:docMk/>
          <pc:sldMk cId="69186564" sldId="288"/>
        </pc:sldMkLst>
        <pc:spChg chg="mod">
          <ac:chgData name="Birdi, Amber" userId="47b082eb-cd59-4925-994b-b8462c63b10c" providerId="ADAL" clId="{E9F6A81B-E86B-40D8-9A19-5CFC9B4427FA}" dt="2024-07-23T15:06:06.208" v="546" actId="403"/>
          <ac:spMkLst>
            <pc:docMk/>
            <pc:sldMk cId="69186564" sldId="288"/>
            <ac:spMk id="2" creationId="{A81B11A1-19CD-D47D-2EFA-E36115722DF4}"/>
          </ac:spMkLst>
        </pc:spChg>
        <pc:spChg chg="mod">
          <ac:chgData name="Birdi, Amber" userId="47b082eb-cd59-4925-994b-b8462c63b10c" providerId="ADAL" clId="{E9F6A81B-E86B-40D8-9A19-5CFC9B4427FA}" dt="2024-07-23T15:06:03.033" v="544" actId="12"/>
          <ac:spMkLst>
            <pc:docMk/>
            <pc:sldMk cId="69186564" sldId="288"/>
            <ac:spMk id="3" creationId="{7986C9E3-B457-D086-14AD-3A7687353156}"/>
          </ac:spMkLst>
        </pc:spChg>
      </pc:sldChg>
      <pc:sldChg chg="addSp delSp modSp add mod">
        <pc:chgData name="Birdi, Amber" userId="47b082eb-cd59-4925-994b-b8462c63b10c" providerId="ADAL" clId="{E9F6A81B-E86B-40D8-9A19-5CFC9B4427FA}" dt="2024-07-23T14:48:02.878" v="367" actId="1076"/>
        <pc:sldMkLst>
          <pc:docMk/>
          <pc:sldMk cId="4162908892" sldId="289"/>
        </pc:sldMkLst>
        <pc:spChg chg="del mod">
          <ac:chgData name="Birdi, Amber" userId="47b082eb-cd59-4925-994b-b8462c63b10c" providerId="ADAL" clId="{E9F6A81B-E86B-40D8-9A19-5CFC9B4427FA}" dt="2024-07-23T14:33:58.613" v="347" actId="478"/>
          <ac:spMkLst>
            <pc:docMk/>
            <pc:sldMk cId="4162908892" sldId="289"/>
            <ac:spMk id="2" creationId="{BD630114-ADB6-1C34-6F1F-64739027077A}"/>
          </ac:spMkLst>
        </pc:spChg>
        <pc:spChg chg="add del mod">
          <ac:chgData name="Birdi, Amber" userId="47b082eb-cd59-4925-994b-b8462c63b10c" providerId="ADAL" clId="{E9F6A81B-E86B-40D8-9A19-5CFC9B4427FA}" dt="2024-07-23T14:47:17.164" v="361" actId="478"/>
          <ac:spMkLst>
            <pc:docMk/>
            <pc:sldMk cId="4162908892" sldId="289"/>
            <ac:spMk id="4" creationId="{FD2C6B65-8DDA-65E5-04EA-108C03F26255}"/>
          </ac:spMkLst>
        </pc:spChg>
        <pc:spChg chg="add mod">
          <ac:chgData name="Birdi, Amber" userId="47b082eb-cd59-4925-994b-b8462c63b10c" providerId="ADAL" clId="{E9F6A81B-E86B-40D8-9A19-5CFC9B4427FA}" dt="2024-07-23T14:48:02.878" v="367" actId="1076"/>
          <ac:spMkLst>
            <pc:docMk/>
            <pc:sldMk cId="4162908892" sldId="289"/>
            <ac:spMk id="6" creationId="{EA80EA7A-51CB-056A-98FB-5953421D44B7}"/>
          </ac:spMkLst>
        </pc:spChg>
        <pc:picChg chg="mod">
          <ac:chgData name="Birdi, Amber" userId="47b082eb-cd59-4925-994b-b8462c63b10c" providerId="ADAL" clId="{E9F6A81B-E86B-40D8-9A19-5CFC9B4427FA}" dt="2024-07-23T14:34:13.732" v="354" actId="1076"/>
          <ac:picMkLst>
            <pc:docMk/>
            <pc:sldMk cId="4162908892" sldId="289"/>
            <ac:picMk id="13" creationId="{27392BC1-6051-6C5C-05A5-1CF92B7A6E04}"/>
          </ac:picMkLst>
        </pc:picChg>
        <pc:picChg chg="mod">
          <ac:chgData name="Birdi, Amber" userId="47b082eb-cd59-4925-994b-b8462c63b10c" providerId="ADAL" clId="{E9F6A81B-E86B-40D8-9A19-5CFC9B4427FA}" dt="2024-07-23T14:34:17.871" v="356" actId="1076"/>
          <ac:picMkLst>
            <pc:docMk/>
            <pc:sldMk cId="4162908892" sldId="289"/>
            <ac:picMk id="15" creationId="{25FF8B5A-6740-43D6-3285-57DFC77F30D7}"/>
          </ac:picMkLst>
        </pc:picChg>
      </pc:sldChg>
      <pc:sldChg chg="modSp add mod">
        <pc:chgData name="Birdi, Amber" userId="47b082eb-cd59-4925-994b-b8462c63b10c" providerId="ADAL" clId="{E9F6A81B-E86B-40D8-9A19-5CFC9B4427FA}" dt="2024-07-23T15:42:15.455" v="866" actId="403"/>
        <pc:sldMkLst>
          <pc:docMk/>
          <pc:sldMk cId="3981345271" sldId="290"/>
        </pc:sldMkLst>
        <pc:spChg chg="mod">
          <ac:chgData name="Birdi, Amber" userId="47b082eb-cd59-4925-994b-b8462c63b10c" providerId="ADAL" clId="{E9F6A81B-E86B-40D8-9A19-5CFC9B4427FA}" dt="2024-07-23T15:42:15.455" v="866" actId="403"/>
          <ac:spMkLst>
            <pc:docMk/>
            <pc:sldMk cId="3981345271" sldId="290"/>
            <ac:spMk id="3" creationId="{5B2701CF-5CCA-FF23-50A3-F0C4401D421A}"/>
          </ac:spMkLst>
        </pc:spChg>
      </pc:sldChg>
      <pc:sldChg chg="modSp mod setBg">
        <pc:chgData name="Birdi, Amber" userId="47b082eb-cd59-4925-994b-b8462c63b10c" providerId="ADAL" clId="{E9F6A81B-E86B-40D8-9A19-5CFC9B4427FA}" dt="2024-07-23T14:47:06.962" v="360"/>
        <pc:sldMkLst>
          <pc:docMk/>
          <pc:sldMk cId="2724072112" sldId="291"/>
        </pc:sldMkLst>
        <pc:spChg chg="mod">
          <ac:chgData name="Birdi, Amber" userId="47b082eb-cd59-4925-994b-b8462c63b10c" providerId="ADAL" clId="{E9F6A81B-E86B-40D8-9A19-5CFC9B4427FA}" dt="2024-07-23T14:06:52.260" v="134" actId="20577"/>
          <ac:spMkLst>
            <pc:docMk/>
            <pc:sldMk cId="2724072112" sldId="291"/>
            <ac:spMk id="2" creationId="{1039F7E3-F68C-EAF3-0915-A4AA9A327F14}"/>
          </ac:spMkLst>
        </pc:spChg>
        <pc:spChg chg="mod">
          <ac:chgData name="Birdi, Amber" userId="47b082eb-cd59-4925-994b-b8462c63b10c" providerId="ADAL" clId="{E9F6A81B-E86B-40D8-9A19-5CFC9B4427FA}" dt="2024-07-23T14:07:18.899" v="165" actId="404"/>
          <ac:spMkLst>
            <pc:docMk/>
            <pc:sldMk cId="2724072112" sldId="291"/>
            <ac:spMk id="3" creationId="{C52BD528-A09E-5EC1-4705-D425C72CAD2A}"/>
          </ac:spMkLst>
        </pc:spChg>
      </pc:sldChg>
      <pc:sldChg chg="modSp add mod">
        <pc:chgData name="Birdi, Amber" userId="47b082eb-cd59-4925-994b-b8462c63b10c" providerId="ADAL" clId="{E9F6A81B-E86B-40D8-9A19-5CFC9B4427FA}" dt="2024-07-23T15:02:00.218" v="502" actId="12100"/>
        <pc:sldMkLst>
          <pc:docMk/>
          <pc:sldMk cId="607483805" sldId="292"/>
        </pc:sldMkLst>
        <pc:spChg chg="mod">
          <ac:chgData name="Birdi, Amber" userId="47b082eb-cd59-4925-994b-b8462c63b10c" providerId="ADAL" clId="{E9F6A81B-E86B-40D8-9A19-5CFC9B4427FA}" dt="2024-07-23T14:48:20.638" v="375" actId="403"/>
          <ac:spMkLst>
            <pc:docMk/>
            <pc:sldMk cId="607483805" sldId="292"/>
            <ac:spMk id="2" creationId="{DD6F1D73-8FF2-01B3-84DF-B93135A0874D}"/>
          </ac:spMkLst>
        </pc:spChg>
        <pc:graphicFrameChg chg="mod">
          <ac:chgData name="Birdi, Amber" userId="47b082eb-cd59-4925-994b-b8462c63b10c" providerId="ADAL" clId="{E9F6A81B-E86B-40D8-9A19-5CFC9B4427FA}" dt="2024-07-23T15:02:00.218" v="502" actId="12100"/>
          <ac:graphicFrameMkLst>
            <pc:docMk/>
            <pc:sldMk cId="607483805" sldId="292"/>
            <ac:graphicFrameMk id="6" creationId="{CEF76583-9FF0-0202-2E7E-17FAF3E769F6}"/>
          </ac:graphicFrameMkLst>
        </pc:graphicFrameChg>
      </pc:sldChg>
      <pc:sldChg chg="addSp delSp modSp add mod">
        <pc:chgData name="Birdi, Amber" userId="47b082eb-cd59-4925-994b-b8462c63b10c" providerId="ADAL" clId="{E9F6A81B-E86B-40D8-9A19-5CFC9B4427FA}" dt="2024-07-23T15:02:10.287" v="503" actId="12100"/>
        <pc:sldMkLst>
          <pc:docMk/>
          <pc:sldMk cId="318713451" sldId="293"/>
        </pc:sldMkLst>
        <pc:spChg chg="del">
          <ac:chgData name="Birdi, Amber" userId="47b082eb-cd59-4925-994b-b8462c63b10c" providerId="ADAL" clId="{E9F6A81B-E86B-40D8-9A19-5CFC9B4427FA}" dt="2024-07-23T14:49:19.922" v="423" actId="478"/>
          <ac:spMkLst>
            <pc:docMk/>
            <pc:sldMk cId="318713451" sldId="293"/>
            <ac:spMk id="2" creationId="{3BCB3EAE-D50F-8ACD-7D98-A1FBE783E0B1}"/>
          </ac:spMkLst>
        </pc:spChg>
        <pc:spChg chg="add del mod">
          <ac:chgData name="Birdi, Amber" userId="47b082eb-cd59-4925-994b-b8462c63b10c" providerId="ADAL" clId="{E9F6A81B-E86B-40D8-9A19-5CFC9B4427FA}" dt="2024-07-23T14:49:23.392" v="426" actId="478"/>
          <ac:spMkLst>
            <pc:docMk/>
            <pc:sldMk cId="318713451" sldId="293"/>
            <ac:spMk id="7" creationId="{B6A18D7E-687C-0EB5-411C-6242B5554E04}"/>
          </ac:spMkLst>
        </pc:spChg>
        <pc:spChg chg="add del mod">
          <ac:chgData name="Birdi, Amber" userId="47b082eb-cd59-4925-994b-b8462c63b10c" providerId="ADAL" clId="{E9F6A81B-E86B-40D8-9A19-5CFC9B4427FA}" dt="2024-07-23T14:49:22.598" v="425" actId="478"/>
          <ac:spMkLst>
            <pc:docMk/>
            <pc:sldMk cId="318713451" sldId="293"/>
            <ac:spMk id="8" creationId="{0B332821-BF23-47B2-4427-0F689E0152C2}"/>
          </ac:spMkLst>
        </pc:spChg>
        <pc:spChg chg="add mod">
          <ac:chgData name="Birdi, Amber" userId="47b082eb-cd59-4925-994b-b8462c63b10c" providerId="ADAL" clId="{E9F6A81B-E86B-40D8-9A19-5CFC9B4427FA}" dt="2024-07-23T14:49:30.519" v="439" actId="20577"/>
          <ac:spMkLst>
            <pc:docMk/>
            <pc:sldMk cId="318713451" sldId="293"/>
            <ac:spMk id="9" creationId="{92AEE443-A250-1DC2-5CA4-C1020706A598}"/>
          </ac:spMkLst>
        </pc:spChg>
        <pc:graphicFrameChg chg="mod">
          <ac:chgData name="Birdi, Amber" userId="47b082eb-cd59-4925-994b-b8462c63b10c" providerId="ADAL" clId="{E9F6A81B-E86B-40D8-9A19-5CFC9B4427FA}" dt="2024-07-23T15:02:10.287" v="503" actId="12100"/>
          <ac:graphicFrameMkLst>
            <pc:docMk/>
            <pc:sldMk cId="318713451" sldId="293"/>
            <ac:graphicFrameMk id="6" creationId="{2D792F95-5104-8E1C-A762-7EE13F567176}"/>
          </ac:graphicFrameMkLst>
        </pc:graphicFrameChg>
      </pc:sldChg>
      <pc:sldChg chg="add">
        <pc:chgData name="Birdi, Amber" userId="47b082eb-cd59-4925-994b-b8462c63b10c" providerId="ADAL" clId="{E9F6A81B-E86B-40D8-9A19-5CFC9B4427FA}" dt="2024-07-23T12:28:23.025" v="43"/>
        <pc:sldMkLst>
          <pc:docMk/>
          <pc:sldMk cId="2335086627" sldId="294"/>
        </pc:sldMkLst>
      </pc:sldChg>
      <pc:sldChg chg="modSp add mod">
        <pc:chgData name="Birdi, Amber" userId="47b082eb-cd59-4925-994b-b8462c63b10c" providerId="ADAL" clId="{E9F6A81B-E86B-40D8-9A19-5CFC9B4427FA}" dt="2024-07-23T14:48:15.622" v="373" actId="14100"/>
        <pc:sldMkLst>
          <pc:docMk/>
          <pc:sldMk cId="3352202723" sldId="295"/>
        </pc:sldMkLst>
        <pc:spChg chg="mod">
          <ac:chgData name="Birdi, Amber" userId="47b082eb-cd59-4925-994b-b8462c63b10c" providerId="ADAL" clId="{E9F6A81B-E86B-40D8-9A19-5CFC9B4427FA}" dt="2024-07-23T14:48:15.622" v="373" actId="14100"/>
          <ac:spMkLst>
            <pc:docMk/>
            <pc:sldMk cId="3352202723" sldId="295"/>
            <ac:spMk id="7" creationId="{5DEEE574-B509-7E6F-1574-B220D3BE2AB2}"/>
          </ac:spMkLst>
        </pc:spChg>
        <pc:spChg chg="mod">
          <ac:chgData name="Birdi, Amber" userId="47b082eb-cd59-4925-994b-b8462c63b10c" providerId="ADAL" clId="{E9F6A81B-E86B-40D8-9A19-5CFC9B4427FA}" dt="2024-07-23T14:48:12.845" v="372" actId="1076"/>
          <ac:spMkLst>
            <pc:docMk/>
            <pc:sldMk cId="3352202723" sldId="295"/>
            <ac:spMk id="10" creationId="{4E02519D-43CE-286B-B8BD-2E1E87CE46DB}"/>
          </ac:spMkLst>
        </pc:spChg>
      </pc:sldChg>
      <pc:sldChg chg="addSp delSp modSp add mod">
        <pc:chgData name="Birdi, Amber" userId="47b082eb-cd59-4925-994b-b8462c63b10c" providerId="ADAL" clId="{E9F6A81B-E86B-40D8-9A19-5CFC9B4427FA}" dt="2024-07-23T15:05:19.756" v="536" actId="1076"/>
        <pc:sldMkLst>
          <pc:docMk/>
          <pc:sldMk cId="1910722320" sldId="296"/>
        </pc:sldMkLst>
        <pc:spChg chg="mod">
          <ac:chgData name="Birdi, Amber" userId="47b082eb-cd59-4925-994b-b8462c63b10c" providerId="ADAL" clId="{E9F6A81B-E86B-40D8-9A19-5CFC9B4427FA}" dt="2024-07-23T15:02:21.118" v="506" actId="403"/>
          <ac:spMkLst>
            <pc:docMk/>
            <pc:sldMk cId="1910722320" sldId="296"/>
            <ac:spMk id="2" creationId="{FCCD0C14-722D-F4A6-E890-25549B483971}"/>
          </ac:spMkLst>
        </pc:spChg>
        <pc:spChg chg="add mod">
          <ac:chgData name="Birdi, Amber" userId="47b082eb-cd59-4925-994b-b8462c63b10c" providerId="ADAL" clId="{E9F6A81B-E86B-40D8-9A19-5CFC9B4427FA}" dt="2024-07-23T15:04:59.574" v="529" actId="1038"/>
          <ac:spMkLst>
            <pc:docMk/>
            <pc:sldMk cId="1910722320" sldId="296"/>
            <ac:spMk id="4" creationId="{E9920E95-AC19-BD22-8645-B69787373A7F}"/>
          </ac:spMkLst>
        </pc:spChg>
        <pc:spChg chg="add mod">
          <ac:chgData name="Birdi, Amber" userId="47b082eb-cd59-4925-994b-b8462c63b10c" providerId="ADAL" clId="{E9F6A81B-E86B-40D8-9A19-5CFC9B4427FA}" dt="2024-07-23T15:05:19.756" v="536" actId="1076"/>
          <ac:spMkLst>
            <pc:docMk/>
            <pc:sldMk cId="1910722320" sldId="296"/>
            <ac:spMk id="5" creationId="{F6B7A499-8E14-AC59-C5A1-9AD0B8876A27}"/>
          </ac:spMkLst>
        </pc:spChg>
        <pc:spChg chg="mod">
          <ac:chgData name="Birdi, Amber" userId="47b082eb-cd59-4925-994b-b8462c63b10c" providerId="ADAL" clId="{E9F6A81B-E86B-40D8-9A19-5CFC9B4427FA}" dt="2024-07-23T15:02:51.532" v="513" actId="1076"/>
          <ac:spMkLst>
            <pc:docMk/>
            <pc:sldMk cId="1910722320" sldId="296"/>
            <ac:spMk id="8" creationId="{E89CF3C0-4DDF-048B-8420-883B61CC888E}"/>
          </ac:spMkLst>
        </pc:spChg>
        <pc:picChg chg="mod">
          <ac:chgData name="Birdi, Amber" userId="47b082eb-cd59-4925-994b-b8462c63b10c" providerId="ADAL" clId="{E9F6A81B-E86B-40D8-9A19-5CFC9B4427FA}" dt="2024-07-23T15:04:46.745" v="523" actId="14100"/>
          <ac:picMkLst>
            <pc:docMk/>
            <pc:sldMk cId="1910722320" sldId="296"/>
            <ac:picMk id="1026" creationId="{12302E5E-F4D9-F357-BCA2-4622C0E6EC00}"/>
          </ac:picMkLst>
        </pc:picChg>
        <pc:picChg chg="del mod">
          <ac:chgData name="Birdi, Amber" userId="47b082eb-cd59-4925-994b-b8462c63b10c" providerId="ADAL" clId="{E9F6A81B-E86B-40D8-9A19-5CFC9B4427FA}" dt="2024-07-23T15:02:47.937" v="512" actId="478"/>
          <ac:picMkLst>
            <pc:docMk/>
            <pc:sldMk cId="1910722320" sldId="296"/>
            <ac:picMk id="1028" creationId="{23FE0074-CAD1-09DA-E8EC-605A0AE9B999}"/>
          </ac:picMkLst>
        </pc:picChg>
      </pc:sldChg>
      <pc:sldChg chg="del">
        <pc:chgData name="Birdi, Amber" userId="47b082eb-cd59-4925-994b-b8462c63b10c" providerId="ADAL" clId="{E9F6A81B-E86B-40D8-9A19-5CFC9B4427FA}" dt="2024-07-23T12:28:11.006" v="42" actId="47"/>
        <pc:sldMkLst>
          <pc:docMk/>
          <pc:sldMk cId="944497705" sldId="303"/>
        </pc:sldMkLst>
      </pc:sldChg>
      <pc:sldChg chg="del">
        <pc:chgData name="Birdi, Amber" userId="47b082eb-cd59-4925-994b-b8462c63b10c" providerId="ADAL" clId="{E9F6A81B-E86B-40D8-9A19-5CFC9B4427FA}" dt="2024-07-23T12:28:07.287" v="1" actId="47"/>
        <pc:sldMkLst>
          <pc:docMk/>
          <pc:sldMk cId="864789364" sldId="305"/>
        </pc:sldMkLst>
      </pc:sldChg>
      <pc:sldChg chg="del">
        <pc:chgData name="Birdi, Amber" userId="47b082eb-cd59-4925-994b-b8462c63b10c" providerId="ADAL" clId="{E9F6A81B-E86B-40D8-9A19-5CFC9B4427FA}" dt="2024-07-23T12:28:07.310" v="2" actId="47"/>
        <pc:sldMkLst>
          <pc:docMk/>
          <pc:sldMk cId="216796981" sldId="306"/>
        </pc:sldMkLst>
      </pc:sldChg>
      <pc:sldChg chg="del">
        <pc:chgData name="Birdi, Amber" userId="47b082eb-cd59-4925-994b-b8462c63b10c" providerId="ADAL" clId="{E9F6A81B-E86B-40D8-9A19-5CFC9B4427FA}" dt="2024-07-23T12:28:07.350" v="3" actId="47"/>
        <pc:sldMkLst>
          <pc:docMk/>
          <pc:sldMk cId="3690883878" sldId="307"/>
        </pc:sldMkLst>
      </pc:sldChg>
      <pc:sldChg chg="del">
        <pc:chgData name="Birdi, Amber" userId="47b082eb-cd59-4925-994b-b8462c63b10c" providerId="ADAL" clId="{E9F6A81B-E86B-40D8-9A19-5CFC9B4427FA}" dt="2024-07-23T12:28:07.386" v="4" actId="47"/>
        <pc:sldMkLst>
          <pc:docMk/>
          <pc:sldMk cId="4135078563" sldId="308"/>
        </pc:sldMkLst>
      </pc:sldChg>
      <pc:sldChg chg="del">
        <pc:chgData name="Birdi, Amber" userId="47b082eb-cd59-4925-994b-b8462c63b10c" providerId="ADAL" clId="{E9F6A81B-E86B-40D8-9A19-5CFC9B4427FA}" dt="2024-07-23T12:28:07.435" v="5" actId="47"/>
        <pc:sldMkLst>
          <pc:docMk/>
          <pc:sldMk cId="3616345672" sldId="309"/>
        </pc:sldMkLst>
      </pc:sldChg>
      <pc:sldChg chg="del">
        <pc:chgData name="Birdi, Amber" userId="47b082eb-cd59-4925-994b-b8462c63b10c" providerId="ADAL" clId="{E9F6A81B-E86B-40D8-9A19-5CFC9B4427FA}" dt="2024-07-23T12:28:07.534" v="7" actId="47"/>
        <pc:sldMkLst>
          <pc:docMk/>
          <pc:sldMk cId="3703814759" sldId="310"/>
        </pc:sldMkLst>
      </pc:sldChg>
      <pc:sldChg chg="del">
        <pc:chgData name="Birdi, Amber" userId="47b082eb-cd59-4925-994b-b8462c63b10c" providerId="ADAL" clId="{E9F6A81B-E86B-40D8-9A19-5CFC9B4427FA}" dt="2024-07-23T12:28:07.558" v="8" actId="47"/>
        <pc:sldMkLst>
          <pc:docMk/>
          <pc:sldMk cId="1307048282" sldId="311"/>
        </pc:sldMkLst>
      </pc:sldChg>
      <pc:sldChg chg="del">
        <pc:chgData name="Birdi, Amber" userId="47b082eb-cd59-4925-994b-b8462c63b10c" providerId="ADAL" clId="{E9F6A81B-E86B-40D8-9A19-5CFC9B4427FA}" dt="2024-07-23T12:28:07.623" v="9" actId="47"/>
        <pc:sldMkLst>
          <pc:docMk/>
          <pc:sldMk cId="630361478" sldId="312"/>
        </pc:sldMkLst>
      </pc:sldChg>
      <pc:sldChg chg="del">
        <pc:chgData name="Birdi, Amber" userId="47b082eb-cd59-4925-994b-b8462c63b10c" providerId="ADAL" clId="{E9F6A81B-E86B-40D8-9A19-5CFC9B4427FA}" dt="2024-07-23T12:28:07.647" v="10" actId="47"/>
        <pc:sldMkLst>
          <pc:docMk/>
          <pc:sldMk cId="106242091" sldId="313"/>
        </pc:sldMkLst>
      </pc:sldChg>
      <pc:sldChg chg="del">
        <pc:chgData name="Birdi, Amber" userId="47b082eb-cd59-4925-994b-b8462c63b10c" providerId="ADAL" clId="{E9F6A81B-E86B-40D8-9A19-5CFC9B4427FA}" dt="2024-07-23T12:28:07.673" v="11" actId="47"/>
        <pc:sldMkLst>
          <pc:docMk/>
          <pc:sldMk cId="1991293971" sldId="314"/>
        </pc:sldMkLst>
      </pc:sldChg>
      <pc:sldChg chg="del">
        <pc:chgData name="Birdi, Amber" userId="47b082eb-cd59-4925-994b-b8462c63b10c" providerId="ADAL" clId="{E9F6A81B-E86B-40D8-9A19-5CFC9B4427FA}" dt="2024-07-23T12:28:07.700" v="12" actId="47"/>
        <pc:sldMkLst>
          <pc:docMk/>
          <pc:sldMk cId="3150286836" sldId="315"/>
        </pc:sldMkLst>
      </pc:sldChg>
      <pc:sldChg chg="del">
        <pc:chgData name="Birdi, Amber" userId="47b082eb-cd59-4925-994b-b8462c63b10c" providerId="ADAL" clId="{E9F6A81B-E86B-40D8-9A19-5CFC9B4427FA}" dt="2024-07-23T12:28:07.731" v="13" actId="47"/>
        <pc:sldMkLst>
          <pc:docMk/>
          <pc:sldMk cId="4116051748" sldId="316"/>
        </pc:sldMkLst>
      </pc:sldChg>
      <pc:sldChg chg="del">
        <pc:chgData name="Birdi, Amber" userId="47b082eb-cd59-4925-994b-b8462c63b10c" providerId="ADAL" clId="{E9F6A81B-E86B-40D8-9A19-5CFC9B4427FA}" dt="2024-07-23T12:28:07.759" v="14" actId="47"/>
        <pc:sldMkLst>
          <pc:docMk/>
          <pc:sldMk cId="3341625082" sldId="317"/>
        </pc:sldMkLst>
      </pc:sldChg>
      <pc:sldChg chg="del">
        <pc:chgData name="Birdi, Amber" userId="47b082eb-cd59-4925-994b-b8462c63b10c" providerId="ADAL" clId="{E9F6A81B-E86B-40D8-9A19-5CFC9B4427FA}" dt="2024-07-23T12:28:07.792" v="15" actId="47"/>
        <pc:sldMkLst>
          <pc:docMk/>
          <pc:sldMk cId="3769357902" sldId="318"/>
        </pc:sldMkLst>
      </pc:sldChg>
      <pc:sldChg chg="del">
        <pc:chgData name="Birdi, Amber" userId="47b082eb-cd59-4925-994b-b8462c63b10c" providerId="ADAL" clId="{E9F6A81B-E86B-40D8-9A19-5CFC9B4427FA}" dt="2024-07-23T12:28:07.816" v="16" actId="47"/>
        <pc:sldMkLst>
          <pc:docMk/>
          <pc:sldMk cId="3754521795" sldId="319"/>
        </pc:sldMkLst>
      </pc:sldChg>
      <pc:sldChg chg="del">
        <pc:chgData name="Birdi, Amber" userId="47b082eb-cd59-4925-994b-b8462c63b10c" providerId="ADAL" clId="{E9F6A81B-E86B-40D8-9A19-5CFC9B4427FA}" dt="2024-07-23T12:28:07.862" v="17" actId="47"/>
        <pc:sldMkLst>
          <pc:docMk/>
          <pc:sldMk cId="3863827068" sldId="320"/>
        </pc:sldMkLst>
      </pc:sldChg>
      <pc:sldChg chg="del">
        <pc:chgData name="Birdi, Amber" userId="47b082eb-cd59-4925-994b-b8462c63b10c" providerId="ADAL" clId="{E9F6A81B-E86B-40D8-9A19-5CFC9B4427FA}" dt="2024-07-23T12:28:07.893" v="18" actId="47"/>
        <pc:sldMkLst>
          <pc:docMk/>
          <pc:sldMk cId="732948341" sldId="321"/>
        </pc:sldMkLst>
      </pc:sldChg>
      <pc:sldChg chg="del">
        <pc:chgData name="Birdi, Amber" userId="47b082eb-cd59-4925-994b-b8462c63b10c" providerId="ADAL" clId="{E9F6A81B-E86B-40D8-9A19-5CFC9B4427FA}" dt="2024-07-23T12:28:07.924" v="19" actId="47"/>
        <pc:sldMkLst>
          <pc:docMk/>
          <pc:sldMk cId="1844289333" sldId="322"/>
        </pc:sldMkLst>
      </pc:sldChg>
      <pc:sldChg chg="del">
        <pc:chgData name="Birdi, Amber" userId="47b082eb-cd59-4925-994b-b8462c63b10c" providerId="ADAL" clId="{E9F6A81B-E86B-40D8-9A19-5CFC9B4427FA}" dt="2024-07-23T12:28:07.955" v="20" actId="47"/>
        <pc:sldMkLst>
          <pc:docMk/>
          <pc:sldMk cId="504518604" sldId="323"/>
        </pc:sldMkLst>
      </pc:sldChg>
      <pc:sldChg chg="del">
        <pc:chgData name="Birdi, Amber" userId="47b082eb-cd59-4925-994b-b8462c63b10c" providerId="ADAL" clId="{E9F6A81B-E86B-40D8-9A19-5CFC9B4427FA}" dt="2024-07-23T12:28:08.026" v="21" actId="47"/>
        <pc:sldMkLst>
          <pc:docMk/>
          <pc:sldMk cId="2675881139" sldId="324"/>
        </pc:sldMkLst>
      </pc:sldChg>
      <pc:sldChg chg="del">
        <pc:chgData name="Birdi, Amber" userId="47b082eb-cd59-4925-994b-b8462c63b10c" providerId="ADAL" clId="{E9F6A81B-E86B-40D8-9A19-5CFC9B4427FA}" dt="2024-07-23T12:28:08.059" v="22" actId="47"/>
        <pc:sldMkLst>
          <pc:docMk/>
          <pc:sldMk cId="686659851" sldId="325"/>
        </pc:sldMkLst>
      </pc:sldChg>
      <pc:sldChg chg="del">
        <pc:chgData name="Birdi, Amber" userId="47b082eb-cd59-4925-994b-b8462c63b10c" providerId="ADAL" clId="{E9F6A81B-E86B-40D8-9A19-5CFC9B4427FA}" dt="2024-07-23T12:28:08.624" v="23" actId="47"/>
        <pc:sldMkLst>
          <pc:docMk/>
          <pc:sldMk cId="3686303745" sldId="326"/>
        </pc:sldMkLst>
      </pc:sldChg>
      <pc:sldChg chg="del">
        <pc:chgData name="Birdi, Amber" userId="47b082eb-cd59-4925-994b-b8462c63b10c" providerId="ADAL" clId="{E9F6A81B-E86B-40D8-9A19-5CFC9B4427FA}" dt="2024-07-23T12:28:09.130" v="24" actId="47"/>
        <pc:sldMkLst>
          <pc:docMk/>
          <pc:sldMk cId="1772508657" sldId="328"/>
        </pc:sldMkLst>
      </pc:sldChg>
      <pc:sldChg chg="del">
        <pc:chgData name="Birdi, Amber" userId="47b082eb-cd59-4925-994b-b8462c63b10c" providerId="ADAL" clId="{E9F6A81B-E86B-40D8-9A19-5CFC9B4427FA}" dt="2024-07-23T12:28:09.625" v="35" actId="47"/>
        <pc:sldMkLst>
          <pc:docMk/>
          <pc:sldMk cId="110522490" sldId="354"/>
        </pc:sldMkLst>
      </pc:sldChg>
      <pc:sldChg chg="del">
        <pc:chgData name="Birdi, Amber" userId="47b082eb-cd59-4925-994b-b8462c63b10c" providerId="ADAL" clId="{E9F6A81B-E86B-40D8-9A19-5CFC9B4427FA}" dt="2024-07-23T12:28:09.275" v="27" actId="47"/>
        <pc:sldMkLst>
          <pc:docMk/>
          <pc:sldMk cId="2094399516" sldId="364"/>
        </pc:sldMkLst>
      </pc:sldChg>
      <pc:sldChg chg="del">
        <pc:chgData name="Birdi, Amber" userId="47b082eb-cd59-4925-994b-b8462c63b10c" providerId="ADAL" clId="{E9F6A81B-E86B-40D8-9A19-5CFC9B4427FA}" dt="2024-07-23T12:28:09.358" v="28" actId="47"/>
        <pc:sldMkLst>
          <pc:docMk/>
          <pc:sldMk cId="949277802" sldId="365"/>
        </pc:sldMkLst>
      </pc:sldChg>
      <pc:sldChg chg="del">
        <pc:chgData name="Birdi, Amber" userId="47b082eb-cd59-4925-994b-b8462c63b10c" providerId="ADAL" clId="{E9F6A81B-E86B-40D8-9A19-5CFC9B4427FA}" dt="2024-07-23T12:28:09.657" v="36" actId="47"/>
        <pc:sldMkLst>
          <pc:docMk/>
          <pc:sldMk cId="2383078983" sldId="366"/>
        </pc:sldMkLst>
      </pc:sldChg>
      <pc:sldChg chg="del">
        <pc:chgData name="Birdi, Amber" userId="47b082eb-cd59-4925-994b-b8462c63b10c" providerId="ADAL" clId="{E9F6A81B-E86B-40D8-9A19-5CFC9B4427FA}" dt="2024-07-23T12:28:09.389" v="29" actId="47"/>
        <pc:sldMkLst>
          <pc:docMk/>
          <pc:sldMk cId="1414573509" sldId="367"/>
        </pc:sldMkLst>
      </pc:sldChg>
      <pc:sldChg chg="del">
        <pc:chgData name="Birdi, Amber" userId="47b082eb-cd59-4925-994b-b8462c63b10c" providerId="ADAL" clId="{E9F6A81B-E86B-40D8-9A19-5CFC9B4427FA}" dt="2024-07-23T12:28:09.417" v="30" actId="47"/>
        <pc:sldMkLst>
          <pc:docMk/>
          <pc:sldMk cId="46041792" sldId="368"/>
        </pc:sldMkLst>
      </pc:sldChg>
      <pc:sldChg chg="del">
        <pc:chgData name="Birdi, Amber" userId="47b082eb-cd59-4925-994b-b8462c63b10c" providerId="ADAL" clId="{E9F6A81B-E86B-40D8-9A19-5CFC9B4427FA}" dt="2024-07-23T12:28:09.438" v="31" actId="47"/>
        <pc:sldMkLst>
          <pc:docMk/>
          <pc:sldMk cId="2957914858" sldId="369"/>
        </pc:sldMkLst>
      </pc:sldChg>
      <pc:sldChg chg="del">
        <pc:chgData name="Birdi, Amber" userId="47b082eb-cd59-4925-994b-b8462c63b10c" providerId="ADAL" clId="{E9F6A81B-E86B-40D8-9A19-5CFC9B4427FA}" dt="2024-07-23T12:28:09.514" v="33" actId="47"/>
        <pc:sldMkLst>
          <pc:docMk/>
          <pc:sldMk cId="2678344596" sldId="370"/>
        </pc:sldMkLst>
      </pc:sldChg>
      <pc:sldChg chg="del">
        <pc:chgData name="Birdi, Amber" userId="47b082eb-cd59-4925-994b-b8462c63b10c" providerId="ADAL" clId="{E9F6A81B-E86B-40D8-9A19-5CFC9B4427FA}" dt="2024-07-23T12:28:09.588" v="34" actId="47"/>
        <pc:sldMkLst>
          <pc:docMk/>
          <pc:sldMk cId="3255153451" sldId="371"/>
        </pc:sldMkLst>
      </pc:sldChg>
      <pc:sldChg chg="del">
        <pc:chgData name="Birdi, Amber" userId="47b082eb-cd59-4925-994b-b8462c63b10c" providerId="ADAL" clId="{E9F6A81B-E86B-40D8-9A19-5CFC9B4427FA}" dt="2024-07-23T12:28:09.681" v="37" actId="47"/>
        <pc:sldMkLst>
          <pc:docMk/>
          <pc:sldMk cId="1678921852" sldId="372"/>
        </pc:sldMkLst>
      </pc:sldChg>
      <pc:sldChg chg="del">
        <pc:chgData name="Birdi, Amber" userId="47b082eb-cd59-4925-994b-b8462c63b10c" providerId="ADAL" clId="{E9F6A81B-E86B-40D8-9A19-5CFC9B4427FA}" dt="2024-07-23T12:28:09.718" v="38" actId="47"/>
        <pc:sldMkLst>
          <pc:docMk/>
          <pc:sldMk cId="3256356908" sldId="373"/>
        </pc:sldMkLst>
      </pc:sldChg>
      <pc:sldChg chg="del">
        <pc:chgData name="Birdi, Amber" userId="47b082eb-cd59-4925-994b-b8462c63b10c" providerId="ADAL" clId="{E9F6A81B-E86B-40D8-9A19-5CFC9B4427FA}" dt="2024-07-23T12:28:10.521" v="41" actId="47"/>
        <pc:sldMkLst>
          <pc:docMk/>
          <pc:sldMk cId="2236556790" sldId="374"/>
        </pc:sldMkLst>
      </pc:sldChg>
      <pc:sldChg chg="del">
        <pc:chgData name="Birdi, Amber" userId="47b082eb-cd59-4925-994b-b8462c63b10c" providerId="ADAL" clId="{E9F6A81B-E86B-40D8-9A19-5CFC9B4427FA}" dt="2024-07-23T12:28:09.477" v="32" actId="47"/>
        <pc:sldMkLst>
          <pc:docMk/>
          <pc:sldMk cId="271639703" sldId="375"/>
        </pc:sldMkLst>
      </pc:sldChg>
      <pc:sldChg chg="del">
        <pc:chgData name="Birdi, Amber" userId="47b082eb-cd59-4925-994b-b8462c63b10c" providerId="ADAL" clId="{E9F6A81B-E86B-40D8-9A19-5CFC9B4427FA}" dt="2024-07-23T12:28:09.249" v="26" actId="47"/>
        <pc:sldMkLst>
          <pc:docMk/>
          <pc:sldMk cId="3063778709" sldId="379"/>
        </pc:sldMkLst>
      </pc:sldChg>
      <pc:sldChg chg="del">
        <pc:chgData name="Birdi, Amber" userId="47b082eb-cd59-4925-994b-b8462c63b10c" providerId="ADAL" clId="{E9F6A81B-E86B-40D8-9A19-5CFC9B4427FA}" dt="2024-07-23T12:28:09.831" v="40" actId="47"/>
        <pc:sldMkLst>
          <pc:docMk/>
          <pc:sldMk cId="1857490834" sldId="381"/>
        </pc:sldMkLst>
      </pc:sldChg>
      <pc:sldChg chg="del">
        <pc:chgData name="Birdi, Amber" userId="47b082eb-cd59-4925-994b-b8462c63b10c" providerId="ADAL" clId="{E9F6A81B-E86B-40D8-9A19-5CFC9B4427FA}" dt="2024-07-23T12:28:09.159" v="25" actId="47"/>
        <pc:sldMkLst>
          <pc:docMk/>
          <pc:sldMk cId="1730345875" sldId="382"/>
        </pc:sldMkLst>
      </pc:sldChg>
      <pc:sldChg chg="del">
        <pc:chgData name="Birdi, Amber" userId="47b082eb-cd59-4925-994b-b8462c63b10c" providerId="ADAL" clId="{E9F6A81B-E86B-40D8-9A19-5CFC9B4427FA}" dt="2024-07-23T12:28:09.745" v="39" actId="47"/>
        <pc:sldMkLst>
          <pc:docMk/>
          <pc:sldMk cId="1549454417" sldId="383"/>
        </pc:sldMkLst>
      </pc:sldChg>
      <pc:sldMasterChg chg="setBg delSldLayout modSldLayout">
        <pc:chgData name="Birdi, Amber" userId="47b082eb-cd59-4925-994b-b8462c63b10c" providerId="ADAL" clId="{E9F6A81B-E86B-40D8-9A19-5CFC9B4427FA}" dt="2024-07-23T14:47:06.962" v="360"/>
        <pc:sldMasterMkLst>
          <pc:docMk/>
          <pc:sldMasterMk cId="3163430362" sldId="2147483793"/>
        </pc:sldMasterMkLst>
        <pc:sldLayoutChg chg="setBg">
          <pc:chgData name="Birdi, Amber" userId="47b082eb-cd59-4925-994b-b8462c63b10c" providerId="ADAL" clId="{E9F6A81B-E86B-40D8-9A19-5CFC9B4427FA}" dt="2024-07-23T14:47:06.962" v="360"/>
          <pc:sldLayoutMkLst>
            <pc:docMk/>
            <pc:sldMasterMk cId="3163430362" sldId="2147483793"/>
            <pc:sldLayoutMk cId="62882915" sldId="2147483649"/>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3174669" sldId="2147483650"/>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090358580" sldId="2147483652"/>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711818251" sldId="2147483654"/>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433033340" sldId="2147483656"/>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4079999131" sldId="2147483657"/>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884756086" sldId="2147483659"/>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037066738" sldId="2147483660"/>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939635899" sldId="2147483661"/>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339553058" sldId="2147483662"/>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785877609" sldId="2147483663"/>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306752833" sldId="2147483664"/>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673995235" sldId="2147483666"/>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673696074" sldId="2147483667"/>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465065361" sldId="2147483669"/>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4250105972" sldId="2147483670"/>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148999050" sldId="2147483671"/>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216125896" sldId="2147483672"/>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000926829" sldId="2147483673"/>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761819100" sldId="2147483674"/>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751618283" sldId="2147483675"/>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467749574" sldId="2147483676"/>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200704966" sldId="2147483678"/>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497264879" sldId="2147483679"/>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606689727" sldId="2147483680"/>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218463841" sldId="2147483683"/>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685261070" sldId="2147483684"/>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020195970" sldId="2147483685"/>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180747767" sldId="2147483686"/>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68663662" sldId="2147483687"/>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536248034" sldId="2147483688"/>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160980370" sldId="2147483689"/>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814231540" sldId="2147483690"/>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949257883" sldId="2147483693"/>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886803618" sldId="2147483694"/>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206395976" sldId="2147483695"/>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773322227" sldId="2147483696"/>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293569060" sldId="2147483697"/>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863226118" sldId="2147483698"/>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188784684" sldId="2147483699"/>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041354154" sldId="2147483700"/>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640183430" sldId="2147483701"/>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974509294" sldId="2147483702"/>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4240842164" sldId="2147483703"/>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782778189" sldId="2147483704"/>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115991555" sldId="2147483705"/>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859685012" sldId="2147483706"/>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658548261" sldId="2147483707"/>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11696665" sldId="2147483708"/>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408184500" sldId="2147483709"/>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595170055" sldId="2147483710"/>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437015067" sldId="2147483711"/>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58909866" sldId="2147483712"/>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595980508" sldId="2147483794"/>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226500886" sldId="2147483795"/>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4208719903" sldId="2147483796"/>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143247845" sldId="2147483797"/>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777267197" sldId="2147483798"/>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48452652" sldId="2147483799"/>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26678939" sldId="2147483800"/>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113393689" sldId="2147483801"/>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114277937" sldId="2147483802"/>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105812569" sldId="2147483803"/>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895886867" sldId="2147483804"/>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356599374" sldId="2147483805"/>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112561836" sldId="2147483806"/>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599998316" sldId="2147483807"/>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837072641" sldId="2147483808"/>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680683271" sldId="2147483809"/>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662804760" sldId="2147483810"/>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714979176" sldId="2147483811"/>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1643495" sldId="2147483812"/>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534685270" sldId="2147483813"/>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425616534" sldId="2147483814"/>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4104425728" sldId="2147483815"/>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4141429302" sldId="2147483816"/>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682827509" sldId="2147483817"/>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4040123425" sldId="2147483818"/>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233296322" sldId="2147483819"/>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522306732" sldId="2147483820"/>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994351590" sldId="2147483821"/>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952244482" sldId="2147483822"/>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159797512" sldId="2147483823"/>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983733123" sldId="2147483824"/>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443916338" sldId="2147483825"/>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568836392" sldId="2147483826"/>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062518964" sldId="2147483827"/>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598648958" sldId="2147483828"/>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222616032" sldId="2147483829"/>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807104361" sldId="2147483830"/>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523593967" sldId="2147483831"/>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790136802" sldId="2147483832"/>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295045986" sldId="2147483833"/>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167960346" sldId="2147483834"/>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810885519" sldId="2147483835"/>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890258254" sldId="2147483836"/>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386172757" sldId="2147483837"/>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672990585" sldId="2147483838"/>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4189879034" sldId="2147483839"/>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392217721" sldId="2147483840"/>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140614198" sldId="2147483841"/>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075252359" sldId="2147483842"/>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291056722" sldId="2147483843"/>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495803956" sldId="2147483844"/>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04420734" sldId="2147483845"/>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761291695" sldId="2147483846"/>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40326834" sldId="2147483847"/>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369323245" sldId="2147483848"/>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2861647863" sldId="2147483849"/>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383371753" sldId="2147483850"/>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5434430" sldId="2147483851"/>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055993918" sldId="2147483852"/>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828288558" sldId="2147483853"/>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223896719" sldId="2147483854"/>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1485226486" sldId="2147483855"/>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3183229024" sldId="2147483856"/>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4098781101" sldId="2147483858"/>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906550034" sldId="2147483859"/>
          </pc:sldLayoutMkLst>
        </pc:sldLayoutChg>
        <pc:sldLayoutChg chg="del">
          <pc:chgData name="Birdi, Amber" userId="47b082eb-cd59-4925-994b-b8462c63b10c" providerId="ADAL" clId="{E9F6A81B-E86B-40D8-9A19-5CFC9B4427FA}" dt="2024-07-23T12:28:11.006" v="42" actId="47"/>
          <pc:sldLayoutMkLst>
            <pc:docMk/>
            <pc:sldMasterMk cId="3163430362" sldId="2147483793"/>
            <pc:sldLayoutMk cId="4261083188" sldId="2147483859"/>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945775554" sldId="2147483860"/>
          </pc:sldLayoutMkLst>
        </pc:sldLayoutChg>
        <pc:sldLayoutChg chg="del">
          <pc:chgData name="Birdi, Amber" userId="47b082eb-cd59-4925-994b-b8462c63b10c" providerId="ADAL" clId="{E9F6A81B-E86B-40D8-9A19-5CFC9B4427FA}" dt="2024-07-23T12:28:10.521" v="41" actId="47"/>
          <pc:sldLayoutMkLst>
            <pc:docMk/>
            <pc:sldMasterMk cId="3163430362" sldId="2147483793"/>
            <pc:sldLayoutMk cId="1623466196" sldId="2147483860"/>
          </pc:sldLayoutMkLst>
        </pc:sldLayoutChg>
        <pc:sldLayoutChg chg="setBg">
          <pc:chgData name="Birdi, Amber" userId="47b082eb-cd59-4925-994b-b8462c63b10c" providerId="ADAL" clId="{E9F6A81B-E86B-40D8-9A19-5CFC9B4427FA}" dt="2024-07-23T14:47:06.962" v="360"/>
          <pc:sldLayoutMkLst>
            <pc:docMk/>
            <pc:sldMasterMk cId="3163430362" sldId="2147483793"/>
            <pc:sldLayoutMk cId="462718968" sldId="2147483861"/>
          </pc:sldLayoutMkLst>
        </pc:sldLayoutChg>
        <pc:sldLayoutChg chg="del">
          <pc:chgData name="Birdi, Amber" userId="47b082eb-cd59-4925-994b-b8462c63b10c" providerId="ADAL" clId="{E9F6A81B-E86B-40D8-9A19-5CFC9B4427FA}" dt="2024-07-23T12:28:09.718" v="38" actId="47"/>
          <pc:sldLayoutMkLst>
            <pc:docMk/>
            <pc:sldMasterMk cId="3163430362" sldId="2147483793"/>
            <pc:sldLayoutMk cId="3325092884" sldId="214748386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F2519E-2237-4774-B67C-892DB7DA113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GB"/>
        </a:p>
      </dgm:t>
    </dgm:pt>
    <dgm:pt modelId="{0D87C2E6-A459-44EC-A78B-D24BD520D783}">
      <dgm:prSet phldrT="[Text]" custT="1"/>
      <dgm:spPr/>
      <dgm:t>
        <a:bodyPr/>
        <a:lstStyle/>
        <a:p>
          <a:r>
            <a:rPr lang="en-GB" sz="1800" b="1" dirty="0">
              <a:solidFill>
                <a:srgbClr val="FFFF00"/>
              </a:solidFill>
            </a:rPr>
            <a:t>[9.00-9.10]</a:t>
          </a:r>
        </a:p>
      </dgm:t>
    </dgm:pt>
    <dgm:pt modelId="{3EC6BFBC-B7BA-426F-83EC-890B58EFB2BE}" type="parTrans" cxnId="{CF1EA5E9-F260-4C0E-81B2-46492576A739}">
      <dgm:prSet/>
      <dgm:spPr/>
      <dgm:t>
        <a:bodyPr/>
        <a:lstStyle/>
        <a:p>
          <a:endParaRPr lang="en-GB" sz="1800"/>
        </a:p>
      </dgm:t>
    </dgm:pt>
    <dgm:pt modelId="{C1CD3CF1-B32B-4273-A9BD-1C77C153191F}" type="sibTrans" cxnId="{CF1EA5E9-F260-4C0E-81B2-46492576A739}">
      <dgm:prSet custT="1"/>
      <dgm:spPr/>
      <dgm:t>
        <a:bodyPr/>
        <a:lstStyle/>
        <a:p>
          <a:endParaRPr lang="en-GB" sz="1800"/>
        </a:p>
      </dgm:t>
    </dgm:pt>
    <dgm:pt modelId="{35FE8965-9500-42F5-A703-FCE73309AF51}">
      <dgm:prSet phldrT="[Text]" custT="1"/>
      <dgm:spPr/>
      <dgm:t>
        <a:bodyPr/>
        <a:lstStyle/>
        <a:p>
          <a:r>
            <a:rPr lang="en-GB" sz="1800" dirty="0"/>
            <a:t>Intro</a:t>
          </a:r>
        </a:p>
      </dgm:t>
    </dgm:pt>
    <dgm:pt modelId="{2E0A6853-AB6B-4793-8011-1D60D0A6BFC3}" type="parTrans" cxnId="{2FF0055E-2418-4700-ADDA-72AC99D9C4CF}">
      <dgm:prSet/>
      <dgm:spPr/>
      <dgm:t>
        <a:bodyPr/>
        <a:lstStyle/>
        <a:p>
          <a:endParaRPr lang="en-GB" sz="1800"/>
        </a:p>
      </dgm:t>
    </dgm:pt>
    <dgm:pt modelId="{37CAFE2D-FE20-4877-9863-6BA37C5F2AC2}" type="sibTrans" cxnId="{2FF0055E-2418-4700-ADDA-72AC99D9C4CF}">
      <dgm:prSet/>
      <dgm:spPr/>
      <dgm:t>
        <a:bodyPr/>
        <a:lstStyle/>
        <a:p>
          <a:endParaRPr lang="en-GB" sz="1800"/>
        </a:p>
      </dgm:t>
    </dgm:pt>
    <dgm:pt modelId="{489B6174-668D-4E0F-8D59-726A793A22E1}">
      <dgm:prSet phldrT="[Text]" custT="1"/>
      <dgm:spPr/>
      <dgm:t>
        <a:bodyPr/>
        <a:lstStyle/>
        <a:p>
          <a:r>
            <a:rPr lang="en-GB" sz="1800" b="1" dirty="0">
              <a:solidFill>
                <a:srgbClr val="FFFF00"/>
              </a:solidFill>
            </a:rPr>
            <a:t>[9.10-9.15]</a:t>
          </a:r>
        </a:p>
      </dgm:t>
    </dgm:pt>
    <dgm:pt modelId="{70533A5F-7128-4C46-A43E-48BA5506BCDE}" type="parTrans" cxnId="{EE78332F-187F-4C24-AABE-5BECA4A6F11D}">
      <dgm:prSet/>
      <dgm:spPr/>
      <dgm:t>
        <a:bodyPr/>
        <a:lstStyle/>
        <a:p>
          <a:endParaRPr lang="en-GB" sz="1800"/>
        </a:p>
      </dgm:t>
    </dgm:pt>
    <dgm:pt modelId="{6118C8F6-A077-4801-8BCC-FC275DA8337D}" type="sibTrans" cxnId="{EE78332F-187F-4C24-AABE-5BECA4A6F11D}">
      <dgm:prSet custT="1"/>
      <dgm:spPr/>
      <dgm:t>
        <a:bodyPr/>
        <a:lstStyle/>
        <a:p>
          <a:endParaRPr lang="en-GB" sz="1800"/>
        </a:p>
      </dgm:t>
    </dgm:pt>
    <dgm:pt modelId="{0B5DE7BF-4071-4EB4-A72E-D676347C847D}">
      <dgm:prSet phldrT="[Text]" custT="1"/>
      <dgm:spPr/>
      <dgm:t>
        <a:bodyPr/>
        <a:lstStyle/>
        <a:p>
          <a:r>
            <a:rPr lang="en-GB" sz="1800"/>
            <a:t>Video</a:t>
          </a:r>
        </a:p>
      </dgm:t>
    </dgm:pt>
    <dgm:pt modelId="{F1CEB542-8E9A-42C7-B445-2419714DC3CA}" type="parTrans" cxnId="{5B2B985F-F4D0-4632-A89B-1C459E8ADCD3}">
      <dgm:prSet/>
      <dgm:spPr/>
      <dgm:t>
        <a:bodyPr/>
        <a:lstStyle/>
        <a:p>
          <a:endParaRPr lang="en-GB" sz="1800"/>
        </a:p>
      </dgm:t>
    </dgm:pt>
    <dgm:pt modelId="{D76E533F-92CA-4494-AE1D-293E9DE5105F}" type="sibTrans" cxnId="{5B2B985F-F4D0-4632-A89B-1C459E8ADCD3}">
      <dgm:prSet/>
      <dgm:spPr/>
      <dgm:t>
        <a:bodyPr/>
        <a:lstStyle/>
        <a:p>
          <a:endParaRPr lang="en-GB" sz="1800"/>
        </a:p>
      </dgm:t>
    </dgm:pt>
    <dgm:pt modelId="{0A9CA5CE-719F-474F-843C-69AF2E553B7E}">
      <dgm:prSet phldrT="[Text]" custT="1"/>
      <dgm:spPr/>
      <dgm:t>
        <a:bodyPr/>
        <a:lstStyle/>
        <a:p>
          <a:r>
            <a:rPr lang="en-GB" sz="1800"/>
            <a:t>UROP</a:t>
          </a:r>
        </a:p>
      </dgm:t>
    </dgm:pt>
    <dgm:pt modelId="{A9E320D2-AFF0-491A-A904-11B2050BAA55}" type="parTrans" cxnId="{0953916C-682F-459E-966B-F7287E694DA8}">
      <dgm:prSet/>
      <dgm:spPr/>
      <dgm:t>
        <a:bodyPr/>
        <a:lstStyle/>
        <a:p>
          <a:endParaRPr lang="en-GB" sz="1800"/>
        </a:p>
      </dgm:t>
    </dgm:pt>
    <dgm:pt modelId="{989CBF82-3E6A-45CA-B756-3160F921BB4B}" type="sibTrans" cxnId="{0953916C-682F-459E-966B-F7287E694DA8}">
      <dgm:prSet/>
      <dgm:spPr/>
      <dgm:t>
        <a:bodyPr/>
        <a:lstStyle/>
        <a:p>
          <a:endParaRPr lang="en-GB" sz="1800"/>
        </a:p>
      </dgm:t>
    </dgm:pt>
    <dgm:pt modelId="{0E9120E6-35E6-4878-AED3-5A86BF26437C}">
      <dgm:prSet phldrT="[Text]" custT="1"/>
      <dgm:spPr/>
      <dgm:t>
        <a:bodyPr/>
        <a:lstStyle/>
        <a:p>
          <a:r>
            <a:rPr lang="en-GB" sz="1800" b="1" dirty="0">
              <a:solidFill>
                <a:srgbClr val="FFFF00"/>
              </a:solidFill>
            </a:rPr>
            <a:t>[9.15-9.30]</a:t>
          </a:r>
        </a:p>
      </dgm:t>
    </dgm:pt>
    <dgm:pt modelId="{4510D65A-6D83-443A-8D2B-EB2BE3625C80}" type="parTrans" cxnId="{956E9B14-429E-4872-9646-CD224873A4A0}">
      <dgm:prSet/>
      <dgm:spPr/>
      <dgm:t>
        <a:bodyPr/>
        <a:lstStyle/>
        <a:p>
          <a:endParaRPr lang="en-GB" sz="1800"/>
        </a:p>
      </dgm:t>
    </dgm:pt>
    <dgm:pt modelId="{67B2518E-7663-45DD-90FD-9C01183080CB}" type="sibTrans" cxnId="{956E9B14-429E-4872-9646-CD224873A4A0}">
      <dgm:prSet custT="1"/>
      <dgm:spPr/>
      <dgm:t>
        <a:bodyPr/>
        <a:lstStyle/>
        <a:p>
          <a:endParaRPr lang="en-GB" sz="1800"/>
        </a:p>
      </dgm:t>
    </dgm:pt>
    <dgm:pt modelId="{5E7C5D08-D95F-4F27-B6FB-0C374D7D86F5}">
      <dgm:prSet phldrT="[Text]" custT="1"/>
      <dgm:spPr/>
      <dgm:t>
        <a:bodyPr/>
        <a:lstStyle/>
        <a:p>
          <a:r>
            <a:rPr lang="en-GB" sz="1800" dirty="0"/>
            <a:t>Module</a:t>
          </a:r>
        </a:p>
      </dgm:t>
    </dgm:pt>
    <dgm:pt modelId="{5F209023-A59D-41DF-B827-240B63D928C6}" type="parTrans" cxnId="{CB8F50A9-B899-460E-827A-5E109642BED8}">
      <dgm:prSet/>
      <dgm:spPr/>
      <dgm:t>
        <a:bodyPr/>
        <a:lstStyle/>
        <a:p>
          <a:endParaRPr lang="en-GB" sz="1800"/>
        </a:p>
      </dgm:t>
    </dgm:pt>
    <dgm:pt modelId="{243FC79E-9043-4EA9-83E6-0203E1270193}" type="sibTrans" cxnId="{CB8F50A9-B899-460E-827A-5E109642BED8}">
      <dgm:prSet/>
      <dgm:spPr/>
      <dgm:t>
        <a:bodyPr/>
        <a:lstStyle/>
        <a:p>
          <a:endParaRPr lang="en-GB" sz="1800"/>
        </a:p>
      </dgm:t>
    </dgm:pt>
    <dgm:pt modelId="{5562BFB6-09DD-4670-9ECB-5557D33EC77F}">
      <dgm:prSet phldrT="[Text]" custT="1"/>
      <dgm:spPr/>
      <dgm:t>
        <a:bodyPr/>
        <a:lstStyle/>
        <a:p>
          <a:r>
            <a:rPr lang="en-GB" sz="1800" b="1" dirty="0">
              <a:solidFill>
                <a:srgbClr val="FFFF00"/>
              </a:solidFill>
            </a:rPr>
            <a:t>[9.30-9.50]</a:t>
          </a:r>
        </a:p>
      </dgm:t>
    </dgm:pt>
    <dgm:pt modelId="{3336B434-3CEC-46C5-B377-627D3B265623}" type="parTrans" cxnId="{F2EE6FE1-6B33-4A50-8E9A-CC0110714F77}">
      <dgm:prSet/>
      <dgm:spPr/>
      <dgm:t>
        <a:bodyPr/>
        <a:lstStyle/>
        <a:p>
          <a:endParaRPr lang="en-GB" sz="1800"/>
        </a:p>
      </dgm:t>
    </dgm:pt>
    <dgm:pt modelId="{EB7D8FC6-27F8-4365-8539-1EF1CE425FBF}" type="sibTrans" cxnId="{F2EE6FE1-6B33-4A50-8E9A-CC0110714F77}">
      <dgm:prSet/>
      <dgm:spPr/>
      <dgm:t>
        <a:bodyPr/>
        <a:lstStyle/>
        <a:p>
          <a:endParaRPr lang="en-GB" sz="1800"/>
        </a:p>
      </dgm:t>
    </dgm:pt>
    <dgm:pt modelId="{7E4EFD76-AC0F-424F-912A-42DD257B3E97}">
      <dgm:prSet phldrT="[Text]" custT="1"/>
      <dgm:spPr/>
      <dgm:t>
        <a:bodyPr/>
        <a:lstStyle/>
        <a:p>
          <a:r>
            <a:rPr lang="en-GB" sz="1800" dirty="0"/>
            <a:t>EDI Activity</a:t>
          </a:r>
        </a:p>
      </dgm:t>
    </dgm:pt>
    <dgm:pt modelId="{2B1069C5-EF89-42DD-BEBE-62772B5D2436}" type="parTrans" cxnId="{DAB93256-7010-4F21-8041-34A68727B39F}">
      <dgm:prSet/>
      <dgm:spPr/>
      <dgm:t>
        <a:bodyPr/>
        <a:lstStyle/>
        <a:p>
          <a:endParaRPr lang="en-GB" sz="1800"/>
        </a:p>
      </dgm:t>
    </dgm:pt>
    <dgm:pt modelId="{89D75B08-CF64-469A-A2E2-093953B1B29B}" type="sibTrans" cxnId="{DAB93256-7010-4F21-8041-34A68727B39F}">
      <dgm:prSet/>
      <dgm:spPr/>
      <dgm:t>
        <a:bodyPr/>
        <a:lstStyle/>
        <a:p>
          <a:endParaRPr lang="en-GB" sz="1800"/>
        </a:p>
      </dgm:t>
    </dgm:pt>
    <dgm:pt modelId="{4FA111EC-C55D-4257-8965-BFF090CCA747}" type="pres">
      <dgm:prSet presAssocID="{2DF2519E-2237-4774-B67C-892DB7DA113E}" presName="linearFlow" presStyleCnt="0">
        <dgm:presLayoutVars>
          <dgm:dir/>
          <dgm:animLvl val="lvl"/>
          <dgm:resizeHandles val="exact"/>
        </dgm:presLayoutVars>
      </dgm:prSet>
      <dgm:spPr/>
    </dgm:pt>
    <dgm:pt modelId="{15A7CAAF-D22C-4E57-B537-AE7BF224AE6A}" type="pres">
      <dgm:prSet presAssocID="{0D87C2E6-A459-44EC-A78B-D24BD520D783}" presName="composite" presStyleCnt="0"/>
      <dgm:spPr/>
    </dgm:pt>
    <dgm:pt modelId="{A68C6240-E159-41E6-9326-228104573E56}" type="pres">
      <dgm:prSet presAssocID="{0D87C2E6-A459-44EC-A78B-D24BD520D783}" presName="parTx" presStyleLbl="node1" presStyleIdx="0" presStyleCnt="4">
        <dgm:presLayoutVars>
          <dgm:chMax val="0"/>
          <dgm:chPref val="0"/>
          <dgm:bulletEnabled val="1"/>
        </dgm:presLayoutVars>
      </dgm:prSet>
      <dgm:spPr/>
    </dgm:pt>
    <dgm:pt modelId="{EBE57DCF-9057-489E-ABD0-022B5F97A731}" type="pres">
      <dgm:prSet presAssocID="{0D87C2E6-A459-44EC-A78B-D24BD520D783}" presName="parSh" presStyleLbl="node1" presStyleIdx="0" presStyleCnt="4"/>
      <dgm:spPr/>
    </dgm:pt>
    <dgm:pt modelId="{8DAA403B-B664-4B04-A6AC-059577BCE14C}" type="pres">
      <dgm:prSet presAssocID="{0D87C2E6-A459-44EC-A78B-D24BD520D783}" presName="desTx" presStyleLbl="fgAcc1" presStyleIdx="0" presStyleCnt="4">
        <dgm:presLayoutVars>
          <dgm:bulletEnabled val="1"/>
        </dgm:presLayoutVars>
      </dgm:prSet>
      <dgm:spPr/>
    </dgm:pt>
    <dgm:pt modelId="{55C657F7-A06E-4B96-B413-CA88D6E0D8E7}" type="pres">
      <dgm:prSet presAssocID="{C1CD3CF1-B32B-4273-A9BD-1C77C153191F}" presName="sibTrans" presStyleLbl="sibTrans2D1" presStyleIdx="0" presStyleCnt="3"/>
      <dgm:spPr/>
    </dgm:pt>
    <dgm:pt modelId="{04E5D6DF-0E44-4486-95BD-CA1194CE8FBB}" type="pres">
      <dgm:prSet presAssocID="{C1CD3CF1-B32B-4273-A9BD-1C77C153191F}" presName="connTx" presStyleLbl="sibTrans2D1" presStyleIdx="0" presStyleCnt="3"/>
      <dgm:spPr/>
    </dgm:pt>
    <dgm:pt modelId="{29F890A5-3795-4B27-AD8C-C6067C184929}" type="pres">
      <dgm:prSet presAssocID="{489B6174-668D-4E0F-8D59-726A793A22E1}" presName="composite" presStyleCnt="0"/>
      <dgm:spPr/>
    </dgm:pt>
    <dgm:pt modelId="{044EFE43-4EC1-4173-89BA-9C54EDFEA4EE}" type="pres">
      <dgm:prSet presAssocID="{489B6174-668D-4E0F-8D59-726A793A22E1}" presName="parTx" presStyleLbl="node1" presStyleIdx="0" presStyleCnt="4">
        <dgm:presLayoutVars>
          <dgm:chMax val="0"/>
          <dgm:chPref val="0"/>
          <dgm:bulletEnabled val="1"/>
        </dgm:presLayoutVars>
      </dgm:prSet>
      <dgm:spPr/>
    </dgm:pt>
    <dgm:pt modelId="{E315E168-2219-47B8-B442-5110396814E4}" type="pres">
      <dgm:prSet presAssocID="{489B6174-668D-4E0F-8D59-726A793A22E1}" presName="parSh" presStyleLbl="node1" presStyleIdx="1" presStyleCnt="4"/>
      <dgm:spPr/>
    </dgm:pt>
    <dgm:pt modelId="{45548C67-A8E4-4856-8E36-A096D3947F38}" type="pres">
      <dgm:prSet presAssocID="{489B6174-668D-4E0F-8D59-726A793A22E1}" presName="desTx" presStyleLbl="fgAcc1" presStyleIdx="1" presStyleCnt="4">
        <dgm:presLayoutVars>
          <dgm:bulletEnabled val="1"/>
        </dgm:presLayoutVars>
      </dgm:prSet>
      <dgm:spPr/>
    </dgm:pt>
    <dgm:pt modelId="{A2C6572D-7563-43DD-B49D-E6A9E7458737}" type="pres">
      <dgm:prSet presAssocID="{6118C8F6-A077-4801-8BCC-FC275DA8337D}" presName="sibTrans" presStyleLbl="sibTrans2D1" presStyleIdx="1" presStyleCnt="3"/>
      <dgm:spPr/>
    </dgm:pt>
    <dgm:pt modelId="{707CC7BD-FABD-4554-B093-09CB4BF3D55E}" type="pres">
      <dgm:prSet presAssocID="{6118C8F6-A077-4801-8BCC-FC275DA8337D}" presName="connTx" presStyleLbl="sibTrans2D1" presStyleIdx="1" presStyleCnt="3"/>
      <dgm:spPr/>
    </dgm:pt>
    <dgm:pt modelId="{4A6DFE5E-8EEC-4C08-8F35-A4E6184F1EFC}" type="pres">
      <dgm:prSet presAssocID="{0E9120E6-35E6-4878-AED3-5A86BF26437C}" presName="composite" presStyleCnt="0"/>
      <dgm:spPr/>
    </dgm:pt>
    <dgm:pt modelId="{3F291A42-D572-4F6B-AB23-E62DDD829A6F}" type="pres">
      <dgm:prSet presAssocID="{0E9120E6-35E6-4878-AED3-5A86BF26437C}" presName="parTx" presStyleLbl="node1" presStyleIdx="1" presStyleCnt="4">
        <dgm:presLayoutVars>
          <dgm:chMax val="0"/>
          <dgm:chPref val="0"/>
          <dgm:bulletEnabled val="1"/>
        </dgm:presLayoutVars>
      </dgm:prSet>
      <dgm:spPr/>
    </dgm:pt>
    <dgm:pt modelId="{8FEA6684-733B-49F3-B252-A136B9A4E58D}" type="pres">
      <dgm:prSet presAssocID="{0E9120E6-35E6-4878-AED3-5A86BF26437C}" presName="parSh" presStyleLbl="node1" presStyleIdx="2" presStyleCnt="4"/>
      <dgm:spPr/>
    </dgm:pt>
    <dgm:pt modelId="{630EA922-4CDF-4F51-8FBF-DC63A26DA615}" type="pres">
      <dgm:prSet presAssocID="{0E9120E6-35E6-4878-AED3-5A86BF26437C}" presName="desTx" presStyleLbl="fgAcc1" presStyleIdx="2" presStyleCnt="4">
        <dgm:presLayoutVars>
          <dgm:bulletEnabled val="1"/>
        </dgm:presLayoutVars>
      </dgm:prSet>
      <dgm:spPr/>
    </dgm:pt>
    <dgm:pt modelId="{6C2122C5-DDDE-4255-8E5D-45647F7358C1}" type="pres">
      <dgm:prSet presAssocID="{67B2518E-7663-45DD-90FD-9C01183080CB}" presName="sibTrans" presStyleLbl="sibTrans2D1" presStyleIdx="2" presStyleCnt="3"/>
      <dgm:spPr/>
    </dgm:pt>
    <dgm:pt modelId="{5E36AF9A-AB7A-4029-A812-B9E2F1A4CD75}" type="pres">
      <dgm:prSet presAssocID="{67B2518E-7663-45DD-90FD-9C01183080CB}" presName="connTx" presStyleLbl="sibTrans2D1" presStyleIdx="2" presStyleCnt="3"/>
      <dgm:spPr/>
    </dgm:pt>
    <dgm:pt modelId="{A73D173A-2292-4BCD-AA9A-CF6B804A9571}" type="pres">
      <dgm:prSet presAssocID="{5562BFB6-09DD-4670-9ECB-5557D33EC77F}" presName="composite" presStyleCnt="0"/>
      <dgm:spPr/>
    </dgm:pt>
    <dgm:pt modelId="{1F484F9F-9234-4CB1-8392-60B3917CD56C}" type="pres">
      <dgm:prSet presAssocID="{5562BFB6-09DD-4670-9ECB-5557D33EC77F}" presName="parTx" presStyleLbl="node1" presStyleIdx="2" presStyleCnt="4">
        <dgm:presLayoutVars>
          <dgm:chMax val="0"/>
          <dgm:chPref val="0"/>
          <dgm:bulletEnabled val="1"/>
        </dgm:presLayoutVars>
      </dgm:prSet>
      <dgm:spPr/>
    </dgm:pt>
    <dgm:pt modelId="{0B159AA9-24A1-44DE-B6A8-BE7633A95BE2}" type="pres">
      <dgm:prSet presAssocID="{5562BFB6-09DD-4670-9ECB-5557D33EC77F}" presName="parSh" presStyleLbl="node1" presStyleIdx="3" presStyleCnt="4"/>
      <dgm:spPr/>
    </dgm:pt>
    <dgm:pt modelId="{ED593470-17F5-426F-A987-F1A2570174FB}" type="pres">
      <dgm:prSet presAssocID="{5562BFB6-09DD-4670-9ECB-5557D33EC77F}" presName="desTx" presStyleLbl="fgAcc1" presStyleIdx="3" presStyleCnt="4">
        <dgm:presLayoutVars>
          <dgm:bulletEnabled val="1"/>
        </dgm:presLayoutVars>
      </dgm:prSet>
      <dgm:spPr/>
    </dgm:pt>
  </dgm:ptLst>
  <dgm:cxnLst>
    <dgm:cxn modelId="{69C45013-358D-46C8-8CFA-8C3262BDF7E5}" type="presOf" srcId="{2DF2519E-2237-4774-B67C-892DB7DA113E}" destId="{4FA111EC-C55D-4257-8965-BFF090CCA747}" srcOrd="0" destOrd="0" presId="urn:microsoft.com/office/officeart/2005/8/layout/process3"/>
    <dgm:cxn modelId="{956E9B14-429E-4872-9646-CD224873A4A0}" srcId="{2DF2519E-2237-4774-B67C-892DB7DA113E}" destId="{0E9120E6-35E6-4878-AED3-5A86BF26437C}" srcOrd="2" destOrd="0" parTransId="{4510D65A-6D83-443A-8D2B-EB2BE3625C80}" sibTransId="{67B2518E-7663-45DD-90FD-9C01183080CB}"/>
    <dgm:cxn modelId="{32E3791A-B0AD-491D-93ED-525527D0E3BA}" type="presOf" srcId="{5562BFB6-09DD-4670-9ECB-5557D33EC77F}" destId="{1F484F9F-9234-4CB1-8392-60B3917CD56C}" srcOrd="0" destOrd="0" presId="urn:microsoft.com/office/officeart/2005/8/layout/process3"/>
    <dgm:cxn modelId="{0328A51B-563A-4953-899D-B36F7F1FAB30}" type="presOf" srcId="{0D87C2E6-A459-44EC-A78B-D24BD520D783}" destId="{EBE57DCF-9057-489E-ABD0-022B5F97A731}" srcOrd="1" destOrd="0" presId="urn:microsoft.com/office/officeart/2005/8/layout/process3"/>
    <dgm:cxn modelId="{12766B27-3E84-4E83-9E58-779CFF1A684C}" type="presOf" srcId="{5562BFB6-09DD-4670-9ECB-5557D33EC77F}" destId="{0B159AA9-24A1-44DE-B6A8-BE7633A95BE2}" srcOrd="1" destOrd="0" presId="urn:microsoft.com/office/officeart/2005/8/layout/process3"/>
    <dgm:cxn modelId="{EE78332F-187F-4C24-AABE-5BECA4A6F11D}" srcId="{2DF2519E-2237-4774-B67C-892DB7DA113E}" destId="{489B6174-668D-4E0F-8D59-726A793A22E1}" srcOrd="1" destOrd="0" parTransId="{70533A5F-7128-4C46-A43E-48BA5506BCDE}" sibTransId="{6118C8F6-A077-4801-8BCC-FC275DA8337D}"/>
    <dgm:cxn modelId="{38017139-B858-44E1-8D8E-2D16D780731A}" type="presOf" srcId="{67B2518E-7663-45DD-90FD-9C01183080CB}" destId="{6C2122C5-DDDE-4255-8E5D-45647F7358C1}" srcOrd="0" destOrd="0" presId="urn:microsoft.com/office/officeart/2005/8/layout/process3"/>
    <dgm:cxn modelId="{5F72503D-4B9B-4E90-B473-D51874BB222C}" type="presOf" srcId="{0E9120E6-35E6-4878-AED3-5A86BF26437C}" destId="{3F291A42-D572-4F6B-AB23-E62DDD829A6F}" srcOrd="0" destOrd="0" presId="urn:microsoft.com/office/officeart/2005/8/layout/process3"/>
    <dgm:cxn modelId="{CCE19D5C-5400-4FB1-9819-94168716725E}" type="presOf" srcId="{5E7C5D08-D95F-4F27-B6FB-0C374D7D86F5}" destId="{630EA922-4CDF-4F51-8FBF-DC63A26DA615}" srcOrd="0" destOrd="0" presId="urn:microsoft.com/office/officeart/2005/8/layout/process3"/>
    <dgm:cxn modelId="{2FF0055E-2418-4700-ADDA-72AC99D9C4CF}" srcId="{0D87C2E6-A459-44EC-A78B-D24BD520D783}" destId="{35FE8965-9500-42F5-A703-FCE73309AF51}" srcOrd="0" destOrd="0" parTransId="{2E0A6853-AB6B-4793-8011-1D60D0A6BFC3}" sibTransId="{37CAFE2D-FE20-4877-9863-6BA37C5F2AC2}"/>
    <dgm:cxn modelId="{5B2B985F-F4D0-4632-A89B-1C459E8ADCD3}" srcId="{489B6174-668D-4E0F-8D59-726A793A22E1}" destId="{0B5DE7BF-4071-4EB4-A72E-D676347C847D}" srcOrd="0" destOrd="0" parTransId="{F1CEB542-8E9A-42C7-B445-2419714DC3CA}" sibTransId="{D76E533F-92CA-4494-AE1D-293E9DE5105F}"/>
    <dgm:cxn modelId="{962F3664-A76A-46E1-8B67-0CE9BE47682B}" type="presOf" srcId="{67B2518E-7663-45DD-90FD-9C01183080CB}" destId="{5E36AF9A-AB7A-4029-A812-B9E2F1A4CD75}" srcOrd="1" destOrd="0" presId="urn:microsoft.com/office/officeart/2005/8/layout/process3"/>
    <dgm:cxn modelId="{BF80BE66-2A28-48DA-8DD4-3C07793D0C71}" type="presOf" srcId="{6118C8F6-A077-4801-8BCC-FC275DA8337D}" destId="{707CC7BD-FABD-4554-B093-09CB4BF3D55E}" srcOrd="1" destOrd="0" presId="urn:microsoft.com/office/officeart/2005/8/layout/process3"/>
    <dgm:cxn modelId="{5771C24B-7138-4390-ADAA-3E8A373B6B6B}" type="presOf" srcId="{C1CD3CF1-B32B-4273-A9BD-1C77C153191F}" destId="{04E5D6DF-0E44-4486-95BD-CA1194CE8FBB}" srcOrd="1" destOrd="0" presId="urn:microsoft.com/office/officeart/2005/8/layout/process3"/>
    <dgm:cxn modelId="{0953916C-682F-459E-966B-F7287E694DA8}" srcId="{489B6174-668D-4E0F-8D59-726A793A22E1}" destId="{0A9CA5CE-719F-474F-843C-69AF2E553B7E}" srcOrd="1" destOrd="0" parTransId="{A9E320D2-AFF0-491A-A904-11B2050BAA55}" sibTransId="{989CBF82-3E6A-45CA-B756-3160F921BB4B}"/>
    <dgm:cxn modelId="{DB501F6D-436A-476A-BC31-26E78675539E}" type="presOf" srcId="{35FE8965-9500-42F5-A703-FCE73309AF51}" destId="{8DAA403B-B664-4B04-A6AC-059577BCE14C}" srcOrd="0" destOrd="0" presId="urn:microsoft.com/office/officeart/2005/8/layout/process3"/>
    <dgm:cxn modelId="{DAB93256-7010-4F21-8041-34A68727B39F}" srcId="{5562BFB6-09DD-4670-9ECB-5557D33EC77F}" destId="{7E4EFD76-AC0F-424F-912A-42DD257B3E97}" srcOrd="0" destOrd="0" parTransId="{2B1069C5-EF89-42DD-BEBE-62772B5D2436}" sibTransId="{89D75B08-CF64-469A-A2E2-093953B1B29B}"/>
    <dgm:cxn modelId="{68E5C779-1E51-43EC-9E64-EC3CB28E81CC}" type="presOf" srcId="{6118C8F6-A077-4801-8BCC-FC275DA8337D}" destId="{A2C6572D-7563-43DD-B49D-E6A9E7458737}" srcOrd="0" destOrd="0" presId="urn:microsoft.com/office/officeart/2005/8/layout/process3"/>
    <dgm:cxn modelId="{CB8F50A9-B899-460E-827A-5E109642BED8}" srcId="{0E9120E6-35E6-4878-AED3-5A86BF26437C}" destId="{5E7C5D08-D95F-4F27-B6FB-0C374D7D86F5}" srcOrd="0" destOrd="0" parTransId="{5F209023-A59D-41DF-B827-240B63D928C6}" sibTransId="{243FC79E-9043-4EA9-83E6-0203E1270193}"/>
    <dgm:cxn modelId="{F69CC8AF-DAF4-46BD-85CC-EA3A2D1ADBDE}" type="presOf" srcId="{0B5DE7BF-4071-4EB4-A72E-D676347C847D}" destId="{45548C67-A8E4-4856-8E36-A096D3947F38}" srcOrd="0" destOrd="0" presId="urn:microsoft.com/office/officeart/2005/8/layout/process3"/>
    <dgm:cxn modelId="{77BDA6C2-5F91-43F6-8E32-B523432CCAA9}" type="presOf" srcId="{7E4EFD76-AC0F-424F-912A-42DD257B3E97}" destId="{ED593470-17F5-426F-A987-F1A2570174FB}" srcOrd="0" destOrd="0" presId="urn:microsoft.com/office/officeart/2005/8/layout/process3"/>
    <dgm:cxn modelId="{167520C8-1E4B-49C2-97AD-81ED77F7B9EA}" type="presOf" srcId="{489B6174-668D-4E0F-8D59-726A793A22E1}" destId="{E315E168-2219-47B8-B442-5110396814E4}" srcOrd="1" destOrd="0" presId="urn:microsoft.com/office/officeart/2005/8/layout/process3"/>
    <dgm:cxn modelId="{284FFFD0-AFD6-4016-80FA-AC10E5E908D1}" type="presOf" srcId="{0A9CA5CE-719F-474F-843C-69AF2E553B7E}" destId="{45548C67-A8E4-4856-8E36-A096D3947F38}" srcOrd="0" destOrd="1" presId="urn:microsoft.com/office/officeart/2005/8/layout/process3"/>
    <dgm:cxn modelId="{545AADDE-324C-4581-BD47-F79AE90D0512}" type="presOf" srcId="{C1CD3CF1-B32B-4273-A9BD-1C77C153191F}" destId="{55C657F7-A06E-4B96-B413-CA88D6E0D8E7}" srcOrd="0" destOrd="0" presId="urn:microsoft.com/office/officeart/2005/8/layout/process3"/>
    <dgm:cxn modelId="{F2EE6FE1-6B33-4A50-8E9A-CC0110714F77}" srcId="{2DF2519E-2237-4774-B67C-892DB7DA113E}" destId="{5562BFB6-09DD-4670-9ECB-5557D33EC77F}" srcOrd="3" destOrd="0" parTransId="{3336B434-3CEC-46C5-B377-627D3B265623}" sibTransId="{EB7D8FC6-27F8-4365-8539-1EF1CE425FBF}"/>
    <dgm:cxn modelId="{164358E4-82AE-411E-B34F-CCEDCEE2B7AA}" type="presOf" srcId="{0E9120E6-35E6-4878-AED3-5A86BF26437C}" destId="{8FEA6684-733B-49F3-B252-A136B9A4E58D}" srcOrd="1" destOrd="0" presId="urn:microsoft.com/office/officeart/2005/8/layout/process3"/>
    <dgm:cxn modelId="{631206E8-E643-40C6-A667-8ABFE231288C}" type="presOf" srcId="{0D87C2E6-A459-44EC-A78B-D24BD520D783}" destId="{A68C6240-E159-41E6-9326-228104573E56}" srcOrd="0" destOrd="0" presId="urn:microsoft.com/office/officeart/2005/8/layout/process3"/>
    <dgm:cxn modelId="{CF1EA5E9-F260-4C0E-81B2-46492576A739}" srcId="{2DF2519E-2237-4774-B67C-892DB7DA113E}" destId="{0D87C2E6-A459-44EC-A78B-D24BD520D783}" srcOrd="0" destOrd="0" parTransId="{3EC6BFBC-B7BA-426F-83EC-890B58EFB2BE}" sibTransId="{C1CD3CF1-B32B-4273-A9BD-1C77C153191F}"/>
    <dgm:cxn modelId="{445D5EF7-AFB9-4BCF-A21C-0E7B7954ABC4}" type="presOf" srcId="{489B6174-668D-4E0F-8D59-726A793A22E1}" destId="{044EFE43-4EC1-4173-89BA-9C54EDFEA4EE}" srcOrd="0" destOrd="0" presId="urn:microsoft.com/office/officeart/2005/8/layout/process3"/>
    <dgm:cxn modelId="{FE6A8CD6-90D7-4DF9-8082-705E9FF22ACC}" type="presParOf" srcId="{4FA111EC-C55D-4257-8965-BFF090CCA747}" destId="{15A7CAAF-D22C-4E57-B537-AE7BF224AE6A}" srcOrd="0" destOrd="0" presId="urn:microsoft.com/office/officeart/2005/8/layout/process3"/>
    <dgm:cxn modelId="{FB8B865B-327C-4C1E-B37C-D6F55A522647}" type="presParOf" srcId="{15A7CAAF-D22C-4E57-B537-AE7BF224AE6A}" destId="{A68C6240-E159-41E6-9326-228104573E56}" srcOrd="0" destOrd="0" presId="urn:microsoft.com/office/officeart/2005/8/layout/process3"/>
    <dgm:cxn modelId="{64A004C9-5F9D-4FAF-A589-06E7C6967565}" type="presParOf" srcId="{15A7CAAF-D22C-4E57-B537-AE7BF224AE6A}" destId="{EBE57DCF-9057-489E-ABD0-022B5F97A731}" srcOrd="1" destOrd="0" presId="urn:microsoft.com/office/officeart/2005/8/layout/process3"/>
    <dgm:cxn modelId="{ED85DE93-B2E5-4CCA-BD0E-ABCC2E4C4ADA}" type="presParOf" srcId="{15A7CAAF-D22C-4E57-B537-AE7BF224AE6A}" destId="{8DAA403B-B664-4B04-A6AC-059577BCE14C}" srcOrd="2" destOrd="0" presId="urn:microsoft.com/office/officeart/2005/8/layout/process3"/>
    <dgm:cxn modelId="{E23E624F-47CD-420E-A101-9EAB79695CAB}" type="presParOf" srcId="{4FA111EC-C55D-4257-8965-BFF090CCA747}" destId="{55C657F7-A06E-4B96-B413-CA88D6E0D8E7}" srcOrd="1" destOrd="0" presId="urn:microsoft.com/office/officeart/2005/8/layout/process3"/>
    <dgm:cxn modelId="{175038E9-0C25-4275-9ECE-A99038E1F6AA}" type="presParOf" srcId="{55C657F7-A06E-4B96-B413-CA88D6E0D8E7}" destId="{04E5D6DF-0E44-4486-95BD-CA1194CE8FBB}" srcOrd="0" destOrd="0" presId="urn:microsoft.com/office/officeart/2005/8/layout/process3"/>
    <dgm:cxn modelId="{07D43C69-DC42-4CBE-BCE5-04AF3184D5D7}" type="presParOf" srcId="{4FA111EC-C55D-4257-8965-BFF090CCA747}" destId="{29F890A5-3795-4B27-AD8C-C6067C184929}" srcOrd="2" destOrd="0" presId="urn:microsoft.com/office/officeart/2005/8/layout/process3"/>
    <dgm:cxn modelId="{02A470CF-420B-4297-9906-3443A4BFEDED}" type="presParOf" srcId="{29F890A5-3795-4B27-AD8C-C6067C184929}" destId="{044EFE43-4EC1-4173-89BA-9C54EDFEA4EE}" srcOrd="0" destOrd="0" presId="urn:microsoft.com/office/officeart/2005/8/layout/process3"/>
    <dgm:cxn modelId="{47C3390E-52C4-4B71-B700-AF02611121A1}" type="presParOf" srcId="{29F890A5-3795-4B27-AD8C-C6067C184929}" destId="{E315E168-2219-47B8-B442-5110396814E4}" srcOrd="1" destOrd="0" presId="urn:microsoft.com/office/officeart/2005/8/layout/process3"/>
    <dgm:cxn modelId="{4464F3EB-1713-4D42-BF2B-9FB795DDF4A0}" type="presParOf" srcId="{29F890A5-3795-4B27-AD8C-C6067C184929}" destId="{45548C67-A8E4-4856-8E36-A096D3947F38}" srcOrd="2" destOrd="0" presId="urn:microsoft.com/office/officeart/2005/8/layout/process3"/>
    <dgm:cxn modelId="{404CA4EF-4A2F-4BDC-A663-003C3208E6D7}" type="presParOf" srcId="{4FA111EC-C55D-4257-8965-BFF090CCA747}" destId="{A2C6572D-7563-43DD-B49D-E6A9E7458737}" srcOrd="3" destOrd="0" presId="urn:microsoft.com/office/officeart/2005/8/layout/process3"/>
    <dgm:cxn modelId="{F8F357EC-29EF-4D18-B936-82F8C80DBE2E}" type="presParOf" srcId="{A2C6572D-7563-43DD-B49D-E6A9E7458737}" destId="{707CC7BD-FABD-4554-B093-09CB4BF3D55E}" srcOrd="0" destOrd="0" presId="urn:microsoft.com/office/officeart/2005/8/layout/process3"/>
    <dgm:cxn modelId="{EDB5D091-7217-4711-974E-BB0C21FBDDCF}" type="presParOf" srcId="{4FA111EC-C55D-4257-8965-BFF090CCA747}" destId="{4A6DFE5E-8EEC-4C08-8F35-A4E6184F1EFC}" srcOrd="4" destOrd="0" presId="urn:microsoft.com/office/officeart/2005/8/layout/process3"/>
    <dgm:cxn modelId="{E8A997BD-BC83-489B-8111-A20CDE6D4740}" type="presParOf" srcId="{4A6DFE5E-8EEC-4C08-8F35-A4E6184F1EFC}" destId="{3F291A42-D572-4F6B-AB23-E62DDD829A6F}" srcOrd="0" destOrd="0" presId="urn:microsoft.com/office/officeart/2005/8/layout/process3"/>
    <dgm:cxn modelId="{8634EE60-EA6C-4DC2-9C15-18835724F1A3}" type="presParOf" srcId="{4A6DFE5E-8EEC-4C08-8F35-A4E6184F1EFC}" destId="{8FEA6684-733B-49F3-B252-A136B9A4E58D}" srcOrd="1" destOrd="0" presId="urn:microsoft.com/office/officeart/2005/8/layout/process3"/>
    <dgm:cxn modelId="{C193D27C-C40B-4C74-B92D-9AC992B19BB9}" type="presParOf" srcId="{4A6DFE5E-8EEC-4C08-8F35-A4E6184F1EFC}" destId="{630EA922-4CDF-4F51-8FBF-DC63A26DA615}" srcOrd="2" destOrd="0" presId="urn:microsoft.com/office/officeart/2005/8/layout/process3"/>
    <dgm:cxn modelId="{89A218AA-2561-4C2E-A2D0-09DFE36BD61D}" type="presParOf" srcId="{4FA111EC-C55D-4257-8965-BFF090CCA747}" destId="{6C2122C5-DDDE-4255-8E5D-45647F7358C1}" srcOrd="5" destOrd="0" presId="urn:microsoft.com/office/officeart/2005/8/layout/process3"/>
    <dgm:cxn modelId="{7F95C267-E963-476E-B1A9-170C0BCE3D63}" type="presParOf" srcId="{6C2122C5-DDDE-4255-8E5D-45647F7358C1}" destId="{5E36AF9A-AB7A-4029-A812-B9E2F1A4CD75}" srcOrd="0" destOrd="0" presId="urn:microsoft.com/office/officeart/2005/8/layout/process3"/>
    <dgm:cxn modelId="{2C90DA4B-146A-4FB1-B249-D861E84C7E5B}" type="presParOf" srcId="{4FA111EC-C55D-4257-8965-BFF090CCA747}" destId="{A73D173A-2292-4BCD-AA9A-CF6B804A9571}" srcOrd="6" destOrd="0" presId="urn:microsoft.com/office/officeart/2005/8/layout/process3"/>
    <dgm:cxn modelId="{479EDE3F-D508-4256-99D3-C45A14EBAEC7}" type="presParOf" srcId="{A73D173A-2292-4BCD-AA9A-CF6B804A9571}" destId="{1F484F9F-9234-4CB1-8392-60B3917CD56C}" srcOrd="0" destOrd="0" presId="urn:microsoft.com/office/officeart/2005/8/layout/process3"/>
    <dgm:cxn modelId="{80EC959D-DD6C-49BB-8297-35B69F92DB7B}" type="presParOf" srcId="{A73D173A-2292-4BCD-AA9A-CF6B804A9571}" destId="{0B159AA9-24A1-44DE-B6A8-BE7633A95BE2}" srcOrd="1" destOrd="0" presId="urn:microsoft.com/office/officeart/2005/8/layout/process3"/>
    <dgm:cxn modelId="{47F37E5C-3448-45A8-BB4C-2A92FE3057B9}" type="presParOf" srcId="{A73D173A-2292-4BCD-AA9A-CF6B804A9571}" destId="{ED593470-17F5-426F-A987-F1A2570174FB}"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F2519E-2237-4774-B67C-892DB7DA113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GB"/>
        </a:p>
      </dgm:t>
    </dgm:pt>
    <dgm:pt modelId="{38014FBA-4EF2-4987-A2AA-4B06D811E6C3}">
      <dgm:prSet phldrT="[Text]" custT="1"/>
      <dgm:spPr/>
      <dgm:t>
        <a:bodyPr/>
        <a:lstStyle/>
        <a:p>
          <a:r>
            <a:rPr lang="en-GB" sz="1600" b="1">
              <a:solidFill>
                <a:srgbClr val="FFFF00"/>
              </a:solidFill>
            </a:rPr>
            <a:t>10.00-10.20</a:t>
          </a:r>
        </a:p>
      </dgm:t>
    </dgm:pt>
    <dgm:pt modelId="{B744B5B6-1572-4BB2-835F-C7E9AF69C7C6}" type="parTrans" cxnId="{D47E52DE-F510-46A9-A9B1-36157B3AF0A6}">
      <dgm:prSet/>
      <dgm:spPr/>
      <dgm:t>
        <a:bodyPr/>
        <a:lstStyle/>
        <a:p>
          <a:endParaRPr lang="en-GB" sz="1800"/>
        </a:p>
      </dgm:t>
    </dgm:pt>
    <dgm:pt modelId="{9F723C76-F62D-4BBC-992D-077321F3FEB1}" type="sibTrans" cxnId="{D47E52DE-F510-46A9-A9B1-36157B3AF0A6}">
      <dgm:prSet custT="1"/>
      <dgm:spPr/>
      <dgm:t>
        <a:bodyPr/>
        <a:lstStyle/>
        <a:p>
          <a:endParaRPr lang="en-GB" sz="1800"/>
        </a:p>
      </dgm:t>
    </dgm:pt>
    <dgm:pt modelId="{0E4593E7-4019-4AA4-B4B9-E2ADCF8A108D}">
      <dgm:prSet phldrT="[Text]" custT="1"/>
      <dgm:spPr/>
      <dgm:t>
        <a:bodyPr/>
        <a:lstStyle/>
        <a:p>
          <a:r>
            <a:rPr lang="en-GB" sz="1800" dirty="0"/>
            <a:t>Define</a:t>
          </a:r>
        </a:p>
      </dgm:t>
    </dgm:pt>
    <dgm:pt modelId="{8B568AD2-6EC9-4756-B610-F07B4996A52B}" type="parTrans" cxnId="{3B785D1D-D330-41F8-9B75-C9E6EB6AFC09}">
      <dgm:prSet/>
      <dgm:spPr/>
      <dgm:t>
        <a:bodyPr/>
        <a:lstStyle/>
        <a:p>
          <a:endParaRPr lang="en-GB" sz="1800"/>
        </a:p>
      </dgm:t>
    </dgm:pt>
    <dgm:pt modelId="{9D517388-9FF5-4738-BB5C-D8255F6F6E84}" type="sibTrans" cxnId="{3B785D1D-D330-41F8-9B75-C9E6EB6AFC09}">
      <dgm:prSet/>
      <dgm:spPr/>
      <dgm:t>
        <a:bodyPr/>
        <a:lstStyle/>
        <a:p>
          <a:endParaRPr lang="en-GB" sz="1800"/>
        </a:p>
      </dgm:t>
    </dgm:pt>
    <dgm:pt modelId="{6BEADE0E-F52D-4B3F-A681-A1349DBCEAE6}">
      <dgm:prSet phldrT="[Text]" custT="1"/>
      <dgm:spPr/>
      <dgm:t>
        <a:bodyPr/>
        <a:lstStyle/>
        <a:p>
          <a:r>
            <a:rPr lang="en-GB" sz="1800" b="1" dirty="0">
              <a:solidFill>
                <a:srgbClr val="FFFF00"/>
              </a:solidFill>
            </a:rPr>
            <a:t>9.50-10.00</a:t>
          </a:r>
        </a:p>
      </dgm:t>
    </dgm:pt>
    <dgm:pt modelId="{7696E6C2-C5F1-448D-BD02-C307310EF688}" type="parTrans" cxnId="{FE951165-BCE3-4077-BD64-1C21A0B6D1B2}">
      <dgm:prSet/>
      <dgm:spPr/>
      <dgm:t>
        <a:bodyPr/>
        <a:lstStyle/>
        <a:p>
          <a:endParaRPr lang="en-GB" sz="1800"/>
        </a:p>
      </dgm:t>
    </dgm:pt>
    <dgm:pt modelId="{F7809CBF-E4E4-462B-8794-21EE18A5BA69}" type="sibTrans" cxnId="{FE951165-BCE3-4077-BD64-1C21A0B6D1B2}">
      <dgm:prSet custT="1"/>
      <dgm:spPr/>
      <dgm:t>
        <a:bodyPr/>
        <a:lstStyle/>
        <a:p>
          <a:endParaRPr lang="en-GB" sz="1800"/>
        </a:p>
      </dgm:t>
    </dgm:pt>
    <dgm:pt modelId="{3263E829-F161-4F64-85A6-2935854DF3A4}">
      <dgm:prSet phldrT="[Text]" custT="1"/>
      <dgm:spPr/>
      <dgm:t>
        <a:bodyPr/>
        <a:lstStyle/>
        <a:p>
          <a:r>
            <a:rPr lang="en-GB" sz="1800"/>
            <a:t>Break</a:t>
          </a:r>
        </a:p>
      </dgm:t>
    </dgm:pt>
    <dgm:pt modelId="{7B82903B-3D58-4145-AECC-F4E6B775EEC9}" type="parTrans" cxnId="{AE0A269E-388A-48C6-99FE-DB4917D16D6B}">
      <dgm:prSet/>
      <dgm:spPr/>
      <dgm:t>
        <a:bodyPr/>
        <a:lstStyle/>
        <a:p>
          <a:endParaRPr lang="en-GB" sz="1800"/>
        </a:p>
      </dgm:t>
    </dgm:pt>
    <dgm:pt modelId="{52BA5A28-4A66-4453-8606-E9DB903CACB8}" type="sibTrans" cxnId="{AE0A269E-388A-48C6-99FE-DB4917D16D6B}">
      <dgm:prSet/>
      <dgm:spPr/>
      <dgm:t>
        <a:bodyPr/>
        <a:lstStyle/>
        <a:p>
          <a:endParaRPr lang="en-GB" sz="1800"/>
        </a:p>
      </dgm:t>
    </dgm:pt>
    <dgm:pt modelId="{FE4FCEE3-7DB7-4463-909E-E51F44411A23}">
      <dgm:prSet phldrT="[Text]" custT="1"/>
      <dgm:spPr/>
      <dgm:t>
        <a:bodyPr/>
        <a:lstStyle/>
        <a:p>
          <a:r>
            <a:rPr lang="en-GB" sz="1600" b="1">
              <a:solidFill>
                <a:srgbClr val="FFFF00"/>
              </a:solidFill>
            </a:rPr>
            <a:t>10.20-10.30</a:t>
          </a:r>
        </a:p>
      </dgm:t>
    </dgm:pt>
    <dgm:pt modelId="{55B6A71B-5F77-4156-9869-B1942650161B}" type="parTrans" cxnId="{6A012600-5B54-4440-9190-1231F0B86B14}">
      <dgm:prSet/>
      <dgm:spPr/>
      <dgm:t>
        <a:bodyPr/>
        <a:lstStyle/>
        <a:p>
          <a:endParaRPr lang="en-GB" sz="1800"/>
        </a:p>
      </dgm:t>
    </dgm:pt>
    <dgm:pt modelId="{201AB68F-D4EE-47C0-80C6-AA61045E8E66}" type="sibTrans" cxnId="{6A012600-5B54-4440-9190-1231F0B86B14}">
      <dgm:prSet custT="1"/>
      <dgm:spPr/>
      <dgm:t>
        <a:bodyPr/>
        <a:lstStyle/>
        <a:p>
          <a:endParaRPr lang="en-GB" sz="1800"/>
        </a:p>
      </dgm:t>
    </dgm:pt>
    <dgm:pt modelId="{30DDFE45-2FCE-4EE1-9F29-E695DDD9ADF6}">
      <dgm:prSet phldrT="[Text]" custT="1"/>
      <dgm:spPr/>
      <dgm:t>
        <a:bodyPr/>
        <a:lstStyle/>
        <a:p>
          <a:r>
            <a:rPr lang="en-GB" sz="1800"/>
            <a:t>Discuss</a:t>
          </a:r>
        </a:p>
      </dgm:t>
    </dgm:pt>
    <dgm:pt modelId="{3FED94FF-526F-4CF7-B142-146EF4E91C43}" type="parTrans" cxnId="{4DB4D80B-F510-407B-9604-66AF9D016AD7}">
      <dgm:prSet/>
      <dgm:spPr/>
      <dgm:t>
        <a:bodyPr/>
        <a:lstStyle/>
        <a:p>
          <a:endParaRPr lang="en-GB" sz="1800"/>
        </a:p>
      </dgm:t>
    </dgm:pt>
    <dgm:pt modelId="{9C0DC990-7D50-4F7C-B7E6-452C41A1F4D5}" type="sibTrans" cxnId="{4DB4D80B-F510-407B-9604-66AF9D016AD7}">
      <dgm:prSet/>
      <dgm:spPr/>
      <dgm:t>
        <a:bodyPr/>
        <a:lstStyle/>
        <a:p>
          <a:endParaRPr lang="en-GB" sz="1800"/>
        </a:p>
      </dgm:t>
    </dgm:pt>
    <dgm:pt modelId="{9A8104C8-1BDD-4462-8C6F-4457CAAB79F6}">
      <dgm:prSet phldrT="[Text]" custT="1"/>
      <dgm:spPr/>
      <dgm:t>
        <a:bodyPr/>
        <a:lstStyle/>
        <a:p>
          <a:r>
            <a:rPr lang="en-GB" sz="1600" b="1">
              <a:solidFill>
                <a:srgbClr val="FFFF00"/>
              </a:solidFill>
            </a:rPr>
            <a:t>10.30-10.50</a:t>
          </a:r>
        </a:p>
      </dgm:t>
    </dgm:pt>
    <dgm:pt modelId="{398C1AE9-46B9-4102-AB51-D1F2BC405B4A}" type="parTrans" cxnId="{99F6186F-065B-4990-A667-993E6F7DAD1A}">
      <dgm:prSet/>
      <dgm:spPr/>
      <dgm:t>
        <a:bodyPr/>
        <a:lstStyle/>
        <a:p>
          <a:endParaRPr lang="en-GB" sz="1800"/>
        </a:p>
      </dgm:t>
    </dgm:pt>
    <dgm:pt modelId="{1474BC3E-E7FB-4D54-B85A-C523FB3D02D5}" type="sibTrans" cxnId="{99F6186F-065B-4990-A667-993E6F7DAD1A}">
      <dgm:prSet/>
      <dgm:spPr/>
      <dgm:t>
        <a:bodyPr/>
        <a:lstStyle/>
        <a:p>
          <a:endParaRPr lang="en-GB" sz="1800"/>
        </a:p>
      </dgm:t>
    </dgm:pt>
    <dgm:pt modelId="{A507A6E6-9E3F-41C4-846A-618D5CAD1C17}">
      <dgm:prSet phldrT="[Text]" custT="1"/>
      <dgm:spPr/>
      <dgm:t>
        <a:bodyPr/>
        <a:lstStyle/>
        <a:p>
          <a:r>
            <a:rPr lang="en-GB" sz="1800"/>
            <a:t>Note taking</a:t>
          </a:r>
        </a:p>
      </dgm:t>
    </dgm:pt>
    <dgm:pt modelId="{52944021-57BA-485C-B5CB-64F46F3323DC}" type="parTrans" cxnId="{982EFA42-6FC6-41FD-BF13-9D49DA2FB5A0}">
      <dgm:prSet/>
      <dgm:spPr/>
      <dgm:t>
        <a:bodyPr/>
        <a:lstStyle/>
        <a:p>
          <a:endParaRPr lang="en-GB" sz="1800"/>
        </a:p>
      </dgm:t>
    </dgm:pt>
    <dgm:pt modelId="{47111A00-FAAE-407E-A31C-FE04C0778ABF}" type="sibTrans" cxnId="{982EFA42-6FC6-41FD-BF13-9D49DA2FB5A0}">
      <dgm:prSet/>
      <dgm:spPr/>
      <dgm:t>
        <a:bodyPr/>
        <a:lstStyle/>
        <a:p>
          <a:endParaRPr lang="en-GB" sz="1800"/>
        </a:p>
      </dgm:t>
    </dgm:pt>
    <dgm:pt modelId="{6588B0BF-5BF9-4CAB-8ADA-8549CC111C5D}">
      <dgm:prSet phldrT="[Text]" custT="1"/>
      <dgm:spPr/>
      <dgm:t>
        <a:bodyPr/>
        <a:lstStyle/>
        <a:p>
          <a:r>
            <a:rPr lang="en-GB" sz="1800"/>
            <a:t>Reflect</a:t>
          </a:r>
        </a:p>
      </dgm:t>
    </dgm:pt>
    <dgm:pt modelId="{A1B65C75-4DED-4619-A53E-B4A9A9356414}" type="parTrans" cxnId="{50975343-B37E-449E-882D-D45E2134DB02}">
      <dgm:prSet/>
      <dgm:spPr/>
      <dgm:t>
        <a:bodyPr/>
        <a:lstStyle/>
        <a:p>
          <a:endParaRPr lang="en-GB" sz="1800"/>
        </a:p>
      </dgm:t>
    </dgm:pt>
    <dgm:pt modelId="{6F4E3950-7B0F-45A3-B284-77151D7F8DCE}" type="sibTrans" cxnId="{50975343-B37E-449E-882D-D45E2134DB02}">
      <dgm:prSet/>
      <dgm:spPr/>
      <dgm:t>
        <a:bodyPr/>
        <a:lstStyle/>
        <a:p>
          <a:endParaRPr lang="en-GB" sz="1800"/>
        </a:p>
      </dgm:t>
    </dgm:pt>
    <dgm:pt modelId="{E62E0E05-D069-4A65-9AED-BAD77D44C21A}">
      <dgm:prSet phldrT="[Text]" custT="1"/>
      <dgm:spPr/>
      <dgm:t>
        <a:bodyPr/>
        <a:lstStyle/>
        <a:p>
          <a:r>
            <a:rPr lang="en-GB" sz="1800"/>
            <a:t>Data</a:t>
          </a:r>
        </a:p>
      </dgm:t>
    </dgm:pt>
    <dgm:pt modelId="{AA6B5EA0-663C-4B70-8640-4E43BEDF41D6}" type="parTrans" cxnId="{9909672A-876B-4EE1-B3FF-846E30A23413}">
      <dgm:prSet/>
      <dgm:spPr/>
      <dgm:t>
        <a:bodyPr/>
        <a:lstStyle/>
        <a:p>
          <a:endParaRPr lang="en-GB" sz="1800"/>
        </a:p>
      </dgm:t>
    </dgm:pt>
    <dgm:pt modelId="{577475DE-DD25-4811-8CBD-8FA65F7B5FD1}" type="sibTrans" cxnId="{9909672A-876B-4EE1-B3FF-846E30A23413}">
      <dgm:prSet/>
      <dgm:spPr/>
      <dgm:t>
        <a:bodyPr/>
        <a:lstStyle/>
        <a:p>
          <a:endParaRPr lang="en-GB" sz="1800"/>
        </a:p>
      </dgm:t>
    </dgm:pt>
    <dgm:pt modelId="{4FA111EC-C55D-4257-8965-BFF090CCA747}" type="pres">
      <dgm:prSet presAssocID="{2DF2519E-2237-4774-B67C-892DB7DA113E}" presName="linearFlow" presStyleCnt="0">
        <dgm:presLayoutVars>
          <dgm:dir/>
          <dgm:animLvl val="lvl"/>
          <dgm:resizeHandles val="exact"/>
        </dgm:presLayoutVars>
      </dgm:prSet>
      <dgm:spPr/>
    </dgm:pt>
    <dgm:pt modelId="{E96A0228-57FB-469D-829F-99A92CCB48DC}" type="pres">
      <dgm:prSet presAssocID="{6BEADE0E-F52D-4B3F-A681-A1349DBCEAE6}" presName="composite" presStyleCnt="0"/>
      <dgm:spPr/>
    </dgm:pt>
    <dgm:pt modelId="{279E81E3-E92E-43E5-9FF8-F10A5EF543CD}" type="pres">
      <dgm:prSet presAssocID="{6BEADE0E-F52D-4B3F-A681-A1349DBCEAE6}" presName="parTx" presStyleLbl="node1" presStyleIdx="0" presStyleCnt="4">
        <dgm:presLayoutVars>
          <dgm:chMax val="0"/>
          <dgm:chPref val="0"/>
          <dgm:bulletEnabled val="1"/>
        </dgm:presLayoutVars>
      </dgm:prSet>
      <dgm:spPr/>
    </dgm:pt>
    <dgm:pt modelId="{ED8F6882-902F-493A-AC03-66911EB9B415}" type="pres">
      <dgm:prSet presAssocID="{6BEADE0E-F52D-4B3F-A681-A1349DBCEAE6}" presName="parSh" presStyleLbl="node1" presStyleIdx="0" presStyleCnt="4"/>
      <dgm:spPr/>
    </dgm:pt>
    <dgm:pt modelId="{7467D4C1-6584-48E9-9D90-EBA1807053E5}" type="pres">
      <dgm:prSet presAssocID="{6BEADE0E-F52D-4B3F-A681-A1349DBCEAE6}" presName="desTx" presStyleLbl="fgAcc1" presStyleIdx="0" presStyleCnt="4">
        <dgm:presLayoutVars>
          <dgm:bulletEnabled val="1"/>
        </dgm:presLayoutVars>
      </dgm:prSet>
      <dgm:spPr/>
    </dgm:pt>
    <dgm:pt modelId="{245CB3A9-961D-4CD8-BA63-0D6F47FF6575}" type="pres">
      <dgm:prSet presAssocID="{F7809CBF-E4E4-462B-8794-21EE18A5BA69}" presName="sibTrans" presStyleLbl="sibTrans2D1" presStyleIdx="0" presStyleCnt="3"/>
      <dgm:spPr/>
    </dgm:pt>
    <dgm:pt modelId="{E35C5CEF-F4A3-4911-BE4C-8BC2556A39D5}" type="pres">
      <dgm:prSet presAssocID="{F7809CBF-E4E4-462B-8794-21EE18A5BA69}" presName="connTx" presStyleLbl="sibTrans2D1" presStyleIdx="0" presStyleCnt="3"/>
      <dgm:spPr/>
    </dgm:pt>
    <dgm:pt modelId="{0D37FAEB-0176-455D-9E10-F29297F506EE}" type="pres">
      <dgm:prSet presAssocID="{38014FBA-4EF2-4987-A2AA-4B06D811E6C3}" presName="composite" presStyleCnt="0"/>
      <dgm:spPr/>
    </dgm:pt>
    <dgm:pt modelId="{B556F6C9-193B-481C-88E6-390215036C08}" type="pres">
      <dgm:prSet presAssocID="{38014FBA-4EF2-4987-A2AA-4B06D811E6C3}" presName="parTx" presStyleLbl="node1" presStyleIdx="0" presStyleCnt="4">
        <dgm:presLayoutVars>
          <dgm:chMax val="0"/>
          <dgm:chPref val="0"/>
          <dgm:bulletEnabled val="1"/>
        </dgm:presLayoutVars>
      </dgm:prSet>
      <dgm:spPr/>
    </dgm:pt>
    <dgm:pt modelId="{7C0D3048-A08D-4F14-A164-C4C10C7ADA96}" type="pres">
      <dgm:prSet presAssocID="{38014FBA-4EF2-4987-A2AA-4B06D811E6C3}" presName="parSh" presStyleLbl="node1" presStyleIdx="1" presStyleCnt="4"/>
      <dgm:spPr/>
    </dgm:pt>
    <dgm:pt modelId="{69A15B6C-8A3B-456E-BF87-F59A0974AAAC}" type="pres">
      <dgm:prSet presAssocID="{38014FBA-4EF2-4987-A2AA-4B06D811E6C3}" presName="desTx" presStyleLbl="fgAcc1" presStyleIdx="1" presStyleCnt="4">
        <dgm:presLayoutVars>
          <dgm:bulletEnabled val="1"/>
        </dgm:presLayoutVars>
      </dgm:prSet>
      <dgm:spPr/>
    </dgm:pt>
    <dgm:pt modelId="{EF72B868-968E-43A4-8FF6-B5C087DC694E}" type="pres">
      <dgm:prSet presAssocID="{9F723C76-F62D-4BBC-992D-077321F3FEB1}" presName="sibTrans" presStyleLbl="sibTrans2D1" presStyleIdx="1" presStyleCnt="3"/>
      <dgm:spPr/>
    </dgm:pt>
    <dgm:pt modelId="{B66F8914-8148-47E1-A717-46D8A90CD2D3}" type="pres">
      <dgm:prSet presAssocID="{9F723C76-F62D-4BBC-992D-077321F3FEB1}" presName="connTx" presStyleLbl="sibTrans2D1" presStyleIdx="1" presStyleCnt="3"/>
      <dgm:spPr/>
    </dgm:pt>
    <dgm:pt modelId="{A17C5C56-D893-4828-81CC-D7F71473BFB3}" type="pres">
      <dgm:prSet presAssocID="{FE4FCEE3-7DB7-4463-909E-E51F44411A23}" presName="composite" presStyleCnt="0"/>
      <dgm:spPr/>
    </dgm:pt>
    <dgm:pt modelId="{CE549D3E-863E-4EF0-957B-C65E07B20913}" type="pres">
      <dgm:prSet presAssocID="{FE4FCEE3-7DB7-4463-909E-E51F44411A23}" presName="parTx" presStyleLbl="node1" presStyleIdx="1" presStyleCnt="4">
        <dgm:presLayoutVars>
          <dgm:chMax val="0"/>
          <dgm:chPref val="0"/>
          <dgm:bulletEnabled val="1"/>
        </dgm:presLayoutVars>
      </dgm:prSet>
      <dgm:spPr/>
    </dgm:pt>
    <dgm:pt modelId="{39B72204-7101-46DA-9D39-563F505975F0}" type="pres">
      <dgm:prSet presAssocID="{FE4FCEE3-7DB7-4463-909E-E51F44411A23}" presName="parSh" presStyleLbl="node1" presStyleIdx="2" presStyleCnt="4"/>
      <dgm:spPr/>
    </dgm:pt>
    <dgm:pt modelId="{3E2DA38E-7199-4493-B323-24C94730A0C5}" type="pres">
      <dgm:prSet presAssocID="{FE4FCEE3-7DB7-4463-909E-E51F44411A23}" presName="desTx" presStyleLbl="fgAcc1" presStyleIdx="2" presStyleCnt="4">
        <dgm:presLayoutVars>
          <dgm:bulletEnabled val="1"/>
        </dgm:presLayoutVars>
      </dgm:prSet>
      <dgm:spPr/>
    </dgm:pt>
    <dgm:pt modelId="{AC11FC73-1B01-4377-955B-FC4690435BD5}" type="pres">
      <dgm:prSet presAssocID="{201AB68F-D4EE-47C0-80C6-AA61045E8E66}" presName="sibTrans" presStyleLbl="sibTrans2D1" presStyleIdx="2" presStyleCnt="3"/>
      <dgm:spPr/>
    </dgm:pt>
    <dgm:pt modelId="{E25B251D-8D93-41E9-BD64-8217A6C890B0}" type="pres">
      <dgm:prSet presAssocID="{201AB68F-D4EE-47C0-80C6-AA61045E8E66}" presName="connTx" presStyleLbl="sibTrans2D1" presStyleIdx="2" presStyleCnt="3"/>
      <dgm:spPr/>
    </dgm:pt>
    <dgm:pt modelId="{8A9666D7-CA50-49CE-ADC5-2079E9523EC5}" type="pres">
      <dgm:prSet presAssocID="{9A8104C8-1BDD-4462-8C6F-4457CAAB79F6}" presName="composite" presStyleCnt="0"/>
      <dgm:spPr/>
    </dgm:pt>
    <dgm:pt modelId="{898B7BD5-E89C-4F49-9FD5-D8A5D7F4F098}" type="pres">
      <dgm:prSet presAssocID="{9A8104C8-1BDD-4462-8C6F-4457CAAB79F6}" presName="parTx" presStyleLbl="node1" presStyleIdx="2" presStyleCnt="4">
        <dgm:presLayoutVars>
          <dgm:chMax val="0"/>
          <dgm:chPref val="0"/>
          <dgm:bulletEnabled val="1"/>
        </dgm:presLayoutVars>
      </dgm:prSet>
      <dgm:spPr/>
    </dgm:pt>
    <dgm:pt modelId="{85CF6FF1-6525-4315-84F3-5D501E7E4061}" type="pres">
      <dgm:prSet presAssocID="{9A8104C8-1BDD-4462-8C6F-4457CAAB79F6}" presName="parSh" presStyleLbl="node1" presStyleIdx="3" presStyleCnt="4"/>
      <dgm:spPr/>
    </dgm:pt>
    <dgm:pt modelId="{1766B413-51DA-4EA7-B940-8D1D0ACA1694}" type="pres">
      <dgm:prSet presAssocID="{9A8104C8-1BDD-4462-8C6F-4457CAAB79F6}" presName="desTx" presStyleLbl="fgAcc1" presStyleIdx="3" presStyleCnt="4">
        <dgm:presLayoutVars>
          <dgm:bulletEnabled val="1"/>
        </dgm:presLayoutVars>
      </dgm:prSet>
      <dgm:spPr/>
    </dgm:pt>
  </dgm:ptLst>
  <dgm:cxnLst>
    <dgm:cxn modelId="{6A012600-5B54-4440-9190-1231F0B86B14}" srcId="{2DF2519E-2237-4774-B67C-892DB7DA113E}" destId="{FE4FCEE3-7DB7-4463-909E-E51F44411A23}" srcOrd="2" destOrd="0" parTransId="{55B6A71B-5F77-4156-9869-B1942650161B}" sibTransId="{201AB68F-D4EE-47C0-80C6-AA61045E8E66}"/>
    <dgm:cxn modelId="{4DB4D80B-F510-407B-9604-66AF9D016AD7}" srcId="{FE4FCEE3-7DB7-4463-909E-E51F44411A23}" destId="{30DDFE45-2FCE-4EE1-9F29-E695DDD9ADF6}" srcOrd="0" destOrd="0" parTransId="{3FED94FF-526F-4CF7-B142-146EF4E91C43}" sibTransId="{9C0DC990-7D50-4F7C-B7E6-452C41A1F4D5}"/>
    <dgm:cxn modelId="{7E53D212-B802-4B6B-BC4B-FF440BDB4FF6}" type="presOf" srcId="{38014FBA-4EF2-4987-A2AA-4B06D811E6C3}" destId="{7C0D3048-A08D-4F14-A164-C4C10C7ADA96}" srcOrd="1" destOrd="0" presId="urn:microsoft.com/office/officeart/2005/8/layout/process3"/>
    <dgm:cxn modelId="{69C45013-358D-46C8-8CFA-8C3262BDF7E5}" type="presOf" srcId="{2DF2519E-2237-4774-B67C-892DB7DA113E}" destId="{4FA111EC-C55D-4257-8965-BFF090CCA747}" srcOrd="0" destOrd="0" presId="urn:microsoft.com/office/officeart/2005/8/layout/process3"/>
    <dgm:cxn modelId="{3B785D1D-D330-41F8-9B75-C9E6EB6AFC09}" srcId="{38014FBA-4EF2-4987-A2AA-4B06D811E6C3}" destId="{0E4593E7-4019-4AA4-B4B9-E2ADCF8A108D}" srcOrd="0" destOrd="0" parTransId="{8B568AD2-6EC9-4756-B610-F07B4996A52B}" sibTransId="{9D517388-9FF5-4738-BB5C-D8255F6F6E84}"/>
    <dgm:cxn modelId="{45017829-DAF1-4589-B56D-20DF6AE8D25C}" type="presOf" srcId="{6588B0BF-5BF9-4CAB-8ADA-8549CC111C5D}" destId="{1766B413-51DA-4EA7-B940-8D1D0ACA1694}" srcOrd="0" destOrd="1" presId="urn:microsoft.com/office/officeart/2005/8/layout/process3"/>
    <dgm:cxn modelId="{9909672A-876B-4EE1-B3FF-846E30A23413}" srcId="{38014FBA-4EF2-4987-A2AA-4B06D811E6C3}" destId="{E62E0E05-D069-4A65-9AED-BAD77D44C21A}" srcOrd="1" destOrd="0" parTransId="{AA6B5EA0-663C-4B70-8640-4E43BEDF41D6}" sibTransId="{577475DE-DD25-4811-8CBD-8FA65F7B5FD1}"/>
    <dgm:cxn modelId="{365BCA2C-D4BD-4317-8487-5D6C56E1B83A}" type="presOf" srcId="{F7809CBF-E4E4-462B-8794-21EE18A5BA69}" destId="{245CB3A9-961D-4CD8-BA63-0D6F47FF6575}" srcOrd="0" destOrd="0" presId="urn:microsoft.com/office/officeart/2005/8/layout/process3"/>
    <dgm:cxn modelId="{DB042537-BE6A-478A-8A3E-7EA25454BCF2}" type="presOf" srcId="{30DDFE45-2FCE-4EE1-9F29-E695DDD9ADF6}" destId="{3E2DA38E-7199-4493-B323-24C94730A0C5}" srcOrd="0" destOrd="0" presId="urn:microsoft.com/office/officeart/2005/8/layout/process3"/>
    <dgm:cxn modelId="{83BF3860-016E-4948-B017-75D92C0E8FD0}" type="presOf" srcId="{201AB68F-D4EE-47C0-80C6-AA61045E8E66}" destId="{E25B251D-8D93-41E9-BD64-8217A6C890B0}" srcOrd="1" destOrd="0" presId="urn:microsoft.com/office/officeart/2005/8/layout/process3"/>
    <dgm:cxn modelId="{73DF1542-74F7-4A2A-B236-19E330796BFF}" type="presOf" srcId="{FE4FCEE3-7DB7-4463-909E-E51F44411A23}" destId="{39B72204-7101-46DA-9D39-563F505975F0}" srcOrd="1" destOrd="0" presId="urn:microsoft.com/office/officeart/2005/8/layout/process3"/>
    <dgm:cxn modelId="{982EFA42-6FC6-41FD-BF13-9D49DA2FB5A0}" srcId="{9A8104C8-1BDD-4462-8C6F-4457CAAB79F6}" destId="{A507A6E6-9E3F-41C4-846A-618D5CAD1C17}" srcOrd="0" destOrd="0" parTransId="{52944021-57BA-485C-B5CB-64F46F3323DC}" sibTransId="{47111A00-FAAE-407E-A31C-FE04C0778ABF}"/>
    <dgm:cxn modelId="{50975343-B37E-449E-882D-D45E2134DB02}" srcId="{9A8104C8-1BDD-4462-8C6F-4457CAAB79F6}" destId="{6588B0BF-5BF9-4CAB-8ADA-8549CC111C5D}" srcOrd="1" destOrd="0" parTransId="{A1B65C75-4DED-4619-A53E-B4A9A9356414}" sibTransId="{6F4E3950-7B0F-45A3-B284-77151D7F8DCE}"/>
    <dgm:cxn modelId="{FE951165-BCE3-4077-BD64-1C21A0B6D1B2}" srcId="{2DF2519E-2237-4774-B67C-892DB7DA113E}" destId="{6BEADE0E-F52D-4B3F-A681-A1349DBCEAE6}" srcOrd="0" destOrd="0" parTransId="{7696E6C2-C5F1-448D-BD02-C307310EF688}" sibTransId="{F7809CBF-E4E4-462B-8794-21EE18A5BA69}"/>
    <dgm:cxn modelId="{99F6186F-065B-4990-A667-993E6F7DAD1A}" srcId="{2DF2519E-2237-4774-B67C-892DB7DA113E}" destId="{9A8104C8-1BDD-4462-8C6F-4457CAAB79F6}" srcOrd="3" destOrd="0" parTransId="{398C1AE9-46B9-4102-AB51-D1F2BC405B4A}" sibTransId="{1474BC3E-E7FB-4D54-B85A-C523FB3D02D5}"/>
    <dgm:cxn modelId="{C44B7471-33E6-4403-A22F-CE8C2A1F8888}" type="presOf" srcId="{38014FBA-4EF2-4987-A2AA-4B06D811E6C3}" destId="{B556F6C9-193B-481C-88E6-390215036C08}" srcOrd="0" destOrd="0" presId="urn:microsoft.com/office/officeart/2005/8/layout/process3"/>
    <dgm:cxn modelId="{F7CDBD52-648C-4149-8C35-42127B9388DB}" type="presOf" srcId="{A507A6E6-9E3F-41C4-846A-618D5CAD1C17}" destId="{1766B413-51DA-4EA7-B940-8D1D0ACA1694}" srcOrd="0" destOrd="0" presId="urn:microsoft.com/office/officeart/2005/8/layout/process3"/>
    <dgm:cxn modelId="{C991DF79-2611-4DFC-8630-26CD25CCDC51}" type="presOf" srcId="{FE4FCEE3-7DB7-4463-909E-E51F44411A23}" destId="{CE549D3E-863E-4EF0-957B-C65E07B20913}" srcOrd="0" destOrd="0" presId="urn:microsoft.com/office/officeart/2005/8/layout/process3"/>
    <dgm:cxn modelId="{F0248784-03A8-4780-A70A-57EC41DB3D02}" type="presOf" srcId="{9A8104C8-1BDD-4462-8C6F-4457CAAB79F6}" destId="{898B7BD5-E89C-4F49-9FD5-D8A5D7F4F098}" srcOrd="0" destOrd="0" presId="urn:microsoft.com/office/officeart/2005/8/layout/process3"/>
    <dgm:cxn modelId="{8295D886-3F44-4119-8420-A572337F2AF4}" type="presOf" srcId="{3263E829-F161-4F64-85A6-2935854DF3A4}" destId="{7467D4C1-6584-48E9-9D90-EBA1807053E5}" srcOrd="0" destOrd="0" presId="urn:microsoft.com/office/officeart/2005/8/layout/process3"/>
    <dgm:cxn modelId="{E6AE1293-E3EC-448D-8BC2-FABE066EB70D}" type="presOf" srcId="{201AB68F-D4EE-47C0-80C6-AA61045E8E66}" destId="{AC11FC73-1B01-4377-955B-FC4690435BD5}" srcOrd="0" destOrd="0" presId="urn:microsoft.com/office/officeart/2005/8/layout/process3"/>
    <dgm:cxn modelId="{45C8839B-2682-468B-913A-8A9557884F49}" type="presOf" srcId="{0E4593E7-4019-4AA4-B4B9-E2ADCF8A108D}" destId="{69A15B6C-8A3B-456E-BF87-F59A0974AAAC}" srcOrd="0" destOrd="0" presId="urn:microsoft.com/office/officeart/2005/8/layout/process3"/>
    <dgm:cxn modelId="{AE0A269E-388A-48C6-99FE-DB4917D16D6B}" srcId="{6BEADE0E-F52D-4B3F-A681-A1349DBCEAE6}" destId="{3263E829-F161-4F64-85A6-2935854DF3A4}" srcOrd="0" destOrd="0" parTransId="{7B82903B-3D58-4145-AECC-F4E6B775EEC9}" sibTransId="{52BA5A28-4A66-4453-8606-E9DB903CACB8}"/>
    <dgm:cxn modelId="{3B6125A6-4BF2-46E1-897C-9ABC0272BA79}" type="presOf" srcId="{9A8104C8-1BDD-4462-8C6F-4457CAAB79F6}" destId="{85CF6FF1-6525-4315-84F3-5D501E7E4061}" srcOrd="1" destOrd="0" presId="urn:microsoft.com/office/officeart/2005/8/layout/process3"/>
    <dgm:cxn modelId="{B4574CBD-A83A-42D2-95EC-E77CA99D9465}" type="presOf" srcId="{6BEADE0E-F52D-4B3F-A681-A1349DBCEAE6}" destId="{ED8F6882-902F-493A-AC03-66911EB9B415}" srcOrd="1" destOrd="0" presId="urn:microsoft.com/office/officeart/2005/8/layout/process3"/>
    <dgm:cxn modelId="{98F05EC5-5274-472B-9C8A-0F534CD921CC}" type="presOf" srcId="{E62E0E05-D069-4A65-9AED-BAD77D44C21A}" destId="{69A15B6C-8A3B-456E-BF87-F59A0974AAAC}" srcOrd="0" destOrd="1" presId="urn:microsoft.com/office/officeart/2005/8/layout/process3"/>
    <dgm:cxn modelId="{9E8C17CB-9FE1-4EC4-A231-782C4AAD69E7}" type="presOf" srcId="{F7809CBF-E4E4-462B-8794-21EE18A5BA69}" destId="{E35C5CEF-F4A3-4911-BE4C-8BC2556A39D5}" srcOrd="1" destOrd="0" presId="urn:microsoft.com/office/officeart/2005/8/layout/process3"/>
    <dgm:cxn modelId="{D47E52DE-F510-46A9-A9B1-36157B3AF0A6}" srcId="{2DF2519E-2237-4774-B67C-892DB7DA113E}" destId="{38014FBA-4EF2-4987-A2AA-4B06D811E6C3}" srcOrd="1" destOrd="0" parTransId="{B744B5B6-1572-4BB2-835F-C7E9AF69C7C6}" sibTransId="{9F723C76-F62D-4BBC-992D-077321F3FEB1}"/>
    <dgm:cxn modelId="{82C71FE6-86A0-4BED-93DE-4E2E48D68E65}" type="presOf" srcId="{6BEADE0E-F52D-4B3F-A681-A1349DBCEAE6}" destId="{279E81E3-E92E-43E5-9FF8-F10A5EF543CD}" srcOrd="0" destOrd="0" presId="urn:microsoft.com/office/officeart/2005/8/layout/process3"/>
    <dgm:cxn modelId="{8283C8EF-3176-458D-806C-4C3C1016F6FF}" type="presOf" srcId="{9F723C76-F62D-4BBC-992D-077321F3FEB1}" destId="{EF72B868-968E-43A4-8FF6-B5C087DC694E}" srcOrd="0" destOrd="0" presId="urn:microsoft.com/office/officeart/2005/8/layout/process3"/>
    <dgm:cxn modelId="{6F87AFFA-3949-4820-A783-37113A225702}" type="presOf" srcId="{9F723C76-F62D-4BBC-992D-077321F3FEB1}" destId="{B66F8914-8148-47E1-A717-46D8A90CD2D3}" srcOrd="1" destOrd="0" presId="urn:microsoft.com/office/officeart/2005/8/layout/process3"/>
    <dgm:cxn modelId="{B440DFA7-FAEB-4EE2-AC02-463B3D2D875F}" type="presParOf" srcId="{4FA111EC-C55D-4257-8965-BFF090CCA747}" destId="{E96A0228-57FB-469D-829F-99A92CCB48DC}" srcOrd="0" destOrd="0" presId="urn:microsoft.com/office/officeart/2005/8/layout/process3"/>
    <dgm:cxn modelId="{D0BD6355-13B9-400D-B9D4-17E7014698BE}" type="presParOf" srcId="{E96A0228-57FB-469D-829F-99A92CCB48DC}" destId="{279E81E3-E92E-43E5-9FF8-F10A5EF543CD}" srcOrd="0" destOrd="0" presId="urn:microsoft.com/office/officeart/2005/8/layout/process3"/>
    <dgm:cxn modelId="{77F0CC46-63EA-4F59-A03F-B6958AD092DA}" type="presParOf" srcId="{E96A0228-57FB-469D-829F-99A92CCB48DC}" destId="{ED8F6882-902F-493A-AC03-66911EB9B415}" srcOrd="1" destOrd="0" presId="urn:microsoft.com/office/officeart/2005/8/layout/process3"/>
    <dgm:cxn modelId="{5AC058E3-8F8D-4D85-82F3-432D0A684A14}" type="presParOf" srcId="{E96A0228-57FB-469D-829F-99A92CCB48DC}" destId="{7467D4C1-6584-48E9-9D90-EBA1807053E5}" srcOrd="2" destOrd="0" presId="urn:microsoft.com/office/officeart/2005/8/layout/process3"/>
    <dgm:cxn modelId="{2720411C-4597-42FF-A301-3842B7B66EB2}" type="presParOf" srcId="{4FA111EC-C55D-4257-8965-BFF090CCA747}" destId="{245CB3A9-961D-4CD8-BA63-0D6F47FF6575}" srcOrd="1" destOrd="0" presId="urn:microsoft.com/office/officeart/2005/8/layout/process3"/>
    <dgm:cxn modelId="{2E499F58-497A-434C-9850-EA567878DA0A}" type="presParOf" srcId="{245CB3A9-961D-4CD8-BA63-0D6F47FF6575}" destId="{E35C5CEF-F4A3-4911-BE4C-8BC2556A39D5}" srcOrd="0" destOrd="0" presId="urn:microsoft.com/office/officeart/2005/8/layout/process3"/>
    <dgm:cxn modelId="{8B1FD436-B5EB-4D8B-8CAC-C41881877283}" type="presParOf" srcId="{4FA111EC-C55D-4257-8965-BFF090CCA747}" destId="{0D37FAEB-0176-455D-9E10-F29297F506EE}" srcOrd="2" destOrd="0" presId="urn:microsoft.com/office/officeart/2005/8/layout/process3"/>
    <dgm:cxn modelId="{70D72DD7-8A23-4835-B36C-DF66F1B91037}" type="presParOf" srcId="{0D37FAEB-0176-455D-9E10-F29297F506EE}" destId="{B556F6C9-193B-481C-88E6-390215036C08}" srcOrd="0" destOrd="0" presId="urn:microsoft.com/office/officeart/2005/8/layout/process3"/>
    <dgm:cxn modelId="{0CD99813-A20C-412D-986B-3611AF2482AC}" type="presParOf" srcId="{0D37FAEB-0176-455D-9E10-F29297F506EE}" destId="{7C0D3048-A08D-4F14-A164-C4C10C7ADA96}" srcOrd="1" destOrd="0" presId="urn:microsoft.com/office/officeart/2005/8/layout/process3"/>
    <dgm:cxn modelId="{306C0F6B-2997-4E0B-9C9D-B5844ABA2A94}" type="presParOf" srcId="{0D37FAEB-0176-455D-9E10-F29297F506EE}" destId="{69A15B6C-8A3B-456E-BF87-F59A0974AAAC}" srcOrd="2" destOrd="0" presId="urn:microsoft.com/office/officeart/2005/8/layout/process3"/>
    <dgm:cxn modelId="{ED71CF71-F43B-4B3F-B9D9-45C5C0C0DAFB}" type="presParOf" srcId="{4FA111EC-C55D-4257-8965-BFF090CCA747}" destId="{EF72B868-968E-43A4-8FF6-B5C087DC694E}" srcOrd="3" destOrd="0" presId="urn:microsoft.com/office/officeart/2005/8/layout/process3"/>
    <dgm:cxn modelId="{BA8F296A-C91F-415A-90F3-3FBC8401C0EA}" type="presParOf" srcId="{EF72B868-968E-43A4-8FF6-B5C087DC694E}" destId="{B66F8914-8148-47E1-A717-46D8A90CD2D3}" srcOrd="0" destOrd="0" presId="urn:microsoft.com/office/officeart/2005/8/layout/process3"/>
    <dgm:cxn modelId="{E5575D60-42C3-4CC8-921E-424C24484712}" type="presParOf" srcId="{4FA111EC-C55D-4257-8965-BFF090CCA747}" destId="{A17C5C56-D893-4828-81CC-D7F71473BFB3}" srcOrd="4" destOrd="0" presId="urn:microsoft.com/office/officeart/2005/8/layout/process3"/>
    <dgm:cxn modelId="{94138BB9-17C4-45E4-89D4-43357A4B912E}" type="presParOf" srcId="{A17C5C56-D893-4828-81CC-D7F71473BFB3}" destId="{CE549D3E-863E-4EF0-957B-C65E07B20913}" srcOrd="0" destOrd="0" presId="urn:microsoft.com/office/officeart/2005/8/layout/process3"/>
    <dgm:cxn modelId="{3EA75383-508F-404C-B8C4-CF125C910D20}" type="presParOf" srcId="{A17C5C56-D893-4828-81CC-D7F71473BFB3}" destId="{39B72204-7101-46DA-9D39-563F505975F0}" srcOrd="1" destOrd="0" presId="urn:microsoft.com/office/officeart/2005/8/layout/process3"/>
    <dgm:cxn modelId="{55BEE7BD-B151-4B3B-A4F2-B4BB3D55C7F3}" type="presParOf" srcId="{A17C5C56-D893-4828-81CC-D7F71473BFB3}" destId="{3E2DA38E-7199-4493-B323-24C94730A0C5}" srcOrd="2" destOrd="0" presId="urn:microsoft.com/office/officeart/2005/8/layout/process3"/>
    <dgm:cxn modelId="{66AA9D29-3F2D-49E1-B8BC-4E94CC86CD2E}" type="presParOf" srcId="{4FA111EC-C55D-4257-8965-BFF090CCA747}" destId="{AC11FC73-1B01-4377-955B-FC4690435BD5}" srcOrd="5" destOrd="0" presId="urn:microsoft.com/office/officeart/2005/8/layout/process3"/>
    <dgm:cxn modelId="{B79BF200-C1F3-42F3-B7F2-CA1F0B4DB5A1}" type="presParOf" srcId="{AC11FC73-1B01-4377-955B-FC4690435BD5}" destId="{E25B251D-8D93-41E9-BD64-8217A6C890B0}" srcOrd="0" destOrd="0" presId="urn:microsoft.com/office/officeart/2005/8/layout/process3"/>
    <dgm:cxn modelId="{91328F02-8F8B-46D4-AC99-2B06BFD9E2CC}" type="presParOf" srcId="{4FA111EC-C55D-4257-8965-BFF090CCA747}" destId="{8A9666D7-CA50-49CE-ADC5-2079E9523EC5}" srcOrd="6" destOrd="0" presId="urn:microsoft.com/office/officeart/2005/8/layout/process3"/>
    <dgm:cxn modelId="{92FF32DA-A0A8-433F-91A7-6B2FF9183E95}" type="presParOf" srcId="{8A9666D7-CA50-49CE-ADC5-2079E9523EC5}" destId="{898B7BD5-E89C-4F49-9FD5-D8A5D7F4F098}" srcOrd="0" destOrd="0" presId="urn:microsoft.com/office/officeart/2005/8/layout/process3"/>
    <dgm:cxn modelId="{684C5B64-DCA8-48E4-80EF-C770ED1A1C63}" type="presParOf" srcId="{8A9666D7-CA50-49CE-ADC5-2079E9523EC5}" destId="{85CF6FF1-6525-4315-84F3-5D501E7E4061}" srcOrd="1" destOrd="0" presId="urn:microsoft.com/office/officeart/2005/8/layout/process3"/>
    <dgm:cxn modelId="{FBD563D0-1592-4F6B-848C-AFAA5D239134}" type="presParOf" srcId="{8A9666D7-CA50-49CE-ADC5-2079E9523EC5}" destId="{1766B413-51DA-4EA7-B940-8D1D0ACA1694}"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53CFBE-B9E2-4122-8F83-4779ED43CDF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6C39718D-1081-46A9-9AA7-E93A6D6F2332}">
      <dgm:prSet phldrT="[Text]"/>
      <dgm:spPr/>
      <dgm:t>
        <a:bodyPr/>
        <a:lstStyle/>
        <a:p>
          <a:r>
            <a:rPr lang="en-GB"/>
            <a:t>Pre-Read</a:t>
          </a:r>
        </a:p>
      </dgm:t>
    </dgm:pt>
    <dgm:pt modelId="{24143990-15A7-452B-9559-004EA5820C7F}" type="parTrans" cxnId="{051F7EEC-A81D-4FDE-952E-759C64595BC9}">
      <dgm:prSet/>
      <dgm:spPr/>
      <dgm:t>
        <a:bodyPr/>
        <a:lstStyle/>
        <a:p>
          <a:endParaRPr lang="en-GB"/>
        </a:p>
      </dgm:t>
    </dgm:pt>
    <dgm:pt modelId="{52BC3C14-E277-4C68-B64B-74C0866166C8}" type="sibTrans" cxnId="{051F7EEC-A81D-4FDE-952E-759C64595BC9}">
      <dgm:prSet/>
      <dgm:spPr/>
      <dgm:t>
        <a:bodyPr/>
        <a:lstStyle/>
        <a:p>
          <a:endParaRPr lang="en-GB"/>
        </a:p>
      </dgm:t>
    </dgm:pt>
    <dgm:pt modelId="{D5FBDB05-1CF4-4E6F-8CEB-C233C8BAC618}">
      <dgm:prSet phldrT="[Text]"/>
      <dgm:spPr/>
      <dgm:t>
        <a:bodyPr/>
        <a:lstStyle/>
        <a:p>
          <a:r>
            <a:rPr lang="en-GB"/>
            <a:t>1-2 sources</a:t>
          </a:r>
        </a:p>
      </dgm:t>
    </dgm:pt>
    <dgm:pt modelId="{4D177F79-3492-44D5-A1B3-2D748EBD72CA}" type="parTrans" cxnId="{5842A108-6997-4857-87F9-DB70DE87293A}">
      <dgm:prSet/>
      <dgm:spPr/>
      <dgm:t>
        <a:bodyPr/>
        <a:lstStyle/>
        <a:p>
          <a:endParaRPr lang="en-GB"/>
        </a:p>
      </dgm:t>
    </dgm:pt>
    <dgm:pt modelId="{2A7313C8-5772-4AFE-879E-7E00C9A56C3A}" type="sibTrans" cxnId="{5842A108-6997-4857-87F9-DB70DE87293A}">
      <dgm:prSet/>
      <dgm:spPr/>
      <dgm:t>
        <a:bodyPr/>
        <a:lstStyle/>
        <a:p>
          <a:endParaRPr lang="en-GB"/>
        </a:p>
      </dgm:t>
    </dgm:pt>
    <dgm:pt modelId="{3D1C45EE-B68B-44B1-B309-0B0620F3803B}">
      <dgm:prSet phldrT="[Text]"/>
      <dgm:spPr/>
      <dgm:t>
        <a:bodyPr/>
        <a:lstStyle/>
        <a:p>
          <a:r>
            <a:rPr lang="en-GB"/>
            <a:t>2 hours</a:t>
          </a:r>
        </a:p>
      </dgm:t>
    </dgm:pt>
    <dgm:pt modelId="{6788EFA6-FFFF-4639-B423-B46DBD724AA7}" type="parTrans" cxnId="{9379294C-B83A-4707-B79B-7B08DDB2BA0F}">
      <dgm:prSet/>
      <dgm:spPr/>
      <dgm:t>
        <a:bodyPr/>
        <a:lstStyle/>
        <a:p>
          <a:endParaRPr lang="en-GB"/>
        </a:p>
      </dgm:t>
    </dgm:pt>
    <dgm:pt modelId="{AAE79001-9ED4-4E8A-AF01-8C71136331E4}" type="sibTrans" cxnId="{9379294C-B83A-4707-B79B-7B08DDB2BA0F}">
      <dgm:prSet/>
      <dgm:spPr/>
      <dgm:t>
        <a:bodyPr/>
        <a:lstStyle/>
        <a:p>
          <a:endParaRPr lang="en-GB"/>
        </a:p>
      </dgm:t>
    </dgm:pt>
    <dgm:pt modelId="{33ECC476-4EA7-41F3-884B-37B4BC67C3B8}">
      <dgm:prSet phldrT="[Text]"/>
      <dgm:spPr/>
      <dgm:t>
        <a:bodyPr/>
        <a:lstStyle/>
        <a:p>
          <a:r>
            <a:rPr lang="en-GB"/>
            <a:t>Lecture</a:t>
          </a:r>
        </a:p>
      </dgm:t>
    </dgm:pt>
    <dgm:pt modelId="{C08AC6CC-C823-4178-8CAA-C6D60E62DF94}" type="parTrans" cxnId="{FFD8F631-8E93-460C-8CDB-089380087155}">
      <dgm:prSet/>
      <dgm:spPr/>
      <dgm:t>
        <a:bodyPr/>
        <a:lstStyle/>
        <a:p>
          <a:endParaRPr lang="en-GB"/>
        </a:p>
      </dgm:t>
    </dgm:pt>
    <dgm:pt modelId="{7BB42DE3-6612-4A2F-AB74-4DA91B73C53E}" type="sibTrans" cxnId="{FFD8F631-8E93-460C-8CDB-089380087155}">
      <dgm:prSet/>
      <dgm:spPr/>
      <dgm:t>
        <a:bodyPr/>
        <a:lstStyle/>
        <a:p>
          <a:endParaRPr lang="en-GB"/>
        </a:p>
      </dgm:t>
    </dgm:pt>
    <dgm:pt modelId="{997BAA6F-83DB-40CE-B650-095E33BBA362}">
      <dgm:prSet phldrT="[Text]"/>
      <dgm:spPr/>
      <dgm:t>
        <a:bodyPr/>
        <a:lstStyle/>
        <a:p>
          <a:r>
            <a:rPr lang="en-GB"/>
            <a:t>2 hours</a:t>
          </a:r>
        </a:p>
      </dgm:t>
    </dgm:pt>
    <dgm:pt modelId="{C22ACB79-498F-460E-9215-8A0795725D8F}" type="parTrans" cxnId="{CD28304E-20CD-4448-96AD-40EABA129BD2}">
      <dgm:prSet/>
      <dgm:spPr/>
      <dgm:t>
        <a:bodyPr/>
        <a:lstStyle/>
        <a:p>
          <a:endParaRPr lang="en-GB"/>
        </a:p>
      </dgm:t>
    </dgm:pt>
    <dgm:pt modelId="{D4245495-1C2B-45A5-8E82-D83A2EC60DDD}" type="sibTrans" cxnId="{CD28304E-20CD-4448-96AD-40EABA129BD2}">
      <dgm:prSet/>
      <dgm:spPr/>
      <dgm:t>
        <a:bodyPr/>
        <a:lstStyle/>
        <a:p>
          <a:endParaRPr lang="en-GB"/>
        </a:p>
      </dgm:t>
    </dgm:pt>
    <dgm:pt modelId="{DBADC6E5-35C3-4439-A3CC-6A90B526F73C}">
      <dgm:prSet phldrT="[Text]"/>
      <dgm:spPr/>
      <dgm:t>
        <a:bodyPr/>
        <a:lstStyle/>
        <a:p>
          <a:r>
            <a:rPr lang="en-GB"/>
            <a:t>Reflect</a:t>
          </a:r>
        </a:p>
      </dgm:t>
    </dgm:pt>
    <dgm:pt modelId="{58013669-1352-460B-AA49-E31A657FB74C}" type="parTrans" cxnId="{5E50C361-BE2E-4C90-87B2-2455A20B73AB}">
      <dgm:prSet/>
      <dgm:spPr/>
      <dgm:t>
        <a:bodyPr/>
        <a:lstStyle/>
        <a:p>
          <a:endParaRPr lang="en-GB"/>
        </a:p>
      </dgm:t>
    </dgm:pt>
    <dgm:pt modelId="{D09C6CFA-9804-4DE4-A8E9-F943602421AF}" type="sibTrans" cxnId="{5E50C361-BE2E-4C90-87B2-2455A20B73AB}">
      <dgm:prSet/>
      <dgm:spPr/>
      <dgm:t>
        <a:bodyPr/>
        <a:lstStyle/>
        <a:p>
          <a:endParaRPr lang="en-GB"/>
        </a:p>
      </dgm:t>
    </dgm:pt>
    <dgm:pt modelId="{9CD75564-EE02-4A6D-9B1B-AC0091383414}">
      <dgm:prSet phldrT="[Text]"/>
      <dgm:spPr/>
      <dgm:t>
        <a:bodyPr/>
        <a:lstStyle/>
        <a:p>
          <a:r>
            <a:rPr lang="en-GB"/>
            <a:t>Logbook</a:t>
          </a:r>
        </a:p>
      </dgm:t>
    </dgm:pt>
    <dgm:pt modelId="{6A2C400A-C1FA-4748-8777-70B986A19847}" type="parTrans" cxnId="{D165DEE0-FC57-417B-B904-EB1DA388AD9F}">
      <dgm:prSet/>
      <dgm:spPr/>
      <dgm:t>
        <a:bodyPr/>
        <a:lstStyle/>
        <a:p>
          <a:endParaRPr lang="en-GB"/>
        </a:p>
      </dgm:t>
    </dgm:pt>
    <dgm:pt modelId="{245EE937-F948-4A5E-8115-3D214A1AC46A}" type="sibTrans" cxnId="{D165DEE0-FC57-417B-B904-EB1DA388AD9F}">
      <dgm:prSet/>
      <dgm:spPr/>
      <dgm:t>
        <a:bodyPr/>
        <a:lstStyle/>
        <a:p>
          <a:endParaRPr lang="en-GB"/>
        </a:p>
      </dgm:t>
    </dgm:pt>
    <dgm:pt modelId="{CF0C3CB9-75BF-4C15-A4E0-83C842822AC3}">
      <dgm:prSet phldrT="[Text]"/>
      <dgm:spPr/>
      <dgm:t>
        <a:bodyPr/>
        <a:lstStyle/>
        <a:p>
          <a:r>
            <a:rPr lang="en-GB"/>
            <a:t>30 mins</a:t>
          </a:r>
        </a:p>
      </dgm:t>
    </dgm:pt>
    <dgm:pt modelId="{870956D4-FEAA-42F2-A581-A905EC811016}" type="parTrans" cxnId="{B16F2CD1-14C1-49D9-B835-76CB3EC5FC0A}">
      <dgm:prSet/>
      <dgm:spPr/>
      <dgm:t>
        <a:bodyPr/>
        <a:lstStyle/>
        <a:p>
          <a:endParaRPr lang="en-GB"/>
        </a:p>
      </dgm:t>
    </dgm:pt>
    <dgm:pt modelId="{F4B4B0EF-E475-4E06-8607-F98F95C53BBA}" type="sibTrans" cxnId="{B16F2CD1-14C1-49D9-B835-76CB3EC5FC0A}">
      <dgm:prSet/>
      <dgm:spPr/>
      <dgm:t>
        <a:bodyPr/>
        <a:lstStyle/>
        <a:p>
          <a:endParaRPr lang="en-GB"/>
        </a:p>
      </dgm:t>
    </dgm:pt>
    <dgm:pt modelId="{866EEE7F-64D9-4658-BB01-174676D8B7EE}">
      <dgm:prSet phldrT="[Text]"/>
      <dgm:spPr/>
      <dgm:t>
        <a:bodyPr/>
        <a:lstStyle/>
        <a:p>
          <a:r>
            <a:rPr lang="en-GB"/>
            <a:t>Learn &amp; Discuss</a:t>
          </a:r>
        </a:p>
      </dgm:t>
    </dgm:pt>
    <dgm:pt modelId="{0969AA91-9186-4BEC-8CC2-21CF8D7CA572}" type="parTrans" cxnId="{1FCB4EAD-F845-4B85-BB0C-A313858CA801}">
      <dgm:prSet/>
      <dgm:spPr/>
      <dgm:t>
        <a:bodyPr/>
        <a:lstStyle/>
        <a:p>
          <a:endParaRPr lang="en-GB"/>
        </a:p>
      </dgm:t>
    </dgm:pt>
    <dgm:pt modelId="{6709D24C-54E5-4C06-987E-FB9E645450C2}" type="sibTrans" cxnId="{1FCB4EAD-F845-4B85-BB0C-A313858CA801}">
      <dgm:prSet/>
      <dgm:spPr/>
      <dgm:t>
        <a:bodyPr/>
        <a:lstStyle/>
        <a:p>
          <a:endParaRPr lang="en-GB"/>
        </a:p>
      </dgm:t>
    </dgm:pt>
    <dgm:pt modelId="{0D856E28-DD51-4A82-824B-109B0CA333F4}">
      <dgm:prSet phldrT="[Text]"/>
      <dgm:spPr/>
      <dgm:t>
        <a:bodyPr/>
        <a:lstStyle/>
        <a:p>
          <a:r>
            <a:rPr lang="en-GB"/>
            <a:t>Depth</a:t>
          </a:r>
        </a:p>
      </dgm:t>
    </dgm:pt>
    <dgm:pt modelId="{DFA4A4C4-BCBB-4A7C-BD33-3DF2111A59F0}" type="parTrans" cxnId="{717D8E1A-611D-4728-98E4-1808D6A497C6}">
      <dgm:prSet/>
      <dgm:spPr/>
      <dgm:t>
        <a:bodyPr/>
        <a:lstStyle/>
        <a:p>
          <a:endParaRPr lang="en-GB"/>
        </a:p>
      </dgm:t>
    </dgm:pt>
    <dgm:pt modelId="{D5F16555-F9C1-444F-82AF-032527BDC6AF}" type="sibTrans" cxnId="{717D8E1A-611D-4728-98E4-1808D6A497C6}">
      <dgm:prSet/>
      <dgm:spPr/>
      <dgm:t>
        <a:bodyPr/>
        <a:lstStyle/>
        <a:p>
          <a:endParaRPr lang="en-GB"/>
        </a:p>
      </dgm:t>
    </dgm:pt>
    <dgm:pt modelId="{A11A811A-F838-47F9-A73B-EAAC9053507E}">
      <dgm:prSet phldrT="[Text]"/>
      <dgm:spPr/>
      <dgm:t>
        <a:bodyPr/>
        <a:lstStyle/>
        <a:p>
          <a:r>
            <a:rPr lang="en-GB"/>
            <a:t>More sources</a:t>
          </a:r>
        </a:p>
      </dgm:t>
    </dgm:pt>
    <dgm:pt modelId="{483E5F0A-647B-489F-8473-07159C1B57B4}" type="parTrans" cxnId="{5AE4FB4D-78AE-4F39-97D2-42706CBA7C4E}">
      <dgm:prSet/>
      <dgm:spPr/>
      <dgm:t>
        <a:bodyPr/>
        <a:lstStyle/>
        <a:p>
          <a:endParaRPr lang="en-GB"/>
        </a:p>
      </dgm:t>
    </dgm:pt>
    <dgm:pt modelId="{9CEB163B-EEA8-4078-92D7-4432BCC2B704}" type="sibTrans" cxnId="{5AE4FB4D-78AE-4F39-97D2-42706CBA7C4E}">
      <dgm:prSet/>
      <dgm:spPr/>
      <dgm:t>
        <a:bodyPr/>
        <a:lstStyle/>
        <a:p>
          <a:endParaRPr lang="en-GB"/>
        </a:p>
      </dgm:t>
    </dgm:pt>
    <dgm:pt modelId="{22C0AB67-F912-485E-92B9-12DABEF32095}">
      <dgm:prSet phldrT="[Text]"/>
      <dgm:spPr/>
      <dgm:t>
        <a:bodyPr/>
        <a:lstStyle/>
        <a:p>
          <a:r>
            <a:rPr lang="en-GB"/>
            <a:t>2 hours</a:t>
          </a:r>
        </a:p>
      </dgm:t>
    </dgm:pt>
    <dgm:pt modelId="{8A91E2D6-40F7-4F0C-A636-37739EFCD638}" type="parTrans" cxnId="{9DA8D925-2EB0-473B-944C-C8DF9719B498}">
      <dgm:prSet/>
      <dgm:spPr/>
      <dgm:t>
        <a:bodyPr/>
        <a:lstStyle/>
        <a:p>
          <a:endParaRPr lang="en-GB"/>
        </a:p>
      </dgm:t>
    </dgm:pt>
    <dgm:pt modelId="{4D96C369-7A24-46B7-94BA-F4ABE1917261}" type="sibTrans" cxnId="{9DA8D925-2EB0-473B-944C-C8DF9719B498}">
      <dgm:prSet/>
      <dgm:spPr/>
      <dgm:t>
        <a:bodyPr/>
        <a:lstStyle/>
        <a:p>
          <a:endParaRPr lang="en-GB"/>
        </a:p>
      </dgm:t>
    </dgm:pt>
    <dgm:pt modelId="{0012591E-A22B-4DCC-9A1E-73816751A45E}" type="pres">
      <dgm:prSet presAssocID="{0B53CFBE-B9E2-4122-8F83-4779ED43CDF3}" presName="Name0" presStyleCnt="0">
        <dgm:presLayoutVars>
          <dgm:dir/>
          <dgm:animLvl val="lvl"/>
          <dgm:resizeHandles val="exact"/>
        </dgm:presLayoutVars>
      </dgm:prSet>
      <dgm:spPr/>
    </dgm:pt>
    <dgm:pt modelId="{6476AC74-929A-4CC1-9FE8-711B18171D0C}" type="pres">
      <dgm:prSet presAssocID="{6C39718D-1081-46A9-9AA7-E93A6D6F2332}" presName="composite" presStyleCnt="0"/>
      <dgm:spPr/>
    </dgm:pt>
    <dgm:pt modelId="{1323379A-DFD0-4DE6-BCFC-5C3D54796053}" type="pres">
      <dgm:prSet presAssocID="{6C39718D-1081-46A9-9AA7-E93A6D6F2332}" presName="parTx" presStyleLbl="alignNode1" presStyleIdx="0" presStyleCnt="4">
        <dgm:presLayoutVars>
          <dgm:chMax val="0"/>
          <dgm:chPref val="0"/>
          <dgm:bulletEnabled val="1"/>
        </dgm:presLayoutVars>
      </dgm:prSet>
      <dgm:spPr/>
    </dgm:pt>
    <dgm:pt modelId="{E354D99E-4BBA-4661-B702-866DDB8B447A}" type="pres">
      <dgm:prSet presAssocID="{6C39718D-1081-46A9-9AA7-E93A6D6F2332}" presName="desTx" presStyleLbl="alignAccFollowNode1" presStyleIdx="0" presStyleCnt="4">
        <dgm:presLayoutVars>
          <dgm:bulletEnabled val="1"/>
        </dgm:presLayoutVars>
      </dgm:prSet>
      <dgm:spPr/>
    </dgm:pt>
    <dgm:pt modelId="{6D3BA058-876A-4E57-A866-70AC1B6D2849}" type="pres">
      <dgm:prSet presAssocID="{52BC3C14-E277-4C68-B64B-74C0866166C8}" presName="space" presStyleCnt="0"/>
      <dgm:spPr/>
    </dgm:pt>
    <dgm:pt modelId="{064C0549-51E0-4559-9AAA-5F432E2F74CC}" type="pres">
      <dgm:prSet presAssocID="{33ECC476-4EA7-41F3-884B-37B4BC67C3B8}" presName="composite" presStyleCnt="0"/>
      <dgm:spPr/>
    </dgm:pt>
    <dgm:pt modelId="{6ED2656A-1CB0-42B3-A49D-DAC410616770}" type="pres">
      <dgm:prSet presAssocID="{33ECC476-4EA7-41F3-884B-37B4BC67C3B8}" presName="parTx" presStyleLbl="alignNode1" presStyleIdx="1" presStyleCnt="4">
        <dgm:presLayoutVars>
          <dgm:chMax val="0"/>
          <dgm:chPref val="0"/>
          <dgm:bulletEnabled val="1"/>
        </dgm:presLayoutVars>
      </dgm:prSet>
      <dgm:spPr/>
    </dgm:pt>
    <dgm:pt modelId="{A751FE02-65C5-421D-9DFD-D3C680C7D19B}" type="pres">
      <dgm:prSet presAssocID="{33ECC476-4EA7-41F3-884B-37B4BC67C3B8}" presName="desTx" presStyleLbl="alignAccFollowNode1" presStyleIdx="1" presStyleCnt="4">
        <dgm:presLayoutVars>
          <dgm:bulletEnabled val="1"/>
        </dgm:presLayoutVars>
      </dgm:prSet>
      <dgm:spPr/>
    </dgm:pt>
    <dgm:pt modelId="{42512F78-D681-4E1D-B45A-FCF3F7DFF142}" type="pres">
      <dgm:prSet presAssocID="{7BB42DE3-6612-4A2F-AB74-4DA91B73C53E}" presName="space" presStyleCnt="0"/>
      <dgm:spPr/>
    </dgm:pt>
    <dgm:pt modelId="{81013A3E-FF83-4C0A-8761-9ADDA07638DF}" type="pres">
      <dgm:prSet presAssocID="{DBADC6E5-35C3-4439-A3CC-6A90B526F73C}" presName="composite" presStyleCnt="0"/>
      <dgm:spPr/>
    </dgm:pt>
    <dgm:pt modelId="{29F18430-4905-491B-96D4-02AF6F711BDB}" type="pres">
      <dgm:prSet presAssocID="{DBADC6E5-35C3-4439-A3CC-6A90B526F73C}" presName="parTx" presStyleLbl="alignNode1" presStyleIdx="2" presStyleCnt="4">
        <dgm:presLayoutVars>
          <dgm:chMax val="0"/>
          <dgm:chPref val="0"/>
          <dgm:bulletEnabled val="1"/>
        </dgm:presLayoutVars>
      </dgm:prSet>
      <dgm:spPr/>
    </dgm:pt>
    <dgm:pt modelId="{932559E0-4E2F-41DF-8DD1-9AC525567ED1}" type="pres">
      <dgm:prSet presAssocID="{DBADC6E5-35C3-4439-A3CC-6A90B526F73C}" presName="desTx" presStyleLbl="alignAccFollowNode1" presStyleIdx="2" presStyleCnt="4">
        <dgm:presLayoutVars>
          <dgm:bulletEnabled val="1"/>
        </dgm:presLayoutVars>
      </dgm:prSet>
      <dgm:spPr/>
    </dgm:pt>
    <dgm:pt modelId="{B34FB6E7-048D-46D7-B9A7-02EC96BBD89F}" type="pres">
      <dgm:prSet presAssocID="{D09C6CFA-9804-4DE4-A8E9-F943602421AF}" presName="space" presStyleCnt="0"/>
      <dgm:spPr/>
    </dgm:pt>
    <dgm:pt modelId="{1E9B27B2-D75B-4731-8B7C-63C94FFC9B65}" type="pres">
      <dgm:prSet presAssocID="{0D856E28-DD51-4A82-824B-109B0CA333F4}" presName="composite" presStyleCnt="0"/>
      <dgm:spPr/>
    </dgm:pt>
    <dgm:pt modelId="{27DF7A1E-8D54-422E-B00D-613B5EB79DB9}" type="pres">
      <dgm:prSet presAssocID="{0D856E28-DD51-4A82-824B-109B0CA333F4}" presName="parTx" presStyleLbl="alignNode1" presStyleIdx="3" presStyleCnt="4">
        <dgm:presLayoutVars>
          <dgm:chMax val="0"/>
          <dgm:chPref val="0"/>
          <dgm:bulletEnabled val="1"/>
        </dgm:presLayoutVars>
      </dgm:prSet>
      <dgm:spPr/>
    </dgm:pt>
    <dgm:pt modelId="{482EB259-DBDF-4C3E-82C0-E1F930C88C97}" type="pres">
      <dgm:prSet presAssocID="{0D856E28-DD51-4A82-824B-109B0CA333F4}" presName="desTx" presStyleLbl="alignAccFollowNode1" presStyleIdx="3" presStyleCnt="4">
        <dgm:presLayoutVars>
          <dgm:bulletEnabled val="1"/>
        </dgm:presLayoutVars>
      </dgm:prSet>
      <dgm:spPr/>
    </dgm:pt>
  </dgm:ptLst>
  <dgm:cxnLst>
    <dgm:cxn modelId="{5842A108-6997-4857-87F9-DB70DE87293A}" srcId="{6C39718D-1081-46A9-9AA7-E93A6D6F2332}" destId="{D5FBDB05-1CF4-4E6F-8CEB-C233C8BAC618}" srcOrd="0" destOrd="0" parTransId="{4D177F79-3492-44D5-A1B3-2D748EBD72CA}" sibTransId="{2A7313C8-5772-4AFE-879E-7E00C9A56C3A}"/>
    <dgm:cxn modelId="{8472B614-422F-4056-B92E-4CC4A9D8B812}" type="presOf" srcId="{0D856E28-DD51-4A82-824B-109B0CA333F4}" destId="{27DF7A1E-8D54-422E-B00D-613B5EB79DB9}" srcOrd="0" destOrd="0" presId="urn:microsoft.com/office/officeart/2005/8/layout/hList1"/>
    <dgm:cxn modelId="{717D8E1A-611D-4728-98E4-1808D6A497C6}" srcId="{0B53CFBE-B9E2-4122-8F83-4779ED43CDF3}" destId="{0D856E28-DD51-4A82-824B-109B0CA333F4}" srcOrd="3" destOrd="0" parTransId="{DFA4A4C4-BCBB-4A7C-BD33-3DF2111A59F0}" sibTransId="{D5F16555-F9C1-444F-82AF-032527BDC6AF}"/>
    <dgm:cxn modelId="{062CC223-A554-49B1-A34D-9A2DE24E2299}" type="presOf" srcId="{CF0C3CB9-75BF-4C15-A4E0-83C842822AC3}" destId="{932559E0-4E2F-41DF-8DD1-9AC525567ED1}" srcOrd="0" destOrd="1" presId="urn:microsoft.com/office/officeart/2005/8/layout/hList1"/>
    <dgm:cxn modelId="{9DA8D925-2EB0-473B-944C-C8DF9719B498}" srcId="{0D856E28-DD51-4A82-824B-109B0CA333F4}" destId="{22C0AB67-F912-485E-92B9-12DABEF32095}" srcOrd="1" destOrd="0" parTransId="{8A91E2D6-40F7-4F0C-A636-37739EFCD638}" sibTransId="{4D96C369-7A24-46B7-94BA-F4ABE1917261}"/>
    <dgm:cxn modelId="{FFD8F631-8E93-460C-8CDB-089380087155}" srcId="{0B53CFBE-B9E2-4122-8F83-4779ED43CDF3}" destId="{33ECC476-4EA7-41F3-884B-37B4BC67C3B8}" srcOrd="1" destOrd="0" parTransId="{C08AC6CC-C823-4178-8CAA-C6D60E62DF94}" sibTransId="{7BB42DE3-6612-4A2F-AB74-4DA91B73C53E}"/>
    <dgm:cxn modelId="{4634FF35-B9DC-4845-8D40-7CF2010D1802}" type="presOf" srcId="{A11A811A-F838-47F9-A73B-EAAC9053507E}" destId="{482EB259-DBDF-4C3E-82C0-E1F930C88C97}" srcOrd="0" destOrd="0" presId="urn:microsoft.com/office/officeart/2005/8/layout/hList1"/>
    <dgm:cxn modelId="{55DE2C36-A085-4CB0-9421-B8F647379AB6}" type="presOf" srcId="{0B53CFBE-B9E2-4122-8F83-4779ED43CDF3}" destId="{0012591E-A22B-4DCC-9A1E-73816751A45E}" srcOrd="0" destOrd="0" presId="urn:microsoft.com/office/officeart/2005/8/layout/hList1"/>
    <dgm:cxn modelId="{5E50C361-BE2E-4C90-87B2-2455A20B73AB}" srcId="{0B53CFBE-B9E2-4122-8F83-4779ED43CDF3}" destId="{DBADC6E5-35C3-4439-A3CC-6A90B526F73C}" srcOrd="2" destOrd="0" parTransId="{58013669-1352-460B-AA49-E31A657FB74C}" sibTransId="{D09C6CFA-9804-4DE4-A8E9-F943602421AF}"/>
    <dgm:cxn modelId="{9379294C-B83A-4707-B79B-7B08DDB2BA0F}" srcId="{6C39718D-1081-46A9-9AA7-E93A6D6F2332}" destId="{3D1C45EE-B68B-44B1-B309-0B0620F3803B}" srcOrd="1" destOrd="0" parTransId="{6788EFA6-FFFF-4639-B423-B46DBD724AA7}" sibTransId="{AAE79001-9ED4-4E8A-AF01-8C71136331E4}"/>
    <dgm:cxn modelId="{5AE4FB4D-78AE-4F39-97D2-42706CBA7C4E}" srcId="{0D856E28-DD51-4A82-824B-109B0CA333F4}" destId="{A11A811A-F838-47F9-A73B-EAAC9053507E}" srcOrd="0" destOrd="0" parTransId="{483E5F0A-647B-489F-8473-07159C1B57B4}" sibTransId="{9CEB163B-EEA8-4078-92D7-4432BCC2B704}"/>
    <dgm:cxn modelId="{CD28304E-20CD-4448-96AD-40EABA129BD2}" srcId="{33ECC476-4EA7-41F3-884B-37B4BC67C3B8}" destId="{997BAA6F-83DB-40CE-B650-095E33BBA362}" srcOrd="1" destOrd="0" parTransId="{C22ACB79-498F-460E-9215-8A0795725D8F}" sibTransId="{D4245495-1C2B-45A5-8E82-D83A2EC60DDD}"/>
    <dgm:cxn modelId="{B9EBED73-0418-4846-AB2A-D6619315DCFF}" type="presOf" srcId="{9CD75564-EE02-4A6D-9B1B-AC0091383414}" destId="{932559E0-4E2F-41DF-8DD1-9AC525567ED1}" srcOrd="0" destOrd="0" presId="urn:microsoft.com/office/officeart/2005/8/layout/hList1"/>
    <dgm:cxn modelId="{AF16B378-EE06-41CB-844F-03837BD5D4C8}" type="presOf" srcId="{DBADC6E5-35C3-4439-A3CC-6A90B526F73C}" destId="{29F18430-4905-491B-96D4-02AF6F711BDB}" srcOrd="0" destOrd="0" presId="urn:microsoft.com/office/officeart/2005/8/layout/hList1"/>
    <dgm:cxn modelId="{CF49F389-9EDC-45D2-B1E5-210089852FE1}" type="presOf" srcId="{D5FBDB05-1CF4-4E6F-8CEB-C233C8BAC618}" destId="{E354D99E-4BBA-4661-B702-866DDB8B447A}" srcOrd="0" destOrd="0" presId="urn:microsoft.com/office/officeart/2005/8/layout/hList1"/>
    <dgm:cxn modelId="{A175CD8A-E4D7-4CCF-B676-41CD8C913144}" type="presOf" srcId="{33ECC476-4EA7-41F3-884B-37B4BC67C3B8}" destId="{6ED2656A-1CB0-42B3-A49D-DAC410616770}" srcOrd="0" destOrd="0" presId="urn:microsoft.com/office/officeart/2005/8/layout/hList1"/>
    <dgm:cxn modelId="{1FCB4EAD-F845-4B85-BB0C-A313858CA801}" srcId="{33ECC476-4EA7-41F3-884B-37B4BC67C3B8}" destId="{866EEE7F-64D9-4658-BB01-174676D8B7EE}" srcOrd="0" destOrd="0" parTransId="{0969AA91-9186-4BEC-8CC2-21CF8D7CA572}" sibTransId="{6709D24C-54E5-4C06-987E-FB9E645450C2}"/>
    <dgm:cxn modelId="{133FD6AF-627B-4E80-A050-A6BD55A76C3D}" type="presOf" srcId="{6C39718D-1081-46A9-9AA7-E93A6D6F2332}" destId="{1323379A-DFD0-4DE6-BCFC-5C3D54796053}" srcOrd="0" destOrd="0" presId="urn:microsoft.com/office/officeart/2005/8/layout/hList1"/>
    <dgm:cxn modelId="{422512C3-7A3C-4EA4-91DF-FBE17953735A}" type="presOf" srcId="{866EEE7F-64D9-4658-BB01-174676D8B7EE}" destId="{A751FE02-65C5-421D-9DFD-D3C680C7D19B}" srcOrd="0" destOrd="0" presId="urn:microsoft.com/office/officeart/2005/8/layout/hList1"/>
    <dgm:cxn modelId="{487986C9-B149-465C-A76F-CC0FFC021A83}" type="presOf" srcId="{997BAA6F-83DB-40CE-B650-095E33BBA362}" destId="{A751FE02-65C5-421D-9DFD-D3C680C7D19B}" srcOrd="0" destOrd="1" presId="urn:microsoft.com/office/officeart/2005/8/layout/hList1"/>
    <dgm:cxn modelId="{39B88FCA-2E4B-493E-A714-427E7B24AD56}" type="presOf" srcId="{22C0AB67-F912-485E-92B9-12DABEF32095}" destId="{482EB259-DBDF-4C3E-82C0-E1F930C88C97}" srcOrd="0" destOrd="1" presId="urn:microsoft.com/office/officeart/2005/8/layout/hList1"/>
    <dgm:cxn modelId="{B16F2CD1-14C1-49D9-B835-76CB3EC5FC0A}" srcId="{DBADC6E5-35C3-4439-A3CC-6A90B526F73C}" destId="{CF0C3CB9-75BF-4C15-A4E0-83C842822AC3}" srcOrd="1" destOrd="0" parTransId="{870956D4-FEAA-42F2-A581-A905EC811016}" sibTransId="{F4B4B0EF-E475-4E06-8607-F98F95C53BBA}"/>
    <dgm:cxn modelId="{B21B8FD7-D497-4B13-BF14-9B1277824917}" type="presOf" srcId="{3D1C45EE-B68B-44B1-B309-0B0620F3803B}" destId="{E354D99E-4BBA-4661-B702-866DDB8B447A}" srcOrd="0" destOrd="1" presId="urn:microsoft.com/office/officeart/2005/8/layout/hList1"/>
    <dgm:cxn modelId="{D165DEE0-FC57-417B-B904-EB1DA388AD9F}" srcId="{DBADC6E5-35C3-4439-A3CC-6A90B526F73C}" destId="{9CD75564-EE02-4A6D-9B1B-AC0091383414}" srcOrd="0" destOrd="0" parTransId="{6A2C400A-C1FA-4748-8777-70B986A19847}" sibTransId="{245EE937-F948-4A5E-8115-3D214A1AC46A}"/>
    <dgm:cxn modelId="{051F7EEC-A81D-4FDE-952E-759C64595BC9}" srcId="{0B53CFBE-B9E2-4122-8F83-4779ED43CDF3}" destId="{6C39718D-1081-46A9-9AA7-E93A6D6F2332}" srcOrd="0" destOrd="0" parTransId="{24143990-15A7-452B-9559-004EA5820C7F}" sibTransId="{52BC3C14-E277-4C68-B64B-74C0866166C8}"/>
    <dgm:cxn modelId="{C3BF29CB-7D0E-41E3-984E-A35FB5F4E632}" type="presParOf" srcId="{0012591E-A22B-4DCC-9A1E-73816751A45E}" destId="{6476AC74-929A-4CC1-9FE8-711B18171D0C}" srcOrd="0" destOrd="0" presId="urn:microsoft.com/office/officeart/2005/8/layout/hList1"/>
    <dgm:cxn modelId="{8108FAA9-40F4-4B7C-9358-2508FC9B9C9B}" type="presParOf" srcId="{6476AC74-929A-4CC1-9FE8-711B18171D0C}" destId="{1323379A-DFD0-4DE6-BCFC-5C3D54796053}" srcOrd="0" destOrd="0" presId="urn:microsoft.com/office/officeart/2005/8/layout/hList1"/>
    <dgm:cxn modelId="{BDD8A953-7D93-46B2-9947-A45183B07D56}" type="presParOf" srcId="{6476AC74-929A-4CC1-9FE8-711B18171D0C}" destId="{E354D99E-4BBA-4661-B702-866DDB8B447A}" srcOrd="1" destOrd="0" presId="urn:microsoft.com/office/officeart/2005/8/layout/hList1"/>
    <dgm:cxn modelId="{31FF20D7-4128-4374-B3A6-B2AD9D1F823A}" type="presParOf" srcId="{0012591E-A22B-4DCC-9A1E-73816751A45E}" destId="{6D3BA058-876A-4E57-A866-70AC1B6D2849}" srcOrd="1" destOrd="0" presId="urn:microsoft.com/office/officeart/2005/8/layout/hList1"/>
    <dgm:cxn modelId="{7E1C3A6B-DDDB-4460-8F7E-6F4EDDD9A958}" type="presParOf" srcId="{0012591E-A22B-4DCC-9A1E-73816751A45E}" destId="{064C0549-51E0-4559-9AAA-5F432E2F74CC}" srcOrd="2" destOrd="0" presId="urn:microsoft.com/office/officeart/2005/8/layout/hList1"/>
    <dgm:cxn modelId="{10F4C97F-394B-4EC2-B9A7-7CB46827A413}" type="presParOf" srcId="{064C0549-51E0-4559-9AAA-5F432E2F74CC}" destId="{6ED2656A-1CB0-42B3-A49D-DAC410616770}" srcOrd="0" destOrd="0" presId="urn:microsoft.com/office/officeart/2005/8/layout/hList1"/>
    <dgm:cxn modelId="{D27063D2-342A-4B48-93AA-F4D7C09F879C}" type="presParOf" srcId="{064C0549-51E0-4559-9AAA-5F432E2F74CC}" destId="{A751FE02-65C5-421D-9DFD-D3C680C7D19B}" srcOrd="1" destOrd="0" presId="urn:microsoft.com/office/officeart/2005/8/layout/hList1"/>
    <dgm:cxn modelId="{CB11E701-9AC3-40E2-A8CC-6CEB1C2C7B0E}" type="presParOf" srcId="{0012591E-A22B-4DCC-9A1E-73816751A45E}" destId="{42512F78-D681-4E1D-B45A-FCF3F7DFF142}" srcOrd="3" destOrd="0" presId="urn:microsoft.com/office/officeart/2005/8/layout/hList1"/>
    <dgm:cxn modelId="{3D63CB91-424F-4A14-9E08-BAE80240C223}" type="presParOf" srcId="{0012591E-A22B-4DCC-9A1E-73816751A45E}" destId="{81013A3E-FF83-4C0A-8761-9ADDA07638DF}" srcOrd="4" destOrd="0" presId="urn:microsoft.com/office/officeart/2005/8/layout/hList1"/>
    <dgm:cxn modelId="{FED7D16E-6D19-4E90-9FE4-731A0E37A2BF}" type="presParOf" srcId="{81013A3E-FF83-4C0A-8761-9ADDA07638DF}" destId="{29F18430-4905-491B-96D4-02AF6F711BDB}" srcOrd="0" destOrd="0" presId="urn:microsoft.com/office/officeart/2005/8/layout/hList1"/>
    <dgm:cxn modelId="{62FE589D-3BD1-4E9D-B560-33D67D05D304}" type="presParOf" srcId="{81013A3E-FF83-4C0A-8761-9ADDA07638DF}" destId="{932559E0-4E2F-41DF-8DD1-9AC525567ED1}" srcOrd="1" destOrd="0" presId="urn:microsoft.com/office/officeart/2005/8/layout/hList1"/>
    <dgm:cxn modelId="{E5CE0E8A-4245-4DBA-A7E1-E3CE4E513094}" type="presParOf" srcId="{0012591E-A22B-4DCC-9A1E-73816751A45E}" destId="{B34FB6E7-048D-46D7-B9A7-02EC96BBD89F}" srcOrd="5" destOrd="0" presId="urn:microsoft.com/office/officeart/2005/8/layout/hList1"/>
    <dgm:cxn modelId="{AF8E0331-19D3-4657-8468-CE18264B89D8}" type="presParOf" srcId="{0012591E-A22B-4DCC-9A1E-73816751A45E}" destId="{1E9B27B2-D75B-4731-8B7C-63C94FFC9B65}" srcOrd="6" destOrd="0" presId="urn:microsoft.com/office/officeart/2005/8/layout/hList1"/>
    <dgm:cxn modelId="{8CD85E35-B471-4BFA-885E-F171009BD533}" type="presParOf" srcId="{1E9B27B2-D75B-4731-8B7C-63C94FFC9B65}" destId="{27DF7A1E-8D54-422E-B00D-613B5EB79DB9}" srcOrd="0" destOrd="0" presId="urn:microsoft.com/office/officeart/2005/8/layout/hList1"/>
    <dgm:cxn modelId="{6D4DF9C7-5C6B-40B5-90B9-62BC10EC6ABC}" type="presParOf" srcId="{1E9B27B2-D75B-4731-8B7C-63C94FFC9B65}" destId="{482EB259-DBDF-4C3E-82C0-E1F930C88C9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53CFBE-B9E2-4122-8F83-4779ED43CDF3}" type="doc">
      <dgm:prSet loTypeId="urn:microsoft.com/office/officeart/2005/8/layout/hList1" loCatId="list" qsTypeId="urn:microsoft.com/office/officeart/2005/8/quickstyle/simple1" qsCatId="simple" csTypeId="urn:microsoft.com/office/officeart/2005/8/colors/accent5_5" csCatId="accent5" phldr="1"/>
      <dgm:spPr/>
      <dgm:t>
        <a:bodyPr/>
        <a:lstStyle/>
        <a:p>
          <a:endParaRPr lang="en-GB"/>
        </a:p>
      </dgm:t>
    </dgm:pt>
    <dgm:pt modelId="{0D856E28-DD51-4A82-824B-109B0CA333F4}">
      <dgm:prSet phldrT="[Text]" custT="1"/>
      <dgm:spPr/>
      <dgm:t>
        <a:bodyPr/>
        <a:lstStyle/>
        <a:p>
          <a:r>
            <a:rPr lang="en-GB" sz="2600" dirty="0"/>
            <a:t>Depth</a:t>
          </a:r>
        </a:p>
      </dgm:t>
    </dgm:pt>
    <dgm:pt modelId="{DFA4A4C4-BCBB-4A7C-BD33-3DF2111A59F0}" type="parTrans" cxnId="{717D8E1A-611D-4728-98E4-1808D6A497C6}">
      <dgm:prSet/>
      <dgm:spPr/>
      <dgm:t>
        <a:bodyPr/>
        <a:lstStyle/>
        <a:p>
          <a:endParaRPr lang="en-GB"/>
        </a:p>
      </dgm:t>
    </dgm:pt>
    <dgm:pt modelId="{D5F16555-F9C1-444F-82AF-032527BDC6AF}" type="sibTrans" cxnId="{717D8E1A-611D-4728-98E4-1808D6A497C6}">
      <dgm:prSet/>
      <dgm:spPr/>
      <dgm:t>
        <a:bodyPr/>
        <a:lstStyle/>
        <a:p>
          <a:endParaRPr lang="en-GB"/>
        </a:p>
      </dgm:t>
    </dgm:pt>
    <dgm:pt modelId="{A11A811A-F838-47F9-A73B-EAAC9053507E}">
      <dgm:prSet phldrT="[Text]" custT="1"/>
      <dgm:spPr/>
      <dgm:t>
        <a:bodyPr/>
        <a:lstStyle/>
        <a:p>
          <a:r>
            <a:rPr lang="en-GB" sz="2600"/>
            <a:t>More sources</a:t>
          </a:r>
        </a:p>
      </dgm:t>
    </dgm:pt>
    <dgm:pt modelId="{483E5F0A-647B-489F-8473-07159C1B57B4}" type="parTrans" cxnId="{5AE4FB4D-78AE-4F39-97D2-42706CBA7C4E}">
      <dgm:prSet/>
      <dgm:spPr/>
      <dgm:t>
        <a:bodyPr/>
        <a:lstStyle/>
        <a:p>
          <a:endParaRPr lang="en-GB"/>
        </a:p>
      </dgm:t>
    </dgm:pt>
    <dgm:pt modelId="{9CEB163B-EEA8-4078-92D7-4432BCC2B704}" type="sibTrans" cxnId="{5AE4FB4D-78AE-4F39-97D2-42706CBA7C4E}">
      <dgm:prSet/>
      <dgm:spPr/>
      <dgm:t>
        <a:bodyPr/>
        <a:lstStyle/>
        <a:p>
          <a:endParaRPr lang="en-GB"/>
        </a:p>
      </dgm:t>
    </dgm:pt>
    <dgm:pt modelId="{22C0AB67-F912-485E-92B9-12DABEF32095}">
      <dgm:prSet phldrT="[Text]" custT="1"/>
      <dgm:spPr/>
      <dgm:t>
        <a:bodyPr/>
        <a:lstStyle/>
        <a:p>
          <a:r>
            <a:rPr lang="en-GB" sz="2600"/>
            <a:t>2 hours</a:t>
          </a:r>
        </a:p>
      </dgm:t>
    </dgm:pt>
    <dgm:pt modelId="{8A91E2D6-40F7-4F0C-A636-37739EFCD638}" type="parTrans" cxnId="{9DA8D925-2EB0-473B-944C-C8DF9719B498}">
      <dgm:prSet/>
      <dgm:spPr/>
      <dgm:t>
        <a:bodyPr/>
        <a:lstStyle/>
        <a:p>
          <a:endParaRPr lang="en-GB"/>
        </a:p>
      </dgm:t>
    </dgm:pt>
    <dgm:pt modelId="{4D96C369-7A24-46B7-94BA-F4ABE1917261}" type="sibTrans" cxnId="{9DA8D925-2EB0-473B-944C-C8DF9719B498}">
      <dgm:prSet/>
      <dgm:spPr/>
      <dgm:t>
        <a:bodyPr/>
        <a:lstStyle/>
        <a:p>
          <a:endParaRPr lang="en-GB"/>
        </a:p>
      </dgm:t>
    </dgm:pt>
    <dgm:pt modelId="{0012591E-A22B-4DCC-9A1E-73816751A45E}" type="pres">
      <dgm:prSet presAssocID="{0B53CFBE-B9E2-4122-8F83-4779ED43CDF3}" presName="Name0" presStyleCnt="0">
        <dgm:presLayoutVars>
          <dgm:dir/>
          <dgm:animLvl val="lvl"/>
          <dgm:resizeHandles val="exact"/>
        </dgm:presLayoutVars>
      </dgm:prSet>
      <dgm:spPr/>
    </dgm:pt>
    <dgm:pt modelId="{1E9B27B2-D75B-4731-8B7C-63C94FFC9B65}" type="pres">
      <dgm:prSet presAssocID="{0D856E28-DD51-4A82-824B-109B0CA333F4}" presName="composite" presStyleCnt="0"/>
      <dgm:spPr/>
    </dgm:pt>
    <dgm:pt modelId="{27DF7A1E-8D54-422E-B00D-613B5EB79DB9}" type="pres">
      <dgm:prSet presAssocID="{0D856E28-DD51-4A82-824B-109B0CA333F4}" presName="parTx" presStyleLbl="alignNode1" presStyleIdx="0" presStyleCnt="1">
        <dgm:presLayoutVars>
          <dgm:chMax val="0"/>
          <dgm:chPref val="0"/>
          <dgm:bulletEnabled val="1"/>
        </dgm:presLayoutVars>
      </dgm:prSet>
      <dgm:spPr/>
    </dgm:pt>
    <dgm:pt modelId="{482EB259-DBDF-4C3E-82C0-E1F930C88C97}" type="pres">
      <dgm:prSet presAssocID="{0D856E28-DD51-4A82-824B-109B0CA333F4}" presName="desTx" presStyleLbl="alignAccFollowNode1" presStyleIdx="0" presStyleCnt="1">
        <dgm:presLayoutVars>
          <dgm:bulletEnabled val="1"/>
        </dgm:presLayoutVars>
      </dgm:prSet>
      <dgm:spPr/>
    </dgm:pt>
  </dgm:ptLst>
  <dgm:cxnLst>
    <dgm:cxn modelId="{8472B614-422F-4056-B92E-4CC4A9D8B812}" type="presOf" srcId="{0D856E28-DD51-4A82-824B-109B0CA333F4}" destId="{27DF7A1E-8D54-422E-B00D-613B5EB79DB9}" srcOrd="0" destOrd="0" presId="urn:microsoft.com/office/officeart/2005/8/layout/hList1"/>
    <dgm:cxn modelId="{717D8E1A-611D-4728-98E4-1808D6A497C6}" srcId="{0B53CFBE-B9E2-4122-8F83-4779ED43CDF3}" destId="{0D856E28-DD51-4A82-824B-109B0CA333F4}" srcOrd="0" destOrd="0" parTransId="{DFA4A4C4-BCBB-4A7C-BD33-3DF2111A59F0}" sibTransId="{D5F16555-F9C1-444F-82AF-032527BDC6AF}"/>
    <dgm:cxn modelId="{9DA8D925-2EB0-473B-944C-C8DF9719B498}" srcId="{0D856E28-DD51-4A82-824B-109B0CA333F4}" destId="{22C0AB67-F912-485E-92B9-12DABEF32095}" srcOrd="1" destOrd="0" parTransId="{8A91E2D6-40F7-4F0C-A636-37739EFCD638}" sibTransId="{4D96C369-7A24-46B7-94BA-F4ABE1917261}"/>
    <dgm:cxn modelId="{4634FF35-B9DC-4845-8D40-7CF2010D1802}" type="presOf" srcId="{A11A811A-F838-47F9-A73B-EAAC9053507E}" destId="{482EB259-DBDF-4C3E-82C0-E1F930C88C97}" srcOrd="0" destOrd="0" presId="urn:microsoft.com/office/officeart/2005/8/layout/hList1"/>
    <dgm:cxn modelId="{55DE2C36-A085-4CB0-9421-B8F647379AB6}" type="presOf" srcId="{0B53CFBE-B9E2-4122-8F83-4779ED43CDF3}" destId="{0012591E-A22B-4DCC-9A1E-73816751A45E}" srcOrd="0" destOrd="0" presId="urn:microsoft.com/office/officeart/2005/8/layout/hList1"/>
    <dgm:cxn modelId="{5AE4FB4D-78AE-4F39-97D2-42706CBA7C4E}" srcId="{0D856E28-DD51-4A82-824B-109B0CA333F4}" destId="{A11A811A-F838-47F9-A73B-EAAC9053507E}" srcOrd="0" destOrd="0" parTransId="{483E5F0A-647B-489F-8473-07159C1B57B4}" sibTransId="{9CEB163B-EEA8-4078-92D7-4432BCC2B704}"/>
    <dgm:cxn modelId="{39B88FCA-2E4B-493E-A714-427E7B24AD56}" type="presOf" srcId="{22C0AB67-F912-485E-92B9-12DABEF32095}" destId="{482EB259-DBDF-4C3E-82C0-E1F930C88C97}" srcOrd="0" destOrd="1" presId="urn:microsoft.com/office/officeart/2005/8/layout/hList1"/>
    <dgm:cxn modelId="{AF8E0331-19D3-4657-8468-CE18264B89D8}" type="presParOf" srcId="{0012591E-A22B-4DCC-9A1E-73816751A45E}" destId="{1E9B27B2-D75B-4731-8B7C-63C94FFC9B65}" srcOrd="0" destOrd="0" presId="urn:microsoft.com/office/officeart/2005/8/layout/hList1"/>
    <dgm:cxn modelId="{8CD85E35-B471-4BFA-885E-F171009BD533}" type="presParOf" srcId="{1E9B27B2-D75B-4731-8B7C-63C94FFC9B65}" destId="{27DF7A1E-8D54-422E-B00D-613B5EB79DB9}" srcOrd="0" destOrd="0" presId="urn:microsoft.com/office/officeart/2005/8/layout/hList1"/>
    <dgm:cxn modelId="{6D4DF9C7-5C6B-40B5-90B9-62BC10EC6ABC}" type="presParOf" srcId="{1E9B27B2-D75B-4731-8B7C-63C94FFC9B65}" destId="{482EB259-DBDF-4C3E-82C0-E1F930C88C97}"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76B73A-1EE2-4AFD-82DF-13D21F14B841}"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GB"/>
        </a:p>
      </dgm:t>
    </dgm:pt>
    <dgm:pt modelId="{7716EEDC-5B2A-4FAF-A5EF-46BA9C637430}">
      <dgm:prSet phldrT="[Text]"/>
      <dgm:spPr/>
      <dgm:t>
        <a:bodyPr/>
        <a:lstStyle/>
        <a:p>
          <a:r>
            <a:rPr lang="en-GB"/>
            <a:t>Own Voice</a:t>
          </a:r>
        </a:p>
      </dgm:t>
    </dgm:pt>
    <dgm:pt modelId="{67B522EF-A317-44A5-ACA6-3CA13CB6C14F}" type="parTrans" cxnId="{3EEB821A-A4D4-43E3-9071-9F91F092A060}">
      <dgm:prSet/>
      <dgm:spPr/>
      <dgm:t>
        <a:bodyPr/>
        <a:lstStyle/>
        <a:p>
          <a:endParaRPr lang="en-GB"/>
        </a:p>
      </dgm:t>
    </dgm:pt>
    <dgm:pt modelId="{0649931E-28BD-437E-AA61-A89F4702D657}" type="sibTrans" cxnId="{3EEB821A-A4D4-43E3-9071-9F91F092A060}">
      <dgm:prSet/>
      <dgm:spPr/>
      <dgm:t>
        <a:bodyPr/>
        <a:lstStyle/>
        <a:p>
          <a:endParaRPr lang="en-GB"/>
        </a:p>
      </dgm:t>
    </dgm:pt>
    <dgm:pt modelId="{F31B6B4A-FD82-4BC5-9EA4-C18BD61EA415}">
      <dgm:prSet phldrT="[Text]"/>
      <dgm:spPr/>
      <dgm:t>
        <a:bodyPr/>
        <a:lstStyle/>
        <a:p>
          <a:r>
            <a:rPr lang="en-GB"/>
            <a:t>Topic Experts</a:t>
          </a:r>
        </a:p>
      </dgm:t>
    </dgm:pt>
    <dgm:pt modelId="{16CC7A40-804F-4802-A007-9DA44CC29E07}" type="parTrans" cxnId="{5F24C091-84DC-4983-85C3-C556F1FE5C5C}">
      <dgm:prSet/>
      <dgm:spPr/>
      <dgm:t>
        <a:bodyPr/>
        <a:lstStyle/>
        <a:p>
          <a:endParaRPr lang="en-GB"/>
        </a:p>
      </dgm:t>
    </dgm:pt>
    <dgm:pt modelId="{8F68A958-F5BE-4044-9E1F-178BB0D07301}" type="sibTrans" cxnId="{5F24C091-84DC-4983-85C3-C556F1FE5C5C}">
      <dgm:prSet/>
      <dgm:spPr/>
      <dgm:t>
        <a:bodyPr/>
        <a:lstStyle/>
        <a:p>
          <a:endParaRPr lang="en-GB"/>
        </a:p>
      </dgm:t>
    </dgm:pt>
    <dgm:pt modelId="{A3B65E59-91C4-41FC-B087-6100FDEDB66B}">
      <dgm:prSet phldrT="[Text]"/>
      <dgm:spPr/>
      <dgm:t>
        <a:bodyPr/>
        <a:lstStyle/>
        <a:p>
          <a:r>
            <a:rPr lang="en-GB"/>
            <a:t>Limitations!</a:t>
          </a:r>
        </a:p>
      </dgm:t>
    </dgm:pt>
    <dgm:pt modelId="{4D652684-4E1B-4F6A-8CFA-19AD91F4781E}" type="parTrans" cxnId="{14ECE187-CE43-4A78-B27F-7AA03BA3036B}">
      <dgm:prSet/>
      <dgm:spPr/>
      <dgm:t>
        <a:bodyPr/>
        <a:lstStyle/>
        <a:p>
          <a:endParaRPr lang="en-GB"/>
        </a:p>
      </dgm:t>
    </dgm:pt>
    <dgm:pt modelId="{702499C1-6FF1-46C4-8924-12819A52B0C5}" type="sibTrans" cxnId="{14ECE187-CE43-4A78-B27F-7AA03BA3036B}">
      <dgm:prSet/>
      <dgm:spPr/>
      <dgm:t>
        <a:bodyPr/>
        <a:lstStyle/>
        <a:p>
          <a:endParaRPr lang="en-GB"/>
        </a:p>
      </dgm:t>
    </dgm:pt>
    <dgm:pt modelId="{BFC6B8D1-3FB3-45A1-923B-9CFD1A10CF54}">
      <dgm:prSet phldrT="[Text]"/>
      <dgm:spPr/>
      <dgm:t>
        <a:bodyPr/>
        <a:lstStyle/>
        <a:p>
          <a:r>
            <a:rPr lang="en-GB"/>
            <a:t>Diverse Demographic</a:t>
          </a:r>
        </a:p>
      </dgm:t>
    </dgm:pt>
    <dgm:pt modelId="{1051BC59-49B5-4FEC-A6CF-0E58B950906C}" type="parTrans" cxnId="{06341B40-F969-4978-AB7B-FACAD87D888D}">
      <dgm:prSet/>
      <dgm:spPr/>
      <dgm:t>
        <a:bodyPr/>
        <a:lstStyle/>
        <a:p>
          <a:endParaRPr lang="en-GB"/>
        </a:p>
      </dgm:t>
    </dgm:pt>
    <dgm:pt modelId="{5455AE65-94DF-4BAF-804A-5CD1FD3FFFDF}" type="sibTrans" cxnId="{06341B40-F969-4978-AB7B-FACAD87D888D}">
      <dgm:prSet/>
      <dgm:spPr/>
      <dgm:t>
        <a:bodyPr/>
        <a:lstStyle/>
        <a:p>
          <a:endParaRPr lang="en-GB"/>
        </a:p>
      </dgm:t>
    </dgm:pt>
    <dgm:pt modelId="{BA41618C-BF93-46BA-B3E4-FB273BF5B156}">
      <dgm:prSet phldrT="[Text]"/>
      <dgm:spPr/>
      <dgm:t>
        <a:bodyPr/>
        <a:lstStyle/>
        <a:p>
          <a:r>
            <a:rPr lang="en-GB"/>
            <a:t>Variety of Perspectives</a:t>
          </a:r>
        </a:p>
      </dgm:t>
    </dgm:pt>
    <dgm:pt modelId="{C646030A-EAD6-4CBD-AB19-4B8170132021}" type="parTrans" cxnId="{1B32B2E3-753C-45F6-A90F-1927D3BD975B}">
      <dgm:prSet/>
      <dgm:spPr/>
      <dgm:t>
        <a:bodyPr/>
        <a:lstStyle/>
        <a:p>
          <a:endParaRPr lang="en-GB"/>
        </a:p>
      </dgm:t>
    </dgm:pt>
    <dgm:pt modelId="{B4D903AB-F1D9-4A1B-ABC2-191D2ABE6533}" type="sibTrans" cxnId="{1B32B2E3-753C-45F6-A90F-1927D3BD975B}">
      <dgm:prSet/>
      <dgm:spPr/>
      <dgm:t>
        <a:bodyPr/>
        <a:lstStyle/>
        <a:p>
          <a:endParaRPr lang="en-GB"/>
        </a:p>
      </dgm:t>
    </dgm:pt>
    <dgm:pt modelId="{975FD173-D917-4751-B888-FCB554D86888}" type="pres">
      <dgm:prSet presAssocID="{E676B73A-1EE2-4AFD-82DF-13D21F14B841}" presName="diagram" presStyleCnt="0">
        <dgm:presLayoutVars>
          <dgm:dir/>
          <dgm:resizeHandles val="exact"/>
        </dgm:presLayoutVars>
      </dgm:prSet>
      <dgm:spPr/>
    </dgm:pt>
    <dgm:pt modelId="{98566C1E-067F-41A8-A399-DBA987FC3077}" type="pres">
      <dgm:prSet presAssocID="{7716EEDC-5B2A-4FAF-A5EF-46BA9C637430}" presName="node" presStyleLbl="node1" presStyleIdx="0" presStyleCnt="5">
        <dgm:presLayoutVars>
          <dgm:bulletEnabled val="1"/>
        </dgm:presLayoutVars>
      </dgm:prSet>
      <dgm:spPr/>
    </dgm:pt>
    <dgm:pt modelId="{A037D90C-C488-4827-A787-CB7FCAA9A147}" type="pres">
      <dgm:prSet presAssocID="{0649931E-28BD-437E-AA61-A89F4702D657}" presName="sibTrans" presStyleCnt="0"/>
      <dgm:spPr/>
    </dgm:pt>
    <dgm:pt modelId="{3652A74D-B347-4EFB-AEAB-938E74CCF852}" type="pres">
      <dgm:prSet presAssocID="{F31B6B4A-FD82-4BC5-9EA4-C18BD61EA415}" presName="node" presStyleLbl="node1" presStyleIdx="1" presStyleCnt="5">
        <dgm:presLayoutVars>
          <dgm:bulletEnabled val="1"/>
        </dgm:presLayoutVars>
      </dgm:prSet>
      <dgm:spPr/>
    </dgm:pt>
    <dgm:pt modelId="{4A18679C-AC73-4E04-B985-E50CD2EF64B1}" type="pres">
      <dgm:prSet presAssocID="{8F68A958-F5BE-4044-9E1F-178BB0D07301}" presName="sibTrans" presStyleCnt="0"/>
      <dgm:spPr/>
    </dgm:pt>
    <dgm:pt modelId="{7A6F1157-A42D-4AD1-B0E4-E9441648C41B}" type="pres">
      <dgm:prSet presAssocID="{BFC6B8D1-3FB3-45A1-923B-9CFD1A10CF54}" presName="node" presStyleLbl="node1" presStyleIdx="2" presStyleCnt="5">
        <dgm:presLayoutVars>
          <dgm:bulletEnabled val="1"/>
        </dgm:presLayoutVars>
      </dgm:prSet>
      <dgm:spPr/>
    </dgm:pt>
    <dgm:pt modelId="{8AF683D4-A1DD-4D3D-A37C-491747CBC0D5}" type="pres">
      <dgm:prSet presAssocID="{5455AE65-94DF-4BAF-804A-5CD1FD3FFFDF}" presName="sibTrans" presStyleCnt="0"/>
      <dgm:spPr/>
    </dgm:pt>
    <dgm:pt modelId="{3FD8BED8-059D-4696-9C86-03F2E72765AA}" type="pres">
      <dgm:prSet presAssocID="{BA41618C-BF93-46BA-B3E4-FB273BF5B156}" presName="node" presStyleLbl="node1" presStyleIdx="3" presStyleCnt="5">
        <dgm:presLayoutVars>
          <dgm:bulletEnabled val="1"/>
        </dgm:presLayoutVars>
      </dgm:prSet>
      <dgm:spPr/>
    </dgm:pt>
    <dgm:pt modelId="{688EF772-08EE-41A3-BA56-F780AFE64517}" type="pres">
      <dgm:prSet presAssocID="{B4D903AB-F1D9-4A1B-ABC2-191D2ABE6533}" presName="sibTrans" presStyleCnt="0"/>
      <dgm:spPr/>
    </dgm:pt>
    <dgm:pt modelId="{58A095EC-9C58-41AF-A4FE-2506ECD12796}" type="pres">
      <dgm:prSet presAssocID="{A3B65E59-91C4-41FC-B087-6100FDEDB66B}" presName="node" presStyleLbl="node1" presStyleIdx="4" presStyleCnt="5">
        <dgm:presLayoutVars>
          <dgm:bulletEnabled val="1"/>
        </dgm:presLayoutVars>
      </dgm:prSet>
      <dgm:spPr/>
    </dgm:pt>
  </dgm:ptLst>
  <dgm:cxnLst>
    <dgm:cxn modelId="{2BDD2916-643A-46C0-9A25-18E4C6B6D767}" type="presOf" srcId="{BA41618C-BF93-46BA-B3E4-FB273BF5B156}" destId="{3FD8BED8-059D-4696-9C86-03F2E72765AA}" srcOrd="0" destOrd="0" presId="urn:microsoft.com/office/officeart/2005/8/layout/default"/>
    <dgm:cxn modelId="{A1796D17-326A-4585-A14F-56A558534201}" type="presOf" srcId="{BFC6B8D1-3FB3-45A1-923B-9CFD1A10CF54}" destId="{7A6F1157-A42D-4AD1-B0E4-E9441648C41B}" srcOrd="0" destOrd="0" presId="urn:microsoft.com/office/officeart/2005/8/layout/default"/>
    <dgm:cxn modelId="{3EEB821A-A4D4-43E3-9071-9F91F092A060}" srcId="{E676B73A-1EE2-4AFD-82DF-13D21F14B841}" destId="{7716EEDC-5B2A-4FAF-A5EF-46BA9C637430}" srcOrd="0" destOrd="0" parTransId="{67B522EF-A317-44A5-ACA6-3CA13CB6C14F}" sibTransId="{0649931E-28BD-437E-AA61-A89F4702D657}"/>
    <dgm:cxn modelId="{06341B40-F969-4978-AB7B-FACAD87D888D}" srcId="{E676B73A-1EE2-4AFD-82DF-13D21F14B841}" destId="{BFC6B8D1-3FB3-45A1-923B-9CFD1A10CF54}" srcOrd="2" destOrd="0" parTransId="{1051BC59-49B5-4FEC-A6CF-0E58B950906C}" sibTransId="{5455AE65-94DF-4BAF-804A-5CD1FD3FFFDF}"/>
    <dgm:cxn modelId="{5F54A567-FFD9-436A-9DCA-00A2FDE02128}" type="presOf" srcId="{7716EEDC-5B2A-4FAF-A5EF-46BA9C637430}" destId="{98566C1E-067F-41A8-A399-DBA987FC3077}" srcOrd="0" destOrd="0" presId="urn:microsoft.com/office/officeart/2005/8/layout/default"/>
    <dgm:cxn modelId="{14ECE187-CE43-4A78-B27F-7AA03BA3036B}" srcId="{E676B73A-1EE2-4AFD-82DF-13D21F14B841}" destId="{A3B65E59-91C4-41FC-B087-6100FDEDB66B}" srcOrd="4" destOrd="0" parTransId="{4D652684-4E1B-4F6A-8CFA-19AD91F4781E}" sibTransId="{702499C1-6FF1-46C4-8924-12819A52B0C5}"/>
    <dgm:cxn modelId="{5F24C091-84DC-4983-85C3-C556F1FE5C5C}" srcId="{E676B73A-1EE2-4AFD-82DF-13D21F14B841}" destId="{F31B6B4A-FD82-4BC5-9EA4-C18BD61EA415}" srcOrd="1" destOrd="0" parTransId="{16CC7A40-804F-4802-A007-9DA44CC29E07}" sibTransId="{8F68A958-F5BE-4044-9E1F-178BB0D07301}"/>
    <dgm:cxn modelId="{7ED563BD-3393-4A9E-946C-574EA77EAD95}" type="presOf" srcId="{E676B73A-1EE2-4AFD-82DF-13D21F14B841}" destId="{975FD173-D917-4751-B888-FCB554D86888}" srcOrd="0" destOrd="0" presId="urn:microsoft.com/office/officeart/2005/8/layout/default"/>
    <dgm:cxn modelId="{7BF27CC2-1492-4BCF-947C-C3E8EB8D39A2}" type="presOf" srcId="{A3B65E59-91C4-41FC-B087-6100FDEDB66B}" destId="{58A095EC-9C58-41AF-A4FE-2506ECD12796}" srcOrd="0" destOrd="0" presId="urn:microsoft.com/office/officeart/2005/8/layout/default"/>
    <dgm:cxn modelId="{1B32B2E3-753C-45F6-A90F-1927D3BD975B}" srcId="{E676B73A-1EE2-4AFD-82DF-13D21F14B841}" destId="{BA41618C-BF93-46BA-B3E4-FB273BF5B156}" srcOrd="3" destOrd="0" parTransId="{C646030A-EAD6-4CBD-AB19-4B8170132021}" sibTransId="{B4D903AB-F1D9-4A1B-ABC2-191D2ABE6533}"/>
    <dgm:cxn modelId="{915D8FF9-D242-4E43-98A1-4A9469735ECB}" type="presOf" srcId="{F31B6B4A-FD82-4BC5-9EA4-C18BD61EA415}" destId="{3652A74D-B347-4EFB-AEAB-938E74CCF852}" srcOrd="0" destOrd="0" presId="urn:microsoft.com/office/officeart/2005/8/layout/default"/>
    <dgm:cxn modelId="{5C0B3BAB-0291-4D68-914F-F22654B70F52}" type="presParOf" srcId="{975FD173-D917-4751-B888-FCB554D86888}" destId="{98566C1E-067F-41A8-A399-DBA987FC3077}" srcOrd="0" destOrd="0" presId="urn:microsoft.com/office/officeart/2005/8/layout/default"/>
    <dgm:cxn modelId="{1D8DF7B4-9950-4ECF-A3D0-8E156592B8F7}" type="presParOf" srcId="{975FD173-D917-4751-B888-FCB554D86888}" destId="{A037D90C-C488-4827-A787-CB7FCAA9A147}" srcOrd="1" destOrd="0" presId="urn:microsoft.com/office/officeart/2005/8/layout/default"/>
    <dgm:cxn modelId="{F3CA2664-22EC-49F8-AAC2-D3D70D44C336}" type="presParOf" srcId="{975FD173-D917-4751-B888-FCB554D86888}" destId="{3652A74D-B347-4EFB-AEAB-938E74CCF852}" srcOrd="2" destOrd="0" presId="urn:microsoft.com/office/officeart/2005/8/layout/default"/>
    <dgm:cxn modelId="{470B1C3E-F785-4CD7-8D36-0B4071B87657}" type="presParOf" srcId="{975FD173-D917-4751-B888-FCB554D86888}" destId="{4A18679C-AC73-4E04-B985-E50CD2EF64B1}" srcOrd="3" destOrd="0" presId="urn:microsoft.com/office/officeart/2005/8/layout/default"/>
    <dgm:cxn modelId="{465FF5A8-C5A4-45AC-8B35-7D5ECC5F8D8B}" type="presParOf" srcId="{975FD173-D917-4751-B888-FCB554D86888}" destId="{7A6F1157-A42D-4AD1-B0E4-E9441648C41B}" srcOrd="4" destOrd="0" presId="urn:microsoft.com/office/officeart/2005/8/layout/default"/>
    <dgm:cxn modelId="{C8761D14-99BD-4C60-ABE1-D45F9C318849}" type="presParOf" srcId="{975FD173-D917-4751-B888-FCB554D86888}" destId="{8AF683D4-A1DD-4D3D-A37C-491747CBC0D5}" srcOrd="5" destOrd="0" presId="urn:microsoft.com/office/officeart/2005/8/layout/default"/>
    <dgm:cxn modelId="{6A5CE389-9DE9-4CEB-B0DA-50B90F375D3B}" type="presParOf" srcId="{975FD173-D917-4751-B888-FCB554D86888}" destId="{3FD8BED8-059D-4696-9C86-03F2E72765AA}" srcOrd="6" destOrd="0" presId="urn:microsoft.com/office/officeart/2005/8/layout/default"/>
    <dgm:cxn modelId="{944BE32C-CA8D-4866-A5F3-2E7D59D10CD8}" type="presParOf" srcId="{975FD173-D917-4751-B888-FCB554D86888}" destId="{688EF772-08EE-41A3-BA56-F780AFE64517}" srcOrd="7" destOrd="0" presId="urn:microsoft.com/office/officeart/2005/8/layout/default"/>
    <dgm:cxn modelId="{73C2CF1C-CE0F-431F-B6A6-9FA2B89AE280}" type="presParOf" srcId="{975FD173-D917-4751-B888-FCB554D86888}" destId="{58A095EC-9C58-41AF-A4FE-2506ECD1279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53CFBE-B9E2-4122-8F83-4779ED43CDF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6C39718D-1081-46A9-9AA7-E93A6D6F2332}">
      <dgm:prSet phldrT="[Text]"/>
      <dgm:spPr/>
      <dgm:t>
        <a:bodyPr/>
        <a:lstStyle/>
        <a:p>
          <a:r>
            <a:rPr lang="en-GB"/>
            <a:t>Group</a:t>
          </a:r>
        </a:p>
      </dgm:t>
    </dgm:pt>
    <dgm:pt modelId="{24143990-15A7-452B-9559-004EA5820C7F}" type="parTrans" cxnId="{051F7EEC-A81D-4FDE-952E-759C64595BC9}">
      <dgm:prSet/>
      <dgm:spPr/>
      <dgm:t>
        <a:bodyPr/>
        <a:lstStyle/>
        <a:p>
          <a:endParaRPr lang="en-GB"/>
        </a:p>
      </dgm:t>
    </dgm:pt>
    <dgm:pt modelId="{52BC3C14-E277-4C68-B64B-74C0866166C8}" type="sibTrans" cxnId="{051F7EEC-A81D-4FDE-952E-759C64595BC9}">
      <dgm:prSet/>
      <dgm:spPr/>
      <dgm:t>
        <a:bodyPr/>
        <a:lstStyle/>
        <a:p>
          <a:endParaRPr lang="en-GB"/>
        </a:p>
      </dgm:t>
    </dgm:pt>
    <dgm:pt modelId="{D5FBDB05-1CF4-4E6F-8CEB-C233C8BAC618}">
      <dgm:prSet phldrT="[Text]"/>
      <dgm:spPr/>
      <dgm:t>
        <a:bodyPr/>
        <a:lstStyle/>
        <a:p>
          <a:r>
            <a:rPr lang="en-GB" err="1"/>
            <a:t>Cwk</a:t>
          </a:r>
          <a:endParaRPr lang="en-GB"/>
        </a:p>
      </dgm:t>
    </dgm:pt>
    <dgm:pt modelId="{4D177F79-3492-44D5-A1B3-2D748EBD72CA}" type="parTrans" cxnId="{5842A108-6997-4857-87F9-DB70DE87293A}">
      <dgm:prSet/>
      <dgm:spPr/>
      <dgm:t>
        <a:bodyPr/>
        <a:lstStyle/>
        <a:p>
          <a:endParaRPr lang="en-GB"/>
        </a:p>
      </dgm:t>
    </dgm:pt>
    <dgm:pt modelId="{2A7313C8-5772-4AFE-879E-7E00C9A56C3A}" type="sibTrans" cxnId="{5842A108-6997-4857-87F9-DB70DE87293A}">
      <dgm:prSet/>
      <dgm:spPr/>
      <dgm:t>
        <a:bodyPr/>
        <a:lstStyle/>
        <a:p>
          <a:endParaRPr lang="en-GB"/>
        </a:p>
      </dgm:t>
    </dgm:pt>
    <dgm:pt modelId="{3D1C45EE-B68B-44B1-B309-0B0620F3803B}">
      <dgm:prSet phldrT="[Text]"/>
      <dgm:spPr/>
      <dgm:t>
        <a:bodyPr/>
        <a:lstStyle/>
        <a:p>
          <a:r>
            <a:rPr lang="en-GB"/>
            <a:t>3 hours</a:t>
          </a:r>
        </a:p>
      </dgm:t>
    </dgm:pt>
    <dgm:pt modelId="{6788EFA6-FFFF-4639-B423-B46DBD724AA7}" type="parTrans" cxnId="{9379294C-B83A-4707-B79B-7B08DDB2BA0F}">
      <dgm:prSet/>
      <dgm:spPr/>
      <dgm:t>
        <a:bodyPr/>
        <a:lstStyle/>
        <a:p>
          <a:endParaRPr lang="en-GB"/>
        </a:p>
      </dgm:t>
    </dgm:pt>
    <dgm:pt modelId="{AAE79001-9ED4-4E8A-AF01-8C71136331E4}" type="sibTrans" cxnId="{9379294C-B83A-4707-B79B-7B08DDB2BA0F}">
      <dgm:prSet/>
      <dgm:spPr/>
      <dgm:t>
        <a:bodyPr/>
        <a:lstStyle/>
        <a:p>
          <a:endParaRPr lang="en-GB"/>
        </a:p>
      </dgm:t>
    </dgm:pt>
    <dgm:pt modelId="{33ECC476-4EA7-41F3-884B-37B4BC67C3B8}">
      <dgm:prSet phldrT="[Text]"/>
      <dgm:spPr/>
      <dgm:t>
        <a:bodyPr/>
        <a:lstStyle/>
        <a:p>
          <a:r>
            <a:rPr lang="en-GB"/>
            <a:t>Tutorial</a:t>
          </a:r>
        </a:p>
      </dgm:t>
    </dgm:pt>
    <dgm:pt modelId="{C08AC6CC-C823-4178-8CAA-C6D60E62DF94}" type="parTrans" cxnId="{FFD8F631-8E93-460C-8CDB-089380087155}">
      <dgm:prSet/>
      <dgm:spPr/>
      <dgm:t>
        <a:bodyPr/>
        <a:lstStyle/>
        <a:p>
          <a:endParaRPr lang="en-GB"/>
        </a:p>
      </dgm:t>
    </dgm:pt>
    <dgm:pt modelId="{7BB42DE3-6612-4A2F-AB74-4DA91B73C53E}" type="sibTrans" cxnId="{FFD8F631-8E93-460C-8CDB-089380087155}">
      <dgm:prSet/>
      <dgm:spPr/>
      <dgm:t>
        <a:bodyPr/>
        <a:lstStyle/>
        <a:p>
          <a:endParaRPr lang="en-GB"/>
        </a:p>
      </dgm:t>
    </dgm:pt>
    <dgm:pt modelId="{997BAA6F-83DB-40CE-B650-095E33BBA362}">
      <dgm:prSet phldrT="[Text]"/>
      <dgm:spPr/>
      <dgm:t>
        <a:bodyPr/>
        <a:lstStyle/>
        <a:p>
          <a:r>
            <a:rPr lang="en-GB"/>
            <a:t>1 hour</a:t>
          </a:r>
        </a:p>
      </dgm:t>
    </dgm:pt>
    <dgm:pt modelId="{C22ACB79-498F-460E-9215-8A0795725D8F}" type="parTrans" cxnId="{CD28304E-20CD-4448-96AD-40EABA129BD2}">
      <dgm:prSet/>
      <dgm:spPr/>
      <dgm:t>
        <a:bodyPr/>
        <a:lstStyle/>
        <a:p>
          <a:endParaRPr lang="en-GB"/>
        </a:p>
      </dgm:t>
    </dgm:pt>
    <dgm:pt modelId="{D4245495-1C2B-45A5-8E82-D83A2EC60DDD}" type="sibTrans" cxnId="{CD28304E-20CD-4448-96AD-40EABA129BD2}">
      <dgm:prSet/>
      <dgm:spPr/>
      <dgm:t>
        <a:bodyPr/>
        <a:lstStyle/>
        <a:p>
          <a:endParaRPr lang="en-GB"/>
        </a:p>
      </dgm:t>
    </dgm:pt>
    <dgm:pt modelId="{DBADC6E5-35C3-4439-A3CC-6A90B526F73C}">
      <dgm:prSet phldrT="[Text]"/>
      <dgm:spPr/>
      <dgm:t>
        <a:bodyPr/>
        <a:lstStyle/>
        <a:p>
          <a:r>
            <a:rPr lang="en-GB"/>
            <a:t>Reflect</a:t>
          </a:r>
        </a:p>
      </dgm:t>
    </dgm:pt>
    <dgm:pt modelId="{58013669-1352-460B-AA49-E31A657FB74C}" type="parTrans" cxnId="{5E50C361-BE2E-4C90-87B2-2455A20B73AB}">
      <dgm:prSet/>
      <dgm:spPr/>
      <dgm:t>
        <a:bodyPr/>
        <a:lstStyle/>
        <a:p>
          <a:endParaRPr lang="en-GB"/>
        </a:p>
      </dgm:t>
    </dgm:pt>
    <dgm:pt modelId="{D09C6CFA-9804-4DE4-A8E9-F943602421AF}" type="sibTrans" cxnId="{5E50C361-BE2E-4C90-87B2-2455A20B73AB}">
      <dgm:prSet/>
      <dgm:spPr/>
      <dgm:t>
        <a:bodyPr/>
        <a:lstStyle/>
        <a:p>
          <a:endParaRPr lang="en-GB"/>
        </a:p>
      </dgm:t>
    </dgm:pt>
    <dgm:pt modelId="{9CD75564-EE02-4A6D-9B1B-AC0091383414}">
      <dgm:prSet phldrT="[Text]"/>
      <dgm:spPr/>
      <dgm:t>
        <a:bodyPr/>
        <a:lstStyle/>
        <a:p>
          <a:r>
            <a:rPr lang="en-GB"/>
            <a:t>Essay</a:t>
          </a:r>
        </a:p>
      </dgm:t>
      <dgm:extLst>
        <a:ext uri="{E40237B7-FDA0-4F09-8148-C483321AD2D9}">
          <dgm14:cNvPr xmlns:dgm14="http://schemas.microsoft.com/office/drawing/2010/diagram" id="0" name="" descr="Group, coursework, 3 hours.&#10;Tutorial, support, 1 hour.&#10;Reflect, logbook, 15 minutes.&#10;Assess, coursework, Biweekly."/>
        </a:ext>
      </dgm:extLst>
    </dgm:pt>
    <dgm:pt modelId="{6A2C400A-C1FA-4748-8777-70B986A19847}" type="parTrans" cxnId="{D165DEE0-FC57-417B-B904-EB1DA388AD9F}">
      <dgm:prSet/>
      <dgm:spPr/>
      <dgm:t>
        <a:bodyPr/>
        <a:lstStyle/>
        <a:p>
          <a:endParaRPr lang="en-GB"/>
        </a:p>
      </dgm:t>
    </dgm:pt>
    <dgm:pt modelId="{245EE937-F948-4A5E-8115-3D214A1AC46A}" type="sibTrans" cxnId="{D165DEE0-FC57-417B-B904-EB1DA388AD9F}">
      <dgm:prSet/>
      <dgm:spPr/>
      <dgm:t>
        <a:bodyPr/>
        <a:lstStyle/>
        <a:p>
          <a:endParaRPr lang="en-GB"/>
        </a:p>
      </dgm:t>
    </dgm:pt>
    <dgm:pt modelId="{866EEE7F-64D9-4658-BB01-174676D8B7EE}">
      <dgm:prSet phldrT="[Text]"/>
      <dgm:spPr/>
      <dgm:t>
        <a:bodyPr/>
        <a:lstStyle/>
        <a:p>
          <a:r>
            <a:rPr lang="en-GB"/>
            <a:t>Activities</a:t>
          </a:r>
        </a:p>
      </dgm:t>
    </dgm:pt>
    <dgm:pt modelId="{0969AA91-9186-4BEC-8CC2-21CF8D7CA572}" type="parTrans" cxnId="{1FCB4EAD-F845-4B85-BB0C-A313858CA801}">
      <dgm:prSet/>
      <dgm:spPr/>
      <dgm:t>
        <a:bodyPr/>
        <a:lstStyle/>
        <a:p>
          <a:endParaRPr lang="en-GB"/>
        </a:p>
      </dgm:t>
    </dgm:pt>
    <dgm:pt modelId="{6709D24C-54E5-4C06-987E-FB9E645450C2}" type="sibTrans" cxnId="{1FCB4EAD-F845-4B85-BB0C-A313858CA801}">
      <dgm:prSet/>
      <dgm:spPr/>
      <dgm:t>
        <a:bodyPr/>
        <a:lstStyle/>
        <a:p>
          <a:endParaRPr lang="en-GB"/>
        </a:p>
      </dgm:t>
    </dgm:pt>
    <dgm:pt modelId="{0D856E28-DD51-4A82-824B-109B0CA333F4}">
      <dgm:prSet phldrT="[Text]"/>
      <dgm:spPr/>
      <dgm:t>
        <a:bodyPr/>
        <a:lstStyle/>
        <a:p>
          <a:r>
            <a:rPr lang="en-GB"/>
            <a:t>Assess</a:t>
          </a:r>
        </a:p>
      </dgm:t>
    </dgm:pt>
    <dgm:pt modelId="{DFA4A4C4-BCBB-4A7C-BD33-3DF2111A59F0}" type="parTrans" cxnId="{717D8E1A-611D-4728-98E4-1808D6A497C6}">
      <dgm:prSet/>
      <dgm:spPr/>
      <dgm:t>
        <a:bodyPr/>
        <a:lstStyle/>
        <a:p>
          <a:endParaRPr lang="en-GB"/>
        </a:p>
      </dgm:t>
    </dgm:pt>
    <dgm:pt modelId="{D5F16555-F9C1-444F-82AF-032527BDC6AF}" type="sibTrans" cxnId="{717D8E1A-611D-4728-98E4-1808D6A497C6}">
      <dgm:prSet/>
      <dgm:spPr/>
      <dgm:t>
        <a:bodyPr/>
        <a:lstStyle/>
        <a:p>
          <a:endParaRPr lang="en-GB"/>
        </a:p>
      </dgm:t>
    </dgm:pt>
    <dgm:pt modelId="{A11A811A-F838-47F9-A73B-EAAC9053507E}">
      <dgm:prSet phldrT="[Text]"/>
      <dgm:spPr/>
      <dgm:t>
        <a:bodyPr/>
        <a:lstStyle/>
        <a:p>
          <a:r>
            <a:rPr lang="en-GB"/>
            <a:t>Biweekly</a:t>
          </a:r>
        </a:p>
      </dgm:t>
    </dgm:pt>
    <dgm:pt modelId="{483E5F0A-647B-489F-8473-07159C1B57B4}" type="parTrans" cxnId="{5AE4FB4D-78AE-4F39-97D2-42706CBA7C4E}">
      <dgm:prSet/>
      <dgm:spPr/>
      <dgm:t>
        <a:bodyPr/>
        <a:lstStyle/>
        <a:p>
          <a:endParaRPr lang="en-GB"/>
        </a:p>
      </dgm:t>
    </dgm:pt>
    <dgm:pt modelId="{9CEB163B-EEA8-4078-92D7-4432BCC2B704}" type="sibTrans" cxnId="{5AE4FB4D-78AE-4F39-97D2-42706CBA7C4E}">
      <dgm:prSet/>
      <dgm:spPr/>
      <dgm:t>
        <a:bodyPr/>
        <a:lstStyle/>
        <a:p>
          <a:endParaRPr lang="en-GB"/>
        </a:p>
      </dgm:t>
    </dgm:pt>
    <dgm:pt modelId="{85DC74CF-7B3E-4486-8713-7108E1E71D05}">
      <dgm:prSet phldrT="[Text]"/>
      <dgm:spPr/>
      <dgm:t>
        <a:bodyPr/>
        <a:lstStyle/>
        <a:p>
          <a:r>
            <a:rPr lang="en-GB" err="1"/>
            <a:t>Cwk</a:t>
          </a:r>
          <a:endParaRPr lang="en-GB"/>
        </a:p>
      </dgm:t>
    </dgm:pt>
    <dgm:pt modelId="{2A29E840-F6BC-4EF7-8954-24A8CAD23D14}" type="parTrans" cxnId="{E772B286-E74D-4110-81C4-0CAC5D6BAD80}">
      <dgm:prSet/>
      <dgm:spPr/>
      <dgm:t>
        <a:bodyPr/>
        <a:lstStyle/>
        <a:p>
          <a:endParaRPr lang="en-GB"/>
        </a:p>
      </dgm:t>
    </dgm:pt>
    <dgm:pt modelId="{B8F2969E-43B4-4730-AB2C-729E25FBB645}" type="sibTrans" cxnId="{E772B286-E74D-4110-81C4-0CAC5D6BAD80}">
      <dgm:prSet/>
      <dgm:spPr/>
      <dgm:t>
        <a:bodyPr/>
        <a:lstStyle/>
        <a:p>
          <a:endParaRPr lang="en-GB"/>
        </a:p>
      </dgm:t>
    </dgm:pt>
    <dgm:pt modelId="{CF0C3CB9-75BF-4C15-A4E0-83C842822AC3}">
      <dgm:prSet phldrT="[Text]"/>
      <dgm:spPr/>
      <dgm:t>
        <a:bodyPr/>
        <a:lstStyle/>
        <a:p>
          <a:r>
            <a:rPr lang="en-GB"/>
            <a:t>15 mins</a:t>
          </a:r>
        </a:p>
      </dgm:t>
    </dgm:pt>
    <dgm:pt modelId="{F4B4B0EF-E475-4E06-8607-F98F95C53BBA}" type="sibTrans" cxnId="{B16F2CD1-14C1-49D9-B835-76CB3EC5FC0A}">
      <dgm:prSet/>
      <dgm:spPr/>
      <dgm:t>
        <a:bodyPr/>
        <a:lstStyle/>
        <a:p>
          <a:endParaRPr lang="en-GB"/>
        </a:p>
      </dgm:t>
    </dgm:pt>
    <dgm:pt modelId="{870956D4-FEAA-42F2-A581-A905EC811016}" type="parTrans" cxnId="{B16F2CD1-14C1-49D9-B835-76CB3EC5FC0A}">
      <dgm:prSet/>
      <dgm:spPr/>
      <dgm:t>
        <a:bodyPr/>
        <a:lstStyle/>
        <a:p>
          <a:endParaRPr lang="en-GB"/>
        </a:p>
      </dgm:t>
    </dgm:pt>
    <dgm:pt modelId="{0012591E-A22B-4DCC-9A1E-73816751A45E}" type="pres">
      <dgm:prSet presAssocID="{0B53CFBE-B9E2-4122-8F83-4779ED43CDF3}" presName="Name0" presStyleCnt="0">
        <dgm:presLayoutVars>
          <dgm:dir/>
          <dgm:animLvl val="lvl"/>
          <dgm:resizeHandles val="exact"/>
        </dgm:presLayoutVars>
      </dgm:prSet>
      <dgm:spPr/>
    </dgm:pt>
    <dgm:pt modelId="{6476AC74-929A-4CC1-9FE8-711B18171D0C}" type="pres">
      <dgm:prSet presAssocID="{6C39718D-1081-46A9-9AA7-E93A6D6F2332}" presName="composite" presStyleCnt="0"/>
      <dgm:spPr/>
    </dgm:pt>
    <dgm:pt modelId="{1323379A-DFD0-4DE6-BCFC-5C3D54796053}" type="pres">
      <dgm:prSet presAssocID="{6C39718D-1081-46A9-9AA7-E93A6D6F2332}" presName="parTx" presStyleLbl="alignNode1" presStyleIdx="0" presStyleCnt="4">
        <dgm:presLayoutVars>
          <dgm:chMax val="0"/>
          <dgm:chPref val="0"/>
          <dgm:bulletEnabled val="1"/>
        </dgm:presLayoutVars>
      </dgm:prSet>
      <dgm:spPr/>
    </dgm:pt>
    <dgm:pt modelId="{E354D99E-4BBA-4661-B702-866DDB8B447A}" type="pres">
      <dgm:prSet presAssocID="{6C39718D-1081-46A9-9AA7-E93A6D6F2332}" presName="desTx" presStyleLbl="alignAccFollowNode1" presStyleIdx="0" presStyleCnt="4">
        <dgm:presLayoutVars>
          <dgm:bulletEnabled val="1"/>
        </dgm:presLayoutVars>
      </dgm:prSet>
      <dgm:spPr/>
    </dgm:pt>
    <dgm:pt modelId="{6D3BA058-876A-4E57-A866-70AC1B6D2849}" type="pres">
      <dgm:prSet presAssocID="{52BC3C14-E277-4C68-B64B-74C0866166C8}" presName="space" presStyleCnt="0"/>
      <dgm:spPr/>
    </dgm:pt>
    <dgm:pt modelId="{064C0549-51E0-4559-9AAA-5F432E2F74CC}" type="pres">
      <dgm:prSet presAssocID="{33ECC476-4EA7-41F3-884B-37B4BC67C3B8}" presName="composite" presStyleCnt="0"/>
      <dgm:spPr/>
    </dgm:pt>
    <dgm:pt modelId="{6ED2656A-1CB0-42B3-A49D-DAC410616770}" type="pres">
      <dgm:prSet presAssocID="{33ECC476-4EA7-41F3-884B-37B4BC67C3B8}" presName="parTx" presStyleLbl="alignNode1" presStyleIdx="1" presStyleCnt="4">
        <dgm:presLayoutVars>
          <dgm:chMax val="0"/>
          <dgm:chPref val="0"/>
          <dgm:bulletEnabled val="1"/>
        </dgm:presLayoutVars>
      </dgm:prSet>
      <dgm:spPr/>
    </dgm:pt>
    <dgm:pt modelId="{A751FE02-65C5-421D-9DFD-D3C680C7D19B}" type="pres">
      <dgm:prSet presAssocID="{33ECC476-4EA7-41F3-884B-37B4BC67C3B8}" presName="desTx" presStyleLbl="alignAccFollowNode1" presStyleIdx="1" presStyleCnt="4">
        <dgm:presLayoutVars>
          <dgm:bulletEnabled val="1"/>
        </dgm:presLayoutVars>
      </dgm:prSet>
      <dgm:spPr/>
    </dgm:pt>
    <dgm:pt modelId="{42512F78-D681-4E1D-B45A-FCF3F7DFF142}" type="pres">
      <dgm:prSet presAssocID="{7BB42DE3-6612-4A2F-AB74-4DA91B73C53E}" presName="space" presStyleCnt="0"/>
      <dgm:spPr/>
    </dgm:pt>
    <dgm:pt modelId="{81013A3E-FF83-4C0A-8761-9ADDA07638DF}" type="pres">
      <dgm:prSet presAssocID="{DBADC6E5-35C3-4439-A3CC-6A90B526F73C}" presName="composite" presStyleCnt="0"/>
      <dgm:spPr/>
    </dgm:pt>
    <dgm:pt modelId="{29F18430-4905-491B-96D4-02AF6F711BDB}" type="pres">
      <dgm:prSet presAssocID="{DBADC6E5-35C3-4439-A3CC-6A90B526F73C}" presName="parTx" presStyleLbl="alignNode1" presStyleIdx="2" presStyleCnt="4">
        <dgm:presLayoutVars>
          <dgm:chMax val="0"/>
          <dgm:chPref val="0"/>
          <dgm:bulletEnabled val="1"/>
        </dgm:presLayoutVars>
      </dgm:prSet>
      <dgm:spPr/>
    </dgm:pt>
    <dgm:pt modelId="{932559E0-4E2F-41DF-8DD1-9AC525567ED1}" type="pres">
      <dgm:prSet presAssocID="{DBADC6E5-35C3-4439-A3CC-6A90B526F73C}" presName="desTx" presStyleLbl="alignAccFollowNode1" presStyleIdx="2" presStyleCnt="4">
        <dgm:presLayoutVars>
          <dgm:bulletEnabled val="1"/>
        </dgm:presLayoutVars>
      </dgm:prSet>
      <dgm:spPr/>
    </dgm:pt>
    <dgm:pt modelId="{B34FB6E7-048D-46D7-B9A7-02EC96BBD89F}" type="pres">
      <dgm:prSet presAssocID="{D09C6CFA-9804-4DE4-A8E9-F943602421AF}" presName="space" presStyleCnt="0"/>
      <dgm:spPr/>
    </dgm:pt>
    <dgm:pt modelId="{1E9B27B2-D75B-4731-8B7C-63C94FFC9B65}" type="pres">
      <dgm:prSet presAssocID="{0D856E28-DD51-4A82-824B-109B0CA333F4}" presName="composite" presStyleCnt="0"/>
      <dgm:spPr/>
    </dgm:pt>
    <dgm:pt modelId="{27DF7A1E-8D54-422E-B00D-613B5EB79DB9}" type="pres">
      <dgm:prSet presAssocID="{0D856E28-DD51-4A82-824B-109B0CA333F4}" presName="parTx" presStyleLbl="alignNode1" presStyleIdx="3" presStyleCnt="4">
        <dgm:presLayoutVars>
          <dgm:chMax val="0"/>
          <dgm:chPref val="0"/>
          <dgm:bulletEnabled val="1"/>
        </dgm:presLayoutVars>
      </dgm:prSet>
      <dgm:spPr/>
    </dgm:pt>
    <dgm:pt modelId="{482EB259-DBDF-4C3E-82C0-E1F930C88C97}" type="pres">
      <dgm:prSet presAssocID="{0D856E28-DD51-4A82-824B-109B0CA333F4}" presName="desTx" presStyleLbl="alignAccFollowNode1" presStyleIdx="3" presStyleCnt="4">
        <dgm:presLayoutVars>
          <dgm:bulletEnabled val="1"/>
        </dgm:presLayoutVars>
      </dgm:prSet>
      <dgm:spPr/>
    </dgm:pt>
  </dgm:ptLst>
  <dgm:cxnLst>
    <dgm:cxn modelId="{5842A108-6997-4857-87F9-DB70DE87293A}" srcId="{6C39718D-1081-46A9-9AA7-E93A6D6F2332}" destId="{D5FBDB05-1CF4-4E6F-8CEB-C233C8BAC618}" srcOrd="0" destOrd="0" parTransId="{4D177F79-3492-44D5-A1B3-2D748EBD72CA}" sibTransId="{2A7313C8-5772-4AFE-879E-7E00C9A56C3A}"/>
    <dgm:cxn modelId="{8472B614-422F-4056-B92E-4CC4A9D8B812}" type="presOf" srcId="{0D856E28-DD51-4A82-824B-109B0CA333F4}" destId="{27DF7A1E-8D54-422E-B00D-613B5EB79DB9}" srcOrd="0" destOrd="0" presId="urn:microsoft.com/office/officeart/2005/8/layout/hList1"/>
    <dgm:cxn modelId="{717D8E1A-611D-4728-98E4-1808D6A497C6}" srcId="{0B53CFBE-B9E2-4122-8F83-4779ED43CDF3}" destId="{0D856E28-DD51-4A82-824B-109B0CA333F4}" srcOrd="3" destOrd="0" parTransId="{DFA4A4C4-BCBB-4A7C-BD33-3DF2111A59F0}" sibTransId="{D5F16555-F9C1-444F-82AF-032527BDC6AF}"/>
    <dgm:cxn modelId="{062CC223-A554-49B1-A34D-9A2DE24E2299}" type="presOf" srcId="{CF0C3CB9-75BF-4C15-A4E0-83C842822AC3}" destId="{932559E0-4E2F-41DF-8DD1-9AC525567ED1}" srcOrd="0" destOrd="1" presId="urn:microsoft.com/office/officeart/2005/8/layout/hList1"/>
    <dgm:cxn modelId="{FFD8F631-8E93-460C-8CDB-089380087155}" srcId="{0B53CFBE-B9E2-4122-8F83-4779ED43CDF3}" destId="{33ECC476-4EA7-41F3-884B-37B4BC67C3B8}" srcOrd="1" destOrd="0" parTransId="{C08AC6CC-C823-4178-8CAA-C6D60E62DF94}" sibTransId="{7BB42DE3-6612-4A2F-AB74-4DA91B73C53E}"/>
    <dgm:cxn modelId="{4634FF35-B9DC-4845-8D40-7CF2010D1802}" type="presOf" srcId="{A11A811A-F838-47F9-A73B-EAAC9053507E}" destId="{482EB259-DBDF-4C3E-82C0-E1F930C88C97}" srcOrd="0" destOrd="1" presId="urn:microsoft.com/office/officeart/2005/8/layout/hList1"/>
    <dgm:cxn modelId="{55DE2C36-A085-4CB0-9421-B8F647379AB6}" type="presOf" srcId="{0B53CFBE-B9E2-4122-8F83-4779ED43CDF3}" destId="{0012591E-A22B-4DCC-9A1E-73816751A45E}" srcOrd="0" destOrd="0" presId="urn:microsoft.com/office/officeart/2005/8/layout/hList1"/>
    <dgm:cxn modelId="{5E50C361-BE2E-4C90-87B2-2455A20B73AB}" srcId="{0B53CFBE-B9E2-4122-8F83-4779ED43CDF3}" destId="{DBADC6E5-35C3-4439-A3CC-6A90B526F73C}" srcOrd="2" destOrd="0" parTransId="{58013669-1352-460B-AA49-E31A657FB74C}" sibTransId="{D09C6CFA-9804-4DE4-A8E9-F943602421AF}"/>
    <dgm:cxn modelId="{5E42184C-0E94-4136-AD98-9AC4AAA501B1}" type="presOf" srcId="{85DC74CF-7B3E-4486-8713-7108E1E71D05}" destId="{482EB259-DBDF-4C3E-82C0-E1F930C88C97}" srcOrd="0" destOrd="0" presId="urn:microsoft.com/office/officeart/2005/8/layout/hList1"/>
    <dgm:cxn modelId="{9379294C-B83A-4707-B79B-7B08DDB2BA0F}" srcId="{6C39718D-1081-46A9-9AA7-E93A6D6F2332}" destId="{3D1C45EE-B68B-44B1-B309-0B0620F3803B}" srcOrd="1" destOrd="0" parTransId="{6788EFA6-FFFF-4639-B423-B46DBD724AA7}" sibTransId="{AAE79001-9ED4-4E8A-AF01-8C71136331E4}"/>
    <dgm:cxn modelId="{5AE4FB4D-78AE-4F39-97D2-42706CBA7C4E}" srcId="{0D856E28-DD51-4A82-824B-109B0CA333F4}" destId="{A11A811A-F838-47F9-A73B-EAAC9053507E}" srcOrd="1" destOrd="0" parTransId="{483E5F0A-647B-489F-8473-07159C1B57B4}" sibTransId="{9CEB163B-EEA8-4078-92D7-4432BCC2B704}"/>
    <dgm:cxn modelId="{CD28304E-20CD-4448-96AD-40EABA129BD2}" srcId="{33ECC476-4EA7-41F3-884B-37B4BC67C3B8}" destId="{997BAA6F-83DB-40CE-B650-095E33BBA362}" srcOrd="1" destOrd="0" parTransId="{C22ACB79-498F-460E-9215-8A0795725D8F}" sibTransId="{D4245495-1C2B-45A5-8E82-D83A2EC60DDD}"/>
    <dgm:cxn modelId="{B9EBED73-0418-4846-AB2A-D6619315DCFF}" type="presOf" srcId="{9CD75564-EE02-4A6D-9B1B-AC0091383414}" destId="{932559E0-4E2F-41DF-8DD1-9AC525567ED1}" srcOrd="0" destOrd="0" presId="urn:microsoft.com/office/officeart/2005/8/layout/hList1"/>
    <dgm:cxn modelId="{AF16B378-EE06-41CB-844F-03837BD5D4C8}" type="presOf" srcId="{DBADC6E5-35C3-4439-A3CC-6A90B526F73C}" destId="{29F18430-4905-491B-96D4-02AF6F711BDB}" srcOrd="0" destOrd="0" presId="urn:microsoft.com/office/officeart/2005/8/layout/hList1"/>
    <dgm:cxn modelId="{E772B286-E74D-4110-81C4-0CAC5D6BAD80}" srcId="{0D856E28-DD51-4A82-824B-109B0CA333F4}" destId="{85DC74CF-7B3E-4486-8713-7108E1E71D05}" srcOrd="0" destOrd="0" parTransId="{2A29E840-F6BC-4EF7-8954-24A8CAD23D14}" sibTransId="{B8F2969E-43B4-4730-AB2C-729E25FBB645}"/>
    <dgm:cxn modelId="{CF49F389-9EDC-45D2-B1E5-210089852FE1}" type="presOf" srcId="{D5FBDB05-1CF4-4E6F-8CEB-C233C8BAC618}" destId="{E354D99E-4BBA-4661-B702-866DDB8B447A}" srcOrd="0" destOrd="0" presId="urn:microsoft.com/office/officeart/2005/8/layout/hList1"/>
    <dgm:cxn modelId="{A175CD8A-E4D7-4CCF-B676-41CD8C913144}" type="presOf" srcId="{33ECC476-4EA7-41F3-884B-37B4BC67C3B8}" destId="{6ED2656A-1CB0-42B3-A49D-DAC410616770}" srcOrd="0" destOrd="0" presId="urn:microsoft.com/office/officeart/2005/8/layout/hList1"/>
    <dgm:cxn modelId="{1FCB4EAD-F845-4B85-BB0C-A313858CA801}" srcId="{33ECC476-4EA7-41F3-884B-37B4BC67C3B8}" destId="{866EEE7F-64D9-4658-BB01-174676D8B7EE}" srcOrd="0" destOrd="0" parTransId="{0969AA91-9186-4BEC-8CC2-21CF8D7CA572}" sibTransId="{6709D24C-54E5-4C06-987E-FB9E645450C2}"/>
    <dgm:cxn modelId="{133FD6AF-627B-4E80-A050-A6BD55A76C3D}" type="presOf" srcId="{6C39718D-1081-46A9-9AA7-E93A6D6F2332}" destId="{1323379A-DFD0-4DE6-BCFC-5C3D54796053}" srcOrd="0" destOrd="0" presId="urn:microsoft.com/office/officeart/2005/8/layout/hList1"/>
    <dgm:cxn modelId="{422512C3-7A3C-4EA4-91DF-FBE17953735A}" type="presOf" srcId="{866EEE7F-64D9-4658-BB01-174676D8B7EE}" destId="{A751FE02-65C5-421D-9DFD-D3C680C7D19B}" srcOrd="0" destOrd="0" presId="urn:microsoft.com/office/officeart/2005/8/layout/hList1"/>
    <dgm:cxn modelId="{487986C9-B149-465C-A76F-CC0FFC021A83}" type="presOf" srcId="{997BAA6F-83DB-40CE-B650-095E33BBA362}" destId="{A751FE02-65C5-421D-9DFD-D3C680C7D19B}" srcOrd="0" destOrd="1" presId="urn:microsoft.com/office/officeart/2005/8/layout/hList1"/>
    <dgm:cxn modelId="{B16F2CD1-14C1-49D9-B835-76CB3EC5FC0A}" srcId="{DBADC6E5-35C3-4439-A3CC-6A90B526F73C}" destId="{CF0C3CB9-75BF-4C15-A4E0-83C842822AC3}" srcOrd="1" destOrd="0" parTransId="{870956D4-FEAA-42F2-A581-A905EC811016}" sibTransId="{F4B4B0EF-E475-4E06-8607-F98F95C53BBA}"/>
    <dgm:cxn modelId="{B21B8FD7-D497-4B13-BF14-9B1277824917}" type="presOf" srcId="{3D1C45EE-B68B-44B1-B309-0B0620F3803B}" destId="{E354D99E-4BBA-4661-B702-866DDB8B447A}" srcOrd="0" destOrd="1" presId="urn:microsoft.com/office/officeart/2005/8/layout/hList1"/>
    <dgm:cxn modelId="{D165DEE0-FC57-417B-B904-EB1DA388AD9F}" srcId="{DBADC6E5-35C3-4439-A3CC-6A90B526F73C}" destId="{9CD75564-EE02-4A6D-9B1B-AC0091383414}" srcOrd="0" destOrd="0" parTransId="{6A2C400A-C1FA-4748-8777-70B986A19847}" sibTransId="{245EE937-F948-4A5E-8115-3D214A1AC46A}"/>
    <dgm:cxn modelId="{051F7EEC-A81D-4FDE-952E-759C64595BC9}" srcId="{0B53CFBE-B9E2-4122-8F83-4779ED43CDF3}" destId="{6C39718D-1081-46A9-9AA7-E93A6D6F2332}" srcOrd="0" destOrd="0" parTransId="{24143990-15A7-452B-9559-004EA5820C7F}" sibTransId="{52BC3C14-E277-4C68-B64B-74C0866166C8}"/>
    <dgm:cxn modelId="{C3BF29CB-7D0E-41E3-984E-A35FB5F4E632}" type="presParOf" srcId="{0012591E-A22B-4DCC-9A1E-73816751A45E}" destId="{6476AC74-929A-4CC1-9FE8-711B18171D0C}" srcOrd="0" destOrd="0" presId="urn:microsoft.com/office/officeart/2005/8/layout/hList1"/>
    <dgm:cxn modelId="{8108FAA9-40F4-4B7C-9358-2508FC9B9C9B}" type="presParOf" srcId="{6476AC74-929A-4CC1-9FE8-711B18171D0C}" destId="{1323379A-DFD0-4DE6-BCFC-5C3D54796053}" srcOrd="0" destOrd="0" presId="urn:microsoft.com/office/officeart/2005/8/layout/hList1"/>
    <dgm:cxn modelId="{BDD8A953-7D93-46B2-9947-A45183B07D56}" type="presParOf" srcId="{6476AC74-929A-4CC1-9FE8-711B18171D0C}" destId="{E354D99E-4BBA-4661-B702-866DDB8B447A}" srcOrd="1" destOrd="0" presId="urn:microsoft.com/office/officeart/2005/8/layout/hList1"/>
    <dgm:cxn modelId="{31FF20D7-4128-4374-B3A6-B2AD9D1F823A}" type="presParOf" srcId="{0012591E-A22B-4DCC-9A1E-73816751A45E}" destId="{6D3BA058-876A-4E57-A866-70AC1B6D2849}" srcOrd="1" destOrd="0" presId="urn:microsoft.com/office/officeart/2005/8/layout/hList1"/>
    <dgm:cxn modelId="{7E1C3A6B-DDDB-4460-8F7E-6F4EDDD9A958}" type="presParOf" srcId="{0012591E-A22B-4DCC-9A1E-73816751A45E}" destId="{064C0549-51E0-4559-9AAA-5F432E2F74CC}" srcOrd="2" destOrd="0" presId="urn:microsoft.com/office/officeart/2005/8/layout/hList1"/>
    <dgm:cxn modelId="{10F4C97F-394B-4EC2-B9A7-7CB46827A413}" type="presParOf" srcId="{064C0549-51E0-4559-9AAA-5F432E2F74CC}" destId="{6ED2656A-1CB0-42B3-A49D-DAC410616770}" srcOrd="0" destOrd="0" presId="urn:microsoft.com/office/officeart/2005/8/layout/hList1"/>
    <dgm:cxn modelId="{D27063D2-342A-4B48-93AA-F4D7C09F879C}" type="presParOf" srcId="{064C0549-51E0-4559-9AAA-5F432E2F74CC}" destId="{A751FE02-65C5-421D-9DFD-D3C680C7D19B}" srcOrd="1" destOrd="0" presId="urn:microsoft.com/office/officeart/2005/8/layout/hList1"/>
    <dgm:cxn modelId="{CB11E701-9AC3-40E2-A8CC-6CEB1C2C7B0E}" type="presParOf" srcId="{0012591E-A22B-4DCC-9A1E-73816751A45E}" destId="{42512F78-D681-4E1D-B45A-FCF3F7DFF142}" srcOrd="3" destOrd="0" presId="urn:microsoft.com/office/officeart/2005/8/layout/hList1"/>
    <dgm:cxn modelId="{3D63CB91-424F-4A14-9E08-BAE80240C223}" type="presParOf" srcId="{0012591E-A22B-4DCC-9A1E-73816751A45E}" destId="{81013A3E-FF83-4C0A-8761-9ADDA07638DF}" srcOrd="4" destOrd="0" presId="urn:microsoft.com/office/officeart/2005/8/layout/hList1"/>
    <dgm:cxn modelId="{FED7D16E-6D19-4E90-9FE4-731A0E37A2BF}" type="presParOf" srcId="{81013A3E-FF83-4C0A-8761-9ADDA07638DF}" destId="{29F18430-4905-491B-96D4-02AF6F711BDB}" srcOrd="0" destOrd="0" presId="urn:microsoft.com/office/officeart/2005/8/layout/hList1"/>
    <dgm:cxn modelId="{62FE589D-3BD1-4E9D-B560-33D67D05D304}" type="presParOf" srcId="{81013A3E-FF83-4C0A-8761-9ADDA07638DF}" destId="{932559E0-4E2F-41DF-8DD1-9AC525567ED1}" srcOrd="1" destOrd="0" presId="urn:microsoft.com/office/officeart/2005/8/layout/hList1"/>
    <dgm:cxn modelId="{E5CE0E8A-4245-4DBA-A7E1-E3CE4E513094}" type="presParOf" srcId="{0012591E-A22B-4DCC-9A1E-73816751A45E}" destId="{B34FB6E7-048D-46D7-B9A7-02EC96BBD89F}" srcOrd="5" destOrd="0" presId="urn:microsoft.com/office/officeart/2005/8/layout/hList1"/>
    <dgm:cxn modelId="{AF8E0331-19D3-4657-8468-CE18264B89D8}" type="presParOf" srcId="{0012591E-A22B-4DCC-9A1E-73816751A45E}" destId="{1E9B27B2-D75B-4731-8B7C-63C94FFC9B65}" srcOrd="6" destOrd="0" presId="urn:microsoft.com/office/officeart/2005/8/layout/hList1"/>
    <dgm:cxn modelId="{8CD85E35-B471-4BFA-885E-F171009BD533}" type="presParOf" srcId="{1E9B27B2-D75B-4731-8B7C-63C94FFC9B65}" destId="{27DF7A1E-8D54-422E-B00D-613B5EB79DB9}" srcOrd="0" destOrd="0" presId="urn:microsoft.com/office/officeart/2005/8/layout/hList1"/>
    <dgm:cxn modelId="{6D4DF9C7-5C6B-40B5-90B9-62BC10EC6ABC}" type="presParOf" srcId="{1E9B27B2-D75B-4731-8B7C-63C94FFC9B65}" destId="{482EB259-DBDF-4C3E-82C0-E1F930C88C9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837603-0D36-43F5-9730-2B098D0FBA14}"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GB"/>
        </a:p>
      </dgm:t>
    </dgm:pt>
    <dgm:pt modelId="{95A33C83-46A4-4C86-8CF3-794B8FF8CF20}">
      <dgm:prSet phldrT="[Text]"/>
      <dgm:spPr/>
      <dgm:t>
        <a:bodyPr/>
        <a:lstStyle/>
        <a:p>
          <a:r>
            <a:rPr lang="en-GB"/>
            <a:t>Facilitation</a:t>
          </a:r>
        </a:p>
      </dgm:t>
    </dgm:pt>
    <dgm:pt modelId="{DD1B08D8-9C61-44E2-AAAA-A7AF0F633061}" type="parTrans" cxnId="{E2459970-D44B-46D3-9270-445EA1170709}">
      <dgm:prSet/>
      <dgm:spPr/>
      <dgm:t>
        <a:bodyPr/>
        <a:lstStyle/>
        <a:p>
          <a:endParaRPr lang="en-GB"/>
        </a:p>
      </dgm:t>
    </dgm:pt>
    <dgm:pt modelId="{776338C0-2B3C-4C05-9890-D7527DD8C909}" type="sibTrans" cxnId="{E2459970-D44B-46D3-9270-445EA1170709}">
      <dgm:prSet/>
      <dgm:spPr/>
      <dgm:t>
        <a:bodyPr/>
        <a:lstStyle/>
        <a:p>
          <a:endParaRPr lang="en-GB"/>
        </a:p>
      </dgm:t>
    </dgm:pt>
    <dgm:pt modelId="{5FA73727-1F47-4C58-953F-03CC644375A8}">
      <dgm:prSet phldrT="[Text]"/>
      <dgm:spPr/>
      <dgm:t>
        <a:bodyPr/>
        <a:lstStyle/>
        <a:p>
          <a:r>
            <a:rPr lang="en-GB"/>
            <a:t>Live Feedback</a:t>
          </a:r>
        </a:p>
      </dgm:t>
    </dgm:pt>
    <dgm:pt modelId="{3774C368-0AE3-4BDC-9E53-382D885FB5C5}" type="parTrans" cxnId="{78EA67F9-96AE-4CC7-B3B6-944FDFD020E1}">
      <dgm:prSet/>
      <dgm:spPr/>
      <dgm:t>
        <a:bodyPr/>
        <a:lstStyle/>
        <a:p>
          <a:endParaRPr lang="en-GB"/>
        </a:p>
      </dgm:t>
    </dgm:pt>
    <dgm:pt modelId="{E8C49A9F-8D19-4015-842E-30D823C1EE48}" type="sibTrans" cxnId="{78EA67F9-96AE-4CC7-B3B6-944FDFD020E1}">
      <dgm:prSet/>
      <dgm:spPr/>
      <dgm:t>
        <a:bodyPr/>
        <a:lstStyle/>
        <a:p>
          <a:endParaRPr lang="en-GB"/>
        </a:p>
      </dgm:t>
    </dgm:pt>
    <dgm:pt modelId="{1055CC30-1CF2-4398-AAEF-405078AF10A6}">
      <dgm:prSet phldrT="[Text]"/>
      <dgm:spPr/>
      <dgm:t>
        <a:bodyPr/>
        <a:lstStyle/>
        <a:p>
          <a:r>
            <a:rPr lang="en-GB"/>
            <a:t>Scheduled Availability</a:t>
          </a:r>
        </a:p>
      </dgm:t>
    </dgm:pt>
    <dgm:pt modelId="{05875D8C-C255-44DE-9E3F-8FDEA8F0A6BD}" type="parTrans" cxnId="{A7A3E832-5D2C-4C5C-A11F-FAF3BB04B720}">
      <dgm:prSet/>
      <dgm:spPr/>
      <dgm:t>
        <a:bodyPr/>
        <a:lstStyle/>
        <a:p>
          <a:endParaRPr lang="en-GB"/>
        </a:p>
      </dgm:t>
    </dgm:pt>
    <dgm:pt modelId="{1294072D-7BDA-4196-8D74-4A93959CD31F}" type="sibTrans" cxnId="{A7A3E832-5D2C-4C5C-A11F-FAF3BB04B720}">
      <dgm:prSet/>
      <dgm:spPr/>
      <dgm:t>
        <a:bodyPr/>
        <a:lstStyle/>
        <a:p>
          <a:endParaRPr lang="en-GB"/>
        </a:p>
      </dgm:t>
    </dgm:pt>
    <dgm:pt modelId="{4A965D76-E3AB-4774-BD51-5F186568A7E5}">
      <dgm:prSet phldrT="[Text]"/>
      <dgm:spPr/>
      <dgm:t>
        <a:bodyPr/>
        <a:lstStyle/>
        <a:p>
          <a:r>
            <a:rPr lang="en-GB"/>
            <a:t>Group to Group</a:t>
          </a:r>
        </a:p>
      </dgm:t>
    </dgm:pt>
    <dgm:pt modelId="{CDFF05A7-5E83-468E-BCBE-853B646C913C}" type="parTrans" cxnId="{AA652891-B2DC-4823-A2C9-968D8CAA3535}">
      <dgm:prSet/>
      <dgm:spPr/>
      <dgm:t>
        <a:bodyPr/>
        <a:lstStyle/>
        <a:p>
          <a:endParaRPr lang="en-GB"/>
        </a:p>
      </dgm:t>
    </dgm:pt>
    <dgm:pt modelId="{E9AB6F4A-BE0D-4137-B32A-A94DD6A8FA17}" type="sibTrans" cxnId="{AA652891-B2DC-4823-A2C9-968D8CAA3535}">
      <dgm:prSet/>
      <dgm:spPr/>
      <dgm:t>
        <a:bodyPr/>
        <a:lstStyle/>
        <a:p>
          <a:endParaRPr lang="en-GB"/>
        </a:p>
      </dgm:t>
    </dgm:pt>
    <dgm:pt modelId="{CFE29D0B-6FD6-4B4E-8E2E-2657A481B8CA}">
      <dgm:prSet phldrT="[Text]"/>
      <dgm:spPr/>
      <dgm:t>
        <a:bodyPr/>
        <a:lstStyle/>
        <a:p>
          <a:r>
            <a:rPr lang="en-GB"/>
            <a:t>Structured Sessions</a:t>
          </a:r>
        </a:p>
      </dgm:t>
    </dgm:pt>
    <dgm:pt modelId="{244014E0-E614-42A7-8F6B-7F2550938229}" type="parTrans" cxnId="{0898D68C-8A88-43C5-8630-45D16CBCBD64}">
      <dgm:prSet/>
      <dgm:spPr/>
      <dgm:t>
        <a:bodyPr/>
        <a:lstStyle/>
        <a:p>
          <a:endParaRPr lang="en-GB"/>
        </a:p>
      </dgm:t>
    </dgm:pt>
    <dgm:pt modelId="{39DC68BF-A47D-41E2-B68B-6BA5881CFA93}" type="sibTrans" cxnId="{0898D68C-8A88-43C5-8630-45D16CBCBD64}">
      <dgm:prSet/>
      <dgm:spPr/>
      <dgm:t>
        <a:bodyPr/>
        <a:lstStyle/>
        <a:p>
          <a:endParaRPr lang="en-GB"/>
        </a:p>
      </dgm:t>
    </dgm:pt>
    <dgm:pt modelId="{19600A3D-1463-408A-A015-3FCD458D9125}">
      <dgm:prSet phldrT="[Text]"/>
      <dgm:spPr/>
      <dgm:t>
        <a:bodyPr/>
        <a:lstStyle/>
        <a:p>
          <a:r>
            <a:rPr lang="en-GB"/>
            <a:t>Compulsory Attendance</a:t>
          </a:r>
        </a:p>
      </dgm:t>
    </dgm:pt>
    <dgm:pt modelId="{20C86BBF-3B8D-47DF-95E5-E643FA5310DB}" type="parTrans" cxnId="{06636016-C962-42A3-8EE7-5FD26C6092C4}">
      <dgm:prSet/>
      <dgm:spPr/>
      <dgm:t>
        <a:bodyPr/>
        <a:lstStyle/>
        <a:p>
          <a:endParaRPr lang="en-GB"/>
        </a:p>
      </dgm:t>
    </dgm:pt>
    <dgm:pt modelId="{5F35E559-4AD1-4304-B02D-72423D8E61EE}" type="sibTrans" cxnId="{06636016-C962-42A3-8EE7-5FD26C6092C4}">
      <dgm:prSet/>
      <dgm:spPr/>
      <dgm:t>
        <a:bodyPr/>
        <a:lstStyle/>
        <a:p>
          <a:endParaRPr lang="en-GB"/>
        </a:p>
      </dgm:t>
    </dgm:pt>
    <dgm:pt modelId="{FCE4004E-8B5D-407D-B6EA-D5953D9470C5}" type="pres">
      <dgm:prSet presAssocID="{58837603-0D36-43F5-9730-2B098D0FBA14}" presName="diagram" presStyleCnt="0">
        <dgm:presLayoutVars>
          <dgm:dir/>
          <dgm:resizeHandles val="exact"/>
        </dgm:presLayoutVars>
      </dgm:prSet>
      <dgm:spPr/>
    </dgm:pt>
    <dgm:pt modelId="{6C94676F-7CDD-49E5-AD53-B4C308E796E3}" type="pres">
      <dgm:prSet presAssocID="{95A33C83-46A4-4C86-8CF3-794B8FF8CF20}" presName="node" presStyleLbl="node1" presStyleIdx="0" presStyleCnt="6">
        <dgm:presLayoutVars>
          <dgm:bulletEnabled val="1"/>
        </dgm:presLayoutVars>
      </dgm:prSet>
      <dgm:spPr/>
    </dgm:pt>
    <dgm:pt modelId="{A8770D9D-1B25-4B68-84F8-175C6CF9667A}" type="pres">
      <dgm:prSet presAssocID="{776338C0-2B3C-4C05-9890-D7527DD8C909}" presName="sibTrans" presStyleCnt="0"/>
      <dgm:spPr/>
    </dgm:pt>
    <dgm:pt modelId="{611B48C7-62E2-402A-A88F-65088B690288}" type="pres">
      <dgm:prSet presAssocID="{CFE29D0B-6FD6-4B4E-8E2E-2657A481B8CA}" presName="node" presStyleLbl="node1" presStyleIdx="1" presStyleCnt="6">
        <dgm:presLayoutVars>
          <dgm:bulletEnabled val="1"/>
        </dgm:presLayoutVars>
      </dgm:prSet>
      <dgm:spPr/>
    </dgm:pt>
    <dgm:pt modelId="{52CCBEDC-F2A2-4711-AF23-408B075C222F}" type="pres">
      <dgm:prSet presAssocID="{39DC68BF-A47D-41E2-B68B-6BA5881CFA93}" presName="sibTrans" presStyleCnt="0"/>
      <dgm:spPr/>
    </dgm:pt>
    <dgm:pt modelId="{CEA769CB-6093-43B5-926A-ECD68D252D4A}" type="pres">
      <dgm:prSet presAssocID="{5FA73727-1F47-4C58-953F-03CC644375A8}" presName="node" presStyleLbl="node1" presStyleIdx="2" presStyleCnt="6">
        <dgm:presLayoutVars>
          <dgm:bulletEnabled val="1"/>
        </dgm:presLayoutVars>
      </dgm:prSet>
      <dgm:spPr/>
    </dgm:pt>
    <dgm:pt modelId="{5E851B85-F663-41CE-9F7B-48A87DEB4822}" type="pres">
      <dgm:prSet presAssocID="{E8C49A9F-8D19-4015-842E-30D823C1EE48}" presName="sibTrans" presStyleCnt="0"/>
      <dgm:spPr/>
    </dgm:pt>
    <dgm:pt modelId="{D18E54E7-FA3A-4615-951F-DA4781402AD8}" type="pres">
      <dgm:prSet presAssocID="{1055CC30-1CF2-4398-AAEF-405078AF10A6}" presName="node" presStyleLbl="node1" presStyleIdx="3" presStyleCnt="6">
        <dgm:presLayoutVars>
          <dgm:bulletEnabled val="1"/>
        </dgm:presLayoutVars>
      </dgm:prSet>
      <dgm:spPr/>
    </dgm:pt>
    <dgm:pt modelId="{9409F711-F9C7-4FFE-B0B1-7130F1389410}" type="pres">
      <dgm:prSet presAssocID="{1294072D-7BDA-4196-8D74-4A93959CD31F}" presName="sibTrans" presStyleCnt="0"/>
      <dgm:spPr/>
    </dgm:pt>
    <dgm:pt modelId="{C827BBBC-7B1C-4C9C-9A4E-CD733046B8EC}" type="pres">
      <dgm:prSet presAssocID="{4A965D76-E3AB-4774-BD51-5F186568A7E5}" presName="node" presStyleLbl="node1" presStyleIdx="4" presStyleCnt="6">
        <dgm:presLayoutVars>
          <dgm:bulletEnabled val="1"/>
        </dgm:presLayoutVars>
      </dgm:prSet>
      <dgm:spPr/>
    </dgm:pt>
    <dgm:pt modelId="{2939337B-0544-4BA6-B4A0-163BE70D0DA5}" type="pres">
      <dgm:prSet presAssocID="{E9AB6F4A-BE0D-4137-B32A-A94DD6A8FA17}" presName="sibTrans" presStyleCnt="0"/>
      <dgm:spPr/>
    </dgm:pt>
    <dgm:pt modelId="{8D0FE149-2297-4692-AAC2-0E702E0C06EB}" type="pres">
      <dgm:prSet presAssocID="{19600A3D-1463-408A-A015-3FCD458D9125}" presName="node" presStyleLbl="node1" presStyleIdx="5" presStyleCnt="6">
        <dgm:presLayoutVars>
          <dgm:bulletEnabled val="1"/>
        </dgm:presLayoutVars>
      </dgm:prSet>
      <dgm:spPr/>
    </dgm:pt>
  </dgm:ptLst>
  <dgm:cxnLst>
    <dgm:cxn modelId="{359EB00C-B5BC-4157-AEF9-67F235418FEC}" type="presOf" srcId="{95A33C83-46A4-4C86-8CF3-794B8FF8CF20}" destId="{6C94676F-7CDD-49E5-AD53-B4C308E796E3}" srcOrd="0" destOrd="0" presId="urn:microsoft.com/office/officeart/2005/8/layout/default"/>
    <dgm:cxn modelId="{06636016-C962-42A3-8EE7-5FD26C6092C4}" srcId="{58837603-0D36-43F5-9730-2B098D0FBA14}" destId="{19600A3D-1463-408A-A015-3FCD458D9125}" srcOrd="5" destOrd="0" parTransId="{20C86BBF-3B8D-47DF-95E5-E643FA5310DB}" sibTransId="{5F35E559-4AD1-4304-B02D-72423D8E61EE}"/>
    <dgm:cxn modelId="{A7A3E832-5D2C-4C5C-A11F-FAF3BB04B720}" srcId="{58837603-0D36-43F5-9730-2B098D0FBA14}" destId="{1055CC30-1CF2-4398-AAEF-405078AF10A6}" srcOrd="3" destOrd="0" parTransId="{05875D8C-C255-44DE-9E3F-8FDEA8F0A6BD}" sibTransId="{1294072D-7BDA-4196-8D74-4A93959CD31F}"/>
    <dgm:cxn modelId="{899F5A36-6BE8-4854-964E-FD6CFA34B9A8}" type="presOf" srcId="{CFE29D0B-6FD6-4B4E-8E2E-2657A481B8CA}" destId="{611B48C7-62E2-402A-A88F-65088B690288}" srcOrd="0" destOrd="0" presId="urn:microsoft.com/office/officeart/2005/8/layout/default"/>
    <dgm:cxn modelId="{8D6E8A63-F33B-4011-893F-00B3662B316C}" type="presOf" srcId="{4A965D76-E3AB-4774-BD51-5F186568A7E5}" destId="{C827BBBC-7B1C-4C9C-9A4E-CD733046B8EC}" srcOrd="0" destOrd="0" presId="urn:microsoft.com/office/officeart/2005/8/layout/default"/>
    <dgm:cxn modelId="{E2459970-D44B-46D3-9270-445EA1170709}" srcId="{58837603-0D36-43F5-9730-2B098D0FBA14}" destId="{95A33C83-46A4-4C86-8CF3-794B8FF8CF20}" srcOrd="0" destOrd="0" parTransId="{DD1B08D8-9C61-44E2-AAAA-A7AF0F633061}" sibTransId="{776338C0-2B3C-4C05-9890-D7527DD8C909}"/>
    <dgm:cxn modelId="{F58B0772-033B-45DB-891D-0034E5F8144D}" type="presOf" srcId="{19600A3D-1463-408A-A015-3FCD458D9125}" destId="{8D0FE149-2297-4692-AAC2-0E702E0C06EB}" srcOrd="0" destOrd="0" presId="urn:microsoft.com/office/officeart/2005/8/layout/default"/>
    <dgm:cxn modelId="{641B337B-5974-49D0-8B48-893BEC90481E}" type="presOf" srcId="{1055CC30-1CF2-4398-AAEF-405078AF10A6}" destId="{D18E54E7-FA3A-4615-951F-DA4781402AD8}" srcOrd="0" destOrd="0" presId="urn:microsoft.com/office/officeart/2005/8/layout/default"/>
    <dgm:cxn modelId="{0898D68C-8A88-43C5-8630-45D16CBCBD64}" srcId="{58837603-0D36-43F5-9730-2B098D0FBA14}" destId="{CFE29D0B-6FD6-4B4E-8E2E-2657A481B8CA}" srcOrd="1" destOrd="0" parTransId="{244014E0-E614-42A7-8F6B-7F2550938229}" sibTransId="{39DC68BF-A47D-41E2-B68B-6BA5881CFA93}"/>
    <dgm:cxn modelId="{AA652891-B2DC-4823-A2C9-968D8CAA3535}" srcId="{58837603-0D36-43F5-9730-2B098D0FBA14}" destId="{4A965D76-E3AB-4774-BD51-5F186568A7E5}" srcOrd="4" destOrd="0" parTransId="{CDFF05A7-5E83-468E-BCBE-853B646C913C}" sibTransId="{E9AB6F4A-BE0D-4137-B32A-A94DD6A8FA17}"/>
    <dgm:cxn modelId="{2D2141AF-17A0-4C6E-A3CE-EACBAE4137D0}" type="presOf" srcId="{58837603-0D36-43F5-9730-2B098D0FBA14}" destId="{FCE4004E-8B5D-407D-B6EA-D5953D9470C5}" srcOrd="0" destOrd="0" presId="urn:microsoft.com/office/officeart/2005/8/layout/default"/>
    <dgm:cxn modelId="{78EA67F9-96AE-4CC7-B3B6-944FDFD020E1}" srcId="{58837603-0D36-43F5-9730-2B098D0FBA14}" destId="{5FA73727-1F47-4C58-953F-03CC644375A8}" srcOrd="2" destOrd="0" parTransId="{3774C368-0AE3-4BDC-9E53-382D885FB5C5}" sibTransId="{E8C49A9F-8D19-4015-842E-30D823C1EE48}"/>
    <dgm:cxn modelId="{9C9EBCF9-0436-47E1-B51E-2A13A632E184}" type="presOf" srcId="{5FA73727-1F47-4C58-953F-03CC644375A8}" destId="{CEA769CB-6093-43B5-926A-ECD68D252D4A}" srcOrd="0" destOrd="0" presId="urn:microsoft.com/office/officeart/2005/8/layout/default"/>
    <dgm:cxn modelId="{91776D3E-862D-4A23-AB2C-CC035BCDD4E1}" type="presParOf" srcId="{FCE4004E-8B5D-407D-B6EA-D5953D9470C5}" destId="{6C94676F-7CDD-49E5-AD53-B4C308E796E3}" srcOrd="0" destOrd="0" presId="urn:microsoft.com/office/officeart/2005/8/layout/default"/>
    <dgm:cxn modelId="{51224605-90C2-420C-A0FE-EF3DE8987175}" type="presParOf" srcId="{FCE4004E-8B5D-407D-B6EA-D5953D9470C5}" destId="{A8770D9D-1B25-4B68-84F8-175C6CF9667A}" srcOrd="1" destOrd="0" presId="urn:microsoft.com/office/officeart/2005/8/layout/default"/>
    <dgm:cxn modelId="{64E3F878-58AF-4D58-A9F9-5CFB78128DD3}" type="presParOf" srcId="{FCE4004E-8B5D-407D-B6EA-D5953D9470C5}" destId="{611B48C7-62E2-402A-A88F-65088B690288}" srcOrd="2" destOrd="0" presId="urn:microsoft.com/office/officeart/2005/8/layout/default"/>
    <dgm:cxn modelId="{03F5677A-3FEA-4867-AD88-967D94491117}" type="presParOf" srcId="{FCE4004E-8B5D-407D-B6EA-D5953D9470C5}" destId="{52CCBEDC-F2A2-4711-AF23-408B075C222F}" srcOrd="3" destOrd="0" presId="urn:microsoft.com/office/officeart/2005/8/layout/default"/>
    <dgm:cxn modelId="{839C0E1C-4AD4-4239-946B-332B599BD534}" type="presParOf" srcId="{FCE4004E-8B5D-407D-B6EA-D5953D9470C5}" destId="{CEA769CB-6093-43B5-926A-ECD68D252D4A}" srcOrd="4" destOrd="0" presId="urn:microsoft.com/office/officeart/2005/8/layout/default"/>
    <dgm:cxn modelId="{DAD57DFA-4403-4722-9677-8A55B2ED5C2A}" type="presParOf" srcId="{FCE4004E-8B5D-407D-B6EA-D5953D9470C5}" destId="{5E851B85-F663-41CE-9F7B-48A87DEB4822}" srcOrd="5" destOrd="0" presId="urn:microsoft.com/office/officeart/2005/8/layout/default"/>
    <dgm:cxn modelId="{19E94F68-ECDF-4FE9-AFF3-BFDE4C104E8C}" type="presParOf" srcId="{FCE4004E-8B5D-407D-B6EA-D5953D9470C5}" destId="{D18E54E7-FA3A-4615-951F-DA4781402AD8}" srcOrd="6" destOrd="0" presId="urn:microsoft.com/office/officeart/2005/8/layout/default"/>
    <dgm:cxn modelId="{D22A543A-DEC8-411A-8C3C-4E6CF4C123BE}" type="presParOf" srcId="{FCE4004E-8B5D-407D-B6EA-D5953D9470C5}" destId="{9409F711-F9C7-4FFE-B0B1-7130F1389410}" srcOrd="7" destOrd="0" presId="urn:microsoft.com/office/officeart/2005/8/layout/default"/>
    <dgm:cxn modelId="{70FDB5C0-FC9C-4F79-A482-AE84CEAAF58E}" type="presParOf" srcId="{FCE4004E-8B5D-407D-B6EA-D5953D9470C5}" destId="{C827BBBC-7B1C-4C9C-9A4E-CD733046B8EC}" srcOrd="8" destOrd="0" presId="urn:microsoft.com/office/officeart/2005/8/layout/default"/>
    <dgm:cxn modelId="{CFD65427-7403-40CF-B8DF-CE14715E8368}" type="presParOf" srcId="{FCE4004E-8B5D-407D-B6EA-D5953D9470C5}" destId="{2939337B-0544-4BA6-B4A0-163BE70D0DA5}" srcOrd="9" destOrd="0" presId="urn:microsoft.com/office/officeart/2005/8/layout/default"/>
    <dgm:cxn modelId="{A3D33BA0-5444-472C-BD7B-2191844D3395}" type="presParOf" srcId="{FCE4004E-8B5D-407D-B6EA-D5953D9470C5}" destId="{8D0FE149-2297-4692-AAC2-0E702E0C06E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895C4E-F796-47AC-82D7-E8CDE32841B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9C2DE191-5FEB-4E65-AB0F-EC79B45F00EC}">
      <dgm:prSet phldrT="[Text]"/>
      <dgm:spPr/>
      <dgm:t>
        <a:bodyPr/>
        <a:lstStyle/>
        <a:p>
          <a:r>
            <a:rPr lang="en-GB" dirty="0"/>
            <a:t>Logbook</a:t>
          </a:r>
        </a:p>
      </dgm:t>
    </dgm:pt>
    <dgm:pt modelId="{ADC744B0-C3EE-49FF-9401-BE9625682A51}" type="parTrans" cxnId="{E874689C-0B1D-40FB-89C4-D8077440378F}">
      <dgm:prSet/>
      <dgm:spPr/>
      <dgm:t>
        <a:bodyPr/>
        <a:lstStyle/>
        <a:p>
          <a:endParaRPr lang="en-GB"/>
        </a:p>
      </dgm:t>
    </dgm:pt>
    <dgm:pt modelId="{D9C03861-5156-4C5D-91DB-5927A536AB49}" type="sibTrans" cxnId="{E874689C-0B1D-40FB-89C4-D8077440378F}">
      <dgm:prSet/>
      <dgm:spPr/>
      <dgm:t>
        <a:bodyPr/>
        <a:lstStyle/>
        <a:p>
          <a:endParaRPr lang="en-GB"/>
        </a:p>
      </dgm:t>
    </dgm:pt>
    <dgm:pt modelId="{749D55CA-7F41-40A0-953B-EB1D2AC0C58B}">
      <dgm:prSet phldrT="[Text]"/>
      <dgm:spPr/>
      <dgm:t>
        <a:bodyPr/>
        <a:lstStyle/>
        <a:p>
          <a:r>
            <a:rPr lang="en-GB"/>
            <a:t>40%</a:t>
          </a:r>
        </a:p>
      </dgm:t>
    </dgm:pt>
    <dgm:pt modelId="{DB94CC2E-B3F2-4B2C-9A8F-41D440144CE8}" type="parTrans" cxnId="{B9D3EB27-9372-4BA9-95F6-12B7E04A59E3}">
      <dgm:prSet/>
      <dgm:spPr/>
      <dgm:t>
        <a:bodyPr/>
        <a:lstStyle/>
        <a:p>
          <a:endParaRPr lang="en-GB"/>
        </a:p>
      </dgm:t>
    </dgm:pt>
    <dgm:pt modelId="{1C404DD6-6886-4162-B60A-5F1650FFCA17}" type="sibTrans" cxnId="{B9D3EB27-9372-4BA9-95F6-12B7E04A59E3}">
      <dgm:prSet/>
      <dgm:spPr/>
      <dgm:t>
        <a:bodyPr/>
        <a:lstStyle/>
        <a:p>
          <a:endParaRPr lang="en-GB"/>
        </a:p>
      </dgm:t>
    </dgm:pt>
    <dgm:pt modelId="{4ECA6E73-6092-4151-A342-ADB9FC25072D}">
      <dgm:prSet phldrT="[Text]"/>
      <dgm:spPr/>
      <dgm:t>
        <a:bodyPr/>
        <a:lstStyle/>
        <a:p>
          <a:r>
            <a:rPr lang="en-GB"/>
            <a:t>Individual</a:t>
          </a:r>
        </a:p>
      </dgm:t>
    </dgm:pt>
    <dgm:pt modelId="{77070953-F22D-4B22-9355-DA745306A5B9}" type="parTrans" cxnId="{5F338AFA-7D53-40D7-A941-DDC743DCCF16}">
      <dgm:prSet/>
      <dgm:spPr/>
      <dgm:t>
        <a:bodyPr/>
        <a:lstStyle/>
        <a:p>
          <a:endParaRPr lang="en-GB"/>
        </a:p>
      </dgm:t>
    </dgm:pt>
    <dgm:pt modelId="{359E7EEB-DFD3-4A97-AA24-D6C9FD1500F4}" type="sibTrans" cxnId="{5F338AFA-7D53-40D7-A941-DDC743DCCF16}">
      <dgm:prSet/>
      <dgm:spPr/>
      <dgm:t>
        <a:bodyPr/>
        <a:lstStyle/>
        <a:p>
          <a:endParaRPr lang="en-GB"/>
        </a:p>
      </dgm:t>
    </dgm:pt>
    <dgm:pt modelId="{ADC0983D-EA88-485B-90BB-C49670492A1E}">
      <dgm:prSet phldrT="[Text]"/>
      <dgm:spPr/>
      <dgm:t>
        <a:bodyPr/>
        <a:lstStyle/>
        <a:p>
          <a:r>
            <a:rPr lang="en-GB"/>
            <a:t>Initiative</a:t>
          </a:r>
        </a:p>
      </dgm:t>
    </dgm:pt>
    <dgm:pt modelId="{2A8858CE-4B8F-4156-8ECF-8D100DB02D39}" type="parTrans" cxnId="{5635049C-C05B-4D5E-8F05-DBCC1FFB1322}">
      <dgm:prSet/>
      <dgm:spPr/>
      <dgm:t>
        <a:bodyPr/>
        <a:lstStyle/>
        <a:p>
          <a:endParaRPr lang="en-GB"/>
        </a:p>
      </dgm:t>
    </dgm:pt>
    <dgm:pt modelId="{B3CB9D25-92B6-43E8-A4C1-AF7137868FDB}" type="sibTrans" cxnId="{5635049C-C05B-4D5E-8F05-DBCC1FFB1322}">
      <dgm:prSet/>
      <dgm:spPr/>
      <dgm:t>
        <a:bodyPr/>
        <a:lstStyle/>
        <a:p>
          <a:endParaRPr lang="en-GB"/>
        </a:p>
      </dgm:t>
    </dgm:pt>
    <dgm:pt modelId="{E356FEAA-0A76-4768-9FD2-AEB58E96E006}">
      <dgm:prSet phldrT="[Text]"/>
      <dgm:spPr/>
      <dgm:t>
        <a:bodyPr/>
        <a:lstStyle/>
        <a:p>
          <a:r>
            <a:rPr lang="en-GB"/>
            <a:t>40%</a:t>
          </a:r>
        </a:p>
      </dgm:t>
    </dgm:pt>
    <dgm:pt modelId="{D8731988-197A-425E-A1B8-BF9A17A4EDFE}" type="parTrans" cxnId="{15E330A7-6C2F-449F-B0C6-3B0DF84EC6C3}">
      <dgm:prSet/>
      <dgm:spPr/>
      <dgm:t>
        <a:bodyPr/>
        <a:lstStyle/>
        <a:p>
          <a:endParaRPr lang="en-GB"/>
        </a:p>
      </dgm:t>
    </dgm:pt>
    <dgm:pt modelId="{DF95673C-1904-461A-A4F3-D8B6D04560A1}" type="sibTrans" cxnId="{15E330A7-6C2F-449F-B0C6-3B0DF84EC6C3}">
      <dgm:prSet/>
      <dgm:spPr/>
      <dgm:t>
        <a:bodyPr/>
        <a:lstStyle/>
        <a:p>
          <a:endParaRPr lang="en-GB"/>
        </a:p>
      </dgm:t>
    </dgm:pt>
    <dgm:pt modelId="{AB7F2B87-6BF3-4D45-A198-E8AA5ED84632}">
      <dgm:prSet phldrT="[Text]"/>
      <dgm:spPr/>
      <dgm:t>
        <a:bodyPr/>
        <a:lstStyle/>
        <a:p>
          <a:r>
            <a:rPr lang="en-GB"/>
            <a:t>Group</a:t>
          </a:r>
        </a:p>
      </dgm:t>
    </dgm:pt>
    <dgm:pt modelId="{36C9F38B-4ED2-47A4-8B98-DBF67E8F5A1F}" type="parTrans" cxnId="{FD5ED124-2168-4274-942D-25EE9F173E26}">
      <dgm:prSet/>
      <dgm:spPr/>
      <dgm:t>
        <a:bodyPr/>
        <a:lstStyle/>
        <a:p>
          <a:endParaRPr lang="en-GB"/>
        </a:p>
      </dgm:t>
    </dgm:pt>
    <dgm:pt modelId="{84A42AC7-2959-4F38-9FCD-ACE09D3AE7D5}" type="sibTrans" cxnId="{FD5ED124-2168-4274-942D-25EE9F173E26}">
      <dgm:prSet/>
      <dgm:spPr/>
      <dgm:t>
        <a:bodyPr/>
        <a:lstStyle/>
        <a:p>
          <a:endParaRPr lang="en-GB"/>
        </a:p>
      </dgm:t>
    </dgm:pt>
    <dgm:pt modelId="{3770D1EE-C425-498F-93F8-ED947E9C17B1}">
      <dgm:prSet phldrT="[Text]"/>
      <dgm:spPr/>
      <dgm:t>
        <a:bodyPr/>
        <a:lstStyle/>
        <a:p>
          <a:r>
            <a:rPr lang="en-GB"/>
            <a:t>Essay</a:t>
          </a:r>
        </a:p>
      </dgm:t>
    </dgm:pt>
    <dgm:pt modelId="{BEB60475-3CB0-4B45-9D62-4C6FC0DC8F09}" type="parTrans" cxnId="{E0C71FEC-F387-4BEB-8972-3FBD1AA08B78}">
      <dgm:prSet/>
      <dgm:spPr/>
      <dgm:t>
        <a:bodyPr/>
        <a:lstStyle/>
        <a:p>
          <a:endParaRPr lang="en-GB"/>
        </a:p>
      </dgm:t>
    </dgm:pt>
    <dgm:pt modelId="{48005FF3-BA35-4361-82A4-C14FBD6C941F}" type="sibTrans" cxnId="{E0C71FEC-F387-4BEB-8972-3FBD1AA08B78}">
      <dgm:prSet/>
      <dgm:spPr/>
      <dgm:t>
        <a:bodyPr/>
        <a:lstStyle/>
        <a:p>
          <a:endParaRPr lang="en-GB"/>
        </a:p>
      </dgm:t>
    </dgm:pt>
    <dgm:pt modelId="{3921E109-D329-48AE-BFE7-D885938C1CB2}">
      <dgm:prSet phldrT="[Text]"/>
      <dgm:spPr/>
      <dgm:t>
        <a:bodyPr/>
        <a:lstStyle/>
        <a:p>
          <a:r>
            <a:rPr lang="en-GB"/>
            <a:t>20%</a:t>
          </a:r>
        </a:p>
      </dgm:t>
    </dgm:pt>
    <dgm:pt modelId="{4DA6083A-3CAF-40CC-B24A-9103CA925376}" type="parTrans" cxnId="{EAF9E73D-3322-4B97-8E72-A96ADAC5609B}">
      <dgm:prSet/>
      <dgm:spPr/>
      <dgm:t>
        <a:bodyPr/>
        <a:lstStyle/>
        <a:p>
          <a:endParaRPr lang="en-GB"/>
        </a:p>
      </dgm:t>
    </dgm:pt>
    <dgm:pt modelId="{BBB5B47C-1E7F-4412-A195-AA2875F678A9}" type="sibTrans" cxnId="{EAF9E73D-3322-4B97-8E72-A96ADAC5609B}">
      <dgm:prSet/>
      <dgm:spPr/>
      <dgm:t>
        <a:bodyPr/>
        <a:lstStyle/>
        <a:p>
          <a:endParaRPr lang="en-GB"/>
        </a:p>
      </dgm:t>
    </dgm:pt>
    <dgm:pt modelId="{EE470D2C-52EB-4E24-9754-D288CBF4EF76}">
      <dgm:prSet phldrT="[Text]"/>
      <dgm:spPr/>
      <dgm:t>
        <a:bodyPr/>
        <a:lstStyle/>
        <a:p>
          <a:r>
            <a:rPr lang="en-GB"/>
            <a:t>2x A4 pages</a:t>
          </a:r>
        </a:p>
      </dgm:t>
    </dgm:pt>
    <dgm:pt modelId="{4C0391E8-D4A0-4CCF-A2A7-54D6281A33BC}" type="parTrans" cxnId="{5D7D5FE8-B87E-4EE0-8112-3975EA724619}">
      <dgm:prSet/>
      <dgm:spPr/>
      <dgm:t>
        <a:bodyPr/>
        <a:lstStyle/>
        <a:p>
          <a:endParaRPr lang="en-GB"/>
        </a:p>
      </dgm:t>
    </dgm:pt>
    <dgm:pt modelId="{E50A76EB-6DEE-45F0-865E-3A768A9FAF92}" type="sibTrans" cxnId="{5D7D5FE8-B87E-4EE0-8112-3975EA724619}">
      <dgm:prSet/>
      <dgm:spPr/>
      <dgm:t>
        <a:bodyPr/>
        <a:lstStyle/>
        <a:p>
          <a:endParaRPr lang="en-GB"/>
        </a:p>
      </dgm:t>
    </dgm:pt>
    <dgm:pt modelId="{EAB6C335-F7D4-4496-9B0C-06A7043CCC0C}">
      <dgm:prSet phldrT="[Text]"/>
      <dgm:spPr/>
      <dgm:t>
        <a:bodyPr/>
        <a:lstStyle/>
        <a:p>
          <a:r>
            <a:rPr lang="en-GB"/>
            <a:t>Curated</a:t>
          </a:r>
        </a:p>
      </dgm:t>
    </dgm:pt>
    <dgm:pt modelId="{A98FDC1B-2729-4412-8C8A-866402C09B6E}" type="parTrans" cxnId="{370322BA-EDF5-4D73-A359-B4F2E15831F8}">
      <dgm:prSet/>
      <dgm:spPr/>
      <dgm:t>
        <a:bodyPr/>
        <a:lstStyle/>
        <a:p>
          <a:endParaRPr lang="en-GB"/>
        </a:p>
      </dgm:t>
    </dgm:pt>
    <dgm:pt modelId="{9DF489A7-1CFF-4E75-B577-5F03A28110C9}" type="sibTrans" cxnId="{370322BA-EDF5-4D73-A359-B4F2E15831F8}">
      <dgm:prSet/>
      <dgm:spPr/>
      <dgm:t>
        <a:bodyPr/>
        <a:lstStyle/>
        <a:p>
          <a:endParaRPr lang="en-GB"/>
        </a:p>
      </dgm:t>
    </dgm:pt>
    <dgm:pt modelId="{B71D680B-DCB9-4690-8854-57A1D3DD13C0}">
      <dgm:prSet phldrT="[Text]"/>
      <dgm:spPr/>
      <dgm:t>
        <a:bodyPr/>
        <a:lstStyle/>
        <a:p>
          <a:r>
            <a:rPr lang="en-GB" dirty="0" err="1"/>
            <a:t>Yr</a:t>
          </a:r>
          <a:r>
            <a:rPr lang="en-GB" dirty="0"/>
            <a:t> 3 ≠ </a:t>
          </a:r>
          <a:r>
            <a:rPr lang="en-GB" dirty="0" err="1"/>
            <a:t>Yr</a:t>
          </a:r>
          <a:r>
            <a:rPr lang="en-GB" dirty="0"/>
            <a:t> 4</a:t>
          </a:r>
        </a:p>
      </dgm:t>
    </dgm:pt>
    <dgm:pt modelId="{22A9290D-4D82-45DA-A9C8-15B4BACC1BDA}" type="parTrans" cxnId="{CE3DE939-2139-4319-9ED1-7B440D678F96}">
      <dgm:prSet/>
      <dgm:spPr/>
      <dgm:t>
        <a:bodyPr/>
        <a:lstStyle/>
        <a:p>
          <a:endParaRPr lang="en-GB"/>
        </a:p>
      </dgm:t>
    </dgm:pt>
    <dgm:pt modelId="{C7B99080-7BB4-4B43-913D-B7111A0E43A6}" type="sibTrans" cxnId="{CE3DE939-2139-4319-9ED1-7B440D678F96}">
      <dgm:prSet/>
      <dgm:spPr/>
      <dgm:t>
        <a:bodyPr/>
        <a:lstStyle/>
        <a:p>
          <a:endParaRPr lang="en-GB"/>
        </a:p>
      </dgm:t>
    </dgm:pt>
    <dgm:pt modelId="{9EFAECD8-D9C0-4292-BC5A-E0E1046667CC}">
      <dgm:prSet phldrT="[Text]"/>
      <dgm:spPr/>
      <dgm:t>
        <a:bodyPr/>
        <a:lstStyle/>
        <a:p>
          <a:r>
            <a:rPr lang="en-GB"/>
            <a:t>4x A4 pages</a:t>
          </a:r>
        </a:p>
      </dgm:t>
    </dgm:pt>
    <dgm:pt modelId="{A7CCFEF3-B8E5-4525-9583-8D4D59FAB491}" type="parTrans" cxnId="{61D94D84-A9DB-4EF3-8975-BCEDA51B19D2}">
      <dgm:prSet/>
      <dgm:spPr/>
      <dgm:t>
        <a:bodyPr/>
        <a:lstStyle/>
        <a:p>
          <a:endParaRPr lang="en-GB"/>
        </a:p>
      </dgm:t>
    </dgm:pt>
    <dgm:pt modelId="{532DDB7C-EFDA-4F70-BE72-994405F6B50D}" type="sibTrans" cxnId="{61D94D84-A9DB-4EF3-8975-BCEDA51B19D2}">
      <dgm:prSet/>
      <dgm:spPr/>
      <dgm:t>
        <a:bodyPr/>
        <a:lstStyle/>
        <a:p>
          <a:endParaRPr lang="en-GB"/>
        </a:p>
      </dgm:t>
    </dgm:pt>
    <dgm:pt modelId="{D3B9920D-9873-4DAD-8B32-609970BCC1AA}">
      <dgm:prSet phldrT="[Text]"/>
      <dgm:spPr/>
      <dgm:t>
        <a:bodyPr/>
        <a:lstStyle/>
        <a:p>
          <a:r>
            <a:rPr lang="en-GB"/>
            <a:t>4 Tasks</a:t>
          </a:r>
        </a:p>
      </dgm:t>
    </dgm:pt>
    <dgm:pt modelId="{03331BB6-A252-4E23-B038-211868544653}" type="parTrans" cxnId="{7A675EA9-31CD-493B-A22D-55F6F30EC82A}">
      <dgm:prSet/>
      <dgm:spPr/>
      <dgm:t>
        <a:bodyPr/>
        <a:lstStyle/>
        <a:p>
          <a:endParaRPr lang="en-GB"/>
        </a:p>
      </dgm:t>
    </dgm:pt>
    <dgm:pt modelId="{1CA33C1E-21E6-475D-B9D8-928A9B011DF4}" type="sibTrans" cxnId="{7A675EA9-31CD-493B-A22D-55F6F30EC82A}">
      <dgm:prSet/>
      <dgm:spPr/>
      <dgm:t>
        <a:bodyPr/>
        <a:lstStyle/>
        <a:p>
          <a:endParaRPr lang="en-GB"/>
        </a:p>
      </dgm:t>
    </dgm:pt>
    <dgm:pt modelId="{FB5DE7E2-C1FA-44DE-9E1B-88F9E6BE63A0}">
      <dgm:prSet phldrT="[Text]"/>
      <dgm:spPr/>
      <dgm:t>
        <a:bodyPr/>
        <a:lstStyle/>
        <a:p>
          <a:r>
            <a:rPr lang="en-GB"/>
            <a:t>Bi weekly</a:t>
          </a:r>
        </a:p>
      </dgm:t>
    </dgm:pt>
    <dgm:pt modelId="{73C82EAE-2A9C-4B6B-B176-D3CF3D874078}" type="parTrans" cxnId="{BF7CC1F1-CE60-42FE-AB27-8552EF5991F7}">
      <dgm:prSet/>
      <dgm:spPr/>
      <dgm:t>
        <a:bodyPr/>
        <a:lstStyle/>
        <a:p>
          <a:endParaRPr lang="en-GB"/>
        </a:p>
      </dgm:t>
    </dgm:pt>
    <dgm:pt modelId="{814009E7-4AC0-45D0-8238-5F0C95F39DF7}" type="sibTrans" cxnId="{BF7CC1F1-CE60-42FE-AB27-8552EF5991F7}">
      <dgm:prSet/>
      <dgm:spPr/>
      <dgm:t>
        <a:bodyPr/>
        <a:lstStyle/>
        <a:p>
          <a:endParaRPr lang="en-GB"/>
        </a:p>
      </dgm:t>
    </dgm:pt>
    <dgm:pt modelId="{0BEF75E5-0B80-4C1B-BDEB-F1FB69BEF4B2}">
      <dgm:prSet phldrT="[Text]"/>
      <dgm:spPr/>
      <dgm:t>
        <a:bodyPr/>
        <a:lstStyle/>
        <a:p>
          <a:r>
            <a:rPr lang="en-GB"/>
            <a:t>Format Varies</a:t>
          </a:r>
        </a:p>
      </dgm:t>
    </dgm:pt>
    <dgm:pt modelId="{B69455F0-CE8B-407D-B2DE-AE1DBF1E22AA}" type="parTrans" cxnId="{4F0D9DAD-8D29-4442-9A91-3836830A6931}">
      <dgm:prSet/>
      <dgm:spPr/>
      <dgm:t>
        <a:bodyPr/>
        <a:lstStyle/>
        <a:p>
          <a:endParaRPr lang="en-GB"/>
        </a:p>
      </dgm:t>
    </dgm:pt>
    <dgm:pt modelId="{FCA16090-F8CD-4A68-8E4F-1731774E1500}" type="sibTrans" cxnId="{4F0D9DAD-8D29-4442-9A91-3836830A6931}">
      <dgm:prSet/>
      <dgm:spPr/>
      <dgm:t>
        <a:bodyPr/>
        <a:lstStyle/>
        <a:p>
          <a:endParaRPr lang="en-GB"/>
        </a:p>
      </dgm:t>
    </dgm:pt>
    <dgm:pt modelId="{6C651314-BCD5-4B88-A625-C681586380B7}">
      <dgm:prSet phldrT="[Text]"/>
      <dgm:spPr/>
      <dgm:t>
        <a:bodyPr/>
        <a:lstStyle/>
        <a:p>
          <a:r>
            <a:rPr lang="en-GB"/>
            <a:t>Individual</a:t>
          </a:r>
        </a:p>
      </dgm:t>
    </dgm:pt>
    <dgm:pt modelId="{C8634814-472B-4094-85F9-37711605BE67}" type="parTrans" cxnId="{58E23DA1-926A-401A-B8C3-A82D781C41B9}">
      <dgm:prSet/>
      <dgm:spPr/>
      <dgm:t>
        <a:bodyPr/>
        <a:lstStyle/>
        <a:p>
          <a:endParaRPr lang="en-GB"/>
        </a:p>
      </dgm:t>
    </dgm:pt>
    <dgm:pt modelId="{98279AF2-C7BD-47A6-A339-1B89465D98FA}" type="sibTrans" cxnId="{58E23DA1-926A-401A-B8C3-A82D781C41B9}">
      <dgm:prSet/>
      <dgm:spPr/>
      <dgm:t>
        <a:bodyPr/>
        <a:lstStyle/>
        <a:p>
          <a:endParaRPr lang="en-GB"/>
        </a:p>
      </dgm:t>
    </dgm:pt>
    <dgm:pt modelId="{8AD58D50-EB0F-48E0-847D-0817CF2D4B64}">
      <dgm:prSet phldrT="[Text]"/>
      <dgm:spPr/>
      <dgm:t>
        <a:bodyPr/>
        <a:lstStyle/>
        <a:p>
          <a:r>
            <a:rPr lang="en-GB"/>
            <a:t>Peer Feedback</a:t>
          </a:r>
        </a:p>
      </dgm:t>
    </dgm:pt>
    <dgm:pt modelId="{23C872A8-1F21-45DD-B223-7B2C919F2D73}" type="parTrans" cxnId="{7A580FD2-20F6-4FF9-8260-2CFBC73DBFC0}">
      <dgm:prSet/>
      <dgm:spPr/>
      <dgm:t>
        <a:bodyPr/>
        <a:lstStyle/>
        <a:p>
          <a:endParaRPr lang="en-GB"/>
        </a:p>
      </dgm:t>
    </dgm:pt>
    <dgm:pt modelId="{4B057255-FB2C-47FA-B477-A6C97548D1D5}" type="sibTrans" cxnId="{7A580FD2-20F6-4FF9-8260-2CFBC73DBFC0}">
      <dgm:prSet/>
      <dgm:spPr/>
      <dgm:t>
        <a:bodyPr/>
        <a:lstStyle/>
        <a:p>
          <a:endParaRPr lang="en-GB"/>
        </a:p>
      </dgm:t>
    </dgm:pt>
    <dgm:pt modelId="{3BFABCC8-CADC-40C3-A844-F909E0BED9B3}">
      <dgm:prSet phldrT="[Text]"/>
      <dgm:spPr/>
      <dgm:t>
        <a:bodyPr/>
        <a:lstStyle/>
        <a:p>
          <a:r>
            <a:rPr lang="en-GB"/>
            <a:t>Positionality</a:t>
          </a:r>
        </a:p>
      </dgm:t>
    </dgm:pt>
    <dgm:pt modelId="{3A82FA7F-8329-4115-9C05-FEA9CD7A6C4E}" type="parTrans" cxnId="{A19CD12F-A20D-41F3-A7EB-6D33519C9B84}">
      <dgm:prSet/>
      <dgm:spPr/>
      <dgm:t>
        <a:bodyPr/>
        <a:lstStyle/>
        <a:p>
          <a:endParaRPr lang="en-GB"/>
        </a:p>
      </dgm:t>
    </dgm:pt>
    <dgm:pt modelId="{A82F77D5-6582-432F-8E6F-C41DCE4CA3B6}" type="sibTrans" cxnId="{A19CD12F-A20D-41F3-A7EB-6D33519C9B84}">
      <dgm:prSet/>
      <dgm:spPr/>
      <dgm:t>
        <a:bodyPr/>
        <a:lstStyle/>
        <a:p>
          <a:endParaRPr lang="en-GB"/>
        </a:p>
      </dgm:t>
    </dgm:pt>
    <dgm:pt modelId="{5E9ED1CB-1B42-4670-85EE-0F5B48F3481A}" type="pres">
      <dgm:prSet presAssocID="{50895C4E-F796-47AC-82D7-E8CDE32841B9}" presName="theList" presStyleCnt="0">
        <dgm:presLayoutVars>
          <dgm:dir/>
          <dgm:animLvl val="lvl"/>
          <dgm:resizeHandles val="exact"/>
        </dgm:presLayoutVars>
      </dgm:prSet>
      <dgm:spPr/>
    </dgm:pt>
    <dgm:pt modelId="{A1313FE2-A621-4355-B9DF-AC3B09A6FC4C}" type="pres">
      <dgm:prSet presAssocID="{9C2DE191-5FEB-4E65-AB0F-EC79B45F00EC}" presName="compNode" presStyleCnt="0"/>
      <dgm:spPr/>
    </dgm:pt>
    <dgm:pt modelId="{4517E570-1910-49CD-AB94-04440D8C83DE}" type="pres">
      <dgm:prSet presAssocID="{9C2DE191-5FEB-4E65-AB0F-EC79B45F00EC}" presName="aNode" presStyleLbl="bgShp" presStyleIdx="0" presStyleCnt="3"/>
      <dgm:spPr/>
    </dgm:pt>
    <dgm:pt modelId="{2155F15B-1A15-4B41-A0F5-C119B7575824}" type="pres">
      <dgm:prSet presAssocID="{9C2DE191-5FEB-4E65-AB0F-EC79B45F00EC}" presName="textNode" presStyleLbl="bgShp" presStyleIdx="0" presStyleCnt="3"/>
      <dgm:spPr/>
    </dgm:pt>
    <dgm:pt modelId="{C16C0206-CB9B-4D25-B774-AF1FCEF5483E}" type="pres">
      <dgm:prSet presAssocID="{9C2DE191-5FEB-4E65-AB0F-EC79B45F00EC}" presName="compChildNode" presStyleCnt="0"/>
      <dgm:spPr/>
    </dgm:pt>
    <dgm:pt modelId="{59A6375A-9531-4665-9C8E-84EF1965FA65}" type="pres">
      <dgm:prSet presAssocID="{9C2DE191-5FEB-4E65-AB0F-EC79B45F00EC}" presName="theInnerList" presStyleCnt="0"/>
      <dgm:spPr/>
    </dgm:pt>
    <dgm:pt modelId="{4FB1A10B-4746-4AB8-879C-003E0B7F4366}" type="pres">
      <dgm:prSet presAssocID="{749D55CA-7F41-40A0-953B-EB1D2AC0C58B}" presName="childNode" presStyleLbl="node1" presStyleIdx="0" presStyleCnt="15">
        <dgm:presLayoutVars>
          <dgm:bulletEnabled val="1"/>
        </dgm:presLayoutVars>
      </dgm:prSet>
      <dgm:spPr/>
    </dgm:pt>
    <dgm:pt modelId="{879B1777-1626-4575-9A72-23CF3F02214C}" type="pres">
      <dgm:prSet presAssocID="{749D55CA-7F41-40A0-953B-EB1D2AC0C58B}" presName="aSpace2" presStyleCnt="0"/>
      <dgm:spPr/>
    </dgm:pt>
    <dgm:pt modelId="{ABF97DE5-86E2-44CD-806D-6BBAFBCDE637}" type="pres">
      <dgm:prSet presAssocID="{4ECA6E73-6092-4151-A342-ADB9FC25072D}" presName="childNode" presStyleLbl="node1" presStyleIdx="1" presStyleCnt="15">
        <dgm:presLayoutVars>
          <dgm:bulletEnabled val="1"/>
        </dgm:presLayoutVars>
      </dgm:prSet>
      <dgm:spPr/>
    </dgm:pt>
    <dgm:pt modelId="{E3D60DE9-1815-4A71-A98A-3AD536B9FF7A}" type="pres">
      <dgm:prSet presAssocID="{4ECA6E73-6092-4151-A342-ADB9FC25072D}" presName="aSpace2" presStyleCnt="0"/>
      <dgm:spPr/>
    </dgm:pt>
    <dgm:pt modelId="{4A2CBC17-7A47-4E15-A80D-8F0F5DE6C10A}" type="pres">
      <dgm:prSet presAssocID="{EAB6C335-F7D4-4496-9B0C-06A7043CCC0C}" presName="childNode" presStyleLbl="node1" presStyleIdx="2" presStyleCnt="15">
        <dgm:presLayoutVars>
          <dgm:bulletEnabled val="1"/>
        </dgm:presLayoutVars>
      </dgm:prSet>
      <dgm:spPr/>
    </dgm:pt>
    <dgm:pt modelId="{C9743B18-5AE3-4BBD-ABA5-0CC3FE601A8D}" type="pres">
      <dgm:prSet presAssocID="{EAB6C335-F7D4-4496-9B0C-06A7043CCC0C}" presName="aSpace2" presStyleCnt="0"/>
      <dgm:spPr/>
    </dgm:pt>
    <dgm:pt modelId="{9EA3D901-2AD7-4F67-8EA2-4B684F7AA4AA}" type="pres">
      <dgm:prSet presAssocID="{B71D680B-DCB9-4690-8854-57A1D3DD13C0}" presName="childNode" presStyleLbl="node1" presStyleIdx="3" presStyleCnt="15">
        <dgm:presLayoutVars>
          <dgm:bulletEnabled val="1"/>
        </dgm:presLayoutVars>
      </dgm:prSet>
      <dgm:spPr/>
    </dgm:pt>
    <dgm:pt modelId="{71F92C63-A5D7-4B36-A3DA-5A4C314A60F7}" type="pres">
      <dgm:prSet presAssocID="{B71D680B-DCB9-4690-8854-57A1D3DD13C0}" presName="aSpace2" presStyleCnt="0"/>
      <dgm:spPr/>
    </dgm:pt>
    <dgm:pt modelId="{D23EF5F6-FB85-46FF-9414-D36C005CE1AF}" type="pres">
      <dgm:prSet presAssocID="{9EFAECD8-D9C0-4292-BC5A-E0E1046667CC}" presName="childNode" presStyleLbl="node1" presStyleIdx="4" presStyleCnt="15">
        <dgm:presLayoutVars>
          <dgm:bulletEnabled val="1"/>
        </dgm:presLayoutVars>
      </dgm:prSet>
      <dgm:spPr/>
    </dgm:pt>
    <dgm:pt modelId="{7767ADF5-7AB0-4B3E-B230-18B02D11FB96}" type="pres">
      <dgm:prSet presAssocID="{9C2DE191-5FEB-4E65-AB0F-EC79B45F00EC}" presName="aSpace" presStyleCnt="0"/>
      <dgm:spPr/>
    </dgm:pt>
    <dgm:pt modelId="{36D88C4A-FC52-44A9-AE42-4063EA16B655}" type="pres">
      <dgm:prSet presAssocID="{ADC0983D-EA88-485B-90BB-C49670492A1E}" presName="compNode" presStyleCnt="0"/>
      <dgm:spPr/>
    </dgm:pt>
    <dgm:pt modelId="{637CEDF7-E983-41F8-B3BA-A3C3C3D7A4B0}" type="pres">
      <dgm:prSet presAssocID="{ADC0983D-EA88-485B-90BB-C49670492A1E}" presName="aNode" presStyleLbl="bgShp" presStyleIdx="1" presStyleCnt="3"/>
      <dgm:spPr/>
    </dgm:pt>
    <dgm:pt modelId="{606A52BD-D2E2-43CF-B070-1D6752D11C3E}" type="pres">
      <dgm:prSet presAssocID="{ADC0983D-EA88-485B-90BB-C49670492A1E}" presName="textNode" presStyleLbl="bgShp" presStyleIdx="1" presStyleCnt="3"/>
      <dgm:spPr/>
    </dgm:pt>
    <dgm:pt modelId="{357D8087-8D24-475A-8AF1-91A6122DE92F}" type="pres">
      <dgm:prSet presAssocID="{ADC0983D-EA88-485B-90BB-C49670492A1E}" presName="compChildNode" presStyleCnt="0"/>
      <dgm:spPr/>
    </dgm:pt>
    <dgm:pt modelId="{FF0EE975-B4CE-4905-A243-AD1191C78A8F}" type="pres">
      <dgm:prSet presAssocID="{ADC0983D-EA88-485B-90BB-C49670492A1E}" presName="theInnerList" presStyleCnt="0"/>
      <dgm:spPr/>
    </dgm:pt>
    <dgm:pt modelId="{FE10A343-B628-4720-AD2A-A014C587F876}" type="pres">
      <dgm:prSet presAssocID="{E356FEAA-0A76-4768-9FD2-AEB58E96E006}" presName="childNode" presStyleLbl="node1" presStyleIdx="5" presStyleCnt="15">
        <dgm:presLayoutVars>
          <dgm:bulletEnabled val="1"/>
        </dgm:presLayoutVars>
      </dgm:prSet>
      <dgm:spPr/>
    </dgm:pt>
    <dgm:pt modelId="{697EAFA7-D4B6-49F1-9532-D3438CB372C5}" type="pres">
      <dgm:prSet presAssocID="{E356FEAA-0A76-4768-9FD2-AEB58E96E006}" presName="aSpace2" presStyleCnt="0"/>
      <dgm:spPr/>
    </dgm:pt>
    <dgm:pt modelId="{93246BCB-5A6A-4E76-9613-4E54EA0D4062}" type="pres">
      <dgm:prSet presAssocID="{AB7F2B87-6BF3-4D45-A198-E8AA5ED84632}" presName="childNode" presStyleLbl="node1" presStyleIdx="6" presStyleCnt="15">
        <dgm:presLayoutVars>
          <dgm:bulletEnabled val="1"/>
        </dgm:presLayoutVars>
      </dgm:prSet>
      <dgm:spPr/>
    </dgm:pt>
    <dgm:pt modelId="{1E9070D7-1B90-4C07-9DAC-DF34368C15F2}" type="pres">
      <dgm:prSet presAssocID="{AB7F2B87-6BF3-4D45-A198-E8AA5ED84632}" presName="aSpace2" presStyleCnt="0"/>
      <dgm:spPr/>
    </dgm:pt>
    <dgm:pt modelId="{807F1982-7198-434C-8C74-6910979BBD02}" type="pres">
      <dgm:prSet presAssocID="{D3B9920D-9873-4DAD-8B32-609970BCC1AA}" presName="childNode" presStyleLbl="node1" presStyleIdx="7" presStyleCnt="15">
        <dgm:presLayoutVars>
          <dgm:bulletEnabled val="1"/>
        </dgm:presLayoutVars>
      </dgm:prSet>
      <dgm:spPr/>
    </dgm:pt>
    <dgm:pt modelId="{02E16971-17EA-42FD-9DFF-23695CE0C12C}" type="pres">
      <dgm:prSet presAssocID="{D3B9920D-9873-4DAD-8B32-609970BCC1AA}" presName="aSpace2" presStyleCnt="0"/>
      <dgm:spPr/>
    </dgm:pt>
    <dgm:pt modelId="{147698F8-2F23-4722-AA64-295D3DA86D90}" type="pres">
      <dgm:prSet presAssocID="{FB5DE7E2-C1FA-44DE-9E1B-88F9E6BE63A0}" presName="childNode" presStyleLbl="node1" presStyleIdx="8" presStyleCnt="15">
        <dgm:presLayoutVars>
          <dgm:bulletEnabled val="1"/>
        </dgm:presLayoutVars>
      </dgm:prSet>
      <dgm:spPr/>
    </dgm:pt>
    <dgm:pt modelId="{E049E72C-7F33-4847-B93E-98DEBB7DE59A}" type="pres">
      <dgm:prSet presAssocID="{FB5DE7E2-C1FA-44DE-9E1B-88F9E6BE63A0}" presName="aSpace2" presStyleCnt="0"/>
      <dgm:spPr/>
    </dgm:pt>
    <dgm:pt modelId="{23C39941-4362-443F-AEFC-7C678211B8C0}" type="pres">
      <dgm:prSet presAssocID="{0BEF75E5-0B80-4C1B-BDEB-F1FB69BEF4B2}" presName="childNode" presStyleLbl="node1" presStyleIdx="9" presStyleCnt="15">
        <dgm:presLayoutVars>
          <dgm:bulletEnabled val="1"/>
        </dgm:presLayoutVars>
      </dgm:prSet>
      <dgm:spPr/>
    </dgm:pt>
    <dgm:pt modelId="{20B7118F-DE63-406E-9A4B-24A153C23452}" type="pres">
      <dgm:prSet presAssocID="{ADC0983D-EA88-485B-90BB-C49670492A1E}" presName="aSpace" presStyleCnt="0"/>
      <dgm:spPr/>
    </dgm:pt>
    <dgm:pt modelId="{DFAA5EEC-C961-4639-A7D5-1E62084ED661}" type="pres">
      <dgm:prSet presAssocID="{3770D1EE-C425-498F-93F8-ED947E9C17B1}" presName="compNode" presStyleCnt="0"/>
      <dgm:spPr/>
    </dgm:pt>
    <dgm:pt modelId="{74381E06-2160-41E4-9EFA-A99F56A90F72}" type="pres">
      <dgm:prSet presAssocID="{3770D1EE-C425-498F-93F8-ED947E9C17B1}" presName="aNode" presStyleLbl="bgShp" presStyleIdx="2" presStyleCnt="3"/>
      <dgm:spPr/>
    </dgm:pt>
    <dgm:pt modelId="{D5B8EA36-B768-4017-BAEA-F1F175A26579}" type="pres">
      <dgm:prSet presAssocID="{3770D1EE-C425-498F-93F8-ED947E9C17B1}" presName="textNode" presStyleLbl="bgShp" presStyleIdx="2" presStyleCnt="3"/>
      <dgm:spPr/>
    </dgm:pt>
    <dgm:pt modelId="{BDC7EB02-F35C-430D-AB0D-8AF8E745163B}" type="pres">
      <dgm:prSet presAssocID="{3770D1EE-C425-498F-93F8-ED947E9C17B1}" presName="compChildNode" presStyleCnt="0"/>
      <dgm:spPr/>
    </dgm:pt>
    <dgm:pt modelId="{30B3B663-0DA2-4E1B-BC49-74D8D44E9D47}" type="pres">
      <dgm:prSet presAssocID="{3770D1EE-C425-498F-93F8-ED947E9C17B1}" presName="theInnerList" presStyleCnt="0"/>
      <dgm:spPr/>
    </dgm:pt>
    <dgm:pt modelId="{4E9D206C-D00D-4F45-9F7A-BFE0931192B7}" type="pres">
      <dgm:prSet presAssocID="{3921E109-D329-48AE-BFE7-D885938C1CB2}" presName="childNode" presStyleLbl="node1" presStyleIdx="10" presStyleCnt="15">
        <dgm:presLayoutVars>
          <dgm:bulletEnabled val="1"/>
        </dgm:presLayoutVars>
      </dgm:prSet>
      <dgm:spPr/>
    </dgm:pt>
    <dgm:pt modelId="{2D974E52-8559-4369-83CF-C727194D68E6}" type="pres">
      <dgm:prSet presAssocID="{3921E109-D329-48AE-BFE7-D885938C1CB2}" presName="aSpace2" presStyleCnt="0"/>
      <dgm:spPr/>
    </dgm:pt>
    <dgm:pt modelId="{1E1F9CB2-9B92-49D2-BD16-483BA3332FF6}" type="pres">
      <dgm:prSet presAssocID="{6C651314-BCD5-4B88-A625-C681586380B7}" presName="childNode" presStyleLbl="node1" presStyleIdx="11" presStyleCnt="15">
        <dgm:presLayoutVars>
          <dgm:bulletEnabled val="1"/>
        </dgm:presLayoutVars>
      </dgm:prSet>
      <dgm:spPr/>
    </dgm:pt>
    <dgm:pt modelId="{65B162EE-751B-4FA0-8E7E-9699DC8EB11B}" type="pres">
      <dgm:prSet presAssocID="{6C651314-BCD5-4B88-A625-C681586380B7}" presName="aSpace2" presStyleCnt="0"/>
      <dgm:spPr/>
    </dgm:pt>
    <dgm:pt modelId="{CBCD349F-6241-4660-91D8-CA9CC011FCAF}" type="pres">
      <dgm:prSet presAssocID="{8AD58D50-EB0F-48E0-847D-0817CF2D4B64}" presName="childNode" presStyleLbl="node1" presStyleIdx="12" presStyleCnt="15">
        <dgm:presLayoutVars>
          <dgm:bulletEnabled val="1"/>
        </dgm:presLayoutVars>
      </dgm:prSet>
      <dgm:spPr/>
    </dgm:pt>
    <dgm:pt modelId="{FE89A741-06D4-490E-BE1F-76EC2DD16F62}" type="pres">
      <dgm:prSet presAssocID="{8AD58D50-EB0F-48E0-847D-0817CF2D4B64}" presName="aSpace2" presStyleCnt="0"/>
      <dgm:spPr/>
    </dgm:pt>
    <dgm:pt modelId="{EC839C62-93D5-4B07-A566-88247267BA29}" type="pres">
      <dgm:prSet presAssocID="{3BFABCC8-CADC-40C3-A844-F909E0BED9B3}" presName="childNode" presStyleLbl="node1" presStyleIdx="13" presStyleCnt="15">
        <dgm:presLayoutVars>
          <dgm:bulletEnabled val="1"/>
        </dgm:presLayoutVars>
      </dgm:prSet>
      <dgm:spPr/>
    </dgm:pt>
    <dgm:pt modelId="{F0F1EB1D-4628-4529-A701-496492B726A5}" type="pres">
      <dgm:prSet presAssocID="{3BFABCC8-CADC-40C3-A844-F909E0BED9B3}" presName="aSpace2" presStyleCnt="0"/>
      <dgm:spPr/>
    </dgm:pt>
    <dgm:pt modelId="{AF6CF670-8F5F-44FD-A280-0C45F5940983}" type="pres">
      <dgm:prSet presAssocID="{EE470D2C-52EB-4E24-9754-D288CBF4EF76}" presName="childNode" presStyleLbl="node1" presStyleIdx="14" presStyleCnt="15">
        <dgm:presLayoutVars>
          <dgm:bulletEnabled val="1"/>
        </dgm:presLayoutVars>
      </dgm:prSet>
      <dgm:spPr/>
    </dgm:pt>
  </dgm:ptLst>
  <dgm:cxnLst>
    <dgm:cxn modelId="{BDA10D0B-502E-4C1E-9554-00D56E558204}" type="presOf" srcId="{3770D1EE-C425-498F-93F8-ED947E9C17B1}" destId="{74381E06-2160-41E4-9EFA-A99F56A90F72}" srcOrd="0" destOrd="0" presId="urn:microsoft.com/office/officeart/2005/8/layout/lProcess2"/>
    <dgm:cxn modelId="{A7B59F11-0803-4B54-8965-FE66A950969C}" type="presOf" srcId="{50895C4E-F796-47AC-82D7-E8CDE32841B9}" destId="{5E9ED1CB-1B42-4670-85EE-0F5B48F3481A}" srcOrd="0" destOrd="0" presId="urn:microsoft.com/office/officeart/2005/8/layout/lProcess2"/>
    <dgm:cxn modelId="{74245916-2A5E-4430-B9AA-73EB6E0DD89D}" type="presOf" srcId="{8AD58D50-EB0F-48E0-847D-0817CF2D4B64}" destId="{CBCD349F-6241-4660-91D8-CA9CC011FCAF}" srcOrd="0" destOrd="0" presId="urn:microsoft.com/office/officeart/2005/8/layout/lProcess2"/>
    <dgm:cxn modelId="{FD5ED124-2168-4274-942D-25EE9F173E26}" srcId="{ADC0983D-EA88-485B-90BB-C49670492A1E}" destId="{AB7F2B87-6BF3-4D45-A198-E8AA5ED84632}" srcOrd="1" destOrd="0" parTransId="{36C9F38B-4ED2-47A4-8B98-DBF67E8F5A1F}" sibTransId="{84A42AC7-2959-4F38-9FCD-ACE09D3AE7D5}"/>
    <dgm:cxn modelId="{B9D3EB27-9372-4BA9-95F6-12B7E04A59E3}" srcId="{9C2DE191-5FEB-4E65-AB0F-EC79B45F00EC}" destId="{749D55CA-7F41-40A0-953B-EB1D2AC0C58B}" srcOrd="0" destOrd="0" parTransId="{DB94CC2E-B3F2-4B2C-9A8F-41D440144CE8}" sibTransId="{1C404DD6-6886-4162-B60A-5F1650FFCA17}"/>
    <dgm:cxn modelId="{A19CD12F-A20D-41F3-A7EB-6D33519C9B84}" srcId="{3770D1EE-C425-498F-93F8-ED947E9C17B1}" destId="{3BFABCC8-CADC-40C3-A844-F909E0BED9B3}" srcOrd="3" destOrd="0" parTransId="{3A82FA7F-8329-4115-9C05-FEA9CD7A6C4E}" sibTransId="{A82F77D5-6582-432F-8E6F-C41DCE4CA3B6}"/>
    <dgm:cxn modelId="{CE3DE939-2139-4319-9ED1-7B440D678F96}" srcId="{9C2DE191-5FEB-4E65-AB0F-EC79B45F00EC}" destId="{B71D680B-DCB9-4690-8854-57A1D3DD13C0}" srcOrd="3" destOrd="0" parTransId="{22A9290D-4D82-45DA-A9C8-15B4BACC1BDA}" sibTransId="{C7B99080-7BB4-4B43-913D-B7111A0E43A6}"/>
    <dgm:cxn modelId="{EAF9E73D-3322-4B97-8E72-A96ADAC5609B}" srcId="{3770D1EE-C425-498F-93F8-ED947E9C17B1}" destId="{3921E109-D329-48AE-BFE7-D885938C1CB2}" srcOrd="0" destOrd="0" parTransId="{4DA6083A-3CAF-40CC-B24A-9103CA925376}" sibTransId="{BBB5B47C-1E7F-4412-A195-AA2875F678A9}"/>
    <dgm:cxn modelId="{BF633B5F-E9A3-4BAF-88EC-AA430C9102DC}" type="presOf" srcId="{9C2DE191-5FEB-4E65-AB0F-EC79B45F00EC}" destId="{4517E570-1910-49CD-AB94-04440D8C83DE}" srcOrd="0" destOrd="0" presId="urn:microsoft.com/office/officeart/2005/8/layout/lProcess2"/>
    <dgm:cxn modelId="{32991A67-911D-4129-97FB-83266913DE5D}" type="presOf" srcId="{EE470D2C-52EB-4E24-9754-D288CBF4EF76}" destId="{AF6CF670-8F5F-44FD-A280-0C45F5940983}" srcOrd="0" destOrd="0" presId="urn:microsoft.com/office/officeart/2005/8/layout/lProcess2"/>
    <dgm:cxn modelId="{DE561149-4557-4516-9E04-F1BF7CF5BAA4}" type="presOf" srcId="{AB7F2B87-6BF3-4D45-A198-E8AA5ED84632}" destId="{93246BCB-5A6A-4E76-9613-4E54EA0D4062}" srcOrd="0" destOrd="0" presId="urn:microsoft.com/office/officeart/2005/8/layout/lProcess2"/>
    <dgm:cxn modelId="{3BE7907B-24F7-4BD2-BAE7-F393283E8D4B}" type="presOf" srcId="{4ECA6E73-6092-4151-A342-ADB9FC25072D}" destId="{ABF97DE5-86E2-44CD-806D-6BBAFBCDE637}" srcOrd="0" destOrd="0" presId="urn:microsoft.com/office/officeart/2005/8/layout/lProcess2"/>
    <dgm:cxn modelId="{61D94D84-A9DB-4EF3-8975-BCEDA51B19D2}" srcId="{9C2DE191-5FEB-4E65-AB0F-EC79B45F00EC}" destId="{9EFAECD8-D9C0-4292-BC5A-E0E1046667CC}" srcOrd="4" destOrd="0" parTransId="{A7CCFEF3-B8E5-4525-9583-8D4D59FAB491}" sibTransId="{532DDB7C-EFDA-4F70-BE72-994405F6B50D}"/>
    <dgm:cxn modelId="{5D614188-25F3-4676-BAEC-42D6DC068026}" type="presOf" srcId="{9EFAECD8-D9C0-4292-BC5A-E0E1046667CC}" destId="{D23EF5F6-FB85-46FF-9414-D36C005CE1AF}" srcOrd="0" destOrd="0" presId="urn:microsoft.com/office/officeart/2005/8/layout/lProcess2"/>
    <dgm:cxn modelId="{8FBDD98C-785E-4EDC-89F6-238CF3CA1516}" type="presOf" srcId="{3921E109-D329-48AE-BFE7-D885938C1CB2}" destId="{4E9D206C-D00D-4F45-9F7A-BFE0931192B7}" srcOrd="0" destOrd="0" presId="urn:microsoft.com/office/officeart/2005/8/layout/lProcess2"/>
    <dgm:cxn modelId="{38E55F8D-0B3D-4204-95FC-41471C2F987D}" type="presOf" srcId="{E356FEAA-0A76-4768-9FD2-AEB58E96E006}" destId="{FE10A343-B628-4720-AD2A-A014C587F876}" srcOrd="0" destOrd="0" presId="urn:microsoft.com/office/officeart/2005/8/layout/lProcess2"/>
    <dgm:cxn modelId="{4A6FA898-5A41-44EC-93AB-BAE40954D2B8}" type="presOf" srcId="{3770D1EE-C425-498F-93F8-ED947E9C17B1}" destId="{D5B8EA36-B768-4017-BAEA-F1F175A26579}" srcOrd="1" destOrd="0" presId="urn:microsoft.com/office/officeart/2005/8/layout/lProcess2"/>
    <dgm:cxn modelId="{F3ACE498-46FF-41F6-9688-42DE40C804FA}" type="presOf" srcId="{ADC0983D-EA88-485B-90BB-C49670492A1E}" destId="{637CEDF7-E983-41F8-B3BA-A3C3C3D7A4B0}" srcOrd="0" destOrd="0" presId="urn:microsoft.com/office/officeart/2005/8/layout/lProcess2"/>
    <dgm:cxn modelId="{08B3699B-5866-483D-AE99-436BB413BB1B}" type="presOf" srcId="{6C651314-BCD5-4B88-A625-C681586380B7}" destId="{1E1F9CB2-9B92-49D2-BD16-483BA3332FF6}" srcOrd="0" destOrd="0" presId="urn:microsoft.com/office/officeart/2005/8/layout/lProcess2"/>
    <dgm:cxn modelId="{5635049C-C05B-4D5E-8F05-DBCC1FFB1322}" srcId="{50895C4E-F796-47AC-82D7-E8CDE32841B9}" destId="{ADC0983D-EA88-485B-90BB-C49670492A1E}" srcOrd="1" destOrd="0" parTransId="{2A8858CE-4B8F-4156-8ECF-8D100DB02D39}" sibTransId="{B3CB9D25-92B6-43E8-A4C1-AF7137868FDB}"/>
    <dgm:cxn modelId="{E874689C-0B1D-40FB-89C4-D8077440378F}" srcId="{50895C4E-F796-47AC-82D7-E8CDE32841B9}" destId="{9C2DE191-5FEB-4E65-AB0F-EC79B45F00EC}" srcOrd="0" destOrd="0" parTransId="{ADC744B0-C3EE-49FF-9401-BE9625682A51}" sibTransId="{D9C03861-5156-4C5D-91DB-5927A536AB49}"/>
    <dgm:cxn modelId="{DECD63A0-A697-4724-BC79-B0E206413434}" type="presOf" srcId="{FB5DE7E2-C1FA-44DE-9E1B-88F9E6BE63A0}" destId="{147698F8-2F23-4722-AA64-295D3DA86D90}" srcOrd="0" destOrd="0" presId="urn:microsoft.com/office/officeart/2005/8/layout/lProcess2"/>
    <dgm:cxn modelId="{58E23DA1-926A-401A-B8C3-A82D781C41B9}" srcId="{3770D1EE-C425-498F-93F8-ED947E9C17B1}" destId="{6C651314-BCD5-4B88-A625-C681586380B7}" srcOrd="1" destOrd="0" parTransId="{C8634814-472B-4094-85F9-37711605BE67}" sibTransId="{98279AF2-C7BD-47A6-A339-1B89465D98FA}"/>
    <dgm:cxn modelId="{15E330A7-6C2F-449F-B0C6-3B0DF84EC6C3}" srcId="{ADC0983D-EA88-485B-90BB-C49670492A1E}" destId="{E356FEAA-0A76-4768-9FD2-AEB58E96E006}" srcOrd="0" destOrd="0" parTransId="{D8731988-197A-425E-A1B8-BF9A17A4EDFE}" sibTransId="{DF95673C-1904-461A-A4F3-D8B6D04560A1}"/>
    <dgm:cxn modelId="{7A675EA9-31CD-493B-A22D-55F6F30EC82A}" srcId="{ADC0983D-EA88-485B-90BB-C49670492A1E}" destId="{D3B9920D-9873-4DAD-8B32-609970BCC1AA}" srcOrd="2" destOrd="0" parTransId="{03331BB6-A252-4E23-B038-211868544653}" sibTransId="{1CA33C1E-21E6-475D-B9D8-928A9B011DF4}"/>
    <dgm:cxn modelId="{4F0D9DAD-8D29-4442-9A91-3836830A6931}" srcId="{ADC0983D-EA88-485B-90BB-C49670492A1E}" destId="{0BEF75E5-0B80-4C1B-BDEB-F1FB69BEF4B2}" srcOrd="4" destOrd="0" parTransId="{B69455F0-CE8B-407D-B2DE-AE1DBF1E22AA}" sibTransId="{FCA16090-F8CD-4A68-8E4F-1731774E1500}"/>
    <dgm:cxn modelId="{46E881AE-C8A7-4158-B916-E5AED6164477}" type="presOf" srcId="{EAB6C335-F7D4-4496-9B0C-06A7043CCC0C}" destId="{4A2CBC17-7A47-4E15-A80D-8F0F5DE6C10A}" srcOrd="0" destOrd="0" presId="urn:microsoft.com/office/officeart/2005/8/layout/lProcess2"/>
    <dgm:cxn modelId="{93A566B0-B198-4C72-A3D2-B1BDF0112533}" type="presOf" srcId="{3BFABCC8-CADC-40C3-A844-F909E0BED9B3}" destId="{EC839C62-93D5-4B07-A566-88247267BA29}" srcOrd="0" destOrd="0" presId="urn:microsoft.com/office/officeart/2005/8/layout/lProcess2"/>
    <dgm:cxn modelId="{370322BA-EDF5-4D73-A359-B4F2E15831F8}" srcId="{9C2DE191-5FEB-4E65-AB0F-EC79B45F00EC}" destId="{EAB6C335-F7D4-4496-9B0C-06A7043CCC0C}" srcOrd="2" destOrd="0" parTransId="{A98FDC1B-2729-4412-8C8A-866402C09B6E}" sibTransId="{9DF489A7-1CFF-4E75-B577-5F03A28110C9}"/>
    <dgm:cxn modelId="{3B9157BA-D188-4121-9893-936E91BAA881}" type="presOf" srcId="{0BEF75E5-0B80-4C1B-BDEB-F1FB69BEF4B2}" destId="{23C39941-4362-443F-AEFC-7C678211B8C0}" srcOrd="0" destOrd="0" presId="urn:microsoft.com/office/officeart/2005/8/layout/lProcess2"/>
    <dgm:cxn modelId="{A752D1C3-B9B1-4136-B939-A61370E9E43B}" type="presOf" srcId="{B71D680B-DCB9-4690-8854-57A1D3DD13C0}" destId="{9EA3D901-2AD7-4F67-8EA2-4B684F7AA4AA}" srcOrd="0" destOrd="0" presId="urn:microsoft.com/office/officeart/2005/8/layout/lProcess2"/>
    <dgm:cxn modelId="{7A580FD2-20F6-4FF9-8260-2CFBC73DBFC0}" srcId="{3770D1EE-C425-498F-93F8-ED947E9C17B1}" destId="{8AD58D50-EB0F-48E0-847D-0817CF2D4B64}" srcOrd="2" destOrd="0" parTransId="{23C872A8-1F21-45DD-B223-7B2C919F2D73}" sibTransId="{4B057255-FB2C-47FA-B477-A6C97548D1D5}"/>
    <dgm:cxn modelId="{611091D2-FDE8-4BD0-94FB-CCAF1CDAC99B}" type="presOf" srcId="{9C2DE191-5FEB-4E65-AB0F-EC79B45F00EC}" destId="{2155F15B-1A15-4B41-A0F5-C119B7575824}" srcOrd="1" destOrd="0" presId="urn:microsoft.com/office/officeart/2005/8/layout/lProcess2"/>
    <dgm:cxn modelId="{68BE66DE-06CC-4E0C-8F52-A857EE0D1158}" type="presOf" srcId="{D3B9920D-9873-4DAD-8B32-609970BCC1AA}" destId="{807F1982-7198-434C-8C74-6910979BBD02}" srcOrd="0" destOrd="0" presId="urn:microsoft.com/office/officeart/2005/8/layout/lProcess2"/>
    <dgm:cxn modelId="{C20C78E3-7E9A-4E27-8E16-1B2D7A5336C0}" type="presOf" srcId="{749D55CA-7F41-40A0-953B-EB1D2AC0C58B}" destId="{4FB1A10B-4746-4AB8-879C-003E0B7F4366}" srcOrd="0" destOrd="0" presId="urn:microsoft.com/office/officeart/2005/8/layout/lProcess2"/>
    <dgm:cxn modelId="{5D7D5FE8-B87E-4EE0-8112-3975EA724619}" srcId="{3770D1EE-C425-498F-93F8-ED947E9C17B1}" destId="{EE470D2C-52EB-4E24-9754-D288CBF4EF76}" srcOrd="4" destOrd="0" parTransId="{4C0391E8-D4A0-4CCF-A2A7-54D6281A33BC}" sibTransId="{E50A76EB-6DEE-45F0-865E-3A768A9FAF92}"/>
    <dgm:cxn modelId="{DE45D4EA-B72D-4ED5-9970-FD4A534DEE6C}" type="presOf" srcId="{ADC0983D-EA88-485B-90BB-C49670492A1E}" destId="{606A52BD-D2E2-43CF-B070-1D6752D11C3E}" srcOrd="1" destOrd="0" presId="urn:microsoft.com/office/officeart/2005/8/layout/lProcess2"/>
    <dgm:cxn modelId="{E0C71FEC-F387-4BEB-8972-3FBD1AA08B78}" srcId="{50895C4E-F796-47AC-82D7-E8CDE32841B9}" destId="{3770D1EE-C425-498F-93F8-ED947E9C17B1}" srcOrd="2" destOrd="0" parTransId="{BEB60475-3CB0-4B45-9D62-4C6FC0DC8F09}" sibTransId="{48005FF3-BA35-4361-82A4-C14FBD6C941F}"/>
    <dgm:cxn modelId="{BF7CC1F1-CE60-42FE-AB27-8552EF5991F7}" srcId="{ADC0983D-EA88-485B-90BB-C49670492A1E}" destId="{FB5DE7E2-C1FA-44DE-9E1B-88F9E6BE63A0}" srcOrd="3" destOrd="0" parTransId="{73C82EAE-2A9C-4B6B-B176-D3CF3D874078}" sibTransId="{814009E7-4AC0-45D0-8238-5F0C95F39DF7}"/>
    <dgm:cxn modelId="{5F338AFA-7D53-40D7-A941-DDC743DCCF16}" srcId="{9C2DE191-5FEB-4E65-AB0F-EC79B45F00EC}" destId="{4ECA6E73-6092-4151-A342-ADB9FC25072D}" srcOrd="1" destOrd="0" parTransId="{77070953-F22D-4B22-9355-DA745306A5B9}" sibTransId="{359E7EEB-DFD3-4A97-AA24-D6C9FD1500F4}"/>
    <dgm:cxn modelId="{0DF42BC9-96D8-4284-9BA0-FEC2887F56DC}" type="presParOf" srcId="{5E9ED1CB-1B42-4670-85EE-0F5B48F3481A}" destId="{A1313FE2-A621-4355-B9DF-AC3B09A6FC4C}" srcOrd="0" destOrd="0" presId="urn:microsoft.com/office/officeart/2005/8/layout/lProcess2"/>
    <dgm:cxn modelId="{42F5726C-6443-4539-B4FC-3C56D900A675}" type="presParOf" srcId="{A1313FE2-A621-4355-B9DF-AC3B09A6FC4C}" destId="{4517E570-1910-49CD-AB94-04440D8C83DE}" srcOrd="0" destOrd="0" presId="urn:microsoft.com/office/officeart/2005/8/layout/lProcess2"/>
    <dgm:cxn modelId="{A0E7F303-31B1-42B5-A3E6-6120F7705C17}" type="presParOf" srcId="{A1313FE2-A621-4355-B9DF-AC3B09A6FC4C}" destId="{2155F15B-1A15-4B41-A0F5-C119B7575824}" srcOrd="1" destOrd="0" presId="urn:microsoft.com/office/officeart/2005/8/layout/lProcess2"/>
    <dgm:cxn modelId="{91F7B19E-30BA-4071-A911-F77B50E9390D}" type="presParOf" srcId="{A1313FE2-A621-4355-B9DF-AC3B09A6FC4C}" destId="{C16C0206-CB9B-4D25-B774-AF1FCEF5483E}" srcOrd="2" destOrd="0" presId="urn:microsoft.com/office/officeart/2005/8/layout/lProcess2"/>
    <dgm:cxn modelId="{43A77DFE-86CA-42EC-861D-8ACC2A61D1C6}" type="presParOf" srcId="{C16C0206-CB9B-4D25-B774-AF1FCEF5483E}" destId="{59A6375A-9531-4665-9C8E-84EF1965FA65}" srcOrd="0" destOrd="0" presId="urn:microsoft.com/office/officeart/2005/8/layout/lProcess2"/>
    <dgm:cxn modelId="{5780D064-7EF0-4802-8D70-FFDAEC643CE3}" type="presParOf" srcId="{59A6375A-9531-4665-9C8E-84EF1965FA65}" destId="{4FB1A10B-4746-4AB8-879C-003E0B7F4366}" srcOrd="0" destOrd="0" presId="urn:microsoft.com/office/officeart/2005/8/layout/lProcess2"/>
    <dgm:cxn modelId="{89D4B49D-5EC9-47BD-B9C0-34E8C0C8ADBD}" type="presParOf" srcId="{59A6375A-9531-4665-9C8E-84EF1965FA65}" destId="{879B1777-1626-4575-9A72-23CF3F02214C}" srcOrd="1" destOrd="0" presId="urn:microsoft.com/office/officeart/2005/8/layout/lProcess2"/>
    <dgm:cxn modelId="{B130D116-1DBD-4EBF-9655-25BB30AAF6B6}" type="presParOf" srcId="{59A6375A-9531-4665-9C8E-84EF1965FA65}" destId="{ABF97DE5-86E2-44CD-806D-6BBAFBCDE637}" srcOrd="2" destOrd="0" presId="urn:microsoft.com/office/officeart/2005/8/layout/lProcess2"/>
    <dgm:cxn modelId="{D96B81C4-85D6-4D28-8B86-E99043CC1AEB}" type="presParOf" srcId="{59A6375A-9531-4665-9C8E-84EF1965FA65}" destId="{E3D60DE9-1815-4A71-A98A-3AD536B9FF7A}" srcOrd="3" destOrd="0" presId="urn:microsoft.com/office/officeart/2005/8/layout/lProcess2"/>
    <dgm:cxn modelId="{D8EF9A10-93BC-4831-88BE-791EBC514DEC}" type="presParOf" srcId="{59A6375A-9531-4665-9C8E-84EF1965FA65}" destId="{4A2CBC17-7A47-4E15-A80D-8F0F5DE6C10A}" srcOrd="4" destOrd="0" presId="urn:microsoft.com/office/officeart/2005/8/layout/lProcess2"/>
    <dgm:cxn modelId="{B2F10806-69C8-4ED7-B15C-31306102FB76}" type="presParOf" srcId="{59A6375A-9531-4665-9C8E-84EF1965FA65}" destId="{C9743B18-5AE3-4BBD-ABA5-0CC3FE601A8D}" srcOrd="5" destOrd="0" presId="urn:microsoft.com/office/officeart/2005/8/layout/lProcess2"/>
    <dgm:cxn modelId="{FBB6511F-0CBC-49A6-81C2-AF88F61CDFA9}" type="presParOf" srcId="{59A6375A-9531-4665-9C8E-84EF1965FA65}" destId="{9EA3D901-2AD7-4F67-8EA2-4B684F7AA4AA}" srcOrd="6" destOrd="0" presId="urn:microsoft.com/office/officeart/2005/8/layout/lProcess2"/>
    <dgm:cxn modelId="{28957D74-F606-466B-8FA5-740C685ED493}" type="presParOf" srcId="{59A6375A-9531-4665-9C8E-84EF1965FA65}" destId="{71F92C63-A5D7-4B36-A3DA-5A4C314A60F7}" srcOrd="7" destOrd="0" presId="urn:microsoft.com/office/officeart/2005/8/layout/lProcess2"/>
    <dgm:cxn modelId="{4703DE37-0570-4D22-996E-724AF99E715B}" type="presParOf" srcId="{59A6375A-9531-4665-9C8E-84EF1965FA65}" destId="{D23EF5F6-FB85-46FF-9414-D36C005CE1AF}" srcOrd="8" destOrd="0" presId="urn:microsoft.com/office/officeart/2005/8/layout/lProcess2"/>
    <dgm:cxn modelId="{E1840C53-90BC-417C-B965-903DCAF544E5}" type="presParOf" srcId="{5E9ED1CB-1B42-4670-85EE-0F5B48F3481A}" destId="{7767ADF5-7AB0-4B3E-B230-18B02D11FB96}" srcOrd="1" destOrd="0" presId="urn:microsoft.com/office/officeart/2005/8/layout/lProcess2"/>
    <dgm:cxn modelId="{3292494C-5646-4F2B-B217-E6C2AB3E9FC8}" type="presParOf" srcId="{5E9ED1CB-1B42-4670-85EE-0F5B48F3481A}" destId="{36D88C4A-FC52-44A9-AE42-4063EA16B655}" srcOrd="2" destOrd="0" presId="urn:microsoft.com/office/officeart/2005/8/layout/lProcess2"/>
    <dgm:cxn modelId="{53541808-4C1F-46D8-99D1-3FED095462B9}" type="presParOf" srcId="{36D88C4A-FC52-44A9-AE42-4063EA16B655}" destId="{637CEDF7-E983-41F8-B3BA-A3C3C3D7A4B0}" srcOrd="0" destOrd="0" presId="urn:microsoft.com/office/officeart/2005/8/layout/lProcess2"/>
    <dgm:cxn modelId="{4446A561-ACA2-481B-8223-D93BF0EDC2DF}" type="presParOf" srcId="{36D88C4A-FC52-44A9-AE42-4063EA16B655}" destId="{606A52BD-D2E2-43CF-B070-1D6752D11C3E}" srcOrd="1" destOrd="0" presId="urn:microsoft.com/office/officeart/2005/8/layout/lProcess2"/>
    <dgm:cxn modelId="{DD29585E-CD74-4E5C-8746-CA5BF1DB0DAB}" type="presParOf" srcId="{36D88C4A-FC52-44A9-AE42-4063EA16B655}" destId="{357D8087-8D24-475A-8AF1-91A6122DE92F}" srcOrd="2" destOrd="0" presId="urn:microsoft.com/office/officeart/2005/8/layout/lProcess2"/>
    <dgm:cxn modelId="{90F9F9E7-DBE0-4568-A81F-58BF692AD472}" type="presParOf" srcId="{357D8087-8D24-475A-8AF1-91A6122DE92F}" destId="{FF0EE975-B4CE-4905-A243-AD1191C78A8F}" srcOrd="0" destOrd="0" presId="urn:microsoft.com/office/officeart/2005/8/layout/lProcess2"/>
    <dgm:cxn modelId="{898F9B2D-7022-4AA1-A99D-773B6C4F27A6}" type="presParOf" srcId="{FF0EE975-B4CE-4905-A243-AD1191C78A8F}" destId="{FE10A343-B628-4720-AD2A-A014C587F876}" srcOrd="0" destOrd="0" presId="urn:microsoft.com/office/officeart/2005/8/layout/lProcess2"/>
    <dgm:cxn modelId="{CB7C036B-17D2-4DF2-88FC-172714B698F5}" type="presParOf" srcId="{FF0EE975-B4CE-4905-A243-AD1191C78A8F}" destId="{697EAFA7-D4B6-49F1-9532-D3438CB372C5}" srcOrd="1" destOrd="0" presId="urn:microsoft.com/office/officeart/2005/8/layout/lProcess2"/>
    <dgm:cxn modelId="{3AA36EF0-4DC4-40B4-854C-AC7C5CE42967}" type="presParOf" srcId="{FF0EE975-B4CE-4905-A243-AD1191C78A8F}" destId="{93246BCB-5A6A-4E76-9613-4E54EA0D4062}" srcOrd="2" destOrd="0" presId="urn:microsoft.com/office/officeart/2005/8/layout/lProcess2"/>
    <dgm:cxn modelId="{CA59D2B6-880E-45E6-92D0-22096D35D356}" type="presParOf" srcId="{FF0EE975-B4CE-4905-A243-AD1191C78A8F}" destId="{1E9070D7-1B90-4C07-9DAC-DF34368C15F2}" srcOrd="3" destOrd="0" presId="urn:microsoft.com/office/officeart/2005/8/layout/lProcess2"/>
    <dgm:cxn modelId="{AE3CB4D9-475C-46A8-A4F1-A657E37AEC4F}" type="presParOf" srcId="{FF0EE975-B4CE-4905-A243-AD1191C78A8F}" destId="{807F1982-7198-434C-8C74-6910979BBD02}" srcOrd="4" destOrd="0" presId="urn:microsoft.com/office/officeart/2005/8/layout/lProcess2"/>
    <dgm:cxn modelId="{04EB8116-BDB7-4D83-838E-BF8766693D16}" type="presParOf" srcId="{FF0EE975-B4CE-4905-A243-AD1191C78A8F}" destId="{02E16971-17EA-42FD-9DFF-23695CE0C12C}" srcOrd="5" destOrd="0" presId="urn:microsoft.com/office/officeart/2005/8/layout/lProcess2"/>
    <dgm:cxn modelId="{7CA53C3F-C64B-4E66-9921-4A2F19C16C0F}" type="presParOf" srcId="{FF0EE975-B4CE-4905-A243-AD1191C78A8F}" destId="{147698F8-2F23-4722-AA64-295D3DA86D90}" srcOrd="6" destOrd="0" presId="urn:microsoft.com/office/officeart/2005/8/layout/lProcess2"/>
    <dgm:cxn modelId="{9D01B67D-9403-4C34-9A2A-72D21EFF3148}" type="presParOf" srcId="{FF0EE975-B4CE-4905-A243-AD1191C78A8F}" destId="{E049E72C-7F33-4847-B93E-98DEBB7DE59A}" srcOrd="7" destOrd="0" presId="urn:microsoft.com/office/officeart/2005/8/layout/lProcess2"/>
    <dgm:cxn modelId="{B3D7A418-85D5-4A3D-B12A-DE8F83EB0EF0}" type="presParOf" srcId="{FF0EE975-B4CE-4905-A243-AD1191C78A8F}" destId="{23C39941-4362-443F-AEFC-7C678211B8C0}" srcOrd="8" destOrd="0" presId="urn:microsoft.com/office/officeart/2005/8/layout/lProcess2"/>
    <dgm:cxn modelId="{F8996441-4F7B-4236-BBC5-7DE2333674EE}" type="presParOf" srcId="{5E9ED1CB-1B42-4670-85EE-0F5B48F3481A}" destId="{20B7118F-DE63-406E-9A4B-24A153C23452}" srcOrd="3" destOrd="0" presId="urn:microsoft.com/office/officeart/2005/8/layout/lProcess2"/>
    <dgm:cxn modelId="{9E222D9F-D1E6-489C-B071-166243C3F3F9}" type="presParOf" srcId="{5E9ED1CB-1B42-4670-85EE-0F5B48F3481A}" destId="{DFAA5EEC-C961-4639-A7D5-1E62084ED661}" srcOrd="4" destOrd="0" presId="urn:microsoft.com/office/officeart/2005/8/layout/lProcess2"/>
    <dgm:cxn modelId="{E00A6E46-0482-4A92-BDC7-E9DC5A11CFE5}" type="presParOf" srcId="{DFAA5EEC-C961-4639-A7D5-1E62084ED661}" destId="{74381E06-2160-41E4-9EFA-A99F56A90F72}" srcOrd="0" destOrd="0" presId="urn:microsoft.com/office/officeart/2005/8/layout/lProcess2"/>
    <dgm:cxn modelId="{1FDC7BE9-4073-4666-9DC6-BA2B08A01F98}" type="presParOf" srcId="{DFAA5EEC-C961-4639-A7D5-1E62084ED661}" destId="{D5B8EA36-B768-4017-BAEA-F1F175A26579}" srcOrd="1" destOrd="0" presId="urn:microsoft.com/office/officeart/2005/8/layout/lProcess2"/>
    <dgm:cxn modelId="{DA0E9B2E-8EB2-458A-B491-E693AFE27CCD}" type="presParOf" srcId="{DFAA5EEC-C961-4639-A7D5-1E62084ED661}" destId="{BDC7EB02-F35C-430D-AB0D-8AF8E745163B}" srcOrd="2" destOrd="0" presId="urn:microsoft.com/office/officeart/2005/8/layout/lProcess2"/>
    <dgm:cxn modelId="{F2987438-CEDF-4018-9CB0-51E9D210583E}" type="presParOf" srcId="{BDC7EB02-F35C-430D-AB0D-8AF8E745163B}" destId="{30B3B663-0DA2-4E1B-BC49-74D8D44E9D47}" srcOrd="0" destOrd="0" presId="urn:microsoft.com/office/officeart/2005/8/layout/lProcess2"/>
    <dgm:cxn modelId="{3D93D081-77DE-42C5-9602-6213F3EDBE38}" type="presParOf" srcId="{30B3B663-0DA2-4E1B-BC49-74D8D44E9D47}" destId="{4E9D206C-D00D-4F45-9F7A-BFE0931192B7}" srcOrd="0" destOrd="0" presId="urn:microsoft.com/office/officeart/2005/8/layout/lProcess2"/>
    <dgm:cxn modelId="{3DA18948-AF5E-4DA6-A301-1F08C55A10C5}" type="presParOf" srcId="{30B3B663-0DA2-4E1B-BC49-74D8D44E9D47}" destId="{2D974E52-8559-4369-83CF-C727194D68E6}" srcOrd="1" destOrd="0" presId="urn:microsoft.com/office/officeart/2005/8/layout/lProcess2"/>
    <dgm:cxn modelId="{41007D8F-F496-4210-BB55-173473520C71}" type="presParOf" srcId="{30B3B663-0DA2-4E1B-BC49-74D8D44E9D47}" destId="{1E1F9CB2-9B92-49D2-BD16-483BA3332FF6}" srcOrd="2" destOrd="0" presId="urn:microsoft.com/office/officeart/2005/8/layout/lProcess2"/>
    <dgm:cxn modelId="{6F121B85-700F-4BAA-97B9-1C5AF231429F}" type="presParOf" srcId="{30B3B663-0DA2-4E1B-BC49-74D8D44E9D47}" destId="{65B162EE-751B-4FA0-8E7E-9699DC8EB11B}" srcOrd="3" destOrd="0" presId="urn:microsoft.com/office/officeart/2005/8/layout/lProcess2"/>
    <dgm:cxn modelId="{EF402B1E-ED05-4D3C-8067-A1D6E02BA337}" type="presParOf" srcId="{30B3B663-0DA2-4E1B-BC49-74D8D44E9D47}" destId="{CBCD349F-6241-4660-91D8-CA9CC011FCAF}" srcOrd="4" destOrd="0" presId="urn:microsoft.com/office/officeart/2005/8/layout/lProcess2"/>
    <dgm:cxn modelId="{0C90AABE-DBB9-40AD-8E52-E0539C73E14D}" type="presParOf" srcId="{30B3B663-0DA2-4E1B-BC49-74D8D44E9D47}" destId="{FE89A741-06D4-490E-BE1F-76EC2DD16F62}" srcOrd="5" destOrd="0" presId="urn:microsoft.com/office/officeart/2005/8/layout/lProcess2"/>
    <dgm:cxn modelId="{47A72B1C-7566-4E86-8EBD-96E3CCE6B277}" type="presParOf" srcId="{30B3B663-0DA2-4E1B-BC49-74D8D44E9D47}" destId="{EC839C62-93D5-4B07-A566-88247267BA29}" srcOrd="6" destOrd="0" presId="urn:microsoft.com/office/officeart/2005/8/layout/lProcess2"/>
    <dgm:cxn modelId="{C1B11AB3-5DC3-48B9-946A-A99F735703DD}" type="presParOf" srcId="{30B3B663-0DA2-4E1B-BC49-74D8D44E9D47}" destId="{F0F1EB1D-4628-4529-A701-496492B726A5}" srcOrd="7" destOrd="0" presId="urn:microsoft.com/office/officeart/2005/8/layout/lProcess2"/>
    <dgm:cxn modelId="{513C6F2E-569E-4D64-88DA-1072DAF36959}" type="presParOf" srcId="{30B3B663-0DA2-4E1B-BC49-74D8D44E9D47}" destId="{AF6CF670-8F5F-44FD-A280-0C45F5940983}"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57DCF-9057-489E-ABD0-022B5F97A731}">
      <dsp:nvSpPr>
        <dsp:cNvPr id="0" name=""/>
        <dsp:cNvSpPr/>
      </dsp:nvSpPr>
      <dsp:spPr>
        <a:xfrm>
          <a:off x="1177" y="1182"/>
          <a:ext cx="1479158" cy="7775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rgbClr val="FFFF00"/>
              </a:solidFill>
            </a:rPr>
            <a:t>[9.00-9.10]</a:t>
          </a:r>
        </a:p>
      </dsp:txBody>
      <dsp:txXfrm>
        <a:off x="1177" y="1182"/>
        <a:ext cx="1479158" cy="518400"/>
      </dsp:txXfrm>
    </dsp:sp>
    <dsp:sp modelId="{8DAA403B-B664-4B04-A6AC-059577BCE14C}">
      <dsp:nvSpPr>
        <dsp:cNvPr id="0" name=""/>
        <dsp:cNvSpPr/>
      </dsp:nvSpPr>
      <dsp:spPr>
        <a:xfrm>
          <a:off x="304137" y="519583"/>
          <a:ext cx="1479158" cy="10368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dirty="0"/>
            <a:t>Intro</a:t>
          </a:r>
        </a:p>
      </dsp:txBody>
      <dsp:txXfrm>
        <a:off x="334504" y="549950"/>
        <a:ext cx="1418424" cy="976066"/>
      </dsp:txXfrm>
    </dsp:sp>
    <dsp:sp modelId="{55C657F7-A06E-4B96-B413-CA88D6E0D8E7}">
      <dsp:nvSpPr>
        <dsp:cNvPr id="0" name=""/>
        <dsp:cNvSpPr/>
      </dsp:nvSpPr>
      <dsp:spPr>
        <a:xfrm>
          <a:off x="1704570" y="76249"/>
          <a:ext cx="475378" cy="3682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1704570" y="149902"/>
        <a:ext cx="364898" cy="220961"/>
      </dsp:txXfrm>
    </dsp:sp>
    <dsp:sp modelId="{E315E168-2219-47B8-B442-5110396814E4}">
      <dsp:nvSpPr>
        <dsp:cNvPr id="0" name=""/>
        <dsp:cNvSpPr/>
      </dsp:nvSpPr>
      <dsp:spPr>
        <a:xfrm>
          <a:off x="2377276" y="1182"/>
          <a:ext cx="1479158" cy="7775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rgbClr val="FFFF00"/>
              </a:solidFill>
            </a:rPr>
            <a:t>[9.10-9.15]</a:t>
          </a:r>
        </a:p>
      </dsp:txBody>
      <dsp:txXfrm>
        <a:off x="2377276" y="1182"/>
        <a:ext cx="1479158" cy="518400"/>
      </dsp:txXfrm>
    </dsp:sp>
    <dsp:sp modelId="{45548C67-A8E4-4856-8E36-A096D3947F38}">
      <dsp:nvSpPr>
        <dsp:cNvPr id="0" name=""/>
        <dsp:cNvSpPr/>
      </dsp:nvSpPr>
      <dsp:spPr>
        <a:xfrm>
          <a:off x="2680236" y="519583"/>
          <a:ext cx="1479158" cy="10368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a:t>Video</a:t>
          </a:r>
        </a:p>
        <a:p>
          <a:pPr marL="171450" lvl="1" indent="-171450" algn="l" defTabSz="800100">
            <a:lnSpc>
              <a:spcPct val="90000"/>
            </a:lnSpc>
            <a:spcBef>
              <a:spcPct val="0"/>
            </a:spcBef>
            <a:spcAft>
              <a:spcPct val="15000"/>
            </a:spcAft>
            <a:buChar char="•"/>
          </a:pPr>
          <a:r>
            <a:rPr lang="en-GB" sz="1800" kern="1200"/>
            <a:t>UROP</a:t>
          </a:r>
        </a:p>
      </dsp:txBody>
      <dsp:txXfrm>
        <a:off x="2710603" y="549950"/>
        <a:ext cx="1418424" cy="976066"/>
      </dsp:txXfrm>
    </dsp:sp>
    <dsp:sp modelId="{A2C6572D-7563-43DD-B49D-E6A9E7458737}">
      <dsp:nvSpPr>
        <dsp:cNvPr id="0" name=""/>
        <dsp:cNvSpPr/>
      </dsp:nvSpPr>
      <dsp:spPr>
        <a:xfrm>
          <a:off x="4080669" y="76249"/>
          <a:ext cx="475378" cy="3682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4080669" y="149902"/>
        <a:ext cx="364898" cy="220961"/>
      </dsp:txXfrm>
    </dsp:sp>
    <dsp:sp modelId="{8FEA6684-733B-49F3-B252-A136B9A4E58D}">
      <dsp:nvSpPr>
        <dsp:cNvPr id="0" name=""/>
        <dsp:cNvSpPr/>
      </dsp:nvSpPr>
      <dsp:spPr>
        <a:xfrm>
          <a:off x="4753375" y="1182"/>
          <a:ext cx="1479158" cy="7775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rgbClr val="FFFF00"/>
              </a:solidFill>
            </a:rPr>
            <a:t>[9.15-9.30]</a:t>
          </a:r>
        </a:p>
      </dsp:txBody>
      <dsp:txXfrm>
        <a:off x="4753375" y="1182"/>
        <a:ext cx="1479158" cy="518400"/>
      </dsp:txXfrm>
    </dsp:sp>
    <dsp:sp modelId="{630EA922-4CDF-4F51-8FBF-DC63A26DA615}">
      <dsp:nvSpPr>
        <dsp:cNvPr id="0" name=""/>
        <dsp:cNvSpPr/>
      </dsp:nvSpPr>
      <dsp:spPr>
        <a:xfrm>
          <a:off x="5056335" y="519583"/>
          <a:ext cx="1479158" cy="10368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dirty="0"/>
            <a:t>Module</a:t>
          </a:r>
        </a:p>
      </dsp:txBody>
      <dsp:txXfrm>
        <a:off x="5086702" y="549950"/>
        <a:ext cx="1418424" cy="976066"/>
      </dsp:txXfrm>
    </dsp:sp>
    <dsp:sp modelId="{6C2122C5-DDDE-4255-8E5D-45647F7358C1}">
      <dsp:nvSpPr>
        <dsp:cNvPr id="0" name=""/>
        <dsp:cNvSpPr/>
      </dsp:nvSpPr>
      <dsp:spPr>
        <a:xfrm>
          <a:off x="6456768" y="76249"/>
          <a:ext cx="475378" cy="3682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6456768" y="149902"/>
        <a:ext cx="364898" cy="220961"/>
      </dsp:txXfrm>
    </dsp:sp>
    <dsp:sp modelId="{0B159AA9-24A1-44DE-B6A8-BE7633A95BE2}">
      <dsp:nvSpPr>
        <dsp:cNvPr id="0" name=""/>
        <dsp:cNvSpPr/>
      </dsp:nvSpPr>
      <dsp:spPr>
        <a:xfrm>
          <a:off x="7129474" y="1182"/>
          <a:ext cx="1479158" cy="7775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rgbClr val="FFFF00"/>
              </a:solidFill>
            </a:rPr>
            <a:t>[9.30-9.50]</a:t>
          </a:r>
        </a:p>
      </dsp:txBody>
      <dsp:txXfrm>
        <a:off x="7129474" y="1182"/>
        <a:ext cx="1479158" cy="518400"/>
      </dsp:txXfrm>
    </dsp:sp>
    <dsp:sp modelId="{ED593470-17F5-426F-A987-F1A2570174FB}">
      <dsp:nvSpPr>
        <dsp:cNvPr id="0" name=""/>
        <dsp:cNvSpPr/>
      </dsp:nvSpPr>
      <dsp:spPr>
        <a:xfrm>
          <a:off x="7432434" y="519583"/>
          <a:ext cx="1479158" cy="10368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dirty="0"/>
            <a:t>EDI Activity</a:t>
          </a:r>
        </a:p>
      </dsp:txBody>
      <dsp:txXfrm>
        <a:off x="7462801" y="549950"/>
        <a:ext cx="1418424" cy="9760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F6882-902F-493A-AC03-66911EB9B415}">
      <dsp:nvSpPr>
        <dsp:cNvPr id="0" name=""/>
        <dsp:cNvSpPr/>
      </dsp:nvSpPr>
      <dsp:spPr>
        <a:xfrm>
          <a:off x="1177" y="15212"/>
          <a:ext cx="1479158" cy="864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rgbClr val="FFFF00"/>
              </a:solidFill>
            </a:rPr>
            <a:t>9.50-10.00</a:t>
          </a:r>
        </a:p>
      </dsp:txBody>
      <dsp:txXfrm>
        <a:off x="1177" y="15212"/>
        <a:ext cx="1479158" cy="576000"/>
      </dsp:txXfrm>
    </dsp:sp>
    <dsp:sp modelId="{7467D4C1-6584-48E9-9D90-EBA1807053E5}">
      <dsp:nvSpPr>
        <dsp:cNvPr id="0" name=""/>
        <dsp:cNvSpPr/>
      </dsp:nvSpPr>
      <dsp:spPr>
        <a:xfrm>
          <a:off x="304137" y="591212"/>
          <a:ext cx="1479158" cy="1152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a:t>Break</a:t>
          </a:r>
        </a:p>
      </dsp:txBody>
      <dsp:txXfrm>
        <a:off x="337878" y="624953"/>
        <a:ext cx="1411676" cy="1084518"/>
      </dsp:txXfrm>
    </dsp:sp>
    <dsp:sp modelId="{245CB3A9-961D-4CD8-BA63-0D6F47FF6575}">
      <dsp:nvSpPr>
        <dsp:cNvPr id="0" name=""/>
        <dsp:cNvSpPr/>
      </dsp:nvSpPr>
      <dsp:spPr>
        <a:xfrm>
          <a:off x="1704571" y="119079"/>
          <a:ext cx="475378" cy="3682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1704571" y="192732"/>
        <a:ext cx="364898" cy="220961"/>
      </dsp:txXfrm>
    </dsp:sp>
    <dsp:sp modelId="{7C0D3048-A08D-4F14-A164-C4C10C7ADA96}">
      <dsp:nvSpPr>
        <dsp:cNvPr id="0" name=""/>
        <dsp:cNvSpPr/>
      </dsp:nvSpPr>
      <dsp:spPr>
        <a:xfrm>
          <a:off x="2377276" y="15212"/>
          <a:ext cx="1479158" cy="864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GB" sz="1600" b="1" kern="1200">
              <a:solidFill>
                <a:srgbClr val="FFFF00"/>
              </a:solidFill>
            </a:rPr>
            <a:t>10.00-10.20</a:t>
          </a:r>
        </a:p>
      </dsp:txBody>
      <dsp:txXfrm>
        <a:off x="2377276" y="15212"/>
        <a:ext cx="1479158" cy="576000"/>
      </dsp:txXfrm>
    </dsp:sp>
    <dsp:sp modelId="{69A15B6C-8A3B-456E-BF87-F59A0974AAAC}">
      <dsp:nvSpPr>
        <dsp:cNvPr id="0" name=""/>
        <dsp:cNvSpPr/>
      </dsp:nvSpPr>
      <dsp:spPr>
        <a:xfrm>
          <a:off x="2680236" y="591212"/>
          <a:ext cx="1479158" cy="1152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dirty="0"/>
            <a:t>Define</a:t>
          </a:r>
        </a:p>
        <a:p>
          <a:pPr marL="171450" lvl="1" indent="-171450" algn="l" defTabSz="800100">
            <a:lnSpc>
              <a:spcPct val="90000"/>
            </a:lnSpc>
            <a:spcBef>
              <a:spcPct val="0"/>
            </a:spcBef>
            <a:spcAft>
              <a:spcPct val="15000"/>
            </a:spcAft>
            <a:buChar char="•"/>
          </a:pPr>
          <a:r>
            <a:rPr lang="en-GB" sz="1800" kern="1200"/>
            <a:t>Data</a:t>
          </a:r>
        </a:p>
      </dsp:txBody>
      <dsp:txXfrm>
        <a:off x="2713977" y="624953"/>
        <a:ext cx="1411676" cy="1084518"/>
      </dsp:txXfrm>
    </dsp:sp>
    <dsp:sp modelId="{EF72B868-968E-43A4-8FF6-B5C087DC694E}">
      <dsp:nvSpPr>
        <dsp:cNvPr id="0" name=""/>
        <dsp:cNvSpPr/>
      </dsp:nvSpPr>
      <dsp:spPr>
        <a:xfrm>
          <a:off x="4080670" y="119079"/>
          <a:ext cx="475378" cy="3682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4080670" y="192732"/>
        <a:ext cx="364898" cy="220961"/>
      </dsp:txXfrm>
    </dsp:sp>
    <dsp:sp modelId="{39B72204-7101-46DA-9D39-563F505975F0}">
      <dsp:nvSpPr>
        <dsp:cNvPr id="0" name=""/>
        <dsp:cNvSpPr/>
      </dsp:nvSpPr>
      <dsp:spPr>
        <a:xfrm>
          <a:off x="4753376" y="15212"/>
          <a:ext cx="1479158" cy="864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GB" sz="1600" b="1" kern="1200">
              <a:solidFill>
                <a:srgbClr val="FFFF00"/>
              </a:solidFill>
            </a:rPr>
            <a:t>10.20-10.30</a:t>
          </a:r>
        </a:p>
      </dsp:txBody>
      <dsp:txXfrm>
        <a:off x="4753376" y="15212"/>
        <a:ext cx="1479158" cy="576000"/>
      </dsp:txXfrm>
    </dsp:sp>
    <dsp:sp modelId="{3E2DA38E-7199-4493-B323-24C94730A0C5}">
      <dsp:nvSpPr>
        <dsp:cNvPr id="0" name=""/>
        <dsp:cNvSpPr/>
      </dsp:nvSpPr>
      <dsp:spPr>
        <a:xfrm>
          <a:off x="5056336" y="591212"/>
          <a:ext cx="1479158" cy="1152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a:t>Discuss</a:t>
          </a:r>
        </a:p>
      </dsp:txBody>
      <dsp:txXfrm>
        <a:off x="5090077" y="624953"/>
        <a:ext cx="1411676" cy="1084518"/>
      </dsp:txXfrm>
    </dsp:sp>
    <dsp:sp modelId="{AC11FC73-1B01-4377-955B-FC4690435BD5}">
      <dsp:nvSpPr>
        <dsp:cNvPr id="0" name=""/>
        <dsp:cNvSpPr/>
      </dsp:nvSpPr>
      <dsp:spPr>
        <a:xfrm>
          <a:off x="6456770" y="119079"/>
          <a:ext cx="475378" cy="3682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6456770" y="192732"/>
        <a:ext cx="364898" cy="220961"/>
      </dsp:txXfrm>
    </dsp:sp>
    <dsp:sp modelId="{85CF6FF1-6525-4315-84F3-5D501E7E4061}">
      <dsp:nvSpPr>
        <dsp:cNvPr id="0" name=""/>
        <dsp:cNvSpPr/>
      </dsp:nvSpPr>
      <dsp:spPr>
        <a:xfrm>
          <a:off x="7129475" y="15212"/>
          <a:ext cx="1479158" cy="864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GB" sz="1600" b="1" kern="1200">
              <a:solidFill>
                <a:srgbClr val="FFFF00"/>
              </a:solidFill>
            </a:rPr>
            <a:t>10.30-10.50</a:t>
          </a:r>
        </a:p>
      </dsp:txBody>
      <dsp:txXfrm>
        <a:off x="7129475" y="15212"/>
        <a:ext cx="1479158" cy="576000"/>
      </dsp:txXfrm>
    </dsp:sp>
    <dsp:sp modelId="{1766B413-51DA-4EA7-B940-8D1D0ACA1694}">
      <dsp:nvSpPr>
        <dsp:cNvPr id="0" name=""/>
        <dsp:cNvSpPr/>
      </dsp:nvSpPr>
      <dsp:spPr>
        <a:xfrm>
          <a:off x="7432435" y="591212"/>
          <a:ext cx="1479158" cy="1152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a:t>Note taking</a:t>
          </a:r>
        </a:p>
        <a:p>
          <a:pPr marL="171450" lvl="1" indent="-171450" algn="l" defTabSz="800100">
            <a:lnSpc>
              <a:spcPct val="90000"/>
            </a:lnSpc>
            <a:spcBef>
              <a:spcPct val="0"/>
            </a:spcBef>
            <a:spcAft>
              <a:spcPct val="15000"/>
            </a:spcAft>
            <a:buChar char="•"/>
          </a:pPr>
          <a:r>
            <a:rPr lang="en-GB" sz="1800" kern="1200"/>
            <a:t>Reflect</a:t>
          </a:r>
        </a:p>
      </dsp:txBody>
      <dsp:txXfrm>
        <a:off x="7466176" y="624953"/>
        <a:ext cx="1411676" cy="10845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3379A-DFD0-4DE6-BCFC-5C3D54796053}">
      <dsp:nvSpPr>
        <dsp:cNvPr id="0" name=""/>
        <dsp:cNvSpPr/>
      </dsp:nvSpPr>
      <dsp:spPr>
        <a:xfrm>
          <a:off x="3094" y="718807"/>
          <a:ext cx="1860500" cy="744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GB" sz="2600" kern="1200"/>
            <a:t>Pre-Read</a:t>
          </a:r>
        </a:p>
      </dsp:txBody>
      <dsp:txXfrm>
        <a:off x="3094" y="718807"/>
        <a:ext cx="1860500" cy="744200"/>
      </dsp:txXfrm>
    </dsp:sp>
    <dsp:sp modelId="{E354D99E-4BBA-4661-B702-866DDB8B447A}">
      <dsp:nvSpPr>
        <dsp:cNvPr id="0" name=""/>
        <dsp:cNvSpPr/>
      </dsp:nvSpPr>
      <dsp:spPr>
        <a:xfrm>
          <a:off x="3094" y="1463007"/>
          <a:ext cx="1860500" cy="14630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GB" sz="2600" kern="1200"/>
            <a:t>1-2 sources</a:t>
          </a:r>
        </a:p>
        <a:p>
          <a:pPr marL="228600" lvl="1" indent="-228600" algn="l" defTabSz="1155700">
            <a:lnSpc>
              <a:spcPct val="90000"/>
            </a:lnSpc>
            <a:spcBef>
              <a:spcPct val="0"/>
            </a:spcBef>
            <a:spcAft>
              <a:spcPct val="15000"/>
            </a:spcAft>
            <a:buChar char="•"/>
          </a:pPr>
          <a:r>
            <a:rPr lang="en-GB" sz="2600" kern="1200"/>
            <a:t>2 hours</a:t>
          </a:r>
        </a:p>
      </dsp:txBody>
      <dsp:txXfrm>
        <a:off x="3094" y="1463007"/>
        <a:ext cx="1860500" cy="1463084"/>
      </dsp:txXfrm>
    </dsp:sp>
    <dsp:sp modelId="{6ED2656A-1CB0-42B3-A49D-DAC410616770}">
      <dsp:nvSpPr>
        <dsp:cNvPr id="0" name=""/>
        <dsp:cNvSpPr/>
      </dsp:nvSpPr>
      <dsp:spPr>
        <a:xfrm>
          <a:off x="2124064" y="718807"/>
          <a:ext cx="1860500" cy="744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GB" sz="2600" kern="1200"/>
            <a:t>Lecture</a:t>
          </a:r>
        </a:p>
      </dsp:txBody>
      <dsp:txXfrm>
        <a:off x="2124064" y="718807"/>
        <a:ext cx="1860500" cy="744200"/>
      </dsp:txXfrm>
    </dsp:sp>
    <dsp:sp modelId="{A751FE02-65C5-421D-9DFD-D3C680C7D19B}">
      <dsp:nvSpPr>
        <dsp:cNvPr id="0" name=""/>
        <dsp:cNvSpPr/>
      </dsp:nvSpPr>
      <dsp:spPr>
        <a:xfrm>
          <a:off x="2124064" y="1463007"/>
          <a:ext cx="1860500" cy="14630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GB" sz="2600" kern="1200"/>
            <a:t>Learn &amp; Discuss</a:t>
          </a:r>
        </a:p>
        <a:p>
          <a:pPr marL="228600" lvl="1" indent="-228600" algn="l" defTabSz="1155700">
            <a:lnSpc>
              <a:spcPct val="90000"/>
            </a:lnSpc>
            <a:spcBef>
              <a:spcPct val="0"/>
            </a:spcBef>
            <a:spcAft>
              <a:spcPct val="15000"/>
            </a:spcAft>
            <a:buChar char="•"/>
          </a:pPr>
          <a:r>
            <a:rPr lang="en-GB" sz="2600" kern="1200"/>
            <a:t>2 hours</a:t>
          </a:r>
        </a:p>
      </dsp:txBody>
      <dsp:txXfrm>
        <a:off x="2124064" y="1463007"/>
        <a:ext cx="1860500" cy="1463084"/>
      </dsp:txXfrm>
    </dsp:sp>
    <dsp:sp modelId="{29F18430-4905-491B-96D4-02AF6F711BDB}">
      <dsp:nvSpPr>
        <dsp:cNvPr id="0" name=""/>
        <dsp:cNvSpPr/>
      </dsp:nvSpPr>
      <dsp:spPr>
        <a:xfrm>
          <a:off x="4245035" y="718807"/>
          <a:ext cx="1860500" cy="744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GB" sz="2600" kern="1200"/>
            <a:t>Reflect</a:t>
          </a:r>
        </a:p>
      </dsp:txBody>
      <dsp:txXfrm>
        <a:off x="4245035" y="718807"/>
        <a:ext cx="1860500" cy="744200"/>
      </dsp:txXfrm>
    </dsp:sp>
    <dsp:sp modelId="{932559E0-4E2F-41DF-8DD1-9AC525567ED1}">
      <dsp:nvSpPr>
        <dsp:cNvPr id="0" name=""/>
        <dsp:cNvSpPr/>
      </dsp:nvSpPr>
      <dsp:spPr>
        <a:xfrm>
          <a:off x="4245035" y="1463007"/>
          <a:ext cx="1860500" cy="14630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GB" sz="2600" kern="1200"/>
            <a:t>Logbook</a:t>
          </a:r>
        </a:p>
        <a:p>
          <a:pPr marL="228600" lvl="1" indent="-228600" algn="l" defTabSz="1155700">
            <a:lnSpc>
              <a:spcPct val="90000"/>
            </a:lnSpc>
            <a:spcBef>
              <a:spcPct val="0"/>
            </a:spcBef>
            <a:spcAft>
              <a:spcPct val="15000"/>
            </a:spcAft>
            <a:buChar char="•"/>
          </a:pPr>
          <a:r>
            <a:rPr lang="en-GB" sz="2600" kern="1200"/>
            <a:t>30 mins</a:t>
          </a:r>
        </a:p>
      </dsp:txBody>
      <dsp:txXfrm>
        <a:off x="4245035" y="1463007"/>
        <a:ext cx="1860500" cy="1463084"/>
      </dsp:txXfrm>
    </dsp:sp>
    <dsp:sp modelId="{27DF7A1E-8D54-422E-B00D-613B5EB79DB9}">
      <dsp:nvSpPr>
        <dsp:cNvPr id="0" name=""/>
        <dsp:cNvSpPr/>
      </dsp:nvSpPr>
      <dsp:spPr>
        <a:xfrm>
          <a:off x="6366005" y="718807"/>
          <a:ext cx="1860500" cy="744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GB" sz="2600" kern="1200"/>
            <a:t>Depth</a:t>
          </a:r>
        </a:p>
      </dsp:txBody>
      <dsp:txXfrm>
        <a:off x="6366005" y="718807"/>
        <a:ext cx="1860500" cy="744200"/>
      </dsp:txXfrm>
    </dsp:sp>
    <dsp:sp modelId="{482EB259-DBDF-4C3E-82C0-E1F930C88C97}">
      <dsp:nvSpPr>
        <dsp:cNvPr id="0" name=""/>
        <dsp:cNvSpPr/>
      </dsp:nvSpPr>
      <dsp:spPr>
        <a:xfrm>
          <a:off x="6366005" y="1463007"/>
          <a:ext cx="1860500" cy="14630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GB" sz="2600" kern="1200"/>
            <a:t>More sources</a:t>
          </a:r>
        </a:p>
        <a:p>
          <a:pPr marL="228600" lvl="1" indent="-228600" algn="l" defTabSz="1155700">
            <a:lnSpc>
              <a:spcPct val="90000"/>
            </a:lnSpc>
            <a:spcBef>
              <a:spcPct val="0"/>
            </a:spcBef>
            <a:spcAft>
              <a:spcPct val="15000"/>
            </a:spcAft>
            <a:buChar char="•"/>
          </a:pPr>
          <a:r>
            <a:rPr lang="en-GB" sz="2600" kern="1200"/>
            <a:t>2 hours</a:t>
          </a:r>
        </a:p>
      </dsp:txBody>
      <dsp:txXfrm>
        <a:off x="6366005" y="1463007"/>
        <a:ext cx="1860500" cy="14630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F7A1E-8D54-422E-B00D-613B5EB79DB9}">
      <dsp:nvSpPr>
        <dsp:cNvPr id="0" name=""/>
        <dsp:cNvSpPr/>
      </dsp:nvSpPr>
      <dsp:spPr>
        <a:xfrm>
          <a:off x="0" y="16100"/>
          <a:ext cx="1880886" cy="752354"/>
        </a:xfrm>
        <a:prstGeom prst="rect">
          <a:avLst/>
        </a:prstGeom>
        <a:solidFill>
          <a:schemeClr val="accent5">
            <a:alpha val="9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GB" sz="2600" kern="1200" dirty="0"/>
            <a:t>Depth</a:t>
          </a:r>
        </a:p>
      </dsp:txBody>
      <dsp:txXfrm>
        <a:off x="0" y="16100"/>
        <a:ext cx="1880886" cy="752354"/>
      </dsp:txXfrm>
    </dsp:sp>
    <dsp:sp modelId="{482EB259-DBDF-4C3E-82C0-E1F930C88C97}">
      <dsp:nvSpPr>
        <dsp:cNvPr id="0" name=""/>
        <dsp:cNvSpPr/>
      </dsp:nvSpPr>
      <dsp:spPr>
        <a:xfrm>
          <a:off x="0" y="768454"/>
          <a:ext cx="1880886" cy="144936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GB" sz="2600" kern="1200"/>
            <a:t>More sources</a:t>
          </a:r>
        </a:p>
        <a:p>
          <a:pPr marL="228600" lvl="1" indent="-228600" algn="l" defTabSz="1155700">
            <a:lnSpc>
              <a:spcPct val="90000"/>
            </a:lnSpc>
            <a:spcBef>
              <a:spcPct val="0"/>
            </a:spcBef>
            <a:spcAft>
              <a:spcPct val="15000"/>
            </a:spcAft>
            <a:buChar char="•"/>
          </a:pPr>
          <a:r>
            <a:rPr lang="en-GB" sz="2600" kern="1200"/>
            <a:t>2 hours</a:t>
          </a:r>
        </a:p>
      </dsp:txBody>
      <dsp:txXfrm>
        <a:off x="0" y="768454"/>
        <a:ext cx="1880886" cy="14493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66C1E-067F-41A8-A399-DBA987FC3077}">
      <dsp:nvSpPr>
        <dsp:cNvPr id="0" name=""/>
        <dsp:cNvSpPr/>
      </dsp:nvSpPr>
      <dsp:spPr>
        <a:xfrm>
          <a:off x="0" y="150812"/>
          <a:ext cx="2571749" cy="1543050"/>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Own Voice</a:t>
          </a:r>
        </a:p>
      </dsp:txBody>
      <dsp:txXfrm>
        <a:off x="0" y="150812"/>
        <a:ext cx="2571749" cy="1543050"/>
      </dsp:txXfrm>
    </dsp:sp>
    <dsp:sp modelId="{3652A74D-B347-4EFB-AEAB-938E74CCF852}">
      <dsp:nvSpPr>
        <dsp:cNvPr id="0" name=""/>
        <dsp:cNvSpPr/>
      </dsp:nvSpPr>
      <dsp:spPr>
        <a:xfrm>
          <a:off x="2828925" y="150812"/>
          <a:ext cx="2571749" cy="1543050"/>
        </a:xfrm>
        <a:prstGeom prst="rect">
          <a:avLst/>
        </a:prstGeom>
        <a:solidFill>
          <a:schemeClr val="accent1">
            <a:shade val="50000"/>
            <a:hueOff val="0"/>
            <a:satOff val="-20195"/>
            <a:lumOff val="202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Topic Experts</a:t>
          </a:r>
        </a:p>
      </dsp:txBody>
      <dsp:txXfrm>
        <a:off x="2828925" y="150812"/>
        <a:ext cx="2571749" cy="1543050"/>
      </dsp:txXfrm>
    </dsp:sp>
    <dsp:sp modelId="{7A6F1157-A42D-4AD1-B0E4-E9441648C41B}">
      <dsp:nvSpPr>
        <dsp:cNvPr id="0" name=""/>
        <dsp:cNvSpPr/>
      </dsp:nvSpPr>
      <dsp:spPr>
        <a:xfrm>
          <a:off x="5657849" y="150812"/>
          <a:ext cx="2571749" cy="1543050"/>
        </a:xfrm>
        <a:prstGeom prst="rect">
          <a:avLst/>
        </a:prstGeom>
        <a:solidFill>
          <a:schemeClr val="accent1">
            <a:shade val="50000"/>
            <a:hueOff val="0"/>
            <a:satOff val="-40390"/>
            <a:lumOff val="404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Diverse Demographic</a:t>
          </a:r>
        </a:p>
      </dsp:txBody>
      <dsp:txXfrm>
        <a:off x="5657849" y="150812"/>
        <a:ext cx="2571749" cy="1543050"/>
      </dsp:txXfrm>
    </dsp:sp>
    <dsp:sp modelId="{3FD8BED8-059D-4696-9C86-03F2E72765AA}">
      <dsp:nvSpPr>
        <dsp:cNvPr id="0" name=""/>
        <dsp:cNvSpPr/>
      </dsp:nvSpPr>
      <dsp:spPr>
        <a:xfrm>
          <a:off x="1414462" y="1951037"/>
          <a:ext cx="2571749" cy="1543050"/>
        </a:xfrm>
        <a:prstGeom prst="rect">
          <a:avLst/>
        </a:prstGeom>
        <a:solidFill>
          <a:schemeClr val="accent1">
            <a:shade val="50000"/>
            <a:hueOff val="0"/>
            <a:satOff val="-40390"/>
            <a:lumOff val="404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Variety of Perspectives</a:t>
          </a:r>
        </a:p>
      </dsp:txBody>
      <dsp:txXfrm>
        <a:off x="1414462" y="1951037"/>
        <a:ext cx="2571749" cy="1543050"/>
      </dsp:txXfrm>
    </dsp:sp>
    <dsp:sp modelId="{58A095EC-9C58-41AF-A4FE-2506ECD12796}">
      <dsp:nvSpPr>
        <dsp:cNvPr id="0" name=""/>
        <dsp:cNvSpPr/>
      </dsp:nvSpPr>
      <dsp:spPr>
        <a:xfrm>
          <a:off x="4243387" y="1951037"/>
          <a:ext cx="2571749" cy="1543050"/>
        </a:xfrm>
        <a:prstGeom prst="rect">
          <a:avLst/>
        </a:prstGeom>
        <a:solidFill>
          <a:schemeClr val="accent1">
            <a:shade val="50000"/>
            <a:hueOff val="0"/>
            <a:satOff val="-20195"/>
            <a:lumOff val="202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Limitations!</a:t>
          </a:r>
        </a:p>
      </dsp:txBody>
      <dsp:txXfrm>
        <a:off x="4243387" y="1951037"/>
        <a:ext cx="2571749" cy="15430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3379A-DFD0-4DE6-BCFC-5C3D54796053}">
      <dsp:nvSpPr>
        <dsp:cNvPr id="0" name=""/>
        <dsp:cNvSpPr/>
      </dsp:nvSpPr>
      <dsp:spPr>
        <a:xfrm>
          <a:off x="3785" y="695289"/>
          <a:ext cx="2276320" cy="892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GB" sz="3100" kern="1200"/>
            <a:t>Group</a:t>
          </a:r>
        </a:p>
      </dsp:txBody>
      <dsp:txXfrm>
        <a:off x="3785" y="695289"/>
        <a:ext cx="2276320" cy="892800"/>
      </dsp:txXfrm>
    </dsp:sp>
    <dsp:sp modelId="{E354D99E-4BBA-4661-B702-866DDB8B447A}">
      <dsp:nvSpPr>
        <dsp:cNvPr id="0" name=""/>
        <dsp:cNvSpPr/>
      </dsp:nvSpPr>
      <dsp:spPr>
        <a:xfrm>
          <a:off x="3785" y="1588090"/>
          <a:ext cx="2276320" cy="13615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GB" sz="3100" kern="1200" err="1"/>
            <a:t>Cwk</a:t>
          </a:r>
          <a:endParaRPr lang="en-GB" sz="3100" kern="1200"/>
        </a:p>
        <a:p>
          <a:pPr marL="285750" lvl="1" indent="-285750" algn="l" defTabSz="1377950">
            <a:lnSpc>
              <a:spcPct val="90000"/>
            </a:lnSpc>
            <a:spcBef>
              <a:spcPct val="0"/>
            </a:spcBef>
            <a:spcAft>
              <a:spcPct val="15000"/>
            </a:spcAft>
            <a:buChar char="•"/>
          </a:pPr>
          <a:r>
            <a:rPr lang="en-GB" sz="3100" kern="1200"/>
            <a:t>3 hours</a:t>
          </a:r>
        </a:p>
      </dsp:txBody>
      <dsp:txXfrm>
        <a:off x="3785" y="1588090"/>
        <a:ext cx="2276320" cy="1361520"/>
      </dsp:txXfrm>
    </dsp:sp>
    <dsp:sp modelId="{6ED2656A-1CB0-42B3-A49D-DAC410616770}">
      <dsp:nvSpPr>
        <dsp:cNvPr id="0" name=""/>
        <dsp:cNvSpPr/>
      </dsp:nvSpPr>
      <dsp:spPr>
        <a:xfrm>
          <a:off x="2598791" y="695289"/>
          <a:ext cx="2276320" cy="892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GB" sz="3100" kern="1200"/>
            <a:t>Tutorial</a:t>
          </a:r>
        </a:p>
      </dsp:txBody>
      <dsp:txXfrm>
        <a:off x="2598791" y="695289"/>
        <a:ext cx="2276320" cy="892800"/>
      </dsp:txXfrm>
    </dsp:sp>
    <dsp:sp modelId="{A751FE02-65C5-421D-9DFD-D3C680C7D19B}">
      <dsp:nvSpPr>
        <dsp:cNvPr id="0" name=""/>
        <dsp:cNvSpPr/>
      </dsp:nvSpPr>
      <dsp:spPr>
        <a:xfrm>
          <a:off x="2598791" y="1588090"/>
          <a:ext cx="2276320" cy="13615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GB" sz="3100" kern="1200"/>
            <a:t>Activities</a:t>
          </a:r>
        </a:p>
        <a:p>
          <a:pPr marL="285750" lvl="1" indent="-285750" algn="l" defTabSz="1377950">
            <a:lnSpc>
              <a:spcPct val="90000"/>
            </a:lnSpc>
            <a:spcBef>
              <a:spcPct val="0"/>
            </a:spcBef>
            <a:spcAft>
              <a:spcPct val="15000"/>
            </a:spcAft>
            <a:buChar char="•"/>
          </a:pPr>
          <a:r>
            <a:rPr lang="en-GB" sz="3100" kern="1200"/>
            <a:t>1 hour</a:t>
          </a:r>
        </a:p>
      </dsp:txBody>
      <dsp:txXfrm>
        <a:off x="2598791" y="1588090"/>
        <a:ext cx="2276320" cy="1361520"/>
      </dsp:txXfrm>
    </dsp:sp>
    <dsp:sp modelId="{29F18430-4905-491B-96D4-02AF6F711BDB}">
      <dsp:nvSpPr>
        <dsp:cNvPr id="0" name=""/>
        <dsp:cNvSpPr/>
      </dsp:nvSpPr>
      <dsp:spPr>
        <a:xfrm>
          <a:off x="5193797" y="695289"/>
          <a:ext cx="2276320" cy="892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GB" sz="3100" kern="1200"/>
            <a:t>Reflect</a:t>
          </a:r>
        </a:p>
      </dsp:txBody>
      <dsp:txXfrm>
        <a:off x="5193797" y="695289"/>
        <a:ext cx="2276320" cy="892800"/>
      </dsp:txXfrm>
    </dsp:sp>
    <dsp:sp modelId="{932559E0-4E2F-41DF-8DD1-9AC525567ED1}">
      <dsp:nvSpPr>
        <dsp:cNvPr id="0" name=""/>
        <dsp:cNvSpPr/>
      </dsp:nvSpPr>
      <dsp:spPr>
        <a:xfrm>
          <a:off x="5193797" y="1588090"/>
          <a:ext cx="2276320" cy="13615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GB" sz="3100" kern="1200"/>
            <a:t>Essay</a:t>
          </a:r>
        </a:p>
        <a:p>
          <a:pPr marL="285750" lvl="1" indent="-285750" algn="l" defTabSz="1377950">
            <a:lnSpc>
              <a:spcPct val="90000"/>
            </a:lnSpc>
            <a:spcBef>
              <a:spcPct val="0"/>
            </a:spcBef>
            <a:spcAft>
              <a:spcPct val="15000"/>
            </a:spcAft>
            <a:buChar char="•"/>
          </a:pPr>
          <a:r>
            <a:rPr lang="en-GB" sz="3100" kern="1200"/>
            <a:t>15 mins</a:t>
          </a:r>
        </a:p>
      </dsp:txBody>
      <dsp:txXfrm>
        <a:off x="5193797" y="1588090"/>
        <a:ext cx="2276320" cy="1361520"/>
      </dsp:txXfrm>
    </dsp:sp>
    <dsp:sp modelId="{27DF7A1E-8D54-422E-B00D-613B5EB79DB9}">
      <dsp:nvSpPr>
        <dsp:cNvPr id="0" name=""/>
        <dsp:cNvSpPr/>
      </dsp:nvSpPr>
      <dsp:spPr>
        <a:xfrm>
          <a:off x="7788803" y="695289"/>
          <a:ext cx="2276320" cy="892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GB" sz="3100" kern="1200"/>
            <a:t>Assess</a:t>
          </a:r>
        </a:p>
      </dsp:txBody>
      <dsp:txXfrm>
        <a:off x="7788803" y="695289"/>
        <a:ext cx="2276320" cy="892800"/>
      </dsp:txXfrm>
    </dsp:sp>
    <dsp:sp modelId="{482EB259-DBDF-4C3E-82C0-E1F930C88C97}">
      <dsp:nvSpPr>
        <dsp:cNvPr id="0" name=""/>
        <dsp:cNvSpPr/>
      </dsp:nvSpPr>
      <dsp:spPr>
        <a:xfrm>
          <a:off x="7788803" y="1588090"/>
          <a:ext cx="2276320" cy="13615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GB" sz="3100" kern="1200" err="1"/>
            <a:t>Cwk</a:t>
          </a:r>
          <a:endParaRPr lang="en-GB" sz="3100" kern="1200"/>
        </a:p>
        <a:p>
          <a:pPr marL="285750" lvl="1" indent="-285750" algn="l" defTabSz="1377950">
            <a:lnSpc>
              <a:spcPct val="90000"/>
            </a:lnSpc>
            <a:spcBef>
              <a:spcPct val="0"/>
            </a:spcBef>
            <a:spcAft>
              <a:spcPct val="15000"/>
            </a:spcAft>
            <a:buChar char="•"/>
          </a:pPr>
          <a:r>
            <a:rPr lang="en-GB" sz="3100" kern="1200"/>
            <a:t>Biweekly</a:t>
          </a:r>
        </a:p>
      </dsp:txBody>
      <dsp:txXfrm>
        <a:off x="7788803" y="1588090"/>
        <a:ext cx="2276320" cy="13615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4676F-7CDD-49E5-AD53-B4C308E796E3}">
      <dsp:nvSpPr>
        <dsp:cNvPr id="0" name=""/>
        <dsp:cNvSpPr/>
      </dsp:nvSpPr>
      <dsp:spPr>
        <a:xfrm>
          <a:off x="0" y="150812"/>
          <a:ext cx="2571749" cy="1543050"/>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a:t>Facilitation</a:t>
          </a:r>
        </a:p>
      </dsp:txBody>
      <dsp:txXfrm>
        <a:off x="0" y="150812"/>
        <a:ext cx="2571749" cy="1543050"/>
      </dsp:txXfrm>
    </dsp:sp>
    <dsp:sp modelId="{611B48C7-62E2-402A-A88F-65088B690288}">
      <dsp:nvSpPr>
        <dsp:cNvPr id="0" name=""/>
        <dsp:cNvSpPr/>
      </dsp:nvSpPr>
      <dsp:spPr>
        <a:xfrm>
          <a:off x="2828925" y="150812"/>
          <a:ext cx="2571749" cy="1543050"/>
        </a:xfrm>
        <a:prstGeom prst="rect">
          <a:avLst/>
        </a:prstGeom>
        <a:solidFill>
          <a:schemeClr val="accent1">
            <a:shade val="80000"/>
            <a:hueOff val="0"/>
            <a:satOff val="-9580"/>
            <a:lumOff val="72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a:t>Structured Sessions</a:t>
          </a:r>
        </a:p>
      </dsp:txBody>
      <dsp:txXfrm>
        <a:off x="2828925" y="150812"/>
        <a:ext cx="2571749" cy="1543050"/>
      </dsp:txXfrm>
    </dsp:sp>
    <dsp:sp modelId="{CEA769CB-6093-43B5-926A-ECD68D252D4A}">
      <dsp:nvSpPr>
        <dsp:cNvPr id="0" name=""/>
        <dsp:cNvSpPr/>
      </dsp:nvSpPr>
      <dsp:spPr>
        <a:xfrm>
          <a:off x="5657849" y="150812"/>
          <a:ext cx="2571749" cy="1543050"/>
        </a:xfrm>
        <a:prstGeom prst="rect">
          <a:avLst/>
        </a:prstGeom>
        <a:solidFill>
          <a:schemeClr val="accent1">
            <a:shade val="80000"/>
            <a:hueOff val="0"/>
            <a:satOff val="-19160"/>
            <a:lumOff val="145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a:t>Live Feedback</a:t>
          </a:r>
        </a:p>
      </dsp:txBody>
      <dsp:txXfrm>
        <a:off x="5657849" y="150812"/>
        <a:ext cx="2571749" cy="1543050"/>
      </dsp:txXfrm>
    </dsp:sp>
    <dsp:sp modelId="{D18E54E7-FA3A-4615-951F-DA4781402AD8}">
      <dsp:nvSpPr>
        <dsp:cNvPr id="0" name=""/>
        <dsp:cNvSpPr/>
      </dsp:nvSpPr>
      <dsp:spPr>
        <a:xfrm>
          <a:off x="0" y="1951037"/>
          <a:ext cx="2571749" cy="1543050"/>
        </a:xfrm>
        <a:prstGeom prst="rect">
          <a:avLst/>
        </a:prstGeom>
        <a:solidFill>
          <a:schemeClr val="accent1">
            <a:shade val="80000"/>
            <a:hueOff val="0"/>
            <a:satOff val="-28739"/>
            <a:lumOff val="217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a:t>Scheduled Availability</a:t>
          </a:r>
        </a:p>
      </dsp:txBody>
      <dsp:txXfrm>
        <a:off x="0" y="1951037"/>
        <a:ext cx="2571749" cy="1543050"/>
      </dsp:txXfrm>
    </dsp:sp>
    <dsp:sp modelId="{C827BBBC-7B1C-4C9C-9A4E-CD733046B8EC}">
      <dsp:nvSpPr>
        <dsp:cNvPr id="0" name=""/>
        <dsp:cNvSpPr/>
      </dsp:nvSpPr>
      <dsp:spPr>
        <a:xfrm>
          <a:off x="2828925" y="1951037"/>
          <a:ext cx="2571749" cy="1543050"/>
        </a:xfrm>
        <a:prstGeom prst="rect">
          <a:avLst/>
        </a:prstGeom>
        <a:solidFill>
          <a:schemeClr val="accent1">
            <a:shade val="80000"/>
            <a:hueOff val="0"/>
            <a:satOff val="-38319"/>
            <a:lumOff val="290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a:t>Group to Group</a:t>
          </a:r>
        </a:p>
      </dsp:txBody>
      <dsp:txXfrm>
        <a:off x="2828925" y="1951037"/>
        <a:ext cx="2571749" cy="1543050"/>
      </dsp:txXfrm>
    </dsp:sp>
    <dsp:sp modelId="{8D0FE149-2297-4692-AAC2-0E702E0C06EB}">
      <dsp:nvSpPr>
        <dsp:cNvPr id="0" name=""/>
        <dsp:cNvSpPr/>
      </dsp:nvSpPr>
      <dsp:spPr>
        <a:xfrm>
          <a:off x="5657849" y="1951037"/>
          <a:ext cx="2571749" cy="1543050"/>
        </a:xfrm>
        <a:prstGeom prst="rect">
          <a:avLst/>
        </a:prstGeom>
        <a:solidFill>
          <a:schemeClr val="accent1">
            <a:shade val="80000"/>
            <a:hueOff val="0"/>
            <a:satOff val="-47899"/>
            <a:lumOff val="36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a:t>Compulsory Attendance</a:t>
          </a:r>
        </a:p>
      </dsp:txBody>
      <dsp:txXfrm>
        <a:off x="5657849" y="1951037"/>
        <a:ext cx="2571749" cy="15430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7E570-1910-49CD-AB94-04440D8C83DE}">
      <dsp:nvSpPr>
        <dsp:cNvPr id="0" name=""/>
        <dsp:cNvSpPr/>
      </dsp:nvSpPr>
      <dsp:spPr>
        <a:xfrm>
          <a:off x="1004" y="0"/>
          <a:ext cx="2611933" cy="38846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GB" sz="4600" kern="1200" dirty="0"/>
            <a:t>Logbook</a:t>
          </a:r>
        </a:p>
      </dsp:txBody>
      <dsp:txXfrm>
        <a:off x="1004" y="0"/>
        <a:ext cx="2611933" cy="1165389"/>
      </dsp:txXfrm>
    </dsp:sp>
    <dsp:sp modelId="{4FB1A10B-4746-4AB8-879C-003E0B7F4366}">
      <dsp:nvSpPr>
        <dsp:cNvPr id="0" name=""/>
        <dsp:cNvSpPr/>
      </dsp:nvSpPr>
      <dsp:spPr>
        <a:xfrm>
          <a:off x="262197" y="1166124"/>
          <a:ext cx="2089546" cy="449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a:t>40%</a:t>
          </a:r>
        </a:p>
      </dsp:txBody>
      <dsp:txXfrm>
        <a:off x="275359" y="1179286"/>
        <a:ext cx="2063222" cy="423073"/>
      </dsp:txXfrm>
    </dsp:sp>
    <dsp:sp modelId="{ABF97DE5-86E2-44CD-806D-6BBAFBCDE637}">
      <dsp:nvSpPr>
        <dsp:cNvPr id="0" name=""/>
        <dsp:cNvSpPr/>
      </dsp:nvSpPr>
      <dsp:spPr>
        <a:xfrm>
          <a:off x="262197" y="1684660"/>
          <a:ext cx="2089546" cy="449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a:t>Individual</a:t>
          </a:r>
        </a:p>
      </dsp:txBody>
      <dsp:txXfrm>
        <a:off x="275359" y="1697822"/>
        <a:ext cx="2063222" cy="423073"/>
      </dsp:txXfrm>
    </dsp:sp>
    <dsp:sp modelId="{4A2CBC17-7A47-4E15-A80D-8F0F5DE6C10A}">
      <dsp:nvSpPr>
        <dsp:cNvPr id="0" name=""/>
        <dsp:cNvSpPr/>
      </dsp:nvSpPr>
      <dsp:spPr>
        <a:xfrm>
          <a:off x="262197" y="2203196"/>
          <a:ext cx="2089546" cy="449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a:t>Curated</a:t>
          </a:r>
        </a:p>
      </dsp:txBody>
      <dsp:txXfrm>
        <a:off x="275359" y="2216358"/>
        <a:ext cx="2063222" cy="423073"/>
      </dsp:txXfrm>
    </dsp:sp>
    <dsp:sp modelId="{9EA3D901-2AD7-4F67-8EA2-4B684F7AA4AA}">
      <dsp:nvSpPr>
        <dsp:cNvPr id="0" name=""/>
        <dsp:cNvSpPr/>
      </dsp:nvSpPr>
      <dsp:spPr>
        <a:xfrm>
          <a:off x="262197" y="2721732"/>
          <a:ext cx="2089546" cy="449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dirty="0" err="1"/>
            <a:t>Yr</a:t>
          </a:r>
          <a:r>
            <a:rPr lang="en-GB" sz="2200" kern="1200" dirty="0"/>
            <a:t> 3 ≠ </a:t>
          </a:r>
          <a:r>
            <a:rPr lang="en-GB" sz="2200" kern="1200" dirty="0" err="1"/>
            <a:t>Yr</a:t>
          </a:r>
          <a:r>
            <a:rPr lang="en-GB" sz="2200" kern="1200" dirty="0"/>
            <a:t> 4</a:t>
          </a:r>
        </a:p>
      </dsp:txBody>
      <dsp:txXfrm>
        <a:off x="275359" y="2734894"/>
        <a:ext cx="2063222" cy="423073"/>
      </dsp:txXfrm>
    </dsp:sp>
    <dsp:sp modelId="{D23EF5F6-FB85-46FF-9414-D36C005CE1AF}">
      <dsp:nvSpPr>
        <dsp:cNvPr id="0" name=""/>
        <dsp:cNvSpPr/>
      </dsp:nvSpPr>
      <dsp:spPr>
        <a:xfrm>
          <a:off x="262197" y="3240268"/>
          <a:ext cx="2089546" cy="449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a:t>4x A4 pages</a:t>
          </a:r>
        </a:p>
      </dsp:txBody>
      <dsp:txXfrm>
        <a:off x="275359" y="3253430"/>
        <a:ext cx="2063222" cy="423073"/>
      </dsp:txXfrm>
    </dsp:sp>
    <dsp:sp modelId="{637CEDF7-E983-41F8-B3BA-A3C3C3D7A4B0}">
      <dsp:nvSpPr>
        <dsp:cNvPr id="0" name=""/>
        <dsp:cNvSpPr/>
      </dsp:nvSpPr>
      <dsp:spPr>
        <a:xfrm>
          <a:off x="2808833" y="0"/>
          <a:ext cx="2611933" cy="38846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GB" sz="4600" kern="1200"/>
            <a:t>Initiative</a:t>
          </a:r>
        </a:p>
      </dsp:txBody>
      <dsp:txXfrm>
        <a:off x="2808833" y="0"/>
        <a:ext cx="2611933" cy="1165389"/>
      </dsp:txXfrm>
    </dsp:sp>
    <dsp:sp modelId="{FE10A343-B628-4720-AD2A-A014C587F876}">
      <dsp:nvSpPr>
        <dsp:cNvPr id="0" name=""/>
        <dsp:cNvSpPr/>
      </dsp:nvSpPr>
      <dsp:spPr>
        <a:xfrm>
          <a:off x="3070026" y="1166124"/>
          <a:ext cx="2089546" cy="449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a:t>40%</a:t>
          </a:r>
        </a:p>
      </dsp:txBody>
      <dsp:txXfrm>
        <a:off x="3083188" y="1179286"/>
        <a:ext cx="2063222" cy="423073"/>
      </dsp:txXfrm>
    </dsp:sp>
    <dsp:sp modelId="{93246BCB-5A6A-4E76-9613-4E54EA0D4062}">
      <dsp:nvSpPr>
        <dsp:cNvPr id="0" name=""/>
        <dsp:cNvSpPr/>
      </dsp:nvSpPr>
      <dsp:spPr>
        <a:xfrm>
          <a:off x="3070026" y="1684660"/>
          <a:ext cx="2089546" cy="449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a:t>Group</a:t>
          </a:r>
        </a:p>
      </dsp:txBody>
      <dsp:txXfrm>
        <a:off x="3083188" y="1697822"/>
        <a:ext cx="2063222" cy="423073"/>
      </dsp:txXfrm>
    </dsp:sp>
    <dsp:sp modelId="{807F1982-7198-434C-8C74-6910979BBD02}">
      <dsp:nvSpPr>
        <dsp:cNvPr id="0" name=""/>
        <dsp:cNvSpPr/>
      </dsp:nvSpPr>
      <dsp:spPr>
        <a:xfrm>
          <a:off x="3070026" y="2203196"/>
          <a:ext cx="2089546" cy="449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a:t>4 Tasks</a:t>
          </a:r>
        </a:p>
      </dsp:txBody>
      <dsp:txXfrm>
        <a:off x="3083188" y="2216358"/>
        <a:ext cx="2063222" cy="423073"/>
      </dsp:txXfrm>
    </dsp:sp>
    <dsp:sp modelId="{147698F8-2F23-4722-AA64-295D3DA86D90}">
      <dsp:nvSpPr>
        <dsp:cNvPr id="0" name=""/>
        <dsp:cNvSpPr/>
      </dsp:nvSpPr>
      <dsp:spPr>
        <a:xfrm>
          <a:off x="3070026" y="2721732"/>
          <a:ext cx="2089546" cy="449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a:t>Bi weekly</a:t>
          </a:r>
        </a:p>
      </dsp:txBody>
      <dsp:txXfrm>
        <a:off x="3083188" y="2734894"/>
        <a:ext cx="2063222" cy="423073"/>
      </dsp:txXfrm>
    </dsp:sp>
    <dsp:sp modelId="{23C39941-4362-443F-AEFC-7C678211B8C0}">
      <dsp:nvSpPr>
        <dsp:cNvPr id="0" name=""/>
        <dsp:cNvSpPr/>
      </dsp:nvSpPr>
      <dsp:spPr>
        <a:xfrm>
          <a:off x="3070026" y="3240268"/>
          <a:ext cx="2089546" cy="449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a:t>Format Varies</a:t>
          </a:r>
        </a:p>
      </dsp:txBody>
      <dsp:txXfrm>
        <a:off x="3083188" y="3253430"/>
        <a:ext cx="2063222" cy="423073"/>
      </dsp:txXfrm>
    </dsp:sp>
    <dsp:sp modelId="{74381E06-2160-41E4-9EFA-A99F56A90F72}">
      <dsp:nvSpPr>
        <dsp:cNvPr id="0" name=""/>
        <dsp:cNvSpPr/>
      </dsp:nvSpPr>
      <dsp:spPr>
        <a:xfrm>
          <a:off x="5616661" y="0"/>
          <a:ext cx="2611933" cy="38846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GB" sz="4600" kern="1200"/>
            <a:t>Essay</a:t>
          </a:r>
        </a:p>
      </dsp:txBody>
      <dsp:txXfrm>
        <a:off x="5616661" y="0"/>
        <a:ext cx="2611933" cy="1165389"/>
      </dsp:txXfrm>
    </dsp:sp>
    <dsp:sp modelId="{4E9D206C-D00D-4F45-9F7A-BFE0931192B7}">
      <dsp:nvSpPr>
        <dsp:cNvPr id="0" name=""/>
        <dsp:cNvSpPr/>
      </dsp:nvSpPr>
      <dsp:spPr>
        <a:xfrm>
          <a:off x="5877855" y="1166124"/>
          <a:ext cx="2089546" cy="449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a:t>20%</a:t>
          </a:r>
        </a:p>
      </dsp:txBody>
      <dsp:txXfrm>
        <a:off x="5891017" y="1179286"/>
        <a:ext cx="2063222" cy="423073"/>
      </dsp:txXfrm>
    </dsp:sp>
    <dsp:sp modelId="{1E1F9CB2-9B92-49D2-BD16-483BA3332FF6}">
      <dsp:nvSpPr>
        <dsp:cNvPr id="0" name=""/>
        <dsp:cNvSpPr/>
      </dsp:nvSpPr>
      <dsp:spPr>
        <a:xfrm>
          <a:off x="5877855" y="1684660"/>
          <a:ext cx="2089546" cy="449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a:t>Individual</a:t>
          </a:r>
        </a:p>
      </dsp:txBody>
      <dsp:txXfrm>
        <a:off x="5891017" y="1697822"/>
        <a:ext cx="2063222" cy="423073"/>
      </dsp:txXfrm>
    </dsp:sp>
    <dsp:sp modelId="{CBCD349F-6241-4660-91D8-CA9CC011FCAF}">
      <dsp:nvSpPr>
        <dsp:cNvPr id="0" name=""/>
        <dsp:cNvSpPr/>
      </dsp:nvSpPr>
      <dsp:spPr>
        <a:xfrm>
          <a:off x="5877855" y="2203196"/>
          <a:ext cx="2089546" cy="449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a:t>Peer Feedback</a:t>
          </a:r>
        </a:p>
      </dsp:txBody>
      <dsp:txXfrm>
        <a:off x="5891017" y="2216358"/>
        <a:ext cx="2063222" cy="423073"/>
      </dsp:txXfrm>
    </dsp:sp>
    <dsp:sp modelId="{EC839C62-93D5-4B07-A566-88247267BA29}">
      <dsp:nvSpPr>
        <dsp:cNvPr id="0" name=""/>
        <dsp:cNvSpPr/>
      </dsp:nvSpPr>
      <dsp:spPr>
        <a:xfrm>
          <a:off x="5877855" y="2721732"/>
          <a:ext cx="2089546" cy="449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a:t>Positionality</a:t>
          </a:r>
        </a:p>
      </dsp:txBody>
      <dsp:txXfrm>
        <a:off x="5891017" y="2734894"/>
        <a:ext cx="2063222" cy="423073"/>
      </dsp:txXfrm>
    </dsp:sp>
    <dsp:sp modelId="{AF6CF670-8F5F-44FD-A280-0C45F5940983}">
      <dsp:nvSpPr>
        <dsp:cNvPr id="0" name=""/>
        <dsp:cNvSpPr/>
      </dsp:nvSpPr>
      <dsp:spPr>
        <a:xfrm>
          <a:off x="5877855" y="3240268"/>
          <a:ext cx="2089546" cy="449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GB" sz="2200" kern="1200"/>
            <a:t>2x A4 pages</a:t>
          </a:r>
        </a:p>
      </dsp:txBody>
      <dsp:txXfrm>
        <a:off x="5891017" y="3253430"/>
        <a:ext cx="2063222" cy="423073"/>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0D2A8-8F95-47C2-ABE1-A779F5A43C98}"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663E2-27CE-4C79-91D3-7F5C4262D57F}" type="slidenum">
              <a:rPr lang="en-US" smtClean="0"/>
              <a:t>‹#›</a:t>
            </a:fld>
            <a:endParaRPr lang="en-US"/>
          </a:p>
        </p:txBody>
      </p:sp>
    </p:spTree>
    <p:extLst>
      <p:ext uri="{BB962C8B-B14F-4D97-AF65-F5344CB8AC3E}">
        <p14:creationId xmlns:p14="http://schemas.microsoft.com/office/powerpoint/2010/main" val="1230559577"/>
      </p:ext>
    </p:extLst>
  </p:cSld>
  <p:clrMap bg1="lt1" tx1="dk1" bg2="lt2" tx2="dk2" accent1="accent1" accent2="accent2" accent3="accent3" accent4="accent4" accent5="accent5" accent6="accent6" hlink="hlink" folHlink="folHlink"/>
  <p:notesStyle>
    <a:lvl1pPr marL="0" algn="l" defTabSz="914353" rtl="0" eaLnBrk="1" latinLnBrk="0" hangingPunct="1">
      <a:defRPr sz="1200" kern="1200">
        <a:solidFill>
          <a:schemeClr val="tx1"/>
        </a:solidFill>
        <a:latin typeface="+mn-lt"/>
        <a:ea typeface="+mn-ea"/>
        <a:cs typeface="+mn-cs"/>
      </a:defRPr>
    </a:lvl1pPr>
    <a:lvl2pPr marL="457177" algn="l" defTabSz="914353" rtl="0" eaLnBrk="1" latinLnBrk="0" hangingPunct="1">
      <a:defRPr sz="1200" kern="1200">
        <a:solidFill>
          <a:schemeClr val="tx1"/>
        </a:solidFill>
        <a:latin typeface="+mn-lt"/>
        <a:ea typeface="+mn-ea"/>
        <a:cs typeface="+mn-cs"/>
      </a:defRPr>
    </a:lvl2pPr>
    <a:lvl3pPr marL="914353" algn="l" defTabSz="914353" rtl="0" eaLnBrk="1" latinLnBrk="0" hangingPunct="1">
      <a:defRPr sz="1200" kern="1200">
        <a:solidFill>
          <a:schemeClr val="tx1"/>
        </a:solidFill>
        <a:latin typeface="+mn-lt"/>
        <a:ea typeface="+mn-ea"/>
        <a:cs typeface="+mn-cs"/>
      </a:defRPr>
    </a:lvl3pPr>
    <a:lvl4pPr marL="1371530" algn="l" defTabSz="914353" rtl="0" eaLnBrk="1" latinLnBrk="0" hangingPunct="1">
      <a:defRPr sz="1200" kern="1200">
        <a:solidFill>
          <a:schemeClr val="tx1"/>
        </a:solidFill>
        <a:latin typeface="+mn-lt"/>
        <a:ea typeface="+mn-ea"/>
        <a:cs typeface="+mn-cs"/>
      </a:defRPr>
    </a:lvl4pPr>
    <a:lvl5pPr marL="1828706" algn="l" defTabSz="914353" rtl="0" eaLnBrk="1" latinLnBrk="0" hangingPunct="1">
      <a:defRPr sz="1200" kern="1200">
        <a:solidFill>
          <a:schemeClr val="tx1"/>
        </a:solidFill>
        <a:latin typeface="+mn-lt"/>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mperial.ac.uk/student-records-and-data/for-staff/student-statistics/2022-2023/"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imperial.ac.uk/equality/governanc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[Change session timings}</a:t>
            </a:r>
          </a:p>
        </p:txBody>
      </p:sp>
      <p:sp>
        <p:nvSpPr>
          <p:cNvPr id="4" name="Slide Number Placeholder 3"/>
          <p:cNvSpPr>
            <a:spLocks noGrp="1"/>
          </p:cNvSpPr>
          <p:nvPr>
            <p:ph type="sldNum" sz="quarter" idx="5"/>
          </p:nvPr>
        </p:nvSpPr>
        <p:spPr/>
        <p:txBody>
          <a:bodyPr/>
          <a:lstStyle/>
          <a:p>
            <a:fld id="{877663E2-27CE-4C79-91D3-7F5C4262D57F}" type="slidenum">
              <a:rPr lang="en-US" smtClean="0"/>
              <a:t>3</a:t>
            </a:fld>
            <a:endParaRPr lang="en-US"/>
          </a:p>
        </p:txBody>
      </p:sp>
    </p:spTree>
    <p:extLst>
      <p:ext uri="{BB962C8B-B14F-4D97-AF65-F5344CB8AC3E}">
        <p14:creationId xmlns:p14="http://schemas.microsoft.com/office/powerpoint/2010/main" val="303624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a:t>Data is important in terms of understanding what areas initiatives/interventions should target. Demographic data is useful but it is also important to consult with people to understand their needs before planning any type of EDI initiative. </a:t>
            </a:r>
          </a:p>
          <a:p>
            <a:r>
              <a:rPr lang="en-GB"/>
              <a:t>*some categories were deleted as numbers were too low but still included in the grand total</a:t>
            </a:r>
            <a:endParaRPr lang="en-GB">
              <a:cs typeface="Arial"/>
            </a:endParaRPr>
          </a:p>
          <a:p>
            <a:r>
              <a:rPr lang="en-GB"/>
              <a:t>The main focus, ethnicity and gender for UG students</a:t>
            </a:r>
            <a:endParaRPr lang="en-GB">
              <a:cs typeface="Arial"/>
            </a:endParaRPr>
          </a:p>
          <a:p>
            <a:endParaRPr lang="en-GB"/>
          </a:p>
          <a:p>
            <a:r>
              <a:rPr lang="en-GB"/>
              <a:t>The other stat is the overall College number of students who have disclosed a disability. Disability and sexual orientation tend to have low disclosure rates. It is usually due to societal stigma.</a:t>
            </a:r>
            <a:endParaRPr lang="en-GB">
              <a:cs typeface="Arial"/>
            </a:endParaRPr>
          </a:p>
          <a:p>
            <a:endParaRPr lang="en-GB">
              <a:cs typeface="Arial"/>
            </a:endParaRPr>
          </a:p>
          <a:p>
            <a:r>
              <a:rPr lang="en-GB">
                <a:cs typeface="Arial"/>
              </a:rPr>
              <a:t>Student records webpage: </a:t>
            </a:r>
            <a:r>
              <a:rPr lang="en-GB">
                <a:hlinkClick r:id="rId3"/>
              </a:rPr>
              <a:t>https://www.imperial.ac.uk/student-records-and-data/for-staff/student-statistics/2022-2023/</a:t>
            </a:r>
            <a:endParaRPr lang="en-GB">
              <a:cs typeface="Arial"/>
            </a:endParaRPr>
          </a:p>
          <a:p>
            <a:r>
              <a:rPr lang="en-GB">
                <a:cs typeface="Arial"/>
              </a:rPr>
              <a:t>PSED Data: </a:t>
            </a:r>
            <a:r>
              <a:rPr lang="en-GB">
                <a:hlinkClick r:id="rId4"/>
              </a:rPr>
              <a:t>https://www.imperial.ac.uk/equality/governance/</a:t>
            </a:r>
            <a:r>
              <a:rPr lang="en-GB"/>
              <a:t> </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E74"/>
                </a:solidFill>
                <a:effectLst/>
                <a:uLnTx/>
                <a:uFillTx/>
                <a:latin typeface="Arial"/>
                <a:ea typeface="+mn-ea"/>
                <a:cs typeface="+mn-cs"/>
              </a:rPr>
              <a:t>Name of presentation</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35C32B-10D1-1447-A35B-280119DE9D12}" type="datetime3">
              <a:rPr kumimoji="0" lang="en-GB" sz="1200" b="0" i="0" u="none" strike="noStrike" kern="1200" cap="none" spc="0" normalizeH="0" baseline="0" noProof="0" smtClean="0">
                <a:ln>
                  <a:noFill/>
                </a:ln>
                <a:solidFill>
                  <a:srgbClr val="003E74"/>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 September, 2024</a:t>
            </a:fld>
            <a:endParaRPr kumimoji="0" lang="en-US" sz="1200" b="0" i="0" u="none" strike="noStrike" kern="1200" cap="none" spc="0" normalizeH="0" baseline="0" noProof="0">
              <a:ln>
                <a:noFill/>
              </a:ln>
              <a:solidFill>
                <a:srgbClr val="003E74"/>
              </a:solidFill>
              <a:effectLst/>
              <a:uLnTx/>
              <a:uFillTx/>
              <a:latin typeface="Arial"/>
              <a:ea typeface="+mn-ea"/>
              <a:cs typeface="+mn-cs"/>
            </a:endParaRPr>
          </a:p>
        </p:txBody>
      </p:sp>
    </p:spTree>
    <p:extLst>
      <p:ext uri="{BB962C8B-B14F-4D97-AF65-F5344CB8AC3E}">
        <p14:creationId xmlns:p14="http://schemas.microsoft.com/office/powerpoint/2010/main" val="385222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10 September, 2024</a:t>
            </a:fld>
            <a:endParaRPr lang="en-US"/>
          </a:p>
        </p:txBody>
      </p:sp>
    </p:spTree>
    <p:extLst>
      <p:ext uri="{BB962C8B-B14F-4D97-AF65-F5344CB8AC3E}">
        <p14:creationId xmlns:p14="http://schemas.microsoft.com/office/powerpoint/2010/main" val="1665899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10 September, 2024</a:t>
            </a:fld>
            <a:endParaRPr lang="en-US"/>
          </a:p>
        </p:txBody>
      </p:sp>
    </p:spTree>
    <p:extLst>
      <p:ext uri="{BB962C8B-B14F-4D97-AF65-F5344CB8AC3E}">
        <p14:creationId xmlns:p14="http://schemas.microsoft.com/office/powerpoint/2010/main" val="2305953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10 September, 2024</a:t>
            </a:fld>
            <a:endParaRPr lang="en-US"/>
          </a:p>
        </p:txBody>
      </p:sp>
    </p:spTree>
    <p:extLst>
      <p:ext uri="{BB962C8B-B14F-4D97-AF65-F5344CB8AC3E}">
        <p14:creationId xmlns:p14="http://schemas.microsoft.com/office/powerpoint/2010/main" val="1508346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10 September, 2024</a:t>
            </a:fld>
            <a:endParaRPr lang="en-US"/>
          </a:p>
        </p:txBody>
      </p:sp>
    </p:spTree>
    <p:extLst>
      <p:ext uri="{BB962C8B-B14F-4D97-AF65-F5344CB8AC3E}">
        <p14:creationId xmlns:p14="http://schemas.microsoft.com/office/powerpoint/2010/main" val="922446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E74"/>
                </a:solidFill>
                <a:effectLst/>
                <a:uLnTx/>
                <a:uFillTx/>
                <a:latin typeface="Arial"/>
                <a:ea typeface="+mn-ea"/>
                <a:cs typeface="+mn-cs"/>
              </a:rPr>
              <a:t>Name of presentation</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35C32B-10D1-1447-A35B-280119DE9D12}" type="datetime3">
              <a:rPr kumimoji="0" lang="en-GB" sz="1200" b="0" i="0" u="none" strike="noStrike" kern="1200" cap="none" spc="0" normalizeH="0" baseline="0" noProof="0" smtClean="0">
                <a:ln>
                  <a:noFill/>
                </a:ln>
                <a:solidFill>
                  <a:srgbClr val="003E74"/>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 September, 2024</a:t>
            </a:fld>
            <a:endParaRPr kumimoji="0" lang="en-US" sz="1200" b="0" i="0" u="none" strike="noStrike" kern="1200" cap="none" spc="0" normalizeH="0" baseline="0" noProof="0">
              <a:ln>
                <a:noFill/>
              </a:ln>
              <a:solidFill>
                <a:srgbClr val="003E74"/>
              </a:solidFill>
              <a:effectLst/>
              <a:uLnTx/>
              <a:uFillTx/>
              <a:latin typeface="Arial"/>
              <a:ea typeface="+mn-ea"/>
              <a:cs typeface="+mn-cs"/>
            </a:endParaRPr>
          </a:p>
        </p:txBody>
      </p:sp>
    </p:spTree>
    <p:extLst>
      <p:ext uri="{BB962C8B-B14F-4D97-AF65-F5344CB8AC3E}">
        <p14:creationId xmlns:p14="http://schemas.microsoft.com/office/powerpoint/2010/main" val="3791391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t>Can you list the protected characteristics? Feel free to call them out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a:p>
          <a:p>
            <a:pPr marL="0" marR="0" lvl="0" indent="0" algn="l" defTabSz="457200" rtl="0" eaLnBrk="1" fontAlgn="auto" latinLnBrk="0" hangingPunct="1">
              <a:lnSpc>
                <a:spcPct val="100000"/>
              </a:lnSpc>
              <a:spcBef>
                <a:spcPts val="0"/>
              </a:spcBef>
              <a:spcAft>
                <a:spcPts val="0"/>
              </a:spcAft>
              <a:buClrTx/>
              <a:buSzTx/>
              <a:buFontTx/>
              <a:buNone/>
              <a:tabLst/>
              <a:defRPr/>
            </a:pPr>
            <a:r>
              <a:rPr lang="en-GB"/>
              <a:t>These are the characteristics legally defined in the Equality Act 2010. Some terms have been up for consultations, such as gender reassignment. This is not a term that people from the trans and nonbinary community feel the most comfortable with.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a:p>
          <a:p>
            <a:pPr marL="0" marR="0" lvl="0" indent="0" algn="l" defTabSz="457200" rtl="0" eaLnBrk="1" fontAlgn="auto" latinLnBrk="0" hangingPunct="1">
              <a:lnSpc>
                <a:spcPct val="100000"/>
              </a:lnSpc>
              <a:spcBef>
                <a:spcPts val="0"/>
              </a:spcBef>
              <a:spcAft>
                <a:spcPts val="0"/>
              </a:spcAft>
              <a:buClrTx/>
              <a:buSzTx/>
              <a:buFontTx/>
              <a:buNone/>
              <a:tabLst/>
              <a:defRPr/>
            </a:pPr>
            <a:r>
              <a:rPr lang="en-GB"/>
              <a:t>There are also other groups not covered by protected characteristics. For example class. Though class is not included, it is something we think about when delivering EDI strategies and initiatives. </a:t>
            </a:r>
          </a:p>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E74"/>
                </a:solidFill>
                <a:effectLst/>
                <a:uLnTx/>
                <a:uFillTx/>
                <a:latin typeface="Arial"/>
                <a:ea typeface="+mn-ea"/>
                <a:cs typeface="+mn-cs"/>
              </a:rPr>
              <a:t>Name of presentation</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35C32B-10D1-1447-A35B-280119DE9D12}" type="datetime3">
              <a:rPr kumimoji="0" lang="en-GB" sz="1200" b="0" i="0" u="none" strike="noStrike" kern="1200" cap="none" spc="0" normalizeH="0" baseline="0" noProof="0" smtClean="0">
                <a:ln>
                  <a:noFill/>
                </a:ln>
                <a:solidFill>
                  <a:srgbClr val="003E74"/>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 September, 2024</a:t>
            </a:fld>
            <a:endParaRPr kumimoji="0" lang="en-US" sz="1200" b="0" i="0" u="none" strike="noStrike" kern="1200" cap="none" spc="0" normalizeH="0" baseline="0" noProof="0">
              <a:ln>
                <a:noFill/>
              </a:ln>
              <a:solidFill>
                <a:srgbClr val="003E74"/>
              </a:solidFill>
              <a:effectLst/>
              <a:uLnTx/>
              <a:uFillTx/>
              <a:latin typeface="Arial"/>
              <a:ea typeface="+mn-ea"/>
              <a:cs typeface="+mn-cs"/>
            </a:endParaRPr>
          </a:p>
        </p:txBody>
      </p:sp>
    </p:spTree>
    <p:extLst>
      <p:ext uri="{BB962C8B-B14F-4D97-AF65-F5344CB8AC3E}">
        <p14:creationId xmlns:p14="http://schemas.microsoft.com/office/powerpoint/2010/main" val="2834325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It’s important not to think of protected characteristics in isolation. Intersectionality exists. People can have more than one protected characteristic and that can impact how they navigate the world differently. The term intersectionality was coined by American lawyer and scholar </a:t>
            </a:r>
            <a:r>
              <a:rPr lang="en-GB" dirty="0" err="1"/>
              <a:t>Kimberle</a:t>
            </a:r>
            <a:r>
              <a:rPr lang="en-GB" dirty="0"/>
              <a:t> Crenshaw.</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E74"/>
                </a:solidFill>
                <a:effectLst/>
                <a:uLnTx/>
                <a:uFillTx/>
                <a:latin typeface="Arial"/>
                <a:ea typeface="+mn-ea"/>
                <a:cs typeface="+mn-cs"/>
              </a:rPr>
              <a:t>Name of presentation</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35C32B-10D1-1447-A35B-280119DE9D12}" type="datetime3">
              <a:rPr kumimoji="0" lang="en-GB" sz="1200" b="0" i="0" u="none" strike="noStrike" kern="1200" cap="none" spc="0" normalizeH="0" baseline="0" noProof="0" smtClean="0">
                <a:ln>
                  <a:noFill/>
                </a:ln>
                <a:solidFill>
                  <a:srgbClr val="003E74"/>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 September, 2024</a:t>
            </a:fld>
            <a:endParaRPr kumimoji="0" lang="en-US" sz="1200" b="0" i="0" u="none" strike="noStrike" kern="1200" cap="none" spc="0" normalizeH="0" baseline="0" noProof="0">
              <a:ln>
                <a:noFill/>
              </a:ln>
              <a:solidFill>
                <a:srgbClr val="003E74"/>
              </a:solidFill>
              <a:effectLst/>
              <a:uLnTx/>
              <a:uFillTx/>
              <a:latin typeface="Arial"/>
              <a:ea typeface="+mn-ea"/>
              <a:cs typeface="+mn-cs"/>
            </a:endParaRPr>
          </a:p>
        </p:txBody>
      </p:sp>
    </p:spTree>
    <p:extLst>
      <p:ext uri="{BB962C8B-B14F-4D97-AF65-F5344CB8AC3E}">
        <p14:creationId xmlns:p14="http://schemas.microsoft.com/office/powerpoint/2010/main" val="1228035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t>Video with </a:t>
            </a:r>
            <a:r>
              <a:rPr lang="en-GB" b="0" i="0" err="1">
                <a:effectLst/>
                <a:latin typeface="Roboto" panose="02000000000000000000" pitchFamily="2" charset="0"/>
              </a:rPr>
              <a:t>Kimberlé</a:t>
            </a:r>
            <a:r>
              <a:rPr lang="en-GB" b="0" i="0">
                <a:effectLst/>
                <a:latin typeface="Roboto" panose="02000000000000000000" pitchFamily="2" charset="0"/>
              </a:rPr>
              <a:t> </a:t>
            </a:r>
            <a:r>
              <a:rPr lang="en-GB"/>
              <a:t>Crenshaw explaining how intersectionality can be used as a tool or framework for understanding different types of identity</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E74"/>
                </a:solidFill>
                <a:effectLst/>
                <a:uLnTx/>
                <a:uFillTx/>
                <a:latin typeface="Arial"/>
                <a:ea typeface="+mn-ea"/>
                <a:cs typeface="+mn-cs"/>
              </a:rPr>
              <a:t>Name of presentation</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35C32B-10D1-1447-A35B-280119DE9D12}" type="datetime3">
              <a:rPr kumimoji="0" lang="en-GB" sz="1200" b="0" i="0" u="none" strike="noStrike" kern="1200" cap="none" spc="0" normalizeH="0" baseline="0" noProof="0" smtClean="0">
                <a:ln>
                  <a:noFill/>
                </a:ln>
                <a:solidFill>
                  <a:srgbClr val="003E74"/>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 September, 2024</a:t>
            </a:fld>
            <a:endParaRPr kumimoji="0" lang="en-US" sz="1200" b="0" i="0" u="none" strike="noStrike" kern="1200" cap="none" spc="0" normalizeH="0" baseline="0" noProof="0">
              <a:ln>
                <a:noFill/>
              </a:ln>
              <a:solidFill>
                <a:srgbClr val="003E74"/>
              </a:solidFill>
              <a:effectLst/>
              <a:uLnTx/>
              <a:uFillTx/>
              <a:latin typeface="Arial"/>
              <a:ea typeface="+mn-ea"/>
              <a:cs typeface="+mn-cs"/>
            </a:endParaRPr>
          </a:p>
        </p:txBody>
      </p:sp>
    </p:spTree>
    <p:extLst>
      <p:ext uri="{BB962C8B-B14F-4D97-AF65-F5344CB8AC3E}">
        <p14:creationId xmlns:p14="http://schemas.microsoft.com/office/powerpoint/2010/main" val="3126244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34" name="Text Placeholder 17">
            <a:extLst>
              <a:ext uri="{FF2B5EF4-FFF2-40B4-BE49-F238E27FC236}">
                <a16:creationId xmlns:a16="http://schemas.microsoft.com/office/drawing/2014/main" id="{C53F61BD-18EB-B863-761D-89639D8806F9}"/>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2" name="Group 4">
            <a:extLst>
              <a:ext uri="{FF2B5EF4-FFF2-40B4-BE49-F238E27FC236}">
                <a16:creationId xmlns:a16="http://schemas.microsoft.com/office/drawing/2014/main" id="{8D9607AD-7AAF-2EDF-C412-812FF7F3B58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3" name="Freeform 5">
              <a:extLst>
                <a:ext uri="{FF2B5EF4-FFF2-40B4-BE49-F238E27FC236}">
                  <a16:creationId xmlns:a16="http://schemas.microsoft.com/office/drawing/2014/main" id="{BC046806-B888-EA54-A7F7-EC485E779E1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434DD393-B7DE-B376-27BE-92D1E7CEB380}"/>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736DA9D2-098A-01E4-69A3-A7C3A0EEC36D}"/>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8">
              <a:extLst>
                <a:ext uri="{FF2B5EF4-FFF2-40B4-BE49-F238E27FC236}">
                  <a16:creationId xmlns:a16="http://schemas.microsoft.com/office/drawing/2014/main" id="{4E904ECC-5757-97B1-2C86-F5470E51B5B1}"/>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7" name="Freeform 9">
              <a:extLst>
                <a:ext uri="{FF2B5EF4-FFF2-40B4-BE49-F238E27FC236}">
                  <a16:creationId xmlns:a16="http://schemas.microsoft.com/office/drawing/2014/main" id="{187C6513-5AC6-28D7-6A7C-C3FCEC0262FB}"/>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10">
              <a:extLst>
                <a:ext uri="{FF2B5EF4-FFF2-40B4-BE49-F238E27FC236}">
                  <a16:creationId xmlns:a16="http://schemas.microsoft.com/office/drawing/2014/main" id="{2AAEA4F0-9A40-134F-A28C-B0F65D2E7CC9}"/>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11">
              <a:extLst>
                <a:ext uri="{FF2B5EF4-FFF2-40B4-BE49-F238E27FC236}">
                  <a16:creationId xmlns:a16="http://schemas.microsoft.com/office/drawing/2014/main" id="{6F73866A-497F-8BA0-122F-CF73972BB033}"/>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12">
              <a:extLst>
                <a:ext uri="{FF2B5EF4-FFF2-40B4-BE49-F238E27FC236}">
                  <a16:creationId xmlns:a16="http://schemas.microsoft.com/office/drawing/2014/main" id="{360604E4-4CC6-3C71-F886-C7198BF52D96}"/>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59598050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10581256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ontent and Tex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21"/>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4"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424084216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ntent and Tex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21"/>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4"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78277818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Large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3" y="327821"/>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30675283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Large Image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3" y="327821"/>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115991555"/>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Large Image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3" y="327821"/>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2859685012"/>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14899905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End Slide Smok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65854826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End Slide Khaki">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1169666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End Slide Blu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8F1E4B3C-5470-00F2-B8CB-BB4906CF439D}"/>
              </a:ext>
            </a:extLst>
          </p:cNvPr>
          <p:cNvGrpSpPr>
            <a:grpSpLocks noChangeAspect="1"/>
          </p:cNvGrpSpPr>
          <p:nvPr userDrawn="1"/>
        </p:nvGrpSpPr>
        <p:grpSpPr bwMode="auto">
          <a:xfrm>
            <a:off x="330271" y="327821"/>
            <a:ext cx="11536292" cy="1272297"/>
            <a:chOff x="0" y="3473"/>
            <a:chExt cx="15360" cy="1694"/>
          </a:xfrm>
        </p:grpSpPr>
        <p:sp>
          <p:nvSpPr>
            <p:cNvPr id="3" name="Freeform 5">
              <a:extLst>
                <a:ext uri="{FF2B5EF4-FFF2-40B4-BE49-F238E27FC236}">
                  <a16:creationId xmlns:a16="http://schemas.microsoft.com/office/drawing/2014/main" id="{7D7A316D-6FA6-8EBE-A7B4-43071E70A86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11C06CEA-028D-9197-2DEF-67878595AE6C}"/>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DEA93E8D-A827-0EF8-FC25-4EDF7B194E8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F359F29-A6DD-FD4C-F807-701DEA41EDF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2468BF6B-AEBB-4CAA-244D-9EBE80B9A1DB}"/>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CC60AC05-547F-FA65-604E-4ED4912EA9E4}"/>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7632E58E-1400-1E6E-BB60-7A9B794F41F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4D65D159-581D-F29B-BBD4-C1C5BACCEEF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42501059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End Slide Imag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A87AD45-2D2F-D96C-947C-BAE35BFEBEE3}"/>
              </a:ext>
            </a:extLst>
          </p:cNvPr>
          <p:cNvGrpSpPr>
            <a:grpSpLocks noChangeAspect="1"/>
          </p:cNvGrpSpPr>
          <p:nvPr userDrawn="1"/>
        </p:nvGrpSpPr>
        <p:grpSpPr bwMode="auto">
          <a:xfrm>
            <a:off x="330271" y="327821"/>
            <a:ext cx="11536292" cy="1272297"/>
            <a:chOff x="0" y="3473"/>
            <a:chExt cx="15360" cy="1694"/>
          </a:xfrm>
        </p:grpSpPr>
        <p:sp>
          <p:nvSpPr>
            <p:cNvPr id="3" name="Freeform 5">
              <a:extLst>
                <a:ext uri="{FF2B5EF4-FFF2-40B4-BE49-F238E27FC236}">
                  <a16:creationId xmlns:a16="http://schemas.microsoft.com/office/drawing/2014/main" id="{31EDC35F-4F2D-B2A7-1ECD-0CF19D1AD285}"/>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97F4776F-4E5E-13DF-F11A-A6808FFFC980}"/>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BA993AE1-6A24-5C17-7FE2-A16589D9C4A6}"/>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A87F8EF-CDAD-15A2-A361-88921E1CAF7E}"/>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E90186DB-2300-A8AA-8FAD-2C609649A61A}"/>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31922286-E237-1114-3A54-E1731611D66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1B4DA78C-0EF6-B05D-F2D2-EFEDA343E39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A00F92FE-6EB2-0D0E-BFC9-559AD1E7A4E7}"/>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21612589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895886867"/>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8941CFE3-E9FE-BA73-2A08-4753061CC43F}"/>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176181910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losing Slide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9" name="Text Placeholder 17">
            <a:extLst>
              <a:ext uri="{FF2B5EF4-FFF2-40B4-BE49-F238E27FC236}">
                <a16:creationId xmlns:a16="http://schemas.microsoft.com/office/drawing/2014/main" id="{92BEE681-8AB7-A062-C6CA-FCE05129827F}"/>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240818450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losing Slide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16624136-4B10-E87C-09E8-F602B21AB53E}"/>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159517005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losing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bg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49CC1682-CCAA-5EE1-585E-F7C4434F1C5E}"/>
              </a:ext>
            </a:extLst>
          </p:cNvPr>
          <p:cNvGrpSpPr>
            <a:grpSpLocks noChangeAspect="1"/>
          </p:cNvGrpSpPr>
          <p:nvPr userDrawn="1"/>
        </p:nvGrpSpPr>
        <p:grpSpPr bwMode="auto">
          <a:xfrm>
            <a:off x="330271" y="327819"/>
            <a:ext cx="3972600" cy="438124"/>
            <a:chOff x="0" y="3473"/>
            <a:chExt cx="15360" cy="1694"/>
          </a:xfrm>
        </p:grpSpPr>
        <p:sp>
          <p:nvSpPr>
            <p:cNvPr id="4" name="Freeform 5">
              <a:extLst>
                <a:ext uri="{FF2B5EF4-FFF2-40B4-BE49-F238E27FC236}">
                  <a16:creationId xmlns:a16="http://schemas.microsoft.com/office/drawing/2014/main" id="{770403FB-3386-A0FE-3E9D-A2925EF0E8F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C2CDC1DE-179E-04D4-B493-BF069DE85D67}"/>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B9A68412-C85B-6332-8B98-2635795BBA0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D9ECB875-34C4-65FF-6CDA-1356F6BC767F}"/>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D3B5B848-7A8D-931B-DFC2-C5B37B8DB6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361AABDF-9542-DBC6-6388-ABE2035BE7B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57C10C3-A39D-D1F6-3C50-91EC9A5E76EF}"/>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E4DD9B4A-92B0-0B9A-755B-A13B032A85A5}"/>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DC194134-A515-0C24-CB74-92DACB0FDC9F}"/>
              </a:ext>
            </a:extLst>
          </p:cNvPr>
          <p:cNvSpPr>
            <a:spLocks noGrp="1"/>
          </p:cNvSpPr>
          <p:nvPr>
            <p:ph type="body" sz="quarter" idx="10"/>
          </p:nvPr>
        </p:nvSpPr>
        <p:spPr>
          <a:xfrm>
            <a:off x="330271" y="5789338"/>
            <a:ext cx="5579199"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300092682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711818251"/>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Only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43701506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Only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58909866"/>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ontent (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buClr>
                <a:srgbClr val="002548"/>
              </a:buClr>
              <a:defRPr/>
            </a:lvl1pPr>
            <a:lvl2pPr>
              <a:buClr>
                <a:srgbClr val="002548"/>
              </a:buClr>
              <a:defRPr/>
            </a:lvl2pPr>
            <a:lvl3pPr>
              <a:buClr>
                <a:srgbClr val="002548"/>
              </a:buClr>
              <a:defRPr sz="1200"/>
            </a:lvl3pPr>
            <a:lvl4pPr>
              <a:buClr>
                <a:srgbClr val="002548"/>
              </a:buClr>
              <a:defRPr sz="1200"/>
            </a:lvl4pPr>
            <a:lvl5pPr>
              <a:buClr>
                <a:srgbClr val="002548"/>
              </a:buClr>
              <a:defRPr sz="1200">
                <a:latin typeface="+mn-lt"/>
              </a:defRPr>
            </a:lvl5pPr>
            <a:lvl6pPr marL="2286000" indent="0">
              <a:buNone/>
              <a:defRPr sz="1400" baseline="0">
                <a:latin typeface="+mn-lt"/>
              </a:defRPr>
            </a:lvl6pPr>
            <a:lvl7pPr>
              <a:defRPr/>
            </a:lvl7pPr>
            <a:lvl8pPr>
              <a:defRPr/>
            </a:lvl8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7"/>
          <p:cNvSpPr>
            <a:spLocks noGrp="1"/>
          </p:cNvSpPr>
          <p:nvPr>
            <p:ph type="body" sz="quarter" idx="10" hasCustomPrompt="1"/>
          </p:nvPr>
        </p:nvSpPr>
        <p:spPr>
          <a:xfrm>
            <a:off x="8454184" y="469901"/>
            <a:ext cx="3128216"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7" name="Text Placeholder 3"/>
          <p:cNvSpPr>
            <a:spLocks noGrp="1"/>
          </p:cNvSpPr>
          <p:nvPr>
            <p:ph type="body" sz="quarter" idx="12" hasCustomPrompt="1"/>
          </p:nvPr>
        </p:nvSpPr>
        <p:spPr>
          <a:xfrm>
            <a:off x="9460342" y="791392"/>
            <a:ext cx="2122060"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40987811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ontent (two columns)">
    <p:spTree>
      <p:nvGrpSpPr>
        <p:cNvPr id="1" name=""/>
        <p:cNvGrpSpPr/>
        <p:nvPr/>
      </p:nvGrpSpPr>
      <p:grpSpPr>
        <a:xfrm>
          <a:off x="0" y="0"/>
          <a:ext cx="0" cy="0"/>
          <a:chOff x="0" y="0"/>
          <a:chExt cx="0" cy="0"/>
        </a:xfrm>
      </p:grpSpPr>
      <p:sp>
        <p:nvSpPr>
          <p:cNvPr id="10" name="Content Placeholder 2"/>
          <p:cNvSpPr>
            <a:spLocks noGrp="1"/>
          </p:cNvSpPr>
          <p:nvPr>
            <p:ph idx="11"/>
          </p:nvPr>
        </p:nvSpPr>
        <p:spPr>
          <a:xfrm>
            <a:off x="609599" y="2346581"/>
            <a:ext cx="5267836" cy="3644104"/>
          </a:xfrm>
        </p:spPr>
        <p:txBody>
          <a:bodyPr/>
          <a:lstStyle>
            <a:lvl1pPr>
              <a:buClr>
                <a:srgbClr val="002548"/>
              </a:buClr>
              <a:defRPr/>
            </a:lvl1pPr>
            <a:lvl2pPr>
              <a:buClr>
                <a:srgbClr val="002548"/>
              </a:buClr>
              <a:defRPr/>
            </a:lvl2pPr>
            <a:lvl3pPr>
              <a:buClr>
                <a:srgbClr val="002548"/>
              </a:buClr>
              <a:defRPr/>
            </a:lvl3pPr>
            <a:lvl4pPr>
              <a:buClr>
                <a:srgbClr val="002548"/>
              </a:buClr>
              <a:defRPr/>
            </a:lvl4pPr>
            <a:lvl5pPr>
              <a:buClr>
                <a:srgbClr val="002548"/>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p:txBody>
          <a:bodyPr/>
          <a:lstStyle>
            <a:lvl1pPr>
              <a:defRPr sz="2800"/>
            </a:lvl1pPr>
          </a:lstStyle>
          <a:p>
            <a:r>
              <a:rPr lang="en-GB"/>
              <a:t>Click to edit Master title style</a:t>
            </a:r>
            <a:endParaRPr lang="en-US"/>
          </a:p>
        </p:txBody>
      </p:sp>
      <p:sp>
        <p:nvSpPr>
          <p:cNvPr id="9" name="Text Placeholder 7"/>
          <p:cNvSpPr>
            <a:spLocks noGrp="1"/>
          </p:cNvSpPr>
          <p:nvPr>
            <p:ph type="body" sz="quarter" idx="10" hasCustomPrompt="1"/>
          </p:nvPr>
        </p:nvSpPr>
        <p:spPr>
          <a:xfrm>
            <a:off x="8454184" y="469901"/>
            <a:ext cx="3128216"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a:t>Click to edit presentation title</a:t>
            </a:r>
            <a:endParaRPr lang="en-US"/>
          </a:p>
        </p:txBody>
      </p:sp>
      <p:sp>
        <p:nvSpPr>
          <p:cNvPr id="12" name="Content Placeholder 2"/>
          <p:cNvSpPr>
            <a:spLocks noGrp="1"/>
          </p:cNvSpPr>
          <p:nvPr>
            <p:ph idx="12"/>
          </p:nvPr>
        </p:nvSpPr>
        <p:spPr>
          <a:xfrm>
            <a:off x="6314564" y="2346581"/>
            <a:ext cx="5267837" cy="3644104"/>
          </a:xfrm>
        </p:spPr>
        <p:txBody>
          <a:bodyPr/>
          <a:lstStyle>
            <a:lvl1pPr>
              <a:buClr>
                <a:srgbClr val="002548"/>
              </a:buClr>
              <a:defRPr/>
            </a:lvl1pPr>
            <a:lvl2pPr>
              <a:buClr>
                <a:srgbClr val="002548"/>
              </a:buClr>
              <a:defRPr/>
            </a:lvl2pPr>
            <a:lvl3pPr>
              <a:buClr>
                <a:srgbClr val="002548"/>
              </a:buClr>
              <a:defRPr/>
            </a:lvl3pPr>
            <a:lvl4pPr>
              <a:buClr>
                <a:srgbClr val="002548"/>
              </a:buClr>
              <a:defRPr/>
            </a:lvl4pPr>
            <a:lvl5pPr>
              <a:buClr>
                <a:srgbClr val="002548"/>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3"/>
          <p:cNvSpPr>
            <a:spLocks noGrp="1"/>
          </p:cNvSpPr>
          <p:nvPr>
            <p:ph type="body" sz="quarter" idx="13" hasCustomPrompt="1"/>
          </p:nvPr>
        </p:nvSpPr>
        <p:spPr>
          <a:xfrm>
            <a:off x="9460342" y="791392"/>
            <a:ext cx="2122060" cy="257175"/>
          </a:xfrm>
        </p:spPr>
        <p:txBody>
          <a:bodyPr/>
          <a:lstStyle>
            <a:lvl1pPr marL="0" indent="0" algn="r">
              <a:buNone/>
              <a:defRPr sz="1200">
                <a:solidFill>
                  <a:srgbClr val="003E74"/>
                </a:solidFill>
              </a:defRPr>
            </a:lvl1pPr>
          </a:lstStyle>
          <a:p>
            <a:pPr lvl="0"/>
            <a:r>
              <a:rPr lang="en-US"/>
              <a:t>Click to add the date</a:t>
            </a:r>
          </a:p>
        </p:txBody>
      </p:sp>
    </p:spTree>
    <p:extLst>
      <p:ext uri="{BB962C8B-B14F-4D97-AF65-F5344CB8AC3E}">
        <p14:creationId xmlns:p14="http://schemas.microsoft.com/office/powerpoint/2010/main" val="9457755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ontent (with quote)">
    <p:spTree>
      <p:nvGrpSpPr>
        <p:cNvPr id="1" name=""/>
        <p:cNvGrpSpPr/>
        <p:nvPr/>
      </p:nvGrpSpPr>
      <p:grpSpPr>
        <a:xfrm>
          <a:off x="0" y="0"/>
          <a:ext cx="0" cy="0"/>
          <a:chOff x="0" y="0"/>
          <a:chExt cx="0" cy="0"/>
        </a:xfrm>
      </p:grpSpPr>
      <p:sp>
        <p:nvSpPr>
          <p:cNvPr id="3" name="Content Placeholder 2"/>
          <p:cNvSpPr>
            <a:spLocks noGrp="1"/>
          </p:cNvSpPr>
          <p:nvPr>
            <p:ph idx="11"/>
          </p:nvPr>
        </p:nvSpPr>
        <p:spPr>
          <a:xfrm>
            <a:off x="609599" y="2346581"/>
            <a:ext cx="5267836" cy="3644104"/>
          </a:xfrm>
        </p:spPr>
        <p:txBody>
          <a:bodyPr/>
          <a:lstStyle>
            <a:lvl1pPr>
              <a:buClr>
                <a:srgbClr val="002548"/>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1"/>
          <p:cNvSpPr>
            <a:spLocks noGrp="1"/>
          </p:cNvSpPr>
          <p:nvPr>
            <p:ph type="title"/>
          </p:nvPr>
        </p:nvSpPr>
        <p:spPr>
          <a:xfrm>
            <a:off x="609600" y="1487908"/>
            <a:ext cx="10972800" cy="507556"/>
          </a:xfrm>
        </p:spPr>
        <p:txBody>
          <a:bodyPr/>
          <a:lstStyle>
            <a:lvl1pPr>
              <a:defRPr sz="2800"/>
            </a:lvl1pPr>
          </a:lstStyle>
          <a:p>
            <a:r>
              <a:rPr lang="en-GB"/>
              <a:t>Click to edit Master title style</a:t>
            </a:r>
            <a:endParaRPr lang="en-US"/>
          </a:p>
        </p:txBody>
      </p:sp>
      <p:sp>
        <p:nvSpPr>
          <p:cNvPr id="5" name="Text Placeholder 7"/>
          <p:cNvSpPr>
            <a:spLocks noGrp="1"/>
          </p:cNvSpPr>
          <p:nvPr>
            <p:ph type="body" sz="quarter" idx="10" hasCustomPrompt="1"/>
          </p:nvPr>
        </p:nvSpPr>
        <p:spPr>
          <a:xfrm>
            <a:off x="8454184" y="469901"/>
            <a:ext cx="3128216"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a:t>Click to edit presentation title</a:t>
            </a:r>
            <a:endParaRPr lang="en-US"/>
          </a:p>
        </p:txBody>
      </p:sp>
      <p:sp>
        <p:nvSpPr>
          <p:cNvPr id="6" name="Content Placeholder 2"/>
          <p:cNvSpPr>
            <a:spLocks noGrp="1"/>
          </p:cNvSpPr>
          <p:nvPr>
            <p:ph idx="12" hasCustomPrompt="1"/>
          </p:nvPr>
        </p:nvSpPr>
        <p:spPr>
          <a:xfrm>
            <a:off x="6314564" y="2346581"/>
            <a:ext cx="5267837" cy="2797494"/>
          </a:xfrm>
        </p:spPr>
        <p:txBody>
          <a:bodyPr/>
          <a:lstStyle>
            <a:lvl1pPr marL="0" indent="0">
              <a:buClr>
                <a:srgbClr val="0085CA"/>
              </a:buClr>
              <a:buNone/>
              <a:defRPr sz="2800" b="0" i="1" baseline="0">
                <a:solidFill>
                  <a:srgbClr val="003E74"/>
                </a:solidFill>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a:t>“Click to add a quote”</a:t>
            </a:r>
            <a:endParaRPr lang="en-US"/>
          </a:p>
        </p:txBody>
      </p:sp>
      <p:sp>
        <p:nvSpPr>
          <p:cNvPr id="8" name="Text Placeholder 12"/>
          <p:cNvSpPr>
            <a:spLocks noGrp="1"/>
          </p:cNvSpPr>
          <p:nvPr>
            <p:ph type="body" sz="quarter" idx="14" hasCustomPrompt="1"/>
          </p:nvPr>
        </p:nvSpPr>
        <p:spPr>
          <a:xfrm>
            <a:off x="6314018" y="5346526"/>
            <a:ext cx="5268383" cy="644160"/>
          </a:xfrm>
        </p:spPr>
        <p:txBody>
          <a:bodyPr/>
          <a:lstStyle>
            <a:lvl1pPr marL="0" marR="0" indent="0" algn="l" defTabSz="457200" rtl="0" eaLnBrk="1" fontAlgn="auto" latinLnBrk="0" hangingPunct="1">
              <a:lnSpc>
                <a:spcPct val="100000"/>
              </a:lnSpc>
              <a:spcBef>
                <a:spcPct val="20000"/>
              </a:spcBef>
              <a:spcAft>
                <a:spcPts val="0"/>
              </a:spcAft>
              <a:buClr>
                <a:srgbClr val="0085CA"/>
              </a:buClr>
              <a:buSzTx/>
              <a:buFont typeface="Arial"/>
              <a:buNone/>
              <a:tabLst/>
              <a:defRPr sz="1200" baseline="0">
                <a:solidFill>
                  <a:srgbClr val="002548"/>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
                <a:srgbClr val="0085CA"/>
              </a:buClr>
              <a:buSzTx/>
              <a:buFont typeface="Arial"/>
              <a:buNone/>
              <a:tabLst/>
              <a:defRPr/>
            </a:pPr>
            <a:r>
              <a:rPr lang="en-GB"/>
              <a:t>Click to add quote attribution</a:t>
            </a:r>
            <a:endParaRPr lang="en-US"/>
          </a:p>
        </p:txBody>
      </p:sp>
      <p:sp>
        <p:nvSpPr>
          <p:cNvPr id="9" name="Text Placeholder 3"/>
          <p:cNvSpPr>
            <a:spLocks noGrp="1"/>
          </p:cNvSpPr>
          <p:nvPr>
            <p:ph type="body" sz="quarter" idx="15" hasCustomPrompt="1"/>
          </p:nvPr>
        </p:nvSpPr>
        <p:spPr>
          <a:xfrm>
            <a:off x="9460342" y="791392"/>
            <a:ext cx="2122060" cy="257175"/>
          </a:xfrm>
        </p:spPr>
        <p:txBody>
          <a:bodyPr/>
          <a:lstStyle>
            <a:lvl1pPr marL="0" indent="0" algn="r">
              <a:buNone/>
              <a:defRPr sz="1200">
                <a:solidFill>
                  <a:srgbClr val="003E74"/>
                </a:solidFill>
              </a:defRPr>
            </a:lvl1pPr>
          </a:lstStyle>
          <a:p>
            <a:pPr lvl="0"/>
            <a:r>
              <a:rPr lang="en-US"/>
              <a:t>Click to add the date</a:t>
            </a:r>
          </a:p>
        </p:txBody>
      </p:sp>
    </p:spTree>
    <p:extLst>
      <p:ext uri="{BB962C8B-B14F-4D97-AF65-F5344CB8AC3E}">
        <p14:creationId xmlns:p14="http://schemas.microsoft.com/office/powerpoint/2010/main" val="462718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3565993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1125618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5999983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83707264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8068327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ree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6280476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ree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71497917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16434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Smok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11F185D0-AFD5-29A8-8DBA-63C332F2594A}"/>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3" name="Group 4">
            <a:extLst>
              <a:ext uri="{FF2B5EF4-FFF2-40B4-BE49-F238E27FC236}">
                <a16:creationId xmlns:a16="http://schemas.microsoft.com/office/drawing/2014/main" id="{71DEBE8B-294B-FA17-D02A-AFA82C332B3A}"/>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12D78D2C-B9D5-3478-8A89-F302449DB03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B78D9C07-5B10-7A38-DB54-3AE5E71DFD31}"/>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A8E70677-7A24-ECC3-CAE5-56E0522D03B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7" name="Freeform 8">
              <a:extLst>
                <a:ext uri="{FF2B5EF4-FFF2-40B4-BE49-F238E27FC236}">
                  <a16:creationId xmlns:a16="http://schemas.microsoft.com/office/drawing/2014/main" id="{0507E5D9-1949-B156-40AD-B363103537D4}"/>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9">
              <a:extLst>
                <a:ext uri="{FF2B5EF4-FFF2-40B4-BE49-F238E27FC236}">
                  <a16:creationId xmlns:a16="http://schemas.microsoft.com/office/drawing/2014/main" id="{20BEDCB1-A5A2-B9D2-2000-38168529DEDF}"/>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10">
              <a:extLst>
                <a:ext uri="{FF2B5EF4-FFF2-40B4-BE49-F238E27FC236}">
                  <a16:creationId xmlns:a16="http://schemas.microsoft.com/office/drawing/2014/main" id="{78B00D67-BFD2-9564-BDA5-0C453781BCC0}"/>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11">
              <a:extLst>
                <a:ext uri="{FF2B5EF4-FFF2-40B4-BE49-F238E27FC236}">
                  <a16:creationId xmlns:a16="http://schemas.microsoft.com/office/drawing/2014/main" id="{C1F1A2C8-E37D-D20D-7251-59C621635C36}"/>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12">
              <a:extLst>
                <a:ext uri="{FF2B5EF4-FFF2-40B4-BE49-F238E27FC236}">
                  <a16:creationId xmlns:a16="http://schemas.microsoft.com/office/drawing/2014/main" id="{7B714AC2-8B52-B67E-D93D-F901FA26A1B0}"/>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22650088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Images and Captions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5346852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Images and Captions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42561653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410442572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arge Tex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414142930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arge Tex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168282750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rge Tex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025"/>
            <a:ext cx="9984000" cy="5934075"/>
          </a:xfrm>
        </p:spPr>
        <p:txBody>
          <a:bodyPr/>
          <a:lstStyle>
            <a:lvl1pPr>
              <a:defRPr sz="48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8" name="TextBox 7">
            <a:extLst>
              <a:ext uri="{FF2B5EF4-FFF2-40B4-BE49-F238E27FC236}">
                <a16:creationId xmlns:a16="http://schemas.microsoft.com/office/drawing/2014/main" id="{24A8D6E0-472D-9B14-F3A6-BC2F23E87040}"/>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
        <p:nvSpPr>
          <p:cNvPr id="6" name="TextBox 5">
            <a:extLst>
              <a:ext uri="{FF2B5EF4-FFF2-40B4-BE49-F238E27FC236}">
                <a16:creationId xmlns:a16="http://schemas.microsoft.com/office/drawing/2014/main" id="{A6BC3AA3-583A-FAA0-FA77-B90005143B11}"/>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404012342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23329632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Smok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52230673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Khaki">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99435159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Blu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p:nvPr>
        </p:nvSpPr>
        <p:spPr>
          <a:xfrm>
            <a:off x="31725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10" name="Subtitle 2">
            <a:extLst>
              <a:ext uri="{FF2B5EF4-FFF2-40B4-BE49-F238E27FC236}">
                <a16:creationId xmlns:a16="http://schemas.microsoft.com/office/drawing/2014/main" id="{01609BCD-EF9A-DF89-AAD2-167090C57F54}"/>
              </a:ext>
            </a:extLst>
          </p:cNvPr>
          <p:cNvSpPr>
            <a:spLocks noGrp="1"/>
          </p:cNvSpPr>
          <p:nvPr>
            <p:ph type="subTitle" idx="1"/>
          </p:nvPr>
        </p:nvSpPr>
        <p:spPr>
          <a:xfrm>
            <a:off x="31725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Box 1">
            <a:extLst>
              <a:ext uri="{FF2B5EF4-FFF2-40B4-BE49-F238E27FC236}">
                <a16:creationId xmlns:a16="http://schemas.microsoft.com/office/drawing/2014/main" id="{C0C5D4D1-4EA3-2919-A16F-9B86255865E6}"/>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95224448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Khaki">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32F34A56-64A7-7D06-2C13-DE870A6B3F5B}"/>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3" name="Group 4">
            <a:extLst>
              <a:ext uri="{FF2B5EF4-FFF2-40B4-BE49-F238E27FC236}">
                <a16:creationId xmlns:a16="http://schemas.microsoft.com/office/drawing/2014/main" id="{C85514D7-7F47-0912-8FC2-5C9EC394AC5E}"/>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44CD4C7E-3FC5-D5E5-AB9F-F46590E6900C}"/>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0CEBE554-C2D2-3534-68E0-A5BB92623807}"/>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031ACB12-1737-ADB6-91AB-1110D13E7E4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7" name="Freeform 8">
              <a:extLst>
                <a:ext uri="{FF2B5EF4-FFF2-40B4-BE49-F238E27FC236}">
                  <a16:creationId xmlns:a16="http://schemas.microsoft.com/office/drawing/2014/main" id="{4395CA0D-F844-E5A9-54E6-11FC05F5499F}"/>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9">
              <a:extLst>
                <a:ext uri="{FF2B5EF4-FFF2-40B4-BE49-F238E27FC236}">
                  <a16:creationId xmlns:a16="http://schemas.microsoft.com/office/drawing/2014/main" id="{E40864C2-21FB-E7CD-7009-949B01BAD4A4}"/>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10">
              <a:extLst>
                <a:ext uri="{FF2B5EF4-FFF2-40B4-BE49-F238E27FC236}">
                  <a16:creationId xmlns:a16="http://schemas.microsoft.com/office/drawing/2014/main" id="{9D190E13-E075-FD66-DCE2-1F252F31F2BB}"/>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11">
              <a:extLst>
                <a:ext uri="{FF2B5EF4-FFF2-40B4-BE49-F238E27FC236}">
                  <a16:creationId xmlns:a16="http://schemas.microsoft.com/office/drawing/2014/main" id="{F0265570-2A81-7901-B41A-026BE6276BE8}"/>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12">
              <a:extLst>
                <a:ext uri="{FF2B5EF4-FFF2-40B4-BE49-F238E27FC236}">
                  <a16:creationId xmlns:a16="http://schemas.microsoft.com/office/drawing/2014/main" id="{FECC2667-0AAC-41FD-7614-2ED15A7C2D1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420871990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15979751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Text and Conten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837331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Text and Conten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44391633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Content and Four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56883639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Content and Four Images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06251896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Content and Four Images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59864895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Content and Nine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22261603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Content and Nine Images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80710436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Content and Nine Images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52359396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17901368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grpSp>
        <p:nvGrpSpPr>
          <p:cNvPr id="6" name="Group 4">
            <a:extLst>
              <a:ext uri="{FF2B5EF4-FFF2-40B4-BE49-F238E27FC236}">
                <a16:creationId xmlns:a16="http://schemas.microsoft.com/office/drawing/2014/main" id="{714C7637-5E21-BDDB-D675-718E58535D6D}"/>
              </a:ext>
            </a:extLst>
          </p:cNvPr>
          <p:cNvGrpSpPr>
            <a:grpSpLocks noChangeAspect="1"/>
          </p:cNvGrpSpPr>
          <p:nvPr/>
        </p:nvGrpSpPr>
        <p:grpSpPr bwMode="auto">
          <a:xfrm>
            <a:off x="330271" y="327819"/>
            <a:ext cx="3972600" cy="438124"/>
            <a:chOff x="0" y="3473"/>
            <a:chExt cx="15360" cy="1694"/>
          </a:xfrm>
        </p:grpSpPr>
        <p:sp>
          <p:nvSpPr>
            <p:cNvPr id="17" name="Freeform 5">
              <a:extLst>
                <a:ext uri="{FF2B5EF4-FFF2-40B4-BE49-F238E27FC236}">
                  <a16:creationId xmlns:a16="http://schemas.microsoft.com/office/drawing/2014/main" id="{A57B56D4-851E-7242-EAB1-CD5B53E8B9A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6">
              <a:extLst>
                <a:ext uri="{FF2B5EF4-FFF2-40B4-BE49-F238E27FC236}">
                  <a16:creationId xmlns:a16="http://schemas.microsoft.com/office/drawing/2014/main" id="{525FF1F4-36F0-A184-7B99-8F5F4A49C89F}"/>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7">
              <a:extLst>
                <a:ext uri="{FF2B5EF4-FFF2-40B4-BE49-F238E27FC236}">
                  <a16:creationId xmlns:a16="http://schemas.microsoft.com/office/drawing/2014/main" id="{F198715B-A90B-9B06-A055-401A84B0921B}"/>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8">
              <a:extLst>
                <a:ext uri="{FF2B5EF4-FFF2-40B4-BE49-F238E27FC236}">
                  <a16:creationId xmlns:a16="http://schemas.microsoft.com/office/drawing/2014/main" id="{9D2E04D5-A2EE-135D-A8C9-6E695F9BCF31}"/>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9">
              <a:extLst>
                <a:ext uri="{FF2B5EF4-FFF2-40B4-BE49-F238E27FC236}">
                  <a16:creationId xmlns:a16="http://schemas.microsoft.com/office/drawing/2014/main" id="{8CE0DC1F-799B-3F7A-3A71-D20337A4746C}"/>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3" name="Freeform 10">
              <a:extLst>
                <a:ext uri="{FF2B5EF4-FFF2-40B4-BE49-F238E27FC236}">
                  <a16:creationId xmlns:a16="http://schemas.microsoft.com/office/drawing/2014/main" id="{E8EAEE22-055F-6869-D50D-D9C8C9082FDC}"/>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4" name="Freeform 11">
              <a:extLst>
                <a:ext uri="{FF2B5EF4-FFF2-40B4-BE49-F238E27FC236}">
                  <a16:creationId xmlns:a16="http://schemas.microsoft.com/office/drawing/2014/main" id="{EADAC67C-850F-96D3-0962-09E1B4CC3ECB}"/>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12">
              <a:extLst>
                <a:ext uri="{FF2B5EF4-FFF2-40B4-BE49-F238E27FC236}">
                  <a16:creationId xmlns:a16="http://schemas.microsoft.com/office/drawing/2014/main" id="{683187A0-2E68-170D-55EF-0FA20E7A75B8}"/>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4" name="Text Placeholder 17">
            <a:extLst>
              <a:ext uri="{FF2B5EF4-FFF2-40B4-BE49-F238E27FC236}">
                <a16:creationId xmlns:a16="http://schemas.microsoft.com/office/drawing/2014/main" id="{DE35EBC5-835C-E753-0718-4DC94AE7D1D6}"/>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5" name="Group 4">
            <a:extLst>
              <a:ext uri="{FF2B5EF4-FFF2-40B4-BE49-F238E27FC236}">
                <a16:creationId xmlns:a16="http://schemas.microsoft.com/office/drawing/2014/main" id="{5A8795E0-FDDC-656B-D54B-28408A306765}"/>
              </a:ext>
            </a:extLst>
          </p:cNvPr>
          <p:cNvGrpSpPr>
            <a:grpSpLocks noChangeAspect="1"/>
          </p:cNvGrpSpPr>
          <p:nvPr userDrawn="1"/>
        </p:nvGrpSpPr>
        <p:grpSpPr bwMode="auto">
          <a:xfrm>
            <a:off x="330271" y="327819"/>
            <a:ext cx="3972600" cy="438124"/>
            <a:chOff x="0" y="3473"/>
            <a:chExt cx="15360" cy="1694"/>
          </a:xfrm>
        </p:grpSpPr>
        <p:sp>
          <p:nvSpPr>
            <p:cNvPr id="7" name="Freeform 5">
              <a:extLst>
                <a:ext uri="{FF2B5EF4-FFF2-40B4-BE49-F238E27FC236}">
                  <a16:creationId xmlns:a16="http://schemas.microsoft.com/office/drawing/2014/main" id="{E5F1DFE7-CD24-AC75-9E54-7A3433A7A9A5}"/>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37AA4285-7F5C-0AAD-093B-748F713C9373}"/>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A7749835-377E-F31F-EB28-12F6BDFD6945}"/>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65B4CE89-C942-754B-7656-2F79F581F0E3}"/>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D59261D6-9C04-69C8-05C2-EB91ACB3981D}"/>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8E23D8A7-A01C-D7F0-5CCE-EAFD1205C8F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F98B97FB-E808-D80C-711D-5CFB3C6014A7}"/>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A5BEDAD8-7AB1-9F6C-AE37-ED2099FC7EDE}"/>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14324784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nd Conten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29504598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nd Conten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16796034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and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81088551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and Tex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89025825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and Tex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38617275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67299058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rge Image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418987903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arge Image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39221772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Blee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1" y="3"/>
            <a:ext cx="12193489" cy="6857999"/>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14061419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F7F50A8E-5675-FDF5-081E-59475E265CD3}"/>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7" name="Freeform 5">
              <a:extLst>
                <a:ext uri="{FF2B5EF4-FFF2-40B4-BE49-F238E27FC236}">
                  <a16:creationId xmlns:a16="http://schemas.microsoft.com/office/drawing/2014/main" id="{9DDA4901-DFD7-6B8E-6D7B-D54575D79AA4}"/>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597D099C-3689-A286-21A2-60166ADC543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DD12DCAF-6016-8C54-0BAE-B0488FB3E26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1CD79449-F541-6DE5-AFB4-24865364F30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467C5FD0-E91D-FCD8-C3FE-FE81EFB34CE4}"/>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0F9D9D2A-EF46-256B-6F2F-F0C2E311B2BB}"/>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D73DC1FE-CF39-4054-8DBB-BDCF9BFCAB6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9A7C4218-B0E9-F37C-149E-EBCAFA66E3A9}"/>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07525235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Imag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98F30683-44FB-4995-47C3-43A7DE5523C7}"/>
              </a:ext>
            </a:extLst>
          </p:cNvPr>
          <p:cNvGrpSpPr>
            <a:grpSpLocks noChangeAspect="1"/>
          </p:cNvGrpSpPr>
          <p:nvPr/>
        </p:nvGrpSpPr>
        <p:grpSpPr bwMode="auto">
          <a:xfrm>
            <a:off x="330271" y="327819"/>
            <a:ext cx="3972600" cy="438124"/>
            <a:chOff x="0" y="3473"/>
            <a:chExt cx="15360" cy="1694"/>
          </a:xfrm>
        </p:grpSpPr>
        <p:sp>
          <p:nvSpPr>
            <p:cNvPr id="5" name="Freeform 5">
              <a:extLst>
                <a:ext uri="{FF2B5EF4-FFF2-40B4-BE49-F238E27FC236}">
                  <a16:creationId xmlns:a16="http://schemas.microsoft.com/office/drawing/2014/main" id="{77A24E86-91AA-6A9B-314A-752B77481A0D}"/>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6">
              <a:extLst>
                <a:ext uri="{FF2B5EF4-FFF2-40B4-BE49-F238E27FC236}">
                  <a16:creationId xmlns:a16="http://schemas.microsoft.com/office/drawing/2014/main" id="{A879B37A-F4A9-2DDA-3FC3-9FC52384AE62}"/>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7">
              <a:extLst>
                <a:ext uri="{FF2B5EF4-FFF2-40B4-BE49-F238E27FC236}">
                  <a16:creationId xmlns:a16="http://schemas.microsoft.com/office/drawing/2014/main" id="{93DABC58-132F-2F2F-EB5B-78B30A3D448C}"/>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8">
              <a:extLst>
                <a:ext uri="{FF2B5EF4-FFF2-40B4-BE49-F238E27FC236}">
                  <a16:creationId xmlns:a16="http://schemas.microsoft.com/office/drawing/2014/main" id="{DFE51362-844C-B4F1-1A83-A287F312E94A}"/>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9">
              <a:extLst>
                <a:ext uri="{FF2B5EF4-FFF2-40B4-BE49-F238E27FC236}">
                  <a16:creationId xmlns:a16="http://schemas.microsoft.com/office/drawing/2014/main" id="{E0F57AAB-C462-6A3A-9686-048341EA78B1}"/>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0">
              <a:extLst>
                <a:ext uri="{FF2B5EF4-FFF2-40B4-BE49-F238E27FC236}">
                  <a16:creationId xmlns:a16="http://schemas.microsoft.com/office/drawing/2014/main" id="{8A0D371A-82CE-1829-AA32-FB790C7A60A1}"/>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1">
              <a:extLst>
                <a:ext uri="{FF2B5EF4-FFF2-40B4-BE49-F238E27FC236}">
                  <a16:creationId xmlns:a16="http://schemas.microsoft.com/office/drawing/2014/main" id="{EA0DE082-4D8F-8158-56B4-AF85C4A0FA22}"/>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12">
              <a:extLst>
                <a:ext uri="{FF2B5EF4-FFF2-40B4-BE49-F238E27FC236}">
                  <a16:creationId xmlns:a16="http://schemas.microsoft.com/office/drawing/2014/main" id="{530CFB56-59E9-38CF-519A-B532B32547AB}"/>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23" name="Title 1">
            <a:extLst>
              <a:ext uri="{FF2B5EF4-FFF2-40B4-BE49-F238E27FC236}">
                <a16:creationId xmlns:a16="http://schemas.microsoft.com/office/drawing/2014/main" id="{FB5434B5-DD4C-F988-6EBA-085A7DD4940D}"/>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24" name="Subtitle 2">
            <a:extLst>
              <a:ext uri="{FF2B5EF4-FFF2-40B4-BE49-F238E27FC236}">
                <a16:creationId xmlns:a16="http://schemas.microsoft.com/office/drawing/2014/main" id="{1E34748E-CBEF-26E7-AB9F-696FA5D599DC}"/>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B1788887-B968-8C8D-9236-5F4F1A1842F1}"/>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3" name="Group 4">
            <a:extLst>
              <a:ext uri="{FF2B5EF4-FFF2-40B4-BE49-F238E27FC236}">
                <a16:creationId xmlns:a16="http://schemas.microsoft.com/office/drawing/2014/main" id="{8E4E9E1E-1F50-0445-0600-84E5E564A4ED}"/>
              </a:ext>
            </a:extLst>
          </p:cNvPr>
          <p:cNvGrpSpPr>
            <a:grpSpLocks noChangeAspect="1"/>
          </p:cNvGrpSpPr>
          <p:nvPr userDrawn="1"/>
        </p:nvGrpSpPr>
        <p:grpSpPr bwMode="auto">
          <a:xfrm>
            <a:off x="330271" y="327819"/>
            <a:ext cx="3972600" cy="438124"/>
            <a:chOff x="0" y="3473"/>
            <a:chExt cx="15360" cy="1694"/>
          </a:xfrm>
        </p:grpSpPr>
        <p:sp>
          <p:nvSpPr>
            <p:cNvPr id="7" name="Freeform 5">
              <a:extLst>
                <a:ext uri="{FF2B5EF4-FFF2-40B4-BE49-F238E27FC236}">
                  <a16:creationId xmlns:a16="http://schemas.microsoft.com/office/drawing/2014/main" id="{B6DCE05D-5B9B-6B98-B381-11EC1EFA61F6}"/>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6">
              <a:extLst>
                <a:ext uri="{FF2B5EF4-FFF2-40B4-BE49-F238E27FC236}">
                  <a16:creationId xmlns:a16="http://schemas.microsoft.com/office/drawing/2014/main" id="{9EF0E946-1E84-C217-7023-508C530405C5}"/>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7">
              <a:extLst>
                <a:ext uri="{FF2B5EF4-FFF2-40B4-BE49-F238E27FC236}">
                  <a16:creationId xmlns:a16="http://schemas.microsoft.com/office/drawing/2014/main" id="{E66994E5-9316-13A2-8F82-90982A343BD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8">
              <a:extLst>
                <a:ext uri="{FF2B5EF4-FFF2-40B4-BE49-F238E27FC236}">
                  <a16:creationId xmlns:a16="http://schemas.microsoft.com/office/drawing/2014/main" id="{24729AAD-A07B-EF49-ADBE-C3B685FBF524}"/>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9">
              <a:extLst>
                <a:ext uri="{FF2B5EF4-FFF2-40B4-BE49-F238E27FC236}">
                  <a16:creationId xmlns:a16="http://schemas.microsoft.com/office/drawing/2014/main" id="{972E487F-C364-0A27-B22F-363588A07242}"/>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0">
              <a:extLst>
                <a:ext uri="{FF2B5EF4-FFF2-40B4-BE49-F238E27FC236}">
                  <a16:creationId xmlns:a16="http://schemas.microsoft.com/office/drawing/2014/main" id="{D502D58C-4030-E5CD-3967-0B5416E4D752}"/>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1">
              <a:extLst>
                <a:ext uri="{FF2B5EF4-FFF2-40B4-BE49-F238E27FC236}">
                  <a16:creationId xmlns:a16="http://schemas.microsoft.com/office/drawing/2014/main" id="{2FF06C1A-44C2-9B61-A16E-1AF175CC5777}"/>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2">
              <a:extLst>
                <a:ext uri="{FF2B5EF4-FFF2-40B4-BE49-F238E27FC236}">
                  <a16:creationId xmlns:a16="http://schemas.microsoft.com/office/drawing/2014/main" id="{5727D33C-008A-B952-F9EB-EDF2D5E874F4}"/>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77726719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End Slide Smok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FC9E98DC-CE77-0C6B-A77B-CD4E2E7D4ABF}"/>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7" name="Freeform 5">
              <a:extLst>
                <a:ext uri="{FF2B5EF4-FFF2-40B4-BE49-F238E27FC236}">
                  <a16:creationId xmlns:a16="http://schemas.microsoft.com/office/drawing/2014/main" id="{759BC67B-ADC0-0751-B0EE-0C7FDB0EDC8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8E8BCD8A-F4F6-FC37-96FB-8B96CFEBFD9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7CB0AA7C-1083-A40A-B1A0-04B4B96CAE5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17C5E5E6-EFF3-D9D7-2075-0D5D3CF0F5C5}"/>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473AC0DD-486E-839E-5DF0-CDDA4859355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79F8C841-ED49-998D-B323-70913E188938}"/>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1F854E00-9301-71E5-8178-2037933D7FE8}"/>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BB134630-68E3-7E72-31B5-00174B010AF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29105672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End Slide Khaki">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DB761486-7A68-2BC1-5083-A15A4C58AD30}"/>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7" name="Freeform 5">
              <a:extLst>
                <a:ext uri="{FF2B5EF4-FFF2-40B4-BE49-F238E27FC236}">
                  <a16:creationId xmlns:a16="http://schemas.microsoft.com/office/drawing/2014/main" id="{FF5F36C8-DFD4-313D-437B-DF7A8DC7A91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E774A7A0-658B-95E8-37FD-45DFD2E9F85E}"/>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203915DD-54A2-FC90-704D-09FC31902D5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B4736A40-CF01-9B24-680B-FE622EE2ED90}"/>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482F76D9-C5F5-4635-4734-BECF3401AD47}"/>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A48ADA05-3FD7-C19E-387E-C41E978D6B02}"/>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23B21FA7-F404-6D2C-710D-1D60FF14D773}"/>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FF1CD37D-3E1E-0806-971A-B31FA2E0FAF5}"/>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49580395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End Slide Blu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8F1E4B3C-5470-00F2-B8CB-BB4906CF439D}"/>
              </a:ext>
            </a:extLst>
          </p:cNvPr>
          <p:cNvGrpSpPr>
            <a:grpSpLocks noChangeAspect="1"/>
          </p:cNvGrpSpPr>
          <p:nvPr/>
        </p:nvGrpSpPr>
        <p:grpSpPr bwMode="auto">
          <a:xfrm>
            <a:off x="330271" y="327819"/>
            <a:ext cx="11536292" cy="1272297"/>
            <a:chOff x="0" y="3473"/>
            <a:chExt cx="15360" cy="1694"/>
          </a:xfrm>
        </p:grpSpPr>
        <p:sp>
          <p:nvSpPr>
            <p:cNvPr id="3" name="Freeform 5">
              <a:extLst>
                <a:ext uri="{FF2B5EF4-FFF2-40B4-BE49-F238E27FC236}">
                  <a16:creationId xmlns:a16="http://schemas.microsoft.com/office/drawing/2014/main" id="{7D7A316D-6FA6-8EBE-A7B4-43071E70A86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11C06CEA-028D-9197-2DEF-67878595AE6C}"/>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DEA93E8D-A827-0EF8-FC25-4EDF7B194E88}"/>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F359F29-A6DD-FD4C-F807-701DEA41EDF2}"/>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2468BF6B-AEBB-4CAA-244D-9EBE80B9A1DB}"/>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CC60AC05-547F-FA65-604E-4ED4912EA9E4}"/>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7632E58E-1400-1E6E-BB60-7A9B794F41F4}"/>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4D65D159-581D-F29B-BBD4-C1C5BACCEEFB}"/>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1063D08B-C972-F169-2B73-CFEDC6030C89}"/>
              </a:ext>
            </a:extLst>
          </p:cNvPr>
          <p:cNvGrpSpPr>
            <a:grpSpLocks noChangeAspect="1"/>
          </p:cNvGrpSpPr>
          <p:nvPr userDrawn="1"/>
        </p:nvGrpSpPr>
        <p:grpSpPr bwMode="auto">
          <a:xfrm>
            <a:off x="330271" y="327821"/>
            <a:ext cx="11536292" cy="1272297"/>
            <a:chOff x="0" y="3473"/>
            <a:chExt cx="15360" cy="1694"/>
          </a:xfrm>
        </p:grpSpPr>
        <p:sp>
          <p:nvSpPr>
            <p:cNvPr id="7" name="Freeform 5">
              <a:extLst>
                <a:ext uri="{FF2B5EF4-FFF2-40B4-BE49-F238E27FC236}">
                  <a16:creationId xmlns:a16="http://schemas.microsoft.com/office/drawing/2014/main" id="{ED81535D-2A46-5A20-01CF-5DD2DA7C086F}"/>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BB018223-E299-3738-CBF0-693AFCB9190A}"/>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2F610301-635F-3AF6-4A25-95D8769C2717}"/>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81382C11-B8EA-0898-0941-915848B821A5}"/>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91C3A4F7-A25C-5D72-7228-7BFBA762EFD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C40CFFCC-11D3-8CCC-CC49-A3AE1D870BA0}"/>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51E6DAD5-05B6-75DF-85EE-AD075C1BE939}"/>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AECC2F0C-5669-5402-DFFD-28E8C412E4D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0442073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End Slide Imag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A87AD45-2D2F-D96C-947C-BAE35BFEBEE3}"/>
              </a:ext>
            </a:extLst>
          </p:cNvPr>
          <p:cNvGrpSpPr>
            <a:grpSpLocks noChangeAspect="1"/>
          </p:cNvGrpSpPr>
          <p:nvPr/>
        </p:nvGrpSpPr>
        <p:grpSpPr bwMode="auto">
          <a:xfrm>
            <a:off x="330271" y="327819"/>
            <a:ext cx="11536292" cy="1272297"/>
            <a:chOff x="0" y="3473"/>
            <a:chExt cx="15360" cy="1694"/>
          </a:xfrm>
        </p:grpSpPr>
        <p:sp>
          <p:nvSpPr>
            <p:cNvPr id="3" name="Freeform 5">
              <a:extLst>
                <a:ext uri="{FF2B5EF4-FFF2-40B4-BE49-F238E27FC236}">
                  <a16:creationId xmlns:a16="http://schemas.microsoft.com/office/drawing/2014/main" id="{31EDC35F-4F2D-B2A7-1ECD-0CF19D1AD285}"/>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97F4776F-4E5E-13DF-F11A-A6808FFFC980}"/>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BA993AE1-6A24-5C17-7FE2-A16589D9C4A6}"/>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A87F8EF-CDAD-15A2-A361-88921E1CAF7E}"/>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E90186DB-2300-A8AA-8FAD-2C609649A61A}"/>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31922286-E237-1114-3A54-E1731611D66C}"/>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1B4DA78C-0EF6-B05D-F2D2-EFEDA343E394}"/>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A00F92FE-6EB2-0D0E-BFC9-559AD1E7A4E7}"/>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5A885236-BEFA-5B58-5978-804689B010BE}"/>
              </a:ext>
            </a:extLst>
          </p:cNvPr>
          <p:cNvGrpSpPr>
            <a:grpSpLocks noChangeAspect="1"/>
          </p:cNvGrpSpPr>
          <p:nvPr userDrawn="1"/>
        </p:nvGrpSpPr>
        <p:grpSpPr bwMode="auto">
          <a:xfrm>
            <a:off x="330271" y="327821"/>
            <a:ext cx="11536292" cy="1272297"/>
            <a:chOff x="0" y="3473"/>
            <a:chExt cx="15360" cy="1694"/>
          </a:xfrm>
        </p:grpSpPr>
        <p:sp>
          <p:nvSpPr>
            <p:cNvPr id="7" name="Freeform 5">
              <a:extLst>
                <a:ext uri="{FF2B5EF4-FFF2-40B4-BE49-F238E27FC236}">
                  <a16:creationId xmlns:a16="http://schemas.microsoft.com/office/drawing/2014/main" id="{1D9A764F-BA2B-E58A-5366-C8E24647975C}"/>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6CBDF6B1-6FA6-32B1-AB6D-94745AFFEB01}"/>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5D394840-561A-120B-C0CC-261CB4EDB8B6}"/>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E41FA9CD-9423-B21B-564E-B1C53E1BFA6A}"/>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146480F1-0E1E-5A43-6599-0ECF26BB5834}"/>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F3CC2FA2-0B50-6D56-DDA1-51F1D60B51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7C12C966-2C08-EF14-147C-186059B3D49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40F765AD-048A-5F45-3174-385EDBB80219}"/>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76129169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8941CFE3-E9FE-BA73-2A08-4753061CC43F}"/>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9" name="Group 4">
            <a:extLst>
              <a:ext uri="{FF2B5EF4-FFF2-40B4-BE49-F238E27FC236}">
                <a16:creationId xmlns:a16="http://schemas.microsoft.com/office/drawing/2014/main" id="{7EA1C465-0DA2-C25C-28A6-88DAA5CEEC2D}"/>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10" name="Freeform 5">
              <a:extLst>
                <a:ext uri="{FF2B5EF4-FFF2-40B4-BE49-F238E27FC236}">
                  <a16:creationId xmlns:a16="http://schemas.microsoft.com/office/drawing/2014/main" id="{51BC4387-0469-F9FA-15D9-E3E33816BA63}"/>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6">
              <a:extLst>
                <a:ext uri="{FF2B5EF4-FFF2-40B4-BE49-F238E27FC236}">
                  <a16:creationId xmlns:a16="http://schemas.microsoft.com/office/drawing/2014/main" id="{91AD462A-A321-9DE1-3589-DCF0C0C0F19C}"/>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7">
              <a:extLst>
                <a:ext uri="{FF2B5EF4-FFF2-40B4-BE49-F238E27FC236}">
                  <a16:creationId xmlns:a16="http://schemas.microsoft.com/office/drawing/2014/main" id="{B13D842F-FA61-C0A0-D468-35C1B26C04EA}"/>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8">
              <a:extLst>
                <a:ext uri="{FF2B5EF4-FFF2-40B4-BE49-F238E27FC236}">
                  <a16:creationId xmlns:a16="http://schemas.microsoft.com/office/drawing/2014/main" id="{BDD896D6-C273-B454-658D-766784493D0A}"/>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9">
              <a:extLst>
                <a:ext uri="{FF2B5EF4-FFF2-40B4-BE49-F238E27FC236}">
                  <a16:creationId xmlns:a16="http://schemas.microsoft.com/office/drawing/2014/main" id="{EC1BB505-E455-9C0E-ED96-9949CF9C97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0">
              <a:extLst>
                <a:ext uri="{FF2B5EF4-FFF2-40B4-BE49-F238E27FC236}">
                  <a16:creationId xmlns:a16="http://schemas.microsoft.com/office/drawing/2014/main" id="{CCCB9683-9567-CD39-B53F-C113CF37BA42}"/>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11">
              <a:extLst>
                <a:ext uri="{FF2B5EF4-FFF2-40B4-BE49-F238E27FC236}">
                  <a16:creationId xmlns:a16="http://schemas.microsoft.com/office/drawing/2014/main" id="{A3A35C3D-3589-B558-DF63-CC0A67CC7447}"/>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2">
              <a:extLst>
                <a:ext uri="{FF2B5EF4-FFF2-40B4-BE49-F238E27FC236}">
                  <a16:creationId xmlns:a16="http://schemas.microsoft.com/office/drawing/2014/main" id="{17A74747-5687-A282-8FB4-9179877A30F7}"/>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4032683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losing Slide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9" name="Text Placeholder 17">
            <a:extLst>
              <a:ext uri="{FF2B5EF4-FFF2-40B4-BE49-F238E27FC236}">
                <a16:creationId xmlns:a16="http://schemas.microsoft.com/office/drawing/2014/main" id="{92BEE681-8AB7-A062-C6CA-FCE05129827F}"/>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7" name="Group 4">
            <a:extLst>
              <a:ext uri="{FF2B5EF4-FFF2-40B4-BE49-F238E27FC236}">
                <a16:creationId xmlns:a16="http://schemas.microsoft.com/office/drawing/2014/main" id="{B5FE95BC-A510-AFC3-AB66-629DCB1E1A68}"/>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10" name="Freeform 5">
              <a:extLst>
                <a:ext uri="{FF2B5EF4-FFF2-40B4-BE49-F238E27FC236}">
                  <a16:creationId xmlns:a16="http://schemas.microsoft.com/office/drawing/2014/main" id="{FEF98960-532D-2943-03E7-66666250BF4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6">
              <a:extLst>
                <a:ext uri="{FF2B5EF4-FFF2-40B4-BE49-F238E27FC236}">
                  <a16:creationId xmlns:a16="http://schemas.microsoft.com/office/drawing/2014/main" id="{81AB4266-C708-D507-D728-05FCC3B6ABAA}"/>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7">
              <a:extLst>
                <a:ext uri="{FF2B5EF4-FFF2-40B4-BE49-F238E27FC236}">
                  <a16:creationId xmlns:a16="http://schemas.microsoft.com/office/drawing/2014/main" id="{C8CD9836-330B-EA93-D4CF-E26DEF80725E}"/>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8">
              <a:extLst>
                <a:ext uri="{FF2B5EF4-FFF2-40B4-BE49-F238E27FC236}">
                  <a16:creationId xmlns:a16="http://schemas.microsoft.com/office/drawing/2014/main" id="{CE677EBE-1D8A-7ACA-4BA2-610E320C6E99}"/>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9">
              <a:extLst>
                <a:ext uri="{FF2B5EF4-FFF2-40B4-BE49-F238E27FC236}">
                  <a16:creationId xmlns:a16="http://schemas.microsoft.com/office/drawing/2014/main" id="{5FF2B21E-85E3-11EA-F25F-0D71EE625F7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0">
              <a:extLst>
                <a:ext uri="{FF2B5EF4-FFF2-40B4-BE49-F238E27FC236}">
                  <a16:creationId xmlns:a16="http://schemas.microsoft.com/office/drawing/2014/main" id="{B5D32E5A-0C3E-5D9F-B05A-6BF8235D5305}"/>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11">
              <a:extLst>
                <a:ext uri="{FF2B5EF4-FFF2-40B4-BE49-F238E27FC236}">
                  <a16:creationId xmlns:a16="http://schemas.microsoft.com/office/drawing/2014/main" id="{E59C3AC8-65A2-BCC1-1AD5-F78CE907AB12}"/>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2">
              <a:extLst>
                <a:ext uri="{FF2B5EF4-FFF2-40B4-BE49-F238E27FC236}">
                  <a16:creationId xmlns:a16="http://schemas.microsoft.com/office/drawing/2014/main" id="{8BE1F1BD-9614-9A9A-F185-D4D671D588BE}"/>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36932324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losing Slide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16624136-4B10-E87C-09E8-F602B21AB53E}"/>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9" name="Group 4">
            <a:extLst>
              <a:ext uri="{FF2B5EF4-FFF2-40B4-BE49-F238E27FC236}">
                <a16:creationId xmlns:a16="http://schemas.microsoft.com/office/drawing/2014/main" id="{265F1D5D-F297-D45A-8F06-07A8A5D3E704}"/>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10" name="Freeform 5">
              <a:extLst>
                <a:ext uri="{FF2B5EF4-FFF2-40B4-BE49-F238E27FC236}">
                  <a16:creationId xmlns:a16="http://schemas.microsoft.com/office/drawing/2014/main" id="{BDEF0B70-8BE5-8607-8440-0C680A8A26C4}"/>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6">
              <a:extLst>
                <a:ext uri="{FF2B5EF4-FFF2-40B4-BE49-F238E27FC236}">
                  <a16:creationId xmlns:a16="http://schemas.microsoft.com/office/drawing/2014/main" id="{AD55EFDB-485B-9F71-DABD-A410A1222FC1}"/>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7">
              <a:extLst>
                <a:ext uri="{FF2B5EF4-FFF2-40B4-BE49-F238E27FC236}">
                  <a16:creationId xmlns:a16="http://schemas.microsoft.com/office/drawing/2014/main" id="{59DFCFA6-C20E-01D0-AFE2-D3C184FB2D5F}"/>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8">
              <a:extLst>
                <a:ext uri="{FF2B5EF4-FFF2-40B4-BE49-F238E27FC236}">
                  <a16:creationId xmlns:a16="http://schemas.microsoft.com/office/drawing/2014/main" id="{4A9ACAEC-2A3C-6E91-175D-EF28F720BF07}"/>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9">
              <a:extLst>
                <a:ext uri="{FF2B5EF4-FFF2-40B4-BE49-F238E27FC236}">
                  <a16:creationId xmlns:a16="http://schemas.microsoft.com/office/drawing/2014/main" id="{E7BC33D3-E092-0FD2-A075-B543847A19C4}"/>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0">
              <a:extLst>
                <a:ext uri="{FF2B5EF4-FFF2-40B4-BE49-F238E27FC236}">
                  <a16:creationId xmlns:a16="http://schemas.microsoft.com/office/drawing/2014/main" id="{DFEAE05E-424E-A2A5-96FA-3B5705C3E9D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11">
              <a:extLst>
                <a:ext uri="{FF2B5EF4-FFF2-40B4-BE49-F238E27FC236}">
                  <a16:creationId xmlns:a16="http://schemas.microsoft.com/office/drawing/2014/main" id="{657AE428-93A3-2994-C96C-822EDBF43EB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2">
              <a:extLst>
                <a:ext uri="{FF2B5EF4-FFF2-40B4-BE49-F238E27FC236}">
                  <a16:creationId xmlns:a16="http://schemas.microsoft.com/office/drawing/2014/main" id="{8A600D29-EA28-3159-DDE8-8C1C867CFB5D}"/>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86164786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losing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bg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49CC1682-CCAA-5EE1-585E-F7C4434F1C5E}"/>
              </a:ext>
            </a:extLst>
          </p:cNvPr>
          <p:cNvGrpSpPr>
            <a:grpSpLocks noChangeAspect="1"/>
          </p:cNvGrpSpPr>
          <p:nvPr/>
        </p:nvGrpSpPr>
        <p:grpSpPr bwMode="auto">
          <a:xfrm>
            <a:off x="330271" y="327819"/>
            <a:ext cx="3972600" cy="438124"/>
            <a:chOff x="0" y="3473"/>
            <a:chExt cx="15360" cy="1694"/>
          </a:xfrm>
        </p:grpSpPr>
        <p:sp>
          <p:nvSpPr>
            <p:cNvPr id="4" name="Freeform 5">
              <a:extLst>
                <a:ext uri="{FF2B5EF4-FFF2-40B4-BE49-F238E27FC236}">
                  <a16:creationId xmlns:a16="http://schemas.microsoft.com/office/drawing/2014/main" id="{770403FB-3386-A0FE-3E9D-A2925EF0E8F0}"/>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C2CDC1DE-179E-04D4-B493-BF069DE85D67}"/>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B9A68412-C85B-6332-8B98-2635795BBA04}"/>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D9ECB875-34C4-65FF-6CDA-1356F6BC767F}"/>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D3B5B848-7A8D-931B-DFC2-C5B37B8DB6F5}"/>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361AABDF-9542-DBC6-6388-ABE2035BE7BC}"/>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57C10C3-A39D-D1F6-3C50-91EC9A5E76EF}"/>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E4DD9B4A-92B0-0B9A-755B-A13B032A85A5}"/>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DC194134-A515-0C24-CB74-92DACB0FDC9F}"/>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9" name="Group 4">
            <a:extLst>
              <a:ext uri="{FF2B5EF4-FFF2-40B4-BE49-F238E27FC236}">
                <a16:creationId xmlns:a16="http://schemas.microsoft.com/office/drawing/2014/main" id="{6A85CE3D-DB93-CB85-1685-3B58C80F2E81}"/>
              </a:ext>
            </a:extLst>
          </p:cNvPr>
          <p:cNvGrpSpPr>
            <a:grpSpLocks noChangeAspect="1"/>
          </p:cNvGrpSpPr>
          <p:nvPr userDrawn="1"/>
        </p:nvGrpSpPr>
        <p:grpSpPr bwMode="auto">
          <a:xfrm>
            <a:off x="330271" y="327819"/>
            <a:ext cx="3972600" cy="438124"/>
            <a:chOff x="0" y="3473"/>
            <a:chExt cx="15360" cy="1694"/>
          </a:xfrm>
        </p:grpSpPr>
        <p:sp>
          <p:nvSpPr>
            <p:cNvPr id="10" name="Freeform 5">
              <a:extLst>
                <a:ext uri="{FF2B5EF4-FFF2-40B4-BE49-F238E27FC236}">
                  <a16:creationId xmlns:a16="http://schemas.microsoft.com/office/drawing/2014/main" id="{7B04679C-6ACA-D423-88F0-53639369475A}"/>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6">
              <a:extLst>
                <a:ext uri="{FF2B5EF4-FFF2-40B4-BE49-F238E27FC236}">
                  <a16:creationId xmlns:a16="http://schemas.microsoft.com/office/drawing/2014/main" id="{1ACB45F6-6422-F1FC-AB78-BB520C409808}"/>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7">
              <a:extLst>
                <a:ext uri="{FF2B5EF4-FFF2-40B4-BE49-F238E27FC236}">
                  <a16:creationId xmlns:a16="http://schemas.microsoft.com/office/drawing/2014/main" id="{EC77A9FF-8E61-8C6F-60E4-16B24BD1EA47}"/>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8">
              <a:extLst>
                <a:ext uri="{FF2B5EF4-FFF2-40B4-BE49-F238E27FC236}">
                  <a16:creationId xmlns:a16="http://schemas.microsoft.com/office/drawing/2014/main" id="{0ACB1718-5170-6375-CC14-7F1A3F6DA64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9">
              <a:extLst>
                <a:ext uri="{FF2B5EF4-FFF2-40B4-BE49-F238E27FC236}">
                  <a16:creationId xmlns:a16="http://schemas.microsoft.com/office/drawing/2014/main" id="{78370B32-8D5C-3B28-E18C-CEB2E03474DC}"/>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0">
              <a:extLst>
                <a:ext uri="{FF2B5EF4-FFF2-40B4-BE49-F238E27FC236}">
                  <a16:creationId xmlns:a16="http://schemas.microsoft.com/office/drawing/2014/main" id="{94C62E6A-D4D3-1193-A10D-9AAF1F08E023}"/>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11">
              <a:extLst>
                <a:ext uri="{FF2B5EF4-FFF2-40B4-BE49-F238E27FC236}">
                  <a16:creationId xmlns:a16="http://schemas.microsoft.com/office/drawing/2014/main" id="{F9DB91E4-9289-28BE-EDCC-D4BA96D06F5F}"/>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2">
              <a:extLst>
                <a:ext uri="{FF2B5EF4-FFF2-40B4-BE49-F238E27FC236}">
                  <a16:creationId xmlns:a16="http://schemas.microsoft.com/office/drawing/2014/main" id="{7422A333-2FAF-15FD-FC43-B229F442A3F1}"/>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38337175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543443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Only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05599391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45265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Only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82828855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122389671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mok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148522648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Khaki">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318322902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34" name="Text Placeholder 17">
            <a:extLst>
              <a:ext uri="{FF2B5EF4-FFF2-40B4-BE49-F238E27FC236}">
                <a16:creationId xmlns:a16="http://schemas.microsoft.com/office/drawing/2014/main" id="{C53F61BD-18EB-B863-761D-89639D8806F9}"/>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243303334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Smok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11F185D0-AFD5-29A8-8DBA-63C332F2594A}"/>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249726487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Khaki">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32F34A56-64A7-7D06-2C13-DE870A6B3F5B}"/>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60668972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grpSp>
        <p:nvGrpSpPr>
          <p:cNvPr id="6" name="Group 4">
            <a:extLst>
              <a:ext uri="{FF2B5EF4-FFF2-40B4-BE49-F238E27FC236}">
                <a16:creationId xmlns:a16="http://schemas.microsoft.com/office/drawing/2014/main" id="{714C7637-5E21-BDDB-D675-718E58535D6D}"/>
              </a:ext>
            </a:extLst>
          </p:cNvPr>
          <p:cNvGrpSpPr>
            <a:grpSpLocks noChangeAspect="1"/>
          </p:cNvGrpSpPr>
          <p:nvPr userDrawn="1"/>
        </p:nvGrpSpPr>
        <p:grpSpPr bwMode="auto">
          <a:xfrm>
            <a:off x="330271" y="327819"/>
            <a:ext cx="3972600" cy="438124"/>
            <a:chOff x="0" y="3473"/>
            <a:chExt cx="15360" cy="1694"/>
          </a:xfrm>
        </p:grpSpPr>
        <p:sp>
          <p:nvSpPr>
            <p:cNvPr id="17" name="Freeform 5">
              <a:extLst>
                <a:ext uri="{FF2B5EF4-FFF2-40B4-BE49-F238E27FC236}">
                  <a16:creationId xmlns:a16="http://schemas.microsoft.com/office/drawing/2014/main" id="{A57B56D4-851E-7242-EAB1-CD5B53E8B9A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6">
              <a:extLst>
                <a:ext uri="{FF2B5EF4-FFF2-40B4-BE49-F238E27FC236}">
                  <a16:creationId xmlns:a16="http://schemas.microsoft.com/office/drawing/2014/main" id="{525FF1F4-36F0-A184-7B99-8F5F4A49C89F}"/>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7">
              <a:extLst>
                <a:ext uri="{FF2B5EF4-FFF2-40B4-BE49-F238E27FC236}">
                  <a16:creationId xmlns:a16="http://schemas.microsoft.com/office/drawing/2014/main" id="{F198715B-A90B-9B06-A055-401A84B0921B}"/>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8">
              <a:extLst>
                <a:ext uri="{FF2B5EF4-FFF2-40B4-BE49-F238E27FC236}">
                  <a16:creationId xmlns:a16="http://schemas.microsoft.com/office/drawing/2014/main" id="{9D2E04D5-A2EE-135D-A8C9-6E695F9BCF31}"/>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9">
              <a:extLst>
                <a:ext uri="{FF2B5EF4-FFF2-40B4-BE49-F238E27FC236}">
                  <a16:creationId xmlns:a16="http://schemas.microsoft.com/office/drawing/2014/main" id="{8CE0DC1F-799B-3F7A-3A71-D20337A4746C}"/>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3" name="Freeform 10">
              <a:extLst>
                <a:ext uri="{FF2B5EF4-FFF2-40B4-BE49-F238E27FC236}">
                  <a16:creationId xmlns:a16="http://schemas.microsoft.com/office/drawing/2014/main" id="{E8EAEE22-055F-6869-D50D-D9C8C9082FD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4" name="Freeform 11">
              <a:extLst>
                <a:ext uri="{FF2B5EF4-FFF2-40B4-BE49-F238E27FC236}">
                  <a16:creationId xmlns:a16="http://schemas.microsoft.com/office/drawing/2014/main" id="{EADAC67C-850F-96D3-0962-09E1B4CC3ECB}"/>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12">
              <a:extLst>
                <a:ext uri="{FF2B5EF4-FFF2-40B4-BE49-F238E27FC236}">
                  <a16:creationId xmlns:a16="http://schemas.microsoft.com/office/drawing/2014/main" id="{683187A0-2E68-170D-55EF-0FA20E7A75B8}"/>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4" name="Text Placeholder 17">
            <a:extLst>
              <a:ext uri="{FF2B5EF4-FFF2-40B4-BE49-F238E27FC236}">
                <a16:creationId xmlns:a16="http://schemas.microsoft.com/office/drawing/2014/main" id="{DE35EBC5-835C-E753-0718-4DC94AE7D1D6}"/>
              </a:ext>
            </a:extLst>
          </p:cNvPr>
          <p:cNvSpPr>
            <a:spLocks noGrp="1"/>
          </p:cNvSpPr>
          <p:nvPr>
            <p:ph type="body" sz="quarter" idx="10"/>
          </p:nvPr>
        </p:nvSpPr>
        <p:spPr>
          <a:xfrm>
            <a:off x="330271" y="5789338"/>
            <a:ext cx="5579199"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6288291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Imag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98F30683-44FB-4995-47C3-43A7DE5523C7}"/>
              </a:ext>
            </a:extLst>
          </p:cNvPr>
          <p:cNvGrpSpPr>
            <a:grpSpLocks noChangeAspect="1"/>
          </p:cNvGrpSpPr>
          <p:nvPr userDrawn="1"/>
        </p:nvGrpSpPr>
        <p:grpSpPr bwMode="auto">
          <a:xfrm>
            <a:off x="330271" y="327819"/>
            <a:ext cx="3972600" cy="438124"/>
            <a:chOff x="0" y="3473"/>
            <a:chExt cx="15360" cy="1694"/>
          </a:xfrm>
        </p:grpSpPr>
        <p:sp>
          <p:nvSpPr>
            <p:cNvPr id="5" name="Freeform 5">
              <a:extLst>
                <a:ext uri="{FF2B5EF4-FFF2-40B4-BE49-F238E27FC236}">
                  <a16:creationId xmlns:a16="http://schemas.microsoft.com/office/drawing/2014/main" id="{77A24E86-91AA-6A9B-314A-752B77481A0D}"/>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6">
              <a:extLst>
                <a:ext uri="{FF2B5EF4-FFF2-40B4-BE49-F238E27FC236}">
                  <a16:creationId xmlns:a16="http://schemas.microsoft.com/office/drawing/2014/main" id="{A879B37A-F4A9-2DDA-3FC3-9FC52384AE62}"/>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7">
              <a:extLst>
                <a:ext uri="{FF2B5EF4-FFF2-40B4-BE49-F238E27FC236}">
                  <a16:creationId xmlns:a16="http://schemas.microsoft.com/office/drawing/2014/main" id="{93DABC58-132F-2F2F-EB5B-78B30A3D448C}"/>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8">
              <a:extLst>
                <a:ext uri="{FF2B5EF4-FFF2-40B4-BE49-F238E27FC236}">
                  <a16:creationId xmlns:a16="http://schemas.microsoft.com/office/drawing/2014/main" id="{DFE51362-844C-B4F1-1A83-A287F312E94A}"/>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9">
              <a:extLst>
                <a:ext uri="{FF2B5EF4-FFF2-40B4-BE49-F238E27FC236}">
                  <a16:creationId xmlns:a16="http://schemas.microsoft.com/office/drawing/2014/main" id="{E0F57AAB-C462-6A3A-9686-048341EA78B1}"/>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0">
              <a:extLst>
                <a:ext uri="{FF2B5EF4-FFF2-40B4-BE49-F238E27FC236}">
                  <a16:creationId xmlns:a16="http://schemas.microsoft.com/office/drawing/2014/main" id="{8A0D371A-82CE-1829-AA32-FB790C7A60A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1">
              <a:extLst>
                <a:ext uri="{FF2B5EF4-FFF2-40B4-BE49-F238E27FC236}">
                  <a16:creationId xmlns:a16="http://schemas.microsoft.com/office/drawing/2014/main" id="{EA0DE082-4D8F-8158-56B4-AF85C4A0FA22}"/>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12">
              <a:extLst>
                <a:ext uri="{FF2B5EF4-FFF2-40B4-BE49-F238E27FC236}">
                  <a16:creationId xmlns:a16="http://schemas.microsoft.com/office/drawing/2014/main" id="{530CFB56-59E9-38CF-519A-B532B32547A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23" name="Title 1">
            <a:extLst>
              <a:ext uri="{FF2B5EF4-FFF2-40B4-BE49-F238E27FC236}">
                <a16:creationId xmlns:a16="http://schemas.microsoft.com/office/drawing/2014/main" id="{FB5434B5-DD4C-F988-6EBA-085A7DD4940D}"/>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24" name="Subtitle 2">
            <a:extLst>
              <a:ext uri="{FF2B5EF4-FFF2-40B4-BE49-F238E27FC236}">
                <a16:creationId xmlns:a16="http://schemas.microsoft.com/office/drawing/2014/main" id="{1E34748E-CBEF-26E7-AB9F-696FA5D599DC}"/>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B1788887-B968-8C8D-9236-5F4F1A1842F1}"/>
              </a:ext>
            </a:extLst>
          </p:cNvPr>
          <p:cNvSpPr>
            <a:spLocks noGrp="1"/>
          </p:cNvSpPr>
          <p:nvPr>
            <p:ph type="body" sz="quarter" idx="10"/>
          </p:nvPr>
        </p:nvSpPr>
        <p:spPr>
          <a:xfrm>
            <a:off x="330271" y="5789338"/>
            <a:ext cx="5579199"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407999913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genda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5" y="238870"/>
            <a:ext cx="5163243" cy="3190130"/>
          </a:xfrm>
        </p:spPr>
        <p:txBody>
          <a:bodyPr/>
          <a:lstStyle>
            <a:lvl1pPr>
              <a:defRPr sz="64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2" y="327820"/>
            <a:ext cx="5777508" cy="31011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F9C35426-417C-E41E-5A03-5974D3C79A08}"/>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7516182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67893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1"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1" y="1394621"/>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317466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1"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1" y="1394621"/>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21846384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1"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1" y="1394621"/>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8526107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3"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3"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6"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09035858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wo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3"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3"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6"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02019597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wo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3"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3"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6"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18074776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3"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88475608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hree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3"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6866366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hree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3"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53624803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9"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1"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03706673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339368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hree Images and Captions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9"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1"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16098037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hree Images and Captions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9"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1"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81423154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Large Tex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027"/>
            <a:ext cx="9984000" cy="5934075"/>
          </a:xfrm>
        </p:spPr>
        <p:txBody>
          <a:bodyPr/>
          <a:lstStyle>
            <a:lvl1pPr>
              <a:defRPr sz="48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8" name="TextBox 7">
            <a:extLst>
              <a:ext uri="{FF2B5EF4-FFF2-40B4-BE49-F238E27FC236}">
                <a16:creationId xmlns:a16="http://schemas.microsoft.com/office/drawing/2014/main" id="{24A8D6E0-472D-9B14-F3A6-BC2F23E87040}"/>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146774957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1">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67369607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Header Smok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1">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94925788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Header Khaki">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1">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88680361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ection Header Blu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p:nvPr>
        </p:nvSpPr>
        <p:spPr>
          <a:xfrm>
            <a:off x="31725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10" name="Subtitle 2">
            <a:extLst>
              <a:ext uri="{FF2B5EF4-FFF2-40B4-BE49-F238E27FC236}">
                <a16:creationId xmlns:a16="http://schemas.microsoft.com/office/drawing/2014/main" id="{01609BCD-EF9A-DF89-AAD2-167090C57F54}"/>
              </a:ext>
            </a:extLst>
          </p:cNvPr>
          <p:cNvSpPr>
            <a:spLocks noGrp="1"/>
          </p:cNvSpPr>
          <p:nvPr>
            <p:ph type="subTitle" idx="1"/>
          </p:nvPr>
        </p:nvSpPr>
        <p:spPr>
          <a:xfrm>
            <a:off x="31725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67399523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1" y="252000"/>
            <a:ext cx="5583671"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1" y="620198"/>
            <a:ext cx="5583671"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1" y="1394621"/>
            <a:ext cx="5583671"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3963589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Text and Conten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1" y="252000"/>
            <a:ext cx="5583671"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1" y="620198"/>
            <a:ext cx="5583671"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1" y="1394621"/>
            <a:ext cx="5583671"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20639597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Text and Conten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1" y="252000"/>
            <a:ext cx="5583671"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1" y="620198"/>
            <a:ext cx="5583671"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1" y="1394621"/>
            <a:ext cx="5583671"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77332222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238870"/>
            <a:ext cx="5163243" cy="3190130"/>
          </a:xfrm>
        </p:spPr>
        <p:txBody>
          <a:bodyPr/>
          <a:lstStyle>
            <a:lvl1pPr>
              <a:defRPr sz="64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819"/>
            <a:ext cx="5777508" cy="31011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F9C35426-417C-E41E-5A03-5974D3C79A08}"/>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
        <p:nvSpPr>
          <p:cNvPr id="6" name="TextBox 5">
            <a:extLst>
              <a:ext uri="{FF2B5EF4-FFF2-40B4-BE49-F238E27FC236}">
                <a16:creationId xmlns:a16="http://schemas.microsoft.com/office/drawing/2014/main" id="{EFB57AF5-1C0C-CA22-2452-DD2857C481EA}"/>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21142779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Content and Four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46506536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Content and Four Images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293569060"/>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Content and Four Images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86322611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Content and Nine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20070496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Content and Nine Images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18878468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Content and Nine Images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04135415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3" y="327821"/>
            <a:ext cx="5583239"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133955305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ext and Conten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3" y="327821"/>
            <a:ext cx="5583239"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64018343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and Conten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3" y="327821"/>
            <a:ext cx="5583239"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7450929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 and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21"/>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4"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7858776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7D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F4440-CEDC-0D92-E0D5-5C1E3B59B1DA}"/>
              </a:ext>
            </a:extLst>
          </p:cNvPr>
          <p:cNvSpPr>
            <a:spLocks noGrp="1"/>
          </p:cNvSpPr>
          <p:nvPr>
            <p:ph type="title"/>
          </p:nvPr>
        </p:nvSpPr>
        <p:spPr>
          <a:xfrm>
            <a:off x="325800" y="252000"/>
            <a:ext cx="11540763" cy="378044"/>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BCA021F-8558-9528-DA3D-486CCDBEB58F}"/>
              </a:ext>
            </a:extLst>
          </p:cNvPr>
          <p:cNvSpPr>
            <a:spLocks noGrp="1"/>
          </p:cNvSpPr>
          <p:nvPr>
            <p:ph type="body" idx="1"/>
          </p:nvPr>
        </p:nvSpPr>
        <p:spPr>
          <a:xfrm>
            <a:off x="326232" y="1394619"/>
            <a:ext cx="11541025" cy="486648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CD1A8F0-AC4B-E4A0-94D0-99C4BFD973A7}"/>
              </a:ext>
            </a:extLst>
          </p:cNvPr>
          <p:cNvSpPr>
            <a:spLocks noGrp="1"/>
          </p:cNvSpPr>
          <p:nvPr>
            <p:ph type="dt" sz="half" idx="2"/>
          </p:nvPr>
        </p:nvSpPr>
        <p:spPr>
          <a:xfrm>
            <a:off x="10641349" y="6393702"/>
            <a:ext cx="1233647" cy="137270"/>
          </a:xfrm>
          <a:prstGeom prst="rect">
            <a:avLst/>
          </a:prstGeom>
        </p:spPr>
        <p:txBody>
          <a:bodyPr vert="horz" lIns="0" tIns="0" rIns="0" bIns="0" rtlCol="0" anchor="b">
            <a:noAutofit/>
          </a:bodyPr>
          <a:lstStyle>
            <a:lvl1pPr algn="r">
              <a:defRPr sz="850">
                <a:solidFill>
                  <a:schemeClr val="accent1"/>
                </a:solidFill>
              </a:defRPr>
            </a:lvl1pPr>
          </a:lstStyle>
          <a:p>
            <a:endParaRPr lang="en-GB"/>
          </a:p>
        </p:txBody>
      </p:sp>
      <p:sp>
        <p:nvSpPr>
          <p:cNvPr id="5" name="Footer Placeholder 4">
            <a:extLst>
              <a:ext uri="{FF2B5EF4-FFF2-40B4-BE49-F238E27FC236}">
                <a16:creationId xmlns:a16="http://schemas.microsoft.com/office/drawing/2014/main" id="{5EC0FC7A-298A-77A0-6596-56B0B3FD8C37}"/>
              </a:ext>
            </a:extLst>
          </p:cNvPr>
          <p:cNvSpPr>
            <a:spLocks noGrp="1"/>
          </p:cNvSpPr>
          <p:nvPr>
            <p:ph type="ftr" sz="quarter" idx="3"/>
          </p:nvPr>
        </p:nvSpPr>
        <p:spPr>
          <a:xfrm>
            <a:off x="1965261" y="6393702"/>
            <a:ext cx="3423452" cy="137272"/>
          </a:xfrm>
          <a:prstGeom prst="rect">
            <a:avLst/>
          </a:prstGeom>
        </p:spPr>
        <p:txBody>
          <a:bodyPr vert="horz" lIns="0" tIns="0" rIns="0" bIns="0" rtlCol="0" anchor="b">
            <a:noAutofit/>
          </a:bodyPr>
          <a:lstStyle>
            <a:lvl1pPr algn="l">
              <a:defRPr sz="850">
                <a:solidFill>
                  <a:schemeClr val="accent1"/>
                </a:solidFill>
              </a:defRPr>
            </a:lvl1pPr>
          </a:lstStyle>
          <a:p>
            <a:endParaRPr lang="en-GB" dirty="0"/>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5936755" y="6393702"/>
            <a:ext cx="318491" cy="137272"/>
          </a:xfrm>
          <a:prstGeom prst="rect">
            <a:avLst/>
          </a:prstGeom>
        </p:spPr>
        <p:txBody>
          <a:bodyPr vert="horz" lIns="0" tIns="0" rIns="0" bIns="0" rtlCol="0" anchor="b">
            <a:noAutofit/>
          </a:bodyPr>
          <a:lstStyle>
            <a:lvl1pPr algn="ctr">
              <a:defRPr sz="850" b="1">
                <a:solidFill>
                  <a:schemeClr val="accent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D296CDD9-97E9-735B-8549-0F3AE3CCAC58}"/>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accent1"/>
                </a:solidFill>
                <a:latin typeface="+mj-lt"/>
              </a:rPr>
              <a:t>Imperial College London</a:t>
            </a:r>
          </a:p>
        </p:txBody>
      </p:sp>
      <p:sp>
        <p:nvSpPr>
          <p:cNvPr id="8" name="TextBox 7">
            <a:extLst>
              <a:ext uri="{FF2B5EF4-FFF2-40B4-BE49-F238E27FC236}">
                <a16:creationId xmlns:a16="http://schemas.microsoft.com/office/drawing/2014/main" id="{81647CD8-3E40-B509-BD6D-ECF7A61018A2}"/>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accent1"/>
                </a:solidFill>
                <a:latin typeface="+mj-lt"/>
              </a:rPr>
              <a:t>Imperial College London</a:t>
            </a:r>
          </a:p>
        </p:txBody>
      </p:sp>
    </p:spTree>
    <p:extLst>
      <p:ext uri="{BB962C8B-B14F-4D97-AF65-F5344CB8AC3E}">
        <p14:creationId xmlns:p14="http://schemas.microsoft.com/office/powerpoint/2010/main" val="316343036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 id="2147483837" r:id="rId44"/>
    <p:sldLayoutId id="2147483838" r:id="rId45"/>
    <p:sldLayoutId id="2147483839" r:id="rId46"/>
    <p:sldLayoutId id="2147483840" r:id="rId47"/>
    <p:sldLayoutId id="2147483841" r:id="rId48"/>
    <p:sldLayoutId id="2147483842" r:id="rId49"/>
    <p:sldLayoutId id="2147483843" r:id="rId50"/>
    <p:sldLayoutId id="2147483844" r:id="rId51"/>
    <p:sldLayoutId id="2147483845" r:id="rId52"/>
    <p:sldLayoutId id="2147483846" r:id="rId53"/>
    <p:sldLayoutId id="2147483847" r:id="rId54"/>
    <p:sldLayoutId id="2147483848" r:id="rId55"/>
    <p:sldLayoutId id="2147483849" r:id="rId56"/>
    <p:sldLayoutId id="2147483850" r:id="rId57"/>
    <p:sldLayoutId id="2147483851" r:id="rId58"/>
    <p:sldLayoutId id="2147483852" r:id="rId59"/>
    <p:sldLayoutId id="2147483853" r:id="rId60"/>
    <p:sldLayoutId id="2147483854" r:id="rId61"/>
    <p:sldLayoutId id="2147483855" r:id="rId62"/>
    <p:sldLayoutId id="2147483856" r:id="rId63"/>
    <p:sldLayoutId id="2147483656" r:id="rId64"/>
    <p:sldLayoutId id="2147483679" r:id="rId65"/>
    <p:sldLayoutId id="2147483680" r:id="rId66"/>
    <p:sldLayoutId id="2147483649" r:id="rId67"/>
    <p:sldLayoutId id="2147483657" r:id="rId68"/>
    <p:sldLayoutId id="2147483675" r:id="rId69"/>
    <p:sldLayoutId id="2147483650" r:id="rId70"/>
    <p:sldLayoutId id="2147483683" r:id="rId71"/>
    <p:sldLayoutId id="2147483684" r:id="rId72"/>
    <p:sldLayoutId id="2147483652" r:id="rId73"/>
    <p:sldLayoutId id="2147483685" r:id="rId74"/>
    <p:sldLayoutId id="2147483686" r:id="rId75"/>
    <p:sldLayoutId id="2147483659" r:id="rId76"/>
    <p:sldLayoutId id="2147483687" r:id="rId77"/>
    <p:sldLayoutId id="2147483688" r:id="rId78"/>
    <p:sldLayoutId id="2147483660" r:id="rId79"/>
    <p:sldLayoutId id="2147483689" r:id="rId80"/>
    <p:sldLayoutId id="2147483690" r:id="rId81"/>
    <p:sldLayoutId id="2147483676" r:id="rId82"/>
    <p:sldLayoutId id="2147483667" r:id="rId83"/>
    <p:sldLayoutId id="2147483693" r:id="rId84"/>
    <p:sldLayoutId id="2147483694" r:id="rId85"/>
    <p:sldLayoutId id="2147483666" r:id="rId86"/>
    <p:sldLayoutId id="2147483661" r:id="rId87"/>
    <p:sldLayoutId id="2147483695" r:id="rId88"/>
    <p:sldLayoutId id="2147483696" r:id="rId89"/>
    <p:sldLayoutId id="2147483669" r:id="rId90"/>
    <p:sldLayoutId id="2147483697" r:id="rId91"/>
    <p:sldLayoutId id="2147483698" r:id="rId92"/>
    <p:sldLayoutId id="2147483678" r:id="rId93"/>
    <p:sldLayoutId id="2147483699" r:id="rId94"/>
    <p:sldLayoutId id="2147483700" r:id="rId95"/>
    <p:sldLayoutId id="2147483662" r:id="rId96"/>
    <p:sldLayoutId id="2147483701" r:id="rId97"/>
    <p:sldLayoutId id="2147483702" r:id="rId98"/>
    <p:sldLayoutId id="2147483663" r:id="rId99"/>
    <p:sldLayoutId id="2147483703" r:id="rId100"/>
    <p:sldLayoutId id="2147483704" r:id="rId101"/>
    <p:sldLayoutId id="2147483664" r:id="rId102"/>
    <p:sldLayoutId id="2147483705" r:id="rId103"/>
    <p:sldLayoutId id="2147483706" r:id="rId104"/>
    <p:sldLayoutId id="2147483671" r:id="rId105"/>
    <p:sldLayoutId id="2147483707" r:id="rId106"/>
    <p:sldLayoutId id="2147483708" r:id="rId107"/>
    <p:sldLayoutId id="2147483670" r:id="rId108"/>
    <p:sldLayoutId id="2147483672" r:id="rId109"/>
    <p:sldLayoutId id="2147483674" r:id="rId110"/>
    <p:sldLayoutId id="2147483709" r:id="rId111"/>
    <p:sldLayoutId id="2147483710" r:id="rId112"/>
    <p:sldLayoutId id="2147483673" r:id="rId113"/>
    <p:sldLayoutId id="2147483654" r:id="rId114"/>
    <p:sldLayoutId id="2147483711" r:id="rId115"/>
    <p:sldLayoutId id="2147483712" r:id="rId116"/>
    <p:sldLayoutId id="2147483858" r:id="rId117"/>
    <p:sldLayoutId id="2147483860" r:id="rId118"/>
    <p:sldLayoutId id="2147483861" r:id="rId119"/>
  </p:sldLayoutIdLst>
  <p:transition>
    <p:fade/>
  </p:transition>
  <p:hf hdr="0" ftr="0" dt="0"/>
  <p:txStyles>
    <p:titleStyle>
      <a:lvl1pPr algn="l" defTabSz="685765" rtl="0" eaLnBrk="1" latinLnBrk="0" hangingPunct="1">
        <a:lnSpc>
          <a:spcPct val="90000"/>
        </a:lnSpc>
        <a:spcBef>
          <a:spcPct val="0"/>
        </a:spcBef>
        <a:buNone/>
        <a:defRPr sz="2600" b="1" kern="1200">
          <a:solidFill>
            <a:schemeClr val="accent1"/>
          </a:solidFill>
          <a:latin typeface="+mj-lt"/>
          <a:ea typeface="+mj-ea"/>
          <a:cs typeface="+mj-cs"/>
        </a:defRPr>
      </a:lvl1pPr>
    </p:titleStyle>
    <p:body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765" rtl="0" eaLnBrk="1" latinLnBrk="0" hangingPunct="1">
        <a:defRPr sz="1600" kern="1200">
          <a:solidFill>
            <a:schemeClr val="tx1"/>
          </a:solidFill>
          <a:latin typeface="+mn-lt"/>
          <a:ea typeface="+mn-ea"/>
          <a:cs typeface="+mn-cs"/>
        </a:defRPr>
      </a:lvl1pPr>
      <a:lvl2pPr marL="342882" algn="l" defTabSz="685765" rtl="0" eaLnBrk="1" latinLnBrk="0" hangingPunct="1">
        <a:defRPr sz="1600" kern="1200">
          <a:solidFill>
            <a:schemeClr val="tx1"/>
          </a:solidFill>
          <a:latin typeface="+mn-lt"/>
          <a:ea typeface="+mn-ea"/>
          <a:cs typeface="+mn-cs"/>
        </a:defRPr>
      </a:lvl2pPr>
      <a:lvl3pPr marL="685765" algn="l" defTabSz="685765" rtl="0" eaLnBrk="1" latinLnBrk="0" hangingPunct="1">
        <a:defRPr sz="1600" kern="1200">
          <a:solidFill>
            <a:schemeClr val="tx1"/>
          </a:solidFill>
          <a:latin typeface="+mn-lt"/>
          <a:ea typeface="+mn-ea"/>
          <a:cs typeface="+mn-cs"/>
        </a:defRPr>
      </a:lvl3pPr>
      <a:lvl4pPr marL="1028647" algn="l" defTabSz="685765" rtl="0" eaLnBrk="1" latinLnBrk="0" hangingPunct="1">
        <a:defRPr sz="1600" kern="1200">
          <a:solidFill>
            <a:schemeClr val="tx1"/>
          </a:solidFill>
          <a:latin typeface="+mn-lt"/>
          <a:ea typeface="+mn-ea"/>
          <a:cs typeface="+mn-cs"/>
        </a:defRPr>
      </a:lvl4pPr>
      <a:lvl5pPr marL="1371530" algn="l" defTabSz="685765" rtl="0" eaLnBrk="1" latinLnBrk="0" hangingPunct="1">
        <a:defRPr sz="1600" kern="1200">
          <a:solidFill>
            <a:schemeClr val="tx1"/>
          </a:solidFill>
          <a:latin typeface="+mn-lt"/>
          <a:ea typeface="+mn-ea"/>
          <a:cs typeface="+mn-cs"/>
        </a:defRPr>
      </a:lvl5pPr>
      <a:lvl6pPr marL="1714412" algn="l" defTabSz="685765" rtl="0" eaLnBrk="1" latinLnBrk="0" hangingPunct="1">
        <a:defRPr sz="1600" kern="1200">
          <a:solidFill>
            <a:schemeClr val="tx1"/>
          </a:solidFill>
          <a:latin typeface="+mn-lt"/>
          <a:ea typeface="+mn-ea"/>
          <a:cs typeface="+mn-cs"/>
        </a:defRPr>
      </a:lvl6pPr>
      <a:lvl7pPr marL="2057295" algn="l" defTabSz="685765" rtl="0" eaLnBrk="1" latinLnBrk="0" hangingPunct="1">
        <a:defRPr sz="1600" kern="1200">
          <a:solidFill>
            <a:schemeClr val="tx1"/>
          </a:solidFill>
          <a:latin typeface="+mn-lt"/>
          <a:ea typeface="+mn-ea"/>
          <a:cs typeface="+mn-cs"/>
        </a:defRPr>
      </a:lvl7pPr>
      <a:lvl8pPr marL="2400177" algn="l" defTabSz="685765" rtl="0" eaLnBrk="1" latinLnBrk="0" hangingPunct="1">
        <a:defRPr sz="1600" kern="1200">
          <a:solidFill>
            <a:schemeClr val="tx1"/>
          </a:solidFill>
          <a:latin typeface="+mn-lt"/>
          <a:ea typeface="+mn-ea"/>
          <a:cs typeface="+mn-cs"/>
        </a:defRPr>
      </a:lvl8pPr>
      <a:lvl9pPr marL="2743060" algn="l" defTabSz="685765"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06">
          <p15:clr>
            <a:srgbClr val="F26B43"/>
          </p15:clr>
        </p15:guide>
        <p15:guide id="4" pos="7475">
          <p15:clr>
            <a:srgbClr val="F26B43"/>
          </p15:clr>
        </p15:guide>
        <p15:guide id="5" orient="horz" pos="207">
          <p15:clr>
            <a:srgbClr val="F26B43"/>
          </p15:clr>
        </p15:guide>
        <p15:guide id="6" orient="horz" pos="4114">
          <p15:clr>
            <a:srgbClr val="F26B43"/>
          </p15:clr>
        </p15:guide>
        <p15:guide id="7" orient="horz" pos="3944">
          <p15:clr>
            <a:srgbClr val="F26B43"/>
          </p15:clr>
        </p15:guide>
        <p15:guide id="8" orient="horz" pos="879">
          <p15:clr>
            <a:srgbClr val="F26B43"/>
          </p15:clr>
        </p15:guide>
        <p15:guide id="9" pos="3723">
          <p15:clr>
            <a:srgbClr val="F26B43"/>
          </p15:clr>
        </p15:guide>
        <p15:guide id="10" pos="395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11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2" Type="http://schemas.openxmlformats.org/officeDocument/2006/relationships/hyperlink" Target="https://bit.ly/3LGbfeQ" TargetMode="External"/><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3" Type="http://schemas.openxmlformats.org/officeDocument/2006/relationships/hyperlink" Target="https://www.imperial.ac.uk/equality/governance/" TargetMode="External"/><Relationship Id="rId2" Type="http://schemas.openxmlformats.org/officeDocument/2006/relationships/hyperlink" Target="https://www.gov.uk/guidance/equality-act-2010-guidance" TargetMode="External"/><Relationship Id="rId1" Type="http://schemas.openxmlformats.org/officeDocument/2006/relationships/slideLayout" Target="../slideLayouts/slideLayout117.xml"/><Relationship Id="rId4" Type="http://schemas.openxmlformats.org/officeDocument/2006/relationships/hyperlink" Target="https://www.gov.uk/government/collections/gender-pay-gap-reporting"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7.xml"/><Relationship Id="rId1" Type="http://schemas.openxmlformats.org/officeDocument/2006/relationships/video" Target="https://www.youtube.com/embed/ViDtnfQ9FHc?feature=oembed" TargetMode="Externa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23.xml.rels><?xml version="1.0" encoding="UTF-8" standalone="yes"?>
<Relationships xmlns="http://schemas.openxmlformats.org/package/2006/relationships"><Relationship Id="rId3" Type="http://schemas.openxmlformats.org/officeDocument/2006/relationships/hyperlink" Target="https://www.imperial.ac.uk/human-resources/pay-and-pensions/principles-of-pay-and-recognition/gender-and-ethnicity-pay-gap/" TargetMode="External"/><Relationship Id="rId7" Type="http://schemas.openxmlformats.org/officeDocument/2006/relationships/hyperlink" Target="https://www.imperialcollegeunion.org/activities/a-to-z" TargetMode="External"/><Relationship Id="rId2" Type="http://schemas.openxmlformats.org/officeDocument/2006/relationships/hyperlink" Target="https://www.imperial.ac.uk/equality/governance/" TargetMode="External"/><Relationship Id="rId1" Type="http://schemas.openxmlformats.org/officeDocument/2006/relationships/slideLayout" Target="../slideLayouts/slideLayout117.xml"/><Relationship Id="rId6" Type="http://schemas.openxmlformats.org/officeDocument/2006/relationships/hyperlink" Target="https://www.imperial.ac.uk/equality/staff-networks/" TargetMode="External"/><Relationship Id="rId5" Type="http://schemas.openxmlformats.org/officeDocument/2006/relationships/hyperlink" Target="https://www.imperial.ac.uk/equality/accreditations/" TargetMode="External"/><Relationship Id="rId4" Type="http://schemas.openxmlformats.org/officeDocument/2006/relationships/hyperlink" Target="https://www.imperial.ac.uk/equality/governance/strategy/"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7.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8.xml"/></Relationships>
</file>

<file path=ppt/slides/_rels/slide26.xml.rels><?xml version="1.0" encoding="UTF-8" standalone="yes"?>
<Relationships xmlns="http://schemas.openxmlformats.org/package/2006/relationships"><Relationship Id="rId2" Type="http://schemas.openxmlformats.org/officeDocument/2006/relationships/hyperlink" Target="https://bit.ly/3LGbfeQ" TargetMode="External"/><Relationship Id="rId1" Type="http://schemas.openxmlformats.org/officeDocument/2006/relationships/slideLayout" Target="../slideLayouts/slideLayout118.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56.xml"/><Relationship Id="rId4" Type="http://schemas.openxmlformats.org/officeDocument/2006/relationships/hyperlink" Target="mailto:c.agg@imperial.ac.uk" TargetMode="Externa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1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11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1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15BAE-720F-1314-442B-170561ACAE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9F7E3-F68C-EAF3-0915-A4AA9A327F14}"/>
              </a:ext>
            </a:extLst>
          </p:cNvPr>
          <p:cNvSpPr>
            <a:spLocks noGrp="1"/>
          </p:cNvSpPr>
          <p:nvPr>
            <p:ph type="ctrTitle"/>
          </p:nvPr>
        </p:nvSpPr>
        <p:spPr>
          <a:xfrm>
            <a:off x="330271" y="1782700"/>
            <a:ext cx="11716587" cy="1847943"/>
          </a:xfrm>
        </p:spPr>
        <p:txBody>
          <a:bodyPr/>
          <a:lstStyle/>
          <a:p>
            <a:r>
              <a:rPr lang="en-US" sz="4000" dirty="0"/>
              <a:t>Equality, Diversity and Inclusion in </a:t>
            </a:r>
            <a:r>
              <a:rPr lang="en-US" sz="4000" dirty="0">
                <a:highlight>
                  <a:srgbClr val="FFFF00"/>
                </a:highlight>
              </a:rPr>
              <a:t>[insert department (i.e. Engineering)]</a:t>
            </a:r>
            <a:endParaRPr lang="en-GB" sz="6600" dirty="0">
              <a:highlight>
                <a:srgbClr val="FFFF00"/>
              </a:highlight>
            </a:endParaRPr>
          </a:p>
        </p:txBody>
      </p:sp>
      <p:sp>
        <p:nvSpPr>
          <p:cNvPr id="3" name="Subtitle 2">
            <a:extLst>
              <a:ext uri="{FF2B5EF4-FFF2-40B4-BE49-F238E27FC236}">
                <a16:creationId xmlns:a16="http://schemas.microsoft.com/office/drawing/2014/main" id="{C52BD528-A09E-5EC1-4705-D425C72CAD2A}"/>
              </a:ext>
            </a:extLst>
          </p:cNvPr>
          <p:cNvSpPr>
            <a:spLocks noGrp="1"/>
          </p:cNvSpPr>
          <p:nvPr>
            <p:ph type="subTitle" idx="1"/>
          </p:nvPr>
        </p:nvSpPr>
        <p:spPr>
          <a:xfrm>
            <a:off x="330271" y="3812845"/>
            <a:ext cx="9144000" cy="1322348"/>
          </a:xfrm>
        </p:spPr>
        <p:txBody>
          <a:bodyPr/>
          <a:lstStyle/>
          <a:p>
            <a:r>
              <a:rPr lang="en-GB" sz="3200" b="1" dirty="0"/>
              <a:t>Introductions</a:t>
            </a:r>
          </a:p>
          <a:p>
            <a:r>
              <a:rPr lang="en-GB" sz="2400" b="1" dirty="0">
                <a:highlight>
                  <a:srgbClr val="FFFF00"/>
                </a:highlight>
              </a:rPr>
              <a:t>[insert speaker’s names]</a:t>
            </a:r>
          </a:p>
        </p:txBody>
      </p:sp>
    </p:spTree>
    <p:extLst>
      <p:ext uri="{BB962C8B-B14F-4D97-AF65-F5344CB8AC3E}">
        <p14:creationId xmlns:p14="http://schemas.microsoft.com/office/powerpoint/2010/main" val="272407211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D792F95-5104-8E1C-A762-7EE13F567176}"/>
              </a:ext>
            </a:extLst>
          </p:cNvPr>
          <p:cNvGraphicFramePr>
            <a:graphicFrameLocks noGrp="1"/>
          </p:cNvGraphicFramePr>
          <p:nvPr>
            <p:ph idx="1"/>
            <p:extLst>
              <p:ext uri="{D42A27DB-BD31-4B8C-83A1-F6EECF244321}">
                <p14:modId xmlns:p14="http://schemas.microsoft.com/office/powerpoint/2010/main" val="2865519055"/>
              </p:ext>
            </p:extLst>
          </p:nvPr>
        </p:nvGraphicFramePr>
        <p:xfrm>
          <a:off x="1981200" y="1936422"/>
          <a:ext cx="8229600" cy="3644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2E5C5E0F-2D3D-34CA-2672-7A32F58B4497}"/>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44D49D26-1EC9-A65C-BED5-077F17C5F27E}"/>
              </a:ext>
            </a:extLst>
          </p:cNvPr>
          <p:cNvSpPr>
            <a:spLocks noGrp="1"/>
          </p:cNvSpPr>
          <p:nvPr>
            <p:ph type="body" sz="quarter" idx="12"/>
          </p:nvPr>
        </p:nvSpPr>
        <p:spPr/>
        <p:txBody>
          <a:bodyPr/>
          <a:lstStyle/>
          <a:p>
            <a:endParaRPr lang="en-GB"/>
          </a:p>
        </p:txBody>
      </p:sp>
      <p:sp>
        <p:nvSpPr>
          <p:cNvPr id="9" name="Title 1">
            <a:extLst>
              <a:ext uri="{FF2B5EF4-FFF2-40B4-BE49-F238E27FC236}">
                <a16:creationId xmlns:a16="http://schemas.microsoft.com/office/drawing/2014/main" id="{92AEE443-A250-1DC2-5CA4-C1020706A598}"/>
              </a:ext>
            </a:extLst>
          </p:cNvPr>
          <p:cNvSpPr txBox="1">
            <a:spLocks/>
          </p:cNvSpPr>
          <p:nvPr/>
        </p:nvSpPr>
        <p:spPr>
          <a:xfrm>
            <a:off x="325801" y="252000"/>
            <a:ext cx="8502890" cy="530192"/>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sz="3600" dirty="0"/>
              <a:t>Expectations</a:t>
            </a:r>
          </a:p>
        </p:txBody>
      </p:sp>
    </p:spTree>
    <p:extLst>
      <p:ext uri="{BB962C8B-B14F-4D97-AF65-F5344CB8AC3E}">
        <p14:creationId xmlns:p14="http://schemas.microsoft.com/office/powerpoint/2010/main" val="318713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descr="Logbook, 40%, Individual, Curated, ME3 does not equal ME4, 4 A4 pages.&#10;Initiative, 40%, Group, 4 tasks, Bi weekly, circa 2 A4 pages each.&#10;Essay, 20%, Individual, Peer Feedback, Positionality, 2 A4 pages.">
            <a:extLst>
              <a:ext uri="{FF2B5EF4-FFF2-40B4-BE49-F238E27FC236}">
                <a16:creationId xmlns:a16="http://schemas.microsoft.com/office/drawing/2014/main" id="{BD06E557-CF23-B04E-46FA-92FE34D74846}"/>
              </a:ext>
            </a:extLst>
          </p:cNvPr>
          <p:cNvGraphicFramePr>
            <a:graphicFrameLocks noGrp="1"/>
          </p:cNvGraphicFramePr>
          <p:nvPr>
            <p:ph idx="1"/>
            <p:extLst>
              <p:ext uri="{D42A27DB-BD31-4B8C-83A1-F6EECF244321}">
                <p14:modId xmlns:p14="http://schemas.microsoft.com/office/powerpoint/2010/main" val="4187489758"/>
              </p:ext>
            </p:extLst>
          </p:nvPr>
        </p:nvGraphicFramePr>
        <p:xfrm>
          <a:off x="1788692" y="1680924"/>
          <a:ext cx="8229600" cy="3884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Placeholder 8">
            <a:extLst>
              <a:ext uri="{FF2B5EF4-FFF2-40B4-BE49-F238E27FC236}">
                <a16:creationId xmlns:a16="http://schemas.microsoft.com/office/drawing/2014/main" id="{99BA02C8-C8C8-4613-875F-C648C4513D4F}"/>
              </a:ext>
            </a:extLst>
          </p:cNvPr>
          <p:cNvSpPr>
            <a:spLocks noGrp="1"/>
          </p:cNvSpPr>
          <p:nvPr>
            <p:ph type="body" sz="quarter" idx="10"/>
          </p:nvPr>
        </p:nvSpPr>
        <p:spPr/>
        <p:txBody>
          <a:bodyPr/>
          <a:lstStyle/>
          <a:p>
            <a:endParaRPr lang="en-GB"/>
          </a:p>
        </p:txBody>
      </p:sp>
      <p:sp>
        <p:nvSpPr>
          <p:cNvPr id="10" name="Text Placeholder 9">
            <a:extLst>
              <a:ext uri="{FF2B5EF4-FFF2-40B4-BE49-F238E27FC236}">
                <a16:creationId xmlns:a16="http://schemas.microsoft.com/office/drawing/2014/main" id="{BE337625-8C43-16EC-404A-A61C3B108DAE}"/>
              </a:ext>
            </a:extLst>
          </p:cNvPr>
          <p:cNvSpPr>
            <a:spLocks noGrp="1"/>
          </p:cNvSpPr>
          <p:nvPr>
            <p:ph type="body" sz="quarter" idx="12"/>
          </p:nvPr>
        </p:nvSpPr>
        <p:spPr/>
        <p:txBody>
          <a:bodyPr/>
          <a:lstStyle/>
          <a:p>
            <a:endParaRPr lang="en-GB"/>
          </a:p>
        </p:txBody>
      </p:sp>
      <p:sp>
        <p:nvSpPr>
          <p:cNvPr id="12" name="Title 1">
            <a:extLst>
              <a:ext uri="{FF2B5EF4-FFF2-40B4-BE49-F238E27FC236}">
                <a16:creationId xmlns:a16="http://schemas.microsoft.com/office/drawing/2014/main" id="{2A20E41F-7C52-0F1D-D291-937EE36CC781}"/>
              </a:ext>
            </a:extLst>
          </p:cNvPr>
          <p:cNvSpPr txBox="1">
            <a:spLocks/>
          </p:cNvSpPr>
          <p:nvPr/>
        </p:nvSpPr>
        <p:spPr>
          <a:xfrm>
            <a:off x="325801" y="252000"/>
            <a:ext cx="8502890" cy="530192"/>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sz="3600" dirty="0"/>
              <a:t>Assessment</a:t>
            </a:r>
          </a:p>
        </p:txBody>
      </p:sp>
    </p:spTree>
    <p:extLst>
      <p:ext uri="{BB962C8B-B14F-4D97-AF65-F5344CB8AC3E}">
        <p14:creationId xmlns:p14="http://schemas.microsoft.com/office/powerpoint/2010/main" val="724655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84414D-F6D6-F781-EEAB-2C72B03A2B7D}"/>
              </a:ext>
            </a:extLst>
          </p:cNvPr>
          <p:cNvSpPr>
            <a:spLocks noGrp="1"/>
          </p:cNvSpPr>
          <p:nvPr>
            <p:ph idx="11"/>
          </p:nvPr>
        </p:nvSpPr>
        <p:spPr/>
        <p:txBody>
          <a:bodyPr/>
          <a:lstStyle/>
          <a:p>
            <a:r>
              <a:rPr lang="en-GB" sz="2800" dirty="0"/>
              <a:t>Assignment deadlines</a:t>
            </a:r>
          </a:p>
          <a:p>
            <a:endParaRPr lang="en-GB" sz="2800" dirty="0"/>
          </a:p>
          <a:p>
            <a:r>
              <a:rPr lang="en-GB" sz="2800" b="1" dirty="0">
                <a:highlight>
                  <a:srgbClr val="FFFF00"/>
                </a:highlight>
              </a:rPr>
              <a:t>[add link to </a:t>
            </a:r>
            <a:r>
              <a:rPr lang="en-GB" sz="2800" b="1" dirty="0" err="1">
                <a:highlight>
                  <a:srgbClr val="FFFF00"/>
                </a:highlight>
              </a:rPr>
              <a:t>mentimeter</a:t>
            </a:r>
            <a:r>
              <a:rPr lang="en-GB" sz="2800" b="1" dirty="0">
                <a:highlight>
                  <a:srgbClr val="FFFF00"/>
                </a:highlight>
              </a:rPr>
              <a:t> for students to suggest deadlines]</a:t>
            </a:r>
          </a:p>
          <a:p>
            <a:endParaRPr lang="en-GB" sz="2800" dirty="0">
              <a:hlinkClick r:id="rId2"/>
            </a:endParaRPr>
          </a:p>
        </p:txBody>
      </p:sp>
      <p:sp>
        <p:nvSpPr>
          <p:cNvPr id="3" name="Title 2">
            <a:extLst>
              <a:ext uri="{FF2B5EF4-FFF2-40B4-BE49-F238E27FC236}">
                <a16:creationId xmlns:a16="http://schemas.microsoft.com/office/drawing/2014/main" id="{5B2701CF-5CCA-FF23-50A3-F0C4401D421A}"/>
              </a:ext>
            </a:extLst>
          </p:cNvPr>
          <p:cNvSpPr>
            <a:spLocks noGrp="1"/>
          </p:cNvSpPr>
          <p:nvPr>
            <p:ph type="title"/>
          </p:nvPr>
        </p:nvSpPr>
        <p:spPr/>
        <p:txBody>
          <a:bodyPr/>
          <a:lstStyle/>
          <a:p>
            <a:r>
              <a:rPr lang="en-GB" sz="3600" dirty="0"/>
              <a:t>Have your say…</a:t>
            </a:r>
          </a:p>
        </p:txBody>
      </p:sp>
      <p:sp>
        <p:nvSpPr>
          <p:cNvPr id="4" name="Text Placeholder 3">
            <a:extLst>
              <a:ext uri="{FF2B5EF4-FFF2-40B4-BE49-F238E27FC236}">
                <a16:creationId xmlns:a16="http://schemas.microsoft.com/office/drawing/2014/main" id="{1326B27A-7693-4DBE-4666-153F75310AE8}"/>
              </a:ext>
            </a:extLst>
          </p:cNvPr>
          <p:cNvSpPr>
            <a:spLocks noGrp="1"/>
          </p:cNvSpPr>
          <p:nvPr>
            <p:ph type="body" sz="quarter" idx="10"/>
          </p:nvPr>
        </p:nvSpPr>
        <p:spPr/>
        <p:txBody>
          <a:bodyPr/>
          <a:lstStyle/>
          <a:p>
            <a:endParaRPr lang="en-GB"/>
          </a:p>
        </p:txBody>
      </p:sp>
      <p:sp>
        <p:nvSpPr>
          <p:cNvPr id="6" name="Text Placeholder 5">
            <a:extLst>
              <a:ext uri="{FF2B5EF4-FFF2-40B4-BE49-F238E27FC236}">
                <a16:creationId xmlns:a16="http://schemas.microsoft.com/office/drawing/2014/main" id="{63EC4E62-B2DE-F5F9-2C94-A8600F63CDDE}"/>
              </a:ext>
            </a:extLst>
          </p:cNvPr>
          <p:cNvSpPr>
            <a:spLocks noGrp="1"/>
          </p:cNvSpPr>
          <p:nvPr>
            <p:ph type="body" sz="quarter" idx="13"/>
          </p:nvPr>
        </p:nvSpPr>
        <p:spPr/>
        <p:txBody>
          <a:bodyPr/>
          <a:lstStyle/>
          <a:p>
            <a:endParaRPr lang="en-GB"/>
          </a:p>
        </p:txBody>
      </p:sp>
      <p:sp>
        <p:nvSpPr>
          <p:cNvPr id="7" name="Content Placeholder 6">
            <a:extLst>
              <a:ext uri="{FF2B5EF4-FFF2-40B4-BE49-F238E27FC236}">
                <a16:creationId xmlns:a16="http://schemas.microsoft.com/office/drawing/2014/main" id="{1A671DCF-6982-F444-F28C-DF9B4217F60F}"/>
              </a:ext>
            </a:extLst>
          </p:cNvPr>
          <p:cNvSpPr>
            <a:spLocks noGrp="1"/>
          </p:cNvSpPr>
          <p:nvPr>
            <p:ph idx="12"/>
          </p:nvPr>
        </p:nvSpPr>
        <p:spPr/>
        <p:txBody>
          <a:bodyPr/>
          <a:lstStyle/>
          <a:p>
            <a:endParaRPr lang="en-GB"/>
          </a:p>
        </p:txBody>
      </p:sp>
      <p:sp>
        <p:nvSpPr>
          <p:cNvPr id="8" name="TextBox 7">
            <a:extLst>
              <a:ext uri="{FF2B5EF4-FFF2-40B4-BE49-F238E27FC236}">
                <a16:creationId xmlns:a16="http://schemas.microsoft.com/office/drawing/2014/main" id="{1040523E-3581-B2C2-D0DD-C1C0A8F61D6A}"/>
              </a:ext>
            </a:extLst>
          </p:cNvPr>
          <p:cNvSpPr txBox="1"/>
          <p:nvPr/>
        </p:nvSpPr>
        <p:spPr>
          <a:xfrm>
            <a:off x="7122285" y="3105834"/>
            <a:ext cx="3955018" cy="646331"/>
          </a:xfrm>
          <a:prstGeom prst="rect">
            <a:avLst/>
          </a:prstGeom>
          <a:noFill/>
        </p:spPr>
        <p:txBody>
          <a:bodyPr wrap="square">
            <a:spAutoFit/>
          </a:bodyPr>
          <a:lstStyle/>
          <a:p>
            <a:r>
              <a:rPr lang="en-GB" sz="1800" b="1" dirty="0">
                <a:highlight>
                  <a:srgbClr val="FFFF00"/>
                </a:highlight>
              </a:rPr>
              <a:t>[add QR code to </a:t>
            </a:r>
            <a:r>
              <a:rPr lang="en-GB" sz="1800" b="1" dirty="0" err="1">
                <a:highlight>
                  <a:srgbClr val="FFFF00"/>
                </a:highlight>
              </a:rPr>
              <a:t>mentimeter</a:t>
            </a:r>
            <a:r>
              <a:rPr lang="en-GB" sz="1800" b="1" dirty="0">
                <a:highlight>
                  <a:srgbClr val="FFFF00"/>
                </a:highlight>
              </a:rPr>
              <a:t> for students to suggest deadlines]</a:t>
            </a:r>
          </a:p>
        </p:txBody>
      </p:sp>
    </p:spTree>
    <p:extLst>
      <p:ext uri="{BB962C8B-B14F-4D97-AF65-F5344CB8AC3E}">
        <p14:creationId xmlns:p14="http://schemas.microsoft.com/office/powerpoint/2010/main" val="1140003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0C14-722D-F4A6-E890-25549B483971}"/>
              </a:ext>
            </a:extLst>
          </p:cNvPr>
          <p:cNvSpPr>
            <a:spLocks noGrp="1"/>
          </p:cNvSpPr>
          <p:nvPr>
            <p:ph type="title"/>
          </p:nvPr>
        </p:nvSpPr>
        <p:spPr/>
        <p:txBody>
          <a:bodyPr/>
          <a:lstStyle/>
          <a:p>
            <a:r>
              <a:rPr lang="en-GB" sz="3600" dirty="0"/>
              <a:t>Academic and Technical Rigor</a:t>
            </a:r>
          </a:p>
        </p:txBody>
      </p:sp>
      <p:sp>
        <p:nvSpPr>
          <p:cNvPr id="6" name="Text Placeholder 5">
            <a:extLst>
              <a:ext uri="{FF2B5EF4-FFF2-40B4-BE49-F238E27FC236}">
                <a16:creationId xmlns:a16="http://schemas.microsoft.com/office/drawing/2014/main" id="{4B0461EC-6A7D-1CAB-CA16-491810B6D282}"/>
              </a:ext>
            </a:extLst>
          </p:cNvPr>
          <p:cNvSpPr>
            <a:spLocks noGrp="1"/>
          </p:cNvSpPr>
          <p:nvPr>
            <p:ph type="body" sz="quarter" idx="10"/>
          </p:nvPr>
        </p:nvSpPr>
        <p:spPr/>
        <p:txBody>
          <a:bodyPr/>
          <a:lstStyle/>
          <a:p>
            <a:endParaRPr lang="en-GB"/>
          </a:p>
        </p:txBody>
      </p:sp>
      <p:sp>
        <p:nvSpPr>
          <p:cNvPr id="8" name="Content Placeholder 7">
            <a:extLst>
              <a:ext uri="{FF2B5EF4-FFF2-40B4-BE49-F238E27FC236}">
                <a16:creationId xmlns:a16="http://schemas.microsoft.com/office/drawing/2014/main" id="{E89CF3C0-4DDF-048B-8420-883B61CC888E}"/>
              </a:ext>
            </a:extLst>
          </p:cNvPr>
          <p:cNvSpPr>
            <a:spLocks noGrp="1"/>
          </p:cNvSpPr>
          <p:nvPr>
            <p:ph idx="12"/>
          </p:nvPr>
        </p:nvSpPr>
        <p:spPr>
          <a:xfrm>
            <a:off x="6314563" y="1886102"/>
            <a:ext cx="5267837" cy="3644104"/>
          </a:xfrm>
        </p:spPr>
        <p:txBody>
          <a:bodyPr/>
          <a:lstStyle/>
          <a:p>
            <a:pPr marL="342900" indent="-342900">
              <a:spcBef>
                <a:spcPts val="600"/>
              </a:spcBef>
              <a:spcAft>
                <a:spcPts val="600"/>
              </a:spcAft>
              <a:buFont typeface="Arial" panose="020B0604020202020204" pitchFamily="34" charset="0"/>
              <a:buChar char="•"/>
            </a:pPr>
            <a:r>
              <a:rPr lang="en-GB" sz="2400" dirty="0"/>
              <a:t>Critical Analysis</a:t>
            </a:r>
          </a:p>
          <a:p>
            <a:pPr marL="342900" indent="-342900">
              <a:spcBef>
                <a:spcPts val="600"/>
              </a:spcBef>
              <a:spcAft>
                <a:spcPts val="600"/>
              </a:spcAft>
              <a:buFont typeface="Arial" panose="020B0604020202020204" pitchFamily="34" charset="0"/>
              <a:buChar char="•"/>
            </a:pPr>
            <a:r>
              <a:rPr lang="en-GB" sz="2400" dirty="0"/>
              <a:t>Citation</a:t>
            </a:r>
          </a:p>
          <a:p>
            <a:pPr marL="342900" indent="-342900">
              <a:spcBef>
                <a:spcPts val="600"/>
              </a:spcBef>
              <a:spcAft>
                <a:spcPts val="600"/>
              </a:spcAft>
              <a:buFont typeface="Arial" panose="020B0604020202020204" pitchFamily="34" charset="0"/>
              <a:buChar char="•"/>
            </a:pPr>
            <a:r>
              <a:rPr lang="en-GB" sz="2400" dirty="0"/>
              <a:t>Comparison and benchmarking</a:t>
            </a:r>
          </a:p>
          <a:p>
            <a:pPr marL="342900" indent="-342900">
              <a:spcBef>
                <a:spcPts val="600"/>
              </a:spcBef>
              <a:spcAft>
                <a:spcPts val="600"/>
              </a:spcAft>
              <a:buFont typeface="Arial" panose="020B0604020202020204" pitchFamily="34" charset="0"/>
              <a:buChar char="•"/>
            </a:pPr>
            <a:r>
              <a:rPr lang="en-GB" sz="2400" dirty="0"/>
              <a:t>Systematic review</a:t>
            </a:r>
          </a:p>
          <a:p>
            <a:pPr marL="342900" indent="-342900">
              <a:spcBef>
                <a:spcPts val="600"/>
              </a:spcBef>
              <a:spcAft>
                <a:spcPts val="600"/>
              </a:spcAft>
              <a:buFont typeface="Arial" panose="020B0604020202020204" pitchFamily="34" charset="0"/>
              <a:buChar char="•"/>
            </a:pPr>
            <a:r>
              <a:rPr lang="en-GB" sz="2400" dirty="0"/>
              <a:t>Engineering processes</a:t>
            </a:r>
          </a:p>
        </p:txBody>
      </p:sp>
      <p:sp>
        <p:nvSpPr>
          <p:cNvPr id="9" name="Text Placeholder 8">
            <a:extLst>
              <a:ext uri="{FF2B5EF4-FFF2-40B4-BE49-F238E27FC236}">
                <a16:creationId xmlns:a16="http://schemas.microsoft.com/office/drawing/2014/main" id="{C8207BB1-CB72-50AC-B9CF-FF6C7C10F595}"/>
              </a:ext>
            </a:extLst>
          </p:cNvPr>
          <p:cNvSpPr>
            <a:spLocks noGrp="1"/>
          </p:cNvSpPr>
          <p:nvPr>
            <p:ph type="body" sz="quarter" idx="13"/>
          </p:nvPr>
        </p:nvSpPr>
        <p:spPr/>
        <p:txBody>
          <a:bodyPr/>
          <a:lstStyle/>
          <a:p>
            <a:endParaRPr lang="en-GB"/>
          </a:p>
        </p:txBody>
      </p:sp>
      <p:pic>
        <p:nvPicPr>
          <p:cNvPr id="1026" name="Picture 2" descr="Bloom's Taxonomy : Remember, Understand, Apply, Analyze, Evaluate, Create.">
            <a:extLst>
              <a:ext uri="{FF2B5EF4-FFF2-40B4-BE49-F238E27FC236}">
                <a16:creationId xmlns:a16="http://schemas.microsoft.com/office/drawing/2014/main" id="{12302E5E-F4D9-F357-BCA2-4622C0E6EC00}"/>
              </a:ext>
            </a:extLst>
          </p:cNvPr>
          <p:cNvPicPr>
            <a:picLocks noGrp="1" noChangeAspect="1" noChangeArrowheads="1"/>
          </p:cNvPicPr>
          <p:nvPr>
            <p:ph idx="11"/>
          </p:nvPr>
        </p:nvPicPr>
        <p:blipFill>
          <a:blip r:embed="rId3">
            <a:extLst>
              <a:ext uri="{28A0092B-C50C-407E-A947-70E740481C1C}">
                <a14:useLocalDpi xmlns:a14="http://schemas.microsoft.com/office/drawing/2010/main" val="0"/>
              </a:ext>
            </a:extLst>
          </a:blip>
          <a:srcRect/>
          <a:stretch>
            <a:fillRect/>
          </a:stretch>
        </p:blipFill>
        <p:spPr bwMode="auto">
          <a:xfrm>
            <a:off x="655105" y="1590020"/>
            <a:ext cx="4609226" cy="33848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9920E95-AC19-BD22-8645-B69787373A7F}"/>
              </a:ext>
            </a:extLst>
          </p:cNvPr>
          <p:cNvSpPr txBox="1"/>
          <p:nvPr/>
        </p:nvSpPr>
        <p:spPr>
          <a:xfrm>
            <a:off x="255291" y="5893462"/>
            <a:ext cx="11149704" cy="646331"/>
          </a:xfrm>
          <a:prstGeom prst="rect">
            <a:avLst/>
          </a:prstGeom>
          <a:noFill/>
        </p:spPr>
        <p:txBody>
          <a:bodyPr wrap="square">
            <a:spAutoFit/>
          </a:bodyPr>
          <a:lstStyle/>
          <a:p>
            <a:pPr marR="457200" algn="l"/>
            <a:r>
              <a:rPr lang="en-GB" sz="1200" b="0" i="0" dirty="0">
                <a:solidFill>
                  <a:srgbClr val="000000"/>
                </a:solidFill>
                <a:effectLst/>
                <a:latin typeface="Calibri" panose="020F0502020204030204" pitchFamily="34" charset="0"/>
              </a:rPr>
              <a:t>[1] amoore9, “Curriculum Corner: Bloom’s Taxonomy: Create | Tennessee 4-H Youth Development,” Jan. 06, 2017. https://4h.tennessee.edu/curriculum-corner-blooms-taxonomy-create/ (accessed Jul. 23, 2024).</a:t>
            </a:r>
          </a:p>
          <a:p>
            <a:pPr algn="l"/>
            <a:r>
              <a:rPr lang="en-GB" sz="1200" b="0" i="0" dirty="0">
                <a:solidFill>
                  <a:srgbClr val="000000"/>
                </a:solidFill>
                <a:effectLst/>
                <a:latin typeface="Calibri" panose="020F0502020204030204" pitchFamily="34" charset="0"/>
              </a:rPr>
              <a:t>‌</a:t>
            </a:r>
          </a:p>
        </p:txBody>
      </p:sp>
      <p:sp>
        <p:nvSpPr>
          <p:cNvPr id="5" name="TextBox 4">
            <a:extLst>
              <a:ext uri="{FF2B5EF4-FFF2-40B4-BE49-F238E27FC236}">
                <a16:creationId xmlns:a16="http://schemas.microsoft.com/office/drawing/2014/main" id="{F6B7A499-8E14-AC59-C5A1-9AD0B8876A27}"/>
              </a:ext>
            </a:extLst>
          </p:cNvPr>
          <p:cNvSpPr txBox="1"/>
          <p:nvPr/>
        </p:nvSpPr>
        <p:spPr>
          <a:xfrm>
            <a:off x="2835580" y="5311119"/>
            <a:ext cx="932379" cy="338554"/>
          </a:xfrm>
          <a:prstGeom prst="rect">
            <a:avLst/>
          </a:prstGeom>
          <a:noFill/>
        </p:spPr>
        <p:txBody>
          <a:bodyPr wrap="square">
            <a:spAutoFit/>
          </a:bodyPr>
          <a:lstStyle/>
          <a:p>
            <a:pPr marR="457200" algn="l"/>
            <a:r>
              <a:rPr lang="en-GB" sz="1600" b="0" i="0" dirty="0">
                <a:solidFill>
                  <a:srgbClr val="000000"/>
                </a:solidFill>
                <a:effectLst/>
                <a:latin typeface="Calibri" panose="020F0502020204030204" pitchFamily="34" charset="0"/>
              </a:rPr>
              <a:t>[1]</a:t>
            </a:r>
          </a:p>
        </p:txBody>
      </p:sp>
    </p:spTree>
    <p:extLst>
      <p:ext uri="{BB962C8B-B14F-4D97-AF65-F5344CB8AC3E}">
        <p14:creationId xmlns:p14="http://schemas.microsoft.com/office/powerpoint/2010/main" val="1910722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0C14-722D-F4A6-E890-25549B483971}"/>
              </a:ext>
            </a:extLst>
          </p:cNvPr>
          <p:cNvSpPr>
            <a:spLocks noGrp="1"/>
          </p:cNvSpPr>
          <p:nvPr>
            <p:ph type="title"/>
          </p:nvPr>
        </p:nvSpPr>
        <p:spPr/>
        <p:txBody>
          <a:bodyPr/>
          <a:lstStyle/>
          <a:p>
            <a:r>
              <a:rPr lang="en-GB" sz="3600" dirty="0"/>
              <a:t>Group Activity</a:t>
            </a:r>
          </a:p>
        </p:txBody>
      </p:sp>
      <p:sp>
        <p:nvSpPr>
          <p:cNvPr id="3" name="Content Placeholder 2">
            <a:extLst>
              <a:ext uri="{FF2B5EF4-FFF2-40B4-BE49-F238E27FC236}">
                <a16:creationId xmlns:a16="http://schemas.microsoft.com/office/drawing/2014/main" id="{AC42110B-370D-41BE-D357-8A68532910BF}"/>
              </a:ext>
            </a:extLst>
          </p:cNvPr>
          <p:cNvSpPr>
            <a:spLocks noGrp="1"/>
          </p:cNvSpPr>
          <p:nvPr>
            <p:ph idx="1"/>
          </p:nvPr>
        </p:nvSpPr>
        <p:spPr/>
        <p:txBody>
          <a:bodyPr/>
          <a:lstStyle/>
          <a:p>
            <a:pPr marL="342900" indent="-342900">
              <a:lnSpc>
                <a:spcPct val="150000"/>
              </a:lnSpc>
              <a:buFont typeface="Arial" panose="020B0604020202020204" pitchFamily="34" charset="0"/>
              <a:buChar char="•"/>
            </a:pPr>
            <a:r>
              <a:rPr lang="en-GB" dirty="0"/>
              <a:t>Groups 1 &amp; 2 – What is Equality</a:t>
            </a:r>
          </a:p>
          <a:p>
            <a:pPr marL="342900" indent="-342900">
              <a:lnSpc>
                <a:spcPct val="150000"/>
              </a:lnSpc>
              <a:buFont typeface="Arial" panose="020B0604020202020204" pitchFamily="34" charset="0"/>
              <a:buChar char="•"/>
            </a:pPr>
            <a:r>
              <a:rPr lang="en-GB" dirty="0"/>
              <a:t>Groups 3 &amp; 4 – What is Diversity</a:t>
            </a:r>
          </a:p>
          <a:p>
            <a:pPr marL="342900" indent="-342900">
              <a:lnSpc>
                <a:spcPct val="150000"/>
              </a:lnSpc>
              <a:buFont typeface="Arial" panose="020B0604020202020204" pitchFamily="34" charset="0"/>
              <a:buChar char="•"/>
            </a:pPr>
            <a:r>
              <a:rPr lang="en-GB" dirty="0"/>
              <a:t>Groups 5 &amp; 6 – What is Inclusion</a:t>
            </a:r>
            <a:br>
              <a:rPr lang="en-GB" dirty="0"/>
            </a:br>
            <a:br>
              <a:rPr lang="en-GB" dirty="0"/>
            </a:br>
            <a:endParaRPr lang="en-GB" dirty="0"/>
          </a:p>
          <a:p>
            <a:endParaRPr lang="en-GB" dirty="0"/>
          </a:p>
          <a:p>
            <a:pPr marL="342900" indent="-342900">
              <a:lnSpc>
                <a:spcPct val="150000"/>
              </a:lnSpc>
              <a:buFont typeface="Arial" panose="020B0604020202020204" pitchFamily="34" charset="0"/>
              <a:buChar char="•"/>
            </a:pPr>
            <a:r>
              <a:rPr lang="en-GB" dirty="0"/>
              <a:t>~7 minutes to discuss in small groups</a:t>
            </a:r>
          </a:p>
          <a:p>
            <a:pPr marL="342900" indent="-342900">
              <a:lnSpc>
                <a:spcPct val="150000"/>
              </a:lnSpc>
              <a:buFont typeface="Arial" panose="020B0604020202020204" pitchFamily="34" charset="0"/>
              <a:buChar char="•"/>
            </a:pPr>
            <a:r>
              <a:rPr lang="en-GB" dirty="0"/>
              <a:t>~7 minutes (1 minute per team) to share</a:t>
            </a:r>
          </a:p>
        </p:txBody>
      </p:sp>
      <p:sp>
        <p:nvSpPr>
          <p:cNvPr id="4" name="Text Placeholder 3">
            <a:extLst>
              <a:ext uri="{FF2B5EF4-FFF2-40B4-BE49-F238E27FC236}">
                <a16:creationId xmlns:a16="http://schemas.microsoft.com/office/drawing/2014/main" id="{71F1DB40-CE26-2DAB-B007-1E21D1FD59FE}"/>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7AD66A9E-E1C4-DA28-062C-0C3F1FC135B7}"/>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381482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B11A1-19CD-D47D-2EFA-E36115722DF4}"/>
              </a:ext>
            </a:extLst>
          </p:cNvPr>
          <p:cNvSpPr>
            <a:spLocks noGrp="1"/>
          </p:cNvSpPr>
          <p:nvPr>
            <p:ph type="title"/>
          </p:nvPr>
        </p:nvSpPr>
        <p:spPr/>
        <p:txBody>
          <a:bodyPr/>
          <a:lstStyle/>
          <a:p>
            <a:r>
              <a:rPr lang="en-GB" sz="3600" dirty="0"/>
              <a:t>Critique</a:t>
            </a:r>
          </a:p>
        </p:txBody>
      </p:sp>
      <p:sp>
        <p:nvSpPr>
          <p:cNvPr id="3" name="Content Placeholder 2">
            <a:extLst>
              <a:ext uri="{FF2B5EF4-FFF2-40B4-BE49-F238E27FC236}">
                <a16:creationId xmlns:a16="http://schemas.microsoft.com/office/drawing/2014/main" id="{7986C9E3-B457-D086-14AD-3A7687353156}"/>
              </a:ext>
            </a:extLst>
          </p:cNvPr>
          <p:cNvSpPr>
            <a:spLocks noGrp="1"/>
          </p:cNvSpPr>
          <p:nvPr>
            <p:ph idx="1"/>
          </p:nvPr>
        </p:nvSpPr>
        <p:spPr/>
        <p:txBody>
          <a:bodyPr/>
          <a:lstStyle/>
          <a:p>
            <a:pPr marL="342900" indent="-342900">
              <a:lnSpc>
                <a:spcPct val="150000"/>
              </a:lnSpc>
              <a:buFont typeface="Arial" panose="020B0604020202020204" pitchFamily="34" charset="0"/>
              <a:buChar char="•"/>
            </a:pPr>
            <a:r>
              <a:rPr lang="en-GB" sz="2400" dirty="0"/>
              <a:t>Considering definition activity and outcomes;</a:t>
            </a:r>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r>
              <a:rPr lang="en-GB" sz="2400" dirty="0"/>
              <a:t>What are the limitations?</a:t>
            </a:r>
          </a:p>
          <a:p>
            <a:pPr marL="342900" indent="-342900">
              <a:lnSpc>
                <a:spcPct val="150000"/>
              </a:lnSpc>
              <a:buFont typeface="Arial" panose="020B0604020202020204" pitchFamily="34" charset="0"/>
              <a:buChar char="•"/>
            </a:pPr>
            <a:r>
              <a:rPr lang="en-GB" sz="2400" dirty="0"/>
              <a:t>How has the context informed the outcome?</a:t>
            </a:r>
          </a:p>
          <a:p>
            <a:pPr marL="342900" indent="-342900">
              <a:lnSpc>
                <a:spcPct val="150000"/>
              </a:lnSpc>
              <a:buFont typeface="Arial" panose="020B0604020202020204" pitchFamily="34" charset="0"/>
              <a:buChar char="•"/>
            </a:pPr>
            <a:r>
              <a:rPr lang="en-GB" sz="2400" dirty="0"/>
              <a:t>What is the evidence basis?</a:t>
            </a:r>
          </a:p>
          <a:p>
            <a:pPr marL="342900" indent="-342900">
              <a:lnSpc>
                <a:spcPct val="150000"/>
              </a:lnSpc>
              <a:buFont typeface="Arial" panose="020B0604020202020204" pitchFamily="34" charset="0"/>
              <a:buChar char="•"/>
            </a:pPr>
            <a:r>
              <a:rPr lang="en-GB" sz="2400" dirty="0"/>
              <a:t>How could this evidence be improved upon?</a:t>
            </a:r>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r>
              <a:rPr lang="en-GB" sz="2400" dirty="0"/>
              <a:t>What else should we question…?</a:t>
            </a:r>
          </a:p>
        </p:txBody>
      </p:sp>
      <p:sp>
        <p:nvSpPr>
          <p:cNvPr id="4" name="Text Placeholder 3">
            <a:extLst>
              <a:ext uri="{FF2B5EF4-FFF2-40B4-BE49-F238E27FC236}">
                <a16:creationId xmlns:a16="http://schemas.microsoft.com/office/drawing/2014/main" id="{9FF8C256-B2F4-48C1-7D4B-C6821481CAD3}"/>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99F6E41D-D073-D6E4-36F0-2EC1A2B693EE}"/>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69186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9BCAFB7-7A79-B625-3D17-977380C49E27}"/>
              </a:ext>
            </a:extLst>
          </p:cNvPr>
          <p:cNvSpPr>
            <a:spLocks noGrp="1"/>
          </p:cNvSpPr>
          <p:nvPr>
            <p:ph type="body" sz="quarter" idx="10"/>
          </p:nvPr>
        </p:nvSpPr>
        <p:spPr/>
        <p:txBody>
          <a:bodyPr/>
          <a:lstStyle/>
          <a:p>
            <a:endParaRPr lang="en-GB"/>
          </a:p>
        </p:txBody>
      </p:sp>
      <p:sp>
        <p:nvSpPr>
          <p:cNvPr id="11" name="Text Placeholder 10">
            <a:extLst>
              <a:ext uri="{FF2B5EF4-FFF2-40B4-BE49-F238E27FC236}">
                <a16:creationId xmlns:a16="http://schemas.microsoft.com/office/drawing/2014/main" id="{7DDB540A-D0B3-F993-EA07-FDDC8BDF4B34}"/>
              </a:ext>
            </a:extLst>
          </p:cNvPr>
          <p:cNvSpPr>
            <a:spLocks noGrp="1"/>
          </p:cNvSpPr>
          <p:nvPr>
            <p:ph type="body" sz="quarter" idx="14"/>
          </p:nvPr>
        </p:nvSpPr>
        <p:spPr>
          <a:xfrm>
            <a:off x="6259513" y="5346526"/>
            <a:ext cx="5607050" cy="828243"/>
          </a:xfrm>
        </p:spPr>
        <p:txBody>
          <a:bodyPr/>
          <a:lstStyle/>
          <a:p>
            <a:r>
              <a:rPr lang="en-GB" sz="2000" b="1" dirty="0">
                <a:highlight>
                  <a:srgbClr val="FFFF00"/>
                </a:highlight>
              </a:rPr>
              <a:t>[Add link to </a:t>
            </a:r>
            <a:r>
              <a:rPr lang="en-GB" sz="2000" b="1" dirty="0" err="1">
                <a:highlight>
                  <a:srgbClr val="FFFF00"/>
                </a:highlight>
              </a:rPr>
              <a:t>menti</a:t>
            </a:r>
            <a:r>
              <a:rPr lang="en-GB" sz="2000" b="1" dirty="0">
                <a:highlight>
                  <a:srgbClr val="FFFF00"/>
                </a:highlight>
              </a:rPr>
              <a:t> meter to register students]</a:t>
            </a:r>
          </a:p>
          <a:p>
            <a:endParaRPr lang="en-GB" sz="1050" b="1" dirty="0"/>
          </a:p>
          <a:p>
            <a:r>
              <a:rPr lang="en-GB" sz="1800" b="1" dirty="0"/>
              <a:t>CODE: </a:t>
            </a:r>
            <a:r>
              <a:rPr lang="en-GB" sz="2800" b="1" dirty="0">
                <a:latin typeface="MentiText"/>
              </a:rPr>
              <a:t> </a:t>
            </a:r>
            <a:r>
              <a:rPr lang="en-GB" sz="2800" b="1" dirty="0">
                <a:highlight>
                  <a:srgbClr val="FFFF00"/>
                </a:highlight>
                <a:latin typeface="MentiText"/>
              </a:rPr>
              <a:t>[Add code to </a:t>
            </a:r>
            <a:r>
              <a:rPr lang="en-GB" sz="2800" b="1" dirty="0" err="1">
                <a:highlight>
                  <a:srgbClr val="FFFF00"/>
                </a:highlight>
                <a:latin typeface="MentiText"/>
              </a:rPr>
              <a:t>menti</a:t>
            </a:r>
            <a:r>
              <a:rPr lang="en-GB" sz="2800" b="1" dirty="0">
                <a:highlight>
                  <a:srgbClr val="FFFF00"/>
                </a:highlight>
                <a:latin typeface="MentiText"/>
              </a:rPr>
              <a:t> meter]</a:t>
            </a:r>
            <a:endParaRPr lang="en-GB" sz="1800" b="1" dirty="0">
              <a:highlight>
                <a:srgbClr val="FFFF00"/>
              </a:highlight>
            </a:endParaRPr>
          </a:p>
        </p:txBody>
      </p:sp>
      <p:sp>
        <p:nvSpPr>
          <p:cNvPr id="12" name="Text Placeholder 11">
            <a:extLst>
              <a:ext uri="{FF2B5EF4-FFF2-40B4-BE49-F238E27FC236}">
                <a16:creationId xmlns:a16="http://schemas.microsoft.com/office/drawing/2014/main" id="{EE9FC55B-2A5D-4682-AFA0-CEEEF35A175C}"/>
              </a:ext>
            </a:extLst>
          </p:cNvPr>
          <p:cNvSpPr>
            <a:spLocks noGrp="1"/>
          </p:cNvSpPr>
          <p:nvPr>
            <p:ph type="body" sz="quarter" idx="15"/>
          </p:nvPr>
        </p:nvSpPr>
        <p:spPr/>
        <p:txBody>
          <a:bodyPr/>
          <a:lstStyle/>
          <a:p>
            <a:endParaRPr lang="en-GB"/>
          </a:p>
        </p:txBody>
      </p:sp>
      <p:sp>
        <p:nvSpPr>
          <p:cNvPr id="5" name="Title 1">
            <a:extLst>
              <a:ext uri="{FF2B5EF4-FFF2-40B4-BE49-F238E27FC236}">
                <a16:creationId xmlns:a16="http://schemas.microsoft.com/office/drawing/2014/main" id="{C37DCF3B-9A1C-E3B0-FBEB-77BF3966E3FB}"/>
              </a:ext>
            </a:extLst>
          </p:cNvPr>
          <p:cNvSpPr>
            <a:spLocks noGrp="1"/>
          </p:cNvSpPr>
          <p:nvPr>
            <p:ph type="title"/>
          </p:nvPr>
        </p:nvSpPr>
        <p:spPr>
          <a:xfrm>
            <a:off x="325800" y="252000"/>
            <a:ext cx="11540763" cy="378044"/>
          </a:xfrm>
        </p:spPr>
        <p:txBody>
          <a:bodyPr/>
          <a:lstStyle/>
          <a:p>
            <a:r>
              <a:rPr lang="en-GB" sz="3600" dirty="0"/>
              <a:t>Break + Register </a:t>
            </a:r>
          </a:p>
        </p:txBody>
      </p:sp>
      <p:pic>
        <p:nvPicPr>
          <p:cNvPr id="13" name="Picture 12" descr="Barista pouring cup of coffee">
            <a:extLst>
              <a:ext uri="{FF2B5EF4-FFF2-40B4-BE49-F238E27FC236}">
                <a16:creationId xmlns:a16="http://schemas.microsoft.com/office/drawing/2014/main" id="{C7B07FF7-23A3-FD36-8599-7CB9B639F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880" y="1952099"/>
            <a:ext cx="4261113" cy="2840742"/>
          </a:xfrm>
          <a:prstGeom prst="rect">
            <a:avLst/>
          </a:prstGeom>
        </p:spPr>
      </p:pic>
      <p:sp>
        <p:nvSpPr>
          <p:cNvPr id="15" name="Text Placeholder 10">
            <a:extLst>
              <a:ext uri="{FF2B5EF4-FFF2-40B4-BE49-F238E27FC236}">
                <a16:creationId xmlns:a16="http://schemas.microsoft.com/office/drawing/2014/main" id="{4AFE7C8B-C3BA-C14D-02BF-C9F587473F1A}"/>
              </a:ext>
            </a:extLst>
          </p:cNvPr>
          <p:cNvSpPr txBox="1">
            <a:spLocks/>
          </p:cNvSpPr>
          <p:nvPr/>
        </p:nvSpPr>
        <p:spPr>
          <a:xfrm>
            <a:off x="7362528" y="2616655"/>
            <a:ext cx="3630820" cy="828243"/>
          </a:xfrm>
          <a:prstGeom prst="rect">
            <a:avLst/>
          </a:prstGeom>
        </p:spPr>
        <p:txBody>
          <a:bodyPr vert="horz" lIns="0" tIns="0" rIns="0" bIns="0" rtlCol="0">
            <a:noAutofit/>
          </a:bodyPr>
          <a:lstStyle>
            <a:lvl1pPr marL="0" marR="0" indent="0" algn="l" defTabSz="457200" rtl="0" eaLnBrk="1" fontAlgn="auto" latinLnBrk="0" hangingPunct="1">
              <a:lnSpc>
                <a:spcPct val="100000"/>
              </a:lnSpc>
              <a:spcBef>
                <a:spcPct val="20000"/>
              </a:spcBef>
              <a:spcAft>
                <a:spcPts val="0"/>
              </a:spcAft>
              <a:buClr>
                <a:srgbClr val="0085CA"/>
              </a:buClr>
              <a:buSzTx/>
              <a:buFont typeface="Arial"/>
              <a:buNone/>
              <a:tabLst/>
              <a:defRPr sz="1200" kern="1200" baseline="0">
                <a:solidFill>
                  <a:srgbClr val="002548"/>
                </a:solidFill>
                <a:latin typeface="+mn-lt"/>
                <a:ea typeface="+mn-ea"/>
                <a:cs typeface="+mn-cs"/>
              </a:defRPr>
            </a:lvl1pPr>
            <a:lvl2pPr marL="45720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914400" indent="0" algn="l" defTabSz="685765" rtl="0" eaLnBrk="1" latinLnBrk="0" hangingPunct="1">
              <a:lnSpc>
                <a:spcPct val="105000"/>
              </a:lnSpc>
              <a:spcBef>
                <a:spcPts val="0"/>
              </a:spcBef>
              <a:buClr>
                <a:schemeClr val="accent1"/>
              </a:buClr>
              <a:buFont typeface="Arial" panose="020B0604020202020204" pitchFamily="34" charset="0"/>
              <a:buNone/>
              <a:defRPr sz="2000" kern="1200">
                <a:solidFill>
                  <a:schemeClr val="tx1"/>
                </a:solidFill>
                <a:latin typeface="+mn-lt"/>
                <a:ea typeface="+mn-ea"/>
                <a:cs typeface="+mn-cs"/>
              </a:defRPr>
            </a:lvl3pPr>
            <a:lvl4pPr marL="1371600" indent="0" algn="l" defTabSz="685765" rtl="0" eaLnBrk="1" latinLnBrk="0" hangingPunct="1">
              <a:lnSpc>
                <a:spcPct val="105000"/>
              </a:lnSpc>
              <a:spcBef>
                <a:spcPts val="0"/>
              </a:spcBef>
              <a:buClr>
                <a:schemeClr val="accent1"/>
              </a:buClr>
              <a:buFont typeface="Arial" panose="020B0604020202020204" pitchFamily="34" charset="0"/>
              <a:buNone/>
              <a:defRPr sz="2000" kern="1200">
                <a:solidFill>
                  <a:schemeClr val="tx1"/>
                </a:solidFill>
                <a:latin typeface="+mn-lt"/>
                <a:ea typeface="+mn-ea"/>
                <a:cs typeface="+mn-cs"/>
              </a:defRPr>
            </a:lvl4pPr>
            <a:lvl5pPr marL="1828800" indent="0" algn="l" defTabSz="685765" rtl="0" eaLnBrk="1" latinLnBrk="0" hangingPunct="1">
              <a:lnSpc>
                <a:spcPct val="105000"/>
              </a:lnSpc>
              <a:spcBef>
                <a:spcPts val="0"/>
              </a:spcBef>
              <a:buClr>
                <a:schemeClr val="accent1"/>
              </a:buClr>
              <a:buFont typeface="Arial" panose="020B0604020202020204" pitchFamily="34" charset="0"/>
              <a:buNone/>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algn="ctr"/>
            <a:r>
              <a:rPr lang="en-GB" sz="2000" b="1" dirty="0">
                <a:highlight>
                  <a:srgbClr val="FFFF00"/>
                </a:highlight>
              </a:rPr>
              <a:t>[Add QR code to </a:t>
            </a:r>
            <a:r>
              <a:rPr lang="en-GB" sz="2000" b="1" dirty="0" err="1">
                <a:highlight>
                  <a:srgbClr val="FFFF00"/>
                </a:highlight>
              </a:rPr>
              <a:t>menti</a:t>
            </a:r>
            <a:r>
              <a:rPr lang="en-GB" sz="2000" b="1" dirty="0">
                <a:highlight>
                  <a:srgbClr val="FFFF00"/>
                </a:highlight>
              </a:rPr>
              <a:t> meter to register student attendance ]</a:t>
            </a:r>
            <a:endParaRPr lang="en-GB" sz="1800" b="1" dirty="0">
              <a:highlight>
                <a:srgbClr val="FFFF00"/>
              </a:highlight>
            </a:endParaRPr>
          </a:p>
        </p:txBody>
      </p:sp>
    </p:spTree>
    <p:extLst>
      <p:ext uri="{BB962C8B-B14F-4D97-AF65-F5344CB8AC3E}">
        <p14:creationId xmlns:p14="http://schemas.microsoft.com/office/powerpoint/2010/main" val="1665386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Introduction to EDI</a:t>
            </a:r>
          </a:p>
        </p:txBody>
      </p:sp>
      <p:sp>
        <p:nvSpPr>
          <p:cNvPr id="3" name="Content Placeholder 2"/>
          <p:cNvSpPr>
            <a:spLocks noGrp="1"/>
          </p:cNvSpPr>
          <p:nvPr>
            <p:ph idx="1"/>
          </p:nvPr>
        </p:nvSpPr>
        <p:spPr/>
        <p:txBody>
          <a:bodyPr/>
          <a:lstStyle/>
          <a:p>
            <a:pPr marL="342900" indent="-342900">
              <a:lnSpc>
                <a:spcPct val="150000"/>
              </a:lnSpc>
              <a:buFont typeface="Arial" panose="020B0604020202020204" pitchFamily="34" charset="0"/>
              <a:buChar char="•"/>
            </a:pPr>
            <a:r>
              <a:rPr lang="en-US" sz="2800" dirty="0"/>
              <a:t>Equality Act</a:t>
            </a:r>
          </a:p>
          <a:p>
            <a:pPr marL="342900" indent="-342900">
              <a:lnSpc>
                <a:spcPct val="150000"/>
              </a:lnSpc>
              <a:buFont typeface="Arial" panose="020B0604020202020204" pitchFamily="34" charset="0"/>
              <a:buChar char="•"/>
            </a:pPr>
            <a:r>
              <a:rPr lang="en-US" sz="2800" dirty="0"/>
              <a:t>PSED – Public Sector Equality Duty</a:t>
            </a:r>
          </a:p>
          <a:p>
            <a:pPr marL="342900" indent="-342900">
              <a:lnSpc>
                <a:spcPct val="150000"/>
              </a:lnSpc>
              <a:buFont typeface="Arial" panose="020B0604020202020204" pitchFamily="34" charset="0"/>
              <a:buChar char="•"/>
            </a:pPr>
            <a:r>
              <a:rPr lang="en-US" sz="2800" dirty="0"/>
              <a:t>Gender and Ethnicity Pay Gap</a:t>
            </a:r>
          </a:p>
          <a:p>
            <a:pPr marL="342900" indent="-342900">
              <a:lnSpc>
                <a:spcPct val="150000"/>
              </a:lnSpc>
              <a:buFont typeface="Arial" panose="020B0604020202020204" pitchFamily="34" charset="0"/>
              <a:buChar char="•"/>
            </a:pPr>
            <a:r>
              <a:rPr lang="en-US" sz="2800" dirty="0"/>
              <a:t>Protected characteristics</a:t>
            </a:r>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179187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Introduction to EDI</a:t>
            </a:r>
          </a:p>
        </p:txBody>
      </p:sp>
      <p:sp>
        <p:nvSpPr>
          <p:cNvPr id="3" name="Content Placeholder 2"/>
          <p:cNvSpPr>
            <a:spLocks noGrp="1"/>
          </p:cNvSpPr>
          <p:nvPr>
            <p:ph idx="1"/>
          </p:nvPr>
        </p:nvSpPr>
        <p:spPr/>
        <p:txBody>
          <a:bodyPr/>
          <a:lstStyle/>
          <a:p>
            <a:pPr marL="342900" indent="-342900">
              <a:lnSpc>
                <a:spcPct val="150000"/>
              </a:lnSpc>
              <a:spcBef>
                <a:spcPts val="600"/>
              </a:spcBef>
              <a:spcAft>
                <a:spcPts val="600"/>
              </a:spcAft>
              <a:buFont typeface="Arial" panose="020B0604020202020204" pitchFamily="34" charset="0"/>
              <a:buChar char="•"/>
            </a:pPr>
            <a:r>
              <a:rPr lang="en-US" dirty="0">
                <a:hlinkClick r:id="rId2"/>
              </a:rPr>
              <a:t>Equality Act 2010</a:t>
            </a:r>
            <a:r>
              <a:rPr lang="en-US" dirty="0"/>
              <a:t> – protects people from discrimination in the workplace and wider society</a:t>
            </a:r>
          </a:p>
          <a:p>
            <a:pPr marL="342900" indent="-342900">
              <a:lnSpc>
                <a:spcPct val="150000"/>
              </a:lnSpc>
              <a:spcBef>
                <a:spcPts val="600"/>
              </a:spcBef>
              <a:spcAft>
                <a:spcPts val="600"/>
              </a:spcAft>
              <a:buFont typeface="Arial" panose="020B0604020202020204" pitchFamily="34" charset="0"/>
              <a:buChar char="•"/>
            </a:pPr>
            <a:r>
              <a:rPr lang="en-US" dirty="0"/>
              <a:t>PSED – Public Sector Equality Duty – requires public bodies to consider all individuals when shaping policy. It also requires public bodies to publish compliance information to the Equality Duty. </a:t>
            </a:r>
            <a:r>
              <a:rPr lang="en-US" dirty="0">
                <a:hlinkClick r:id="rId3"/>
              </a:rPr>
              <a:t>Imperial publishes a PSED report annually</a:t>
            </a:r>
            <a:r>
              <a:rPr lang="en-US" dirty="0"/>
              <a:t>.</a:t>
            </a:r>
          </a:p>
          <a:p>
            <a:pPr marL="342900" indent="-342900">
              <a:lnSpc>
                <a:spcPct val="150000"/>
              </a:lnSpc>
              <a:spcBef>
                <a:spcPts val="600"/>
              </a:spcBef>
              <a:spcAft>
                <a:spcPts val="600"/>
              </a:spcAft>
              <a:buFont typeface="Arial" panose="020B0604020202020204" pitchFamily="34" charset="0"/>
              <a:buChar char="•"/>
            </a:pPr>
            <a:r>
              <a:rPr lang="en-US" dirty="0">
                <a:hlinkClick r:id="rId4"/>
              </a:rPr>
              <a:t>Gender pay gap </a:t>
            </a:r>
            <a:r>
              <a:rPr lang="en-US" dirty="0"/>
              <a:t>– employers with a headcount of 250 or more must report gender pay gap data. This was established in 2017. Reporting on the ethnicity pay gap is currently not a legal requirement.</a:t>
            </a:r>
          </a:p>
          <a:p>
            <a:pPr marL="342900" indent="-342900">
              <a:lnSpc>
                <a:spcPct val="150000"/>
              </a:lnSpc>
              <a:spcBef>
                <a:spcPts val="600"/>
              </a:spcBef>
              <a:spcAft>
                <a:spcPts val="600"/>
              </a:spcAft>
              <a:buFont typeface="Arial" panose="020B0604020202020204" pitchFamily="34" charset="0"/>
              <a:buChar char="•"/>
            </a:pPr>
            <a:r>
              <a:rPr lang="en-US" dirty="0"/>
              <a:t>Protected characteristics are part of the Equality Act– How many are there? Can you name them all?</a:t>
            </a:r>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329351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
        <p:nvSpPr>
          <p:cNvPr id="7" name="Speech Bubble: Oval 6">
            <a:extLst>
              <a:ext uri="{FF2B5EF4-FFF2-40B4-BE49-F238E27FC236}">
                <a16:creationId xmlns:a16="http://schemas.microsoft.com/office/drawing/2014/main" id="{7AB13499-BDBD-48B4-9124-90B12D89C839}"/>
              </a:ext>
            </a:extLst>
          </p:cNvPr>
          <p:cNvSpPr/>
          <p:nvPr/>
        </p:nvSpPr>
        <p:spPr>
          <a:xfrm>
            <a:off x="7716175" y="1779980"/>
            <a:ext cx="2317072" cy="1226646"/>
          </a:xfrm>
          <a:custGeom>
            <a:avLst/>
            <a:gdLst>
              <a:gd name="connsiteX0" fmla="*/ 675820 w 2317072"/>
              <a:gd name="connsiteY0" fmla="*/ 1379977 h 1226646"/>
              <a:gd name="connsiteX1" fmla="*/ 589196 w 2317072"/>
              <a:gd name="connsiteY1" fmla="*/ 1147476 h 1226646"/>
              <a:gd name="connsiteX2" fmla="*/ 517947 w 2317072"/>
              <a:gd name="connsiteY2" fmla="*/ 102285 h 1226646"/>
              <a:gd name="connsiteX3" fmla="*/ 1501384 w 2317072"/>
              <a:gd name="connsiteY3" fmla="*/ 27471 h 1226646"/>
              <a:gd name="connsiteX4" fmla="*/ 2077938 w 2317072"/>
              <a:gd name="connsiteY4" fmla="*/ 986501 h 1226646"/>
              <a:gd name="connsiteX5" fmla="*/ 1008626 w 2317072"/>
              <a:gd name="connsiteY5" fmla="*/ 1221489 h 1226646"/>
              <a:gd name="connsiteX6" fmla="*/ 675820 w 2317072"/>
              <a:gd name="connsiteY6" fmla="*/ 1379977 h 122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7072" h="1226646" extrusionOk="0">
                <a:moveTo>
                  <a:pt x="675820" y="1379977"/>
                </a:moveTo>
                <a:cubicBezTo>
                  <a:pt x="654517" y="1329914"/>
                  <a:pt x="633057" y="1189271"/>
                  <a:pt x="589196" y="1147476"/>
                </a:cubicBezTo>
                <a:cubicBezTo>
                  <a:pt x="-258814" y="838688"/>
                  <a:pt x="-104715" y="400228"/>
                  <a:pt x="517947" y="102285"/>
                </a:cubicBezTo>
                <a:cubicBezTo>
                  <a:pt x="743088" y="-18169"/>
                  <a:pt x="1188574" y="-47262"/>
                  <a:pt x="1501384" y="27471"/>
                </a:cubicBezTo>
                <a:cubicBezTo>
                  <a:pt x="2224258" y="141941"/>
                  <a:pt x="2526137" y="763772"/>
                  <a:pt x="2077938" y="986501"/>
                </a:cubicBezTo>
                <a:cubicBezTo>
                  <a:pt x="1858027" y="1150902"/>
                  <a:pt x="1430532" y="1138972"/>
                  <a:pt x="1008626" y="1221489"/>
                </a:cubicBezTo>
                <a:cubicBezTo>
                  <a:pt x="866935" y="1318453"/>
                  <a:pt x="823651" y="1279616"/>
                  <a:pt x="675820" y="1379977"/>
                </a:cubicBezTo>
                <a:close/>
              </a:path>
            </a:pathLst>
          </a:custGeom>
          <a:noFill/>
          <a:ln w="38100" cap="flat" cmpd="sng" algn="ctr">
            <a:solidFill>
              <a:schemeClr val="accent5"/>
            </a:solidFill>
            <a:prstDash val="solid"/>
            <a:round/>
            <a:headEnd type="none" w="med" len="med"/>
            <a:tailEnd type="none" w="med" len="med"/>
            <a:extLst>
              <a:ext uri="{C807C97D-BFC1-408E-A445-0C87EB9F89A2}">
                <ask:lineSketchStyleProps xmlns:ask="http://schemas.microsoft.com/office/drawing/2018/sketchyshapes" sd="897446284">
                  <a:prstGeom prst="wedgeEllipseCallout">
                    <a:avLst/>
                  </a:prstGeom>
                  <ask:type>
                    <ask:lineSketchScribble/>
                  </ask:type>
                </ask:lineSketchStyleProps>
              </a:ext>
            </a:extLst>
          </a:ln>
        </p:spPr>
        <p:style>
          <a:lnRef idx="0">
            <a:scrgbClr r="0" g="0" b="0"/>
          </a:lnRef>
          <a:fillRef idx="0">
            <a:scrgbClr r="0" g="0" b="0"/>
          </a:fillRef>
          <a:effectRef idx="0">
            <a:scrgbClr r="0" g="0" b="0"/>
          </a:effectRef>
          <a:fontRef idx="minor">
            <a:schemeClr val="accent5"/>
          </a:fontRef>
        </p:style>
        <p:txBody>
          <a:bodyPr rtlCol="0" anchor="ctr"/>
          <a:lstStyle/>
          <a:p>
            <a:pPr algn="ctr" defTabSz="457200">
              <a:defRPr/>
            </a:pPr>
            <a:endParaRPr lang="en-GB">
              <a:solidFill>
                <a:srgbClr val="379F9F"/>
              </a:solidFill>
              <a:latin typeface="Arial"/>
            </a:endParaRPr>
          </a:p>
        </p:txBody>
      </p:sp>
      <p:sp>
        <p:nvSpPr>
          <p:cNvPr id="8" name="Speech Bubble: Rectangle 7">
            <a:extLst>
              <a:ext uri="{FF2B5EF4-FFF2-40B4-BE49-F238E27FC236}">
                <a16:creationId xmlns:a16="http://schemas.microsoft.com/office/drawing/2014/main" id="{8527D255-9F5B-460F-94A4-88B68E712B03}"/>
              </a:ext>
            </a:extLst>
          </p:cNvPr>
          <p:cNvSpPr/>
          <p:nvPr/>
        </p:nvSpPr>
        <p:spPr>
          <a:xfrm>
            <a:off x="2269725" y="1793292"/>
            <a:ext cx="1704512" cy="1118584"/>
          </a:xfrm>
          <a:custGeom>
            <a:avLst/>
            <a:gdLst>
              <a:gd name="connsiteX0" fmla="*/ 0 w 1704512"/>
              <a:gd name="connsiteY0" fmla="*/ 0 h 1118584"/>
              <a:gd name="connsiteX1" fmla="*/ 284085 w 1704512"/>
              <a:gd name="connsiteY1" fmla="*/ 0 h 1118584"/>
              <a:gd name="connsiteX2" fmla="*/ 284085 w 1704512"/>
              <a:gd name="connsiteY2" fmla="*/ 0 h 1118584"/>
              <a:gd name="connsiteX3" fmla="*/ 710213 w 1704512"/>
              <a:gd name="connsiteY3" fmla="*/ 0 h 1118584"/>
              <a:gd name="connsiteX4" fmla="*/ 1187477 w 1704512"/>
              <a:gd name="connsiteY4" fmla="*/ 0 h 1118584"/>
              <a:gd name="connsiteX5" fmla="*/ 1704512 w 1704512"/>
              <a:gd name="connsiteY5" fmla="*/ 0 h 1118584"/>
              <a:gd name="connsiteX6" fmla="*/ 1704512 w 1704512"/>
              <a:gd name="connsiteY6" fmla="*/ 652507 h 1118584"/>
              <a:gd name="connsiteX7" fmla="*/ 1704512 w 1704512"/>
              <a:gd name="connsiteY7" fmla="*/ 652507 h 1118584"/>
              <a:gd name="connsiteX8" fmla="*/ 1704512 w 1704512"/>
              <a:gd name="connsiteY8" fmla="*/ 932153 h 1118584"/>
              <a:gd name="connsiteX9" fmla="*/ 1704512 w 1704512"/>
              <a:gd name="connsiteY9" fmla="*/ 1118584 h 1118584"/>
              <a:gd name="connsiteX10" fmla="*/ 1227248 w 1704512"/>
              <a:gd name="connsiteY10" fmla="*/ 1118584 h 1118584"/>
              <a:gd name="connsiteX11" fmla="*/ 710213 w 1704512"/>
              <a:gd name="connsiteY11" fmla="*/ 1118584 h 1118584"/>
              <a:gd name="connsiteX12" fmla="*/ 497155 w 1704512"/>
              <a:gd name="connsiteY12" fmla="*/ 1258407 h 1118584"/>
              <a:gd name="connsiteX13" fmla="*/ 284085 w 1704512"/>
              <a:gd name="connsiteY13" fmla="*/ 1118584 h 1118584"/>
              <a:gd name="connsiteX14" fmla="*/ 0 w 1704512"/>
              <a:gd name="connsiteY14" fmla="*/ 1118584 h 1118584"/>
              <a:gd name="connsiteX15" fmla="*/ 0 w 1704512"/>
              <a:gd name="connsiteY15" fmla="*/ 932153 h 1118584"/>
              <a:gd name="connsiteX16" fmla="*/ 0 w 1704512"/>
              <a:gd name="connsiteY16" fmla="*/ 652507 h 1118584"/>
              <a:gd name="connsiteX17" fmla="*/ 0 w 1704512"/>
              <a:gd name="connsiteY17" fmla="*/ 652507 h 1118584"/>
              <a:gd name="connsiteX18" fmla="*/ 0 w 1704512"/>
              <a:gd name="connsiteY18" fmla="*/ 0 h 111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4512" h="1118584" extrusionOk="0">
                <a:moveTo>
                  <a:pt x="0" y="0"/>
                </a:moveTo>
                <a:cubicBezTo>
                  <a:pt x="130574" y="10930"/>
                  <a:pt x="198329" y="8048"/>
                  <a:pt x="284085" y="0"/>
                </a:cubicBezTo>
                <a:lnTo>
                  <a:pt x="284085" y="0"/>
                </a:lnTo>
                <a:cubicBezTo>
                  <a:pt x="399297" y="7122"/>
                  <a:pt x="584816" y="13398"/>
                  <a:pt x="710213" y="0"/>
                </a:cubicBezTo>
                <a:cubicBezTo>
                  <a:pt x="946879" y="-10470"/>
                  <a:pt x="1027311" y="-2314"/>
                  <a:pt x="1187477" y="0"/>
                </a:cubicBezTo>
                <a:cubicBezTo>
                  <a:pt x="1347643" y="2314"/>
                  <a:pt x="1520736" y="3731"/>
                  <a:pt x="1704512" y="0"/>
                </a:cubicBezTo>
                <a:cubicBezTo>
                  <a:pt x="1710708" y="173161"/>
                  <a:pt x="1677753" y="415392"/>
                  <a:pt x="1704512" y="652507"/>
                </a:cubicBezTo>
                <a:lnTo>
                  <a:pt x="1704512" y="652507"/>
                </a:lnTo>
                <a:cubicBezTo>
                  <a:pt x="1697976" y="735643"/>
                  <a:pt x="1713389" y="818324"/>
                  <a:pt x="1704512" y="932153"/>
                </a:cubicBezTo>
                <a:cubicBezTo>
                  <a:pt x="1701260" y="990663"/>
                  <a:pt x="1701831" y="1027425"/>
                  <a:pt x="1704512" y="1118584"/>
                </a:cubicBezTo>
                <a:cubicBezTo>
                  <a:pt x="1528132" y="1119807"/>
                  <a:pt x="1416668" y="1133790"/>
                  <a:pt x="1227248" y="1118584"/>
                </a:cubicBezTo>
                <a:cubicBezTo>
                  <a:pt x="1037828" y="1103378"/>
                  <a:pt x="845225" y="1125714"/>
                  <a:pt x="710213" y="1118584"/>
                </a:cubicBezTo>
                <a:cubicBezTo>
                  <a:pt x="650700" y="1148891"/>
                  <a:pt x="570699" y="1225014"/>
                  <a:pt x="497155" y="1258407"/>
                </a:cubicBezTo>
                <a:cubicBezTo>
                  <a:pt x="390479" y="1195395"/>
                  <a:pt x="333107" y="1162143"/>
                  <a:pt x="284085" y="1118584"/>
                </a:cubicBezTo>
                <a:cubicBezTo>
                  <a:pt x="161051" y="1109141"/>
                  <a:pt x="94745" y="1127512"/>
                  <a:pt x="0" y="1118584"/>
                </a:cubicBezTo>
                <a:cubicBezTo>
                  <a:pt x="-3192" y="1077343"/>
                  <a:pt x="1344" y="980434"/>
                  <a:pt x="0" y="932153"/>
                </a:cubicBezTo>
                <a:cubicBezTo>
                  <a:pt x="989" y="847727"/>
                  <a:pt x="6257" y="719504"/>
                  <a:pt x="0" y="652507"/>
                </a:cubicBezTo>
                <a:lnTo>
                  <a:pt x="0" y="652507"/>
                </a:lnTo>
                <a:cubicBezTo>
                  <a:pt x="3897" y="376562"/>
                  <a:pt x="-21469" y="288158"/>
                  <a:pt x="0" y="0"/>
                </a:cubicBezTo>
                <a:close/>
              </a:path>
            </a:pathLst>
          </a:custGeom>
          <a:noFill/>
          <a:ln w="28575" cap="flat" cmpd="sng" algn="ctr">
            <a:solidFill>
              <a:schemeClr val="accent1"/>
            </a:solidFill>
            <a:prstDash val="solid"/>
            <a:round/>
            <a:headEnd type="none" w="med" len="med"/>
            <a:tailEnd type="none" w="med" len="med"/>
            <a:extLst>
              <a:ext uri="{C807C97D-BFC1-408E-A445-0C87EB9F89A2}">
                <ask:lineSketchStyleProps xmlns:ask="http://schemas.microsoft.com/office/drawing/2018/sketchyshapes" sd="3875912179">
                  <a:prstGeom prst="wedgeRectCallout">
                    <a:avLst/>
                  </a:prstGeom>
                  <ask:type>
                    <ask:lineSketchFreehand/>
                  </ask:type>
                </ask:lineSketchStyleProps>
              </a:ext>
            </a:extLst>
          </a:ln>
        </p:spPr>
        <p:style>
          <a:lnRef idx="0">
            <a:scrgbClr r="0" g="0" b="0"/>
          </a:lnRef>
          <a:fillRef idx="0">
            <a:scrgbClr r="0" g="0" b="0"/>
          </a:fillRef>
          <a:effectRef idx="0">
            <a:scrgbClr r="0" g="0" b="0"/>
          </a:effectRef>
          <a:fontRef idx="minor">
            <a:schemeClr val="accent1"/>
          </a:fontRef>
        </p:style>
        <p:txBody>
          <a:bodyPr rtlCol="0" anchor="ctr"/>
          <a:lstStyle/>
          <a:p>
            <a:pPr algn="ctr" defTabSz="457200">
              <a:defRPr/>
            </a:pPr>
            <a:endParaRPr lang="en-GB">
              <a:solidFill>
                <a:srgbClr val="0085CA"/>
              </a:solidFill>
              <a:latin typeface="Arial"/>
            </a:endParaRPr>
          </a:p>
        </p:txBody>
      </p:sp>
      <p:sp>
        <p:nvSpPr>
          <p:cNvPr id="10" name="Speech Bubble: Rectangle with Corners Rounded 9">
            <a:extLst>
              <a:ext uri="{FF2B5EF4-FFF2-40B4-BE49-F238E27FC236}">
                <a16:creationId xmlns:a16="http://schemas.microsoft.com/office/drawing/2014/main" id="{FD743494-AD3C-4569-8327-0FBB4DAC9AF5}"/>
              </a:ext>
            </a:extLst>
          </p:cNvPr>
          <p:cNvSpPr/>
          <p:nvPr/>
        </p:nvSpPr>
        <p:spPr>
          <a:xfrm>
            <a:off x="5086165" y="1793292"/>
            <a:ext cx="2019670" cy="1226646"/>
          </a:xfrm>
          <a:custGeom>
            <a:avLst/>
            <a:gdLst>
              <a:gd name="connsiteX0" fmla="*/ 0 w 2019670"/>
              <a:gd name="connsiteY0" fmla="*/ 204445 h 1226646"/>
              <a:gd name="connsiteX1" fmla="*/ 204445 w 2019670"/>
              <a:gd name="connsiteY1" fmla="*/ 0 h 1226646"/>
              <a:gd name="connsiteX2" fmla="*/ 336612 w 2019670"/>
              <a:gd name="connsiteY2" fmla="*/ 0 h 1226646"/>
              <a:gd name="connsiteX3" fmla="*/ 336612 w 2019670"/>
              <a:gd name="connsiteY3" fmla="*/ 0 h 1226646"/>
              <a:gd name="connsiteX4" fmla="*/ 841529 w 2019670"/>
              <a:gd name="connsiteY4" fmla="*/ 0 h 1226646"/>
              <a:gd name="connsiteX5" fmla="*/ 1815225 w 2019670"/>
              <a:gd name="connsiteY5" fmla="*/ 0 h 1226646"/>
              <a:gd name="connsiteX6" fmla="*/ 2019670 w 2019670"/>
              <a:gd name="connsiteY6" fmla="*/ 204445 h 1226646"/>
              <a:gd name="connsiteX7" fmla="*/ 2019670 w 2019670"/>
              <a:gd name="connsiteY7" fmla="*/ 715544 h 1226646"/>
              <a:gd name="connsiteX8" fmla="*/ 2019670 w 2019670"/>
              <a:gd name="connsiteY8" fmla="*/ 715544 h 1226646"/>
              <a:gd name="connsiteX9" fmla="*/ 2019670 w 2019670"/>
              <a:gd name="connsiteY9" fmla="*/ 1022205 h 1226646"/>
              <a:gd name="connsiteX10" fmla="*/ 2019670 w 2019670"/>
              <a:gd name="connsiteY10" fmla="*/ 1022201 h 1226646"/>
              <a:gd name="connsiteX11" fmla="*/ 1815225 w 2019670"/>
              <a:gd name="connsiteY11" fmla="*/ 1226646 h 1226646"/>
              <a:gd name="connsiteX12" fmla="*/ 841529 w 2019670"/>
              <a:gd name="connsiteY12" fmla="*/ 1226646 h 1226646"/>
              <a:gd name="connsiteX13" fmla="*/ 589077 w 2019670"/>
              <a:gd name="connsiteY13" fmla="*/ 1379977 h 1226646"/>
              <a:gd name="connsiteX14" fmla="*/ 336612 w 2019670"/>
              <a:gd name="connsiteY14" fmla="*/ 1226646 h 1226646"/>
              <a:gd name="connsiteX15" fmla="*/ 204445 w 2019670"/>
              <a:gd name="connsiteY15" fmla="*/ 1226646 h 1226646"/>
              <a:gd name="connsiteX16" fmla="*/ 0 w 2019670"/>
              <a:gd name="connsiteY16" fmla="*/ 1022201 h 1226646"/>
              <a:gd name="connsiteX17" fmla="*/ 0 w 2019670"/>
              <a:gd name="connsiteY17" fmla="*/ 1022205 h 1226646"/>
              <a:gd name="connsiteX18" fmla="*/ 0 w 2019670"/>
              <a:gd name="connsiteY18" fmla="*/ 715544 h 1226646"/>
              <a:gd name="connsiteX19" fmla="*/ 0 w 2019670"/>
              <a:gd name="connsiteY19" fmla="*/ 715544 h 1226646"/>
              <a:gd name="connsiteX20" fmla="*/ 0 w 2019670"/>
              <a:gd name="connsiteY20" fmla="*/ 204445 h 122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19670" h="1226646" extrusionOk="0">
                <a:moveTo>
                  <a:pt x="0" y="204445"/>
                </a:moveTo>
                <a:cubicBezTo>
                  <a:pt x="-18968" y="92707"/>
                  <a:pt x="75420" y="9437"/>
                  <a:pt x="204445" y="0"/>
                </a:cubicBezTo>
                <a:cubicBezTo>
                  <a:pt x="244179" y="7029"/>
                  <a:pt x="275375" y="-7867"/>
                  <a:pt x="336612" y="0"/>
                </a:cubicBezTo>
                <a:lnTo>
                  <a:pt x="336612" y="0"/>
                </a:lnTo>
                <a:cubicBezTo>
                  <a:pt x="539532" y="-28672"/>
                  <a:pt x="688633" y="-15457"/>
                  <a:pt x="841529" y="0"/>
                </a:cubicBezTo>
                <a:cubicBezTo>
                  <a:pt x="1291916" y="35640"/>
                  <a:pt x="1388318" y="-13716"/>
                  <a:pt x="1815225" y="0"/>
                </a:cubicBezTo>
                <a:cubicBezTo>
                  <a:pt x="1916835" y="-6442"/>
                  <a:pt x="2032666" y="103815"/>
                  <a:pt x="2019670" y="204445"/>
                </a:cubicBezTo>
                <a:cubicBezTo>
                  <a:pt x="2060273" y="396287"/>
                  <a:pt x="2050864" y="560289"/>
                  <a:pt x="2019670" y="715544"/>
                </a:cubicBezTo>
                <a:lnTo>
                  <a:pt x="2019670" y="715544"/>
                </a:lnTo>
                <a:cubicBezTo>
                  <a:pt x="2004337" y="749182"/>
                  <a:pt x="2015253" y="965618"/>
                  <a:pt x="2019670" y="1022205"/>
                </a:cubicBezTo>
                <a:lnTo>
                  <a:pt x="2019670" y="1022201"/>
                </a:lnTo>
                <a:cubicBezTo>
                  <a:pt x="2040916" y="1138443"/>
                  <a:pt x="1937129" y="1232756"/>
                  <a:pt x="1815225" y="1226646"/>
                </a:cubicBezTo>
                <a:cubicBezTo>
                  <a:pt x="1526780" y="1274819"/>
                  <a:pt x="992808" y="1179588"/>
                  <a:pt x="841529" y="1226646"/>
                </a:cubicBezTo>
                <a:cubicBezTo>
                  <a:pt x="763292" y="1300966"/>
                  <a:pt x="616225" y="1340311"/>
                  <a:pt x="589077" y="1379977"/>
                </a:cubicBezTo>
                <a:cubicBezTo>
                  <a:pt x="497103" y="1353936"/>
                  <a:pt x="397741" y="1288949"/>
                  <a:pt x="336612" y="1226646"/>
                </a:cubicBezTo>
                <a:cubicBezTo>
                  <a:pt x="276953" y="1236494"/>
                  <a:pt x="265904" y="1219752"/>
                  <a:pt x="204445" y="1226646"/>
                </a:cubicBezTo>
                <a:cubicBezTo>
                  <a:pt x="70401" y="1221522"/>
                  <a:pt x="7907" y="1123302"/>
                  <a:pt x="0" y="1022201"/>
                </a:cubicBezTo>
                <a:lnTo>
                  <a:pt x="0" y="1022205"/>
                </a:lnTo>
                <a:cubicBezTo>
                  <a:pt x="10591" y="964449"/>
                  <a:pt x="11376" y="797447"/>
                  <a:pt x="0" y="715544"/>
                </a:cubicBezTo>
                <a:lnTo>
                  <a:pt x="0" y="715544"/>
                </a:lnTo>
                <a:cubicBezTo>
                  <a:pt x="-31050" y="533508"/>
                  <a:pt x="19529" y="439018"/>
                  <a:pt x="0" y="204445"/>
                </a:cubicBezTo>
                <a:close/>
              </a:path>
            </a:pathLst>
          </a:custGeom>
          <a:noFill/>
          <a:ln w="38100" cap="flat" cmpd="sng" algn="ctr">
            <a:solidFill>
              <a:schemeClr val="accent3"/>
            </a:solidFill>
            <a:prstDash val="solid"/>
            <a:round/>
            <a:headEnd type="none" w="med" len="med"/>
            <a:tailEnd type="none" w="med" len="med"/>
            <a:extLst>
              <a:ext uri="{C807C97D-BFC1-408E-A445-0C87EB9F89A2}">
                <ask:lineSketchStyleProps xmlns:ask="http://schemas.microsoft.com/office/drawing/2018/sketchyshapes" sd="1859435545">
                  <a:prstGeom prst="wedgeRoundRectCallout">
                    <a:avLst/>
                  </a:prstGeom>
                  <ask:type>
                    <ask:lineSketchCurved/>
                  </ask:type>
                </ask:lineSketchStyleProps>
              </a:ext>
            </a:extLst>
          </a:ln>
        </p:spPr>
        <p:style>
          <a:lnRef idx="0">
            <a:scrgbClr r="0" g="0" b="0"/>
          </a:lnRef>
          <a:fillRef idx="0">
            <a:scrgbClr r="0" g="0" b="0"/>
          </a:fillRef>
          <a:effectRef idx="0">
            <a:scrgbClr r="0" g="0" b="0"/>
          </a:effectRef>
          <a:fontRef idx="minor">
            <a:schemeClr val="accent3"/>
          </a:fontRef>
        </p:style>
        <p:txBody>
          <a:bodyPr rtlCol="0" anchor="ctr"/>
          <a:lstStyle/>
          <a:p>
            <a:pPr algn="ctr" defTabSz="457200">
              <a:defRPr/>
            </a:pPr>
            <a:endParaRPr lang="en-GB">
              <a:solidFill>
                <a:srgbClr val="0CA1CD"/>
              </a:solidFill>
              <a:latin typeface="Arial"/>
            </a:endParaRPr>
          </a:p>
        </p:txBody>
      </p:sp>
      <p:sp>
        <p:nvSpPr>
          <p:cNvPr id="12" name="Speech Bubble: Rectangle 11">
            <a:extLst>
              <a:ext uri="{FF2B5EF4-FFF2-40B4-BE49-F238E27FC236}">
                <a16:creationId xmlns:a16="http://schemas.microsoft.com/office/drawing/2014/main" id="{D4EBF178-8C34-4797-B0D1-AD8AF50841B0}"/>
              </a:ext>
            </a:extLst>
          </p:cNvPr>
          <p:cNvSpPr/>
          <p:nvPr/>
        </p:nvSpPr>
        <p:spPr>
          <a:xfrm>
            <a:off x="5179163" y="3529664"/>
            <a:ext cx="1833675" cy="974324"/>
          </a:xfrm>
          <a:custGeom>
            <a:avLst/>
            <a:gdLst>
              <a:gd name="connsiteX0" fmla="*/ 0 w 1833675"/>
              <a:gd name="connsiteY0" fmla="*/ 0 h 974324"/>
              <a:gd name="connsiteX1" fmla="*/ 305613 w 1833675"/>
              <a:gd name="connsiteY1" fmla="*/ 0 h 974324"/>
              <a:gd name="connsiteX2" fmla="*/ 305613 w 1833675"/>
              <a:gd name="connsiteY2" fmla="*/ 0 h 974324"/>
              <a:gd name="connsiteX3" fmla="*/ 764031 w 1833675"/>
              <a:gd name="connsiteY3" fmla="*/ 0 h 974324"/>
              <a:gd name="connsiteX4" fmla="*/ 1277460 w 1833675"/>
              <a:gd name="connsiteY4" fmla="*/ 0 h 974324"/>
              <a:gd name="connsiteX5" fmla="*/ 1833675 w 1833675"/>
              <a:gd name="connsiteY5" fmla="*/ 0 h 974324"/>
              <a:gd name="connsiteX6" fmla="*/ 1833675 w 1833675"/>
              <a:gd name="connsiteY6" fmla="*/ 568356 h 974324"/>
              <a:gd name="connsiteX7" fmla="*/ 1833675 w 1833675"/>
              <a:gd name="connsiteY7" fmla="*/ 568356 h 974324"/>
              <a:gd name="connsiteX8" fmla="*/ 1833675 w 1833675"/>
              <a:gd name="connsiteY8" fmla="*/ 811937 h 974324"/>
              <a:gd name="connsiteX9" fmla="*/ 1833675 w 1833675"/>
              <a:gd name="connsiteY9" fmla="*/ 974324 h 974324"/>
              <a:gd name="connsiteX10" fmla="*/ 1320246 w 1833675"/>
              <a:gd name="connsiteY10" fmla="*/ 974324 h 974324"/>
              <a:gd name="connsiteX11" fmla="*/ 764031 w 1833675"/>
              <a:gd name="connsiteY11" fmla="*/ 974324 h 974324"/>
              <a:gd name="connsiteX12" fmla="*/ 534828 w 1833675"/>
              <a:gd name="connsiteY12" fmla="*/ 1096115 h 974324"/>
              <a:gd name="connsiteX13" fmla="*/ 305613 w 1833675"/>
              <a:gd name="connsiteY13" fmla="*/ 974324 h 974324"/>
              <a:gd name="connsiteX14" fmla="*/ 0 w 1833675"/>
              <a:gd name="connsiteY14" fmla="*/ 974324 h 974324"/>
              <a:gd name="connsiteX15" fmla="*/ 0 w 1833675"/>
              <a:gd name="connsiteY15" fmla="*/ 811937 h 974324"/>
              <a:gd name="connsiteX16" fmla="*/ 0 w 1833675"/>
              <a:gd name="connsiteY16" fmla="*/ 568356 h 974324"/>
              <a:gd name="connsiteX17" fmla="*/ 0 w 1833675"/>
              <a:gd name="connsiteY17" fmla="*/ 568356 h 974324"/>
              <a:gd name="connsiteX18" fmla="*/ 0 w 1833675"/>
              <a:gd name="connsiteY18" fmla="*/ 0 h 97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33675" h="974324" extrusionOk="0">
                <a:moveTo>
                  <a:pt x="0" y="0"/>
                </a:moveTo>
                <a:cubicBezTo>
                  <a:pt x="99809" y="-14181"/>
                  <a:pt x="230029" y="5508"/>
                  <a:pt x="305613" y="0"/>
                </a:cubicBezTo>
                <a:lnTo>
                  <a:pt x="305613" y="0"/>
                </a:lnTo>
                <a:cubicBezTo>
                  <a:pt x="403933" y="3201"/>
                  <a:pt x="617279" y="10655"/>
                  <a:pt x="764031" y="0"/>
                </a:cubicBezTo>
                <a:cubicBezTo>
                  <a:pt x="916864" y="-15294"/>
                  <a:pt x="1066544" y="-5266"/>
                  <a:pt x="1277460" y="0"/>
                </a:cubicBezTo>
                <a:cubicBezTo>
                  <a:pt x="1488376" y="5266"/>
                  <a:pt x="1650872" y="-19032"/>
                  <a:pt x="1833675" y="0"/>
                </a:cubicBezTo>
                <a:cubicBezTo>
                  <a:pt x="1849645" y="199564"/>
                  <a:pt x="1817572" y="343163"/>
                  <a:pt x="1833675" y="568356"/>
                </a:cubicBezTo>
                <a:lnTo>
                  <a:pt x="1833675" y="568356"/>
                </a:lnTo>
                <a:cubicBezTo>
                  <a:pt x="1844898" y="673085"/>
                  <a:pt x="1834288" y="739942"/>
                  <a:pt x="1833675" y="811937"/>
                </a:cubicBezTo>
                <a:cubicBezTo>
                  <a:pt x="1840509" y="892174"/>
                  <a:pt x="1832179" y="903984"/>
                  <a:pt x="1833675" y="974324"/>
                </a:cubicBezTo>
                <a:cubicBezTo>
                  <a:pt x="1590801" y="994607"/>
                  <a:pt x="1564830" y="986522"/>
                  <a:pt x="1320246" y="974324"/>
                </a:cubicBezTo>
                <a:cubicBezTo>
                  <a:pt x="1075662" y="962126"/>
                  <a:pt x="894707" y="957157"/>
                  <a:pt x="764031" y="974324"/>
                </a:cubicBezTo>
                <a:cubicBezTo>
                  <a:pt x="719461" y="1002317"/>
                  <a:pt x="628685" y="1036381"/>
                  <a:pt x="534828" y="1096115"/>
                </a:cubicBezTo>
                <a:cubicBezTo>
                  <a:pt x="467578" y="1065125"/>
                  <a:pt x="416198" y="1024503"/>
                  <a:pt x="305613" y="974324"/>
                </a:cubicBezTo>
                <a:cubicBezTo>
                  <a:pt x="209567" y="964319"/>
                  <a:pt x="138898" y="965692"/>
                  <a:pt x="0" y="974324"/>
                </a:cubicBezTo>
                <a:cubicBezTo>
                  <a:pt x="2753" y="893264"/>
                  <a:pt x="6066" y="845008"/>
                  <a:pt x="0" y="811937"/>
                </a:cubicBezTo>
                <a:cubicBezTo>
                  <a:pt x="-77" y="711193"/>
                  <a:pt x="617" y="688232"/>
                  <a:pt x="0" y="568356"/>
                </a:cubicBezTo>
                <a:lnTo>
                  <a:pt x="0" y="568356"/>
                </a:lnTo>
                <a:cubicBezTo>
                  <a:pt x="-5026" y="322462"/>
                  <a:pt x="23477" y="191304"/>
                  <a:pt x="0" y="0"/>
                </a:cubicBezTo>
                <a:close/>
              </a:path>
            </a:pathLst>
          </a:custGeom>
          <a:noFill/>
          <a:ln w="28575" cap="flat" cmpd="sng" algn="ctr">
            <a:solidFill>
              <a:schemeClr val="accent1"/>
            </a:solidFill>
            <a:prstDash val="solid"/>
            <a:round/>
            <a:headEnd type="none" w="med" len="med"/>
            <a:tailEnd type="none" w="med" len="med"/>
            <a:extLst>
              <a:ext uri="{C807C97D-BFC1-408E-A445-0C87EB9F89A2}">
                <ask:lineSketchStyleProps xmlns:ask="http://schemas.microsoft.com/office/drawing/2018/sketchyshapes" sd="3875912179">
                  <a:prstGeom prst="wedgeRectCallout">
                    <a:avLst/>
                  </a:prstGeom>
                  <ask:type>
                    <ask:lineSketchFreehand/>
                  </ask:type>
                </ask:lineSketchStyleProps>
              </a:ext>
            </a:extLst>
          </a:ln>
        </p:spPr>
        <p:style>
          <a:lnRef idx="0">
            <a:scrgbClr r="0" g="0" b="0"/>
          </a:lnRef>
          <a:fillRef idx="0">
            <a:scrgbClr r="0" g="0" b="0"/>
          </a:fillRef>
          <a:effectRef idx="0">
            <a:scrgbClr r="0" g="0" b="0"/>
          </a:effectRef>
          <a:fontRef idx="minor">
            <a:schemeClr val="accent1"/>
          </a:fontRef>
        </p:style>
        <p:txBody>
          <a:bodyPr rtlCol="0" anchor="ctr"/>
          <a:lstStyle/>
          <a:p>
            <a:pPr algn="ctr" defTabSz="457200">
              <a:defRPr/>
            </a:pPr>
            <a:endParaRPr lang="en-GB">
              <a:solidFill>
                <a:srgbClr val="0085CA"/>
              </a:solidFill>
              <a:latin typeface="Arial"/>
            </a:endParaRPr>
          </a:p>
        </p:txBody>
      </p:sp>
      <p:sp>
        <p:nvSpPr>
          <p:cNvPr id="13" name="Speech Bubble: Oval 12">
            <a:extLst>
              <a:ext uri="{FF2B5EF4-FFF2-40B4-BE49-F238E27FC236}">
                <a16:creationId xmlns:a16="http://schemas.microsoft.com/office/drawing/2014/main" id="{879775C3-14F1-4F0F-830F-A5E49BC1169F}"/>
              </a:ext>
            </a:extLst>
          </p:cNvPr>
          <p:cNvSpPr/>
          <p:nvPr/>
        </p:nvSpPr>
        <p:spPr>
          <a:xfrm>
            <a:off x="2069977" y="3412885"/>
            <a:ext cx="2170590" cy="1226646"/>
          </a:xfrm>
          <a:custGeom>
            <a:avLst/>
            <a:gdLst>
              <a:gd name="connsiteX0" fmla="*/ 633096 w 2170590"/>
              <a:gd name="connsiteY0" fmla="*/ 1379977 h 1226646"/>
              <a:gd name="connsiteX1" fmla="*/ 551948 w 2170590"/>
              <a:gd name="connsiteY1" fmla="*/ 1147476 h 1226646"/>
              <a:gd name="connsiteX2" fmla="*/ 433669 w 2170590"/>
              <a:gd name="connsiteY2" fmla="*/ 122855 h 1226646"/>
              <a:gd name="connsiteX3" fmla="*/ 1409472 w 2170590"/>
              <a:gd name="connsiteY3" fmla="*/ 28000 h 1226646"/>
              <a:gd name="connsiteX4" fmla="*/ 1983197 w 2170590"/>
              <a:gd name="connsiteY4" fmla="*/ 957833 h 1226646"/>
              <a:gd name="connsiteX5" fmla="*/ 944862 w 2170590"/>
              <a:gd name="connsiteY5" fmla="*/ 1221491 h 1226646"/>
              <a:gd name="connsiteX6" fmla="*/ 633096 w 2170590"/>
              <a:gd name="connsiteY6" fmla="*/ 1379977 h 122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590" h="1226646" extrusionOk="0">
                <a:moveTo>
                  <a:pt x="633096" y="1379977"/>
                </a:moveTo>
                <a:cubicBezTo>
                  <a:pt x="569826" y="1284033"/>
                  <a:pt x="606727" y="1226897"/>
                  <a:pt x="551948" y="1147476"/>
                </a:cubicBezTo>
                <a:cubicBezTo>
                  <a:pt x="-240975" y="831775"/>
                  <a:pt x="-56973" y="450269"/>
                  <a:pt x="433669" y="122855"/>
                </a:cubicBezTo>
                <a:cubicBezTo>
                  <a:pt x="618351" y="-22800"/>
                  <a:pt x="1107847" y="-63674"/>
                  <a:pt x="1409472" y="28000"/>
                </a:cubicBezTo>
                <a:cubicBezTo>
                  <a:pt x="1990134" y="122346"/>
                  <a:pt x="2339895" y="759965"/>
                  <a:pt x="1983197" y="957833"/>
                </a:cubicBezTo>
                <a:cubicBezTo>
                  <a:pt x="1801061" y="1135292"/>
                  <a:pt x="1353435" y="1231442"/>
                  <a:pt x="944862" y="1221491"/>
                </a:cubicBezTo>
                <a:cubicBezTo>
                  <a:pt x="874305" y="1283672"/>
                  <a:pt x="754380" y="1308985"/>
                  <a:pt x="633096" y="1379977"/>
                </a:cubicBezTo>
                <a:close/>
              </a:path>
            </a:pathLst>
          </a:custGeom>
          <a:noFill/>
          <a:ln w="38100" cap="flat" cmpd="sng" algn="ctr">
            <a:solidFill>
              <a:schemeClr val="accent5"/>
            </a:solidFill>
            <a:prstDash val="solid"/>
            <a:round/>
            <a:headEnd type="none" w="med" len="med"/>
            <a:tailEnd type="none" w="med" len="med"/>
            <a:extLst>
              <a:ext uri="{C807C97D-BFC1-408E-A445-0C87EB9F89A2}">
                <ask:lineSketchStyleProps xmlns:ask="http://schemas.microsoft.com/office/drawing/2018/sketchyshapes" sd="897446284">
                  <a:prstGeom prst="wedgeEllipseCallout">
                    <a:avLst/>
                  </a:prstGeom>
                  <ask:type>
                    <ask:lineSketchScribble/>
                  </ask:type>
                </ask:lineSketchStyleProps>
              </a:ext>
            </a:extLst>
          </a:ln>
        </p:spPr>
        <p:style>
          <a:lnRef idx="0">
            <a:scrgbClr r="0" g="0" b="0"/>
          </a:lnRef>
          <a:fillRef idx="0">
            <a:scrgbClr r="0" g="0" b="0"/>
          </a:fillRef>
          <a:effectRef idx="0">
            <a:scrgbClr r="0" g="0" b="0"/>
          </a:effectRef>
          <a:fontRef idx="minor">
            <a:schemeClr val="accent5"/>
          </a:fontRef>
        </p:style>
        <p:txBody>
          <a:bodyPr rtlCol="0" anchor="ctr"/>
          <a:lstStyle/>
          <a:p>
            <a:pPr algn="ctr" defTabSz="457200">
              <a:defRPr/>
            </a:pPr>
            <a:endParaRPr lang="en-GB">
              <a:solidFill>
                <a:srgbClr val="379F9F"/>
              </a:solidFill>
              <a:latin typeface="Arial"/>
            </a:endParaRPr>
          </a:p>
        </p:txBody>
      </p:sp>
      <p:sp>
        <p:nvSpPr>
          <p:cNvPr id="14" name="Speech Bubble: Rectangle with Corners Rounded 13">
            <a:extLst>
              <a:ext uri="{FF2B5EF4-FFF2-40B4-BE49-F238E27FC236}">
                <a16:creationId xmlns:a16="http://schemas.microsoft.com/office/drawing/2014/main" id="{3170BAAF-63ED-41F4-A845-0B5A857C477F}"/>
              </a:ext>
            </a:extLst>
          </p:cNvPr>
          <p:cNvSpPr/>
          <p:nvPr/>
        </p:nvSpPr>
        <p:spPr>
          <a:xfrm>
            <a:off x="7951432" y="3429000"/>
            <a:ext cx="1957171" cy="1074988"/>
          </a:xfrm>
          <a:custGeom>
            <a:avLst/>
            <a:gdLst>
              <a:gd name="connsiteX0" fmla="*/ 0 w 1957171"/>
              <a:gd name="connsiteY0" fmla="*/ 179168 h 1074988"/>
              <a:gd name="connsiteX1" fmla="*/ 179168 w 1957171"/>
              <a:gd name="connsiteY1" fmla="*/ 0 h 1074988"/>
              <a:gd name="connsiteX2" fmla="*/ 326195 w 1957171"/>
              <a:gd name="connsiteY2" fmla="*/ 0 h 1074988"/>
              <a:gd name="connsiteX3" fmla="*/ 326195 w 1957171"/>
              <a:gd name="connsiteY3" fmla="*/ 0 h 1074988"/>
              <a:gd name="connsiteX4" fmla="*/ 815488 w 1957171"/>
              <a:gd name="connsiteY4" fmla="*/ 0 h 1074988"/>
              <a:gd name="connsiteX5" fmla="*/ 1778003 w 1957171"/>
              <a:gd name="connsiteY5" fmla="*/ 0 h 1074988"/>
              <a:gd name="connsiteX6" fmla="*/ 1957171 w 1957171"/>
              <a:gd name="connsiteY6" fmla="*/ 179168 h 1074988"/>
              <a:gd name="connsiteX7" fmla="*/ 1957171 w 1957171"/>
              <a:gd name="connsiteY7" fmla="*/ 627076 h 1074988"/>
              <a:gd name="connsiteX8" fmla="*/ 1957171 w 1957171"/>
              <a:gd name="connsiteY8" fmla="*/ 627076 h 1074988"/>
              <a:gd name="connsiteX9" fmla="*/ 1957171 w 1957171"/>
              <a:gd name="connsiteY9" fmla="*/ 895823 h 1074988"/>
              <a:gd name="connsiteX10" fmla="*/ 1957171 w 1957171"/>
              <a:gd name="connsiteY10" fmla="*/ 895820 h 1074988"/>
              <a:gd name="connsiteX11" fmla="*/ 1778003 w 1957171"/>
              <a:gd name="connsiteY11" fmla="*/ 1074988 h 1074988"/>
              <a:gd name="connsiteX12" fmla="*/ 815488 w 1957171"/>
              <a:gd name="connsiteY12" fmla="*/ 1074988 h 1074988"/>
              <a:gd name="connsiteX13" fmla="*/ 570848 w 1957171"/>
              <a:gd name="connsiteY13" fmla="*/ 1209362 h 1074988"/>
              <a:gd name="connsiteX14" fmla="*/ 326195 w 1957171"/>
              <a:gd name="connsiteY14" fmla="*/ 1074988 h 1074988"/>
              <a:gd name="connsiteX15" fmla="*/ 179168 w 1957171"/>
              <a:gd name="connsiteY15" fmla="*/ 1074988 h 1074988"/>
              <a:gd name="connsiteX16" fmla="*/ 0 w 1957171"/>
              <a:gd name="connsiteY16" fmla="*/ 895820 h 1074988"/>
              <a:gd name="connsiteX17" fmla="*/ 0 w 1957171"/>
              <a:gd name="connsiteY17" fmla="*/ 895823 h 1074988"/>
              <a:gd name="connsiteX18" fmla="*/ 0 w 1957171"/>
              <a:gd name="connsiteY18" fmla="*/ 627076 h 1074988"/>
              <a:gd name="connsiteX19" fmla="*/ 0 w 1957171"/>
              <a:gd name="connsiteY19" fmla="*/ 627076 h 1074988"/>
              <a:gd name="connsiteX20" fmla="*/ 0 w 1957171"/>
              <a:gd name="connsiteY20" fmla="*/ 179168 h 107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57171" h="1074988" extrusionOk="0">
                <a:moveTo>
                  <a:pt x="0" y="179168"/>
                </a:moveTo>
                <a:cubicBezTo>
                  <a:pt x="-2108" y="80346"/>
                  <a:pt x="68747" y="6717"/>
                  <a:pt x="179168" y="0"/>
                </a:cubicBezTo>
                <a:cubicBezTo>
                  <a:pt x="210797" y="-13085"/>
                  <a:pt x="303888" y="1913"/>
                  <a:pt x="326195" y="0"/>
                </a:cubicBezTo>
                <a:lnTo>
                  <a:pt x="326195" y="0"/>
                </a:lnTo>
                <a:cubicBezTo>
                  <a:pt x="563284" y="-8133"/>
                  <a:pt x="737906" y="2144"/>
                  <a:pt x="815488" y="0"/>
                </a:cubicBezTo>
                <a:cubicBezTo>
                  <a:pt x="1266471" y="-13662"/>
                  <a:pt x="1570604" y="-19514"/>
                  <a:pt x="1778003" y="0"/>
                </a:cubicBezTo>
                <a:cubicBezTo>
                  <a:pt x="1863332" y="-7765"/>
                  <a:pt x="1959275" y="82204"/>
                  <a:pt x="1957171" y="179168"/>
                </a:cubicBezTo>
                <a:cubicBezTo>
                  <a:pt x="1917052" y="400585"/>
                  <a:pt x="1956638" y="426542"/>
                  <a:pt x="1957171" y="627076"/>
                </a:cubicBezTo>
                <a:lnTo>
                  <a:pt x="1957171" y="627076"/>
                </a:lnTo>
                <a:cubicBezTo>
                  <a:pt x="1945109" y="656273"/>
                  <a:pt x="1971935" y="827288"/>
                  <a:pt x="1957171" y="895823"/>
                </a:cubicBezTo>
                <a:lnTo>
                  <a:pt x="1957171" y="895820"/>
                </a:lnTo>
                <a:cubicBezTo>
                  <a:pt x="1963378" y="995745"/>
                  <a:pt x="1889831" y="1083737"/>
                  <a:pt x="1778003" y="1074988"/>
                </a:cubicBezTo>
                <a:cubicBezTo>
                  <a:pt x="1407030" y="1156489"/>
                  <a:pt x="916262" y="1089450"/>
                  <a:pt x="815488" y="1074988"/>
                </a:cubicBezTo>
                <a:cubicBezTo>
                  <a:pt x="727747" y="1120047"/>
                  <a:pt x="604114" y="1166491"/>
                  <a:pt x="570848" y="1209362"/>
                </a:cubicBezTo>
                <a:cubicBezTo>
                  <a:pt x="495262" y="1185246"/>
                  <a:pt x="365353" y="1122833"/>
                  <a:pt x="326195" y="1074988"/>
                </a:cubicBezTo>
                <a:cubicBezTo>
                  <a:pt x="267820" y="1078411"/>
                  <a:pt x="207057" y="1073577"/>
                  <a:pt x="179168" y="1074988"/>
                </a:cubicBezTo>
                <a:cubicBezTo>
                  <a:pt x="65031" y="1071306"/>
                  <a:pt x="6026" y="985771"/>
                  <a:pt x="0" y="895820"/>
                </a:cubicBezTo>
                <a:lnTo>
                  <a:pt x="0" y="895823"/>
                </a:lnTo>
                <a:cubicBezTo>
                  <a:pt x="-9900" y="782200"/>
                  <a:pt x="-17099" y="660943"/>
                  <a:pt x="0" y="627076"/>
                </a:cubicBezTo>
                <a:lnTo>
                  <a:pt x="0" y="627076"/>
                </a:lnTo>
                <a:cubicBezTo>
                  <a:pt x="36777" y="502369"/>
                  <a:pt x="14499" y="398484"/>
                  <a:pt x="0" y="179168"/>
                </a:cubicBezTo>
                <a:close/>
              </a:path>
            </a:pathLst>
          </a:custGeom>
          <a:noFill/>
          <a:ln w="38100" cap="flat" cmpd="sng" algn="ctr">
            <a:solidFill>
              <a:schemeClr val="accent3"/>
            </a:solidFill>
            <a:prstDash val="solid"/>
            <a:round/>
            <a:headEnd type="none" w="med" len="med"/>
            <a:tailEnd type="none" w="med" len="med"/>
            <a:extLst>
              <a:ext uri="{C807C97D-BFC1-408E-A445-0C87EB9F89A2}">
                <ask:lineSketchStyleProps xmlns:ask="http://schemas.microsoft.com/office/drawing/2018/sketchyshapes" sd="1859435545">
                  <a:prstGeom prst="wedgeRoundRectCallout">
                    <a:avLst/>
                  </a:prstGeom>
                  <ask:type>
                    <ask:lineSketchCurved/>
                  </ask:type>
                </ask:lineSketchStyleProps>
              </a:ext>
            </a:extLst>
          </a:ln>
        </p:spPr>
        <p:style>
          <a:lnRef idx="0">
            <a:scrgbClr r="0" g="0" b="0"/>
          </a:lnRef>
          <a:fillRef idx="0">
            <a:scrgbClr r="0" g="0" b="0"/>
          </a:fillRef>
          <a:effectRef idx="0">
            <a:scrgbClr r="0" g="0" b="0"/>
          </a:effectRef>
          <a:fontRef idx="minor">
            <a:schemeClr val="accent3"/>
          </a:fontRef>
        </p:style>
        <p:txBody>
          <a:bodyPr rtlCol="0" anchor="ctr"/>
          <a:lstStyle/>
          <a:p>
            <a:pPr algn="ctr" defTabSz="457200">
              <a:defRPr/>
            </a:pPr>
            <a:endParaRPr lang="en-GB">
              <a:solidFill>
                <a:srgbClr val="0CA1CD"/>
              </a:solidFill>
              <a:latin typeface="Arial"/>
            </a:endParaRPr>
          </a:p>
        </p:txBody>
      </p:sp>
      <p:sp>
        <p:nvSpPr>
          <p:cNvPr id="15" name="Speech Bubble: Rectangle 14">
            <a:extLst>
              <a:ext uri="{FF2B5EF4-FFF2-40B4-BE49-F238E27FC236}">
                <a16:creationId xmlns:a16="http://schemas.microsoft.com/office/drawing/2014/main" id="{8940FAD4-C4CA-4D17-AFE1-45E3077E258E}"/>
              </a:ext>
            </a:extLst>
          </p:cNvPr>
          <p:cNvSpPr/>
          <p:nvPr/>
        </p:nvSpPr>
        <p:spPr>
          <a:xfrm>
            <a:off x="8009137" y="4913051"/>
            <a:ext cx="1824362" cy="1132643"/>
          </a:xfrm>
          <a:custGeom>
            <a:avLst/>
            <a:gdLst>
              <a:gd name="connsiteX0" fmla="*/ 0 w 1824362"/>
              <a:gd name="connsiteY0" fmla="*/ 0 h 1132643"/>
              <a:gd name="connsiteX1" fmla="*/ 304060 w 1824362"/>
              <a:gd name="connsiteY1" fmla="*/ 0 h 1132643"/>
              <a:gd name="connsiteX2" fmla="*/ 304060 w 1824362"/>
              <a:gd name="connsiteY2" fmla="*/ 0 h 1132643"/>
              <a:gd name="connsiteX3" fmla="*/ 760151 w 1824362"/>
              <a:gd name="connsiteY3" fmla="*/ 0 h 1132643"/>
              <a:gd name="connsiteX4" fmla="*/ 1270972 w 1824362"/>
              <a:gd name="connsiteY4" fmla="*/ 0 h 1132643"/>
              <a:gd name="connsiteX5" fmla="*/ 1824362 w 1824362"/>
              <a:gd name="connsiteY5" fmla="*/ 0 h 1132643"/>
              <a:gd name="connsiteX6" fmla="*/ 1824362 w 1824362"/>
              <a:gd name="connsiteY6" fmla="*/ 660708 h 1132643"/>
              <a:gd name="connsiteX7" fmla="*/ 1824362 w 1824362"/>
              <a:gd name="connsiteY7" fmla="*/ 660708 h 1132643"/>
              <a:gd name="connsiteX8" fmla="*/ 1824362 w 1824362"/>
              <a:gd name="connsiteY8" fmla="*/ 943869 h 1132643"/>
              <a:gd name="connsiteX9" fmla="*/ 1824362 w 1824362"/>
              <a:gd name="connsiteY9" fmla="*/ 1132643 h 1132643"/>
              <a:gd name="connsiteX10" fmla="*/ 1313541 w 1824362"/>
              <a:gd name="connsiteY10" fmla="*/ 1132643 h 1132643"/>
              <a:gd name="connsiteX11" fmla="*/ 760151 w 1824362"/>
              <a:gd name="connsiteY11" fmla="*/ 1132643 h 1132643"/>
              <a:gd name="connsiteX12" fmla="*/ 532112 w 1824362"/>
              <a:gd name="connsiteY12" fmla="*/ 1274223 h 1132643"/>
              <a:gd name="connsiteX13" fmla="*/ 304060 w 1824362"/>
              <a:gd name="connsiteY13" fmla="*/ 1132643 h 1132643"/>
              <a:gd name="connsiteX14" fmla="*/ 0 w 1824362"/>
              <a:gd name="connsiteY14" fmla="*/ 1132643 h 1132643"/>
              <a:gd name="connsiteX15" fmla="*/ 0 w 1824362"/>
              <a:gd name="connsiteY15" fmla="*/ 943869 h 1132643"/>
              <a:gd name="connsiteX16" fmla="*/ 0 w 1824362"/>
              <a:gd name="connsiteY16" fmla="*/ 660708 h 1132643"/>
              <a:gd name="connsiteX17" fmla="*/ 0 w 1824362"/>
              <a:gd name="connsiteY17" fmla="*/ 660708 h 1132643"/>
              <a:gd name="connsiteX18" fmla="*/ 0 w 1824362"/>
              <a:gd name="connsiteY18" fmla="*/ 0 h 113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4362" h="1132643" extrusionOk="0">
                <a:moveTo>
                  <a:pt x="0" y="0"/>
                </a:moveTo>
                <a:cubicBezTo>
                  <a:pt x="83528" y="-8375"/>
                  <a:pt x="157311" y="10061"/>
                  <a:pt x="304060" y="0"/>
                </a:cubicBezTo>
                <a:lnTo>
                  <a:pt x="304060" y="0"/>
                </a:lnTo>
                <a:cubicBezTo>
                  <a:pt x="431179" y="19845"/>
                  <a:pt x="555155" y="-21340"/>
                  <a:pt x="760151" y="0"/>
                </a:cubicBezTo>
                <a:cubicBezTo>
                  <a:pt x="975776" y="12868"/>
                  <a:pt x="1055779" y="15796"/>
                  <a:pt x="1270972" y="0"/>
                </a:cubicBezTo>
                <a:cubicBezTo>
                  <a:pt x="1486165" y="-15796"/>
                  <a:pt x="1665151" y="-11937"/>
                  <a:pt x="1824362" y="0"/>
                </a:cubicBezTo>
                <a:cubicBezTo>
                  <a:pt x="1812370" y="140879"/>
                  <a:pt x="1792636" y="517688"/>
                  <a:pt x="1824362" y="660708"/>
                </a:cubicBezTo>
                <a:lnTo>
                  <a:pt x="1824362" y="660708"/>
                </a:lnTo>
                <a:cubicBezTo>
                  <a:pt x="1814967" y="763715"/>
                  <a:pt x="1818944" y="864608"/>
                  <a:pt x="1824362" y="943869"/>
                </a:cubicBezTo>
                <a:cubicBezTo>
                  <a:pt x="1826871" y="1025312"/>
                  <a:pt x="1820715" y="1093641"/>
                  <a:pt x="1824362" y="1132643"/>
                </a:cubicBezTo>
                <a:cubicBezTo>
                  <a:pt x="1666624" y="1147296"/>
                  <a:pt x="1482809" y="1107829"/>
                  <a:pt x="1313541" y="1132643"/>
                </a:cubicBezTo>
                <a:cubicBezTo>
                  <a:pt x="1144273" y="1157457"/>
                  <a:pt x="974538" y="1130640"/>
                  <a:pt x="760151" y="1132643"/>
                </a:cubicBezTo>
                <a:cubicBezTo>
                  <a:pt x="665100" y="1205674"/>
                  <a:pt x="626629" y="1223218"/>
                  <a:pt x="532112" y="1274223"/>
                </a:cubicBezTo>
                <a:cubicBezTo>
                  <a:pt x="432794" y="1210168"/>
                  <a:pt x="382919" y="1197367"/>
                  <a:pt x="304060" y="1132643"/>
                </a:cubicBezTo>
                <a:cubicBezTo>
                  <a:pt x="210341" y="1129838"/>
                  <a:pt x="109171" y="1145005"/>
                  <a:pt x="0" y="1132643"/>
                </a:cubicBezTo>
                <a:cubicBezTo>
                  <a:pt x="-7405" y="1090227"/>
                  <a:pt x="6046" y="1032099"/>
                  <a:pt x="0" y="943869"/>
                </a:cubicBezTo>
                <a:cubicBezTo>
                  <a:pt x="6907" y="879603"/>
                  <a:pt x="-9884" y="795148"/>
                  <a:pt x="0" y="660708"/>
                </a:cubicBezTo>
                <a:lnTo>
                  <a:pt x="0" y="660708"/>
                </a:lnTo>
                <a:cubicBezTo>
                  <a:pt x="-11570" y="441898"/>
                  <a:pt x="308" y="253789"/>
                  <a:pt x="0" y="0"/>
                </a:cubicBezTo>
                <a:close/>
              </a:path>
            </a:pathLst>
          </a:custGeom>
          <a:noFill/>
          <a:ln w="28575" cap="flat" cmpd="sng" algn="ctr">
            <a:solidFill>
              <a:schemeClr val="accent1"/>
            </a:solidFill>
            <a:prstDash val="solid"/>
            <a:round/>
            <a:headEnd type="none" w="med" len="med"/>
            <a:tailEnd type="none" w="med" len="med"/>
            <a:extLst>
              <a:ext uri="{C807C97D-BFC1-408E-A445-0C87EB9F89A2}">
                <ask:lineSketchStyleProps xmlns:ask="http://schemas.microsoft.com/office/drawing/2018/sketchyshapes" sd="3875912179">
                  <a:prstGeom prst="wedgeRectCallout">
                    <a:avLst/>
                  </a:prstGeom>
                  <ask:type>
                    <ask:lineSketchFreehand/>
                  </ask:type>
                </ask:lineSketchStyleProps>
              </a:ext>
            </a:extLst>
          </a:ln>
        </p:spPr>
        <p:style>
          <a:lnRef idx="0">
            <a:scrgbClr r="0" g="0" b="0"/>
          </a:lnRef>
          <a:fillRef idx="0">
            <a:scrgbClr r="0" g="0" b="0"/>
          </a:fillRef>
          <a:effectRef idx="0">
            <a:scrgbClr r="0" g="0" b="0"/>
          </a:effectRef>
          <a:fontRef idx="minor">
            <a:schemeClr val="accent1"/>
          </a:fontRef>
        </p:style>
        <p:txBody>
          <a:bodyPr rtlCol="0" anchor="ctr"/>
          <a:lstStyle/>
          <a:p>
            <a:pPr algn="ctr" defTabSz="457200">
              <a:defRPr/>
            </a:pPr>
            <a:endParaRPr lang="en-GB">
              <a:solidFill>
                <a:srgbClr val="0085CA"/>
              </a:solidFill>
              <a:latin typeface="Arial"/>
            </a:endParaRPr>
          </a:p>
        </p:txBody>
      </p:sp>
      <p:sp>
        <p:nvSpPr>
          <p:cNvPr id="16" name="Speech Bubble: Rectangle with Corners Rounded 15">
            <a:extLst>
              <a:ext uri="{FF2B5EF4-FFF2-40B4-BE49-F238E27FC236}">
                <a16:creationId xmlns:a16="http://schemas.microsoft.com/office/drawing/2014/main" id="{4E149F13-D1A7-4B39-840C-007F27403BB7}"/>
              </a:ext>
            </a:extLst>
          </p:cNvPr>
          <p:cNvSpPr/>
          <p:nvPr/>
        </p:nvSpPr>
        <p:spPr>
          <a:xfrm>
            <a:off x="2269726" y="5004993"/>
            <a:ext cx="1824361" cy="1040700"/>
          </a:xfrm>
          <a:custGeom>
            <a:avLst/>
            <a:gdLst>
              <a:gd name="connsiteX0" fmla="*/ 0 w 1824361"/>
              <a:gd name="connsiteY0" fmla="*/ 173453 h 1040700"/>
              <a:gd name="connsiteX1" fmla="*/ 173453 w 1824361"/>
              <a:gd name="connsiteY1" fmla="*/ 0 h 1040700"/>
              <a:gd name="connsiteX2" fmla="*/ 304060 w 1824361"/>
              <a:gd name="connsiteY2" fmla="*/ 0 h 1040700"/>
              <a:gd name="connsiteX3" fmla="*/ 304060 w 1824361"/>
              <a:gd name="connsiteY3" fmla="*/ 0 h 1040700"/>
              <a:gd name="connsiteX4" fmla="*/ 760150 w 1824361"/>
              <a:gd name="connsiteY4" fmla="*/ 0 h 1040700"/>
              <a:gd name="connsiteX5" fmla="*/ 1650908 w 1824361"/>
              <a:gd name="connsiteY5" fmla="*/ 0 h 1040700"/>
              <a:gd name="connsiteX6" fmla="*/ 1824361 w 1824361"/>
              <a:gd name="connsiteY6" fmla="*/ 173453 h 1040700"/>
              <a:gd name="connsiteX7" fmla="*/ 1824361 w 1824361"/>
              <a:gd name="connsiteY7" fmla="*/ 607075 h 1040700"/>
              <a:gd name="connsiteX8" fmla="*/ 1824361 w 1824361"/>
              <a:gd name="connsiteY8" fmla="*/ 607075 h 1040700"/>
              <a:gd name="connsiteX9" fmla="*/ 1824361 w 1824361"/>
              <a:gd name="connsiteY9" fmla="*/ 867250 h 1040700"/>
              <a:gd name="connsiteX10" fmla="*/ 1824361 w 1824361"/>
              <a:gd name="connsiteY10" fmla="*/ 867247 h 1040700"/>
              <a:gd name="connsiteX11" fmla="*/ 1650908 w 1824361"/>
              <a:gd name="connsiteY11" fmla="*/ 1040700 h 1040700"/>
              <a:gd name="connsiteX12" fmla="*/ 760150 w 1824361"/>
              <a:gd name="connsiteY12" fmla="*/ 1040700 h 1040700"/>
              <a:gd name="connsiteX13" fmla="*/ 532111 w 1824361"/>
              <a:gd name="connsiteY13" fmla="*/ 1170788 h 1040700"/>
              <a:gd name="connsiteX14" fmla="*/ 304060 w 1824361"/>
              <a:gd name="connsiteY14" fmla="*/ 1040700 h 1040700"/>
              <a:gd name="connsiteX15" fmla="*/ 173453 w 1824361"/>
              <a:gd name="connsiteY15" fmla="*/ 1040700 h 1040700"/>
              <a:gd name="connsiteX16" fmla="*/ 0 w 1824361"/>
              <a:gd name="connsiteY16" fmla="*/ 867247 h 1040700"/>
              <a:gd name="connsiteX17" fmla="*/ 0 w 1824361"/>
              <a:gd name="connsiteY17" fmla="*/ 867250 h 1040700"/>
              <a:gd name="connsiteX18" fmla="*/ 0 w 1824361"/>
              <a:gd name="connsiteY18" fmla="*/ 607075 h 1040700"/>
              <a:gd name="connsiteX19" fmla="*/ 0 w 1824361"/>
              <a:gd name="connsiteY19" fmla="*/ 607075 h 1040700"/>
              <a:gd name="connsiteX20" fmla="*/ 0 w 1824361"/>
              <a:gd name="connsiteY20" fmla="*/ 173453 h 104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4361" h="1040700" extrusionOk="0">
                <a:moveTo>
                  <a:pt x="0" y="173453"/>
                </a:moveTo>
                <a:cubicBezTo>
                  <a:pt x="-14645" y="78564"/>
                  <a:pt x="63574" y="8248"/>
                  <a:pt x="173453" y="0"/>
                </a:cubicBezTo>
                <a:cubicBezTo>
                  <a:pt x="188185" y="8725"/>
                  <a:pt x="273202" y="-10768"/>
                  <a:pt x="304060" y="0"/>
                </a:cubicBezTo>
                <a:lnTo>
                  <a:pt x="304060" y="0"/>
                </a:lnTo>
                <a:cubicBezTo>
                  <a:pt x="476658" y="-2035"/>
                  <a:pt x="573032" y="-24451"/>
                  <a:pt x="760150" y="0"/>
                </a:cubicBezTo>
                <a:cubicBezTo>
                  <a:pt x="962328" y="-69752"/>
                  <a:pt x="1238282" y="-63763"/>
                  <a:pt x="1650908" y="0"/>
                </a:cubicBezTo>
                <a:cubicBezTo>
                  <a:pt x="1732674" y="-7996"/>
                  <a:pt x="1826154" y="79353"/>
                  <a:pt x="1824361" y="173453"/>
                </a:cubicBezTo>
                <a:cubicBezTo>
                  <a:pt x="1797317" y="364255"/>
                  <a:pt x="1857458" y="511828"/>
                  <a:pt x="1824361" y="607075"/>
                </a:cubicBezTo>
                <a:lnTo>
                  <a:pt x="1824361" y="607075"/>
                </a:lnTo>
                <a:cubicBezTo>
                  <a:pt x="1817860" y="732128"/>
                  <a:pt x="1837826" y="795805"/>
                  <a:pt x="1824361" y="867250"/>
                </a:cubicBezTo>
                <a:lnTo>
                  <a:pt x="1824361" y="867247"/>
                </a:lnTo>
                <a:cubicBezTo>
                  <a:pt x="1838647" y="965281"/>
                  <a:pt x="1748746" y="1042088"/>
                  <a:pt x="1650908" y="1040700"/>
                </a:cubicBezTo>
                <a:cubicBezTo>
                  <a:pt x="1515228" y="1002812"/>
                  <a:pt x="1123893" y="971806"/>
                  <a:pt x="760150" y="1040700"/>
                </a:cubicBezTo>
                <a:cubicBezTo>
                  <a:pt x="707277" y="1090372"/>
                  <a:pt x="611167" y="1141196"/>
                  <a:pt x="532111" y="1170788"/>
                </a:cubicBezTo>
                <a:cubicBezTo>
                  <a:pt x="515610" y="1136604"/>
                  <a:pt x="396811" y="1079033"/>
                  <a:pt x="304060" y="1040700"/>
                </a:cubicBezTo>
                <a:cubicBezTo>
                  <a:pt x="256956" y="1046914"/>
                  <a:pt x="208375" y="1041611"/>
                  <a:pt x="173453" y="1040700"/>
                </a:cubicBezTo>
                <a:cubicBezTo>
                  <a:pt x="61557" y="1036796"/>
                  <a:pt x="1740" y="960443"/>
                  <a:pt x="0" y="867247"/>
                </a:cubicBezTo>
                <a:lnTo>
                  <a:pt x="0" y="867250"/>
                </a:lnTo>
                <a:cubicBezTo>
                  <a:pt x="-16734" y="769468"/>
                  <a:pt x="-1536" y="695015"/>
                  <a:pt x="0" y="607075"/>
                </a:cubicBezTo>
                <a:lnTo>
                  <a:pt x="0" y="607075"/>
                </a:lnTo>
                <a:cubicBezTo>
                  <a:pt x="-18485" y="552789"/>
                  <a:pt x="-6440" y="257539"/>
                  <a:pt x="0" y="173453"/>
                </a:cubicBezTo>
                <a:close/>
              </a:path>
            </a:pathLst>
          </a:custGeom>
          <a:noFill/>
          <a:ln w="38100" cap="flat" cmpd="sng" algn="ctr">
            <a:solidFill>
              <a:schemeClr val="accent3"/>
            </a:solidFill>
            <a:prstDash val="solid"/>
            <a:round/>
            <a:headEnd type="none" w="med" len="med"/>
            <a:tailEnd type="none" w="med" len="med"/>
            <a:extLst>
              <a:ext uri="{C807C97D-BFC1-408E-A445-0C87EB9F89A2}">
                <ask:lineSketchStyleProps xmlns:ask="http://schemas.microsoft.com/office/drawing/2018/sketchyshapes" sd="1859435545">
                  <a:prstGeom prst="wedgeRoundRectCallout">
                    <a:avLst/>
                  </a:prstGeom>
                  <ask:type>
                    <ask:lineSketchCurved/>
                  </ask:type>
                </ask:lineSketchStyleProps>
              </a:ext>
            </a:extLst>
          </a:ln>
        </p:spPr>
        <p:style>
          <a:lnRef idx="0">
            <a:scrgbClr r="0" g="0" b="0"/>
          </a:lnRef>
          <a:fillRef idx="0">
            <a:scrgbClr r="0" g="0" b="0"/>
          </a:fillRef>
          <a:effectRef idx="0">
            <a:scrgbClr r="0" g="0" b="0"/>
          </a:effectRef>
          <a:fontRef idx="minor">
            <a:schemeClr val="accent3"/>
          </a:fontRef>
        </p:style>
        <p:txBody>
          <a:bodyPr rtlCol="0" anchor="ctr"/>
          <a:lstStyle/>
          <a:p>
            <a:pPr algn="ctr" defTabSz="457200">
              <a:defRPr/>
            </a:pPr>
            <a:endParaRPr lang="en-GB">
              <a:solidFill>
                <a:srgbClr val="0CA1CD"/>
              </a:solidFill>
              <a:latin typeface="Arial"/>
            </a:endParaRPr>
          </a:p>
        </p:txBody>
      </p:sp>
      <p:sp>
        <p:nvSpPr>
          <p:cNvPr id="17" name="Speech Bubble: Oval 16">
            <a:extLst>
              <a:ext uri="{FF2B5EF4-FFF2-40B4-BE49-F238E27FC236}">
                <a16:creationId xmlns:a16="http://schemas.microsoft.com/office/drawing/2014/main" id="{B0665B00-8C9A-4D95-B50B-0E83700DA496}"/>
              </a:ext>
            </a:extLst>
          </p:cNvPr>
          <p:cNvSpPr/>
          <p:nvPr/>
        </p:nvSpPr>
        <p:spPr>
          <a:xfrm>
            <a:off x="5024021" y="5042511"/>
            <a:ext cx="2317072" cy="1074988"/>
          </a:xfrm>
          <a:custGeom>
            <a:avLst/>
            <a:gdLst>
              <a:gd name="connsiteX0" fmla="*/ 675820 w 2317072"/>
              <a:gd name="connsiteY0" fmla="*/ 1209362 h 1074988"/>
              <a:gd name="connsiteX1" fmla="*/ 589196 w 2317072"/>
              <a:gd name="connsiteY1" fmla="*/ 1005606 h 1074988"/>
              <a:gd name="connsiteX2" fmla="*/ 625783 w 2317072"/>
              <a:gd name="connsiteY2" fmla="*/ 60201 h 1074988"/>
              <a:gd name="connsiteX3" fmla="*/ 1494405 w 2317072"/>
              <a:gd name="connsiteY3" fmla="*/ 23083 h 1074988"/>
              <a:gd name="connsiteX4" fmla="*/ 1986430 w 2317072"/>
              <a:gd name="connsiteY4" fmla="*/ 913487 h 1074988"/>
              <a:gd name="connsiteX5" fmla="*/ 1008627 w 2317072"/>
              <a:gd name="connsiteY5" fmla="*/ 1070469 h 1074988"/>
              <a:gd name="connsiteX6" fmla="*/ 675820 w 2317072"/>
              <a:gd name="connsiteY6" fmla="*/ 1209362 h 107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7072" h="1074988" extrusionOk="0">
                <a:moveTo>
                  <a:pt x="675820" y="1209362"/>
                </a:moveTo>
                <a:cubicBezTo>
                  <a:pt x="614828" y="1120961"/>
                  <a:pt x="631432" y="1047103"/>
                  <a:pt x="589196" y="1005606"/>
                </a:cubicBezTo>
                <a:cubicBezTo>
                  <a:pt x="-322793" y="698237"/>
                  <a:pt x="-45577" y="323286"/>
                  <a:pt x="625783" y="60201"/>
                </a:cubicBezTo>
                <a:cubicBezTo>
                  <a:pt x="884187" y="-6971"/>
                  <a:pt x="1242640" y="-55847"/>
                  <a:pt x="1494405" y="23083"/>
                </a:cubicBezTo>
                <a:cubicBezTo>
                  <a:pt x="2176146" y="102347"/>
                  <a:pt x="2576437" y="675603"/>
                  <a:pt x="1986430" y="913487"/>
                </a:cubicBezTo>
                <a:cubicBezTo>
                  <a:pt x="1830173" y="1005169"/>
                  <a:pt x="1374528" y="1046179"/>
                  <a:pt x="1008627" y="1070469"/>
                </a:cubicBezTo>
                <a:cubicBezTo>
                  <a:pt x="927718" y="1135528"/>
                  <a:pt x="789708" y="1140288"/>
                  <a:pt x="675820" y="1209362"/>
                </a:cubicBezTo>
                <a:close/>
              </a:path>
            </a:pathLst>
          </a:custGeom>
          <a:noFill/>
          <a:ln w="38100" cap="flat" cmpd="sng" algn="ctr">
            <a:solidFill>
              <a:schemeClr val="accent5"/>
            </a:solidFill>
            <a:prstDash val="solid"/>
            <a:round/>
            <a:headEnd type="none" w="med" len="med"/>
            <a:tailEnd type="none" w="med" len="med"/>
            <a:extLst>
              <a:ext uri="{C807C97D-BFC1-408E-A445-0C87EB9F89A2}">
                <ask:lineSketchStyleProps xmlns:ask="http://schemas.microsoft.com/office/drawing/2018/sketchyshapes" sd="897446284">
                  <a:prstGeom prst="wedgeEllipseCallout">
                    <a:avLst/>
                  </a:prstGeom>
                  <ask:type>
                    <ask:lineSketchScribble/>
                  </ask:type>
                </ask:lineSketchStyleProps>
              </a:ext>
            </a:extLst>
          </a:ln>
        </p:spPr>
        <p:style>
          <a:lnRef idx="0">
            <a:scrgbClr r="0" g="0" b="0"/>
          </a:lnRef>
          <a:fillRef idx="0">
            <a:scrgbClr r="0" g="0" b="0"/>
          </a:fillRef>
          <a:effectRef idx="0">
            <a:scrgbClr r="0" g="0" b="0"/>
          </a:effectRef>
          <a:fontRef idx="minor">
            <a:schemeClr val="accent5"/>
          </a:fontRef>
        </p:style>
        <p:txBody>
          <a:bodyPr rtlCol="0" anchor="ctr"/>
          <a:lstStyle/>
          <a:p>
            <a:pPr algn="ctr" defTabSz="457200">
              <a:defRPr/>
            </a:pPr>
            <a:endParaRPr lang="en-GB">
              <a:solidFill>
                <a:srgbClr val="379F9F"/>
              </a:solidFill>
              <a:latin typeface="Arial"/>
            </a:endParaRPr>
          </a:p>
        </p:txBody>
      </p:sp>
      <p:sp>
        <p:nvSpPr>
          <p:cNvPr id="18" name="TextBox 17">
            <a:extLst>
              <a:ext uri="{FF2B5EF4-FFF2-40B4-BE49-F238E27FC236}">
                <a16:creationId xmlns:a16="http://schemas.microsoft.com/office/drawing/2014/main" id="{0A18BE5F-3FCE-469B-B113-88C9A5EEB81B}"/>
              </a:ext>
            </a:extLst>
          </p:cNvPr>
          <p:cNvSpPr txBox="1"/>
          <p:nvPr/>
        </p:nvSpPr>
        <p:spPr>
          <a:xfrm>
            <a:off x="2731364" y="2167918"/>
            <a:ext cx="1083075" cy="369332"/>
          </a:xfrm>
          <a:prstGeom prst="rect">
            <a:avLst/>
          </a:prstGeom>
          <a:noFill/>
        </p:spPr>
        <p:txBody>
          <a:bodyPr wrap="square" rtlCol="0">
            <a:spAutoFit/>
          </a:bodyPr>
          <a:lstStyle/>
          <a:p>
            <a:pPr defTabSz="457200">
              <a:defRPr/>
            </a:pPr>
            <a:r>
              <a:rPr lang="en-GB">
                <a:solidFill>
                  <a:srgbClr val="000000"/>
                </a:solidFill>
                <a:latin typeface="Arial"/>
              </a:rPr>
              <a:t>Age</a:t>
            </a:r>
          </a:p>
        </p:txBody>
      </p:sp>
      <p:sp>
        <p:nvSpPr>
          <p:cNvPr id="19" name="TextBox 18">
            <a:extLst>
              <a:ext uri="{FF2B5EF4-FFF2-40B4-BE49-F238E27FC236}">
                <a16:creationId xmlns:a16="http://schemas.microsoft.com/office/drawing/2014/main" id="{0F8946F8-F5A3-4B75-A223-E15E51308A02}"/>
              </a:ext>
            </a:extLst>
          </p:cNvPr>
          <p:cNvSpPr txBox="1"/>
          <p:nvPr/>
        </p:nvSpPr>
        <p:spPr>
          <a:xfrm>
            <a:off x="5279254" y="1991117"/>
            <a:ext cx="1833675" cy="830997"/>
          </a:xfrm>
          <a:prstGeom prst="rect">
            <a:avLst/>
          </a:prstGeom>
          <a:noFill/>
        </p:spPr>
        <p:txBody>
          <a:bodyPr wrap="square" rtlCol="0">
            <a:spAutoFit/>
          </a:bodyPr>
          <a:lstStyle/>
          <a:p>
            <a:pPr defTabSz="457200">
              <a:defRPr/>
            </a:pPr>
            <a:r>
              <a:rPr lang="en-GB" sz="1600">
                <a:solidFill>
                  <a:srgbClr val="000000"/>
                </a:solidFill>
                <a:latin typeface="Arial"/>
              </a:rPr>
              <a:t>Gender Reassignment (Trans/nonbinary)</a:t>
            </a:r>
          </a:p>
        </p:txBody>
      </p:sp>
      <p:sp>
        <p:nvSpPr>
          <p:cNvPr id="20" name="TextBox 19">
            <a:extLst>
              <a:ext uri="{FF2B5EF4-FFF2-40B4-BE49-F238E27FC236}">
                <a16:creationId xmlns:a16="http://schemas.microsoft.com/office/drawing/2014/main" id="{CF02F017-96E2-46D3-A27E-F2F3AC401665}"/>
              </a:ext>
            </a:extLst>
          </p:cNvPr>
          <p:cNvSpPr txBox="1"/>
          <p:nvPr/>
        </p:nvSpPr>
        <p:spPr>
          <a:xfrm>
            <a:off x="8120110" y="1991117"/>
            <a:ext cx="1544713" cy="830997"/>
          </a:xfrm>
          <a:prstGeom prst="rect">
            <a:avLst/>
          </a:prstGeom>
          <a:noFill/>
        </p:spPr>
        <p:txBody>
          <a:bodyPr wrap="square" rtlCol="0">
            <a:spAutoFit/>
          </a:bodyPr>
          <a:lstStyle/>
          <a:p>
            <a:pPr defTabSz="457200">
              <a:defRPr/>
            </a:pPr>
            <a:r>
              <a:rPr lang="en-GB" sz="1600">
                <a:solidFill>
                  <a:srgbClr val="000000"/>
                </a:solidFill>
                <a:latin typeface="Arial"/>
              </a:rPr>
              <a:t>Marriage and civil partnership</a:t>
            </a:r>
          </a:p>
        </p:txBody>
      </p:sp>
      <p:sp>
        <p:nvSpPr>
          <p:cNvPr id="21" name="TextBox 20">
            <a:extLst>
              <a:ext uri="{FF2B5EF4-FFF2-40B4-BE49-F238E27FC236}">
                <a16:creationId xmlns:a16="http://schemas.microsoft.com/office/drawing/2014/main" id="{35BCEA7C-EE1B-44D5-8D8D-B201426B3384}"/>
              </a:ext>
            </a:extLst>
          </p:cNvPr>
          <p:cNvSpPr txBox="1"/>
          <p:nvPr/>
        </p:nvSpPr>
        <p:spPr>
          <a:xfrm>
            <a:off x="2358501" y="3755252"/>
            <a:ext cx="1544715" cy="523220"/>
          </a:xfrm>
          <a:prstGeom prst="rect">
            <a:avLst/>
          </a:prstGeom>
          <a:noFill/>
        </p:spPr>
        <p:txBody>
          <a:bodyPr wrap="square" rtlCol="0">
            <a:spAutoFit/>
          </a:bodyPr>
          <a:lstStyle/>
          <a:p>
            <a:pPr defTabSz="457200">
              <a:defRPr/>
            </a:pPr>
            <a:r>
              <a:rPr lang="en-GB" sz="1400">
                <a:solidFill>
                  <a:srgbClr val="000000"/>
                </a:solidFill>
                <a:latin typeface="Arial"/>
              </a:rPr>
              <a:t>Pregnancy and maternity leave</a:t>
            </a:r>
          </a:p>
        </p:txBody>
      </p:sp>
      <p:sp>
        <p:nvSpPr>
          <p:cNvPr id="22" name="TextBox 21">
            <a:extLst>
              <a:ext uri="{FF2B5EF4-FFF2-40B4-BE49-F238E27FC236}">
                <a16:creationId xmlns:a16="http://schemas.microsoft.com/office/drawing/2014/main" id="{56640DF3-3708-4693-B813-4B9341508325}"/>
              </a:ext>
            </a:extLst>
          </p:cNvPr>
          <p:cNvSpPr txBox="1"/>
          <p:nvPr/>
        </p:nvSpPr>
        <p:spPr>
          <a:xfrm>
            <a:off x="5468120" y="3832160"/>
            <a:ext cx="1438184" cy="369332"/>
          </a:xfrm>
          <a:prstGeom prst="rect">
            <a:avLst/>
          </a:prstGeom>
          <a:noFill/>
        </p:spPr>
        <p:txBody>
          <a:bodyPr wrap="square" rtlCol="0">
            <a:spAutoFit/>
          </a:bodyPr>
          <a:lstStyle/>
          <a:p>
            <a:pPr defTabSz="457200">
              <a:defRPr/>
            </a:pPr>
            <a:r>
              <a:rPr lang="en-GB">
                <a:solidFill>
                  <a:srgbClr val="000000"/>
                </a:solidFill>
                <a:latin typeface="Arial"/>
              </a:rPr>
              <a:t>Disability </a:t>
            </a:r>
          </a:p>
        </p:txBody>
      </p:sp>
      <p:sp>
        <p:nvSpPr>
          <p:cNvPr id="23" name="TextBox 22">
            <a:extLst>
              <a:ext uri="{FF2B5EF4-FFF2-40B4-BE49-F238E27FC236}">
                <a16:creationId xmlns:a16="http://schemas.microsoft.com/office/drawing/2014/main" id="{0071C846-055C-40CF-80D3-027075673D8B}"/>
              </a:ext>
            </a:extLst>
          </p:cNvPr>
          <p:cNvSpPr txBox="1"/>
          <p:nvPr/>
        </p:nvSpPr>
        <p:spPr>
          <a:xfrm>
            <a:off x="8523686" y="3781828"/>
            <a:ext cx="1384917" cy="369332"/>
          </a:xfrm>
          <a:prstGeom prst="rect">
            <a:avLst/>
          </a:prstGeom>
          <a:noFill/>
        </p:spPr>
        <p:txBody>
          <a:bodyPr wrap="square" rtlCol="0">
            <a:spAutoFit/>
          </a:bodyPr>
          <a:lstStyle/>
          <a:p>
            <a:pPr defTabSz="457200">
              <a:defRPr/>
            </a:pPr>
            <a:r>
              <a:rPr lang="en-GB">
                <a:solidFill>
                  <a:srgbClr val="000000"/>
                </a:solidFill>
                <a:latin typeface="Arial"/>
              </a:rPr>
              <a:t>Race</a:t>
            </a:r>
          </a:p>
        </p:txBody>
      </p:sp>
      <p:sp>
        <p:nvSpPr>
          <p:cNvPr id="24" name="TextBox 23">
            <a:extLst>
              <a:ext uri="{FF2B5EF4-FFF2-40B4-BE49-F238E27FC236}">
                <a16:creationId xmlns:a16="http://schemas.microsoft.com/office/drawing/2014/main" id="{37410CEA-5DC1-451D-89A3-3CAB3998E9D4}"/>
              </a:ext>
            </a:extLst>
          </p:cNvPr>
          <p:cNvSpPr txBox="1"/>
          <p:nvPr/>
        </p:nvSpPr>
        <p:spPr>
          <a:xfrm>
            <a:off x="2442840" y="5176051"/>
            <a:ext cx="1358283" cy="646331"/>
          </a:xfrm>
          <a:prstGeom prst="rect">
            <a:avLst/>
          </a:prstGeom>
          <a:noFill/>
        </p:spPr>
        <p:txBody>
          <a:bodyPr wrap="square" rtlCol="0">
            <a:spAutoFit/>
          </a:bodyPr>
          <a:lstStyle/>
          <a:p>
            <a:pPr defTabSz="457200">
              <a:defRPr/>
            </a:pPr>
            <a:r>
              <a:rPr lang="en-GB">
                <a:solidFill>
                  <a:srgbClr val="000000"/>
                </a:solidFill>
                <a:latin typeface="Arial"/>
              </a:rPr>
              <a:t>Religion or belief </a:t>
            </a:r>
          </a:p>
        </p:txBody>
      </p:sp>
      <p:sp>
        <p:nvSpPr>
          <p:cNvPr id="25" name="TextBox 24">
            <a:extLst>
              <a:ext uri="{FF2B5EF4-FFF2-40B4-BE49-F238E27FC236}">
                <a16:creationId xmlns:a16="http://schemas.microsoft.com/office/drawing/2014/main" id="{0B938157-E19B-4C76-A801-02718CBCF1A6}"/>
              </a:ext>
            </a:extLst>
          </p:cNvPr>
          <p:cNvSpPr txBox="1"/>
          <p:nvPr/>
        </p:nvSpPr>
        <p:spPr>
          <a:xfrm>
            <a:off x="5612168" y="5193806"/>
            <a:ext cx="1229557" cy="646331"/>
          </a:xfrm>
          <a:prstGeom prst="rect">
            <a:avLst/>
          </a:prstGeom>
          <a:noFill/>
        </p:spPr>
        <p:txBody>
          <a:bodyPr wrap="square" rtlCol="0">
            <a:spAutoFit/>
          </a:bodyPr>
          <a:lstStyle/>
          <a:p>
            <a:pPr defTabSz="457200">
              <a:defRPr/>
            </a:pPr>
            <a:r>
              <a:rPr lang="en-GB">
                <a:solidFill>
                  <a:srgbClr val="000000"/>
                </a:solidFill>
                <a:latin typeface="Arial"/>
              </a:rPr>
              <a:t>Sex (gender)</a:t>
            </a:r>
          </a:p>
        </p:txBody>
      </p:sp>
      <p:sp>
        <p:nvSpPr>
          <p:cNvPr id="26" name="TextBox 25">
            <a:extLst>
              <a:ext uri="{FF2B5EF4-FFF2-40B4-BE49-F238E27FC236}">
                <a16:creationId xmlns:a16="http://schemas.microsoft.com/office/drawing/2014/main" id="{CFC763B8-5315-4E0C-890B-DC74B1C0E250}"/>
              </a:ext>
            </a:extLst>
          </p:cNvPr>
          <p:cNvSpPr txBox="1"/>
          <p:nvPr/>
        </p:nvSpPr>
        <p:spPr>
          <a:xfrm>
            <a:off x="8271028" y="5021027"/>
            <a:ext cx="1393794" cy="923330"/>
          </a:xfrm>
          <a:prstGeom prst="rect">
            <a:avLst/>
          </a:prstGeom>
          <a:noFill/>
        </p:spPr>
        <p:txBody>
          <a:bodyPr wrap="square" rtlCol="0">
            <a:spAutoFit/>
          </a:bodyPr>
          <a:lstStyle/>
          <a:p>
            <a:pPr defTabSz="457200">
              <a:defRPr/>
            </a:pPr>
            <a:r>
              <a:rPr lang="en-GB">
                <a:solidFill>
                  <a:srgbClr val="000000"/>
                </a:solidFill>
                <a:latin typeface="Arial"/>
              </a:rPr>
              <a:t>Sexual orientation (LGBTQ+) </a:t>
            </a:r>
          </a:p>
        </p:txBody>
      </p:sp>
      <p:sp>
        <p:nvSpPr>
          <p:cNvPr id="3" name="Title 1">
            <a:extLst>
              <a:ext uri="{FF2B5EF4-FFF2-40B4-BE49-F238E27FC236}">
                <a16:creationId xmlns:a16="http://schemas.microsoft.com/office/drawing/2014/main" id="{BFC88FC0-A017-0C7E-A5C0-427715FC386E}"/>
              </a:ext>
            </a:extLst>
          </p:cNvPr>
          <p:cNvSpPr txBox="1">
            <a:spLocks/>
          </p:cNvSpPr>
          <p:nvPr/>
        </p:nvSpPr>
        <p:spPr>
          <a:xfrm>
            <a:off x="325800" y="252000"/>
            <a:ext cx="11540763" cy="378044"/>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sz="3600" dirty="0"/>
              <a:t>Protected characteristics activity</a:t>
            </a:r>
          </a:p>
        </p:txBody>
      </p:sp>
    </p:spTree>
    <p:extLst>
      <p:ext uri="{BB962C8B-B14F-4D97-AF65-F5344CB8AC3E}">
        <p14:creationId xmlns:p14="http://schemas.microsoft.com/office/powerpoint/2010/main" val="138655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0B1B-AA03-53EE-A405-F9DCDAD808F5}"/>
              </a:ext>
            </a:extLst>
          </p:cNvPr>
          <p:cNvSpPr>
            <a:spLocks noGrp="1"/>
          </p:cNvSpPr>
          <p:nvPr>
            <p:ph type="title"/>
          </p:nvPr>
        </p:nvSpPr>
        <p:spPr/>
        <p:txBody>
          <a:bodyPr/>
          <a:lstStyle/>
          <a:p>
            <a:r>
              <a:rPr lang="en-GB" sz="3600"/>
              <a:t>Purpose of Today</a:t>
            </a:r>
          </a:p>
        </p:txBody>
      </p:sp>
      <p:sp>
        <p:nvSpPr>
          <p:cNvPr id="3" name="Content Placeholder 2">
            <a:extLst>
              <a:ext uri="{FF2B5EF4-FFF2-40B4-BE49-F238E27FC236}">
                <a16:creationId xmlns:a16="http://schemas.microsoft.com/office/drawing/2014/main" id="{91C1E1C3-45D9-EBFF-BA0C-01424E64BBD9}"/>
              </a:ext>
            </a:extLst>
          </p:cNvPr>
          <p:cNvSpPr>
            <a:spLocks noGrp="1"/>
          </p:cNvSpPr>
          <p:nvPr>
            <p:ph idx="1"/>
          </p:nvPr>
        </p:nvSpPr>
        <p:spPr/>
        <p:txBody>
          <a:bodyPr/>
          <a:lstStyle/>
          <a:p>
            <a:pPr marL="342900" indent="-342900">
              <a:spcBef>
                <a:spcPts val="100"/>
              </a:spcBef>
              <a:buFont typeface="Arial" panose="020B0604020202020204" pitchFamily="34" charset="0"/>
              <a:buChar char="•"/>
            </a:pPr>
            <a:r>
              <a:rPr lang="en-GB" dirty="0">
                <a:solidFill>
                  <a:srgbClr val="201F1E"/>
                </a:solidFill>
                <a:ea typeface="Times New Roman" panose="02020603050405020304" pitchFamily="18" charset="0"/>
                <a:cs typeface="Times New Roman" panose="02020603050405020304" pitchFamily="18" charset="0"/>
              </a:rPr>
              <a:t>Introduce the </a:t>
            </a:r>
            <a:r>
              <a:rPr lang="en-GB" dirty="0">
                <a:solidFill>
                  <a:srgbClr val="201F1E"/>
                </a:solidFill>
                <a:cs typeface="Times New Roman" panose="02020603050405020304" pitchFamily="18" charset="0"/>
              </a:rPr>
              <a:t>module</a:t>
            </a:r>
          </a:p>
          <a:p>
            <a:pPr marL="342900" indent="-342900">
              <a:spcBef>
                <a:spcPts val="100"/>
              </a:spcBef>
              <a:buFont typeface="Arial" panose="020B0604020202020204" pitchFamily="34" charset="0"/>
              <a:buChar char="•"/>
            </a:pPr>
            <a:endParaRPr lang="en-GB" dirty="0">
              <a:solidFill>
                <a:srgbClr val="201F1E"/>
              </a:solidFill>
              <a:cs typeface="Times New Roman" panose="02020603050405020304" pitchFamily="18" charset="0"/>
            </a:endParaRPr>
          </a:p>
          <a:p>
            <a:pPr marL="342900" indent="-342900">
              <a:spcBef>
                <a:spcPts val="100"/>
              </a:spcBef>
              <a:buFont typeface="Arial" panose="020B0604020202020204" pitchFamily="34" charset="0"/>
              <a:buChar char="•"/>
            </a:pPr>
            <a:r>
              <a:rPr lang="en-GB" dirty="0">
                <a:solidFill>
                  <a:srgbClr val="201F1E"/>
                </a:solidFill>
                <a:cs typeface="Times New Roman" panose="02020603050405020304" pitchFamily="18" charset="0"/>
              </a:rPr>
              <a:t>Explain teaching patterns and assessment methods</a:t>
            </a:r>
          </a:p>
          <a:p>
            <a:pPr marL="342900" indent="-342900">
              <a:spcBef>
                <a:spcPts val="100"/>
              </a:spcBef>
              <a:buFont typeface="Arial" panose="020B0604020202020204" pitchFamily="34" charset="0"/>
              <a:buChar char="•"/>
            </a:pPr>
            <a:endParaRPr lang="en-GB" dirty="0">
              <a:solidFill>
                <a:srgbClr val="201F1E"/>
              </a:solidFill>
              <a:cs typeface="Times New Roman" panose="02020603050405020304" pitchFamily="18" charset="0"/>
            </a:endParaRPr>
          </a:p>
          <a:p>
            <a:pPr marL="342900" indent="-342900">
              <a:spcBef>
                <a:spcPts val="100"/>
              </a:spcBef>
              <a:buFont typeface="Arial" panose="020B0604020202020204" pitchFamily="34" charset="0"/>
              <a:buChar char="•"/>
            </a:pPr>
            <a:r>
              <a:rPr lang="en-GB" dirty="0">
                <a:solidFill>
                  <a:srgbClr val="201F1E"/>
                </a:solidFill>
                <a:cs typeface="Times New Roman" panose="02020603050405020304" pitchFamily="18" charset="0"/>
              </a:rPr>
              <a:t>Discuss and define Equality, Diversity and Inclusion </a:t>
            </a:r>
          </a:p>
          <a:p>
            <a:pPr marL="342900" indent="-342900">
              <a:spcBef>
                <a:spcPts val="100"/>
              </a:spcBef>
              <a:buFont typeface="Arial" panose="020B0604020202020204" pitchFamily="34" charset="0"/>
              <a:buChar char="•"/>
            </a:pPr>
            <a:endParaRPr lang="en-GB" dirty="0">
              <a:solidFill>
                <a:srgbClr val="201F1E"/>
              </a:solidFill>
              <a:cs typeface="Times New Roman" panose="02020603050405020304" pitchFamily="18" charset="0"/>
            </a:endParaRPr>
          </a:p>
          <a:p>
            <a:pPr marL="342900" indent="-342900">
              <a:spcBef>
                <a:spcPts val="100"/>
              </a:spcBef>
              <a:buFont typeface="Arial" panose="020B0604020202020204" pitchFamily="34" charset="0"/>
              <a:buChar char="•"/>
            </a:pPr>
            <a:r>
              <a:rPr lang="en-GB" dirty="0">
                <a:solidFill>
                  <a:srgbClr val="201F1E"/>
                </a:solidFill>
                <a:cs typeface="Times New Roman" panose="02020603050405020304" pitchFamily="18" charset="0"/>
              </a:rPr>
              <a:t>Set the scene for EDI in the department and the University </a:t>
            </a:r>
          </a:p>
          <a:p>
            <a:pPr marL="342900" indent="-342900">
              <a:spcBef>
                <a:spcPts val="100"/>
              </a:spcBef>
              <a:buFont typeface="Arial" panose="020B0604020202020204" pitchFamily="34" charset="0"/>
              <a:buChar char="•"/>
            </a:pPr>
            <a:endParaRPr lang="en-GB" dirty="0">
              <a:solidFill>
                <a:srgbClr val="201F1E"/>
              </a:solidFill>
              <a:cs typeface="Times New Roman" panose="02020603050405020304" pitchFamily="18" charset="0"/>
            </a:endParaRPr>
          </a:p>
          <a:p>
            <a:pPr marL="342900" indent="-342900">
              <a:spcBef>
                <a:spcPts val="100"/>
              </a:spcBef>
              <a:buFont typeface="Arial" panose="020B0604020202020204" pitchFamily="34" charset="0"/>
              <a:buChar char="•"/>
            </a:pPr>
            <a:r>
              <a:rPr lang="en-GB" dirty="0">
                <a:solidFill>
                  <a:srgbClr val="201F1E"/>
                </a:solidFill>
                <a:cs typeface="Times New Roman" panose="02020603050405020304" pitchFamily="18" charset="0"/>
              </a:rPr>
              <a:t>Discuss, record and reflect</a:t>
            </a:r>
          </a:p>
          <a:p>
            <a:endParaRPr lang="en-GB" dirty="0">
              <a:solidFill>
                <a:srgbClr val="201F1E"/>
              </a:solidFill>
              <a:cs typeface="Times New Roman" panose="02020603050405020304" pitchFamily="18" charset="0"/>
            </a:endParaRPr>
          </a:p>
          <a:p>
            <a:endParaRPr lang="en-GB" sz="2400" dirty="0"/>
          </a:p>
        </p:txBody>
      </p:sp>
      <p:sp>
        <p:nvSpPr>
          <p:cNvPr id="4" name="Text Placeholder 3">
            <a:extLst>
              <a:ext uri="{FF2B5EF4-FFF2-40B4-BE49-F238E27FC236}">
                <a16:creationId xmlns:a16="http://schemas.microsoft.com/office/drawing/2014/main" id="{2AFCFBB8-2DFB-4D2B-7EB7-09509310859E}"/>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2E6C9028-9806-2BD9-48EE-901008782FB3}"/>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547466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
        <p:nvSpPr>
          <p:cNvPr id="7" name="Speech Bubble: Oval 6">
            <a:extLst>
              <a:ext uri="{FF2B5EF4-FFF2-40B4-BE49-F238E27FC236}">
                <a16:creationId xmlns:a16="http://schemas.microsoft.com/office/drawing/2014/main" id="{7AB13499-BDBD-48B4-9124-90B12D89C839}"/>
              </a:ext>
            </a:extLst>
          </p:cNvPr>
          <p:cNvSpPr/>
          <p:nvPr/>
        </p:nvSpPr>
        <p:spPr>
          <a:xfrm>
            <a:off x="7716175" y="1779980"/>
            <a:ext cx="2317072" cy="1226646"/>
          </a:xfrm>
          <a:custGeom>
            <a:avLst/>
            <a:gdLst>
              <a:gd name="connsiteX0" fmla="*/ 675820 w 2317072"/>
              <a:gd name="connsiteY0" fmla="*/ 1379977 h 1226646"/>
              <a:gd name="connsiteX1" fmla="*/ 589196 w 2317072"/>
              <a:gd name="connsiteY1" fmla="*/ 1147476 h 1226646"/>
              <a:gd name="connsiteX2" fmla="*/ 517947 w 2317072"/>
              <a:gd name="connsiteY2" fmla="*/ 102285 h 1226646"/>
              <a:gd name="connsiteX3" fmla="*/ 1501384 w 2317072"/>
              <a:gd name="connsiteY3" fmla="*/ 27471 h 1226646"/>
              <a:gd name="connsiteX4" fmla="*/ 2077938 w 2317072"/>
              <a:gd name="connsiteY4" fmla="*/ 986501 h 1226646"/>
              <a:gd name="connsiteX5" fmla="*/ 1008626 w 2317072"/>
              <a:gd name="connsiteY5" fmla="*/ 1221489 h 1226646"/>
              <a:gd name="connsiteX6" fmla="*/ 675820 w 2317072"/>
              <a:gd name="connsiteY6" fmla="*/ 1379977 h 122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7072" h="1226646" extrusionOk="0">
                <a:moveTo>
                  <a:pt x="675820" y="1379977"/>
                </a:moveTo>
                <a:cubicBezTo>
                  <a:pt x="654517" y="1329914"/>
                  <a:pt x="633057" y="1189271"/>
                  <a:pt x="589196" y="1147476"/>
                </a:cubicBezTo>
                <a:cubicBezTo>
                  <a:pt x="-258814" y="838688"/>
                  <a:pt x="-104715" y="400228"/>
                  <a:pt x="517947" y="102285"/>
                </a:cubicBezTo>
                <a:cubicBezTo>
                  <a:pt x="743088" y="-18169"/>
                  <a:pt x="1188574" y="-47262"/>
                  <a:pt x="1501384" y="27471"/>
                </a:cubicBezTo>
                <a:cubicBezTo>
                  <a:pt x="2224258" y="141941"/>
                  <a:pt x="2526137" y="763772"/>
                  <a:pt x="2077938" y="986501"/>
                </a:cubicBezTo>
                <a:cubicBezTo>
                  <a:pt x="1858027" y="1150902"/>
                  <a:pt x="1430532" y="1138972"/>
                  <a:pt x="1008626" y="1221489"/>
                </a:cubicBezTo>
                <a:cubicBezTo>
                  <a:pt x="866935" y="1318453"/>
                  <a:pt x="823651" y="1279616"/>
                  <a:pt x="675820" y="1379977"/>
                </a:cubicBezTo>
                <a:close/>
              </a:path>
            </a:pathLst>
          </a:custGeom>
          <a:noFill/>
          <a:ln w="38100" cap="flat" cmpd="sng" algn="ctr">
            <a:solidFill>
              <a:schemeClr val="accent5"/>
            </a:solidFill>
            <a:prstDash val="solid"/>
            <a:round/>
            <a:headEnd type="none" w="med" len="med"/>
            <a:tailEnd type="none" w="med" len="med"/>
            <a:extLst>
              <a:ext uri="{C807C97D-BFC1-408E-A445-0C87EB9F89A2}">
                <ask:lineSketchStyleProps xmlns:ask="http://schemas.microsoft.com/office/drawing/2018/sketchyshapes" sd="897446284">
                  <a:prstGeom prst="wedgeEllipseCallout">
                    <a:avLst/>
                  </a:prstGeom>
                  <ask:type>
                    <ask:lineSketchScribble/>
                  </ask:type>
                </ask:lineSketchStyleProps>
              </a:ext>
            </a:extLst>
          </a:ln>
        </p:spPr>
        <p:style>
          <a:lnRef idx="0">
            <a:scrgbClr r="0" g="0" b="0"/>
          </a:lnRef>
          <a:fillRef idx="0">
            <a:scrgbClr r="0" g="0" b="0"/>
          </a:fillRef>
          <a:effectRef idx="0">
            <a:scrgbClr r="0" g="0" b="0"/>
          </a:effectRef>
          <a:fontRef idx="minor">
            <a:schemeClr val="accent5"/>
          </a:fontRef>
        </p:style>
        <p:txBody>
          <a:bodyPr rtlCol="0" anchor="ctr"/>
          <a:lstStyle/>
          <a:p>
            <a:pPr algn="ctr" defTabSz="457200">
              <a:defRPr/>
            </a:pPr>
            <a:endParaRPr lang="en-GB">
              <a:solidFill>
                <a:srgbClr val="379F9F"/>
              </a:solidFill>
              <a:latin typeface="Arial"/>
            </a:endParaRPr>
          </a:p>
        </p:txBody>
      </p:sp>
      <p:sp>
        <p:nvSpPr>
          <p:cNvPr id="8" name="Speech Bubble: Rectangle 7">
            <a:extLst>
              <a:ext uri="{FF2B5EF4-FFF2-40B4-BE49-F238E27FC236}">
                <a16:creationId xmlns:a16="http://schemas.microsoft.com/office/drawing/2014/main" id="{8527D255-9F5B-460F-94A4-88B68E712B03}"/>
              </a:ext>
            </a:extLst>
          </p:cNvPr>
          <p:cNvSpPr/>
          <p:nvPr/>
        </p:nvSpPr>
        <p:spPr>
          <a:xfrm>
            <a:off x="2269725" y="1793292"/>
            <a:ext cx="1704512" cy="1118584"/>
          </a:xfrm>
          <a:custGeom>
            <a:avLst/>
            <a:gdLst>
              <a:gd name="connsiteX0" fmla="*/ 0 w 1704512"/>
              <a:gd name="connsiteY0" fmla="*/ 0 h 1118584"/>
              <a:gd name="connsiteX1" fmla="*/ 284085 w 1704512"/>
              <a:gd name="connsiteY1" fmla="*/ 0 h 1118584"/>
              <a:gd name="connsiteX2" fmla="*/ 284085 w 1704512"/>
              <a:gd name="connsiteY2" fmla="*/ 0 h 1118584"/>
              <a:gd name="connsiteX3" fmla="*/ 710213 w 1704512"/>
              <a:gd name="connsiteY3" fmla="*/ 0 h 1118584"/>
              <a:gd name="connsiteX4" fmla="*/ 1187477 w 1704512"/>
              <a:gd name="connsiteY4" fmla="*/ 0 h 1118584"/>
              <a:gd name="connsiteX5" fmla="*/ 1704512 w 1704512"/>
              <a:gd name="connsiteY5" fmla="*/ 0 h 1118584"/>
              <a:gd name="connsiteX6" fmla="*/ 1704512 w 1704512"/>
              <a:gd name="connsiteY6" fmla="*/ 652507 h 1118584"/>
              <a:gd name="connsiteX7" fmla="*/ 1704512 w 1704512"/>
              <a:gd name="connsiteY7" fmla="*/ 652507 h 1118584"/>
              <a:gd name="connsiteX8" fmla="*/ 1704512 w 1704512"/>
              <a:gd name="connsiteY8" fmla="*/ 932153 h 1118584"/>
              <a:gd name="connsiteX9" fmla="*/ 1704512 w 1704512"/>
              <a:gd name="connsiteY9" fmla="*/ 1118584 h 1118584"/>
              <a:gd name="connsiteX10" fmla="*/ 1227248 w 1704512"/>
              <a:gd name="connsiteY10" fmla="*/ 1118584 h 1118584"/>
              <a:gd name="connsiteX11" fmla="*/ 710213 w 1704512"/>
              <a:gd name="connsiteY11" fmla="*/ 1118584 h 1118584"/>
              <a:gd name="connsiteX12" fmla="*/ 497155 w 1704512"/>
              <a:gd name="connsiteY12" fmla="*/ 1258407 h 1118584"/>
              <a:gd name="connsiteX13" fmla="*/ 284085 w 1704512"/>
              <a:gd name="connsiteY13" fmla="*/ 1118584 h 1118584"/>
              <a:gd name="connsiteX14" fmla="*/ 0 w 1704512"/>
              <a:gd name="connsiteY14" fmla="*/ 1118584 h 1118584"/>
              <a:gd name="connsiteX15" fmla="*/ 0 w 1704512"/>
              <a:gd name="connsiteY15" fmla="*/ 932153 h 1118584"/>
              <a:gd name="connsiteX16" fmla="*/ 0 w 1704512"/>
              <a:gd name="connsiteY16" fmla="*/ 652507 h 1118584"/>
              <a:gd name="connsiteX17" fmla="*/ 0 w 1704512"/>
              <a:gd name="connsiteY17" fmla="*/ 652507 h 1118584"/>
              <a:gd name="connsiteX18" fmla="*/ 0 w 1704512"/>
              <a:gd name="connsiteY18" fmla="*/ 0 h 111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4512" h="1118584" extrusionOk="0">
                <a:moveTo>
                  <a:pt x="0" y="0"/>
                </a:moveTo>
                <a:cubicBezTo>
                  <a:pt x="130574" y="10930"/>
                  <a:pt x="198329" y="8048"/>
                  <a:pt x="284085" y="0"/>
                </a:cubicBezTo>
                <a:lnTo>
                  <a:pt x="284085" y="0"/>
                </a:lnTo>
                <a:cubicBezTo>
                  <a:pt x="399297" y="7122"/>
                  <a:pt x="584816" y="13398"/>
                  <a:pt x="710213" y="0"/>
                </a:cubicBezTo>
                <a:cubicBezTo>
                  <a:pt x="946879" y="-10470"/>
                  <a:pt x="1027311" y="-2314"/>
                  <a:pt x="1187477" y="0"/>
                </a:cubicBezTo>
                <a:cubicBezTo>
                  <a:pt x="1347643" y="2314"/>
                  <a:pt x="1520736" y="3731"/>
                  <a:pt x="1704512" y="0"/>
                </a:cubicBezTo>
                <a:cubicBezTo>
                  <a:pt x="1710708" y="173161"/>
                  <a:pt x="1677753" y="415392"/>
                  <a:pt x="1704512" y="652507"/>
                </a:cubicBezTo>
                <a:lnTo>
                  <a:pt x="1704512" y="652507"/>
                </a:lnTo>
                <a:cubicBezTo>
                  <a:pt x="1697976" y="735643"/>
                  <a:pt x="1713389" y="818324"/>
                  <a:pt x="1704512" y="932153"/>
                </a:cubicBezTo>
                <a:cubicBezTo>
                  <a:pt x="1701260" y="990663"/>
                  <a:pt x="1701831" y="1027425"/>
                  <a:pt x="1704512" y="1118584"/>
                </a:cubicBezTo>
                <a:cubicBezTo>
                  <a:pt x="1528132" y="1119807"/>
                  <a:pt x="1416668" y="1133790"/>
                  <a:pt x="1227248" y="1118584"/>
                </a:cubicBezTo>
                <a:cubicBezTo>
                  <a:pt x="1037828" y="1103378"/>
                  <a:pt x="845225" y="1125714"/>
                  <a:pt x="710213" y="1118584"/>
                </a:cubicBezTo>
                <a:cubicBezTo>
                  <a:pt x="650700" y="1148891"/>
                  <a:pt x="570699" y="1225014"/>
                  <a:pt x="497155" y="1258407"/>
                </a:cubicBezTo>
                <a:cubicBezTo>
                  <a:pt x="390479" y="1195395"/>
                  <a:pt x="333107" y="1162143"/>
                  <a:pt x="284085" y="1118584"/>
                </a:cubicBezTo>
                <a:cubicBezTo>
                  <a:pt x="161051" y="1109141"/>
                  <a:pt x="94745" y="1127512"/>
                  <a:pt x="0" y="1118584"/>
                </a:cubicBezTo>
                <a:cubicBezTo>
                  <a:pt x="-3192" y="1077343"/>
                  <a:pt x="1344" y="980434"/>
                  <a:pt x="0" y="932153"/>
                </a:cubicBezTo>
                <a:cubicBezTo>
                  <a:pt x="989" y="847727"/>
                  <a:pt x="6257" y="719504"/>
                  <a:pt x="0" y="652507"/>
                </a:cubicBezTo>
                <a:lnTo>
                  <a:pt x="0" y="652507"/>
                </a:lnTo>
                <a:cubicBezTo>
                  <a:pt x="3897" y="376562"/>
                  <a:pt x="-21469" y="288158"/>
                  <a:pt x="0" y="0"/>
                </a:cubicBezTo>
                <a:close/>
              </a:path>
            </a:pathLst>
          </a:custGeom>
          <a:noFill/>
          <a:ln w="28575" cap="flat" cmpd="sng" algn="ctr">
            <a:solidFill>
              <a:schemeClr val="accent1"/>
            </a:solidFill>
            <a:prstDash val="solid"/>
            <a:round/>
            <a:headEnd type="none" w="med" len="med"/>
            <a:tailEnd type="none" w="med" len="med"/>
            <a:extLst>
              <a:ext uri="{C807C97D-BFC1-408E-A445-0C87EB9F89A2}">
                <ask:lineSketchStyleProps xmlns:ask="http://schemas.microsoft.com/office/drawing/2018/sketchyshapes" sd="3875912179">
                  <a:prstGeom prst="wedgeRectCallout">
                    <a:avLst/>
                  </a:prstGeom>
                  <ask:type>
                    <ask:lineSketchFreehand/>
                  </ask:type>
                </ask:lineSketchStyleProps>
              </a:ext>
            </a:extLst>
          </a:ln>
        </p:spPr>
        <p:style>
          <a:lnRef idx="0">
            <a:scrgbClr r="0" g="0" b="0"/>
          </a:lnRef>
          <a:fillRef idx="0">
            <a:scrgbClr r="0" g="0" b="0"/>
          </a:fillRef>
          <a:effectRef idx="0">
            <a:scrgbClr r="0" g="0" b="0"/>
          </a:effectRef>
          <a:fontRef idx="minor">
            <a:schemeClr val="accent1"/>
          </a:fontRef>
        </p:style>
        <p:txBody>
          <a:bodyPr rtlCol="0" anchor="ctr"/>
          <a:lstStyle/>
          <a:p>
            <a:pPr algn="ctr" defTabSz="457200">
              <a:defRPr/>
            </a:pPr>
            <a:endParaRPr lang="en-GB">
              <a:solidFill>
                <a:srgbClr val="0085CA"/>
              </a:solidFill>
              <a:latin typeface="Arial"/>
            </a:endParaRPr>
          </a:p>
        </p:txBody>
      </p:sp>
      <p:sp>
        <p:nvSpPr>
          <p:cNvPr id="10" name="Speech Bubble: Rectangle with Corners Rounded 9">
            <a:extLst>
              <a:ext uri="{FF2B5EF4-FFF2-40B4-BE49-F238E27FC236}">
                <a16:creationId xmlns:a16="http://schemas.microsoft.com/office/drawing/2014/main" id="{FD743494-AD3C-4569-8327-0FBB4DAC9AF5}"/>
              </a:ext>
            </a:extLst>
          </p:cNvPr>
          <p:cNvSpPr/>
          <p:nvPr/>
        </p:nvSpPr>
        <p:spPr>
          <a:xfrm>
            <a:off x="5086165" y="1793292"/>
            <a:ext cx="2019670" cy="1226646"/>
          </a:xfrm>
          <a:custGeom>
            <a:avLst/>
            <a:gdLst>
              <a:gd name="connsiteX0" fmla="*/ 0 w 2019670"/>
              <a:gd name="connsiteY0" fmla="*/ 204445 h 1226646"/>
              <a:gd name="connsiteX1" fmla="*/ 204445 w 2019670"/>
              <a:gd name="connsiteY1" fmla="*/ 0 h 1226646"/>
              <a:gd name="connsiteX2" fmla="*/ 336612 w 2019670"/>
              <a:gd name="connsiteY2" fmla="*/ 0 h 1226646"/>
              <a:gd name="connsiteX3" fmla="*/ 336612 w 2019670"/>
              <a:gd name="connsiteY3" fmla="*/ 0 h 1226646"/>
              <a:gd name="connsiteX4" fmla="*/ 841529 w 2019670"/>
              <a:gd name="connsiteY4" fmla="*/ 0 h 1226646"/>
              <a:gd name="connsiteX5" fmla="*/ 1815225 w 2019670"/>
              <a:gd name="connsiteY5" fmla="*/ 0 h 1226646"/>
              <a:gd name="connsiteX6" fmla="*/ 2019670 w 2019670"/>
              <a:gd name="connsiteY6" fmla="*/ 204445 h 1226646"/>
              <a:gd name="connsiteX7" fmla="*/ 2019670 w 2019670"/>
              <a:gd name="connsiteY7" fmla="*/ 715544 h 1226646"/>
              <a:gd name="connsiteX8" fmla="*/ 2019670 w 2019670"/>
              <a:gd name="connsiteY8" fmla="*/ 715544 h 1226646"/>
              <a:gd name="connsiteX9" fmla="*/ 2019670 w 2019670"/>
              <a:gd name="connsiteY9" fmla="*/ 1022205 h 1226646"/>
              <a:gd name="connsiteX10" fmla="*/ 2019670 w 2019670"/>
              <a:gd name="connsiteY10" fmla="*/ 1022201 h 1226646"/>
              <a:gd name="connsiteX11" fmla="*/ 1815225 w 2019670"/>
              <a:gd name="connsiteY11" fmla="*/ 1226646 h 1226646"/>
              <a:gd name="connsiteX12" fmla="*/ 841529 w 2019670"/>
              <a:gd name="connsiteY12" fmla="*/ 1226646 h 1226646"/>
              <a:gd name="connsiteX13" fmla="*/ 589077 w 2019670"/>
              <a:gd name="connsiteY13" fmla="*/ 1379977 h 1226646"/>
              <a:gd name="connsiteX14" fmla="*/ 336612 w 2019670"/>
              <a:gd name="connsiteY14" fmla="*/ 1226646 h 1226646"/>
              <a:gd name="connsiteX15" fmla="*/ 204445 w 2019670"/>
              <a:gd name="connsiteY15" fmla="*/ 1226646 h 1226646"/>
              <a:gd name="connsiteX16" fmla="*/ 0 w 2019670"/>
              <a:gd name="connsiteY16" fmla="*/ 1022201 h 1226646"/>
              <a:gd name="connsiteX17" fmla="*/ 0 w 2019670"/>
              <a:gd name="connsiteY17" fmla="*/ 1022205 h 1226646"/>
              <a:gd name="connsiteX18" fmla="*/ 0 w 2019670"/>
              <a:gd name="connsiteY18" fmla="*/ 715544 h 1226646"/>
              <a:gd name="connsiteX19" fmla="*/ 0 w 2019670"/>
              <a:gd name="connsiteY19" fmla="*/ 715544 h 1226646"/>
              <a:gd name="connsiteX20" fmla="*/ 0 w 2019670"/>
              <a:gd name="connsiteY20" fmla="*/ 204445 h 122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19670" h="1226646" extrusionOk="0">
                <a:moveTo>
                  <a:pt x="0" y="204445"/>
                </a:moveTo>
                <a:cubicBezTo>
                  <a:pt x="-18968" y="92707"/>
                  <a:pt x="75420" y="9437"/>
                  <a:pt x="204445" y="0"/>
                </a:cubicBezTo>
                <a:cubicBezTo>
                  <a:pt x="244179" y="7029"/>
                  <a:pt x="275375" y="-7867"/>
                  <a:pt x="336612" y="0"/>
                </a:cubicBezTo>
                <a:lnTo>
                  <a:pt x="336612" y="0"/>
                </a:lnTo>
                <a:cubicBezTo>
                  <a:pt x="539532" y="-28672"/>
                  <a:pt x="688633" y="-15457"/>
                  <a:pt x="841529" y="0"/>
                </a:cubicBezTo>
                <a:cubicBezTo>
                  <a:pt x="1291916" y="35640"/>
                  <a:pt x="1388318" y="-13716"/>
                  <a:pt x="1815225" y="0"/>
                </a:cubicBezTo>
                <a:cubicBezTo>
                  <a:pt x="1916835" y="-6442"/>
                  <a:pt x="2032666" y="103815"/>
                  <a:pt x="2019670" y="204445"/>
                </a:cubicBezTo>
                <a:cubicBezTo>
                  <a:pt x="2060273" y="396287"/>
                  <a:pt x="2050864" y="560289"/>
                  <a:pt x="2019670" y="715544"/>
                </a:cubicBezTo>
                <a:lnTo>
                  <a:pt x="2019670" y="715544"/>
                </a:lnTo>
                <a:cubicBezTo>
                  <a:pt x="2004337" y="749182"/>
                  <a:pt x="2015253" y="965618"/>
                  <a:pt x="2019670" y="1022205"/>
                </a:cubicBezTo>
                <a:lnTo>
                  <a:pt x="2019670" y="1022201"/>
                </a:lnTo>
                <a:cubicBezTo>
                  <a:pt x="2040916" y="1138443"/>
                  <a:pt x="1937129" y="1232756"/>
                  <a:pt x="1815225" y="1226646"/>
                </a:cubicBezTo>
                <a:cubicBezTo>
                  <a:pt x="1526780" y="1274819"/>
                  <a:pt x="992808" y="1179588"/>
                  <a:pt x="841529" y="1226646"/>
                </a:cubicBezTo>
                <a:cubicBezTo>
                  <a:pt x="763292" y="1300966"/>
                  <a:pt x="616225" y="1340311"/>
                  <a:pt x="589077" y="1379977"/>
                </a:cubicBezTo>
                <a:cubicBezTo>
                  <a:pt x="497103" y="1353936"/>
                  <a:pt x="397741" y="1288949"/>
                  <a:pt x="336612" y="1226646"/>
                </a:cubicBezTo>
                <a:cubicBezTo>
                  <a:pt x="276953" y="1236494"/>
                  <a:pt x="265904" y="1219752"/>
                  <a:pt x="204445" y="1226646"/>
                </a:cubicBezTo>
                <a:cubicBezTo>
                  <a:pt x="70401" y="1221522"/>
                  <a:pt x="7907" y="1123302"/>
                  <a:pt x="0" y="1022201"/>
                </a:cubicBezTo>
                <a:lnTo>
                  <a:pt x="0" y="1022205"/>
                </a:lnTo>
                <a:cubicBezTo>
                  <a:pt x="10591" y="964449"/>
                  <a:pt x="11376" y="797447"/>
                  <a:pt x="0" y="715544"/>
                </a:cubicBezTo>
                <a:lnTo>
                  <a:pt x="0" y="715544"/>
                </a:lnTo>
                <a:cubicBezTo>
                  <a:pt x="-31050" y="533508"/>
                  <a:pt x="19529" y="439018"/>
                  <a:pt x="0" y="204445"/>
                </a:cubicBezTo>
                <a:close/>
              </a:path>
            </a:pathLst>
          </a:custGeom>
          <a:noFill/>
          <a:ln w="38100" cap="flat" cmpd="sng" algn="ctr">
            <a:solidFill>
              <a:schemeClr val="accent3"/>
            </a:solidFill>
            <a:prstDash val="solid"/>
            <a:round/>
            <a:headEnd type="none" w="med" len="med"/>
            <a:tailEnd type="none" w="med" len="med"/>
            <a:extLst>
              <a:ext uri="{C807C97D-BFC1-408E-A445-0C87EB9F89A2}">
                <ask:lineSketchStyleProps xmlns:ask="http://schemas.microsoft.com/office/drawing/2018/sketchyshapes" sd="1859435545">
                  <a:prstGeom prst="wedgeRoundRectCallout">
                    <a:avLst/>
                  </a:prstGeom>
                  <ask:type>
                    <ask:lineSketchCurved/>
                  </ask:type>
                </ask:lineSketchStyleProps>
              </a:ext>
            </a:extLst>
          </a:ln>
        </p:spPr>
        <p:style>
          <a:lnRef idx="0">
            <a:scrgbClr r="0" g="0" b="0"/>
          </a:lnRef>
          <a:fillRef idx="0">
            <a:scrgbClr r="0" g="0" b="0"/>
          </a:fillRef>
          <a:effectRef idx="0">
            <a:scrgbClr r="0" g="0" b="0"/>
          </a:effectRef>
          <a:fontRef idx="minor">
            <a:schemeClr val="accent3"/>
          </a:fontRef>
        </p:style>
        <p:txBody>
          <a:bodyPr rtlCol="0" anchor="ctr"/>
          <a:lstStyle/>
          <a:p>
            <a:pPr algn="ctr" defTabSz="457200">
              <a:defRPr/>
            </a:pPr>
            <a:endParaRPr lang="en-GB">
              <a:solidFill>
                <a:srgbClr val="0CA1CD"/>
              </a:solidFill>
              <a:latin typeface="Arial"/>
            </a:endParaRPr>
          </a:p>
        </p:txBody>
      </p:sp>
      <p:sp>
        <p:nvSpPr>
          <p:cNvPr id="12" name="Speech Bubble: Rectangle 11">
            <a:extLst>
              <a:ext uri="{FF2B5EF4-FFF2-40B4-BE49-F238E27FC236}">
                <a16:creationId xmlns:a16="http://schemas.microsoft.com/office/drawing/2014/main" id="{D4EBF178-8C34-4797-B0D1-AD8AF50841B0}"/>
              </a:ext>
            </a:extLst>
          </p:cNvPr>
          <p:cNvSpPr/>
          <p:nvPr/>
        </p:nvSpPr>
        <p:spPr>
          <a:xfrm>
            <a:off x="5179163" y="3529664"/>
            <a:ext cx="1833675" cy="974324"/>
          </a:xfrm>
          <a:custGeom>
            <a:avLst/>
            <a:gdLst>
              <a:gd name="connsiteX0" fmla="*/ 0 w 1833675"/>
              <a:gd name="connsiteY0" fmla="*/ 0 h 974324"/>
              <a:gd name="connsiteX1" fmla="*/ 305613 w 1833675"/>
              <a:gd name="connsiteY1" fmla="*/ 0 h 974324"/>
              <a:gd name="connsiteX2" fmla="*/ 305613 w 1833675"/>
              <a:gd name="connsiteY2" fmla="*/ 0 h 974324"/>
              <a:gd name="connsiteX3" fmla="*/ 764031 w 1833675"/>
              <a:gd name="connsiteY3" fmla="*/ 0 h 974324"/>
              <a:gd name="connsiteX4" fmla="*/ 1277460 w 1833675"/>
              <a:gd name="connsiteY4" fmla="*/ 0 h 974324"/>
              <a:gd name="connsiteX5" fmla="*/ 1833675 w 1833675"/>
              <a:gd name="connsiteY5" fmla="*/ 0 h 974324"/>
              <a:gd name="connsiteX6" fmla="*/ 1833675 w 1833675"/>
              <a:gd name="connsiteY6" fmla="*/ 568356 h 974324"/>
              <a:gd name="connsiteX7" fmla="*/ 1833675 w 1833675"/>
              <a:gd name="connsiteY7" fmla="*/ 568356 h 974324"/>
              <a:gd name="connsiteX8" fmla="*/ 1833675 w 1833675"/>
              <a:gd name="connsiteY8" fmla="*/ 811937 h 974324"/>
              <a:gd name="connsiteX9" fmla="*/ 1833675 w 1833675"/>
              <a:gd name="connsiteY9" fmla="*/ 974324 h 974324"/>
              <a:gd name="connsiteX10" fmla="*/ 1320246 w 1833675"/>
              <a:gd name="connsiteY10" fmla="*/ 974324 h 974324"/>
              <a:gd name="connsiteX11" fmla="*/ 764031 w 1833675"/>
              <a:gd name="connsiteY11" fmla="*/ 974324 h 974324"/>
              <a:gd name="connsiteX12" fmla="*/ 534828 w 1833675"/>
              <a:gd name="connsiteY12" fmla="*/ 1096115 h 974324"/>
              <a:gd name="connsiteX13" fmla="*/ 305613 w 1833675"/>
              <a:gd name="connsiteY13" fmla="*/ 974324 h 974324"/>
              <a:gd name="connsiteX14" fmla="*/ 0 w 1833675"/>
              <a:gd name="connsiteY14" fmla="*/ 974324 h 974324"/>
              <a:gd name="connsiteX15" fmla="*/ 0 w 1833675"/>
              <a:gd name="connsiteY15" fmla="*/ 811937 h 974324"/>
              <a:gd name="connsiteX16" fmla="*/ 0 w 1833675"/>
              <a:gd name="connsiteY16" fmla="*/ 568356 h 974324"/>
              <a:gd name="connsiteX17" fmla="*/ 0 w 1833675"/>
              <a:gd name="connsiteY17" fmla="*/ 568356 h 974324"/>
              <a:gd name="connsiteX18" fmla="*/ 0 w 1833675"/>
              <a:gd name="connsiteY18" fmla="*/ 0 h 97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33675" h="974324" extrusionOk="0">
                <a:moveTo>
                  <a:pt x="0" y="0"/>
                </a:moveTo>
                <a:cubicBezTo>
                  <a:pt x="99809" y="-14181"/>
                  <a:pt x="230029" y="5508"/>
                  <a:pt x="305613" y="0"/>
                </a:cubicBezTo>
                <a:lnTo>
                  <a:pt x="305613" y="0"/>
                </a:lnTo>
                <a:cubicBezTo>
                  <a:pt x="403933" y="3201"/>
                  <a:pt x="617279" y="10655"/>
                  <a:pt x="764031" y="0"/>
                </a:cubicBezTo>
                <a:cubicBezTo>
                  <a:pt x="916864" y="-15294"/>
                  <a:pt x="1066544" y="-5266"/>
                  <a:pt x="1277460" y="0"/>
                </a:cubicBezTo>
                <a:cubicBezTo>
                  <a:pt x="1488376" y="5266"/>
                  <a:pt x="1650872" y="-19032"/>
                  <a:pt x="1833675" y="0"/>
                </a:cubicBezTo>
                <a:cubicBezTo>
                  <a:pt x="1849645" y="199564"/>
                  <a:pt x="1817572" y="343163"/>
                  <a:pt x="1833675" y="568356"/>
                </a:cubicBezTo>
                <a:lnTo>
                  <a:pt x="1833675" y="568356"/>
                </a:lnTo>
                <a:cubicBezTo>
                  <a:pt x="1844898" y="673085"/>
                  <a:pt x="1834288" y="739942"/>
                  <a:pt x="1833675" y="811937"/>
                </a:cubicBezTo>
                <a:cubicBezTo>
                  <a:pt x="1840509" y="892174"/>
                  <a:pt x="1832179" y="903984"/>
                  <a:pt x="1833675" y="974324"/>
                </a:cubicBezTo>
                <a:cubicBezTo>
                  <a:pt x="1590801" y="994607"/>
                  <a:pt x="1564830" y="986522"/>
                  <a:pt x="1320246" y="974324"/>
                </a:cubicBezTo>
                <a:cubicBezTo>
                  <a:pt x="1075662" y="962126"/>
                  <a:pt x="894707" y="957157"/>
                  <a:pt x="764031" y="974324"/>
                </a:cubicBezTo>
                <a:cubicBezTo>
                  <a:pt x="719461" y="1002317"/>
                  <a:pt x="628685" y="1036381"/>
                  <a:pt x="534828" y="1096115"/>
                </a:cubicBezTo>
                <a:cubicBezTo>
                  <a:pt x="467578" y="1065125"/>
                  <a:pt x="416198" y="1024503"/>
                  <a:pt x="305613" y="974324"/>
                </a:cubicBezTo>
                <a:cubicBezTo>
                  <a:pt x="209567" y="964319"/>
                  <a:pt x="138898" y="965692"/>
                  <a:pt x="0" y="974324"/>
                </a:cubicBezTo>
                <a:cubicBezTo>
                  <a:pt x="2753" y="893264"/>
                  <a:pt x="6066" y="845008"/>
                  <a:pt x="0" y="811937"/>
                </a:cubicBezTo>
                <a:cubicBezTo>
                  <a:pt x="-77" y="711193"/>
                  <a:pt x="617" y="688232"/>
                  <a:pt x="0" y="568356"/>
                </a:cubicBezTo>
                <a:lnTo>
                  <a:pt x="0" y="568356"/>
                </a:lnTo>
                <a:cubicBezTo>
                  <a:pt x="-5026" y="322462"/>
                  <a:pt x="23477" y="191304"/>
                  <a:pt x="0" y="0"/>
                </a:cubicBezTo>
                <a:close/>
              </a:path>
            </a:pathLst>
          </a:custGeom>
          <a:noFill/>
          <a:ln w="28575" cap="flat" cmpd="sng" algn="ctr">
            <a:solidFill>
              <a:schemeClr val="accent1"/>
            </a:solidFill>
            <a:prstDash val="solid"/>
            <a:round/>
            <a:headEnd type="none" w="med" len="med"/>
            <a:tailEnd type="none" w="med" len="med"/>
            <a:extLst>
              <a:ext uri="{C807C97D-BFC1-408E-A445-0C87EB9F89A2}">
                <ask:lineSketchStyleProps xmlns:ask="http://schemas.microsoft.com/office/drawing/2018/sketchyshapes" sd="3875912179">
                  <a:prstGeom prst="wedgeRectCallout">
                    <a:avLst/>
                  </a:prstGeom>
                  <ask:type>
                    <ask:lineSketchFreehand/>
                  </ask:type>
                </ask:lineSketchStyleProps>
              </a:ext>
            </a:extLst>
          </a:ln>
        </p:spPr>
        <p:style>
          <a:lnRef idx="0">
            <a:scrgbClr r="0" g="0" b="0"/>
          </a:lnRef>
          <a:fillRef idx="0">
            <a:scrgbClr r="0" g="0" b="0"/>
          </a:fillRef>
          <a:effectRef idx="0">
            <a:scrgbClr r="0" g="0" b="0"/>
          </a:effectRef>
          <a:fontRef idx="minor">
            <a:schemeClr val="accent1"/>
          </a:fontRef>
        </p:style>
        <p:txBody>
          <a:bodyPr rtlCol="0" anchor="ctr"/>
          <a:lstStyle/>
          <a:p>
            <a:pPr algn="ctr" defTabSz="457200">
              <a:defRPr/>
            </a:pPr>
            <a:endParaRPr lang="en-GB">
              <a:solidFill>
                <a:srgbClr val="0085CA"/>
              </a:solidFill>
              <a:latin typeface="Arial"/>
            </a:endParaRPr>
          </a:p>
        </p:txBody>
      </p:sp>
      <p:sp>
        <p:nvSpPr>
          <p:cNvPr id="13" name="Speech Bubble: Oval 12">
            <a:extLst>
              <a:ext uri="{FF2B5EF4-FFF2-40B4-BE49-F238E27FC236}">
                <a16:creationId xmlns:a16="http://schemas.microsoft.com/office/drawing/2014/main" id="{879775C3-14F1-4F0F-830F-A5E49BC1169F}"/>
              </a:ext>
            </a:extLst>
          </p:cNvPr>
          <p:cNvSpPr/>
          <p:nvPr/>
        </p:nvSpPr>
        <p:spPr>
          <a:xfrm>
            <a:off x="2069977" y="3412885"/>
            <a:ext cx="2170590" cy="1226646"/>
          </a:xfrm>
          <a:custGeom>
            <a:avLst/>
            <a:gdLst>
              <a:gd name="connsiteX0" fmla="*/ 633096 w 2170590"/>
              <a:gd name="connsiteY0" fmla="*/ 1379977 h 1226646"/>
              <a:gd name="connsiteX1" fmla="*/ 551948 w 2170590"/>
              <a:gd name="connsiteY1" fmla="*/ 1147476 h 1226646"/>
              <a:gd name="connsiteX2" fmla="*/ 433669 w 2170590"/>
              <a:gd name="connsiteY2" fmla="*/ 122855 h 1226646"/>
              <a:gd name="connsiteX3" fmla="*/ 1409472 w 2170590"/>
              <a:gd name="connsiteY3" fmla="*/ 28000 h 1226646"/>
              <a:gd name="connsiteX4" fmla="*/ 1983197 w 2170590"/>
              <a:gd name="connsiteY4" fmla="*/ 957833 h 1226646"/>
              <a:gd name="connsiteX5" fmla="*/ 944862 w 2170590"/>
              <a:gd name="connsiteY5" fmla="*/ 1221491 h 1226646"/>
              <a:gd name="connsiteX6" fmla="*/ 633096 w 2170590"/>
              <a:gd name="connsiteY6" fmla="*/ 1379977 h 122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590" h="1226646" extrusionOk="0">
                <a:moveTo>
                  <a:pt x="633096" y="1379977"/>
                </a:moveTo>
                <a:cubicBezTo>
                  <a:pt x="569826" y="1284033"/>
                  <a:pt x="606727" y="1226897"/>
                  <a:pt x="551948" y="1147476"/>
                </a:cubicBezTo>
                <a:cubicBezTo>
                  <a:pt x="-240975" y="831775"/>
                  <a:pt x="-56973" y="450269"/>
                  <a:pt x="433669" y="122855"/>
                </a:cubicBezTo>
                <a:cubicBezTo>
                  <a:pt x="618351" y="-22800"/>
                  <a:pt x="1107847" y="-63674"/>
                  <a:pt x="1409472" y="28000"/>
                </a:cubicBezTo>
                <a:cubicBezTo>
                  <a:pt x="1990134" y="122346"/>
                  <a:pt x="2339895" y="759965"/>
                  <a:pt x="1983197" y="957833"/>
                </a:cubicBezTo>
                <a:cubicBezTo>
                  <a:pt x="1801061" y="1135292"/>
                  <a:pt x="1353435" y="1231442"/>
                  <a:pt x="944862" y="1221491"/>
                </a:cubicBezTo>
                <a:cubicBezTo>
                  <a:pt x="874305" y="1283672"/>
                  <a:pt x="754380" y="1308985"/>
                  <a:pt x="633096" y="1379977"/>
                </a:cubicBezTo>
                <a:close/>
              </a:path>
            </a:pathLst>
          </a:custGeom>
          <a:noFill/>
          <a:ln w="38100" cap="flat" cmpd="sng" algn="ctr">
            <a:solidFill>
              <a:schemeClr val="accent5"/>
            </a:solidFill>
            <a:prstDash val="solid"/>
            <a:round/>
            <a:headEnd type="none" w="med" len="med"/>
            <a:tailEnd type="none" w="med" len="med"/>
            <a:extLst>
              <a:ext uri="{C807C97D-BFC1-408E-A445-0C87EB9F89A2}">
                <ask:lineSketchStyleProps xmlns:ask="http://schemas.microsoft.com/office/drawing/2018/sketchyshapes" sd="897446284">
                  <a:prstGeom prst="wedgeEllipseCallout">
                    <a:avLst/>
                  </a:prstGeom>
                  <ask:type>
                    <ask:lineSketchScribble/>
                  </ask:type>
                </ask:lineSketchStyleProps>
              </a:ext>
            </a:extLst>
          </a:ln>
        </p:spPr>
        <p:style>
          <a:lnRef idx="0">
            <a:scrgbClr r="0" g="0" b="0"/>
          </a:lnRef>
          <a:fillRef idx="0">
            <a:scrgbClr r="0" g="0" b="0"/>
          </a:fillRef>
          <a:effectRef idx="0">
            <a:scrgbClr r="0" g="0" b="0"/>
          </a:effectRef>
          <a:fontRef idx="minor">
            <a:schemeClr val="accent5"/>
          </a:fontRef>
        </p:style>
        <p:txBody>
          <a:bodyPr rtlCol="0" anchor="ctr"/>
          <a:lstStyle/>
          <a:p>
            <a:pPr algn="ctr" defTabSz="457200">
              <a:defRPr/>
            </a:pPr>
            <a:endParaRPr lang="en-GB">
              <a:solidFill>
                <a:srgbClr val="379F9F"/>
              </a:solidFill>
              <a:latin typeface="Arial"/>
            </a:endParaRPr>
          </a:p>
        </p:txBody>
      </p:sp>
      <p:sp>
        <p:nvSpPr>
          <p:cNvPr id="14" name="Speech Bubble: Rectangle with Corners Rounded 13">
            <a:extLst>
              <a:ext uri="{FF2B5EF4-FFF2-40B4-BE49-F238E27FC236}">
                <a16:creationId xmlns:a16="http://schemas.microsoft.com/office/drawing/2014/main" id="{3170BAAF-63ED-41F4-A845-0B5A857C477F}"/>
              </a:ext>
            </a:extLst>
          </p:cNvPr>
          <p:cNvSpPr/>
          <p:nvPr/>
        </p:nvSpPr>
        <p:spPr>
          <a:xfrm>
            <a:off x="7951432" y="3429000"/>
            <a:ext cx="1957171" cy="1074988"/>
          </a:xfrm>
          <a:custGeom>
            <a:avLst/>
            <a:gdLst>
              <a:gd name="connsiteX0" fmla="*/ 0 w 1957171"/>
              <a:gd name="connsiteY0" fmla="*/ 179168 h 1074988"/>
              <a:gd name="connsiteX1" fmla="*/ 179168 w 1957171"/>
              <a:gd name="connsiteY1" fmla="*/ 0 h 1074988"/>
              <a:gd name="connsiteX2" fmla="*/ 326195 w 1957171"/>
              <a:gd name="connsiteY2" fmla="*/ 0 h 1074988"/>
              <a:gd name="connsiteX3" fmla="*/ 326195 w 1957171"/>
              <a:gd name="connsiteY3" fmla="*/ 0 h 1074988"/>
              <a:gd name="connsiteX4" fmla="*/ 815488 w 1957171"/>
              <a:gd name="connsiteY4" fmla="*/ 0 h 1074988"/>
              <a:gd name="connsiteX5" fmla="*/ 1778003 w 1957171"/>
              <a:gd name="connsiteY5" fmla="*/ 0 h 1074988"/>
              <a:gd name="connsiteX6" fmla="*/ 1957171 w 1957171"/>
              <a:gd name="connsiteY6" fmla="*/ 179168 h 1074988"/>
              <a:gd name="connsiteX7" fmla="*/ 1957171 w 1957171"/>
              <a:gd name="connsiteY7" fmla="*/ 627076 h 1074988"/>
              <a:gd name="connsiteX8" fmla="*/ 1957171 w 1957171"/>
              <a:gd name="connsiteY8" fmla="*/ 627076 h 1074988"/>
              <a:gd name="connsiteX9" fmla="*/ 1957171 w 1957171"/>
              <a:gd name="connsiteY9" fmla="*/ 895823 h 1074988"/>
              <a:gd name="connsiteX10" fmla="*/ 1957171 w 1957171"/>
              <a:gd name="connsiteY10" fmla="*/ 895820 h 1074988"/>
              <a:gd name="connsiteX11" fmla="*/ 1778003 w 1957171"/>
              <a:gd name="connsiteY11" fmla="*/ 1074988 h 1074988"/>
              <a:gd name="connsiteX12" fmla="*/ 815488 w 1957171"/>
              <a:gd name="connsiteY12" fmla="*/ 1074988 h 1074988"/>
              <a:gd name="connsiteX13" fmla="*/ 570848 w 1957171"/>
              <a:gd name="connsiteY13" fmla="*/ 1209362 h 1074988"/>
              <a:gd name="connsiteX14" fmla="*/ 326195 w 1957171"/>
              <a:gd name="connsiteY14" fmla="*/ 1074988 h 1074988"/>
              <a:gd name="connsiteX15" fmla="*/ 179168 w 1957171"/>
              <a:gd name="connsiteY15" fmla="*/ 1074988 h 1074988"/>
              <a:gd name="connsiteX16" fmla="*/ 0 w 1957171"/>
              <a:gd name="connsiteY16" fmla="*/ 895820 h 1074988"/>
              <a:gd name="connsiteX17" fmla="*/ 0 w 1957171"/>
              <a:gd name="connsiteY17" fmla="*/ 895823 h 1074988"/>
              <a:gd name="connsiteX18" fmla="*/ 0 w 1957171"/>
              <a:gd name="connsiteY18" fmla="*/ 627076 h 1074988"/>
              <a:gd name="connsiteX19" fmla="*/ 0 w 1957171"/>
              <a:gd name="connsiteY19" fmla="*/ 627076 h 1074988"/>
              <a:gd name="connsiteX20" fmla="*/ 0 w 1957171"/>
              <a:gd name="connsiteY20" fmla="*/ 179168 h 107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57171" h="1074988" extrusionOk="0">
                <a:moveTo>
                  <a:pt x="0" y="179168"/>
                </a:moveTo>
                <a:cubicBezTo>
                  <a:pt x="-2108" y="80346"/>
                  <a:pt x="68747" y="6717"/>
                  <a:pt x="179168" y="0"/>
                </a:cubicBezTo>
                <a:cubicBezTo>
                  <a:pt x="210797" y="-13085"/>
                  <a:pt x="303888" y="1913"/>
                  <a:pt x="326195" y="0"/>
                </a:cubicBezTo>
                <a:lnTo>
                  <a:pt x="326195" y="0"/>
                </a:lnTo>
                <a:cubicBezTo>
                  <a:pt x="563284" y="-8133"/>
                  <a:pt x="737906" y="2144"/>
                  <a:pt x="815488" y="0"/>
                </a:cubicBezTo>
                <a:cubicBezTo>
                  <a:pt x="1266471" y="-13662"/>
                  <a:pt x="1570604" y="-19514"/>
                  <a:pt x="1778003" y="0"/>
                </a:cubicBezTo>
                <a:cubicBezTo>
                  <a:pt x="1863332" y="-7765"/>
                  <a:pt x="1959275" y="82204"/>
                  <a:pt x="1957171" y="179168"/>
                </a:cubicBezTo>
                <a:cubicBezTo>
                  <a:pt x="1917052" y="400585"/>
                  <a:pt x="1956638" y="426542"/>
                  <a:pt x="1957171" y="627076"/>
                </a:cubicBezTo>
                <a:lnTo>
                  <a:pt x="1957171" y="627076"/>
                </a:lnTo>
                <a:cubicBezTo>
                  <a:pt x="1945109" y="656273"/>
                  <a:pt x="1971935" y="827288"/>
                  <a:pt x="1957171" y="895823"/>
                </a:cubicBezTo>
                <a:lnTo>
                  <a:pt x="1957171" y="895820"/>
                </a:lnTo>
                <a:cubicBezTo>
                  <a:pt x="1963378" y="995745"/>
                  <a:pt x="1889831" y="1083737"/>
                  <a:pt x="1778003" y="1074988"/>
                </a:cubicBezTo>
                <a:cubicBezTo>
                  <a:pt x="1407030" y="1156489"/>
                  <a:pt x="916262" y="1089450"/>
                  <a:pt x="815488" y="1074988"/>
                </a:cubicBezTo>
                <a:cubicBezTo>
                  <a:pt x="727747" y="1120047"/>
                  <a:pt x="604114" y="1166491"/>
                  <a:pt x="570848" y="1209362"/>
                </a:cubicBezTo>
                <a:cubicBezTo>
                  <a:pt x="495262" y="1185246"/>
                  <a:pt x="365353" y="1122833"/>
                  <a:pt x="326195" y="1074988"/>
                </a:cubicBezTo>
                <a:cubicBezTo>
                  <a:pt x="267820" y="1078411"/>
                  <a:pt x="207057" y="1073577"/>
                  <a:pt x="179168" y="1074988"/>
                </a:cubicBezTo>
                <a:cubicBezTo>
                  <a:pt x="65031" y="1071306"/>
                  <a:pt x="6026" y="985771"/>
                  <a:pt x="0" y="895820"/>
                </a:cubicBezTo>
                <a:lnTo>
                  <a:pt x="0" y="895823"/>
                </a:lnTo>
                <a:cubicBezTo>
                  <a:pt x="-9900" y="782200"/>
                  <a:pt x="-17099" y="660943"/>
                  <a:pt x="0" y="627076"/>
                </a:cubicBezTo>
                <a:lnTo>
                  <a:pt x="0" y="627076"/>
                </a:lnTo>
                <a:cubicBezTo>
                  <a:pt x="36777" y="502369"/>
                  <a:pt x="14499" y="398484"/>
                  <a:pt x="0" y="179168"/>
                </a:cubicBezTo>
                <a:close/>
              </a:path>
            </a:pathLst>
          </a:custGeom>
          <a:noFill/>
          <a:ln w="38100" cap="flat" cmpd="sng" algn="ctr">
            <a:solidFill>
              <a:schemeClr val="accent3"/>
            </a:solidFill>
            <a:prstDash val="solid"/>
            <a:round/>
            <a:headEnd type="none" w="med" len="med"/>
            <a:tailEnd type="none" w="med" len="med"/>
            <a:extLst>
              <a:ext uri="{C807C97D-BFC1-408E-A445-0C87EB9F89A2}">
                <ask:lineSketchStyleProps xmlns:ask="http://schemas.microsoft.com/office/drawing/2018/sketchyshapes" sd="1859435545">
                  <a:prstGeom prst="wedgeRoundRectCallout">
                    <a:avLst/>
                  </a:prstGeom>
                  <ask:type>
                    <ask:lineSketchCurved/>
                  </ask:type>
                </ask:lineSketchStyleProps>
              </a:ext>
            </a:extLst>
          </a:ln>
        </p:spPr>
        <p:style>
          <a:lnRef idx="0">
            <a:scrgbClr r="0" g="0" b="0"/>
          </a:lnRef>
          <a:fillRef idx="0">
            <a:scrgbClr r="0" g="0" b="0"/>
          </a:fillRef>
          <a:effectRef idx="0">
            <a:scrgbClr r="0" g="0" b="0"/>
          </a:effectRef>
          <a:fontRef idx="minor">
            <a:schemeClr val="accent3"/>
          </a:fontRef>
        </p:style>
        <p:txBody>
          <a:bodyPr rtlCol="0" anchor="ctr"/>
          <a:lstStyle/>
          <a:p>
            <a:pPr algn="ctr" defTabSz="457200">
              <a:defRPr/>
            </a:pPr>
            <a:endParaRPr lang="en-GB">
              <a:solidFill>
                <a:srgbClr val="0CA1CD"/>
              </a:solidFill>
              <a:latin typeface="Arial"/>
            </a:endParaRPr>
          </a:p>
        </p:txBody>
      </p:sp>
      <p:sp>
        <p:nvSpPr>
          <p:cNvPr id="15" name="Speech Bubble: Rectangle 14">
            <a:extLst>
              <a:ext uri="{FF2B5EF4-FFF2-40B4-BE49-F238E27FC236}">
                <a16:creationId xmlns:a16="http://schemas.microsoft.com/office/drawing/2014/main" id="{8940FAD4-C4CA-4D17-AFE1-45E3077E258E}"/>
              </a:ext>
            </a:extLst>
          </p:cNvPr>
          <p:cNvSpPr/>
          <p:nvPr/>
        </p:nvSpPr>
        <p:spPr>
          <a:xfrm>
            <a:off x="8009137" y="4913051"/>
            <a:ext cx="1824362" cy="1132643"/>
          </a:xfrm>
          <a:custGeom>
            <a:avLst/>
            <a:gdLst>
              <a:gd name="connsiteX0" fmla="*/ 0 w 1824362"/>
              <a:gd name="connsiteY0" fmla="*/ 0 h 1132643"/>
              <a:gd name="connsiteX1" fmla="*/ 304060 w 1824362"/>
              <a:gd name="connsiteY1" fmla="*/ 0 h 1132643"/>
              <a:gd name="connsiteX2" fmla="*/ 304060 w 1824362"/>
              <a:gd name="connsiteY2" fmla="*/ 0 h 1132643"/>
              <a:gd name="connsiteX3" fmla="*/ 760151 w 1824362"/>
              <a:gd name="connsiteY3" fmla="*/ 0 h 1132643"/>
              <a:gd name="connsiteX4" fmla="*/ 1270972 w 1824362"/>
              <a:gd name="connsiteY4" fmla="*/ 0 h 1132643"/>
              <a:gd name="connsiteX5" fmla="*/ 1824362 w 1824362"/>
              <a:gd name="connsiteY5" fmla="*/ 0 h 1132643"/>
              <a:gd name="connsiteX6" fmla="*/ 1824362 w 1824362"/>
              <a:gd name="connsiteY6" fmla="*/ 660708 h 1132643"/>
              <a:gd name="connsiteX7" fmla="*/ 1824362 w 1824362"/>
              <a:gd name="connsiteY7" fmla="*/ 660708 h 1132643"/>
              <a:gd name="connsiteX8" fmla="*/ 1824362 w 1824362"/>
              <a:gd name="connsiteY8" fmla="*/ 943869 h 1132643"/>
              <a:gd name="connsiteX9" fmla="*/ 1824362 w 1824362"/>
              <a:gd name="connsiteY9" fmla="*/ 1132643 h 1132643"/>
              <a:gd name="connsiteX10" fmla="*/ 1313541 w 1824362"/>
              <a:gd name="connsiteY10" fmla="*/ 1132643 h 1132643"/>
              <a:gd name="connsiteX11" fmla="*/ 760151 w 1824362"/>
              <a:gd name="connsiteY11" fmla="*/ 1132643 h 1132643"/>
              <a:gd name="connsiteX12" fmla="*/ 532112 w 1824362"/>
              <a:gd name="connsiteY12" fmla="*/ 1274223 h 1132643"/>
              <a:gd name="connsiteX13" fmla="*/ 304060 w 1824362"/>
              <a:gd name="connsiteY13" fmla="*/ 1132643 h 1132643"/>
              <a:gd name="connsiteX14" fmla="*/ 0 w 1824362"/>
              <a:gd name="connsiteY14" fmla="*/ 1132643 h 1132643"/>
              <a:gd name="connsiteX15" fmla="*/ 0 w 1824362"/>
              <a:gd name="connsiteY15" fmla="*/ 943869 h 1132643"/>
              <a:gd name="connsiteX16" fmla="*/ 0 w 1824362"/>
              <a:gd name="connsiteY16" fmla="*/ 660708 h 1132643"/>
              <a:gd name="connsiteX17" fmla="*/ 0 w 1824362"/>
              <a:gd name="connsiteY17" fmla="*/ 660708 h 1132643"/>
              <a:gd name="connsiteX18" fmla="*/ 0 w 1824362"/>
              <a:gd name="connsiteY18" fmla="*/ 0 h 113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4362" h="1132643" extrusionOk="0">
                <a:moveTo>
                  <a:pt x="0" y="0"/>
                </a:moveTo>
                <a:cubicBezTo>
                  <a:pt x="83528" y="-8375"/>
                  <a:pt x="157311" y="10061"/>
                  <a:pt x="304060" y="0"/>
                </a:cubicBezTo>
                <a:lnTo>
                  <a:pt x="304060" y="0"/>
                </a:lnTo>
                <a:cubicBezTo>
                  <a:pt x="431179" y="19845"/>
                  <a:pt x="555155" y="-21340"/>
                  <a:pt x="760151" y="0"/>
                </a:cubicBezTo>
                <a:cubicBezTo>
                  <a:pt x="975776" y="12868"/>
                  <a:pt x="1055779" y="15796"/>
                  <a:pt x="1270972" y="0"/>
                </a:cubicBezTo>
                <a:cubicBezTo>
                  <a:pt x="1486165" y="-15796"/>
                  <a:pt x="1665151" y="-11937"/>
                  <a:pt x="1824362" y="0"/>
                </a:cubicBezTo>
                <a:cubicBezTo>
                  <a:pt x="1812370" y="140879"/>
                  <a:pt x="1792636" y="517688"/>
                  <a:pt x="1824362" y="660708"/>
                </a:cubicBezTo>
                <a:lnTo>
                  <a:pt x="1824362" y="660708"/>
                </a:lnTo>
                <a:cubicBezTo>
                  <a:pt x="1814967" y="763715"/>
                  <a:pt x="1818944" y="864608"/>
                  <a:pt x="1824362" y="943869"/>
                </a:cubicBezTo>
                <a:cubicBezTo>
                  <a:pt x="1826871" y="1025312"/>
                  <a:pt x="1820715" y="1093641"/>
                  <a:pt x="1824362" y="1132643"/>
                </a:cubicBezTo>
                <a:cubicBezTo>
                  <a:pt x="1666624" y="1147296"/>
                  <a:pt x="1482809" y="1107829"/>
                  <a:pt x="1313541" y="1132643"/>
                </a:cubicBezTo>
                <a:cubicBezTo>
                  <a:pt x="1144273" y="1157457"/>
                  <a:pt x="974538" y="1130640"/>
                  <a:pt x="760151" y="1132643"/>
                </a:cubicBezTo>
                <a:cubicBezTo>
                  <a:pt x="665100" y="1205674"/>
                  <a:pt x="626629" y="1223218"/>
                  <a:pt x="532112" y="1274223"/>
                </a:cubicBezTo>
                <a:cubicBezTo>
                  <a:pt x="432794" y="1210168"/>
                  <a:pt x="382919" y="1197367"/>
                  <a:pt x="304060" y="1132643"/>
                </a:cubicBezTo>
                <a:cubicBezTo>
                  <a:pt x="210341" y="1129838"/>
                  <a:pt x="109171" y="1145005"/>
                  <a:pt x="0" y="1132643"/>
                </a:cubicBezTo>
                <a:cubicBezTo>
                  <a:pt x="-7405" y="1090227"/>
                  <a:pt x="6046" y="1032099"/>
                  <a:pt x="0" y="943869"/>
                </a:cubicBezTo>
                <a:cubicBezTo>
                  <a:pt x="6907" y="879603"/>
                  <a:pt x="-9884" y="795148"/>
                  <a:pt x="0" y="660708"/>
                </a:cubicBezTo>
                <a:lnTo>
                  <a:pt x="0" y="660708"/>
                </a:lnTo>
                <a:cubicBezTo>
                  <a:pt x="-11570" y="441898"/>
                  <a:pt x="308" y="253789"/>
                  <a:pt x="0" y="0"/>
                </a:cubicBezTo>
                <a:close/>
              </a:path>
            </a:pathLst>
          </a:custGeom>
          <a:noFill/>
          <a:ln w="28575" cap="flat" cmpd="sng" algn="ctr">
            <a:solidFill>
              <a:schemeClr val="accent1"/>
            </a:solidFill>
            <a:prstDash val="solid"/>
            <a:round/>
            <a:headEnd type="none" w="med" len="med"/>
            <a:tailEnd type="none" w="med" len="med"/>
            <a:extLst>
              <a:ext uri="{C807C97D-BFC1-408E-A445-0C87EB9F89A2}">
                <ask:lineSketchStyleProps xmlns:ask="http://schemas.microsoft.com/office/drawing/2018/sketchyshapes" sd="3875912179">
                  <a:prstGeom prst="wedgeRectCallout">
                    <a:avLst/>
                  </a:prstGeom>
                  <ask:type>
                    <ask:lineSketchFreehand/>
                  </ask:type>
                </ask:lineSketchStyleProps>
              </a:ext>
            </a:extLst>
          </a:ln>
        </p:spPr>
        <p:style>
          <a:lnRef idx="0">
            <a:scrgbClr r="0" g="0" b="0"/>
          </a:lnRef>
          <a:fillRef idx="0">
            <a:scrgbClr r="0" g="0" b="0"/>
          </a:fillRef>
          <a:effectRef idx="0">
            <a:scrgbClr r="0" g="0" b="0"/>
          </a:effectRef>
          <a:fontRef idx="minor">
            <a:schemeClr val="accent1"/>
          </a:fontRef>
        </p:style>
        <p:txBody>
          <a:bodyPr rtlCol="0" anchor="ctr"/>
          <a:lstStyle/>
          <a:p>
            <a:pPr algn="ctr" defTabSz="457200">
              <a:defRPr/>
            </a:pPr>
            <a:endParaRPr lang="en-GB">
              <a:solidFill>
                <a:srgbClr val="0085CA"/>
              </a:solidFill>
              <a:latin typeface="Arial"/>
            </a:endParaRPr>
          </a:p>
        </p:txBody>
      </p:sp>
      <p:sp>
        <p:nvSpPr>
          <p:cNvPr id="16" name="Speech Bubble: Rectangle with Corners Rounded 15">
            <a:extLst>
              <a:ext uri="{FF2B5EF4-FFF2-40B4-BE49-F238E27FC236}">
                <a16:creationId xmlns:a16="http://schemas.microsoft.com/office/drawing/2014/main" id="{4E149F13-D1A7-4B39-840C-007F27403BB7}"/>
              </a:ext>
            </a:extLst>
          </p:cNvPr>
          <p:cNvSpPr/>
          <p:nvPr/>
        </p:nvSpPr>
        <p:spPr>
          <a:xfrm>
            <a:off x="2269726" y="5004993"/>
            <a:ext cx="1824361" cy="1040700"/>
          </a:xfrm>
          <a:custGeom>
            <a:avLst/>
            <a:gdLst>
              <a:gd name="connsiteX0" fmla="*/ 0 w 1824361"/>
              <a:gd name="connsiteY0" fmla="*/ 173453 h 1040700"/>
              <a:gd name="connsiteX1" fmla="*/ 173453 w 1824361"/>
              <a:gd name="connsiteY1" fmla="*/ 0 h 1040700"/>
              <a:gd name="connsiteX2" fmla="*/ 304060 w 1824361"/>
              <a:gd name="connsiteY2" fmla="*/ 0 h 1040700"/>
              <a:gd name="connsiteX3" fmla="*/ 304060 w 1824361"/>
              <a:gd name="connsiteY3" fmla="*/ 0 h 1040700"/>
              <a:gd name="connsiteX4" fmla="*/ 760150 w 1824361"/>
              <a:gd name="connsiteY4" fmla="*/ 0 h 1040700"/>
              <a:gd name="connsiteX5" fmla="*/ 1650908 w 1824361"/>
              <a:gd name="connsiteY5" fmla="*/ 0 h 1040700"/>
              <a:gd name="connsiteX6" fmla="*/ 1824361 w 1824361"/>
              <a:gd name="connsiteY6" fmla="*/ 173453 h 1040700"/>
              <a:gd name="connsiteX7" fmla="*/ 1824361 w 1824361"/>
              <a:gd name="connsiteY7" fmla="*/ 607075 h 1040700"/>
              <a:gd name="connsiteX8" fmla="*/ 1824361 w 1824361"/>
              <a:gd name="connsiteY8" fmla="*/ 607075 h 1040700"/>
              <a:gd name="connsiteX9" fmla="*/ 1824361 w 1824361"/>
              <a:gd name="connsiteY9" fmla="*/ 867250 h 1040700"/>
              <a:gd name="connsiteX10" fmla="*/ 1824361 w 1824361"/>
              <a:gd name="connsiteY10" fmla="*/ 867247 h 1040700"/>
              <a:gd name="connsiteX11" fmla="*/ 1650908 w 1824361"/>
              <a:gd name="connsiteY11" fmla="*/ 1040700 h 1040700"/>
              <a:gd name="connsiteX12" fmla="*/ 760150 w 1824361"/>
              <a:gd name="connsiteY12" fmla="*/ 1040700 h 1040700"/>
              <a:gd name="connsiteX13" fmla="*/ 532111 w 1824361"/>
              <a:gd name="connsiteY13" fmla="*/ 1170788 h 1040700"/>
              <a:gd name="connsiteX14" fmla="*/ 304060 w 1824361"/>
              <a:gd name="connsiteY14" fmla="*/ 1040700 h 1040700"/>
              <a:gd name="connsiteX15" fmla="*/ 173453 w 1824361"/>
              <a:gd name="connsiteY15" fmla="*/ 1040700 h 1040700"/>
              <a:gd name="connsiteX16" fmla="*/ 0 w 1824361"/>
              <a:gd name="connsiteY16" fmla="*/ 867247 h 1040700"/>
              <a:gd name="connsiteX17" fmla="*/ 0 w 1824361"/>
              <a:gd name="connsiteY17" fmla="*/ 867250 h 1040700"/>
              <a:gd name="connsiteX18" fmla="*/ 0 w 1824361"/>
              <a:gd name="connsiteY18" fmla="*/ 607075 h 1040700"/>
              <a:gd name="connsiteX19" fmla="*/ 0 w 1824361"/>
              <a:gd name="connsiteY19" fmla="*/ 607075 h 1040700"/>
              <a:gd name="connsiteX20" fmla="*/ 0 w 1824361"/>
              <a:gd name="connsiteY20" fmla="*/ 173453 h 104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4361" h="1040700" extrusionOk="0">
                <a:moveTo>
                  <a:pt x="0" y="173453"/>
                </a:moveTo>
                <a:cubicBezTo>
                  <a:pt x="-14645" y="78564"/>
                  <a:pt x="63574" y="8248"/>
                  <a:pt x="173453" y="0"/>
                </a:cubicBezTo>
                <a:cubicBezTo>
                  <a:pt x="188185" y="8725"/>
                  <a:pt x="273202" y="-10768"/>
                  <a:pt x="304060" y="0"/>
                </a:cubicBezTo>
                <a:lnTo>
                  <a:pt x="304060" y="0"/>
                </a:lnTo>
                <a:cubicBezTo>
                  <a:pt x="476658" y="-2035"/>
                  <a:pt x="573032" y="-24451"/>
                  <a:pt x="760150" y="0"/>
                </a:cubicBezTo>
                <a:cubicBezTo>
                  <a:pt x="962328" y="-69752"/>
                  <a:pt x="1238282" y="-63763"/>
                  <a:pt x="1650908" y="0"/>
                </a:cubicBezTo>
                <a:cubicBezTo>
                  <a:pt x="1732674" y="-7996"/>
                  <a:pt x="1826154" y="79353"/>
                  <a:pt x="1824361" y="173453"/>
                </a:cubicBezTo>
                <a:cubicBezTo>
                  <a:pt x="1797317" y="364255"/>
                  <a:pt x="1857458" y="511828"/>
                  <a:pt x="1824361" y="607075"/>
                </a:cubicBezTo>
                <a:lnTo>
                  <a:pt x="1824361" y="607075"/>
                </a:lnTo>
                <a:cubicBezTo>
                  <a:pt x="1817860" y="732128"/>
                  <a:pt x="1837826" y="795805"/>
                  <a:pt x="1824361" y="867250"/>
                </a:cubicBezTo>
                <a:lnTo>
                  <a:pt x="1824361" y="867247"/>
                </a:lnTo>
                <a:cubicBezTo>
                  <a:pt x="1838647" y="965281"/>
                  <a:pt x="1748746" y="1042088"/>
                  <a:pt x="1650908" y="1040700"/>
                </a:cubicBezTo>
                <a:cubicBezTo>
                  <a:pt x="1515228" y="1002812"/>
                  <a:pt x="1123893" y="971806"/>
                  <a:pt x="760150" y="1040700"/>
                </a:cubicBezTo>
                <a:cubicBezTo>
                  <a:pt x="707277" y="1090372"/>
                  <a:pt x="611167" y="1141196"/>
                  <a:pt x="532111" y="1170788"/>
                </a:cubicBezTo>
                <a:cubicBezTo>
                  <a:pt x="515610" y="1136604"/>
                  <a:pt x="396811" y="1079033"/>
                  <a:pt x="304060" y="1040700"/>
                </a:cubicBezTo>
                <a:cubicBezTo>
                  <a:pt x="256956" y="1046914"/>
                  <a:pt x="208375" y="1041611"/>
                  <a:pt x="173453" y="1040700"/>
                </a:cubicBezTo>
                <a:cubicBezTo>
                  <a:pt x="61557" y="1036796"/>
                  <a:pt x="1740" y="960443"/>
                  <a:pt x="0" y="867247"/>
                </a:cubicBezTo>
                <a:lnTo>
                  <a:pt x="0" y="867250"/>
                </a:lnTo>
                <a:cubicBezTo>
                  <a:pt x="-16734" y="769468"/>
                  <a:pt x="-1536" y="695015"/>
                  <a:pt x="0" y="607075"/>
                </a:cubicBezTo>
                <a:lnTo>
                  <a:pt x="0" y="607075"/>
                </a:lnTo>
                <a:cubicBezTo>
                  <a:pt x="-18485" y="552789"/>
                  <a:pt x="-6440" y="257539"/>
                  <a:pt x="0" y="173453"/>
                </a:cubicBezTo>
                <a:close/>
              </a:path>
            </a:pathLst>
          </a:custGeom>
          <a:noFill/>
          <a:ln w="38100" cap="flat" cmpd="sng" algn="ctr">
            <a:solidFill>
              <a:schemeClr val="accent3"/>
            </a:solidFill>
            <a:prstDash val="solid"/>
            <a:round/>
            <a:headEnd type="none" w="med" len="med"/>
            <a:tailEnd type="none" w="med" len="med"/>
            <a:extLst>
              <a:ext uri="{C807C97D-BFC1-408E-A445-0C87EB9F89A2}">
                <ask:lineSketchStyleProps xmlns:ask="http://schemas.microsoft.com/office/drawing/2018/sketchyshapes" sd="1859435545">
                  <a:prstGeom prst="wedgeRoundRectCallout">
                    <a:avLst/>
                  </a:prstGeom>
                  <ask:type>
                    <ask:lineSketchCurved/>
                  </ask:type>
                </ask:lineSketchStyleProps>
              </a:ext>
            </a:extLst>
          </a:ln>
        </p:spPr>
        <p:style>
          <a:lnRef idx="0">
            <a:scrgbClr r="0" g="0" b="0"/>
          </a:lnRef>
          <a:fillRef idx="0">
            <a:scrgbClr r="0" g="0" b="0"/>
          </a:fillRef>
          <a:effectRef idx="0">
            <a:scrgbClr r="0" g="0" b="0"/>
          </a:effectRef>
          <a:fontRef idx="minor">
            <a:schemeClr val="accent3"/>
          </a:fontRef>
        </p:style>
        <p:txBody>
          <a:bodyPr rtlCol="0" anchor="ctr"/>
          <a:lstStyle/>
          <a:p>
            <a:pPr algn="ctr" defTabSz="457200">
              <a:defRPr/>
            </a:pPr>
            <a:endParaRPr lang="en-GB">
              <a:solidFill>
                <a:srgbClr val="0CA1CD"/>
              </a:solidFill>
              <a:latin typeface="Arial"/>
            </a:endParaRPr>
          </a:p>
        </p:txBody>
      </p:sp>
      <p:sp>
        <p:nvSpPr>
          <p:cNvPr id="17" name="Speech Bubble: Oval 16">
            <a:extLst>
              <a:ext uri="{FF2B5EF4-FFF2-40B4-BE49-F238E27FC236}">
                <a16:creationId xmlns:a16="http://schemas.microsoft.com/office/drawing/2014/main" id="{B0665B00-8C9A-4D95-B50B-0E83700DA496}"/>
              </a:ext>
            </a:extLst>
          </p:cNvPr>
          <p:cNvSpPr/>
          <p:nvPr/>
        </p:nvSpPr>
        <p:spPr>
          <a:xfrm>
            <a:off x="5024021" y="5042511"/>
            <a:ext cx="2317072" cy="1074988"/>
          </a:xfrm>
          <a:custGeom>
            <a:avLst/>
            <a:gdLst>
              <a:gd name="connsiteX0" fmla="*/ 675820 w 2317072"/>
              <a:gd name="connsiteY0" fmla="*/ 1209362 h 1074988"/>
              <a:gd name="connsiteX1" fmla="*/ 589196 w 2317072"/>
              <a:gd name="connsiteY1" fmla="*/ 1005606 h 1074988"/>
              <a:gd name="connsiteX2" fmla="*/ 625783 w 2317072"/>
              <a:gd name="connsiteY2" fmla="*/ 60201 h 1074988"/>
              <a:gd name="connsiteX3" fmla="*/ 1494405 w 2317072"/>
              <a:gd name="connsiteY3" fmla="*/ 23083 h 1074988"/>
              <a:gd name="connsiteX4" fmla="*/ 1986430 w 2317072"/>
              <a:gd name="connsiteY4" fmla="*/ 913487 h 1074988"/>
              <a:gd name="connsiteX5" fmla="*/ 1008627 w 2317072"/>
              <a:gd name="connsiteY5" fmla="*/ 1070469 h 1074988"/>
              <a:gd name="connsiteX6" fmla="*/ 675820 w 2317072"/>
              <a:gd name="connsiteY6" fmla="*/ 1209362 h 107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7072" h="1074988" extrusionOk="0">
                <a:moveTo>
                  <a:pt x="675820" y="1209362"/>
                </a:moveTo>
                <a:cubicBezTo>
                  <a:pt x="614828" y="1120961"/>
                  <a:pt x="631432" y="1047103"/>
                  <a:pt x="589196" y="1005606"/>
                </a:cubicBezTo>
                <a:cubicBezTo>
                  <a:pt x="-322793" y="698237"/>
                  <a:pt x="-45577" y="323286"/>
                  <a:pt x="625783" y="60201"/>
                </a:cubicBezTo>
                <a:cubicBezTo>
                  <a:pt x="884187" y="-6971"/>
                  <a:pt x="1242640" y="-55847"/>
                  <a:pt x="1494405" y="23083"/>
                </a:cubicBezTo>
                <a:cubicBezTo>
                  <a:pt x="2176146" y="102347"/>
                  <a:pt x="2576437" y="675603"/>
                  <a:pt x="1986430" y="913487"/>
                </a:cubicBezTo>
                <a:cubicBezTo>
                  <a:pt x="1830173" y="1005169"/>
                  <a:pt x="1374528" y="1046179"/>
                  <a:pt x="1008627" y="1070469"/>
                </a:cubicBezTo>
                <a:cubicBezTo>
                  <a:pt x="927718" y="1135528"/>
                  <a:pt x="789708" y="1140288"/>
                  <a:pt x="675820" y="1209362"/>
                </a:cubicBezTo>
                <a:close/>
              </a:path>
            </a:pathLst>
          </a:custGeom>
          <a:noFill/>
          <a:ln w="38100" cap="flat" cmpd="sng" algn="ctr">
            <a:solidFill>
              <a:schemeClr val="accent5"/>
            </a:solidFill>
            <a:prstDash val="solid"/>
            <a:round/>
            <a:headEnd type="none" w="med" len="med"/>
            <a:tailEnd type="none" w="med" len="med"/>
            <a:extLst>
              <a:ext uri="{C807C97D-BFC1-408E-A445-0C87EB9F89A2}">
                <ask:lineSketchStyleProps xmlns:ask="http://schemas.microsoft.com/office/drawing/2018/sketchyshapes" sd="897446284">
                  <a:prstGeom prst="wedgeEllipseCallout">
                    <a:avLst/>
                  </a:prstGeom>
                  <ask:type>
                    <ask:lineSketchScribble/>
                  </ask:type>
                </ask:lineSketchStyleProps>
              </a:ext>
            </a:extLst>
          </a:ln>
        </p:spPr>
        <p:style>
          <a:lnRef idx="0">
            <a:scrgbClr r="0" g="0" b="0"/>
          </a:lnRef>
          <a:fillRef idx="0">
            <a:scrgbClr r="0" g="0" b="0"/>
          </a:fillRef>
          <a:effectRef idx="0">
            <a:scrgbClr r="0" g="0" b="0"/>
          </a:effectRef>
          <a:fontRef idx="minor">
            <a:schemeClr val="accent5"/>
          </a:fontRef>
        </p:style>
        <p:txBody>
          <a:bodyPr rtlCol="0" anchor="ctr"/>
          <a:lstStyle/>
          <a:p>
            <a:pPr algn="ctr" defTabSz="457200">
              <a:defRPr/>
            </a:pPr>
            <a:endParaRPr lang="en-GB">
              <a:solidFill>
                <a:srgbClr val="379F9F"/>
              </a:solidFill>
              <a:latin typeface="Arial"/>
            </a:endParaRPr>
          </a:p>
        </p:txBody>
      </p:sp>
      <p:sp>
        <p:nvSpPr>
          <p:cNvPr id="18" name="TextBox 17">
            <a:extLst>
              <a:ext uri="{FF2B5EF4-FFF2-40B4-BE49-F238E27FC236}">
                <a16:creationId xmlns:a16="http://schemas.microsoft.com/office/drawing/2014/main" id="{0A18BE5F-3FCE-469B-B113-88C9A5EEB81B}"/>
              </a:ext>
            </a:extLst>
          </p:cNvPr>
          <p:cNvSpPr txBox="1"/>
          <p:nvPr/>
        </p:nvSpPr>
        <p:spPr>
          <a:xfrm>
            <a:off x="2731364" y="2167918"/>
            <a:ext cx="1083075" cy="369332"/>
          </a:xfrm>
          <a:prstGeom prst="rect">
            <a:avLst/>
          </a:prstGeom>
          <a:noFill/>
        </p:spPr>
        <p:txBody>
          <a:bodyPr wrap="square" rtlCol="0">
            <a:spAutoFit/>
          </a:bodyPr>
          <a:lstStyle/>
          <a:p>
            <a:pPr defTabSz="457200">
              <a:defRPr/>
            </a:pPr>
            <a:r>
              <a:rPr lang="en-GB">
                <a:solidFill>
                  <a:srgbClr val="000000"/>
                </a:solidFill>
                <a:latin typeface="Arial"/>
              </a:rPr>
              <a:t>Age</a:t>
            </a:r>
          </a:p>
        </p:txBody>
      </p:sp>
      <p:sp>
        <p:nvSpPr>
          <p:cNvPr id="19" name="TextBox 18">
            <a:extLst>
              <a:ext uri="{FF2B5EF4-FFF2-40B4-BE49-F238E27FC236}">
                <a16:creationId xmlns:a16="http://schemas.microsoft.com/office/drawing/2014/main" id="{0F8946F8-F5A3-4B75-A223-E15E51308A02}"/>
              </a:ext>
            </a:extLst>
          </p:cNvPr>
          <p:cNvSpPr txBox="1"/>
          <p:nvPr/>
        </p:nvSpPr>
        <p:spPr>
          <a:xfrm>
            <a:off x="5279254" y="1991117"/>
            <a:ext cx="1833675" cy="830997"/>
          </a:xfrm>
          <a:prstGeom prst="rect">
            <a:avLst/>
          </a:prstGeom>
          <a:noFill/>
        </p:spPr>
        <p:txBody>
          <a:bodyPr wrap="square" rtlCol="0">
            <a:spAutoFit/>
          </a:bodyPr>
          <a:lstStyle/>
          <a:p>
            <a:pPr defTabSz="457200">
              <a:defRPr/>
            </a:pPr>
            <a:r>
              <a:rPr lang="en-GB" sz="1600">
                <a:solidFill>
                  <a:srgbClr val="000000"/>
                </a:solidFill>
                <a:latin typeface="Arial"/>
              </a:rPr>
              <a:t>Gender Reassignment (Trans/nonbinary)</a:t>
            </a:r>
          </a:p>
        </p:txBody>
      </p:sp>
      <p:sp>
        <p:nvSpPr>
          <p:cNvPr id="20" name="TextBox 19">
            <a:extLst>
              <a:ext uri="{FF2B5EF4-FFF2-40B4-BE49-F238E27FC236}">
                <a16:creationId xmlns:a16="http://schemas.microsoft.com/office/drawing/2014/main" id="{CF02F017-96E2-46D3-A27E-F2F3AC401665}"/>
              </a:ext>
            </a:extLst>
          </p:cNvPr>
          <p:cNvSpPr txBox="1"/>
          <p:nvPr/>
        </p:nvSpPr>
        <p:spPr>
          <a:xfrm>
            <a:off x="8120110" y="1991117"/>
            <a:ext cx="1544713" cy="830997"/>
          </a:xfrm>
          <a:prstGeom prst="rect">
            <a:avLst/>
          </a:prstGeom>
          <a:noFill/>
        </p:spPr>
        <p:txBody>
          <a:bodyPr wrap="square" rtlCol="0">
            <a:spAutoFit/>
          </a:bodyPr>
          <a:lstStyle/>
          <a:p>
            <a:pPr defTabSz="457200">
              <a:defRPr/>
            </a:pPr>
            <a:r>
              <a:rPr lang="en-GB" sz="1600">
                <a:solidFill>
                  <a:srgbClr val="000000"/>
                </a:solidFill>
                <a:latin typeface="Arial"/>
              </a:rPr>
              <a:t>Marriage and civil partnership</a:t>
            </a:r>
          </a:p>
        </p:txBody>
      </p:sp>
      <p:sp>
        <p:nvSpPr>
          <p:cNvPr id="21" name="TextBox 20">
            <a:extLst>
              <a:ext uri="{FF2B5EF4-FFF2-40B4-BE49-F238E27FC236}">
                <a16:creationId xmlns:a16="http://schemas.microsoft.com/office/drawing/2014/main" id="{35BCEA7C-EE1B-44D5-8D8D-B201426B3384}"/>
              </a:ext>
            </a:extLst>
          </p:cNvPr>
          <p:cNvSpPr txBox="1"/>
          <p:nvPr/>
        </p:nvSpPr>
        <p:spPr>
          <a:xfrm>
            <a:off x="2358501" y="3755252"/>
            <a:ext cx="1544715" cy="523220"/>
          </a:xfrm>
          <a:prstGeom prst="rect">
            <a:avLst/>
          </a:prstGeom>
          <a:noFill/>
        </p:spPr>
        <p:txBody>
          <a:bodyPr wrap="square" rtlCol="0">
            <a:spAutoFit/>
          </a:bodyPr>
          <a:lstStyle/>
          <a:p>
            <a:pPr defTabSz="457200">
              <a:defRPr/>
            </a:pPr>
            <a:r>
              <a:rPr lang="en-GB" sz="1400">
                <a:solidFill>
                  <a:srgbClr val="000000"/>
                </a:solidFill>
                <a:latin typeface="Arial"/>
              </a:rPr>
              <a:t>Pregnancy and maternity leave</a:t>
            </a:r>
          </a:p>
        </p:txBody>
      </p:sp>
      <p:sp>
        <p:nvSpPr>
          <p:cNvPr id="22" name="TextBox 21">
            <a:extLst>
              <a:ext uri="{FF2B5EF4-FFF2-40B4-BE49-F238E27FC236}">
                <a16:creationId xmlns:a16="http://schemas.microsoft.com/office/drawing/2014/main" id="{56640DF3-3708-4693-B813-4B9341508325}"/>
              </a:ext>
            </a:extLst>
          </p:cNvPr>
          <p:cNvSpPr txBox="1"/>
          <p:nvPr/>
        </p:nvSpPr>
        <p:spPr>
          <a:xfrm>
            <a:off x="5468120" y="3832160"/>
            <a:ext cx="1438184" cy="369332"/>
          </a:xfrm>
          <a:prstGeom prst="rect">
            <a:avLst/>
          </a:prstGeom>
          <a:noFill/>
        </p:spPr>
        <p:txBody>
          <a:bodyPr wrap="square" rtlCol="0">
            <a:spAutoFit/>
          </a:bodyPr>
          <a:lstStyle/>
          <a:p>
            <a:pPr defTabSz="457200">
              <a:defRPr/>
            </a:pPr>
            <a:r>
              <a:rPr lang="en-GB">
                <a:solidFill>
                  <a:srgbClr val="000000"/>
                </a:solidFill>
                <a:latin typeface="Arial"/>
              </a:rPr>
              <a:t>Disability </a:t>
            </a:r>
          </a:p>
        </p:txBody>
      </p:sp>
      <p:sp>
        <p:nvSpPr>
          <p:cNvPr id="23" name="TextBox 22">
            <a:extLst>
              <a:ext uri="{FF2B5EF4-FFF2-40B4-BE49-F238E27FC236}">
                <a16:creationId xmlns:a16="http://schemas.microsoft.com/office/drawing/2014/main" id="{0071C846-055C-40CF-80D3-027075673D8B}"/>
              </a:ext>
            </a:extLst>
          </p:cNvPr>
          <p:cNvSpPr txBox="1"/>
          <p:nvPr/>
        </p:nvSpPr>
        <p:spPr>
          <a:xfrm>
            <a:off x="8523686" y="3781828"/>
            <a:ext cx="1384917" cy="369332"/>
          </a:xfrm>
          <a:prstGeom prst="rect">
            <a:avLst/>
          </a:prstGeom>
          <a:noFill/>
        </p:spPr>
        <p:txBody>
          <a:bodyPr wrap="square" rtlCol="0">
            <a:spAutoFit/>
          </a:bodyPr>
          <a:lstStyle/>
          <a:p>
            <a:pPr defTabSz="457200">
              <a:defRPr/>
            </a:pPr>
            <a:r>
              <a:rPr lang="en-GB">
                <a:solidFill>
                  <a:srgbClr val="000000"/>
                </a:solidFill>
                <a:latin typeface="Arial"/>
              </a:rPr>
              <a:t>Race</a:t>
            </a:r>
          </a:p>
        </p:txBody>
      </p:sp>
      <p:sp>
        <p:nvSpPr>
          <p:cNvPr id="24" name="TextBox 23">
            <a:extLst>
              <a:ext uri="{FF2B5EF4-FFF2-40B4-BE49-F238E27FC236}">
                <a16:creationId xmlns:a16="http://schemas.microsoft.com/office/drawing/2014/main" id="{37410CEA-5DC1-451D-89A3-3CAB3998E9D4}"/>
              </a:ext>
            </a:extLst>
          </p:cNvPr>
          <p:cNvSpPr txBox="1"/>
          <p:nvPr/>
        </p:nvSpPr>
        <p:spPr>
          <a:xfrm>
            <a:off x="2442840" y="5176051"/>
            <a:ext cx="1358283" cy="646331"/>
          </a:xfrm>
          <a:prstGeom prst="rect">
            <a:avLst/>
          </a:prstGeom>
          <a:noFill/>
        </p:spPr>
        <p:txBody>
          <a:bodyPr wrap="square" rtlCol="0">
            <a:spAutoFit/>
          </a:bodyPr>
          <a:lstStyle/>
          <a:p>
            <a:pPr defTabSz="457200">
              <a:defRPr/>
            </a:pPr>
            <a:r>
              <a:rPr lang="en-GB">
                <a:solidFill>
                  <a:srgbClr val="000000"/>
                </a:solidFill>
                <a:latin typeface="Arial"/>
              </a:rPr>
              <a:t>Religion or belief </a:t>
            </a:r>
          </a:p>
        </p:txBody>
      </p:sp>
      <p:sp>
        <p:nvSpPr>
          <p:cNvPr id="25" name="TextBox 24">
            <a:extLst>
              <a:ext uri="{FF2B5EF4-FFF2-40B4-BE49-F238E27FC236}">
                <a16:creationId xmlns:a16="http://schemas.microsoft.com/office/drawing/2014/main" id="{0B938157-E19B-4C76-A801-02718CBCF1A6}"/>
              </a:ext>
            </a:extLst>
          </p:cNvPr>
          <p:cNvSpPr txBox="1"/>
          <p:nvPr/>
        </p:nvSpPr>
        <p:spPr>
          <a:xfrm>
            <a:off x="5612168" y="5193806"/>
            <a:ext cx="1229557" cy="646331"/>
          </a:xfrm>
          <a:prstGeom prst="rect">
            <a:avLst/>
          </a:prstGeom>
          <a:noFill/>
        </p:spPr>
        <p:txBody>
          <a:bodyPr wrap="square" rtlCol="0">
            <a:spAutoFit/>
          </a:bodyPr>
          <a:lstStyle/>
          <a:p>
            <a:pPr defTabSz="457200">
              <a:defRPr/>
            </a:pPr>
            <a:r>
              <a:rPr lang="en-GB">
                <a:solidFill>
                  <a:srgbClr val="000000"/>
                </a:solidFill>
                <a:latin typeface="Arial"/>
              </a:rPr>
              <a:t>Sex (gender)</a:t>
            </a:r>
          </a:p>
        </p:txBody>
      </p:sp>
      <p:sp>
        <p:nvSpPr>
          <p:cNvPr id="26" name="TextBox 25">
            <a:extLst>
              <a:ext uri="{FF2B5EF4-FFF2-40B4-BE49-F238E27FC236}">
                <a16:creationId xmlns:a16="http://schemas.microsoft.com/office/drawing/2014/main" id="{CFC763B8-5315-4E0C-890B-DC74B1C0E250}"/>
              </a:ext>
            </a:extLst>
          </p:cNvPr>
          <p:cNvSpPr txBox="1"/>
          <p:nvPr/>
        </p:nvSpPr>
        <p:spPr>
          <a:xfrm>
            <a:off x="8271028" y="5021027"/>
            <a:ext cx="1393794" cy="923330"/>
          </a:xfrm>
          <a:prstGeom prst="rect">
            <a:avLst/>
          </a:prstGeom>
          <a:noFill/>
        </p:spPr>
        <p:txBody>
          <a:bodyPr wrap="square" rtlCol="0">
            <a:spAutoFit/>
          </a:bodyPr>
          <a:lstStyle/>
          <a:p>
            <a:pPr defTabSz="457200">
              <a:defRPr/>
            </a:pPr>
            <a:r>
              <a:rPr lang="en-GB">
                <a:solidFill>
                  <a:srgbClr val="000000"/>
                </a:solidFill>
                <a:latin typeface="Arial"/>
              </a:rPr>
              <a:t>Sexual orientation (LGBTQ+) </a:t>
            </a:r>
          </a:p>
        </p:txBody>
      </p:sp>
      <p:cxnSp>
        <p:nvCxnSpPr>
          <p:cNvPr id="6" name="Straight Arrow Connector 5">
            <a:extLst>
              <a:ext uri="{FF2B5EF4-FFF2-40B4-BE49-F238E27FC236}">
                <a16:creationId xmlns:a16="http://schemas.microsoft.com/office/drawing/2014/main" id="{08F4DDE0-EC72-48F5-9340-639C44280153}"/>
              </a:ext>
            </a:extLst>
          </p:cNvPr>
          <p:cNvCxnSpPr>
            <a:cxnSpLocks/>
          </p:cNvCxnSpPr>
          <p:nvPr/>
        </p:nvCxnSpPr>
        <p:spPr>
          <a:xfrm>
            <a:off x="3974237" y="2537251"/>
            <a:ext cx="1305016" cy="2483777"/>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Connector: Elbow 26">
            <a:extLst>
              <a:ext uri="{FF2B5EF4-FFF2-40B4-BE49-F238E27FC236}">
                <a16:creationId xmlns:a16="http://schemas.microsoft.com/office/drawing/2014/main" id="{638ED00C-BA54-425C-885C-B93E2EA99619}"/>
              </a:ext>
            </a:extLst>
          </p:cNvPr>
          <p:cNvCxnSpPr>
            <a:cxnSpLocks/>
          </p:cNvCxnSpPr>
          <p:nvPr/>
        </p:nvCxnSpPr>
        <p:spPr>
          <a:xfrm>
            <a:off x="4213232" y="4214250"/>
            <a:ext cx="3605034" cy="1036791"/>
          </a:xfrm>
          <a:prstGeom prst="bentConnector3">
            <a:avLst>
              <a:gd name="adj1" fmla="val 50000"/>
            </a:avLst>
          </a:prstGeom>
          <a:ln w="571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Connector: Curved 33">
            <a:extLst>
              <a:ext uri="{FF2B5EF4-FFF2-40B4-BE49-F238E27FC236}">
                <a16:creationId xmlns:a16="http://schemas.microsoft.com/office/drawing/2014/main" id="{BDC80A30-6E08-49C0-A580-CCCAD09AAE1A}"/>
              </a:ext>
            </a:extLst>
          </p:cNvPr>
          <p:cNvCxnSpPr>
            <a:cxnSpLocks/>
          </p:cNvCxnSpPr>
          <p:nvPr/>
        </p:nvCxnSpPr>
        <p:spPr>
          <a:xfrm>
            <a:off x="6945036" y="3065921"/>
            <a:ext cx="873230" cy="638603"/>
          </a:xfrm>
          <a:prstGeom prst="curvedConnector3">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F61DABB9-03C8-4A68-86E5-AD61FF33FCD2}"/>
              </a:ext>
            </a:extLst>
          </p:cNvPr>
          <p:cNvCxnSpPr>
            <a:cxnSpLocks/>
          </p:cNvCxnSpPr>
          <p:nvPr/>
        </p:nvCxnSpPr>
        <p:spPr>
          <a:xfrm flipV="1">
            <a:off x="4022361" y="2843598"/>
            <a:ext cx="3622792" cy="1921551"/>
          </a:xfrm>
          <a:prstGeom prst="straightConnector1">
            <a:avLst/>
          </a:prstGeom>
          <a:ln w="571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Straight Arrow Connector 40">
            <a:extLst>
              <a:ext uri="{FF2B5EF4-FFF2-40B4-BE49-F238E27FC236}">
                <a16:creationId xmlns:a16="http://schemas.microsoft.com/office/drawing/2014/main" id="{B2EEF076-BA64-498B-87D3-0E215DCE07BA}"/>
              </a:ext>
            </a:extLst>
          </p:cNvPr>
          <p:cNvCxnSpPr>
            <a:cxnSpLocks/>
            <a:stCxn id="12" idx="3"/>
          </p:cNvCxnSpPr>
          <p:nvPr/>
        </p:nvCxnSpPr>
        <p:spPr>
          <a:xfrm>
            <a:off x="7012838" y="4016826"/>
            <a:ext cx="821183" cy="27600"/>
          </a:xfrm>
          <a:prstGeom prst="straightConnector1">
            <a:avLst/>
          </a:prstGeom>
          <a:ln w="381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6" name="Straight Arrow Connector 45">
            <a:extLst>
              <a:ext uri="{FF2B5EF4-FFF2-40B4-BE49-F238E27FC236}">
                <a16:creationId xmlns:a16="http://schemas.microsoft.com/office/drawing/2014/main" id="{BD5EE84B-5390-4CA9-B8B5-D0E92F72ED74}"/>
              </a:ext>
            </a:extLst>
          </p:cNvPr>
          <p:cNvCxnSpPr/>
          <p:nvPr/>
        </p:nvCxnSpPr>
        <p:spPr>
          <a:xfrm>
            <a:off x="4094086" y="2280715"/>
            <a:ext cx="842986" cy="0"/>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Connector: Elbow 47">
            <a:extLst>
              <a:ext uri="{FF2B5EF4-FFF2-40B4-BE49-F238E27FC236}">
                <a16:creationId xmlns:a16="http://schemas.microsoft.com/office/drawing/2014/main" id="{8759E24F-13DE-4B72-91B1-C72553923E8E}"/>
              </a:ext>
            </a:extLst>
          </p:cNvPr>
          <p:cNvCxnSpPr>
            <a:stCxn id="7" idx="1"/>
            <a:endCxn id="15" idx="3"/>
          </p:cNvCxnSpPr>
          <p:nvPr/>
        </p:nvCxnSpPr>
        <p:spPr>
          <a:xfrm rot="16200000" flipH="1">
            <a:off x="7184623" y="2830498"/>
            <a:ext cx="3519754" cy="1777997"/>
          </a:xfrm>
          <a:prstGeom prst="bentConnector4">
            <a:avLst>
              <a:gd name="adj1" fmla="val -11598"/>
              <a:gd name="adj2" fmla="val 124092"/>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0" name="Connector: Elbow 49">
            <a:extLst>
              <a:ext uri="{FF2B5EF4-FFF2-40B4-BE49-F238E27FC236}">
                <a16:creationId xmlns:a16="http://schemas.microsoft.com/office/drawing/2014/main" id="{9B877A5B-FFED-40F2-9508-2ADD149BD17C}"/>
              </a:ext>
            </a:extLst>
          </p:cNvPr>
          <p:cNvCxnSpPr>
            <a:cxnSpLocks/>
            <a:endCxn id="8" idx="1"/>
          </p:cNvCxnSpPr>
          <p:nvPr/>
        </p:nvCxnSpPr>
        <p:spPr>
          <a:xfrm rot="16200000" flipV="1">
            <a:off x="1067172" y="3555137"/>
            <a:ext cx="2560468" cy="155362"/>
          </a:xfrm>
          <a:prstGeom prst="bentConnector4">
            <a:avLst>
              <a:gd name="adj1" fmla="val 9474"/>
              <a:gd name="adj2" fmla="val 433001"/>
            </a:avLst>
          </a:prstGeom>
          <a:ln w="3810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 name="Title 1">
            <a:extLst>
              <a:ext uri="{FF2B5EF4-FFF2-40B4-BE49-F238E27FC236}">
                <a16:creationId xmlns:a16="http://schemas.microsoft.com/office/drawing/2014/main" id="{19F7C685-FBBB-882C-C3C7-EA6C9B8DC279}"/>
              </a:ext>
            </a:extLst>
          </p:cNvPr>
          <p:cNvSpPr txBox="1">
            <a:spLocks/>
          </p:cNvSpPr>
          <p:nvPr/>
        </p:nvSpPr>
        <p:spPr>
          <a:xfrm>
            <a:off x="325800" y="252000"/>
            <a:ext cx="11540763" cy="378044"/>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sz="3600" dirty="0"/>
              <a:t>Intersectionality </a:t>
            </a:r>
          </a:p>
        </p:txBody>
      </p:sp>
    </p:spTree>
    <p:extLst>
      <p:ext uri="{BB962C8B-B14F-4D97-AF65-F5344CB8AC3E}">
        <p14:creationId xmlns:p14="http://schemas.microsoft.com/office/powerpoint/2010/main" val="323622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EF2326-58AC-41A3-8CF0-4FB469A2268C}"/>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8ACAFA93-D350-4D29-82DB-73FAEBE5CB7D}"/>
              </a:ext>
            </a:extLst>
          </p:cNvPr>
          <p:cNvSpPr>
            <a:spLocks noGrp="1"/>
          </p:cNvSpPr>
          <p:nvPr>
            <p:ph type="body" sz="quarter" idx="12"/>
          </p:nvPr>
        </p:nvSpPr>
        <p:spPr/>
        <p:txBody>
          <a:bodyPr/>
          <a:lstStyle/>
          <a:p>
            <a:endParaRPr lang="en-GB"/>
          </a:p>
        </p:txBody>
      </p:sp>
      <p:pic>
        <p:nvPicPr>
          <p:cNvPr id="8" name="Online Media 7" title="Kimberlé Crenshaw: What is Intersectionality?">
            <a:hlinkClick r:id="" action="ppaction://media"/>
            <a:extLst>
              <a:ext uri="{FF2B5EF4-FFF2-40B4-BE49-F238E27FC236}">
                <a16:creationId xmlns:a16="http://schemas.microsoft.com/office/drawing/2014/main" id="{5B8F134C-7A51-4494-A325-5BEF3BCC21BA}"/>
              </a:ext>
            </a:extLst>
          </p:cNvPr>
          <p:cNvPicPr>
            <a:picLocks noGrp="1" noRot="1" noChangeAspect="1"/>
          </p:cNvPicPr>
          <p:nvPr>
            <p:ph idx="1"/>
            <a:videoFile r:link="rId1"/>
          </p:nvPr>
        </p:nvPicPr>
        <p:blipFill>
          <a:blip r:embed="rId4"/>
          <a:stretch>
            <a:fillRect/>
          </a:stretch>
        </p:blipFill>
        <p:spPr>
          <a:xfrm>
            <a:off x="2275284" y="1696452"/>
            <a:ext cx="7431527" cy="4198520"/>
          </a:xfrm>
          <a:prstGeom prst="rect">
            <a:avLst/>
          </a:prstGeom>
        </p:spPr>
      </p:pic>
    </p:spTree>
    <p:extLst>
      <p:ext uri="{BB962C8B-B14F-4D97-AF65-F5344CB8AC3E}">
        <p14:creationId xmlns:p14="http://schemas.microsoft.com/office/powerpoint/2010/main" val="194700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67E26E-5F98-47E4-996A-2F4EF17D8EBE}"/>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6D0A1195-B19C-4EE4-B9CD-8FB2AFE19240}"/>
              </a:ext>
            </a:extLst>
          </p:cNvPr>
          <p:cNvSpPr>
            <a:spLocks noGrp="1"/>
          </p:cNvSpPr>
          <p:nvPr>
            <p:ph type="body" sz="quarter" idx="12"/>
          </p:nvPr>
        </p:nvSpPr>
        <p:spPr/>
        <p:txBody>
          <a:bodyPr/>
          <a:lstStyle/>
          <a:p>
            <a:endParaRPr lang="en-GB"/>
          </a:p>
        </p:txBody>
      </p:sp>
      <p:graphicFrame>
        <p:nvGraphicFramePr>
          <p:cNvPr id="3" name="Table 2">
            <a:extLst>
              <a:ext uri="{FF2B5EF4-FFF2-40B4-BE49-F238E27FC236}">
                <a16:creationId xmlns:a16="http://schemas.microsoft.com/office/drawing/2014/main" id="{95C71A4F-6E93-1045-556B-F0A6A7AF6DBE}"/>
              </a:ext>
            </a:extLst>
          </p:cNvPr>
          <p:cNvGraphicFramePr>
            <a:graphicFrameLocks noGrp="1"/>
          </p:cNvGraphicFramePr>
          <p:nvPr>
            <p:extLst>
              <p:ext uri="{D42A27DB-BD31-4B8C-83A1-F6EECF244321}">
                <p14:modId xmlns:p14="http://schemas.microsoft.com/office/powerpoint/2010/main" val="3928161107"/>
              </p:ext>
            </p:extLst>
          </p:nvPr>
        </p:nvGraphicFramePr>
        <p:xfrm>
          <a:off x="536028" y="1786104"/>
          <a:ext cx="11235619" cy="4062903"/>
        </p:xfrm>
        <a:graphic>
          <a:graphicData uri="http://schemas.openxmlformats.org/drawingml/2006/table">
            <a:tbl>
              <a:tblPr>
                <a:tableStyleId>{5C22544A-7EE6-4342-B048-85BDC9FD1C3A}</a:tableStyleId>
              </a:tblPr>
              <a:tblGrid>
                <a:gridCol w="3864274">
                  <a:extLst>
                    <a:ext uri="{9D8B030D-6E8A-4147-A177-3AD203B41FA5}">
                      <a16:colId xmlns:a16="http://schemas.microsoft.com/office/drawing/2014/main" val="2856298055"/>
                    </a:ext>
                  </a:extLst>
                </a:gridCol>
                <a:gridCol w="1315152">
                  <a:extLst>
                    <a:ext uri="{9D8B030D-6E8A-4147-A177-3AD203B41FA5}">
                      <a16:colId xmlns:a16="http://schemas.microsoft.com/office/drawing/2014/main" val="250236247"/>
                    </a:ext>
                  </a:extLst>
                </a:gridCol>
                <a:gridCol w="1412570">
                  <a:extLst>
                    <a:ext uri="{9D8B030D-6E8A-4147-A177-3AD203B41FA5}">
                      <a16:colId xmlns:a16="http://schemas.microsoft.com/office/drawing/2014/main" val="2032236275"/>
                    </a:ext>
                  </a:extLst>
                </a:gridCol>
                <a:gridCol w="1607408">
                  <a:extLst>
                    <a:ext uri="{9D8B030D-6E8A-4147-A177-3AD203B41FA5}">
                      <a16:colId xmlns:a16="http://schemas.microsoft.com/office/drawing/2014/main" val="3755879951"/>
                    </a:ext>
                  </a:extLst>
                </a:gridCol>
                <a:gridCol w="1412570">
                  <a:extLst>
                    <a:ext uri="{9D8B030D-6E8A-4147-A177-3AD203B41FA5}">
                      <a16:colId xmlns:a16="http://schemas.microsoft.com/office/drawing/2014/main" val="2806596249"/>
                    </a:ext>
                  </a:extLst>
                </a:gridCol>
                <a:gridCol w="1623645">
                  <a:extLst>
                    <a:ext uri="{9D8B030D-6E8A-4147-A177-3AD203B41FA5}">
                      <a16:colId xmlns:a16="http://schemas.microsoft.com/office/drawing/2014/main" val="660006041"/>
                    </a:ext>
                  </a:extLst>
                </a:gridCol>
              </a:tblGrid>
              <a:tr h="505736">
                <a:tc>
                  <a:txBody>
                    <a:bodyPr/>
                    <a:lstStyle/>
                    <a:p>
                      <a:pPr algn="l" fontAlgn="b"/>
                      <a:r>
                        <a:rPr lang="en-GB" sz="2000" u="none" strike="noStrike">
                          <a:effectLst/>
                        </a:rPr>
                        <a:t>Female students - UG</a:t>
                      </a:r>
                      <a:endParaRPr lang="en-GB" sz="2000" b="0" i="0" u="none" strike="noStrike">
                        <a:solidFill>
                          <a:srgbClr val="000000"/>
                        </a:solidFill>
                        <a:effectLst/>
                        <a:latin typeface="Calibri" panose="020F0502020204030204" pitchFamily="34" charset="0"/>
                      </a:endParaRPr>
                    </a:p>
                  </a:txBody>
                  <a:tcPr marL="5946" marR="5946" marT="5946" marB="0" anchor="b"/>
                </a:tc>
                <a:tc>
                  <a:txBody>
                    <a:bodyPr/>
                    <a:lstStyle/>
                    <a:p>
                      <a:pPr algn="l" fontAlgn="ctr"/>
                      <a:endParaRPr lang="en-GB" sz="2000" b="1" i="0" u="none" strike="noStrike">
                        <a:solidFill>
                          <a:srgbClr val="000000"/>
                        </a:solidFill>
                        <a:effectLst/>
                        <a:latin typeface="Calibri" panose="020F0502020204030204" pitchFamily="34" charset="0"/>
                      </a:endParaRPr>
                    </a:p>
                  </a:txBody>
                  <a:tcPr marL="5946" marR="5946" marT="5946" marB="0" anchor="ctr"/>
                </a:tc>
                <a:tc>
                  <a:txBody>
                    <a:bodyPr/>
                    <a:lstStyle/>
                    <a:p>
                      <a:pPr algn="l" fontAlgn="ctr"/>
                      <a:endParaRPr lang="en-GB" sz="2000" b="1" i="0" u="none" strike="noStrike">
                        <a:solidFill>
                          <a:srgbClr val="000000"/>
                        </a:solidFill>
                        <a:effectLst/>
                        <a:latin typeface="Calibri" panose="020F0502020204030204" pitchFamily="34" charset="0"/>
                      </a:endParaRPr>
                    </a:p>
                  </a:txBody>
                  <a:tcPr marL="5946" marR="5946" marT="5946" marB="0" anchor="ctr"/>
                </a:tc>
                <a:tc>
                  <a:txBody>
                    <a:bodyPr/>
                    <a:lstStyle/>
                    <a:p>
                      <a:pPr algn="l" fontAlgn="ctr"/>
                      <a:endParaRPr lang="en-GB" sz="2000" b="1" i="0" u="none" strike="noStrike">
                        <a:solidFill>
                          <a:srgbClr val="000000"/>
                        </a:solidFill>
                        <a:effectLst/>
                        <a:latin typeface="Calibri" panose="020F0502020204030204" pitchFamily="34" charset="0"/>
                      </a:endParaRPr>
                    </a:p>
                  </a:txBody>
                  <a:tcPr marL="5946" marR="5946" marT="5946" marB="0" anchor="ctr"/>
                </a:tc>
                <a:tc>
                  <a:txBody>
                    <a:bodyPr/>
                    <a:lstStyle/>
                    <a:p>
                      <a:pPr algn="l" fontAlgn="ctr"/>
                      <a:endParaRPr lang="en-GB" sz="2000" b="1" i="0" u="none" strike="noStrike">
                        <a:solidFill>
                          <a:srgbClr val="000000"/>
                        </a:solidFill>
                        <a:effectLst/>
                        <a:latin typeface="Calibri" panose="020F0502020204030204" pitchFamily="34" charset="0"/>
                      </a:endParaRPr>
                    </a:p>
                  </a:txBody>
                  <a:tcPr marL="5946" marR="5946" marT="5946" marB="0" anchor="ctr"/>
                </a:tc>
                <a:tc>
                  <a:txBody>
                    <a:bodyPr/>
                    <a:lstStyle/>
                    <a:p>
                      <a:pPr algn="l" fontAlgn="ctr"/>
                      <a:endParaRPr lang="en-GB" sz="2000" b="1" i="0" u="none" strike="noStrike">
                        <a:solidFill>
                          <a:srgbClr val="000000"/>
                        </a:solidFill>
                        <a:effectLst/>
                        <a:latin typeface="Calibri" panose="020F0502020204030204" pitchFamily="34" charset="0"/>
                      </a:endParaRPr>
                    </a:p>
                  </a:txBody>
                  <a:tcPr marL="5946" marR="5946" marT="5946" marB="0" anchor="ctr"/>
                </a:tc>
                <a:extLst>
                  <a:ext uri="{0D108BD9-81ED-4DB2-BD59-A6C34878D82A}">
                    <a16:rowId xmlns:a16="http://schemas.microsoft.com/office/drawing/2014/main" val="3141959737"/>
                  </a:ext>
                </a:extLst>
              </a:tr>
              <a:tr h="505736">
                <a:tc>
                  <a:txBody>
                    <a:bodyPr/>
                    <a:lstStyle/>
                    <a:p>
                      <a:pPr algn="l" fontAlgn="b"/>
                      <a:r>
                        <a:rPr lang="en-GB" sz="2000" u="none" strike="noStrike">
                          <a:effectLst/>
                        </a:rPr>
                        <a:t>Department</a:t>
                      </a:r>
                      <a:endParaRPr lang="en-GB" sz="2000" b="1" i="0" u="none" strike="noStrike">
                        <a:solidFill>
                          <a:srgbClr val="000000"/>
                        </a:solidFill>
                        <a:effectLst/>
                        <a:latin typeface="Calibri" panose="020F0502020204030204" pitchFamily="34" charset="0"/>
                      </a:endParaRPr>
                    </a:p>
                  </a:txBody>
                  <a:tcPr marL="5946" marR="5946" marT="5946" marB="0" anchor="b"/>
                </a:tc>
                <a:tc>
                  <a:txBody>
                    <a:bodyPr/>
                    <a:lstStyle/>
                    <a:p>
                      <a:pPr algn="ctr" fontAlgn="ctr"/>
                      <a:r>
                        <a:rPr lang="en-GB" sz="2000" u="none" strike="noStrike">
                          <a:effectLst/>
                        </a:rPr>
                        <a:t>Year 1</a:t>
                      </a:r>
                      <a:endParaRPr lang="en-GB" sz="2000" b="1" i="0" u="none" strike="noStrike">
                        <a:solidFill>
                          <a:srgbClr val="000000"/>
                        </a:solidFill>
                        <a:effectLst/>
                        <a:latin typeface="Calibri" panose="020F0502020204030204" pitchFamily="34" charset="0"/>
                      </a:endParaRPr>
                    </a:p>
                  </a:txBody>
                  <a:tcPr marL="5946" marR="5946" marT="5946" marB="0" anchor="ctr"/>
                </a:tc>
                <a:tc>
                  <a:txBody>
                    <a:bodyPr/>
                    <a:lstStyle/>
                    <a:p>
                      <a:pPr algn="ctr" fontAlgn="ctr"/>
                      <a:r>
                        <a:rPr lang="en-GB" sz="2000" u="none" strike="noStrike">
                          <a:effectLst/>
                        </a:rPr>
                        <a:t>Year 2</a:t>
                      </a:r>
                      <a:endParaRPr lang="en-GB" sz="2000" b="1" i="0" u="none" strike="noStrike">
                        <a:solidFill>
                          <a:srgbClr val="000000"/>
                        </a:solidFill>
                        <a:effectLst/>
                        <a:latin typeface="Calibri" panose="020F0502020204030204" pitchFamily="34" charset="0"/>
                      </a:endParaRPr>
                    </a:p>
                  </a:txBody>
                  <a:tcPr marL="5946" marR="5946" marT="5946" marB="0" anchor="ctr"/>
                </a:tc>
                <a:tc>
                  <a:txBody>
                    <a:bodyPr/>
                    <a:lstStyle/>
                    <a:p>
                      <a:pPr algn="ctr" fontAlgn="ctr"/>
                      <a:r>
                        <a:rPr lang="en-GB" sz="2000" u="none" strike="noStrike">
                          <a:effectLst/>
                        </a:rPr>
                        <a:t>Year 3</a:t>
                      </a:r>
                      <a:endParaRPr lang="en-GB" sz="2000" b="1" i="0" u="none" strike="noStrike">
                        <a:solidFill>
                          <a:srgbClr val="000000"/>
                        </a:solidFill>
                        <a:effectLst/>
                        <a:latin typeface="Calibri" panose="020F0502020204030204" pitchFamily="34" charset="0"/>
                      </a:endParaRPr>
                    </a:p>
                  </a:txBody>
                  <a:tcPr marL="5946" marR="5946" marT="5946" marB="0" anchor="ctr"/>
                </a:tc>
                <a:tc>
                  <a:txBody>
                    <a:bodyPr/>
                    <a:lstStyle/>
                    <a:p>
                      <a:pPr algn="ctr" fontAlgn="ctr"/>
                      <a:r>
                        <a:rPr lang="en-GB" sz="2000" u="none" strike="noStrike">
                          <a:effectLst/>
                        </a:rPr>
                        <a:t>Year 4</a:t>
                      </a:r>
                      <a:endParaRPr lang="en-GB" sz="2000" b="1" i="0" u="none" strike="noStrike">
                        <a:solidFill>
                          <a:srgbClr val="000000"/>
                        </a:solidFill>
                        <a:effectLst/>
                        <a:latin typeface="Calibri" panose="020F0502020204030204" pitchFamily="34" charset="0"/>
                      </a:endParaRPr>
                    </a:p>
                  </a:txBody>
                  <a:tcPr marL="5946" marR="5946" marT="5946" marB="0" anchor="ctr"/>
                </a:tc>
                <a:tc>
                  <a:txBody>
                    <a:bodyPr/>
                    <a:lstStyle/>
                    <a:p>
                      <a:pPr algn="ctr" fontAlgn="ctr"/>
                      <a:r>
                        <a:rPr lang="en-GB" sz="2000" u="none" strike="noStrike">
                          <a:effectLst/>
                        </a:rPr>
                        <a:t>Total</a:t>
                      </a:r>
                      <a:endParaRPr lang="en-GB" sz="2000" b="1" i="0" u="none" strike="noStrike">
                        <a:solidFill>
                          <a:srgbClr val="000000"/>
                        </a:solidFill>
                        <a:effectLst/>
                        <a:latin typeface="Calibri" panose="020F0502020204030204" pitchFamily="34" charset="0"/>
                      </a:endParaRPr>
                    </a:p>
                  </a:txBody>
                  <a:tcPr marL="5946" marR="5946" marT="5946" marB="0" anchor="ctr"/>
                </a:tc>
                <a:extLst>
                  <a:ext uri="{0D108BD9-81ED-4DB2-BD59-A6C34878D82A}">
                    <a16:rowId xmlns:a16="http://schemas.microsoft.com/office/drawing/2014/main" val="4036173353"/>
                  </a:ext>
                </a:extLst>
              </a:tr>
              <a:tr h="505736">
                <a:tc>
                  <a:txBody>
                    <a:bodyPr/>
                    <a:lstStyle/>
                    <a:p>
                      <a:pPr algn="l" fontAlgn="b"/>
                      <a:r>
                        <a:rPr lang="en-GB" sz="2000" u="none" strike="noStrike">
                          <a:effectLst/>
                        </a:rPr>
                        <a:t>Mechanical Engineering</a:t>
                      </a:r>
                      <a:endParaRPr lang="en-GB" sz="2000" b="0" i="0" u="none" strike="noStrike">
                        <a:solidFill>
                          <a:srgbClr val="000000"/>
                        </a:solidFill>
                        <a:effectLst/>
                        <a:latin typeface="Calibri" panose="020F0502020204030204" pitchFamily="34" charset="0"/>
                      </a:endParaRPr>
                    </a:p>
                  </a:txBody>
                  <a:tcPr marL="5946" marR="5946" marT="5946" marB="0" anchor="b"/>
                </a:tc>
                <a:tc>
                  <a:txBody>
                    <a:bodyPr/>
                    <a:lstStyle/>
                    <a:p>
                      <a:pPr algn="ctr" fontAlgn="ctr"/>
                      <a:r>
                        <a:rPr lang="en-GB" sz="2000" u="none" strike="noStrike">
                          <a:effectLst/>
                        </a:rPr>
                        <a:t>44</a:t>
                      </a:r>
                      <a:endParaRPr lang="en-GB" sz="2000" b="0" i="0" u="none" strike="noStrike">
                        <a:solidFill>
                          <a:srgbClr val="000000"/>
                        </a:solidFill>
                        <a:effectLst/>
                        <a:latin typeface="Calibri" panose="020F0502020204030204" pitchFamily="34" charset="0"/>
                      </a:endParaRPr>
                    </a:p>
                  </a:txBody>
                  <a:tcPr marL="5946" marR="5946" marT="5946" marB="0" anchor="ctr"/>
                </a:tc>
                <a:tc>
                  <a:txBody>
                    <a:bodyPr/>
                    <a:lstStyle/>
                    <a:p>
                      <a:pPr algn="ctr" fontAlgn="ctr"/>
                      <a:r>
                        <a:rPr lang="en-GB" sz="2000" u="none" strike="noStrike">
                          <a:effectLst/>
                        </a:rPr>
                        <a:t>39</a:t>
                      </a:r>
                      <a:endParaRPr lang="en-GB" sz="2000" b="0" i="0" u="none" strike="noStrike">
                        <a:solidFill>
                          <a:srgbClr val="000000"/>
                        </a:solidFill>
                        <a:effectLst/>
                        <a:latin typeface="Calibri" panose="020F0502020204030204" pitchFamily="34" charset="0"/>
                      </a:endParaRPr>
                    </a:p>
                  </a:txBody>
                  <a:tcPr marL="5946" marR="5946" marT="5946" marB="0" anchor="ctr"/>
                </a:tc>
                <a:tc>
                  <a:txBody>
                    <a:bodyPr/>
                    <a:lstStyle/>
                    <a:p>
                      <a:pPr algn="ctr" fontAlgn="ctr"/>
                      <a:r>
                        <a:rPr lang="en-GB" sz="2000" u="none" strike="noStrike">
                          <a:effectLst/>
                        </a:rPr>
                        <a:t>36</a:t>
                      </a:r>
                      <a:endParaRPr lang="en-GB" sz="2000" b="0" i="0" u="none" strike="noStrike">
                        <a:solidFill>
                          <a:srgbClr val="000000"/>
                        </a:solidFill>
                        <a:effectLst/>
                        <a:latin typeface="Calibri" panose="020F0502020204030204" pitchFamily="34" charset="0"/>
                      </a:endParaRPr>
                    </a:p>
                  </a:txBody>
                  <a:tcPr marL="5946" marR="5946" marT="5946" marB="0" anchor="ctr"/>
                </a:tc>
                <a:tc>
                  <a:txBody>
                    <a:bodyPr/>
                    <a:lstStyle/>
                    <a:p>
                      <a:pPr algn="ctr" fontAlgn="ctr"/>
                      <a:r>
                        <a:rPr lang="en-GB" sz="2000" u="none" strike="noStrike">
                          <a:effectLst/>
                        </a:rPr>
                        <a:t>35</a:t>
                      </a:r>
                      <a:endParaRPr lang="en-GB" sz="2000" b="0" i="0" u="none" strike="noStrike">
                        <a:solidFill>
                          <a:srgbClr val="000000"/>
                        </a:solidFill>
                        <a:effectLst/>
                        <a:latin typeface="Calibri" panose="020F0502020204030204" pitchFamily="34" charset="0"/>
                      </a:endParaRPr>
                    </a:p>
                  </a:txBody>
                  <a:tcPr marL="5946" marR="5946" marT="5946" marB="0" anchor="ctr"/>
                </a:tc>
                <a:tc>
                  <a:txBody>
                    <a:bodyPr/>
                    <a:lstStyle/>
                    <a:p>
                      <a:pPr algn="ctr" fontAlgn="ctr"/>
                      <a:r>
                        <a:rPr lang="en-GB" sz="2000" u="none" strike="noStrike">
                          <a:effectLst/>
                        </a:rPr>
                        <a:t>154</a:t>
                      </a:r>
                      <a:endParaRPr lang="en-GB" sz="2000" b="0" i="0" u="none" strike="noStrike">
                        <a:solidFill>
                          <a:srgbClr val="000000"/>
                        </a:solidFill>
                        <a:effectLst/>
                        <a:latin typeface="Calibri" panose="020F0502020204030204" pitchFamily="34" charset="0"/>
                      </a:endParaRPr>
                    </a:p>
                  </a:txBody>
                  <a:tcPr marL="5946" marR="5946" marT="5946" marB="0" anchor="ctr"/>
                </a:tc>
                <a:extLst>
                  <a:ext uri="{0D108BD9-81ED-4DB2-BD59-A6C34878D82A}">
                    <a16:rowId xmlns:a16="http://schemas.microsoft.com/office/drawing/2014/main" val="1043795905"/>
                  </a:ext>
                </a:extLst>
              </a:tr>
              <a:tr h="505736">
                <a:tc>
                  <a:txBody>
                    <a:bodyPr/>
                    <a:lstStyle/>
                    <a:p>
                      <a:pPr algn="l" fontAlgn="b"/>
                      <a:endParaRPr lang="en-GB" sz="2000" b="0" i="0" u="none" strike="noStrike">
                        <a:solidFill>
                          <a:srgbClr val="000000"/>
                        </a:solidFill>
                        <a:effectLst/>
                        <a:latin typeface="Calibri" panose="020F0502020204030204" pitchFamily="34" charset="0"/>
                      </a:endParaRPr>
                    </a:p>
                  </a:txBody>
                  <a:tcPr marL="5946" marR="5946" marT="5946" marB="0" anchor="b"/>
                </a:tc>
                <a:tc>
                  <a:txBody>
                    <a:bodyPr/>
                    <a:lstStyle/>
                    <a:p>
                      <a:pPr algn="l" fontAlgn="b"/>
                      <a:endParaRPr lang="en-GB" sz="2000" b="0" i="0" u="none" strike="noStrike">
                        <a:solidFill>
                          <a:srgbClr val="000000"/>
                        </a:solidFill>
                        <a:effectLst/>
                        <a:latin typeface="Calibri" panose="020F0502020204030204" pitchFamily="34" charset="0"/>
                      </a:endParaRPr>
                    </a:p>
                  </a:txBody>
                  <a:tcPr marL="5946" marR="5946" marT="5946" marB="0" anchor="b"/>
                </a:tc>
                <a:tc>
                  <a:txBody>
                    <a:bodyPr/>
                    <a:lstStyle/>
                    <a:p>
                      <a:pPr algn="l" fontAlgn="b"/>
                      <a:endParaRPr lang="en-GB" sz="2000" b="0" i="0" u="none" strike="noStrike">
                        <a:solidFill>
                          <a:srgbClr val="000000"/>
                        </a:solidFill>
                        <a:effectLst/>
                        <a:latin typeface="Calibri" panose="020F0502020204030204" pitchFamily="34" charset="0"/>
                      </a:endParaRPr>
                    </a:p>
                  </a:txBody>
                  <a:tcPr marL="5946" marR="5946" marT="5946" marB="0" anchor="b"/>
                </a:tc>
                <a:tc>
                  <a:txBody>
                    <a:bodyPr/>
                    <a:lstStyle/>
                    <a:p>
                      <a:pPr algn="l" fontAlgn="b"/>
                      <a:endParaRPr lang="en-GB" sz="2000" b="0" i="0" u="none" strike="noStrike">
                        <a:solidFill>
                          <a:srgbClr val="000000"/>
                        </a:solidFill>
                        <a:effectLst/>
                        <a:latin typeface="Calibri" panose="020F0502020204030204" pitchFamily="34" charset="0"/>
                      </a:endParaRPr>
                    </a:p>
                  </a:txBody>
                  <a:tcPr marL="5946" marR="5946" marT="5946" marB="0" anchor="b"/>
                </a:tc>
                <a:tc>
                  <a:txBody>
                    <a:bodyPr/>
                    <a:lstStyle/>
                    <a:p>
                      <a:pPr algn="l" fontAlgn="b"/>
                      <a:endParaRPr lang="en-GB" sz="2000" b="0" i="0" u="none" strike="noStrike">
                        <a:solidFill>
                          <a:srgbClr val="000000"/>
                        </a:solidFill>
                        <a:effectLst/>
                        <a:latin typeface="Calibri" panose="020F0502020204030204" pitchFamily="34" charset="0"/>
                      </a:endParaRPr>
                    </a:p>
                  </a:txBody>
                  <a:tcPr marL="5946" marR="5946" marT="5946" marB="0" anchor="b"/>
                </a:tc>
                <a:tc>
                  <a:txBody>
                    <a:bodyPr/>
                    <a:lstStyle/>
                    <a:p>
                      <a:pPr algn="l" fontAlgn="b"/>
                      <a:endParaRPr lang="en-GB" sz="2000" b="0" i="0" u="none" strike="noStrike">
                        <a:solidFill>
                          <a:srgbClr val="000000"/>
                        </a:solidFill>
                        <a:effectLst/>
                        <a:latin typeface="Calibri" panose="020F0502020204030204" pitchFamily="34" charset="0"/>
                      </a:endParaRPr>
                    </a:p>
                  </a:txBody>
                  <a:tcPr marL="5946" marR="5946" marT="5946" marB="0" anchor="b"/>
                </a:tc>
                <a:extLst>
                  <a:ext uri="{0D108BD9-81ED-4DB2-BD59-A6C34878D82A}">
                    <a16:rowId xmlns:a16="http://schemas.microsoft.com/office/drawing/2014/main" val="1024287208"/>
                  </a:ext>
                </a:extLst>
              </a:tr>
              <a:tr h="595996">
                <a:tc>
                  <a:txBody>
                    <a:bodyPr/>
                    <a:lstStyle/>
                    <a:p>
                      <a:pPr algn="l" fontAlgn="b"/>
                      <a:r>
                        <a:rPr lang="en-GB" sz="2000" u="none" strike="noStrike">
                          <a:effectLst/>
                        </a:rPr>
                        <a:t>Full- and part-time combined</a:t>
                      </a:r>
                      <a:endParaRPr lang="en-GB" sz="2000" b="0" i="0" u="none" strike="noStrike">
                        <a:solidFill>
                          <a:srgbClr val="000000"/>
                        </a:solidFill>
                        <a:effectLst/>
                        <a:latin typeface="Calibri" panose="020F0502020204030204" pitchFamily="34" charset="0"/>
                      </a:endParaRPr>
                    </a:p>
                  </a:txBody>
                  <a:tcPr marL="5946" marR="5946" marT="5946" marB="0" anchor="b"/>
                </a:tc>
                <a:tc gridSpan="5">
                  <a:txBody>
                    <a:bodyPr/>
                    <a:lstStyle/>
                    <a:p>
                      <a:pPr algn="ctr" fontAlgn="ctr"/>
                      <a:r>
                        <a:rPr lang="en-GB" sz="2000" u="none" strike="noStrike">
                          <a:effectLst/>
                        </a:rPr>
                        <a:t>Declared Disability</a:t>
                      </a:r>
                      <a:endParaRPr lang="en-GB" sz="2000" b="1" i="0" u="none" strike="noStrike">
                        <a:solidFill>
                          <a:srgbClr val="000000"/>
                        </a:solidFill>
                        <a:effectLst/>
                        <a:latin typeface="Calibri" panose="020F0502020204030204" pitchFamily="34" charset="0"/>
                      </a:endParaRPr>
                    </a:p>
                  </a:txBody>
                  <a:tcPr marL="5946" marR="5946" marT="5946"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68307803"/>
                  </a:ext>
                </a:extLst>
              </a:tr>
              <a:tr h="938227">
                <a:tc>
                  <a:txBody>
                    <a:bodyPr/>
                    <a:lstStyle/>
                    <a:p>
                      <a:pPr algn="l" fontAlgn="b"/>
                      <a:r>
                        <a:rPr lang="en-GB" sz="2000" u="none" strike="noStrike">
                          <a:effectLst/>
                        </a:rPr>
                        <a:t>Department</a:t>
                      </a:r>
                      <a:endParaRPr lang="en-GB" sz="2000" b="1" i="0" u="none" strike="noStrike">
                        <a:solidFill>
                          <a:srgbClr val="000000"/>
                        </a:solidFill>
                        <a:effectLst/>
                        <a:latin typeface="Calibri" panose="020F0502020204030204" pitchFamily="34" charset="0"/>
                      </a:endParaRPr>
                    </a:p>
                  </a:txBody>
                  <a:tcPr marL="5946" marR="5946" marT="5946" marB="0" anchor="b"/>
                </a:tc>
                <a:tc>
                  <a:txBody>
                    <a:bodyPr/>
                    <a:lstStyle/>
                    <a:p>
                      <a:pPr algn="ctr" fontAlgn="b"/>
                      <a:r>
                        <a:rPr lang="en-GB" sz="2000" u="none" strike="noStrike">
                          <a:effectLst/>
                        </a:rPr>
                        <a:t>Learning difficulty</a:t>
                      </a:r>
                      <a:endParaRPr lang="en-GB" sz="2000" b="1" i="0" u="none" strike="noStrike">
                        <a:solidFill>
                          <a:srgbClr val="000000"/>
                        </a:solidFill>
                        <a:effectLst/>
                        <a:latin typeface="Calibri" panose="020F0502020204030204" pitchFamily="34" charset="0"/>
                      </a:endParaRPr>
                    </a:p>
                  </a:txBody>
                  <a:tcPr marL="5946" marR="5946" marT="5946" marB="0" anchor="b"/>
                </a:tc>
                <a:tc>
                  <a:txBody>
                    <a:bodyPr/>
                    <a:lstStyle/>
                    <a:p>
                      <a:pPr algn="ctr" fontAlgn="b"/>
                      <a:r>
                        <a:rPr lang="en-GB" sz="2000" u="none" strike="noStrike">
                          <a:effectLst/>
                        </a:rPr>
                        <a:t>Mental health</a:t>
                      </a:r>
                      <a:endParaRPr lang="en-GB" sz="2000" b="1" i="0" u="none" strike="noStrike">
                        <a:solidFill>
                          <a:srgbClr val="000000"/>
                        </a:solidFill>
                        <a:effectLst/>
                        <a:latin typeface="Calibri" panose="020F0502020204030204" pitchFamily="34" charset="0"/>
                      </a:endParaRPr>
                    </a:p>
                  </a:txBody>
                  <a:tcPr marL="5946" marR="5946" marT="5946" marB="0" anchor="b"/>
                </a:tc>
                <a:tc>
                  <a:txBody>
                    <a:bodyPr/>
                    <a:lstStyle/>
                    <a:p>
                      <a:pPr algn="ctr" fontAlgn="b"/>
                      <a:r>
                        <a:rPr lang="en-GB" sz="2000" u="none" strike="noStrike">
                          <a:effectLst/>
                        </a:rPr>
                        <a:t>No disability</a:t>
                      </a:r>
                      <a:endParaRPr lang="en-GB" sz="2000" b="1" i="0" u="none" strike="noStrike">
                        <a:solidFill>
                          <a:srgbClr val="000000"/>
                        </a:solidFill>
                        <a:effectLst/>
                        <a:latin typeface="Calibri" panose="020F0502020204030204" pitchFamily="34" charset="0"/>
                      </a:endParaRPr>
                    </a:p>
                  </a:txBody>
                  <a:tcPr marL="5946" marR="5946" marT="5946" marB="0" anchor="b"/>
                </a:tc>
                <a:tc>
                  <a:txBody>
                    <a:bodyPr/>
                    <a:lstStyle/>
                    <a:p>
                      <a:pPr algn="ctr" fontAlgn="b"/>
                      <a:r>
                        <a:rPr lang="en-GB" sz="2000" u="none" strike="noStrike">
                          <a:effectLst/>
                        </a:rPr>
                        <a:t>Other disability</a:t>
                      </a:r>
                      <a:endParaRPr lang="en-GB" sz="2000" b="1" i="0" u="none" strike="noStrike">
                        <a:solidFill>
                          <a:srgbClr val="000000"/>
                        </a:solidFill>
                        <a:effectLst/>
                        <a:latin typeface="Calibri" panose="020F0502020204030204" pitchFamily="34" charset="0"/>
                      </a:endParaRPr>
                    </a:p>
                  </a:txBody>
                  <a:tcPr marL="5946" marR="5946" marT="5946" marB="0" anchor="b"/>
                </a:tc>
                <a:tc>
                  <a:txBody>
                    <a:bodyPr/>
                    <a:lstStyle/>
                    <a:p>
                      <a:pPr algn="ctr" fontAlgn="b"/>
                      <a:r>
                        <a:rPr lang="en-GB" sz="2000" u="none" strike="noStrike">
                          <a:effectLst/>
                        </a:rPr>
                        <a:t>Grand Total</a:t>
                      </a:r>
                      <a:endParaRPr lang="en-GB" sz="2000" b="1" i="0" u="none" strike="noStrike">
                        <a:solidFill>
                          <a:srgbClr val="000000"/>
                        </a:solidFill>
                        <a:effectLst/>
                        <a:latin typeface="Calibri" panose="020F0502020204030204" pitchFamily="34" charset="0"/>
                      </a:endParaRPr>
                    </a:p>
                  </a:txBody>
                  <a:tcPr marL="5946" marR="5946" marT="5946" marB="0" anchor="b"/>
                </a:tc>
                <a:extLst>
                  <a:ext uri="{0D108BD9-81ED-4DB2-BD59-A6C34878D82A}">
                    <a16:rowId xmlns:a16="http://schemas.microsoft.com/office/drawing/2014/main" val="3431703884"/>
                  </a:ext>
                </a:extLst>
              </a:tr>
              <a:tr h="505736">
                <a:tc>
                  <a:txBody>
                    <a:bodyPr/>
                    <a:lstStyle/>
                    <a:p>
                      <a:pPr algn="l" fontAlgn="b"/>
                      <a:r>
                        <a:rPr lang="en-GB" sz="2000" u="none" strike="noStrike">
                          <a:effectLst/>
                        </a:rPr>
                        <a:t>Mechanical Engineering</a:t>
                      </a:r>
                      <a:endParaRPr lang="en-GB" sz="2000" b="0" i="0" u="none" strike="noStrike">
                        <a:solidFill>
                          <a:srgbClr val="000000"/>
                        </a:solidFill>
                        <a:effectLst/>
                        <a:latin typeface="Calibri" panose="020F0502020204030204" pitchFamily="34" charset="0"/>
                      </a:endParaRPr>
                    </a:p>
                  </a:txBody>
                  <a:tcPr marL="5946" marR="5946" marT="5946" marB="0" anchor="b"/>
                </a:tc>
                <a:tc>
                  <a:txBody>
                    <a:bodyPr/>
                    <a:lstStyle/>
                    <a:p>
                      <a:pPr algn="ctr" fontAlgn="b"/>
                      <a:r>
                        <a:rPr lang="en-GB" sz="2000" u="none" strike="noStrike" dirty="0">
                          <a:effectLst/>
                        </a:rPr>
                        <a:t>54</a:t>
                      </a:r>
                      <a:endParaRPr lang="en-GB" sz="2000" b="0" i="0" u="none" strike="noStrike" dirty="0">
                        <a:solidFill>
                          <a:srgbClr val="000000"/>
                        </a:solidFill>
                        <a:effectLst/>
                        <a:latin typeface="Calibri" panose="020F0502020204030204" pitchFamily="34" charset="0"/>
                      </a:endParaRPr>
                    </a:p>
                  </a:txBody>
                  <a:tcPr marL="5946" marR="5946" marT="5946" marB="0" anchor="b"/>
                </a:tc>
                <a:tc>
                  <a:txBody>
                    <a:bodyPr/>
                    <a:lstStyle/>
                    <a:p>
                      <a:pPr algn="ctr" fontAlgn="b"/>
                      <a:r>
                        <a:rPr lang="en-GB" sz="2000" u="none" strike="noStrike">
                          <a:effectLst/>
                        </a:rPr>
                        <a:t>35</a:t>
                      </a:r>
                      <a:endParaRPr lang="en-GB" sz="2000" b="0" i="0" u="none" strike="noStrike">
                        <a:solidFill>
                          <a:srgbClr val="000000"/>
                        </a:solidFill>
                        <a:effectLst/>
                        <a:latin typeface="Calibri" panose="020F0502020204030204" pitchFamily="34" charset="0"/>
                      </a:endParaRPr>
                    </a:p>
                  </a:txBody>
                  <a:tcPr marL="5946" marR="5946" marT="5946" marB="0" anchor="b"/>
                </a:tc>
                <a:tc>
                  <a:txBody>
                    <a:bodyPr/>
                    <a:lstStyle/>
                    <a:p>
                      <a:pPr algn="ctr" fontAlgn="b"/>
                      <a:r>
                        <a:rPr lang="en-GB" sz="2000" u="none" strike="noStrike">
                          <a:effectLst/>
                        </a:rPr>
                        <a:t>830</a:t>
                      </a:r>
                      <a:endParaRPr lang="en-GB" sz="2000" b="0" i="0" u="none" strike="noStrike">
                        <a:solidFill>
                          <a:srgbClr val="000000"/>
                        </a:solidFill>
                        <a:effectLst/>
                        <a:latin typeface="Calibri" panose="020F0502020204030204" pitchFamily="34" charset="0"/>
                      </a:endParaRPr>
                    </a:p>
                  </a:txBody>
                  <a:tcPr marL="5946" marR="5946" marT="5946" marB="0" anchor="b"/>
                </a:tc>
                <a:tc>
                  <a:txBody>
                    <a:bodyPr/>
                    <a:lstStyle/>
                    <a:p>
                      <a:pPr algn="ctr" fontAlgn="b"/>
                      <a:r>
                        <a:rPr lang="en-GB" sz="2000" u="none" strike="noStrike">
                          <a:effectLst/>
                        </a:rPr>
                        <a:t>96</a:t>
                      </a:r>
                      <a:endParaRPr lang="en-GB" sz="2000" b="0" i="0" u="none" strike="noStrike">
                        <a:solidFill>
                          <a:srgbClr val="000000"/>
                        </a:solidFill>
                        <a:effectLst/>
                        <a:latin typeface="Calibri" panose="020F0502020204030204" pitchFamily="34" charset="0"/>
                      </a:endParaRPr>
                    </a:p>
                  </a:txBody>
                  <a:tcPr marL="5946" marR="5946" marT="5946" marB="0" anchor="b"/>
                </a:tc>
                <a:tc>
                  <a:txBody>
                    <a:bodyPr/>
                    <a:lstStyle/>
                    <a:p>
                      <a:pPr algn="ctr" fontAlgn="b"/>
                      <a:r>
                        <a:rPr lang="en-GB" sz="2000" u="none" strike="noStrike" dirty="0">
                          <a:effectLst/>
                        </a:rPr>
                        <a:t>1015</a:t>
                      </a:r>
                      <a:endParaRPr lang="en-GB" sz="2000" b="1" i="0" u="none" strike="noStrike" dirty="0">
                        <a:solidFill>
                          <a:srgbClr val="000000"/>
                        </a:solidFill>
                        <a:effectLst/>
                        <a:latin typeface="Calibri" panose="020F0502020204030204" pitchFamily="34" charset="0"/>
                      </a:endParaRPr>
                    </a:p>
                  </a:txBody>
                  <a:tcPr marL="5946" marR="5946" marT="5946" marB="0" anchor="b"/>
                </a:tc>
                <a:extLst>
                  <a:ext uri="{0D108BD9-81ED-4DB2-BD59-A6C34878D82A}">
                    <a16:rowId xmlns:a16="http://schemas.microsoft.com/office/drawing/2014/main" val="663552206"/>
                  </a:ext>
                </a:extLst>
              </a:tr>
            </a:tbl>
          </a:graphicData>
        </a:graphic>
      </p:graphicFrame>
      <p:sp>
        <p:nvSpPr>
          <p:cNvPr id="6" name="Title 1">
            <a:extLst>
              <a:ext uri="{FF2B5EF4-FFF2-40B4-BE49-F238E27FC236}">
                <a16:creationId xmlns:a16="http://schemas.microsoft.com/office/drawing/2014/main" id="{7B14280C-397B-A2A0-1AE2-82618AE58764}"/>
              </a:ext>
            </a:extLst>
          </p:cNvPr>
          <p:cNvSpPr txBox="1">
            <a:spLocks/>
          </p:cNvSpPr>
          <p:nvPr/>
        </p:nvSpPr>
        <p:spPr>
          <a:xfrm>
            <a:off x="325801" y="252000"/>
            <a:ext cx="8550186" cy="539392"/>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sz="3600" dirty="0"/>
              <a:t>Data – Prompts for further investigation </a:t>
            </a:r>
          </a:p>
        </p:txBody>
      </p:sp>
    </p:spTree>
    <p:extLst>
      <p:ext uri="{BB962C8B-B14F-4D97-AF65-F5344CB8AC3E}">
        <p14:creationId xmlns:p14="http://schemas.microsoft.com/office/powerpoint/2010/main" val="3567650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26856-5A86-4CFC-9C73-C811A6E67E38}"/>
              </a:ext>
            </a:extLst>
          </p:cNvPr>
          <p:cNvSpPr>
            <a:spLocks noGrp="1"/>
          </p:cNvSpPr>
          <p:nvPr>
            <p:ph type="title"/>
          </p:nvPr>
        </p:nvSpPr>
        <p:spPr/>
        <p:txBody>
          <a:bodyPr/>
          <a:lstStyle/>
          <a:p>
            <a:r>
              <a:rPr lang="en-GB" sz="3600" dirty="0"/>
              <a:t>EDI @ Imperial</a:t>
            </a:r>
          </a:p>
        </p:txBody>
      </p:sp>
      <p:sp>
        <p:nvSpPr>
          <p:cNvPr id="3" name="Content Placeholder 2">
            <a:extLst>
              <a:ext uri="{FF2B5EF4-FFF2-40B4-BE49-F238E27FC236}">
                <a16:creationId xmlns:a16="http://schemas.microsoft.com/office/drawing/2014/main" id="{8A15AA08-21A3-4288-BF29-53F5B083AC5E}"/>
              </a:ext>
            </a:extLst>
          </p:cNvPr>
          <p:cNvSpPr>
            <a:spLocks noGrp="1"/>
          </p:cNvSpPr>
          <p:nvPr>
            <p:ph idx="1"/>
          </p:nvPr>
        </p:nvSpPr>
        <p:spPr/>
        <p:txBody>
          <a:bodyPr/>
          <a:lstStyle/>
          <a:p>
            <a:pPr marL="342900" indent="-342900">
              <a:lnSpc>
                <a:spcPct val="150000"/>
              </a:lnSpc>
              <a:buFont typeface="Arial" panose="020B0604020202020204" pitchFamily="34" charset="0"/>
              <a:buChar char="•"/>
            </a:pPr>
            <a:r>
              <a:rPr lang="en-US" dirty="0">
                <a:hlinkClick r:id="rId2"/>
              </a:rPr>
              <a:t>Imperial publishes a PSED report annually</a:t>
            </a:r>
            <a:r>
              <a:rPr lang="en-US" dirty="0"/>
              <a:t>. The bottom of the webpage includes a spreadsheet of staff and student data. Granularity is limited so staff and students are not identifiable</a:t>
            </a:r>
          </a:p>
          <a:p>
            <a:pPr marL="342900" indent="-342900">
              <a:lnSpc>
                <a:spcPct val="150000"/>
              </a:lnSpc>
              <a:buFont typeface="Arial" panose="020B0604020202020204" pitchFamily="34" charset="0"/>
              <a:buChar char="•"/>
            </a:pPr>
            <a:r>
              <a:rPr lang="en-US" dirty="0"/>
              <a:t>Gender and Ethnicity Pay Gap – </a:t>
            </a:r>
            <a:r>
              <a:rPr lang="en-US" dirty="0">
                <a:hlinkClick r:id="rId3"/>
              </a:rPr>
              <a:t>Imperial has started publishing both</a:t>
            </a:r>
            <a:r>
              <a:rPr lang="en-US" dirty="0"/>
              <a:t>.</a:t>
            </a:r>
          </a:p>
          <a:p>
            <a:pPr marL="342900" indent="-342900">
              <a:lnSpc>
                <a:spcPct val="150000"/>
              </a:lnSpc>
              <a:buFont typeface="Arial" panose="020B0604020202020204" pitchFamily="34" charset="0"/>
              <a:buChar char="•"/>
            </a:pPr>
            <a:r>
              <a:rPr lang="en-US" dirty="0">
                <a:hlinkClick r:id="rId4"/>
              </a:rPr>
              <a:t>EDI Strategy</a:t>
            </a:r>
            <a:endParaRPr lang="en-US" dirty="0"/>
          </a:p>
          <a:p>
            <a:pPr marL="342900" indent="-342900">
              <a:lnSpc>
                <a:spcPct val="150000"/>
              </a:lnSpc>
              <a:buFont typeface="Arial" panose="020B0604020202020204" pitchFamily="34" charset="0"/>
              <a:buChar char="•"/>
            </a:pPr>
            <a:r>
              <a:rPr lang="en-US" dirty="0">
                <a:hlinkClick r:id="rId2"/>
              </a:rPr>
              <a:t>Committees and working groups</a:t>
            </a:r>
            <a:r>
              <a:rPr lang="en-US" dirty="0"/>
              <a:t> – There are central College groups and local departmental EDI Committees</a:t>
            </a:r>
          </a:p>
          <a:p>
            <a:pPr marL="342900" indent="-342900">
              <a:lnSpc>
                <a:spcPct val="150000"/>
              </a:lnSpc>
              <a:buFont typeface="Arial" panose="020B0604020202020204" pitchFamily="34" charset="0"/>
              <a:buChar char="•"/>
            </a:pPr>
            <a:r>
              <a:rPr lang="en-US" dirty="0">
                <a:hlinkClick r:id="rId5"/>
              </a:rPr>
              <a:t>Charter marks/ Accreditations </a:t>
            </a:r>
            <a:r>
              <a:rPr lang="en-US" dirty="0"/>
              <a:t>– Higher Education (HE) and non-HE specific</a:t>
            </a:r>
          </a:p>
          <a:p>
            <a:pPr marL="342900" indent="-342900">
              <a:lnSpc>
                <a:spcPct val="150000"/>
              </a:lnSpc>
              <a:buFont typeface="Arial" panose="020B0604020202020204" pitchFamily="34" charset="0"/>
              <a:buChar char="•"/>
            </a:pPr>
            <a:r>
              <a:rPr lang="en-US" dirty="0">
                <a:hlinkClick r:id="rId6"/>
              </a:rPr>
              <a:t>Staff Networks</a:t>
            </a:r>
            <a:endParaRPr lang="en-US" dirty="0"/>
          </a:p>
          <a:p>
            <a:pPr marL="342900" indent="-342900">
              <a:lnSpc>
                <a:spcPct val="150000"/>
              </a:lnSpc>
              <a:buFont typeface="Arial" panose="020B0604020202020204" pitchFamily="34" charset="0"/>
              <a:buChar char="•"/>
            </a:pPr>
            <a:r>
              <a:rPr lang="en-US" dirty="0">
                <a:hlinkClick r:id="rId7"/>
              </a:rPr>
              <a:t>Student Societies</a:t>
            </a:r>
            <a:endParaRPr lang="en-US" dirty="0"/>
          </a:p>
          <a:p>
            <a:endParaRPr lang="en-GB" dirty="0"/>
          </a:p>
        </p:txBody>
      </p:sp>
      <p:sp>
        <p:nvSpPr>
          <p:cNvPr id="4" name="Text Placeholder 3">
            <a:extLst>
              <a:ext uri="{FF2B5EF4-FFF2-40B4-BE49-F238E27FC236}">
                <a16:creationId xmlns:a16="http://schemas.microsoft.com/office/drawing/2014/main" id="{291445E1-32F3-4DB6-9F86-2E76BA00F0EC}"/>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B8AD7A98-D0EB-415A-A5C7-26F81FCCAB8C}"/>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4031803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0C14-722D-F4A6-E890-25549B483971}"/>
              </a:ext>
            </a:extLst>
          </p:cNvPr>
          <p:cNvSpPr>
            <a:spLocks noGrp="1"/>
          </p:cNvSpPr>
          <p:nvPr>
            <p:ph type="title"/>
          </p:nvPr>
        </p:nvSpPr>
        <p:spPr/>
        <p:txBody>
          <a:bodyPr/>
          <a:lstStyle/>
          <a:p>
            <a:r>
              <a:rPr lang="en-GB" sz="3600" dirty="0"/>
              <a:t>Discussion</a:t>
            </a:r>
          </a:p>
        </p:txBody>
      </p:sp>
      <p:pic>
        <p:nvPicPr>
          <p:cNvPr id="7" name="Content Placeholder 6" descr="Aerial view of a meeting table with people gathered around doing different tasks">
            <a:extLst>
              <a:ext uri="{FF2B5EF4-FFF2-40B4-BE49-F238E27FC236}">
                <a16:creationId xmlns:a16="http://schemas.microsoft.com/office/drawing/2014/main" id="{391E325C-1945-89F5-4558-C12254C884D6}"/>
              </a:ext>
            </a:extLst>
          </p:cNvPr>
          <p:cNvPicPr>
            <a:picLocks noGrp="1" noChangeAspect="1"/>
          </p:cNvPicPr>
          <p:nvPr>
            <p:ph idx="1"/>
          </p:nvPr>
        </p:nvPicPr>
        <p:blipFill>
          <a:blip r:embed="rId2"/>
          <a:stretch>
            <a:fillRect/>
          </a:stretch>
        </p:blipFill>
        <p:spPr>
          <a:xfrm>
            <a:off x="2698554" y="1794532"/>
            <a:ext cx="5949057" cy="3346468"/>
          </a:xfrm>
        </p:spPr>
      </p:pic>
      <p:sp>
        <p:nvSpPr>
          <p:cNvPr id="4" name="Text Placeholder 3">
            <a:extLst>
              <a:ext uri="{FF2B5EF4-FFF2-40B4-BE49-F238E27FC236}">
                <a16:creationId xmlns:a16="http://schemas.microsoft.com/office/drawing/2014/main" id="{71F1DB40-CE26-2DAB-B007-1E21D1FD59FE}"/>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7AD66A9E-E1C4-DA28-062C-0C3F1FC135B7}"/>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877558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42A3875A-9296-AA84-AF58-B632945D9FC4}"/>
              </a:ext>
            </a:extLst>
          </p:cNvPr>
          <p:cNvSpPr>
            <a:spLocks noGrp="1"/>
          </p:cNvSpPr>
          <p:nvPr>
            <p:ph type="body" sz="quarter" idx="10"/>
          </p:nvPr>
        </p:nvSpPr>
        <p:spPr>
          <a:xfrm>
            <a:off x="7864638" y="469901"/>
            <a:ext cx="2346162" cy="312291"/>
          </a:xfrm>
        </p:spPr>
        <p:txBody>
          <a:bodyPr/>
          <a:lstStyle/>
          <a:p>
            <a:endParaRPr lang="en-US"/>
          </a:p>
        </p:txBody>
      </p:sp>
      <p:pic>
        <p:nvPicPr>
          <p:cNvPr id="7" name="Content Placeholder 6" descr="Surfer at sunrise being reflected on the wet sand">
            <a:extLst>
              <a:ext uri="{FF2B5EF4-FFF2-40B4-BE49-F238E27FC236}">
                <a16:creationId xmlns:a16="http://schemas.microsoft.com/office/drawing/2014/main" id="{2072CA0A-6C25-52A5-4128-79A69E4723E9}"/>
              </a:ext>
            </a:extLst>
          </p:cNvPr>
          <p:cNvPicPr>
            <a:picLocks noGrp="1" noChangeAspect="1"/>
          </p:cNvPicPr>
          <p:nvPr>
            <p:ph idx="12"/>
          </p:nvPr>
        </p:nvPicPr>
        <p:blipFill rotWithShape="1">
          <a:blip r:embed="rId2"/>
          <a:srcRect l="6019" r="21885" b="3"/>
          <a:stretch/>
        </p:blipFill>
        <p:spPr>
          <a:xfrm>
            <a:off x="3001645" y="1078233"/>
            <a:ext cx="5097326" cy="4701534"/>
          </a:xfrm>
          <a:noFill/>
        </p:spPr>
      </p:pic>
      <p:sp>
        <p:nvSpPr>
          <p:cNvPr id="16" name="Text Placeholder 5">
            <a:extLst>
              <a:ext uri="{FF2B5EF4-FFF2-40B4-BE49-F238E27FC236}">
                <a16:creationId xmlns:a16="http://schemas.microsoft.com/office/drawing/2014/main" id="{59A84CFB-EA61-361C-43B1-94EBCAB7FA9E}"/>
              </a:ext>
            </a:extLst>
          </p:cNvPr>
          <p:cNvSpPr>
            <a:spLocks noGrp="1"/>
          </p:cNvSpPr>
          <p:nvPr>
            <p:ph type="body" sz="quarter" idx="13"/>
          </p:nvPr>
        </p:nvSpPr>
        <p:spPr>
          <a:xfrm>
            <a:off x="8619257" y="791392"/>
            <a:ext cx="1591545" cy="257175"/>
          </a:xfrm>
        </p:spPr>
        <p:txBody>
          <a:bodyPr/>
          <a:lstStyle/>
          <a:p>
            <a:endParaRPr lang="en-US"/>
          </a:p>
        </p:txBody>
      </p:sp>
      <p:sp>
        <p:nvSpPr>
          <p:cNvPr id="3" name="Title 1">
            <a:extLst>
              <a:ext uri="{FF2B5EF4-FFF2-40B4-BE49-F238E27FC236}">
                <a16:creationId xmlns:a16="http://schemas.microsoft.com/office/drawing/2014/main" id="{B0C16582-51DE-ED22-0ACF-C5C205F33A83}"/>
              </a:ext>
            </a:extLst>
          </p:cNvPr>
          <p:cNvSpPr txBox="1">
            <a:spLocks/>
          </p:cNvSpPr>
          <p:nvPr/>
        </p:nvSpPr>
        <p:spPr>
          <a:xfrm>
            <a:off x="325800" y="252000"/>
            <a:ext cx="11540763" cy="378044"/>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sz="3600" dirty="0"/>
              <a:t>Record and Reflect</a:t>
            </a:r>
          </a:p>
        </p:txBody>
      </p:sp>
      <p:sp>
        <p:nvSpPr>
          <p:cNvPr id="4" name="Content Placeholder 3">
            <a:extLst>
              <a:ext uri="{FF2B5EF4-FFF2-40B4-BE49-F238E27FC236}">
                <a16:creationId xmlns:a16="http://schemas.microsoft.com/office/drawing/2014/main" id="{11F8A0EC-52EF-1F1A-1E0D-3726B4D65B93}"/>
              </a:ext>
            </a:extLst>
          </p:cNvPr>
          <p:cNvSpPr>
            <a:spLocks noGrp="1"/>
          </p:cNvSpPr>
          <p:nvPr>
            <p:ph idx="11"/>
          </p:nvPr>
        </p:nvSpPr>
        <p:spPr/>
        <p:txBody>
          <a:bodyPr/>
          <a:lstStyle/>
          <a:p>
            <a:endParaRPr lang="en-GB"/>
          </a:p>
        </p:txBody>
      </p:sp>
    </p:spTree>
    <p:extLst>
      <p:ext uri="{BB962C8B-B14F-4D97-AF65-F5344CB8AC3E}">
        <p14:creationId xmlns:p14="http://schemas.microsoft.com/office/powerpoint/2010/main" val="519165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84414D-F6D6-F781-EEAB-2C72B03A2B7D}"/>
              </a:ext>
            </a:extLst>
          </p:cNvPr>
          <p:cNvSpPr>
            <a:spLocks noGrp="1"/>
          </p:cNvSpPr>
          <p:nvPr>
            <p:ph idx="11"/>
          </p:nvPr>
        </p:nvSpPr>
        <p:spPr/>
        <p:txBody>
          <a:bodyPr/>
          <a:lstStyle/>
          <a:p>
            <a:r>
              <a:rPr lang="en-GB" sz="2800" dirty="0"/>
              <a:t>Assignment deadlines</a:t>
            </a:r>
          </a:p>
          <a:p>
            <a:endParaRPr lang="en-GB" sz="2800" dirty="0"/>
          </a:p>
          <a:p>
            <a:r>
              <a:rPr lang="en-GB" sz="2800" b="1" dirty="0">
                <a:highlight>
                  <a:srgbClr val="FFFF00"/>
                </a:highlight>
              </a:rPr>
              <a:t>[add link to </a:t>
            </a:r>
            <a:r>
              <a:rPr lang="en-GB" sz="2800" b="1" dirty="0" err="1">
                <a:highlight>
                  <a:srgbClr val="FFFF00"/>
                </a:highlight>
              </a:rPr>
              <a:t>mentimeter</a:t>
            </a:r>
            <a:r>
              <a:rPr lang="en-GB" sz="2800" b="1" dirty="0">
                <a:highlight>
                  <a:srgbClr val="FFFF00"/>
                </a:highlight>
              </a:rPr>
              <a:t> for students to suggest deadlines]</a:t>
            </a:r>
          </a:p>
          <a:p>
            <a:endParaRPr lang="en-GB" sz="2800" dirty="0">
              <a:hlinkClick r:id="rId2"/>
            </a:endParaRPr>
          </a:p>
        </p:txBody>
      </p:sp>
      <p:sp>
        <p:nvSpPr>
          <p:cNvPr id="3" name="Title 2">
            <a:extLst>
              <a:ext uri="{FF2B5EF4-FFF2-40B4-BE49-F238E27FC236}">
                <a16:creationId xmlns:a16="http://schemas.microsoft.com/office/drawing/2014/main" id="{5B2701CF-5CCA-FF23-50A3-F0C4401D421A}"/>
              </a:ext>
            </a:extLst>
          </p:cNvPr>
          <p:cNvSpPr>
            <a:spLocks noGrp="1"/>
          </p:cNvSpPr>
          <p:nvPr>
            <p:ph type="title"/>
          </p:nvPr>
        </p:nvSpPr>
        <p:spPr/>
        <p:txBody>
          <a:bodyPr/>
          <a:lstStyle/>
          <a:p>
            <a:r>
              <a:rPr lang="en-GB" sz="3600" dirty="0"/>
              <a:t>Have your say…</a:t>
            </a:r>
          </a:p>
        </p:txBody>
      </p:sp>
      <p:sp>
        <p:nvSpPr>
          <p:cNvPr id="4" name="Text Placeholder 3">
            <a:extLst>
              <a:ext uri="{FF2B5EF4-FFF2-40B4-BE49-F238E27FC236}">
                <a16:creationId xmlns:a16="http://schemas.microsoft.com/office/drawing/2014/main" id="{1326B27A-7693-4DBE-4666-153F75310AE8}"/>
              </a:ext>
            </a:extLst>
          </p:cNvPr>
          <p:cNvSpPr>
            <a:spLocks noGrp="1"/>
          </p:cNvSpPr>
          <p:nvPr>
            <p:ph type="body" sz="quarter" idx="10"/>
          </p:nvPr>
        </p:nvSpPr>
        <p:spPr/>
        <p:txBody>
          <a:bodyPr/>
          <a:lstStyle/>
          <a:p>
            <a:endParaRPr lang="en-GB"/>
          </a:p>
        </p:txBody>
      </p:sp>
      <p:sp>
        <p:nvSpPr>
          <p:cNvPr id="6" name="Text Placeholder 5">
            <a:extLst>
              <a:ext uri="{FF2B5EF4-FFF2-40B4-BE49-F238E27FC236}">
                <a16:creationId xmlns:a16="http://schemas.microsoft.com/office/drawing/2014/main" id="{63EC4E62-B2DE-F5F9-2C94-A8600F63CDDE}"/>
              </a:ext>
            </a:extLst>
          </p:cNvPr>
          <p:cNvSpPr>
            <a:spLocks noGrp="1"/>
          </p:cNvSpPr>
          <p:nvPr>
            <p:ph type="body" sz="quarter" idx="13"/>
          </p:nvPr>
        </p:nvSpPr>
        <p:spPr/>
        <p:txBody>
          <a:bodyPr/>
          <a:lstStyle/>
          <a:p>
            <a:endParaRPr lang="en-GB"/>
          </a:p>
        </p:txBody>
      </p:sp>
      <p:sp>
        <p:nvSpPr>
          <p:cNvPr id="7" name="Content Placeholder 6">
            <a:extLst>
              <a:ext uri="{FF2B5EF4-FFF2-40B4-BE49-F238E27FC236}">
                <a16:creationId xmlns:a16="http://schemas.microsoft.com/office/drawing/2014/main" id="{1A671DCF-6982-F444-F28C-DF9B4217F60F}"/>
              </a:ext>
            </a:extLst>
          </p:cNvPr>
          <p:cNvSpPr>
            <a:spLocks noGrp="1"/>
          </p:cNvSpPr>
          <p:nvPr>
            <p:ph idx="12"/>
          </p:nvPr>
        </p:nvSpPr>
        <p:spPr/>
        <p:txBody>
          <a:bodyPr/>
          <a:lstStyle/>
          <a:p>
            <a:endParaRPr lang="en-GB"/>
          </a:p>
        </p:txBody>
      </p:sp>
      <p:sp>
        <p:nvSpPr>
          <p:cNvPr id="8" name="TextBox 7">
            <a:extLst>
              <a:ext uri="{FF2B5EF4-FFF2-40B4-BE49-F238E27FC236}">
                <a16:creationId xmlns:a16="http://schemas.microsoft.com/office/drawing/2014/main" id="{1040523E-3581-B2C2-D0DD-C1C0A8F61D6A}"/>
              </a:ext>
            </a:extLst>
          </p:cNvPr>
          <p:cNvSpPr txBox="1"/>
          <p:nvPr/>
        </p:nvSpPr>
        <p:spPr>
          <a:xfrm>
            <a:off x="7122285" y="3105834"/>
            <a:ext cx="3955018" cy="646331"/>
          </a:xfrm>
          <a:prstGeom prst="rect">
            <a:avLst/>
          </a:prstGeom>
          <a:noFill/>
        </p:spPr>
        <p:txBody>
          <a:bodyPr wrap="square">
            <a:spAutoFit/>
          </a:bodyPr>
          <a:lstStyle/>
          <a:p>
            <a:r>
              <a:rPr lang="en-GB" sz="1800" b="1" dirty="0">
                <a:highlight>
                  <a:srgbClr val="FFFF00"/>
                </a:highlight>
              </a:rPr>
              <a:t>[add QR code to </a:t>
            </a:r>
            <a:r>
              <a:rPr lang="en-GB" sz="1800" b="1" dirty="0" err="1">
                <a:highlight>
                  <a:srgbClr val="FFFF00"/>
                </a:highlight>
              </a:rPr>
              <a:t>mentimeter</a:t>
            </a:r>
            <a:r>
              <a:rPr lang="en-GB" sz="1800" b="1" dirty="0">
                <a:highlight>
                  <a:srgbClr val="FFFF00"/>
                </a:highlight>
              </a:rPr>
              <a:t> for students to suggest deadlines]</a:t>
            </a:r>
          </a:p>
        </p:txBody>
      </p:sp>
    </p:spTree>
    <p:extLst>
      <p:ext uri="{BB962C8B-B14F-4D97-AF65-F5344CB8AC3E}">
        <p14:creationId xmlns:p14="http://schemas.microsoft.com/office/powerpoint/2010/main" val="3981345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4A2BC4-6EF8-F6A3-50EE-11EE98ED62D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68" b="94695" l="8632" r="91158">
                        <a14:foregroundMark x1="10105" y1="32154" x2="65053" y2="31994"/>
                        <a14:foregroundMark x1="65053" y1="31994" x2="91368" y2="32637"/>
                        <a14:foregroundMark x1="8632" y1="35370" x2="10316" y2="94695"/>
                        <a14:foregroundMark x1="89474" y1="39711" x2="90526" y2="91479"/>
                      </a14:backgroundRemoval>
                    </a14:imgEffect>
                  </a14:imgLayer>
                </a14:imgProps>
              </a:ext>
            </a:extLst>
          </a:blip>
          <a:srcRect t="26233"/>
          <a:stretch/>
        </p:blipFill>
        <p:spPr>
          <a:xfrm>
            <a:off x="7953279" y="1623804"/>
            <a:ext cx="3290430" cy="3178422"/>
          </a:xfrm>
          <a:prstGeom prst="rect">
            <a:avLst/>
          </a:prstGeom>
        </p:spPr>
      </p:pic>
      <p:sp>
        <p:nvSpPr>
          <p:cNvPr id="11" name="TextBox 10">
            <a:extLst>
              <a:ext uri="{FF2B5EF4-FFF2-40B4-BE49-F238E27FC236}">
                <a16:creationId xmlns:a16="http://schemas.microsoft.com/office/drawing/2014/main" id="{2A0A3DAC-A421-BE10-7B5F-79317C58CECF}"/>
              </a:ext>
            </a:extLst>
          </p:cNvPr>
          <p:cNvSpPr txBox="1"/>
          <p:nvPr/>
        </p:nvSpPr>
        <p:spPr>
          <a:xfrm>
            <a:off x="7203191" y="1145271"/>
            <a:ext cx="4603326" cy="369332"/>
          </a:xfrm>
          <a:prstGeom prst="rect">
            <a:avLst/>
          </a:prstGeom>
          <a:noFill/>
        </p:spPr>
        <p:txBody>
          <a:bodyPr wrap="square">
            <a:spAutoFit/>
          </a:bodyPr>
          <a:lstStyle/>
          <a:p>
            <a:pPr algn="l" rtl="0" fontAlgn="base"/>
            <a:r>
              <a:rPr lang="en-GB" b="1" dirty="0"/>
              <a:t>https://forms.office.com/e/pHBZpniFvB</a:t>
            </a:r>
          </a:p>
        </p:txBody>
      </p:sp>
      <p:sp>
        <p:nvSpPr>
          <p:cNvPr id="10" name="Title 4">
            <a:extLst>
              <a:ext uri="{FF2B5EF4-FFF2-40B4-BE49-F238E27FC236}">
                <a16:creationId xmlns:a16="http://schemas.microsoft.com/office/drawing/2014/main" id="{FB1E7759-F0DC-04B0-35FD-D4EFE0688F9D}"/>
              </a:ext>
            </a:extLst>
          </p:cNvPr>
          <p:cNvSpPr txBox="1">
            <a:spLocks/>
          </p:cNvSpPr>
          <p:nvPr/>
        </p:nvSpPr>
        <p:spPr>
          <a:xfrm>
            <a:off x="385483" y="1149281"/>
            <a:ext cx="6858000" cy="1371305"/>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accent1"/>
                </a:solidFill>
                <a:latin typeface="+mj-lt"/>
                <a:ea typeface="+mj-ea"/>
                <a:cs typeface="+mj-cs"/>
              </a:defRPr>
            </a:lvl1pPr>
          </a:lstStyle>
          <a:p>
            <a:r>
              <a:rPr lang="en-GB" sz="5400" b="1" dirty="0">
                <a:solidFill>
                  <a:schemeClr val="tx1"/>
                </a:solidFill>
              </a:rPr>
              <a:t>Provide feedback!</a:t>
            </a:r>
          </a:p>
        </p:txBody>
      </p:sp>
      <p:sp>
        <p:nvSpPr>
          <p:cNvPr id="12" name="Title 4">
            <a:extLst>
              <a:ext uri="{FF2B5EF4-FFF2-40B4-BE49-F238E27FC236}">
                <a16:creationId xmlns:a16="http://schemas.microsoft.com/office/drawing/2014/main" id="{3B915808-7555-611D-8844-F314AB6387E3}"/>
              </a:ext>
            </a:extLst>
          </p:cNvPr>
          <p:cNvSpPr txBox="1">
            <a:spLocks/>
          </p:cNvSpPr>
          <p:nvPr/>
        </p:nvSpPr>
        <p:spPr>
          <a:xfrm>
            <a:off x="772385" y="2608704"/>
            <a:ext cx="5255522" cy="2661296"/>
          </a:xfrm>
          <a:prstGeom prst="rect">
            <a:avLst/>
          </a:prstGeom>
          <a:noFill/>
        </p:spPr>
        <p:txBody>
          <a:bodyPr vert="horz" lIns="0" tIns="0" rIns="0" bIns="0" rtlCol="0" anchor="t">
            <a:noAutofit/>
          </a:bodyPr>
          <a:lstStyle>
            <a:lvl1pPr algn="l" defTabSz="685765" rtl="0" eaLnBrk="1" latinLnBrk="0" hangingPunct="1">
              <a:lnSpc>
                <a:spcPct val="90000"/>
              </a:lnSpc>
              <a:spcBef>
                <a:spcPct val="0"/>
              </a:spcBef>
              <a:buNone/>
              <a:defRPr sz="6400" b="0" kern="1200">
                <a:solidFill>
                  <a:schemeClr val="accent1"/>
                </a:solidFill>
                <a:latin typeface="+mj-lt"/>
                <a:ea typeface="+mj-ea"/>
                <a:cs typeface="+mj-cs"/>
              </a:defRPr>
            </a:lvl1pPr>
          </a:lstStyle>
          <a:p>
            <a:r>
              <a:rPr lang="en-GB" sz="1800" dirty="0">
                <a:solidFill>
                  <a:schemeClr val="tx1"/>
                </a:solidFill>
                <a:latin typeface="+mn-lt"/>
              </a:rPr>
              <a:t>If you used this resource, please take the time to fill out this form to provide your feedback.</a:t>
            </a:r>
          </a:p>
          <a:p>
            <a:endParaRPr lang="en-GB" sz="1800" dirty="0">
              <a:solidFill>
                <a:schemeClr val="tx1"/>
              </a:solidFill>
              <a:latin typeface="+mn-lt"/>
            </a:endParaRPr>
          </a:p>
          <a:p>
            <a:pPr algn="l" rtl="0" fontAlgn="base"/>
            <a:r>
              <a:rPr lang="en-GB" sz="1800" dirty="0">
                <a:solidFill>
                  <a:schemeClr val="tx1"/>
                </a:solidFill>
                <a:latin typeface="+mn-lt"/>
              </a:rPr>
              <a:t>If you have any questions or require more information about the REET (Resources for Embedding EDI in Teaching) project, please contact the Project Lead using the following contact details:  </a:t>
            </a:r>
          </a:p>
          <a:p>
            <a:pPr algn="l" rtl="0" fontAlgn="base"/>
            <a:endParaRPr lang="en-GB" sz="1800" dirty="0">
              <a:solidFill>
                <a:schemeClr val="tx1"/>
              </a:solidFill>
              <a:latin typeface="+mn-lt"/>
            </a:endParaRPr>
          </a:p>
          <a:p>
            <a:pPr algn="l" rtl="0" fontAlgn="base"/>
            <a:r>
              <a:rPr lang="en-GB" sz="1800" b="1" dirty="0">
                <a:solidFill>
                  <a:schemeClr val="tx1"/>
                </a:solidFill>
                <a:latin typeface="+mn-lt"/>
              </a:rPr>
              <a:t>Chloe Agg </a:t>
            </a:r>
            <a:r>
              <a:rPr lang="en-GB" sz="1800" b="1" dirty="0">
                <a:solidFill>
                  <a:schemeClr val="tx1"/>
                </a:solidFill>
                <a:latin typeface="+mn-lt"/>
                <a:hlinkClick r:id="rId4">
                  <a:extLst>
                    <a:ext uri="{A12FA001-AC4F-418D-AE19-62706E023703}">
                      <ahyp:hlinkClr xmlns:ahyp="http://schemas.microsoft.com/office/drawing/2018/hyperlinkcolor" val="tx"/>
                    </a:ext>
                  </a:extLst>
                </a:hlinkClick>
              </a:rPr>
              <a:t>c.agg@imperial.ac.uk</a:t>
            </a:r>
            <a:r>
              <a:rPr lang="en-GB" sz="1800" b="1" dirty="0">
                <a:solidFill>
                  <a:schemeClr val="tx1"/>
                </a:solidFill>
                <a:latin typeface="+mn-lt"/>
              </a:rPr>
              <a:t>  </a:t>
            </a:r>
          </a:p>
        </p:txBody>
      </p:sp>
    </p:spTree>
    <p:extLst>
      <p:ext uri="{BB962C8B-B14F-4D97-AF65-F5344CB8AC3E}">
        <p14:creationId xmlns:p14="http://schemas.microsoft.com/office/powerpoint/2010/main" val="303208748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E71459-7B92-F142-18D9-A794BC276853}"/>
              </a:ext>
            </a:extLst>
          </p:cNvPr>
          <p:cNvSpPr>
            <a:spLocks noGrp="1"/>
          </p:cNvSpPr>
          <p:nvPr>
            <p:ph type="title"/>
          </p:nvPr>
        </p:nvSpPr>
        <p:spPr/>
        <p:txBody>
          <a:bodyPr/>
          <a:lstStyle/>
          <a:p>
            <a:r>
              <a:rPr lang="en-GB" sz="3600" dirty="0"/>
              <a:t>Session Plan</a:t>
            </a:r>
          </a:p>
        </p:txBody>
      </p:sp>
      <p:graphicFrame>
        <p:nvGraphicFramePr>
          <p:cNvPr id="11" name="Content Placeholder 10" descr="9-9.10 - Chloe, Intro&#10;9.10-9.30 - A, A, P, UROP&#10;9.30-9.40 - Chloe, Module&#10;9.40-9.55 - Chloe, EDI Activity">
            <a:extLst>
              <a:ext uri="{FF2B5EF4-FFF2-40B4-BE49-F238E27FC236}">
                <a16:creationId xmlns:a16="http://schemas.microsoft.com/office/drawing/2014/main" id="{971A8267-FC06-EA0C-4640-8C3F10E49A99}"/>
              </a:ext>
            </a:extLst>
          </p:cNvPr>
          <p:cNvGraphicFramePr>
            <a:graphicFrameLocks noGrp="1"/>
          </p:cNvGraphicFramePr>
          <p:nvPr>
            <p:ph idx="1"/>
            <p:extLst>
              <p:ext uri="{D42A27DB-BD31-4B8C-83A1-F6EECF244321}">
                <p14:modId xmlns:p14="http://schemas.microsoft.com/office/powerpoint/2010/main" val="4105485361"/>
              </p:ext>
            </p:extLst>
          </p:nvPr>
        </p:nvGraphicFramePr>
        <p:xfrm>
          <a:off x="1639614" y="2253401"/>
          <a:ext cx="8912770" cy="1557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Placeholder 8">
            <a:extLst>
              <a:ext uri="{FF2B5EF4-FFF2-40B4-BE49-F238E27FC236}">
                <a16:creationId xmlns:a16="http://schemas.microsoft.com/office/drawing/2014/main" id="{7E5E9B56-5EC8-9031-9C66-F3DFBBEB0E5E}"/>
              </a:ext>
            </a:extLst>
          </p:cNvPr>
          <p:cNvSpPr>
            <a:spLocks noGrp="1"/>
          </p:cNvSpPr>
          <p:nvPr>
            <p:ph type="body" sz="quarter" idx="10"/>
          </p:nvPr>
        </p:nvSpPr>
        <p:spPr/>
        <p:txBody>
          <a:bodyPr/>
          <a:lstStyle/>
          <a:p>
            <a:endParaRPr lang="en-GB"/>
          </a:p>
        </p:txBody>
      </p:sp>
      <p:sp>
        <p:nvSpPr>
          <p:cNvPr id="10" name="Text Placeholder 9">
            <a:extLst>
              <a:ext uri="{FF2B5EF4-FFF2-40B4-BE49-F238E27FC236}">
                <a16:creationId xmlns:a16="http://schemas.microsoft.com/office/drawing/2014/main" id="{B8BA9243-C229-53D1-9809-C2FB2B4CC7F4}"/>
              </a:ext>
            </a:extLst>
          </p:cNvPr>
          <p:cNvSpPr>
            <a:spLocks noGrp="1"/>
          </p:cNvSpPr>
          <p:nvPr>
            <p:ph type="body" sz="quarter" idx="12"/>
          </p:nvPr>
        </p:nvSpPr>
        <p:spPr/>
        <p:txBody>
          <a:bodyPr/>
          <a:lstStyle/>
          <a:p>
            <a:endParaRPr lang="en-GB"/>
          </a:p>
        </p:txBody>
      </p:sp>
      <p:graphicFrame>
        <p:nvGraphicFramePr>
          <p:cNvPr id="12" name="Content Placeholder 10" descr="9.55-10.05 - Break&#10;10.05-10.25 - Sophia, Define, Data&#10;10.25-10.40 - Discuss&#10;10.40-10.50 - Note taking, Reflect">
            <a:extLst>
              <a:ext uri="{FF2B5EF4-FFF2-40B4-BE49-F238E27FC236}">
                <a16:creationId xmlns:a16="http://schemas.microsoft.com/office/drawing/2014/main" id="{F041C2C1-CE1F-AB7C-2CBF-73150B80EDD1}"/>
              </a:ext>
            </a:extLst>
          </p:cNvPr>
          <p:cNvGraphicFramePr>
            <a:graphicFrameLocks/>
          </p:cNvGraphicFramePr>
          <p:nvPr>
            <p:extLst>
              <p:ext uri="{D42A27DB-BD31-4B8C-83A1-F6EECF244321}">
                <p14:modId xmlns:p14="http://schemas.microsoft.com/office/powerpoint/2010/main" val="3194702248"/>
              </p:ext>
            </p:extLst>
          </p:nvPr>
        </p:nvGraphicFramePr>
        <p:xfrm>
          <a:off x="1639612" y="4119222"/>
          <a:ext cx="8912772" cy="17584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33392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0ADC9-A909-F169-F047-0F9D3D42EB20}"/>
              </a:ext>
            </a:extLst>
          </p:cNvPr>
          <p:cNvSpPr>
            <a:spLocks noGrp="1"/>
          </p:cNvSpPr>
          <p:nvPr>
            <p:ph type="title"/>
          </p:nvPr>
        </p:nvSpPr>
        <p:spPr/>
        <p:txBody>
          <a:bodyPr/>
          <a:lstStyle/>
          <a:p>
            <a:r>
              <a:rPr lang="en-GB" sz="3600" dirty="0"/>
              <a:t>Module Leaders</a:t>
            </a:r>
          </a:p>
        </p:txBody>
      </p:sp>
      <p:sp>
        <p:nvSpPr>
          <p:cNvPr id="4" name="Text Placeholder 3">
            <a:extLst>
              <a:ext uri="{FF2B5EF4-FFF2-40B4-BE49-F238E27FC236}">
                <a16:creationId xmlns:a16="http://schemas.microsoft.com/office/drawing/2014/main" id="{C8FC6B85-CF8B-F08E-A9E6-B7B504FC1321}"/>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C78F9C12-0AB0-CAFA-F921-C32909CCD16A}"/>
              </a:ext>
            </a:extLst>
          </p:cNvPr>
          <p:cNvSpPr>
            <a:spLocks noGrp="1"/>
          </p:cNvSpPr>
          <p:nvPr>
            <p:ph type="body" sz="quarter" idx="12"/>
          </p:nvPr>
        </p:nvSpPr>
        <p:spPr/>
        <p:txBody>
          <a:bodyPr/>
          <a:lstStyle/>
          <a:p>
            <a:endParaRPr lang="en-GB"/>
          </a:p>
        </p:txBody>
      </p:sp>
      <p:sp>
        <p:nvSpPr>
          <p:cNvPr id="14" name="TextBox 13">
            <a:extLst>
              <a:ext uri="{FF2B5EF4-FFF2-40B4-BE49-F238E27FC236}">
                <a16:creationId xmlns:a16="http://schemas.microsoft.com/office/drawing/2014/main" id="{390AE704-73EA-2B31-E867-5FFC8CF820B9}"/>
              </a:ext>
            </a:extLst>
          </p:cNvPr>
          <p:cNvSpPr txBox="1"/>
          <p:nvPr/>
        </p:nvSpPr>
        <p:spPr>
          <a:xfrm>
            <a:off x="2017986" y="5509225"/>
            <a:ext cx="2371916" cy="646331"/>
          </a:xfrm>
          <a:prstGeom prst="rect">
            <a:avLst/>
          </a:prstGeom>
          <a:noFill/>
        </p:spPr>
        <p:txBody>
          <a:bodyPr wrap="square" rtlCol="0">
            <a:spAutoFit/>
          </a:bodyPr>
          <a:lstStyle/>
          <a:p>
            <a:pPr algn="ctr"/>
            <a:r>
              <a:rPr lang="en-GB" b="1" dirty="0">
                <a:highlight>
                  <a:srgbClr val="FFFF00"/>
                </a:highlight>
              </a:rPr>
              <a:t>[insert name for module leader]</a:t>
            </a:r>
          </a:p>
        </p:txBody>
      </p:sp>
      <p:sp>
        <p:nvSpPr>
          <p:cNvPr id="8" name="TextBox 7">
            <a:extLst>
              <a:ext uri="{FF2B5EF4-FFF2-40B4-BE49-F238E27FC236}">
                <a16:creationId xmlns:a16="http://schemas.microsoft.com/office/drawing/2014/main" id="{9C998813-9F44-A650-D275-FCF835BFBD9B}"/>
              </a:ext>
            </a:extLst>
          </p:cNvPr>
          <p:cNvSpPr txBox="1"/>
          <p:nvPr/>
        </p:nvSpPr>
        <p:spPr>
          <a:xfrm>
            <a:off x="4910042" y="5509224"/>
            <a:ext cx="2371916" cy="646331"/>
          </a:xfrm>
          <a:prstGeom prst="rect">
            <a:avLst/>
          </a:prstGeom>
          <a:noFill/>
        </p:spPr>
        <p:txBody>
          <a:bodyPr wrap="square" rtlCol="0">
            <a:spAutoFit/>
          </a:bodyPr>
          <a:lstStyle/>
          <a:p>
            <a:pPr algn="ctr"/>
            <a:r>
              <a:rPr lang="en-GB" b="1" dirty="0">
                <a:highlight>
                  <a:srgbClr val="FFFF00"/>
                </a:highlight>
              </a:rPr>
              <a:t>[insert name for module leader]</a:t>
            </a:r>
          </a:p>
        </p:txBody>
      </p:sp>
      <p:sp>
        <p:nvSpPr>
          <p:cNvPr id="10" name="TextBox 9">
            <a:extLst>
              <a:ext uri="{FF2B5EF4-FFF2-40B4-BE49-F238E27FC236}">
                <a16:creationId xmlns:a16="http://schemas.microsoft.com/office/drawing/2014/main" id="{4102369C-F762-9638-5AAD-B82863D19BC4}"/>
              </a:ext>
            </a:extLst>
          </p:cNvPr>
          <p:cNvSpPr txBox="1"/>
          <p:nvPr/>
        </p:nvSpPr>
        <p:spPr>
          <a:xfrm>
            <a:off x="8019393" y="5509223"/>
            <a:ext cx="2371916" cy="646331"/>
          </a:xfrm>
          <a:prstGeom prst="rect">
            <a:avLst/>
          </a:prstGeom>
          <a:noFill/>
        </p:spPr>
        <p:txBody>
          <a:bodyPr wrap="square" rtlCol="0">
            <a:spAutoFit/>
          </a:bodyPr>
          <a:lstStyle/>
          <a:p>
            <a:pPr algn="ctr"/>
            <a:r>
              <a:rPr lang="en-GB" b="1" dirty="0">
                <a:highlight>
                  <a:srgbClr val="FFFF00"/>
                </a:highlight>
              </a:rPr>
              <a:t>[insert name for module leader]</a:t>
            </a:r>
          </a:p>
        </p:txBody>
      </p:sp>
      <p:sp>
        <p:nvSpPr>
          <p:cNvPr id="11" name="TextBox 10">
            <a:extLst>
              <a:ext uri="{FF2B5EF4-FFF2-40B4-BE49-F238E27FC236}">
                <a16:creationId xmlns:a16="http://schemas.microsoft.com/office/drawing/2014/main" id="{4E18EEF6-954D-98EF-95D1-9D7AC35B126A}"/>
              </a:ext>
            </a:extLst>
          </p:cNvPr>
          <p:cNvSpPr txBox="1"/>
          <p:nvPr/>
        </p:nvSpPr>
        <p:spPr>
          <a:xfrm>
            <a:off x="2017986" y="2782669"/>
            <a:ext cx="2371916" cy="646331"/>
          </a:xfrm>
          <a:prstGeom prst="rect">
            <a:avLst/>
          </a:prstGeom>
          <a:noFill/>
        </p:spPr>
        <p:txBody>
          <a:bodyPr wrap="square" rtlCol="0">
            <a:spAutoFit/>
          </a:bodyPr>
          <a:lstStyle/>
          <a:p>
            <a:pPr algn="ctr"/>
            <a:r>
              <a:rPr lang="en-GB" b="1" dirty="0">
                <a:highlight>
                  <a:srgbClr val="FFFF00"/>
                </a:highlight>
              </a:rPr>
              <a:t>[insert image of module leader]</a:t>
            </a:r>
          </a:p>
        </p:txBody>
      </p:sp>
      <p:sp>
        <p:nvSpPr>
          <p:cNvPr id="12" name="TextBox 11">
            <a:extLst>
              <a:ext uri="{FF2B5EF4-FFF2-40B4-BE49-F238E27FC236}">
                <a16:creationId xmlns:a16="http://schemas.microsoft.com/office/drawing/2014/main" id="{1C32C894-381F-7D79-8B4A-4C59871410B0}"/>
              </a:ext>
            </a:extLst>
          </p:cNvPr>
          <p:cNvSpPr txBox="1"/>
          <p:nvPr/>
        </p:nvSpPr>
        <p:spPr>
          <a:xfrm>
            <a:off x="4910042" y="2746468"/>
            <a:ext cx="2371916" cy="646331"/>
          </a:xfrm>
          <a:prstGeom prst="rect">
            <a:avLst/>
          </a:prstGeom>
          <a:noFill/>
        </p:spPr>
        <p:txBody>
          <a:bodyPr wrap="square" rtlCol="0">
            <a:spAutoFit/>
          </a:bodyPr>
          <a:lstStyle/>
          <a:p>
            <a:pPr algn="ctr"/>
            <a:r>
              <a:rPr lang="en-GB" b="1" dirty="0">
                <a:highlight>
                  <a:srgbClr val="FFFF00"/>
                </a:highlight>
              </a:rPr>
              <a:t>[insert image of module leader]</a:t>
            </a:r>
          </a:p>
        </p:txBody>
      </p:sp>
      <p:sp>
        <p:nvSpPr>
          <p:cNvPr id="17" name="TextBox 16">
            <a:extLst>
              <a:ext uri="{FF2B5EF4-FFF2-40B4-BE49-F238E27FC236}">
                <a16:creationId xmlns:a16="http://schemas.microsoft.com/office/drawing/2014/main" id="{1B63297F-770D-4C04-2C45-266E6F250A87}"/>
              </a:ext>
            </a:extLst>
          </p:cNvPr>
          <p:cNvSpPr txBox="1"/>
          <p:nvPr/>
        </p:nvSpPr>
        <p:spPr>
          <a:xfrm>
            <a:off x="8019393" y="2782669"/>
            <a:ext cx="2371916" cy="646331"/>
          </a:xfrm>
          <a:prstGeom prst="rect">
            <a:avLst/>
          </a:prstGeom>
          <a:noFill/>
        </p:spPr>
        <p:txBody>
          <a:bodyPr wrap="square" rtlCol="0">
            <a:spAutoFit/>
          </a:bodyPr>
          <a:lstStyle/>
          <a:p>
            <a:pPr algn="ctr"/>
            <a:r>
              <a:rPr lang="en-GB" b="1" dirty="0">
                <a:highlight>
                  <a:srgbClr val="FFFF00"/>
                </a:highlight>
              </a:rPr>
              <a:t>[insert image of module leader]</a:t>
            </a:r>
          </a:p>
        </p:txBody>
      </p:sp>
    </p:spTree>
    <p:extLst>
      <p:ext uri="{BB962C8B-B14F-4D97-AF65-F5344CB8AC3E}">
        <p14:creationId xmlns:p14="http://schemas.microsoft.com/office/powerpoint/2010/main" val="3934855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BA5AED-3A30-FA77-12CF-BF2A070BC897}"/>
              </a:ext>
            </a:extLst>
          </p:cNvPr>
          <p:cNvSpPr txBox="1"/>
          <p:nvPr/>
        </p:nvSpPr>
        <p:spPr>
          <a:xfrm>
            <a:off x="6579782" y="4486939"/>
            <a:ext cx="723014" cy="184666"/>
          </a:xfrm>
          <a:prstGeom prst="rect">
            <a:avLst/>
          </a:prstGeom>
          <a:solidFill>
            <a:srgbClr val="FAF9F8"/>
          </a:solidFill>
        </p:spPr>
        <p:txBody>
          <a:bodyPr wrap="square" rtlCol="0">
            <a:spAutoFit/>
          </a:bodyPr>
          <a:lstStyle/>
          <a:p>
            <a:r>
              <a:rPr lang="en-GB" sz="600" b="1"/>
              <a:t>Student Name</a:t>
            </a:r>
          </a:p>
        </p:txBody>
      </p:sp>
      <p:pic>
        <p:nvPicPr>
          <p:cNvPr id="11" name="Content Placeholder 10">
            <a:extLst>
              <a:ext uri="{FF2B5EF4-FFF2-40B4-BE49-F238E27FC236}">
                <a16:creationId xmlns:a16="http://schemas.microsoft.com/office/drawing/2014/main" id="{2357D811-0FAE-D2FA-49C8-BB381BFA25F3}"/>
              </a:ext>
            </a:extLst>
          </p:cNvPr>
          <p:cNvPicPr>
            <a:picLocks noGrp="1" noChangeAspect="1"/>
          </p:cNvPicPr>
          <p:nvPr>
            <p:ph idx="11"/>
          </p:nvPr>
        </p:nvPicPr>
        <p:blipFill>
          <a:blip r:embed="rId2"/>
          <a:stretch>
            <a:fillRect/>
          </a:stretch>
        </p:blipFill>
        <p:spPr>
          <a:xfrm>
            <a:off x="1724808" y="1523989"/>
            <a:ext cx="8742384" cy="4629666"/>
          </a:xfrm>
        </p:spPr>
      </p:pic>
      <p:sp>
        <p:nvSpPr>
          <p:cNvPr id="3" name="Title 1">
            <a:extLst>
              <a:ext uri="{FF2B5EF4-FFF2-40B4-BE49-F238E27FC236}">
                <a16:creationId xmlns:a16="http://schemas.microsoft.com/office/drawing/2014/main" id="{16FF6201-2AE4-E801-025D-4C2A1C3E3928}"/>
              </a:ext>
            </a:extLst>
          </p:cNvPr>
          <p:cNvSpPr txBox="1">
            <a:spLocks/>
          </p:cNvSpPr>
          <p:nvPr/>
        </p:nvSpPr>
        <p:spPr>
          <a:xfrm>
            <a:off x="325800" y="252000"/>
            <a:ext cx="11540763" cy="378044"/>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sz="3600" dirty="0"/>
              <a:t>VLE – Imperial Mechanical Engineering EDI Blackboard and Teams</a:t>
            </a:r>
          </a:p>
        </p:txBody>
      </p:sp>
    </p:spTree>
    <p:extLst>
      <p:ext uri="{BB962C8B-B14F-4D97-AF65-F5344CB8AC3E}">
        <p14:creationId xmlns:p14="http://schemas.microsoft.com/office/powerpoint/2010/main" val="2593083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25FF8B5A-6740-43D6-3285-57DFC77F30D7}"/>
              </a:ext>
            </a:extLst>
          </p:cNvPr>
          <p:cNvPicPr>
            <a:picLocks noGrp="1" noChangeAspect="1"/>
          </p:cNvPicPr>
          <p:nvPr>
            <p:ph idx="12"/>
          </p:nvPr>
        </p:nvPicPr>
        <p:blipFill>
          <a:blip r:embed="rId2"/>
          <a:stretch>
            <a:fillRect/>
          </a:stretch>
        </p:blipFill>
        <p:spPr>
          <a:xfrm>
            <a:off x="1838836" y="1567543"/>
            <a:ext cx="7062356" cy="4729130"/>
          </a:xfrm>
        </p:spPr>
      </p:pic>
      <p:sp>
        <p:nvSpPr>
          <p:cNvPr id="6" name="Title 1">
            <a:extLst>
              <a:ext uri="{FF2B5EF4-FFF2-40B4-BE49-F238E27FC236}">
                <a16:creationId xmlns:a16="http://schemas.microsoft.com/office/drawing/2014/main" id="{EA80EA7A-51CB-056A-98FB-5953421D44B7}"/>
              </a:ext>
            </a:extLst>
          </p:cNvPr>
          <p:cNvSpPr txBox="1">
            <a:spLocks/>
          </p:cNvSpPr>
          <p:nvPr/>
        </p:nvSpPr>
        <p:spPr>
          <a:xfrm>
            <a:off x="325618" y="276279"/>
            <a:ext cx="11540763" cy="378044"/>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sz="3600" dirty="0"/>
              <a:t>VLE – Imperial Mechanical Engineering EDI Blackboard and Teams</a:t>
            </a:r>
          </a:p>
        </p:txBody>
      </p:sp>
      <p:sp>
        <p:nvSpPr>
          <p:cNvPr id="3" name="Content Placeholder 2">
            <a:extLst>
              <a:ext uri="{FF2B5EF4-FFF2-40B4-BE49-F238E27FC236}">
                <a16:creationId xmlns:a16="http://schemas.microsoft.com/office/drawing/2014/main" id="{9FD2E8E7-8370-93C2-503C-40C79170DD3B}"/>
              </a:ext>
            </a:extLst>
          </p:cNvPr>
          <p:cNvSpPr>
            <a:spLocks noGrp="1"/>
          </p:cNvSpPr>
          <p:nvPr>
            <p:ph idx="11"/>
          </p:nvPr>
        </p:nvSpPr>
        <p:spPr/>
        <p:txBody>
          <a:bodyPr/>
          <a:lstStyle/>
          <a:p>
            <a:endParaRPr lang="en-GB"/>
          </a:p>
        </p:txBody>
      </p:sp>
    </p:spTree>
    <p:extLst>
      <p:ext uri="{BB962C8B-B14F-4D97-AF65-F5344CB8AC3E}">
        <p14:creationId xmlns:p14="http://schemas.microsoft.com/office/powerpoint/2010/main" val="4162908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90B0C1-D4AE-73B6-5D2B-C91001133B77}"/>
              </a:ext>
            </a:extLst>
          </p:cNvPr>
          <p:cNvSpPr>
            <a:spLocks noGrp="1"/>
          </p:cNvSpPr>
          <p:nvPr>
            <p:ph type="title"/>
          </p:nvPr>
        </p:nvSpPr>
        <p:spPr>
          <a:xfrm>
            <a:off x="325801" y="252000"/>
            <a:ext cx="8755138" cy="530192"/>
          </a:xfrm>
        </p:spPr>
        <p:txBody>
          <a:bodyPr/>
          <a:lstStyle/>
          <a:p>
            <a:r>
              <a:rPr lang="en-GB" sz="3600"/>
              <a:t>Teaching Pattern – Autumn Term - Weekly</a:t>
            </a:r>
          </a:p>
        </p:txBody>
      </p:sp>
      <p:graphicFrame>
        <p:nvGraphicFramePr>
          <p:cNvPr id="15" name="Content Placeholder 14" descr="Pre-Read, 1-2 sources, 2 hours.&#10;Lecture, Learn &amp; Discuss, 2 hours.&#10;Reflect, Logbook, 15 minutes.&#10;Depth, More sources, 2 hours.">
            <a:extLst>
              <a:ext uri="{FF2B5EF4-FFF2-40B4-BE49-F238E27FC236}">
                <a16:creationId xmlns:a16="http://schemas.microsoft.com/office/drawing/2014/main" id="{3CE25D86-21BE-DB9C-B805-0BBD5560B965}"/>
              </a:ext>
            </a:extLst>
          </p:cNvPr>
          <p:cNvGraphicFramePr>
            <a:graphicFrameLocks noGrp="1"/>
          </p:cNvGraphicFramePr>
          <p:nvPr>
            <p:ph idx="1"/>
            <p:extLst>
              <p:ext uri="{D42A27DB-BD31-4B8C-83A1-F6EECF244321}">
                <p14:modId xmlns:p14="http://schemas.microsoft.com/office/powerpoint/2010/main" val="3150469290"/>
              </p:ext>
            </p:extLst>
          </p:nvPr>
        </p:nvGraphicFramePr>
        <p:xfrm>
          <a:off x="1981200" y="2346325"/>
          <a:ext cx="8229600" cy="3644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 Placeholder 15">
            <a:extLst>
              <a:ext uri="{FF2B5EF4-FFF2-40B4-BE49-F238E27FC236}">
                <a16:creationId xmlns:a16="http://schemas.microsoft.com/office/drawing/2014/main" id="{721253E0-C778-EF4D-460B-7522A7651134}"/>
              </a:ext>
            </a:extLst>
          </p:cNvPr>
          <p:cNvSpPr>
            <a:spLocks noGrp="1"/>
          </p:cNvSpPr>
          <p:nvPr>
            <p:ph type="body" sz="quarter" idx="10"/>
          </p:nvPr>
        </p:nvSpPr>
        <p:spPr/>
        <p:txBody>
          <a:bodyPr/>
          <a:lstStyle/>
          <a:p>
            <a:endParaRPr lang="en-GB"/>
          </a:p>
        </p:txBody>
      </p:sp>
      <p:sp>
        <p:nvSpPr>
          <p:cNvPr id="17" name="Text Placeholder 16">
            <a:extLst>
              <a:ext uri="{FF2B5EF4-FFF2-40B4-BE49-F238E27FC236}">
                <a16:creationId xmlns:a16="http://schemas.microsoft.com/office/drawing/2014/main" id="{2DC813F6-606B-5E51-AAF3-46E3E0FFCCFA}"/>
              </a:ext>
            </a:extLst>
          </p:cNvPr>
          <p:cNvSpPr>
            <a:spLocks noGrp="1"/>
          </p:cNvSpPr>
          <p:nvPr>
            <p:ph type="body" sz="quarter" idx="12"/>
          </p:nvPr>
        </p:nvSpPr>
        <p:spPr/>
        <p:txBody>
          <a:bodyPr/>
          <a:lstStyle/>
          <a:p>
            <a:endParaRPr lang="en-GB"/>
          </a:p>
        </p:txBody>
      </p:sp>
      <p:graphicFrame>
        <p:nvGraphicFramePr>
          <p:cNvPr id="2" name="Content Placeholder 14">
            <a:extLst>
              <a:ext uri="{FF2B5EF4-FFF2-40B4-BE49-F238E27FC236}">
                <a16:creationId xmlns:a16="http://schemas.microsoft.com/office/drawing/2014/main" id="{AF8B9651-058C-ADD2-7632-FA58823D7584}"/>
              </a:ext>
            </a:extLst>
          </p:cNvPr>
          <p:cNvGraphicFramePr>
            <a:graphicFrameLocks/>
          </p:cNvGraphicFramePr>
          <p:nvPr/>
        </p:nvGraphicFramePr>
        <p:xfrm>
          <a:off x="8329914" y="3044142"/>
          <a:ext cx="1880886" cy="22339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93614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F1D73-8FF2-01B3-84DF-B93135A0874D}"/>
              </a:ext>
            </a:extLst>
          </p:cNvPr>
          <p:cNvSpPr>
            <a:spLocks noGrp="1"/>
          </p:cNvSpPr>
          <p:nvPr>
            <p:ph type="title"/>
          </p:nvPr>
        </p:nvSpPr>
        <p:spPr/>
        <p:txBody>
          <a:bodyPr/>
          <a:lstStyle/>
          <a:p>
            <a:r>
              <a:rPr lang="en-GB" sz="3600" dirty="0"/>
              <a:t>Guest Speakers</a:t>
            </a:r>
          </a:p>
        </p:txBody>
      </p:sp>
      <p:graphicFrame>
        <p:nvGraphicFramePr>
          <p:cNvPr id="6" name="Content Placeholder 5">
            <a:extLst>
              <a:ext uri="{FF2B5EF4-FFF2-40B4-BE49-F238E27FC236}">
                <a16:creationId xmlns:a16="http://schemas.microsoft.com/office/drawing/2014/main" id="{CEF76583-9FF0-0202-2E7E-17FAF3E769F6}"/>
              </a:ext>
            </a:extLst>
          </p:cNvPr>
          <p:cNvGraphicFramePr>
            <a:graphicFrameLocks noGrp="1"/>
          </p:cNvGraphicFramePr>
          <p:nvPr>
            <p:ph idx="1"/>
            <p:extLst>
              <p:ext uri="{D42A27DB-BD31-4B8C-83A1-F6EECF244321}">
                <p14:modId xmlns:p14="http://schemas.microsoft.com/office/powerpoint/2010/main" val="74837155"/>
              </p:ext>
            </p:extLst>
          </p:nvPr>
        </p:nvGraphicFramePr>
        <p:xfrm>
          <a:off x="1788692" y="1857594"/>
          <a:ext cx="8229600" cy="3644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D28935B0-95B4-7B83-5EB8-6314FB57D902}"/>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0C2F916C-5005-A422-21D7-00CE7267B837}"/>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607483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a:extLst>
              <a:ext uri="{FF2B5EF4-FFF2-40B4-BE49-F238E27FC236}">
                <a16:creationId xmlns:a16="http://schemas.microsoft.com/office/drawing/2014/main" id="{3CE25D86-21BE-DB9C-B805-0BBD5560B965}"/>
              </a:ext>
            </a:extLst>
          </p:cNvPr>
          <p:cNvGraphicFramePr>
            <a:graphicFrameLocks noGrp="1"/>
          </p:cNvGraphicFramePr>
          <p:nvPr>
            <p:ph idx="1"/>
            <p:extLst>
              <p:ext uri="{D42A27DB-BD31-4B8C-83A1-F6EECF244321}">
                <p14:modId xmlns:p14="http://schemas.microsoft.com/office/powerpoint/2010/main" val="2443555035"/>
              </p:ext>
            </p:extLst>
          </p:nvPr>
        </p:nvGraphicFramePr>
        <p:xfrm>
          <a:off x="1061545" y="1816133"/>
          <a:ext cx="10068910" cy="3644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 Placeholder 15">
            <a:extLst>
              <a:ext uri="{FF2B5EF4-FFF2-40B4-BE49-F238E27FC236}">
                <a16:creationId xmlns:a16="http://schemas.microsoft.com/office/drawing/2014/main" id="{721253E0-C778-EF4D-460B-7522A7651134}"/>
              </a:ext>
            </a:extLst>
          </p:cNvPr>
          <p:cNvSpPr>
            <a:spLocks noGrp="1"/>
          </p:cNvSpPr>
          <p:nvPr>
            <p:ph type="body" sz="quarter" idx="10"/>
          </p:nvPr>
        </p:nvSpPr>
        <p:spPr/>
        <p:txBody>
          <a:bodyPr/>
          <a:lstStyle/>
          <a:p>
            <a:endParaRPr lang="en-GB"/>
          </a:p>
        </p:txBody>
      </p:sp>
      <p:sp>
        <p:nvSpPr>
          <p:cNvPr id="17" name="Text Placeholder 16">
            <a:extLst>
              <a:ext uri="{FF2B5EF4-FFF2-40B4-BE49-F238E27FC236}">
                <a16:creationId xmlns:a16="http://schemas.microsoft.com/office/drawing/2014/main" id="{2DC813F6-606B-5E51-AAF3-46E3E0FFCCFA}"/>
              </a:ext>
            </a:extLst>
          </p:cNvPr>
          <p:cNvSpPr>
            <a:spLocks noGrp="1"/>
          </p:cNvSpPr>
          <p:nvPr>
            <p:ph type="body" sz="quarter" idx="12"/>
          </p:nvPr>
        </p:nvSpPr>
        <p:spPr/>
        <p:txBody>
          <a:bodyPr/>
          <a:lstStyle/>
          <a:p>
            <a:endParaRPr lang="en-GB"/>
          </a:p>
        </p:txBody>
      </p:sp>
      <p:sp>
        <p:nvSpPr>
          <p:cNvPr id="2" name="Title 1">
            <a:extLst>
              <a:ext uri="{FF2B5EF4-FFF2-40B4-BE49-F238E27FC236}">
                <a16:creationId xmlns:a16="http://schemas.microsoft.com/office/drawing/2014/main" id="{24CCBDB0-4677-1799-F56C-D46B55CDDB60}"/>
              </a:ext>
            </a:extLst>
          </p:cNvPr>
          <p:cNvSpPr txBox="1">
            <a:spLocks/>
          </p:cNvSpPr>
          <p:nvPr/>
        </p:nvSpPr>
        <p:spPr>
          <a:xfrm>
            <a:off x="325801" y="252000"/>
            <a:ext cx="8502890" cy="530192"/>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sz="3600" dirty="0"/>
              <a:t>Teaching Pattern – Spring Term - Weekly</a:t>
            </a:r>
          </a:p>
        </p:txBody>
      </p:sp>
    </p:spTree>
    <p:extLst>
      <p:ext uri="{BB962C8B-B14F-4D97-AF65-F5344CB8AC3E}">
        <p14:creationId xmlns:p14="http://schemas.microsoft.com/office/powerpoint/2010/main" val="2595236804"/>
      </p:ext>
    </p:extLst>
  </p:cSld>
  <p:clrMapOvr>
    <a:masterClrMapping/>
  </p:clrMapOvr>
</p:sld>
</file>

<file path=ppt/theme/theme1.xml><?xml version="1.0" encoding="utf-8"?>
<a:theme xmlns:a="http://schemas.openxmlformats.org/drawingml/2006/main" name="Theme1">
  <a:themeElements>
    <a:clrScheme name="Imperial colour theme">
      <a:dk1>
        <a:sysClr val="windowText" lastClr="000000"/>
      </a:dk1>
      <a:lt1>
        <a:sysClr val="window" lastClr="FFFFFF"/>
      </a:lt1>
      <a:dk2>
        <a:srgbClr val="000080"/>
      </a:dk2>
      <a:lt2>
        <a:srgbClr val="F5F5F5"/>
      </a:lt2>
      <a:accent1>
        <a:srgbClr val="0000CD"/>
      </a:accent1>
      <a:accent2>
        <a:srgbClr val="C71585"/>
      </a:accent2>
      <a:accent3>
        <a:srgbClr val="7B68EE"/>
      </a:accent3>
      <a:accent4>
        <a:srgbClr val="FF0000"/>
      </a:accent4>
      <a:accent5>
        <a:srgbClr val="FF4500"/>
      </a:accent5>
      <a:accent6>
        <a:srgbClr val="006400"/>
      </a:accent6>
      <a:hlink>
        <a:srgbClr val="000080"/>
      </a:hlink>
      <a:folHlink>
        <a:srgbClr val="C71585"/>
      </a:folHlink>
    </a:clrScheme>
    <a:fontScheme name="Imperial College Standard Font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05000"/>
          </a:lnSpc>
          <a:defRPr sz="1600" dirty="0">
            <a:solidFill>
              <a:schemeClr val="tx1"/>
            </a:solidFill>
          </a:defRPr>
        </a:defPPr>
      </a:lstStyle>
    </a:txDef>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Theme1" id="{6E13134C-E877-445E-91A3-4000DD472A85}" vid="{2C5C950A-46A6-4D8B-BEFB-80134F3EC5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17DA4588C67D4BADB579CD5605472B" ma:contentTypeVersion="10" ma:contentTypeDescription="Create a new document." ma:contentTypeScope="" ma:versionID="8b12bc343363f3699b210f819a2fbfda">
  <xsd:schema xmlns:xsd="http://www.w3.org/2001/XMLSchema" xmlns:xs="http://www.w3.org/2001/XMLSchema" xmlns:p="http://schemas.microsoft.com/office/2006/metadata/properties" xmlns:ns2="a4189ba5-e770-4bca-b5d0-cec4ac3646b4" xmlns:ns3="e6617a15-db68-417d-8af8-66105e43eec8" targetNamespace="http://schemas.microsoft.com/office/2006/metadata/properties" ma:root="true" ma:fieldsID="86d951fbedc7295acb58bb8c6ce115a0" ns2:_="" ns3:_="">
    <xsd:import namespace="a4189ba5-e770-4bca-b5d0-cec4ac3646b4"/>
    <xsd:import namespace="e6617a15-db68-417d-8af8-66105e43eec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189ba5-e770-4bca-b5d0-cec4ac3646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4661dae-d6df-48fc-a54e-a577d2899e9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617a15-db68-417d-8af8-66105e43eec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5a360ea-192c-41ba-a85a-f713395c19cd}" ma:internalName="TaxCatchAll" ma:showField="CatchAllData" ma:web="e6617a15-db68-417d-8af8-66105e43ee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6617a15-db68-417d-8af8-66105e43eec8" xsi:nil="true"/>
    <lcf76f155ced4ddcb4097134ff3c332f xmlns="a4189ba5-e770-4bca-b5d0-cec4ac3646b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C309748-E575-4B1F-B55C-FA3AF16A5C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189ba5-e770-4bca-b5d0-cec4ac3646b4"/>
    <ds:schemaRef ds:uri="e6617a15-db68-417d-8af8-66105e43ee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02E307-75FB-4981-8F8F-44B8EEA73F8E}">
  <ds:schemaRefs>
    <ds:schemaRef ds:uri="http://schemas.microsoft.com/sharepoint/v3/contenttype/forms"/>
  </ds:schemaRefs>
</ds:datastoreItem>
</file>

<file path=customXml/itemProps3.xml><?xml version="1.0" encoding="utf-8"?>
<ds:datastoreItem xmlns:ds="http://schemas.openxmlformats.org/officeDocument/2006/customXml" ds:itemID="{7107BF70-B087-4AE3-B145-4900E94BAF24}">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purl.org/dc/terms/"/>
    <ds:schemaRef ds:uri="http://schemas.microsoft.com/office/infopath/2007/PartnerControls"/>
    <ds:schemaRef ds:uri="e6617a15-db68-417d-8af8-66105e43eec8"/>
    <ds:schemaRef ds:uri="a4189ba5-e770-4bca-b5d0-cec4ac3646b4"/>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Theme1</Template>
  <TotalTime>5844</TotalTime>
  <Words>1257</Words>
  <Application>Microsoft Office PowerPoint</Application>
  <PresentationFormat>Widescreen</PresentationFormat>
  <Paragraphs>254</Paragraphs>
  <Slides>27</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Times New Roman</vt:lpstr>
      <vt:lpstr>Roboto</vt:lpstr>
      <vt:lpstr>Calibri</vt:lpstr>
      <vt:lpstr>MentiText</vt:lpstr>
      <vt:lpstr>Arial</vt:lpstr>
      <vt:lpstr>Theme1</vt:lpstr>
      <vt:lpstr>Equality, Diversity and Inclusion in [insert department (i.e. Engineering)]</vt:lpstr>
      <vt:lpstr>Purpose of Today</vt:lpstr>
      <vt:lpstr>Session Plan</vt:lpstr>
      <vt:lpstr>Module Leaders</vt:lpstr>
      <vt:lpstr>PowerPoint Presentation</vt:lpstr>
      <vt:lpstr>PowerPoint Presentation</vt:lpstr>
      <vt:lpstr>Teaching Pattern – Autumn Term - Weekly</vt:lpstr>
      <vt:lpstr>Guest Speakers</vt:lpstr>
      <vt:lpstr>PowerPoint Presentation</vt:lpstr>
      <vt:lpstr>PowerPoint Presentation</vt:lpstr>
      <vt:lpstr>PowerPoint Presentation</vt:lpstr>
      <vt:lpstr>Have your say…</vt:lpstr>
      <vt:lpstr>Academic and Technical Rigor</vt:lpstr>
      <vt:lpstr>Group Activity</vt:lpstr>
      <vt:lpstr>Critique</vt:lpstr>
      <vt:lpstr>Break + Register </vt:lpstr>
      <vt:lpstr>Introduction to EDI</vt:lpstr>
      <vt:lpstr>Introduction to EDI</vt:lpstr>
      <vt:lpstr>PowerPoint Presentation</vt:lpstr>
      <vt:lpstr>PowerPoint Presentation</vt:lpstr>
      <vt:lpstr>PowerPoint Presentation</vt:lpstr>
      <vt:lpstr>PowerPoint Presentation</vt:lpstr>
      <vt:lpstr>EDI @ Imperial</vt:lpstr>
      <vt:lpstr>Discussion</vt:lpstr>
      <vt:lpstr>PowerPoint Presentation</vt:lpstr>
      <vt:lpstr>Have your say…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an Active Bystander</dc:title>
  <dc:creator>Birdi, Amber</dc:creator>
  <cp:lastModifiedBy>Birdi, Amber</cp:lastModifiedBy>
  <cp:revision>4</cp:revision>
  <dcterms:created xsi:type="dcterms:W3CDTF">2024-07-11T12:10:02Z</dcterms:created>
  <dcterms:modified xsi:type="dcterms:W3CDTF">2024-09-10T10:24:26Z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0x0101004C17DA4588C67D4BADB579CD5605472B</vt:lpwstr>
  </property>
  <property fmtid="{D5CDD505-2E9C-101B-9397-08002B2CF9AE}" pid="3" name="MediaServiceImageTags">
    <vt:lpwstr/>
  </property>
</Properties>
</file>