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3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91" r:id="rId2"/>
    <p:sldId id="295" r:id="rId3"/>
    <p:sldId id="319" r:id="rId4"/>
    <p:sldId id="320" r:id="rId5"/>
    <p:sldId id="316" r:id="rId6"/>
    <p:sldId id="318" r:id="rId7"/>
  </p:sldIdLst>
  <p:sldSz cx="12192000" cy="6858000"/>
  <p:notesSz cx="6858000" cy="9144000"/>
  <p:embeddedFontLst>
    <p:embeddedFont>
      <p:font typeface="Cambria" panose="02040503050406030204" pitchFamily="18" charset="0"/>
      <p:regular r:id="rId9"/>
      <p:bold r:id="rId10"/>
      <p:italic r:id="rId11"/>
      <p:boldItalic r:id="rId12"/>
    </p:embeddedFont>
    <p:embeddedFont>
      <p:font typeface="Imperial Sans Text" panose="020B0604020202020204" charset="0"/>
      <p:regular r:id="rId13"/>
      <p:bold r:id="rId14"/>
    </p:embeddedFont>
    <p:embeddedFont>
      <p:font typeface="Imperial Sans Text Medium" panose="020B0604020202020204" charset="0"/>
      <p:regular r:id="rId15"/>
    </p:embeddedFont>
    <p:embeddedFont>
      <p:font typeface="Imperial Sans Text Semibold" panose="020B0604020202020204" charset="0"/>
      <p:bold r:id="rId16"/>
    </p:embeddedFont>
  </p:embeddedFontLst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7DC"/>
    <a:srgbClr val="F8F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77CA75-E477-4828-A00C-5DEF43A86C08}" v="30" dt="2025-03-21T14:10:29.822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jhoff, Coco" userId="6632c136-b03b-4263-a078-fcbbad934a6d" providerId="ADAL" clId="{E877CA75-E477-4828-A00C-5DEF43A86C08}"/>
    <pc:docChg chg="undo custSel addSld delSld modSld">
      <pc:chgData name="Nijhoff, Coco" userId="6632c136-b03b-4263-a078-fcbbad934a6d" providerId="ADAL" clId="{E877CA75-E477-4828-A00C-5DEF43A86C08}" dt="2025-03-21T14:10:29.822" v="828" actId="5793"/>
      <pc:docMkLst>
        <pc:docMk/>
      </pc:docMkLst>
      <pc:sldChg chg="del">
        <pc:chgData name="Nijhoff, Coco" userId="6632c136-b03b-4263-a078-fcbbad934a6d" providerId="ADAL" clId="{E877CA75-E477-4828-A00C-5DEF43A86C08}" dt="2025-03-21T09:41:16.305" v="665" actId="47"/>
        <pc:sldMkLst>
          <pc:docMk/>
          <pc:sldMk cId="1961674838" sldId="286"/>
        </pc:sldMkLst>
      </pc:sldChg>
      <pc:sldChg chg="modSp mod modNotesTx">
        <pc:chgData name="Nijhoff, Coco" userId="6632c136-b03b-4263-a078-fcbbad934a6d" providerId="ADAL" clId="{E877CA75-E477-4828-A00C-5DEF43A86C08}" dt="2025-03-21T14:10:29.822" v="828" actId="5793"/>
        <pc:sldMkLst>
          <pc:docMk/>
          <pc:sldMk cId="2724072112" sldId="291"/>
        </pc:sldMkLst>
        <pc:spChg chg="mod">
          <ac:chgData name="Nijhoff, Coco" userId="6632c136-b03b-4263-a078-fcbbad934a6d" providerId="ADAL" clId="{E877CA75-E477-4828-A00C-5DEF43A86C08}" dt="2025-03-21T09:35:25.861" v="0" actId="255"/>
          <ac:spMkLst>
            <pc:docMk/>
            <pc:sldMk cId="2724072112" sldId="291"/>
            <ac:spMk id="3" creationId="{C52BD528-A09E-5EC1-4705-D425C72CAD2A}"/>
          </ac:spMkLst>
        </pc:spChg>
      </pc:sldChg>
      <pc:sldChg chg="addSp delSp modSp mod setBg modClrScheme chgLayout">
        <pc:chgData name="Nijhoff, Coco" userId="6632c136-b03b-4263-a078-fcbbad934a6d" providerId="ADAL" clId="{E877CA75-E477-4828-A00C-5DEF43A86C08}" dt="2025-03-21T09:41:47.009" v="667" actId="20577"/>
        <pc:sldMkLst>
          <pc:docMk/>
          <pc:sldMk cId="3031389964" sldId="295"/>
        </pc:sldMkLst>
        <pc:spChg chg="mod">
          <ac:chgData name="Nijhoff, Coco" userId="6632c136-b03b-4263-a078-fcbbad934a6d" providerId="ADAL" clId="{E877CA75-E477-4828-A00C-5DEF43A86C08}" dt="2025-03-21T09:40:10.027" v="608"/>
          <ac:spMkLst>
            <pc:docMk/>
            <pc:sldMk cId="3031389964" sldId="295"/>
            <ac:spMk id="2" creationId="{883D3A5B-2471-7FC5-5E83-992CEC6CD69E}"/>
          </ac:spMkLst>
        </pc:spChg>
        <pc:spChg chg="add del mod">
          <ac:chgData name="Nijhoff, Coco" userId="6632c136-b03b-4263-a078-fcbbad934a6d" providerId="ADAL" clId="{E877CA75-E477-4828-A00C-5DEF43A86C08}" dt="2025-03-21T09:40:05.725" v="607" actId="26606"/>
          <ac:spMkLst>
            <pc:docMk/>
            <pc:sldMk cId="3031389964" sldId="295"/>
            <ac:spMk id="3" creationId="{11F22D0D-3D5B-BCDE-BCBB-D71A84E5DA0D}"/>
          </ac:spMkLst>
        </pc:spChg>
        <pc:spChg chg="mod">
          <ac:chgData name="Nijhoff, Coco" userId="6632c136-b03b-4263-a078-fcbbad934a6d" providerId="ADAL" clId="{E877CA75-E477-4828-A00C-5DEF43A86C08}" dt="2025-03-21T09:40:10.027" v="608"/>
          <ac:spMkLst>
            <pc:docMk/>
            <pc:sldMk cId="3031389964" sldId="295"/>
            <ac:spMk id="4" creationId="{B15ACDF4-426F-F7B9-3138-F5071F3516B6}"/>
          </ac:spMkLst>
        </pc:spChg>
        <pc:spChg chg="del">
          <ac:chgData name="Nijhoff, Coco" userId="6632c136-b03b-4263-a078-fcbbad934a6d" providerId="ADAL" clId="{E877CA75-E477-4828-A00C-5DEF43A86C08}" dt="2025-03-21T09:35:52.807" v="2" actId="478"/>
          <ac:spMkLst>
            <pc:docMk/>
            <pc:sldMk cId="3031389964" sldId="295"/>
            <ac:spMk id="5" creationId="{FCCC3F59-89A3-D103-B47E-3834C40E6DA2}"/>
          </ac:spMkLst>
        </pc:spChg>
        <pc:spChg chg="del">
          <ac:chgData name="Nijhoff, Coco" userId="6632c136-b03b-4263-a078-fcbbad934a6d" providerId="ADAL" clId="{E877CA75-E477-4828-A00C-5DEF43A86C08}" dt="2025-03-21T09:35:45.276" v="1" actId="478"/>
          <ac:spMkLst>
            <pc:docMk/>
            <pc:sldMk cId="3031389964" sldId="295"/>
            <ac:spMk id="6" creationId="{1400294F-73F3-3D6D-AA32-00A6ABB323C8}"/>
          </ac:spMkLst>
        </pc:spChg>
        <pc:spChg chg="mod">
          <ac:chgData name="Nijhoff, Coco" userId="6632c136-b03b-4263-a078-fcbbad934a6d" providerId="ADAL" clId="{E877CA75-E477-4828-A00C-5DEF43A86C08}" dt="2025-03-21T09:40:10.027" v="608"/>
          <ac:spMkLst>
            <pc:docMk/>
            <pc:sldMk cId="3031389964" sldId="295"/>
            <ac:spMk id="7" creationId="{7E19D75D-B9A1-BB06-6A30-80BB0599B6A9}"/>
          </ac:spMkLst>
        </pc:spChg>
        <pc:spChg chg="add mod">
          <ac:chgData name="Nijhoff, Coco" userId="6632c136-b03b-4263-a078-fcbbad934a6d" providerId="ADAL" clId="{E877CA75-E477-4828-A00C-5DEF43A86C08}" dt="2025-03-21T09:41:09.617" v="664" actId="1076"/>
          <ac:spMkLst>
            <pc:docMk/>
            <pc:sldMk cId="3031389964" sldId="295"/>
            <ac:spMk id="8" creationId="{87D76686-B276-1874-B5F7-BBE3CFE43EA7}"/>
          </ac:spMkLst>
        </pc:spChg>
        <pc:spChg chg="add del mod">
          <ac:chgData name="Nijhoff, Coco" userId="6632c136-b03b-4263-a078-fcbbad934a6d" providerId="ADAL" clId="{E877CA75-E477-4828-A00C-5DEF43A86C08}" dt="2025-03-21T09:39:54.024" v="604" actId="26606"/>
          <ac:spMkLst>
            <pc:docMk/>
            <pc:sldMk cId="3031389964" sldId="295"/>
            <ac:spMk id="13" creationId="{2F9CB0A5-1DBB-7EC5-AC3E-0CF89BC5ED77}"/>
          </ac:spMkLst>
        </pc:spChg>
        <pc:spChg chg="add del mod">
          <ac:chgData name="Nijhoff, Coco" userId="6632c136-b03b-4263-a078-fcbbad934a6d" providerId="ADAL" clId="{E877CA75-E477-4828-A00C-5DEF43A86C08}" dt="2025-03-21T09:39:54.024" v="604" actId="26606"/>
          <ac:spMkLst>
            <pc:docMk/>
            <pc:sldMk cId="3031389964" sldId="295"/>
            <ac:spMk id="15" creationId="{7666E900-9B2E-BFE1-6633-C2232F43FAEB}"/>
          </ac:spMkLst>
        </pc:spChg>
        <pc:spChg chg="add del mod">
          <ac:chgData name="Nijhoff, Coco" userId="6632c136-b03b-4263-a078-fcbbad934a6d" providerId="ADAL" clId="{E877CA75-E477-4828-A00C-5DEF43A86C08}" dt="2025-03-21T09:40:05.671" v="606" actId="26606"/>
          <ac:spMkLst>
            <pc:docMk/>
            <pc:sldMk cId="3031389964" sldId="295"/>
            <ac:spMk id="17" creationId="{51E4D537-2AF3-CD5D-3BFC-5898980B537D}"/>
          </ac:spMkLst>
        </pc:spChg>
        <pc:spChg chg="add del mod">
          <ac:chgData name="Nijhoff, Coco" userId="6632c136-b03b-4263-a078-fcbbad934a6d" providerId="ADAL" clId="{E877CA75-E477-4828-A00C-5DEF43A86C08}" dt="2025-03-21T09:40:05.671" v="606" actId="26606"/>
          <ac:spMkLst>
            <pc:docMk/>
            <pc:sldMk cId="3031389964" sldId="295"/>
            <ac:spMk id="18" creationId="{BC6A08D8-47E4-C750-176A-B3ACAB55C4EB}"/>
          </ac:spMkLst>
        </pc:spChg>
        <pc:spChg chg="add mod">
          <ac:chgData name="Nijhoff, Coco" userId="6632c136-b03b-4263-a078-fcbbad934a6d" providerId="ADAL" clId="{E877CA75-E477-4828-A00C-5DEF43A86C08}" dt="2025-03-21T09:40:10.027" v="608"/>
          <ac:spMkLst>
            <pc:docMk/>
            <pc:sldMk cId="3031389964" sldId="295"/>
            <ac:spMk id="21" creationId="{2F9CB0A5-1DBB-7EC5-AC3E-0CF89BC5ED77}"/>
          </ac:spMkLst>
        </pc:spChg>
        <pc:spChg chg="add mod">
          <ac:chgData name="Nijhoff, Coco" userId="6632c136-b03b-4263-a078-fcbbad934a6d" providerId="ADAL" clId="{E877CA75-E477-4828-A00C-5DEF43A86C08}" dt="2025-03-21T09:40:10.027" v="608"/>
          <ac:spMkLst>
            <pc:docMk/>
            <pc:sldMk cId="3031389964" sldId="295"/>
            <ac:spMk id="22" creationId="{7666E900-9B2E-BFE1-6633-C2232F43FAEB}"/>
          </ac:spMkLst>
        </pc:spChg>
        <pc:graphicFrameChg chg="add del mod">
          <ac:chgData name="Nijhoff, Coco" userId="6632c136-b03b-4263-a078-fcbbad934a6d" providerId="ADAL" clId="{E877CA75-E477-4828-A00C-5DEF43A86C08}" dt="2025-03-21T09:39:54.024" v="604" actId="26606"/>
          <ac:graphicFrameMkLst>
            <pc:docMk/>
            <pc:sldMk cId="3031389964" sldId="295"/>
            <ac:graphicFrameMk id="9" creationId="{611269F5-F50B-341F-126F-A49C1AAAC0C7}"/>
          </ac:graphicFrameMkLst>
        </pc:graphicFrameChg>
        <pc:graphicFrameChg chg="add del mod">
          <ac:chgData name="Nijhoff, Coco" userId="6632c136-b03b-4263-a078-fcbbad934a6d" providerId="ADAL" clId="{E877CA75-E477-4828-A00C-5DEF43A86C08}" dt="2025-03-21T09:40:05.671" v="606" actId="26606"/>
          <ac:graphicFrameMkLst>
            <pc:docMk/>
            <pc:sldMk cId="3031389964" sldId="295"/>
            <ac:graphicFrameMk id="19" creationId="{72F4EAD9-2584-46E0-EF55-0F249762D5FC}"/>
          </ac:graphicFrameMkLst>
        </pc:graphicFrameChg>
        <pc:graphicFrameChg chg="add mod">
          <ac:chgData name="Nijhoff, Coco" userId="6632c136-b03b-4263-a078-fcbbad934a6d" providerId="ADAL" clId="{E877CA75-E477-4828-A00C-5DEF43A86C08}" dt="2025-03-21T09:41:47.009" v="667" actId="20577"/>
          <ac:graphicFrameMkLst>
            <pc:docMk/>
            <pc:sldMk cId="3031389964" sldId="295"/>
            <ac:graphicFrameMk id="23" creationId="{611269F5-F50B-341F-126F-A49C1AAAC0C7}"/>
          </ac:graphicFrameMkLst>
        </pc:graphicFrameChg>
      </pc:sldChg>
      <pc:sldChg chg="del">
        <pc:chgData name="Nijhoff, Coco" userId="6632c136-b03b-4263-a078-fcbbad934a6d" providerId="ADAL" clId="{E877CA75-E477-4828-A00C-5DEF43A86C08}" dt="2025-03-21T09:48:06.917" v="785" actId="47"/>
        <pc:sldMkLst>
          <pc:docMk/>
          <pc:sldMk cId="3329594451" sldId="297"/>
        </pc:sldMkLst>
      </pc:sldChg>
      <pc:sldChg chg="del">
        <pc:chgData name="Nijhoff, Coco" userId="6632c136-b03b-4263-a078-fcbbad934a6d" providerId="ADAL" clId="{E877CA75-E477-4828-A00C-5DEF43A86C08}" dt="2025-03-21T09:41:17.411" v="666" actId="47"/>
        <pc:sldMkLst>
          <pc:docMk/>
          <pc:sldMk cId="3057419070" sldId="302"/>
        </pc:sldMkLst>
      </pc:sldChg>
      <pc:sldChg chg="addSp delSp modSp new mod setBg modClrScheme chgLayout">
        <pc:chgData name="Nijhoff, Coco" userId="6632c136-b03b-4263-a078-fcbbad934a6d" providerId="ADAL" clId="{E877CA75-E477-4828-A00C-5DEF43A86C08}" dt="2025-03-21T14:10:28.485" v="826"/>
        <pc:sldMkLst>
          <pc:docMk/>
          <pc:sldMk cId="3500231948" sldId="319"/>
        </pc:sldMkLst>
        <pc:spChg chg="mod">
          <ac:chgData name="Nijhoff, Coco" userId="6632c136-b03b-4263-a078-fcbbad934a6d" providerId="ADAL" clId="{E877CA75-E477-4828-A00C-5DEF43A86C08}" dt="2025-03-21T09:44:13.462" v="683"/>
          <ac:spMkLst>
            <pc:docMk/>
            <pc:sldMk cId="3500231948" sldId="319"/>
            <ac:spMk id="2" creationId="{699B40D9-1F80-7AF5-A171-8F49238B3FFC}"/>
          </ac:spMkLst>
        </pc:spChg>
        <pc:spChg chg="del mod">
          <ac:chgData name="Nijhoff, Coco" userId="6632c136-b03b-4263-a078-fcbbad934a6d" providerId="ADAL" clId="{E877CA75-E477-4828-A00C-5DEF43A86C08}" dt="2025-03-21T09:44:07.708" v="682" actId="26606"/>
          <ac:spMkLst>
            <pc:docMk/>
            <pc:sldMk cId="3500231948" sldId="319"/>
            <ac:spMk id="3" creationId="{546D6939-CC8F-695E-1BB1-BCE179BA2D73}"/>
          </ac:spMkLst>
        </pc:spChg>
        <pc:spChg chg="del">
          <ac:chgData name="Nijhoff, Coco" userId="6632c136-b03b-4263-a078-fcbbad934a6d" providerId="ADAL" clId="{E877CA75-E477-4828-A00C-5DEF43A86C08}" dt="2025-03-21T09:44:07.708" v="682" actId="26606"/>
          <ac:spMkLst>
            <pc:docMk/>
            <pc:sldMk cId="3500231948" sldId="319"/>
            <ac:spMk id="4" creationId="{A3A66036-75DE-D428-F1FA-5A95F630A74B}"/>
          </ac:spMkLst>
        </pc:spChg>
        <pc:spChg chg="add mod">
          <ac:chgData name="Nijhoff, Coco" userId="6632c136-b03b-4263-a078-fcbbad934a6d" providerId="ADAL" clId="{E877CA75-E477-4828-A00C-5DEF43A86C08}" dt="2025-03-21T14:10:28.485" v="826"/>
          <ac:spMkLst>
            <pc:docMk/>
            <pc:sldMk cId="3500231948" sldId="319"/>
            <ac:spMk id="7" creationId="{7DB605A0-F2F9-A3C3-2729-542BA21D7EE4}"/>
          </ac:spMkLst>
        </pc:spChg>
        <pc:spChg chg="add mod">
          <ac:chgData name="Nijhoff, Coco" userId="6632c136-b03b-4263-a078-fcbbad934a6d" providerId="ADAL" clId="{E877CA75-E477-4828-A00C-5DEF43A86C08}" dt="2025-03-21T09:46:37.041" v="776" actId="20577"/>
          <ac:spMkLst>
            <pc:docMk/>
            <pc:sldMk cId="3500231948" sldId="319"/>
            <ac:spMk id="10" creationId="{45EDFD93-392B-EAC6-B538-D49A78DCF9BD}"/>
          </ac:spMkLst>
        </pc:spChg>
        <pc:graphicFrameChg chg="add mod">
          <ac:chgData name="Nijhoff, Coco" userId="6632c136-b03b-4263-a078-fcbbad934a6d" providerId="ADAL" clId="{E877CA75-E477-4828-A00C-5DEF43A86C08}" dt="2025-03-21T09:44:24.397" v="684"/>
          <ac:graphicFrameMkLst>
            <pc:docMk/>
            <pc:sldMk cId="3500231948" sldId="319"/>
            <ac:graphicFrameMk id="5" creationId="{8D4F3CDB-741D-1060-839A-FD26667484C6}"/>
          </ac:graphicFrameMkLst>
        </pc:graphicFrameChg>
        <pc:graphicFrameChg chg="add mod">
          <ac:chgData name="Nijhoff, Coco" userId="6632c136-b03b-4263-a078-fcbbad934a6d" providerId="ADAL" clId="{E877CA75-E477-4828-A00C-5DEF43A86C08}" dt="2025-03-21T09:47:18.605" v="778" actId="255"/>
          <ac:graphicFrameMkLst>
            <pc:docMk/>
            <pc:sldMk cId="3500231948" sldId="319"/>
            <ac:graphicFrameMk id="6" creationId="{A48EC76D-E25F-182F-4C3B-F000727F4174}"/>
          </ac:graphicFrameMkLst>
        </pc:graphicFrameChg>
      </pc:sldChg>
      <pc:sldChg chg="addSp modSp add mod setBg">
        <pc:chgData name="Nijhoff, Coco" userId="6632c136-b03b-4263-a078-fcbbad934a6d" providerId="ADAL" clId="{E877CA75-E477-4828-A00C-5DEF43A86C08}" dt="2025-03-21T14:10:27.443" v="825"/>
        <pc:sldMkLst>
          <pc:docMk/>
          <pc:sldMk cId="2536481228" sldId="320"/>
        </pc:sldMkLst>
        <pc:spChg chg="mod">
          <ac:chgData name="Nijhoff, Coco" userId="6632c136-b03b-4263-a078-fcbbad934a6d" providerId="ADAL" clId="{E877CA75-E477-4828-A00C-5DEF43A86C08}" dt="2025-03-21T09:46:06.049" v="749"/>
          <ac:spMkLst>
            <pc:docMk/>
            <pc:sldMk cId="2536481228" sldId="320"/>
            <ac:spMk id="2" creationId="{D66BFBDF-0701-3EEB-C6E8-B422BD2ABDC3}"/>
          </ac:spMkLst>
        </pc:spChg>
        <pc:spChg chg="add mod">
          <ac:chgData name="Nijhoff, Coco" userId="6632c136-b03b-4263-a078-fcbbad934a6d" providerId="ADAL" clId="{E877CA75-E477-4828-A00C-5DEF43A86C08}" dt="2025-03-21T14:10:27.443" v="825"/>
          <ac:spMkLst>
            <pc:docMk/>
            <pc:sldMk cId="2536481228" sldId="320"/>
            <ac:spMk id="3" creationId="{9774FFEC-2265-CB25-2587-FF3FB9F949EF}"/>
          </ac:spMkLst>
        </pc:spChg>
        <pc:spChg chg="mod">
          <ac:chgData name="Nijhoff, Coco" userId="6632c136-b03b-4263-a078-fcbbad934a6d" providerId="ADAL" clId="{E877CA75-E477-4828-A00C-5DEF43A86C08}" dt="2025-03-21T09:46:06.049" v="749"/>
          <ac:spMkLst>
            <pc:docMk/>
            <pc:sldMk cId="2536481228" sldId="320"/>
            <ac:spMk id="10" creationId="{6039FAD8-6270-2BC5-9168-78569FADF487}"/>
          </ac:spMkLst>
        </pc:spChg>
        <pc:graphicFrameChg chg="mod">
          <ac:chgData name="Nijhoff, Coco" userId="6632c136-b03b-4263-a078-fcbbad934a6d" providerId="ADAL" clId="{E877CA75-E477-4828-A00C-5DEF43A86C08}" dt="2025-03-21T09:47:33.322" v="780" actId="255"/>
          <ac:graphicFrameMkLst>
            <pc:docMk/>
            <pc:sldMk cId="2536481228" sldId="320"/>
            <ac:graphicFrameMk id="6" creationId="{6230B6D8-76D3-DFCA-8000-A8A1CF374DD0}"/>
          </ac:graphicFrameMkLst>
        </pc:graphicFrameChg>
      </pc:sldChg>
    </pc:docChg>
  </pc:docChgLst>
  <pc:docChgLst>
    <pc:chgData name="Nijhoff, Coco" userId="6632c136-b03b-4263-a078-fcbbad934a6d" providerId="ADAL" clId="{C0FE49FF-07FF-4A3A-A436-0B7244DC2DD9}"/>
    <pc:docChg chg="custSel modSld">
      <pc:chgData name="Nijhoff, Coco" userId="6632c136-b03b-4263-a078-fcbbad934a6d" providerId="ADAL" clId="{C0FE49FF-07FF-4A3A-A436-0B7244DC2DD9}" dt="2025-03-19T10:25:58.515" v="133" actId="20577"/>
      <pc:docMkLst>
        <pc:docMk/>
      </pc:docMkLst>
      <pc:sldChg chg="addSp delSp modSp mod">
        <pc:chgData name="Nijhoff, Coco" userId="6632c136-b03b-4263-a078-fcbbad934a6d" providerId="ADAL" clId="{C0FE49FF-07FF-4A3A-A436-0B7244DC2DD9}" dt="2025-03-19T10:25:58.515" v="133" actId="20577"/>
        <pc:sldMkLst>
          <pc:docMk/>
          <pc:sldMk cId="2724072112" sldId="291"/>
        </pc:sldMkLst>
        <pc:spChg chg="mod">
          <ac:chgData name="Nijhoff, Coco" userId="6632c136-b03b-4263-a078-fcbbad934a6d" providerId="ADAL" clId="{C0FE49FF-07FF-4A3A-A436-0B7244DC2DD9}" dt="2025-03-19T10:25:58.515" v="133" actId="20577"/>
          <ac:spMkLst>
            <pc:docMk/>
            <pc:sldMk cId="2724072112" sldId="291"/>
            <ac:spMk id="2" creationId="{1039F7E3-F68C-EAF3-0915-A4AA9A327F14}"/>
          </ac:spMkLst>
        </pc:spChg>
        <pc:spChg chg="mod">
          <ac:chgData name="Nijhoff, Coco" userId="6632c136-b03b-4263-a078-fcbbad934a6d" providerId="ADAL" clId="{C0FE49FF-07FF-4A3A-A436-0B7244DC2DD9}" dt="2025-03-19T10:24:18.027" v="89" actId="2710"/>
          <ac:spMkLst>
            <pc:docMk/>
            <pc:sldMk cId="2724072112" sldId="291"/>
            <ac:spMk id="3" creationId="{C52BD528-A09E-5EC1-4705-D425C72CAD2A}"/>
          </ac:spMkLst>
        </pc:spChg>
        <pc:spChg chg="mod">
          <ac:chgData name="Nijhoff, Coco" userId="6632c136-b03b-4263-a078-fcbbad934a6d" providerId="ADAL" clId="{C0FE49FF-07FF-4A3A-A436-0B7244DC2DD9}" dt="2025-03-19T10:22:20.192" v="5" actId="20577"/>
          <ac:spMkLst>
            <pc:docMk/>
            <pc:sldMk cId="2724072112" sldId="291"/>
            <ac:spMk id="6" creationId="{463FC606-34B4-6329-6EA6-1F5995C61C98}"/>
          </ac:spMkLst>
        </pc:spChg>
        <pc:spChg chg="mod">
          <ac:chgData name="Nijhoff, Coco" userId="6632c136-b03b-4263-a078-fcbbad934a6d" providerId="ADAL" clId="{C0FE49FF-07FF-4A3A-A436-0B7244DC2DD9}" dt="2025-03-19T10:21:57.260" v="0"/>
          <ac:spMkLst>
            <pc:docMk/>
            <pc:sldMk cId="2724072112" sldId="291"/>
            <ac:spMk id="7" creationId="{76572399-E8CF-8307-8448-6EFEC55450C8}"/>
          </ac:spMkLst>
        </pc:spChg>
        <pc:picChg chg="add mod">
          <ac:chgData name="Nijhoff, Coco" userId="6632c136-b03b-4263-a078-fcbbad934a6d" providerId="ADAL" clId="{C0FE49FF-07FF-4A3A-A436-0B7244DC2DD9}" dt="2025-03-19T10:22:44.743" v="11" actId="14100"/>
          <ac:picMkLst>
            <pc:docMk/>
            <pc:sldMk cId="2724072112" sldId="291"/>
            <ac:picMk id="5" creationId="{759BC837-A399-74AC-84A6-09D687403D05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E5FAB4-3470-4CD5-B0F2-C8CD214212F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9D6E4E0-A254-49A5-B1A7-BD0948909AEC}">
      <dgm:prSet/>
      <dgm:spPr/>
      <dgm:t>
        <a:bodyPr/>
        <a:lstStyle/>
        <a:p>
          <a:r>
            <a:rPr lang="en-GB" b="1"/>
            <a:t>Honesty</a:t>
          </a:r>
          <a:r>
            <a:rPr lang="en-GB"/>
            <a:t> the quality of being free from fraud or deception</a:t>
          </a:r>
          <a:endParaRPr lang="en-US"/>
        </a:p>
      </dgm:t>
    </dgm:pt>
    <dgm:pt modelId="{2DCB5800-0E55-481F-9A17-3B6591C375C5}" type="parTrans" cxnId="{4844ED7E-E36A-445F-B5EB-F8F542967649}">
      <dgm:prSet/>
      <dgm:spPr/>
      <dgm:t>
        <a:bodyPr/>
        <a:lstStyle/>
        <a:p>
          <a:endParaRPr lang="en-US"/>
        </a:p>
      </dgm:t>
    </dgm:pt>
    <dgm:pt modelId="{F28B3E22-2053-4E83-AD49-B31B8362606F}" type="sibTrans" cxnId="{4844ED7E-E36A-445F-B5EB-F8F542967649}">
      <dgm:prSet/>
      <dgm:spPr/>
      <dgm:t>
        <a:bodyPr/>
        <a:lstStyle/>
        <a:p>
          <a:endParaRPr lang="en-US"/>
        </a:p>
      </dgm:t>
    </dgm:pt>
    <dgm:pt modelId="{E0313FAE-2881-4130-872A-CC514757D3F5}">
      <dgm:prSet/>
      <dgm:spPr/>
      <dgm:t>
        <a:bodyPr/>
        <a:lstStyle/>
        <a:p>
          <a:r>
            <a:rPr lang="en-GB" b="1"/>
            <a:t>Trust</a:t>
          </a:r>
          <a:r>
            <a:rPr lang="en-GB"/>
            <a:t> the assured reliance on the character, ability, strength or truth of someone or something</a:t>
          </a:r>
          <a:endParaRPr lang="en-US"/>
        </a:p>
      </dgm:t>
    </dgm:pt>
    <dgm:pt modelId="{CB70BAFE-A842-4866-BBEC-35502166FA65}" type="parTrans" cxnId="{9B48BF28-10EC-41A0-A819-156DC7A541BB}">
      <dgm:prSet/>
      <dgm:spPr/>
      <dgm:t>
        <a:bodyPr/>
        <a:lstStyle/>
        <a:p>
          <a:endParaRPr lang="en-US"/>
        </a:p>
      </dgm:t>
    </dgm:pt>
    <dgm:pt modelId="{D3890720-E7F7-4F7C-8745-F03DF592F2F2}" type="sibTrans" cxnId="{9B48BF28-10EC-41A0-A819-156DC7A541BB}">
      <dgm:prSet/>
      <dgm:spPr/>
      <dgm:t>
        <a:bodyPr/>
        <a:lstStyle/>
        <a:p>
          <a:endParaRPr lang="en-US"/>
        </a:p>
      </dgm:t>
    </dgm:pt>
    <dgm:pt modelId="{41F976A9-ECD0-453F-9DC0-537D29A7F258}">
      <dgm:prSet/>
      <dgm:spPr/>
      <dgm:t>
        <a:bodyPr/>
        <a:lstStyle/>
        <a:p>
          <a:r>
            <a:rPr lang="en-GB" b="1"/>
            <a:t>Fairness</a:t>
          </a:r>
          <a:r>
            <a:rPr lang="en-GB"/>
            <a:t> the quality or state of being fair and impartial, with a lack of favouritism</a:t>
          </a:r>
          <a:endParaRPr lang="en-US"/>
        </a:p>
      </dgm:t>
    </dgm:pt>
    <dgm:pt modelId="{38535D4B-4E77-44C3-85BB-2E41A1ED19DB}" type="parTrans" cxnId="{785891ED-EFE6-4BA6-BF8D-4C9F71325147}">
      <dgm:prSet/>
      <dgm:spPr/>
      <dgm:t>
        <a:bodyPr/>
        <a:lstStyle/>
        <a:p>
          <a:endParaRPr lang="en-US"/>
        </a:p>
      </dgm:t>
    </dgm:pt>
    <dgm:pt modelId="{CC2509C6-0D52-423E-AC0A-93D5C6244872}" type="sibTrans" cxnId="{785891ED-EFE6-4BA6-BF8D-4C9F71325147}">
      <dgm:prSet/>
      <dgm:spPr/>
      <dgm:t>
        <a:bodyPr/>
        <a:lstStyle/>
        <a:p>
          <a:endParaRPr lang="en-US"/>
        </a:p>
      </dgm:t>
    </dgm:pt>
    <dgm:pt modelId="{48153006-4908-4E79-A319-34E76B2746D1}">
      <dgm:prSet/>
      <dgm:spPr/>
      <dgm:t>
        <a:bodyPr/>
        <a:lstStyle/>
        <a:p>
          <a:r>
            <a:rPr lang="en-GB" b="1"/>
            <a:t>Respect</a:t>
          </a:r>
          <a:r>
            <a:rPr lang="en-GB"/>
            <a:t> high or special regard, the quality or state of being esteemed</a:t>
          </a:r>
          <a:endParaRPr lang="en-US"/>
        </a:p>
      </dgm:t>
    </dgm:pt>
    <dgm:pt modelId="{EF1A5C0A-18FB-440A-9502-1B178E4E5037}" type="parTrans" cxnId="{9C826404-848B-430A-AF4D-2694EF96C1BA}">
      <dgm:prSet/>
      <dgm:spPr/>
      <dgm:t>
        <a:bodyPr/>
        <a:lstStyle/>
        <a:p>
          <a:endParaRPr lang="en-US"/>
        </a:p>
      </dgm:t>
    </dgm:pt>
    <dgm:pt modelId="{BB17B2E1-D3D8-4002-BA23-35915B8511C7}" type="sibTrans" cxnId="{9C826404-848B-430A-AF4D-2694EF96C1BA}">
      <dgm:prSet/>
      <dgm:spPr/>
      <dgm:t>
        <a:bodyPr/>
        <a:lstStyle/>
        <a:p>
          <a:endParaRPr lang="en-US"/>
        </a:p>
      </dgm:t>
    </dgm:pt>
    <dgm:pt modelId="{4CBA5F80-B66E-40C1-B89E-1D6F85D48ACF}">
      <dgm:prSet/>
      <dgm:spPr/>
      <dgm:t>
        <a:bodyPr/>
        <a:lstStyle/>
        <a:p>
          <a:r>
            <a:rPr lang="en-GB" b="1"/>
            <a:t>Responsibility</a:t>
          </a:r>
          <a:r>
            <a:rPr lang="en-GB"/>
            <a:t> the quality or state of being responsible, with moral, legal, mental accountability</a:t>
          </a:r>
          <a:endParaRPr lang="en-US"/>
        </a:p>
      </dgm:t>
    </dgm:pt>
    <dgm:pt modelId="{8918781F-F1A1-4146-88C4-246448BD3ED7}" type="parTrans" cxnId="{FCABB0E0-9EB8-4474-9DF8-4605DC0DA5C5}">
      <dgm:prSet/>
      <dgm:spPr/>
      <dgm:t>
        <a:bodyPr/>
        <a:lstStyle/>
        <a:p>
          <a:endParaRPr lang="en-US"/>
        </a:p>
      </dgm:t>
    </dgm:pt>
    <dgm:pt modelId="{3C11D308-0856-4E07-870D-E8A2EB2E2335}" type="sibTrans" cxnId="{FCABB0E0-9EB8-4474-9DF8-4605DC0DA5C5}">
      <dgm:prSet/>
      <dgm:spPr/>
      <dgm:t>
        <a:bodyPr/>
        <a:lstStyle/>
        <a:p>
          <a:endParaRPr lang="en-US"/>
        </a:p>
      </dgm:t>
    </dgm:pt>
    <dgm:pt modelId="{87FD1844-D809-4608-9990-37BB20D9155D}">
      <dgm:prSet/>
      <dgm:spPr/>
      <dgm:t>
        <a:bodyPr/>
        <a:lstStyle/>
        <a:p>
          <a:r>
            <a:rPr lang="en-GB" b="1"/>
            <a:t>Courage</a:t>
          </a:r>
          <a:r>
            <a:rPr lang="en-GB"/>
            <a:t> the mental or moral strength to venture, persevere, or withstand fear or difficulty</a:t>
          </a:r>
          <a:endParaRPr lang="en-US"/>
        </a:p>
      </dgm:t>
    </dgm:pt>
    <dgm:pt modelId="{81C890B6-8B9F-4D7B-BBE9-FEFDC2BE60E4}" type="parTrans" cxnId="{4F10E242-E48F-44E4-B1F7-F80D4F2A98F7}">
      <dgm:prSet/>
      <dgm:spPr/>
      <dgm:t>
        <a:bodyPr/>
        <a:lstStyle/>
        <a:p>
          <a:endParaRPr lang="en-US"/>
        </a:p>
      </dgm:t>
    </dgm:pt>
    <dgm:pt modelId="{B934D4C8-74CF-4758-910E-160B6FDAD9ED}" type="sibTrans" cxnId="{4F10E242-E48F-44E4-B1F7-F80D4F2A98F7}">
      <dgm:prSet/>
      <dgm:spPr/>
      <dgm:t>
        <a:bodyPr/>
        <a:lstStyle/>
        <a:p>
          <a:endParaRPr lang="en-US"/>
        </a:p>
      </dgm:t>
    </dgm:pt>
    <dgm:pt modelId="{B636D74D-B882-4176-ADFC-38293F50C3A4}" type="pres">
      <dgm:prSet presAssocID="{B6E5FAB4-3470-4CD5-B0F2-C8CD214212F8}" presName="root" presStyleCnt="0">
        <dgm:presLayoutVars>
          <dgm:dir/>
          <dgm:resizeHandles val="exact"/>
        </dgm:presLayoutVars>
      </dgm:prSet>
      <dgm:spPr/>
    </dgm:pt>
    <dgm:pt modelId="{C674EF7C-B5C3-4FDF-ADAB-0156E493CDC0}" type="pres">
      <dgm:prSet presAssocID="{29D6E4E0-A254-49A5-B1A7-BD0948909AEC}" presName="compNode" presStyleCnt="0"/>
      <dgm:spPr/>
    </dgm:pt>
    <dgm:pt modelId="{15FFA5CF-4C7A-4DAA-95F4-CA6FEECD3CC0}" type="pres">
      <dgm:prSet presAssocID="{29D6E4E0-A254-49A5-B1A7-BD0948909AEC}" presName="bgRect" presStyleLbl="bgShp" presStyleIdx="0" presStyleCnt="6"/>
      <dgm:spPr/>
    </dgm:pt>
    <dgm:pt modelId="{639BED75-DF04-4FAF-B47E-EAAEB23F5AE4}" type="pres">
      <dgm:prSet presAssocID="{29D6E4E0-A254-49A5-B1A7-BD0948909AE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248F7F3C-5AE2-46BB-8EBA-9DD8502AFF9F}" type="pres">
      <dgm:prSet presAssocID="{29D6E4E0-A254-49A5-B1A7-BD0948909AEC}" presName="spaceRect" presStyleCnt="0"/>
      <dgm:spPr/>
    </dgm:pt>
    <dgm:pt modelId="{05A3BE77-ED87-4302-8543-B9E9C78CD2CC}" type="pres">
      <dgm:prSet presAssocID="{29D6E4E0-A254-49A5-B1A7-BD0948909AEC}" presName="parTx" presStyleLbl="revTx" presStyleIdx="0" presStyleCnt="6">
        <dgm:presLayoutVars>
          <dgm:chMax val="0"/>
          <dgm:chPref val="0"/>
        </dgm:presLayoutVars>
      </dgm:prSet>
      <dgm:spPr/>
    </dgm:pt>
    <dgm:pt modelId="{3A093CF2-3C3C-4148-8D79-C1F74211639D}" type="pres">
      <dgm:prSet presAssocID="{F28B3E22-2053-4E83-AD49-B31B8362606F}" presName="sibTrans" presStyleCnt="0"/>
      <dgm:spPr/>
    </dgm:pt>
    <dgm:pt modelId="{49A4075B-706A-4439-96B1-D35EA055B898}" type="pres">
      <dgm:prSet presAssocID="{E0313FAE-2881-4130-872A-CC514757D3F5}" presName="compNode" presStyleCnt="0"/>
      <dgm:spPr/>
    </dgm:pt>
    <dgm:pt modelId="{63C0D282-CF64-472C-86A3-79B13262F9CD}" type="pres">
      <dgm:prSet presAssocID="{E0313FAE-2881-4130-872A-CC514757D3F5}" presName="bgRect" presStyleLbl="bgShp" presStyleIdx="1" presStyleCnt="6"/>
      <dgm:spPr/>
    </dgm:pt>
    <dgm:pt modelId="{C71394D8-1BDD-45CE-9793-A4BD1768A710}" type="pres">
      <dgm:prSet presAssocID="{E0313FAE-2881-4130-872A-CC514757D3F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2DAE454-8416-4C93-A88E-23A7221577AF}" type="pres">
      <dgm:prSet presAssocID="{E0313FAE-2881-4130-872A-CC514757D3F5}" presName="spaceRect" presStyleCnt="0"/>
      <dgm:spPr/>
    </dgm:pt>
    <dgm:pt modelId="{869EA4FD-BCA7-4D71-9765-901CC28F71F2}" type="pres">
      <dgm:prSet presAssocID="{E0313FAE-2881-4130-872A-CC514757D3F5}" presName="parTx" presStyleLbl="revTx" presStyleIdx="1" presStyleCnt="6">
        <dgm:presLayoutVars>
          <dgm:chMax val="0"/>
          <dgm:chPref val="0"/>
        </dgm:presLayoutVars>
      </dgm:prSet>
      <dgm:spPr/>
    </dgm:pt>
    <dgm:pt modelId="{6945DA41-37CD-4103-8486-7A082E652B88}" type="pres">
      <dgm:prSet presAssocID="{D3890720-E7F7-4F7C-8745-F03DF592F2F2}" presName="sibTrans" presStyleCnt="0"/>
      <dgm:spPr/>
    </dgm:pt>
    <dgm:pt modelId="{A7DB97CF-D957-4D19-825C-E0559E8517FF}" type="pres">
      <dgm:prSet presAssocID="{41F976A9-ECD0-453F-9DC0-537D29A7F258}" presName="compNode" presStyleCnt="0"/>
      <dgm:spPr/>
    </dgm:pt>
    <dgm:pt modelId="{ECA20266-1D2B-4F1E-A407-56E730237EDD}" type="pres">
      <dgm:prSet presAssocID="{41F976A9-ECD0-453F-9DC0-537D29A7F258}" presName="bgRect" presStyleLbl="bgShp" presStyleIdx="2" presStyleCnt="6"/>
      <dgm:spPr/>
    </dgm:pt>
    <dgm:pt modelId="{CD501769-F93A-4E24-A679-5347D8F1AA3A}" type="pres">
      <dgm:prSet presAssocID="{41F976A9-ECD0-453F-9DC0-537D29A7F25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06BEA2B6-B037-4995-BACF-EC2FA0BFC11F}" type="pres">
      <dgm:prSet presAssocID="{41F976A9-ECD0-453F-9DC0-537D29A7F258}" presName="spaceRect" presStyleCnt="0"/>
      <dgm:spPr/>
    </dgm:pt>
    <dgm:pt modelId="{58489C2D-BBEB-41F4-9A4C-C60380AB6DDF}" type="pres">
      <dgm:prSet presAssocID="{41F976A9-ECD0-453F-9DC0-537D29A7F258}" presName="parTx" presStyleLbl="revTx" presStyleIdx="2" presStyleCnt="6">
        <dgm:presLayoutVars>
          <dgm:chMax val="0"/>
          <dgm:chPref val="0"/>
        </dgm:presLayoutVars>
      </dgm:prSet>
      <dgm:spPr/>
    </dgm:pt>
    <dgm:pt modelId="{EDE1ACA2-8205-45DD-8525-CC88167E6F11}" type="pres">
      <dgm:prSet presAssocID="{CC2509C6-0D52-423E-AC0A-93D5C6244872}" presName="sibTrans" presStyleCnt="0"/>
      <dgm:spPr/>
    </dgm:pt>
    <dgm:pt modelId="{84BA7CFA-F3F8-48D8-9DEF-8505B8879517}" type="pres">
      <dgm:prSet presAssocID="{48153006-4908-4E79-A319-34E76B2746D1}" presName="compNode" presStyleCnt="0"/>
      <dgm:spPr/>
    </dgm:pt>
    <dgm:pt modelId="{E138837F-9F01-4B8B-B4E7-4758017A4C0F}" type="pres">
      <dgm:prSet presAssocID="{48153006-4908-4E79-A319-34E76B2746D1}" presName="bgRect" presStyleLbl="bgShp" presStyleIdx="3" presStyleCnt="6"/>
      <dgm:spPr/>
    </dgm:pt>
    <dgm:pt modelId="{9DBC5E2A-0F1D-4F11-8A34-9E9312181B22}" type="pres">
      <dgm:prSet presAssocID="{48153006-4908-4E79-A319-34E76B2746D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6EAC85EB-EB3B-43C5-996F-5108114E1E0F}" type="pres">
      <dgm:prSet presAssocID="{48153006-4908-4E79-A319-34E76B2746D1}" presName="spaceRect" presStyleCnt="0"/>
      <dgm:spPr/>
    </dgm:pt>
    <dgm:pt modelId="{357CC65B-CCD3-4B1D-BFE6-F77538DBC1A8}" type="pres">
      <dgm:prSet presAssocID="{48153006-4908-4E79-A319-34E76B2746D1}" presName="parTx" presStyleLbl="revTx" presStyleIdx="3" presStyleCnt="6">
        <dgm:presLayoutVars>
          <dgm:chMax val="0"/>
          <dgm:chPref val="0"/>
        </dgm:presLayoutVars>
      </dgm:prSet>
      <dgm:spPr/>
    </dgm:pt>
    <dgm:pt modelId="{B92306E5-2453-4DF1-B27F-DB5A7FE936C8}" type="pres">
      <dgm:prSet presAssocID="{BB17B2E1-D3D8-4002-BA23-35915B8511C7}" presName="sibTrans" presStyleCnt="0"/>
      <dgm:spPr/>
    </dgm:pt>
    <dgm:pt modelId="{E1E2EF87-8358-4183-9C8C-DB2959BDBF4E}" type="pres">
      <dgm:prSet presAssocID="{4CBA5F80-B66E-40C1-B89E-1D6F85D48ACF}" presName="compNode" presStyleCnt="0"/>
      <dgm:spPr/>
    </dgm:pt>
    <dgm:pt modelId="{C4F37774-B23E-4670-B4B4-175B08AF90B5}" type="pres">
      <dgm:prSet presAssocID="{4CBA5F80-B66E-40C1-B89E-1D6F85D48ACF}" presName="bgRect" presStyleLbl="bgShp" presStyleIdx="4" presStyleCnt="6"/>
      <dgm:spPr/>
    </dgm:pt>
    <dgm:pt modelId="{4FEFC128-76B1-4ED1-AFFA-AB3B5B79EA76}" type="pres">
      <dgm:prSet presAssocID="{4CBA5F80-B66E-40C1-B89E-1D6F85D48AC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87F55596-CC3B-4817-9585-37AADAF8364E}" type="pres">
      <dgm:prSet presAssocID="{4CBA5F80-B66E-40C1-B89E-1D6F85D48ACF}" presName="spaceRect" presStyleCnt="0"/>
      <dgm:spPr/>
    </dgm:pt>
    <dgm:pt modelId="{D89CA6CE-3BC7-485A-AA1D-53679D408E04}" type="pres">
      <dgm:prSet presAssocID="{4CBA5F80-B66E-40C1-B89E-1D6F85D48ACF}" presName="parTx" presStyleLbl="revTx" presStyleIdx="4" presStyleCnt="6">
        <dgm:presLayoutVars>
          <dgm:chMax val="0"/>
          <dgm:chPref val="0"/>
        </dgm:presLayoutVars>
      </dgm:prSet>
      <dgm:spPr/>
    </dgm:pt>
    <dgm:pt modelId="{72C28A35-E248-4254-AFE3-74927BAD46A2}" type="pres">
      <dgm:prSet presAssocID="{3C11D308-0856-4E07-870D-E8A2EB2E2335}" presName="sibTrans" presStyleCnt="0"/>
      <dgm:spPr/>
    </dgm:pt>
    <dgm:pt modelId="{E22735FD-08E4-4225-BAEF-725A0E3B0874}" type="pres">
      <dgm:prSet presAssocID="{87FD1844-D809-4608-9990-37BB20D9155D}" presName="compNode" presStyleCnt="0"/>
      <dgm:spPr/>
    </dgm:pt>
    <dgm:pt modelId="{8ADE1B77-96D7-4970-9399-785EA36EBA81}" type="pres">
      <dgm:prSet presAssocID="{87FD1844-D809-4608-9990-37BB20D9155D}" presName="bgRect" presStyleLbl="bgShp" presStyleIdx="5" presStyleCnt="6"/>
      <dgm:spPr/>
    </dgm:pt>
    <dgm:pt modelId="{5E9066DA-DC95-4730-83A4-E62AC56A7B07}" type="pres">
      <dgm:prSet presAssocID="{87FD1844-D809-4608-9990-37BB20D9155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A411309-6A84-4232-8166-A8F4D0D9A5A7}" type="pres">
      <dgm:prSet presAssocID="{87FD1844-D809-4608-9990-37BB20D9155D}" presName="spaceRect" presStyleCnt="0"/>
      <dgm:spPr/>
    </dgm:pt>
    <dgm:pt modelId="{730577DC-794E-4B6A-BE91-60FFD829FC10}" type="pres">
      <dgm:prSet presAssocID="{87FD1844-D809-4608-9990-37BB20D9155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C826404-848B-430A-AF4D-2694EF96C1BA}" srcId="{B6E5FAB4-3470-4CD5-B0F2-C8CD214212F8}" destId="{48153006-4908-4E79-A319-34E76B2746D1}" srcOrd="3" destOrd="0" parTransId="{EF1A5C0A-18FB-440A-9502-1B178E4E5037}" sibTransId="{BB17B2E1-D3D8-4002-BA23-35915B8511C7}"/>
    <dgm:cxn modelId="{0ECE4925-724B-4612-8029-7EEEAF90D3F4}" type="presOf" srcId="{48153006-4908-4E79-A319-34E76B2746D1}" destId="{357CC65B-CCD3-4B1D-BFE6-F77538DBC1A8}" srcOrd="0" destOrd="0" presId="urn:microsoft.com/office/officeart/2018/2/layout/IconVerticalSolidList"/>
    <dgm:cxn modelId="{041CBA26-F1AF-432B-8A07-92D96176906A}" type="presOf" srcId="{4CBA5F80-B66E-40C1-B89E-1D6F85D48ACF}" destId="{D89CA6CE-3BC7-485A-AA1D-53679D408E04}" srcOrd="0" destOrd="0" presId="urn:microsoft.com/office/officeart/2018/2/layout/IconVerticalSolidList"/>
    <dgm:cxn modelId="{9B48BF28-10EC-41A0-A819-156DC7A541BB}" srcId="{B6E5FAB4-3470-4CD5-B0F2-C8CD214212F8}" destId="{E0313FAE-2881-4130-872A-CC514757D3F5}" srcOrd="1" destOrd="0" parTransId="{CB70BAFE-A842-4866-BBEC-35502166FA65}" sibTransId="{D3890720-E7F7-4F7C-8745-F03DF592F2F2}"/>
    <dgm:cxn modelId="{6773DA39-1102-4542-BA13-45D00156B288}" type="presOf" srcId="{87FD1844-D809-4608-9990-37BB20D9155D}" destId="{730577DC-794E-4B6A-BE91-60FFD829FC10}" srcOrd="0" destOrd="0" presId="urn:microsoft.com/office/officeart/2018/2/layout/IconVerticalSolidList"/>
    <dgm:cxn modelId="{818CD942-F92A-4710-B1E5-46C3562436D2}" type="presOf" srcId="{29D6E4E0-A254-49A5-B1A7-BD0948909AEC}" destId="{05A3BE77-ED87-4302-8543-B9E9C78CD2CC}" srcOrd="0" destOrd="0" presId="urn:microsoft.com/office/officeart/2018/2/layout/IconVerticalSolidList"/>
    <dgm:cxn modelId="{4F10E242-E48F-44E4-B1F7-F80D4F2A98F7}" srcId="{B6E5FAB4-3470-4CD5-B0F2-C8CD214212F8}" destId="{87FD1844-D809-4608-9990-37BB20D9155D}" srcOrd="5" destOrd="0" parTransId="{81C890B6-8B9F-4D7B-BBE9-FEFDC2BE60E4}" sibTransId="{B934D4C8-74CF-4758-910E-160B6FDAD9ED}"/>
    <dgm:cxn modelId="{4844ED7E-E36A-445F-B5EB-F8F542967649}" srcId="{B6E5FAB4-3470-4CD5-B0F2-C8CD214212F8}" destId="{29D6E4E0-A254-49A5-B1A7-BD0948909AEC}" srcOrd="0" destOrd="0" parTransId="{2DCB5800-0E55-481F-9A17-3B6591C375C5}" sibTransId="{F28B3E22-2053-4E83-AD49-B31B8362606F}"/>
    <dgm:cxn modelId="{DA4AF9B7-C138-425B-8F71-D8EE2DD50878}" type="presOf" srcId="{E0313FAE-2881-4130-872A-CC514757D3F5}" destId="{869EA4FD-BCA7-4D71-9765-901CC28F71F2}" srcOrd="0" destOrd="0" presId="urn:microsoft.com/office/officeart/2018/2/layout/IconVerticalSolidList"/>
    <dgm:cxn modelId="{FCABB0E0-9EB8-4474-9DF8-4605DC0DA5C5}" srcId="{B6E5FAB4-3470-4CD5-B0F2-C8CD214212F8}" destId="{4CBA5F80-B66E-40C1-B89E-1D6F85D48ACF}" srcOrd="4" destOrd="0" parTransId="{8918781F-F1A1-4146-88C4-246448BD3ED7}" sibTransId="{3C11D308-0856-4E07-870D-E8A2EB2E2335}"/>
    <dgm:cxn modelId="{785891ED-EFE6-4BA6-BF8D-4C9F71325147}" srcId="{B6E5FAB4-3470-4CD5-B0F2-C8CD214212F8}" destId="{41F976A9-ECD0-453F-9DC0-537D29A7F258}" srcOrd="2" destOrd="0" parTransId="{38535D4B-4E77-44C3-85BB-2E41A1ED19DB}" sibTransId="{CC2509C6-0D52-423E-AC0A-93D5C6244872}"/>
    <dgm:cxn modelId="{9B2BCDEF-9564-4212-B428-2CF4BCC0D85E}" type="presOf" srcId="{41F976A9-ECD0-453F-9DC0-537D29A7F258}" destId="{58489C2D-BBEB-41F4-9A4C-C60380AB6DDF}" srcOrd="0" destOrd="0" presId="urn:microsoft.com/office/officeart/2018/2/layout/IconVerticalSolidList"/>
    <dgm:cxn modelId="{EF24ABF0-372E-4B13-B1E1-3E1E47F681E2}" type="presOf" srcId="{B6E5FAB4-3470-4CD5-B0F2-C8CD214212F8}" destId="{B636D74D-B882-4176-ADFC-38293F50C3A4}" srcOrd="0" destOrd="0" presId="urn:microsoft.com/office/officeart/2018/2/layout/IconVerticalSolidList"/>
    <dgm:cxn modelId="{FBE2085F-DC1D-4511-8622-B1122449E25E}" type="presParOf" srcId="{B636D74D-B882-4176-ADFC-38293F50C3A4}" destId="{C674EF7C-B5C3-4FDF-ADAB-0156E493CDC0}" srcOrd="0" destOrd="0" presId="urn:microsoft.com/office/officeart/2018/2/layout/IconVerticalSolidList"/>
    <dgm:cxn modelId="{13BB1F66-0FEF-4B7C-81F0-8D14D3650502}" type="presParOf" srcId="{C674EF7C-B5C3-4FDF-ADAB-0156E493CDC0}" destId="{15FFA5CF-4C7A-4DAA-95F4-CA6FEECD3CC0}" srcOrd="0" destOrd="0" presId="urn:microsoft.com/office/officeart/2018/2/layout/IconVerticalSolidList"/>
    <dgm:cxn modelId="{C3478BDE-240C-48E0-A256-94CEA89B9F00}" type="presParOf" srcId="{C674EF7C-B5C3-4FDF-ADAB-0156E493CDC0}" destId="{639BED75-DF04-4FAF-B47E-EAAEB23F5AE4}" srcOrd="1" destOrd="0" presId="urn:microsoft.com/office/officeart/2018/2/layout/IconVerticalSolidList"/>
    <dgm:cxn modelId="{34428F54-7433-4CD0-AF6F-CE1A674AAFB4}" type="presParOf" srcId="{C674EF7C-B5C3-4FDF-ADAB-0156E493CDC0}" destId="{248F7F3C-5AE2-46BB-8EBA-9DD8502AFF9F}" srcOrd="2" destOrd="0" presId="urn:microsoft.com/office/officeart/2018/2/layout/IconVerticalSolidList"/>
    <dgm:cxn modelId="{37804CDF-9AB2-43A7-8214-961FA00655F0}" type="presParOf" srcId="{C674EF7C-B5C3-4FDF-ADAB-0156E493CDC0}" destId="{05A3BE77-ED87-4302-8543-B9E9C78CD2CC}" srcOrd="3" destOrd="0" presId="urn:microsoft.com/office/officeart/2018/2/layout/IconVerticalSolidList"/>
    <dgm:cxn modelId="{197BE375-0F3A-4777-8927-BEC87CE59FB2}" type="presParOf" srcId="{B636D74D-B882-4176-ADFC-38293F50C3A4}" destId="{3A093CF2-3C3C-4148-8D79-C1F74211639D}" srcOrd="1" destOrd="0" presId="urn:microsoft.com/office/officeart/2018/2/layout/IconVerticalSolidList"/>
    <dgm:cxn modelId="{5D8F4410-60DA-4058-AB13-C9AF42947BBD}" type="presParOf" srcId="{B636D74D-B882-4176-ADFC-38293F50C3A4}" destId="{49A4075B-706A-4439-96B1-D35EA055B898}" srcOrd="2" destOrd="0" presId="urn:microsoft.com/office/officeart/2018/2/layout/IconVerticalSolidList"/>
    <dgm:cxn modelId="{78B88746-1551-46E5-9909-B22FAAAD2D9C}" type="presParOf" srcId="{49A4075B-706A-4439-96B1-D35EA055B898}" destId="{63C0D282-CF64-472C-86A3-79B13262F9CD}" srcOrd="0" destOrd="0" presId="urn:microsoft.com/office/officeart/2018/2/layout/IconVerticalSolidList"/>
    <dgm:cxn modelId="{F8BC9B55-0263-4FD5-9497-C51A1B13DBD8}" type="presParOf" srcId="{49A4075B-706A-4439-96B1-D35EA055B898}" destId="{C71394D8-1BDD-45CE-9793-A4BD1768A710}" srcOrd="1" destOrd="0" presId="urn:microsoft.com/office/officeart/2018/2/layout/IconVerticalSolidList"/>
    <dgm:cxn modelId="{63CE627B-0FA0-4961-A069-621FF512A661}" type="presParOf" srcId="{49A4075B-706A-4439-96B1-D35EA055B898}" destId="{82DAE454-8416-4C93-A88E-23A7221577AF}" srcOrd="2" destOrd="0" presId="urn:microsoft.com/office/officeart/2018/2/layout/IconVerticalSolidList"/>
    <dgm:cxn modelId="{1727B7E6-9DFF-4E3F-B764-B15F20AAB6CE}" type="presParOf" srcId="{49A4075B-706A-4439-96B1-D35EA055B898}" destId="{869EA4FD-BCA7-4D71-9765-901CC28F71F2}" srcOrd="3" destOrd="0" presId="urn:microsoft.com/office/officeart/2018/2/layout/IconVerticalSolidList"/>
    <dgm:cxn modelId="{0E1A07A4-1E91-4E78-B548-65166F2C3847}" type="presParOf" srcId="{B636D74D-B882-4176-ADFC-38293F50C3A4}" destId="{6945DA41-37CD-4103-8486-7A082E652B88}" srcOrd="3" destOrd="0" presId="urn:microsoft.com/office/officeart/2018/2/layout/IconVerticalSolidList"/>
    <dgm:cxn modelId="{36984025-38CD-45BA-9152-D225A93E8D23}" type="presParOf" srcId="{B636D74D-B882-4176-ADFC-38293F50C3A4}" destId="{A7DB97CF-D957-4D19-825C-E0559E8517FF}" srcOrd="4" destOrd="0" presId="urn:microsoft.com/office/officeart/2018/2/layout/IconVerticalSolidList"/>
    <dgm:cxn modelId="{4CEC5AAB-4F69-4F89-AD8E-2AE943DDB4D9}" type="presParOf" srcId="{A7DB97CF-D957-4D19-825C-E0559E8517FF}" destId="{ECA20266-1D2B-4F1E-A407-56E730237EDD}" srcOrd="0" destOrd="0" presId="urn:microsoft.com/office/officeart/2018/2/layout/IconVerticalSolidList"/>
    <dgm:cxn modelId="{3AA4BE6F-0FBB-4610-AAB1-A8021BD76770}" type="presParOf" srcId="{A7DB97CF-D957-4D19-825C-E0559E8517FF}" destId="{CD501769-F93A-4E24-A679-5347D8F1AA3A}" srcOrd="1" destOrd="0" presId="urn:microsoft.com/office/officeart/2018/2/layout/IconVerticalSolidList"/>
    <dgm:cxn modelId="{A92EEC06-AA3E-4DD6-A5F8-33E87C28415E}" type="presParOf" srcId="{A7DB97CF-D957-4D19-825C-E0559E8517FF}" destId="{06BEA2B6-B037-4995-BACF-EC2FA0BFC11F}" srcOrd="2" destOrd="0" presId="urn:microsoft.com/office/officeart/2018/2/layout/IconVerticalSolidList"/>
    <dgm:cxn modelId="{FDA7C99E-6ECB-4C6E-B797-981B8535D3C0}" type="presParOf" srcId="{A7DB97CF-D957-4D19-825C-E0559E8517FF}" destId="{58489C2D-BBEB-41F4-9A4C-C60380AB6DDF}" srcOrd="3" destOrd="0" presId="urn:microsoft.com/office/officeart/2018/2/layout/IconVerticalSolidList"/>
    <dgm:cxn modelId="{6F68EAC4-2BEE-4398-B4B8-91C953D572CA}" type="presParOf" srcId="{B636D74D-B882-4176-ADFC-38293F50C3A4}" destId="{EDE1ACA2-8205-45DD-8525-CC88167E6F11}" srcOrd="5" destOrd="0" presId="urn:microsoft.com/office/officeart/2018/2/layout/IconVerticalSolidList"/>
    <dgm:cxn modelId="{16C71308-D84F-48F1-8C40-DA21BC0BD78C}" type="presParOf" srcId="{B636D74D-B882-4176-ADFC-38293F50C3A4}" destId="{84BA7CFA-F3F8-48D8-9DEF-8505B8879517}" srcOrd="6" destOrd="0" presId="urn:microsoft.com/office/officeart/2018/2/layout/IconVerticalSolidList"/>
    <dgm:cxn modelId="{52DE0BDA-EDFB-4C18-A029-33C834E0F501}" type="presParOf" srcId="{84BA7CFA-F3F8-48D8-9DEF-8505B8879517}" destId="{E138837F-9F01-4B8B-B4E7-4758017A4C0F}" srcOrd="0" destOrd="0" presId="urn:microsoft.com/office/officeart/2018/2/layout/IconVerticalSolidList"/>
    <dgm:cxn modelId="{E843E27A-5A04-4B1D-B54C-8B5A8B3660EF}" type="presParOf" srcId="{84BA7CFA-F3F8-48D8-9DEF-8505B8879517}" destId="{9DBC5E2A-0F1D-4F11-8A34-9E9312181B22}" srcOrd="1" destOrd="0" presId="urn:microsoft.com/office/officeart/2018/2/layout/IconVerticalSolidList"/>
    <dgm:cxn modelId="{B1CFE34E-99CD-4738-A19A-189576772285}" type="presParOf" srcId="{84BA7CFA-F3F8-48D8-9DEF-8505B8879517}" destId="{6EAC85EB-EB3B-43C5-996F-5108114E1E0F}" srcOrd="2" destOrd="0" presId="urn:microsoft.com/office/officeart/2018/2/layout/IconVerticalSolidList"/>
    <dgm:cxn modelId="{B1881CB7-06B6-4695-BF8C-20D035C69CE8}" type="presParOf" srcId="{84BA7CFA-F3F8-48D8-9DEF-8505B8879517}" destId="{357CC65B-CCD3-4B1D-BFE6-F77538DBC1A8}" srcOrd="3" destOrd="0" presId="urn:microsoft.com/office/officeart/2018/2/layout/IconVerticalSolidList"/>
    <dgm:cxn modelId="{F861C738-CA95-4DFA-A91D-90080B9336F2}" type="presParOf" srcId="{B636D74D-B882-4176-ADFC-38293F50C3A4}" destId="{B92306E5-2453-4DF1-B27F-DB5A7FE936C8}" srcOrd="7" destOrd="0" presId="urn:microsoft.com/office/officeart/2018/2/layout/IconVerticalSolidList"/>
    <dgm:cxn modelId="{7508A143-9660-43F9-8134-996F0837BF98}" type="presParOf" srcId="{B636D74D-B882-4176-ADFC-38293F50C3A4}" destId="{E1E2EF87-8358-4183-9C8C-DB2959BDBF4E}" srcOrd="8" destOrd="0" presId="urn:microsoft.com/office/officeart/2018/2/layout/IconVerticalSolidList"/>
    <dgm:cxn modelId="{ED39199A-7BB9-47B0-9DC6-DAF51B29BEFA}" type="presParOf" srcId="{E1E2EF87-8358-4183-9C8C-DB2959BDBF4E}" destId="{C4F37774-B23E-4670-B4B4-175B08AF90B5}" srcOrd="0" destOrd="0" presId="urn:microsoft.com/office/officeart/2018/2/layout/IconVerticalSolidList"/>
    <dgm:cxn modelId="{19F73D83-26ED-4194-ABDF-A97FD380F8D4}" type="presParOf" srcId="{E1E2EF87-8358-4183-9C8C-DB2959BDBF4E}" destId="{4FEFC128-76B1-4ED1-AFFA-AB3B5B79EA76}" srcOrd="1" destOrd="0" presId="urn:microsoft.com/office/officeart/2018/2/layout/IconVerticalSolidList"/>
    <dgm:cxn modelId="{82552169-E7CD-49DF-B6B7-B26B8DCBA5ED}" type="presParOf" srcId="{E1E2EF87-8358-4183-9C8C-DB2959BDBF4E}" destId="{87F55596-CC3B-4817-9585-37AADAF8364E}" srcOrd="2" destOrd="0" presId="urn:microsoft.com/office/officeart/2018/2/layout/IconVerticalSolidList"/>
    <dgm:cxn modelId="{1F035B2D-8B13-4AFE-B9CF-7F465FB947EE}" type="presParOf" srcId="{E1E2EF87-8358-4183-9C8C-DB2959BDBF4E}" destId="{D89CA6CE-3BC7-485A-AA1D-53679D408E04}" srcOrd="3" destOrd="0" presId="urn:microsoft.com/office/officeart/2018/2/layout/IconVerticalSolidList"/>
    <dgm:cxn modelId="{C86DC271-AF6D-4268-BA50-E1E6C131F4E8}" type="presParOf" srcId="{B636D74D-B882-4176-ADFC-38293F50C3A4}" destId="{72C28A35-E248-4254-AFE3-74927BAD46A2}" srcOrd="9" destOrd="0" presId="urn:microsoft.com/office/officeart/2018/2/layout/IconVerticalSolidList"/>
    <dgm:cxn modelId="{5B338256-C4B6-47F2-9CCB-AD0E66B66A03}" type="presParOf" srcId="{B636D74D-B882-4176-ADFC-38293F50C3A4}" destId="{E22735FD-08E4-4225-BAEF-725A0E3B0874}" srcOrd="10" destOrd="0" presId="urn:microsoft.com/office/officeart/2018/2/layout/IconVerticalSolidList"/>
    <dgm:cxn modelId="{85AAAA05-8BC6-4D67-9892-154B6EDEBA08}" type="presParOf" srcId="{E22735FD-08E4-4225-BAEF-725A0E3B0874}" destId="{8ADE1B77-96D7-4970-9399-785EA36EBA81}" srcOrd="0" destOrd="0" presId="urn:microsoft.com/office/officeart/2018/2/layout/IconVerticalSolidList"/>
    <dgm:cxn modelId="{BB0F11E4-ECCB-44D3-AAC4-D8B1487356AA}" type="presParOf" srcId="{E22735FD-08E4-4225-BAEF-725A0E3B0874}" destId="{5E9066DA-DC95-4730-83A4-E62AC56A7B07}" srcOrd="1" destOrd="0" presId="urn:microsoft.com/office/officeart/2018/2/layout/IconVerticalSolidList"/>
    <dgm:cxn modelId="{C7B03713-134C-46FD-8B20-25F4A04CACF5}" type="presParOf" srcId="{E22735FD-08E4-4225-BAEF-725A0E3B0874}" destId="{1A411309-6A84-4232-8166-A8F4D0D9A5A7}" srcOrd="2" destOrd="0" presId="urn:microsoft.com/office/officeart/2018/2/layout/IconVerticalSolidList"/>
    <dgm:cxn modelId="{F6BA1D46-5FC7-4E16-88CB-BA5C410F6F93}" type="presParOf" srcId="{E22735FD-08E4-4225-BAEF-725A0E3B0874}" destId="{730577DC-794E-4B6A-BE91-60FFD829FC1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8EF9F8-842D-46DD-9CAB-4681007023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1211EDA-17E7-40A7-B060-56883EC52868}">
      <dgm:prSet custT="1"/>
      <dgm:spPr/>
      <dgm:t>
        <a:bodyPr/>
        <a:lstStyle/>
        <a:p>
          <a:r>
            <a:rPr lang="en-US" sz="3400"/>
            <a:t>What are your most pressing concerns about academic integrity </a:t>
          </a:r>
          <a:r>
            <a:rPr lang="en-US" sz="3400" b="1"/>
            <a:t>in your context</a:t>
          </a:r>
          <a:r>
            <a:rPr lang="en-US" sz="3400"/>
            <a:t>?</a:t>
          </a:r>
        </a:p>
      </dgm:t>
    </dgm:pt>
    <dgm:pt modelId="{1EE1EDD1-131E-4822-B0DE-1711E585EA02}" type="parTrans" cxnId="{939AC798-BC9B-4101-AEFC-2A8491CD3A37}">
      <dgm:prSet/>
      <dgm:spPr/>
      <dgm:t>
        <a:bodyPr/>
        <a:lstStyle/>
        <a:p>
          <a:endParaRPr lang="en-US"/>
        </a:p>
      </dgm:t>
    </dgm:pt>
    <dgm:pt modelId="{CA3FC3A1-067F-4AED-BACB-81AE9EA886E8}" type="sibTrans" cxnId="{939AC798-BC9B-4101-AEFC-2A8491CD3A37}">
      <dgm:prSet/>
      <dgm:spPr/>
      <dgm:t>
        <a:bodyPr/>
        <a:lstStyle/>
        <a:p>
          <a:endParaRPr lang="en-US"/>
        </a:p>
      </dgm:t>
    </dgm:pt>
    <dgm:pt modelId="{30C4C2AC-5426-4821-BBA2-B8B810313E47}">
      <dgm:prSet custT="1"/>
      <dgm:spPr/>
      <dgm:t>
        <a:bodyPr/>
        <a:lstStyle/>
        <a:p>
          <a:r>
            <a:rPr lang="en-GB" sz="3400"/>
            <a:t>Please share some successful methods or practices your department has implemented to promote academic integrity (or based on your experience).</a:t>
          </a:r>
          <a:endParaRPr lang="en-US" sz="3400"/>
        </a:p>
      </dgm:t>
    </dgm:pt>
    <dgm:pt modelId="{1D6103DC-CD5D-42AD-9AA2-813CB1A8B4E4}" type="parTrans" cxnId="{3968BCDE-3EEA-4DB0-8FFD-E8B0AEC0C5A6}">
      <dgm:prSet/>
      <dgm:spPr/>
      <dgm:t>
        <a:bodyPr/>
        <a:lstStyle/>
        <a:p>
          <a:endParaRPr lang="en-US"/>
        </a:p>
      </dgm:t>
    </dgm:pt>
    <dgm:pt modelId="{D1DBAF72-8D47-4CE0-9DD4-CA90526D26E1}" type="sibTrans" cxnId="{3968BCDE-3EEA-4DB0-8FFD-E8B0AEC0C5A6}">
      <dgm:prSet/>
      <dgm:spPr/>
      <dgm:t>
        <a:bodyPr/>
        <a:lstStyle/>
        <a:p>
          <a:endParaRPr lang="en-US"/>
        </a:p>
      </dgm:t>
    </dgm:pt>
    <dgm:pt modelId="{D11F4215-C3CE-41CA-9216-7AFEB4327362}" type="pres">
      <dgm:prSet presAssocID="{1A8EF9F8-842D-46DD-9CAB-468100702332}" presName="vert0" presStyleCnt="0">
        <dgm:presLayoutVars>
          <dgm:dir/>
          <dgm:animOne val="branch"/>
          <dgm:animLvl val="lvl"/>
        </dgm:presLayoutVars>
      </dgm:prSet>
      <dgm:spPr/>
    </dgm:pt>
    <dgm:pt modelId="{85370A61-DCFB-4F97-94E3-4EED33436668}" type="pres">
      <dgm:prSet presAssocID="{91211EDA-17E7-40A7-B060-56883EC52868}" presName="thickLine" presStyleLbl="alignNode1" presStyleIdx="0" presStyleCnt="2"/>
      <dgm:spPr/>
    </dgm:pt>
    <dgm:pt modelId="{347F84FE-B045-4B72-8EEB-CC937E9C9D70}" type="pres">
      <dgm:prSet presAssocID="{91211EDA-17E7-40A7-B060-56883EC52868}" presName="horz1" presStyleCnt="0"/>
      <dgm:spPr/>
    </dgm:pt>
    <dgm:pt modelId="{6E2BE064-B224-4DAA-8953-4EF6ED179D87}" type="pres">
      <dgm:prSet presAssocID="{91211EDA-17E7-40A7-B060-56883EC52868}" presName="tx1" presStyleLbl="revTx" presStyleIdx="0" presStyleCnt="2"/>
      <dgm:spPr/>
    </dgm:pt>
    <dgm:pt modelId="{605D06CB-3170-44E8-9D2E-C1EA94F813D0}" type="pres">
      <dgm:prSet presAssocID="{91211EDA-17E7-40A7-B060-56883EC52868}" presName="vert1" presStyleCnt="0"/>
      <dgm:spPr/>
    </dgm:pt>
    <dgm:pt modelId="{DC7AC320-7293-4014-88B8-DFAA3AFF0A9E}" type="pres">
      <dgm:prSet presAssocID="{30C4C2AC-5426-4821-BBA2-B8B810313E47}" presName="thickLine" presStyleLbl="alignNode1" presStyleIdx="1" presStyleCnt="2"/>
      <dgm:spPr/>
    </dgm:pt>
    <dgm:pt modelId="{7BA8A889-A8BE-4243-9E51-067EBD226107}" type="pres">
      <dgm:prSet presAssocID="{30C4C2AC-5426-4821-BBA2-B8B810313E47}" presName="horz1" presStyleCnt="0"/>
      <dgm:spPr/>
    </dgm:pt>
    <dgm:pt modelId="{96336632-417A-4694-AB65-8AC2BA1F402F}" type="pres">
      <dgm:prSet presAssocID="{30C4C2AC-5426-4821-BBA2-B8B810313E47}" presName="tx1" presStyleLbl="revTx" presStyleIdx="1" presStyleCnt="2"/>
      <dgm:spPr/>
    </dgm:pt>
    <dgm:pt modelId="{D034E80C-FFDF-446A-81AD-95088E20BB92}" type="pres">
      <dgm:prSet presAssocID="{30C4C2AC-5426-4821-BBA2-B8B810313E47}" presName="vert1" presStyleCnt="0"/>
      <dgm:spPr/>
    </dgm:pt>
  </dgm:ptLst>
  <dgm:cxnLst>
    <dgm:cxn modelId="{939AC798-BC9B-4101-AEFC-2A8491CD3A37}" srcId="{1A8EF9F8-842D-46DD-9CAB-468100702332}" destId="{91211EDA-17E7-40A7-B060-56883EC52868}" srcOrd="0" destOrd="0" parTransId="{1EE1EDD1-131E-4822-B0DE-1711E585EA02}" sibTransId="{CA3FC3A1-067F-4AED-BACB-81AE9EA886E8}"/>
    <dgm:cxn modelId="{86ADCA9B-0576-4DEE-AD2A-3E73F67A6337}" type="presOf" srcId="{30C4C2AC-5426-4821-BBA2-B8B810313E47}" destId="{96336632-417A-4694-AB65-8AC2BA1F402F}" srcOrd="0" destOrd="0" presId="urn:microsoft.com/office/officeart/2008/layout/LinedList"/>
    <dgm:cxn modelId="{2AB926D5-3DB8-4EAC-A0F1-ED6AF9B1BC5A}" type="presOf" srcId="{1A8EF9F8-842D-46DD-9CAB-468100702332}" destId="{D11F4215-C3CE-41CA-9216-7AFEB4327362}" srcOrd="0" destOrd="0" presId="urn:microsoft.com/office/officeart/2008/layout/LinedList"/>
    <dgm:cxn modelId="{CE4065DB-1EDB-403D-9C73-6B20F36471EF}" type="presOf" srcId="{91211EDA-17E7-40A7-B060-56883EC52868}" destId="{6E2BE064-B224-4DAA-8953-4EF6ED179D87}" srcOrd="0" destOrd="0" presId="urn:microsoft.com/office/officeart/2008/layout/LinedList"/>
    <dgm:cxn modelId="{3968BCDE-3EEA-4DB0-8FFD-E8B0AEC0C5A6}" srcId="{1A8EF9F8-842D-46DD-9CAB-468100702332}" destId="{30C4C2AC-5426-4821-BBA2-B8B810313E47}" srcOrd="1" destOrd="0" parTransId="{1D6103DC-CD5D-42AD-9AA2-813CB1A8B4E4}" sibTransId="{D1DBAF72-8D47-4CE0-9DD4-CA90526D26E1}"/>
    <dgm:cxn modelId="{7F1567AC-86AC-4BDA-8ED0-7668E561F120}" type="presParOf" srcId="{D11F4215-C3CE-41CA-9216-7AFEB4327362}" destId="{85370A61-DCFB-4F97-94E3-4EED33436668}" srcOrd="0" destOrd="0" presId="urn:microsoft.com/office/officeart/2008/layout/LinedList"/>
    <dgm:cxn modelId="{8DAB90DB-6725-4868-ADAF-8B3694A4F562}" type="presParOf" srcId="{D11F4215-C3CE-41CA-9216-7AFEB4327362}" destId="{347F84FE-B045-4B72-8EEB-CC937E9C9D70}" srcOrd="1" destOrd="0" presId="urn:microsoft.com/office/officeart/2008/layout/LinedList"/>
    <dgm:cxn modelId="{A5243716-95E9-42D4-AA46-81B4529525F4}" type="presParOf" srcId="{347F84FE-B045-4B72-8EEB-CC937E9C9D70}" destId="{6E2BE064-B224-4DAA-8953-4EF6ED179D87}" srcOrd="0" destOrd="0" presId="urn:microsoft.com/office/officeart/2008/layout/LinedList"/>
    <dgm:cxn modelId="{1BB55B02-4ED6-4E56-B8E6-7483CB4F4934}" type="presParOf" srcId="{347F84FE-B045-4B72-8EEB-CC937E9C9D70}" destId="{605D06CB-3170-44E8-9D2E-C1EA94F813D0}" srcOrd="1" destOrd="0" presId="urn:microsoft.com/office/officeart/2008/layout/LinedList"/>
    <dgm:cxn modelId="{230D3E7E-4A7F-40D9-89B1-3D24ABF205BD}" type="presParOf" srcId="{D11F4215-C3CE-41CA-9216-7AFEB4327362}" destId="{DC7AC320-7293-4014-88B8-DFAA3AFF0A9E}" srcOrd="2" destOrd="0" presId="urn:microsoft.com/office/officeart/2008/layout/LinedList"/>
    <dgm:cxn modelId="{2B240FA5-D53B-489A-841B-D0FEBC4F5B8A}" type="presParOf" srcId="{D11F4215-C3CE-41CA-9216-7AFEB4327362}" destId="{7BA8A889-A8BE-4243-9E51-067EBD226107}" srcOrd="3" destOrd="0" presId="urn:microsoft.com/office/officeart/2008/layout/LinedList"/>
    <dgm:cxn modelId="{D64E478E-BF39-4B69-925E-8C69F2F1D61F}" type="presParOf" srcId="{7BA8A889-A8BE-4243-9E51-067EBD226107}" destId="{96336632-417A-4694-AB65-8AC2BA1F402F}" srcOrd="0" destOrd="0" presId="urn:microsoft.com/office/officeart/2008/layout/LinedList"/>
    <dgm:cxn modelId="{A93E1180-8B85-4364-91B5-C5AE41CD2DC8}" type="presParOf" srcId="{7BA8A889-A8BE-4243-9E51-067EBD226107}" destId="{D034E80C-FFDF-446A-81AD-95088E20BB9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8EF9F8-842D-46DD-9CAB-4681007023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211EDA-17E7-40A7-B060-56883EC52868}">
      <dgm:prSet custT="1"/>
      <dgm:spPr/>
      <dgm:t>
        <a:bodyPr/>
        <a:lstStyle/>
        <a:p>
          <a:r>
            <a:rPr lang="en-GB" sz="3400"/>
            <a:t>What does sustainability in academic integrity look like, and how can it be achieved?</a:t>
          </a:r>
        </a:p>
      </dgm:t>
    </dgm:pt>
    <dgm:pt modelId="{1EE1EDD1-131E-4822-B0DE-1711E585EA02}" type="parTrans" cxnId="{939AC798-BC9B-4101-AEFC-2A8491CD3A37}">
      <dgm:prSet/>
      <dgm:spPr/>
      <dgm:t>
        <a:bodyPr/>
        <a:lstStyle/>
        <a:p>
          <a:endParaRPr lang="en-US"/>
        </a:p>
      </dgm:t>
    </dgm:pt>
    <dgm:pt modelId="{CA3FC3A1-067F-4AED-BACB-81AE9EA886E8}" type="sibTrans" cxnId="{939AC798-BC9B-4101-AEFC-2A8491CD3A37}">
      <dgm:prSet/>
      <dgm:spPr/>
      <dgm:t>
        <a:bodyPr/>
        <a:lstStyle/>
        <a:p>
          <a:endParaRPr lang="en-US"/>
        </a:p>
      </dgm:t>
    </dgm:pt>
    <dgm:pt modelId="{30C4C2AC-5426-4821-BBA2-B8B810313E47}">
      <dgm:prSet custT="1"/>
      <dgm:spPr/>
      <dgm:t>
        <a:bodyPr/>
        <a:lstStyle/>
        <a:p>
          <a:r>
            <a:rPr lang="en-GB" sz="3400"/>
            <a:t>What strategies can be implemented to foster a culture of academic integrity?</a:t>
          </a:r>
          <a:endParaRPr lang="en-US" sz="3400"/>
        </a:p>
      </dgm:t>
    </dgm:pt>
    <dgm:pt modelId="{1D6103DC-CD5D-42AD-9AA2-813CB1A8B4E4}" type="parTrans" cxnId="{3968BCDE-3EEA-4DB0-8FFD-E8B0AEC0C5A6}">
      <dgm:prSet/>
      <dgm:spPr/>
      <dgm:t>
        <a:bodyPr/>
        <a:lstStyle/>
        <a:p>
          <a:endParaRPr lang="en-US"/>
        </a:p>
      </dgm:t>
    </dgm:pt>
    <dgm:pt modelId="{D1DBAF72-8D47-4CE0-9DD4-CA90526D26E1}" type="sibTrans" cxnId="{3968BCDE-3EEA-4DB0-8FFD-E8B0AEC0C5A6}">
      <dgm:prSet/>
      <dgm:spPr/>
      <dgm:t>
        <a:bodyPr/>
        <a:lstStyle/>
        <a:p>
          <a:endParaRPr lang="en-US"/>
        </a:p>
      </dgm:t>
    </dgm:pt>
    <dgm:pt modelId="{D11F4215-C3CE-41CA-9216-7AFEB4327362}" type="pres">
      <dgm:prSet presAssocID="{1A8EF9F8-842D-46DD-9CAB-468100702332}" presName="vert0" presStyleCnt="0">
        <dgm:presLayoutVars>
          <dgm:dir/>
          <dgm:animOne val="branch"/>
          <dgm:animLvl val="lvl"/>
        </dgm:presLayoutVars>
      </dgm:prSet>
      <dgm:spPr/>
    </dgm:pt>
    <dgm:pt modelId="{85370A61-DCFB-4F97-94E3-4EED33436668}" type="pres">
      <dgm:prSet presAssocID="{91211EDA-17E7-40A7-B060-56883EC52868}" presName="thickLine" presStyleLbl="alignNode1" presStyleIdx="0" presStyleCnt="2"/>
      <dgm:spPr/>
    </dgm:pt>
    <dgm:pt modelId="{347F84FE-B045-4B72-8EEB-CC937E9C9D70}" type="pres">
      <dgm:prSet presAssocID="{91211EDA-17E7-40A7-B060-56883EC52868}" presName="horz1" presStyleCnt="0"/>
      <dgm:spPr/>
    </dgm:pt>
    <dgm:pt modelId="{6E2BE064-B224-4DAA-8953-4EF6ED179D87}" type="pres">
      <dgm:prSet presAssocID="{91211EDA-17E7-40A7-B060-56883EC52868}" presName="tx1" presStyleLbl="revTx" presStyleIdx="0" presStyleCnt="2"/>
      <dgm:spPr/>
    </dgm:pt>
    <dgm:pt modelId="{605D06CB-3170-44E8-9D2E-C1EA94F813D0}" type="pres">
      <dgm:prSet presAssocID="{91211EDA-17E7-40A7-B060-56883EC52868}" presName="vert1" presStyleCnt="0"/>
      <dgm:spPr/>
    </dgm:pt>
    <dgm:pt modelId="{DC7AC320-7293-4014-88B8-DFAA3AFF0A9E}" type="pres">
      <dgm:prSet presAssocID="{30C4C2AC-5426-4821-BBA2-B8B810313E47}" presName="thickLine" presStyleLbl="alignNode1" presStyleIdx="1" presStyleCnt="2"/>
      <dgm:spPr/>
    </dgm:pt>
    <dgm:pt modelId="{7BA8A889-A8BE-4243-9E51-067EBD226107}" type="pres">
      <dgm:prSet presAssocID="{30C4C2AC-5426-4821-BBA2-B8B810313E47}" presName="horz1" presStyleCnt="0"/>
      <dgm:spPr/>
    </dgm:pt>
    <dgm:pt modelId="{96336632-417A-4694-AB65-8AC2BA1F402F}" type="pres">
      <dgm:prSet presAssocID="{30C4C2AC-5426-4821-BBA2-B8B810313E47}" presName="tx1" presStyleLbl="revTx" presStyleIdx="1" presStyleCnt="2"/>
      <dgm:spPr/>
    </dgm:pt>
    <dgm:pt modelId="{D034E80C-FFDF-446A-81AD-95088E20BB92}" type="pres">
      <dgm:prSet presAssocID="{30C4C2AC-5426-4821-BBA2-B8B810313E47}" presName="vert1" presStyleCnt="0"/>
      <dgm:spPr/>
    </dgm:pt>
  </dgm:ptLst>
  <dgm:cxnLst>
    <dgm:cxn modelId="{939AC798-BC9B-4101-AEFC-2A8491CD3A37}" srcId="{1A8EF9F8-842D-46DD-9CAB-468100702332}" destId="{91211EDA-17E7-40A7-B060-56883EC52868}" srcOrd="0" destOrd="0" parTransId="{1EE1EDD1-131E-4822-B0DE-1711E585EA02}" sibTransId="{CA3FC3A1-067F-4AED-BACB-81AE9EA886E8}"/>
    <dgm:cxn modelId="{86ADCA9B-0576-4DEE-AD2A-3E73F67A6337}" type="presOf" srcId="{30C4C2AC-5426-4821-BBA2-B8B810313E47}" destId="{96336632-417A-4694-AB65-8AC2BA1F402F}" srcOrd="0" destOrd="0" presId="urn:microsoft.com/office/officeart/2008/layout/LinedList"/>
    <dgm:cxn modelId="{2AB926D5-3DB8-4EAC-A0F1-ED6AF9B1BC5A}" type="presOf" srcId="{1A8EF9F8-842D-46DD-9CAB-468100702332}" destId="{D11F4215-C3CE-41CA-9216-7AFEB4327362}" srcOrd="0" destOrd="0" presId="urn:microsoft.com/office/officeart/2008/layout/LinedList"/>
    <dgm:cxn modelId="{CE4065DB-1EDB-403D-9C73-6B20F36471EF}" type="presOf" srcId="{91211EDA-17E7-40A7-B060-56883EC52868}" destId="{6E2BE064-B224-4DAA-8953-4EF6ED179D87}" srcOrd="0" destOrd="0" presId="urn:microsoft.com/office/officeart/2008/layout/LinedList"/>
    <dgm:cxn modelId="{3968BCDE-3EEA-4DB0-8FFD-E8B0AEC0C5A6}" srcId="{1A8EF9F8-842D-46DD-9CAB-468100702332}" destId="{30C4C2AC-5426-4821-BBA2-B8B810313E47}" srcOrd="1" destOrd="0" parTransId="{1D6103DC-CD5D-42AD-9AA2-813CB1A8B4E4}" sibTransId="{D1DBAF72-8D47-4CE0-9DD4-CA90526D26E1}"/>
    <dgm:cxn modelId="{7F1567AC-86AC-4BDA-8ED0-7668E561F120}" type="presParOf" srcId="{D11F4215-C3CE-41CA-9216-7AFEB4327362}" destId="{85370A61-DCFB-4F97-94E3-4EED33436668}" srcOrd="0" destOrd="0" presId="urn:microsoft.com/office/officeart/2008/layout/LinedList"/>
    <dgm:cxn modelId="{8DAB90DB-6725-4868-ADAF-8B3694A4F562}" type="presParOf" srcId="{D11F4215-C3CE-41CA-9216-7AFEB4327362}" destId="{347F84FE-B045-4B72-8EEB-CC937E9C9D70}" srcOrd="1" destOrd="0" presId="urn:microsoft.com/office/officeart/2008/layout/LinedList"/>
    <dgm:cxn modelId="{A5243716-95E9-42D4-AA46-81B4529525F4}" type="presParOf" srcId="{347F84FE-B045-4B72-8EEB-CC937E9C9D70}" destId="{6E2BE064-B224-4DAA-8953-4EF6ED179D87}" srcOrd="0" destOrd="0" presId="urn:microsoft.com/office/officeart/2008/layout/LinedList"/>
    <dgm:cxn modelId="{1BB55B02-4ED6-4E56-B8E6-7483CB4F4934}" type="presParOf" srcId="{347F84FE-B045-4B72-8EEB-CC937E9C9D70}" destId="{605D06CB-3170-44E8-9D2E-C1EA94F813D0}" srcOrd="1" destOrd="0" presId="urn:microsoft.com/office/officeart/2008/layout/LinedList"/>
    <dgm:cxn modelId="{230D3E7E-4A7F-40D9-89B1-3D24ABF205BD}" type="presParOf" srcId="{D11F4215-C3CE-41CA-9216-7AFEB4327362}" destId="{DC7AC320-7293-4014-88B8-DFAA3AFF0A9E}" srcOrd="2" destOrd="0" presId="urn:microsoft.com/office/officeart/2008/layout/LinedList"/>
    <dgm:cxn modelId="{2B240FA5-D53B-489A-841B-D0FEBC4F5B8A}" type="presParOf" srcId="{D11F4215-C3CE-41CA-9216-7AFEB4327362}" destId="{7BA8A889-A8BE-4243-9E51-067EBD226107}" srcOrd="3" destOrd="0" presId="urn:microsoft.com/office/officeart/2008/layout/LinedList"/>
    <dgm:cxn modelId="{D64E478E-BF39-4B69-925E-8C69F2F1D61F}" type="presParOf" srcId="{7BA8A889-A8BE-4243-9E51-067EBD226107}" destId="{96336632-417A-4694-AB65-8AC2BA1F402F}" srcOrd="0" destOrd="0" presId="urn:microsoft.com/office/officeart/2008/layout/LinedList"/>
    <dgm:cxn modelId="{A93E1180-8B85-4364-91B5-C5AE41CD2DC8}" type="presParOf" srcId="{7BA8A889-A8BE-4243-9E51-067EBD226107}" destId="{D034E80C-FFDF-446A-81AD-95088E20BB9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FA5CF-4C7A-4DAA-95F4-CA6FEECD3CC0}">
      <dsp:nvSpPr>
        <dsp:cNvPr id="0" name=""/>
        <dsp:cNvSpPr/>
      </dsp:nvSpPr>
      <dsp:spPr>
        <a:xfrm>
          <a:off x="0" y="1573"/>
          <a:ext cx="11541125" cy="67069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BED75-DF04-4FAF-B47E-EAAEB23F5AE4}">
      <dsp:nvSpPr>
        <dsp:cNvPr id="0" name=""/>
        <dsp:cNvSpPr/>
      </dsp:nvSpPr>
      <dsp:spPr>
        <a:xfrm>
          <a:off x="202885" y="152480"/>
          <a:ext cx="368882" cy="3688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3BE77-ED87-4302-8543-B9E9C78CD2CC}">
      <dsp:nvSpPr>
        <dsp:cNvPr id="0" name=""/>
        <dsp:cNvSpPr/>
      </dsp:nvSpPr>
      <dsp:spPr>
        <a:xfrm>
          <a:off x="774652" y="1573"/>
          <a:ext cx="10766472" cy="670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82" tIns="70982" rIns="70982" bIns="709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Honesty</a:t>
          </a:r>
          <a:r>
            <a:rPr lang="en-GB" sz="1900" kern="1200"/>
            <a:t> the quality of being free from fraud or deception</a:t>
          </a:r>
          <a:endParaRPr lang="en-US" sz="1900" kern="1200"/>
        </a:p>
      </dsp:txBody>
      <dsp:txXfrm>
        <a:off x="774652" y="1573"/>
        <a:ext cx="10766472" cy="670695"/>
      </dsp:txXfrm>
    </dsp:sp>
    <dsp:sp modelId="{63C0D282-CF64-472C-86A3-79B13262F9CD}">
      <dsp:nvSpPr>
        <dsp:cNvPr id="0" name=""/>
        <dsp:cNvSpPr/>
      </dsp:nvSpPr>
      <dsp:spPr>
        <a:xfrm>
          <a:off x="0" y="839942"/>
          <a:ext cx="11541125" cy="67069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394D8-1BDD-45CE-9793-A4BD1768A710}">
      <dsp:nvSpPr>
        <dsp:cNvPr id="0" name=""/>
        <dsp:cNvSpPr/>
      </dsp:nvSpPr>
      <dsp:spPr>
        <a:xfrm>
          <a:off x="202885" y="990849"/>
          <a:ext cx="368882" cy="3688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EA4FD-BCA7-4D71-9765-901CC28F71F2}">
      <dsp:nvSpPr>
        <dsp:cNvPr id="0" name=""/>
        <dsp:cNvSpPr/>
      </dsp:nvSpPr>
      <dsp:spPr>
        <a:xfrm>
          <a:off x="774652" y="839942"/>
          <a:ext cx="10766472" cy="670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82" tIns="70982" rIns="70982" bIns="709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Trust</a:t>
          </a:r>
          <a:r>
            <a:rPr lang="en-GB" sz="1900" kern="1200"/>
            <a:t> the assured reliance on the character, ability, strength or truth of someone or something</a:t>
          </a:r>
          <a:endParaRPr lang="en-US" sz="1900" kern="1200"/>
        </a:p>
      </dsp:txBody>
      <dsp:txXfrm>
        <a:off x="774652" y="839942"/>
        <a:ext cx="10766472" cy="670695"/>
      </dsp:txXfrm>
    </dsp:sp>
    <dsp:sp modelId="{ECA20266-1D2B-4F1E-A407-56E730237EDD}">
      <dsp:nvSpPr>
        <dsp:cNvPr id="0" name=""/>
        <dsp:cNvSpPr/>
      </dsp:nvSpPr>
      <dsp:spPr>
        <a:xfrm>
          <a:off x="0" y="1678311"/>
          <a:ext cx="11541125" cy="67069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01769-F93A-4E24-A679-5347D8F1AA3A}">
      <dsp:nvSpPr>
        <dsp:cNvPr id="0" name=""/>
        <dsp:cNvSpPr/>
      </dsp:nvSpPr>
      <dsp:spPr>
        <a:xfrm>
          <a:off x="202885" y="1829217"/>
          <a:ext cx="368882" cy="3688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89C2D-BBEB-41F4-9A4C-C60380AB6DDF}">
      <dsp:nvSpPr>
        <dsp:cNvPr id="0" name=""/>
        <dsp:cNvSpPr/>
      </dsp:nvSpPr>
      <dsp:spPr>
        <a:xfrm>
          <a:off x="774652" y="1678311"/>
          <a:ext cx="10766472" cy="670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82" tIns="70982" rIns="70982" bIns="709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Fairness</a:t>
          </a:r>
          <a:r>
            <a:rPr lang="en-GB" sz="1900" kern="1200"/>
            <a:t> the quality or state of being fair and impartial, with a lack of favouritism</a:t>
          </a:r>
          <a:endParaRPr lang="en-US" sz="1900" kern="1200"/>
        </a:p>
      </dsp:txBody>
      <dsp:txXfrm>
        <a:off x="774652" y="1678311"/>
        <a:ext cx="10766472" cy="670695"/>
      </dsp:txXfrm>
    </dsp:sp>
    <dsp:sp modelId="{E138837F-9F01-4B8B-B4E7-4758017A4C0F}">
      <dsp:nvSpPr>
        <dsp:cNvPr id="0" name=""/>
        <dsp:cNvSpPr/>
      </dsp:nvSpPr>
      <dsp:spPr>
        <a:xfrm>
          <a:off x="0" y="2516680"/>
          <a:ext cx="11541125" cy="67069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C5E2A-0F1D-4F11-8A34-9E9312181B22}">
      <dsp:nvSpPr>
        <dsp:cNvPr id="0" name=""/>
        <dsp:cNvSpPr/>
      </dsp:nvSpPr>
      <dsp:spPr>
        <a:xfrm>
          <a:off x="202885" y="2667586"/>
          <a:ext cx="368882" cy="3688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CC65B-CCD3-4B1D-BFE6-F77538DBC1A8}">
      <dsp:nvSpPr>
        <dsp:cNvPr id="0" name=""/>
        <dsp:cNvSpPr/>
      </dsp:nvSpPr>
      <dsp:spPr>
        <a:xfrm>
          <a:off x="774652" y="2516680"/>
          <a:ext cx="10766472" cy="670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82" tIns="70982" rIns="70982" bIns="709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Respect</a:t>
          </a:r>
          <a:r>
            <a:rPr lang="en-GB" sz="1900" kern="1200"/>
            <a:t> high or special regard, the quality or state of being esteemed</a:t>
          </a:r>
          <a:endParaRPr lang="en-US" sz="1900" kern="1200"/>
        </a:p>
      </dsp:txBody>
      <dsp:txXfrm>
        <a:off x="774652" y="2516680"/>
        <a:ext cx="10766472" cy="670695"/>
      </dsp:txXfrm>
    </dsp:sp>
    <dsp:sp modelId="{C4F37774-B23E-4670-B4B4-175B08AF90B5}">
      <dsp:nvSpPr>
        <dsp:cNvPr id="0" name=""/>
        <dsp:cNvSpPr/>
      </dsp:nvSpPr>
      <dsp:spPr>
        <a:xfrm>
          <a:off x="0" y="3355049"/>
          <a:ext cx="11541125" cy="67069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FC128-76B1-4ED1-AFFA-AB3B5B79EA76}">
      <dsp:nvSpPr>
        <dsp:cNvPr id="0" name=""/>
        <dsp:cNvSpPr/>
      </dsp:nvSpPr>
      <dsp:spPr>
        <a:xfrm>
          <a:off x="202885" y="3505955"/>
          <a:ext cx="368882" cy="36888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CA6CE-3BC7-485A-AA1D-53679D408E04}">
      <dsp:nvSpPr>
        <dsp:cNvPr id="0" name=""/>
        <dsp:cNvSpPr/>
      </dsp:nvSpPr>
      <dsp:spPr>
        <a:xfrm>
          <a:off x="774652" y="3355049"/>
          <a:ext cx="10766472" cy="670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82" tIns="70982" rIns="70982" bIns="709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Responsibility</a:t>
          </a:r>
          <a:r>
            <a:rPr lang="en-GB" sz="1900" kern="1200"/>
            <a:t> the quality or state of being responsible, with moral, legal, mental accountability</a:t>
          </a:r>
          <a:endParaRPr lang="en-US" sz="1900" kern="1200"/>
        </a:p>
      </dsp:txBody>
      <dsp:txXfrm>
        <a:off x="774652" y="3355049"/>
        <a:ext cx="10766472" cy="670695"/>
      </dsp:txXfrm>
    </dsp:sp>
    <dsp:sp modelId="{8ADE1B77-96D7-4970-9399-785EA36EBA81}">
      <dsp:nvSpPr>
        <dsp:cNvPr id="0" name=""/>
        <dsp:cNvSpPr/>
      </dsp:nvSpPr>
      <dsp:spPr>
        <a:xfrm>
          <a:off x="0" y="4193417"/>
          <a:ext cx="11541125" cy="67069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066DA-DC95-4730-83A4-E62AC56A7B07}">
      <dsp:nvSpPr>
        <dsp:cNvPr id="0" name=""/>
        <dsp:cNvSpPr/>
      </dsp:nvSpPr>
      <dsp:spPr>
        <a:xfrm>
          <a:off x="202885" y="4344324"/>
          <a:ext cx="368882" cy="36888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577DC-794E-4B6A-BE91-60FFD829FC10}">
      <dsp:nvSpPr>
        <dsp:cNvPr id="0" name=""/>
        <dsp:cNvSpPr/>
      </dsp:nvSpPr>
      <dsp:spPr>
        <a:xfrm>
          <a:off x="774652" y="4193417"/>
          <a:ext cx="10766472" cy="670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82" tIns="70982" rIns="70982" bIns="709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Courage</a:t>
          </a:r>
          <a:r>
            <a:rPr lang="en-GB" sz="1900" kern="1200"/>
            <a:t> the mental or moral strength to venture, persevere, or withstand fear or difficulty</a:t>
          </a:r>
          <a:endParaRPr lang="en-US" sz="1900" kern="1200"/>
        </a:p>
      </dsp:txBody>
      <dsp:txXfrm>
        <a:off x="774652" y="4193417"/>
        <a:ext cx="10766472" cy="670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70A61-DCFB-4F97-94E3-4EED33436668}">
      <dsp:nvSpPr>
        <dsp:cNvPr id="0" name=""/>
        <dsp:cNvSpPr/>
      </dsp:nvSpPr>
      <dsp:spPr>
        <a:xfrm>
          <a:off x="0" y="0"/>
          <a:ext cx="115411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BE064-B224-4DAA-8953-4EF6ED179D87}">
      <dsp:nvSpPr>
        <dsp:cNvPr id="0" name=""/>
        <dsp:cNvSpPr/>
      </dsp:nvSpPr>
      <dsp:spPr>
        <a:xfrm>
          <a:off x="0" y="0"/>
          <a:ext cx="11541125" cy="2432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What are your most pressing concerns about academic integrity </a:t>
          </a:r>
          <a:r>
            <a:rPr lang="en-US" sz="3400" b="1" kern="1200"/>
            <a:t>in your context</a:t>
          </a:r>
          <a:r>
            <a:rPr lang="en-US" sz="3400" kern="1200"/>
            <a:t>?</a:t>
          </a:r>
        </a:p>
      </dsp:txBody>
      <dsp:txXfrm>
        <a:off x="0" y="0"/>
        <a:ext cx="11541125" cy="2432843"/>
      </dsp:txXfrm>
    </dsp:sp>
    <dsp:sp modelId="{DC7AC320-7293-4014-88B8-DFAA3AFF0A9E}">
      <dsp:nvSpPr>
        <dsp:cNvPr id="0" name=""/>
        <dsp:cNvSpPr/>
      </dsp:nvSpPr>
      <dsp:spPr>
        <a:xfrm>
          <a:off x="0" y="2432843"/>
          <a:ext cx="115411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36632-417A-4694-AB65-8AC2BA1F402F}">
      <dsp:nvSpPr>
        <dsp:cNvPr id="0" name=""/>
        <dsp:cNvSpPr/>
      </dsp:nvSpPr>
      <dsp:spPr>
        <a:xfrm>
          <a:off x="0" y="2432843"/>
          <a:ext cx="11541125" cy="2432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Please share some successful methods or practices your department has implemented to promote academic integrity (or based on your experience).</a:t>
          </a:r>
          <a:endParaRPr lang="en-US" sz="3400" kern="1200"/>
        </a:p>
      </dsp:txBody>
      <dsp:txXfrm>
        <a:off x="0" y="2432843"/>
        <a:ext cx="11541125" cy="24328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70A61-DCFB-4F97-94E3-4EED33436668}">
      <dsp:nvSpPr>
        <dsp:cNvPr id="0" name=""/>
        <dsp:cNvSpPr/>
      </dsp:nvSpPr>
      <dsp:spPr>
        <a:xfrm>
          <a:off x="0" y="0"/>
          <a:ext cx="115411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BE064-B224-4DAA-8953-4EF6ED179D87}">
      <dsp:nvSpPr>
        <dsp:cNvPr id="0" name=""/>
        <dsp:cNvSpPr/>
      </dsp:nvSpPr>
      <dsp:spPr>
        <a:xfrm>
          <a:off x="0" y="0"/>
          <a:ext cx="11541125" cy="2432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What does sustainability in academic integrity look like, and how can it be achieved?</a:t>
          </a:r>
        </a:p>
      </dsp:txBody>
      <dsp:txXfrm>
        <a:off x="0" y="0"/>
        <a:ext cx="11541125" cy="2432843"/>
      </dsp:txXfrm>
    </dsp:sp>
    <dsp:sp modelId="{DC7AC320-7293-4014-88B8-DFAA3AFF0A9E}">
      <dsp:nvSpPr>
        <dsp:cNvPr id="0" name=""/>
        <dsp:cNvSpPr/>
      </dsp:nvSpPr>
      <dsp:spPr>
        <a:xfrm>
          <a:off x="0" y="2432843"/>
          <a:ext cx="115411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36632-417A-4694-AB65-8AC2BA1F402F}">
      <dsp:nvSpPr>
        <dsp:cNvPr id="0" name=""/>
        <dsp:cNvSpPr/>
      </dsp:nvSpPr>
      <dsp:spPr>
        <a:xfrm>
          <a:off x="0" y="2432843"/>
          <a:ext cx="11541125" cy="2432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What strategies can be implemented to foster a culture of academic integrity?</a:t>
          </a:r>
          <a:endParaRPr lang="en-US" sz="3400" kern="1200"/>
        </a:p>
      </dsp:txBody>
      <dsp:txXfrm>
        <a:off x="0" y="2432843"/>
        <a:ext cx="11541125" cy="2432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0D2A8-8F95-47C2-ABE1-A779F5A43C98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663E2-27CE-4C79-91D3-7F5C4262D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5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Welcome</a:t>
            </a:r>
          </a:p>
          <a:p>
            <a:r>
              <a:rPr lang="en-GB"/>
              <a:t>we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1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53F61BD-18EB-B863-761D-89639D880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03334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32C1-DAC9-4E97-A056-65F95554F0BF}" type="datetime1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46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D175-604A-45E3-BF41-5FE72DAB046E}" type="datetime1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46384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F3B8-3715-4BCE-ACC2-46339406904E}" type="datetime1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26107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BA96-E400-4231-BE86-F530C277DABF}" type="datetime1">
              <a:rPr lang="en-GB" smtClean="0"/>
              <a:t>21/03/2025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35858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5655-4D22-4762-BE25-0C5579C51E88}" type="datetime1">
              <a:rPr lang="en-GB" smtClean="0"/>
              <a:t>21/03/2025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19597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1C65-8ACF-40AD-9D1C-E39BC3DF06B2}" type="datetime1">
              <a:rPr lang="en-GB" smtClean="0"/>
              <a:t>21/03/2025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74776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9F7E-4EC1-4420-8E04-46838BF85640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75608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35E0-89EE-422F-98EA-CDB4D7208745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6366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23A7-8969-4352-B41C-59431FE3FA35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24803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7D0A-F51F-4E50-9F98-9E5FF2B7DB04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06673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C3CC0732-2E95-AE1D-13E5-F7FFC7BB0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26487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8B5A-62CF-47E9-980B-CC2DAAED3B43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98037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47C2-7CE7-49CD-B2AE-01C1F3177E92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23154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1C91-92EC-4865-9099-220D593A4C74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34480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C401-CA89-4C8B-8276-87E8BCEAC35C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7539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0494-A581-4A8A-B6EC-E8F28EAA1A40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01924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025"/>
            <a:ext cx="9984000" cy="593407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03C8B8-9AB8-4DB4-A442-AD0D173895F6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8D6E0-472D-9B14-F3A6-BC2F23E87040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46774957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01FF-FA3C-4A7E-B614-8A53DFFCC992}" type="datetime1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69607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1D26-4AD0-4A27-8A91-FE4B576E83E2}" type="datetime1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25788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275A-6648-4162-9F1F-31B4AB438061}" type="datetime1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80361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EE2EA-C029-0AE3-B18F-CB5D823C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078A05-6707-446A-A326-48D8FBEDAFB9}" type="datetime1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4AA3B-FC1A-1DAF-C282-4ED6FC74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Edit this text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8A0A1-4076-F926-D730-16EF8BBD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E70A2-A3C6-29D0-1DEB-4D8F9283B18B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2710C7-980D-1529-A1C4-D0B914429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609BCD-EF9A-DF89-AAD2-167090C57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9523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522D6F08-46E5-5EA7-E3A2-67645E5C7D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68972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6E15-86C2-450B-8F0A-70152BE3E6A4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93963589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03C7-B804-4EB8-BFC0-A4AEA36DA1FE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20639597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0F89-AAD1-4D8F-8978-F3F87DAA36A0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77332222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F0F4-D6FE-4BC9-B706-765F82C44EE5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6506536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6273-A97E-411E-8712-B9011C489095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9356906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684E-E607-4538-A4F0-ABCED01D3541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6322611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011-D4E9-4BE6-8D5B-F266F3A5A642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0070496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CFBF-A482-4259-AFBE-79286E1675E6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8878468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AE92-0E9D-49D8-89C3-FA9CEB3223E1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4135415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8CD9-C231-4CA8-A2C3-C1C3D65FADB5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395530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714C7637-5E21-BDDB-D675-718E58535D6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57B56D4-851E-7242-EAB1-CD5B53E8B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25FF1F4-36F0-A184-7B99-8F5F4A49C8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198715B-A90B-9B06-A055-401A84B092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9D2E04D5-A2EE-135D-A8C9-6E695F9BCF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8CE0DC1F-799B-3F7A-3A71-D20337A474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E8EAEE22-055F-6869-D50D-D9C8C9082F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EADAC67C-850F-96D3-0962-09E1B4CC3E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683187A0-2E68-170D-55EF-0FA20E7A75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AE7C5DD9-4903-8E37-9C71-518439271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bg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8291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BBF9-C98D-4306-9BF3-B8F86DAB0039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64018343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6321-86CD-45AB-9DF3-62D7C5F649ED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97450929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1299-8C5E-4D95-B8A2-19807754E772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78587760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E908-386C-448D-80F0-7E63F90FEA0A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4084216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43F0-A562-49DB-B1AF-3B977C8C6698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78277818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E99F-4279-4374-BCC6-2939506FE187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30675283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365-9737-40E6-95FD-BC7178E36805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115991555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1ECE-CF52-458A-BBC9-929719AFDD28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85968501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"/>
            <a:ext cx="12193489" cy="685799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6043340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1489990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98F30683-44FB-4995-47C3-43A7DE5523C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7A24E86-91AA-6A9B-314A-752B77481A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879B37A-F4A9-2DDA-3FC3-9FC52384AE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3DABC58-132F-2F2F-EB5B-78B30A3D44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DFE51362-844C-B4F1-1A83-A287F312E9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0F57AAB-C462-6A3A-9686-048341EA78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A0D371A-82CE-1829-AA32-FB790C7A60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A0DE082-4D8F-8158-56B4-AF85C4A0FA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0CFB56-59E9-38CF-519A-B532B32547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FB5434B5-DD4C-F988-6EBA-085A7DD4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E34748E-CBEF-26E7-AB9F-696FA5D59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8079AE91-4ABF-A9AC-DD3E-25CF3D141B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bg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999131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65854826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11696665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F1E4B3C-5470-00F2-B8CB-BB4906CF439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7D7A316D-6FA6-8EBE-A7B4-43071E70A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11C06CEA-028D-9197-2DEF-67878595AE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EA93E8D-A827-0EF8-FC25-4EDF7B194E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F359F29-A6DD-FD4C-F807-701DEA41EDF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468BF6B-AEBB-4CAA-244D-9EBE80B9A1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C60AC05-547F-FA65-604E-4ED4912EA9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632E58E-1400-1E6E-BB60-7A9B794F41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4D65D159-581D-F29B-BBD4-C1C5BACCEE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425010597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3A87AD45-2D2F-D96C-947C-BAE35BFEBE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31EDC35F-4F2D-B2A7-1ECD-0CF19D1AD2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7F4776F-4E5E-13DF-F11A-A6808FFFC9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A993AE1-6A24-5C17-7FE2-A16589D9C4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A87F8EF-CDAD-15A2-A361-88921E1CAF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90186DB-2300-A8AA-8FAD-2C609649A6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1922286-E237-1114-3A54-E1731611D6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1B4DA78C-0EF6-B05D-F2D2-EFEDA343E3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A00F92FE-6EB2-0D0E-BFC9-559AD1E7A4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21612589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6E1CB8A6-5DB1-3B99-A9F8-9597AF152C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0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819100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459D86-11D8-7A68-1B53-2B86FE4F7E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0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8184500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74EB628-65B8-A8C0-3304-77AF961E91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0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517005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9CC1682-CCAA-5EE1-585E-F7C4434F1C5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70403FB-3386-A0FE-3E9D-A2925EF0E8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CDC1DE-179E-04D4-B493-BF069DE85D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B9A68412-C85B-6332-8B98-2635795BBA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9ECB875-34C4-65FF-6CDA-1356F6BC76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D3B5B848-7A8D-931B-DFC2-C5B37B8DB6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61AABDF-9542-DBC6-6388-ABE2035BE7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57C10C3-A39D-D1F6-3C50-91EC9A5E7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E4DD9B4A-92B0-0B9A-755B-A13B032A85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67F605DF-643C-8B14-6DAD-2EA5E33ACE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92682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4408-11A6-458A-A615-0002DC7DAAD8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818251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83BF-BFBC-40C4-BFBF-AA8F8DA21FDD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0150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44AF-93F3-44DE-86EC-234BD19EC05B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084810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D866-1075-48B9-B4B6-3F02779676F7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0986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A08B-2CBE-400F-93D9-7940A557F162}" type="datetime1">
              <a:rPr lang="en-GB" smtClean="0"/>
              <a:t>21/03/2025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464979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30DB-A725-4875-B69D-9CBE77303032}" type="datetime1">
              <a:rPr lang="en-GB" smtClean="0"/>
              <a:t>21/03/2025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168227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6064-F971-409C-B927-78290A9EB361}" type="datetime1">
              <a:rPr lang="en-GB" smtClean="0"/>
              <a:t>21/03/2025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1129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E789-B5C6-452F-9766-E97E71C75F72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122023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5186-4A6F-42B1-863E-D7842E8BEDFC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8320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238870"/>
            <a:ext cx="5163243" cy="3190130"/>
          </a:xfrm>
        </p:spPr>
        <p:txBody>
          <a:bodyPr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6A683E-959E-437D-8C23-3582B8DDA54C}" type="datetime1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819"/>
            <a:ext cx="5777508" cy="3101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35426-417C-E41E-5A03-5974D3C79A08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75161828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F4440-CEDC-0D92-E0D5-5C1E3B59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A021F-8558-9528-DA3D-486CCDBE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232" y="1394619"/>
            <a:ext cx="11541025" cy="4866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A8F0-AC4B-E4A0-94D0-99C4BFD97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50">
                <a:solidFill>
                  <a:schemeClr val="accent1"/>
                </a:solidFill>
              </a:defRPr>
            </a:lvl1pPr>
          </a:lstStyle>
          <a:p>
            <a:fld id="{A3202810-C59E-4CA8-B6D6-02976829967C}" type="datetime1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0FC7A-298A-77A0-6596-56B0B3FD8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50">
                <a:solidFill>
                  <a:schemeClr val="accent1"/>
                </a:solidFill>
              </a:defRPr>
            </a:lvl1pPr>
          </a:lstStyle>
          <a:p>
            <a:r>
              <a:rPr lang="en-GB"/>
              <a:t>Edit this text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7C40-7EB7-0CFD-6F6C-54AE57DE1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36755" y="6393702"/>
            <a:ext cx="318491" cy="1372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850" b="1">
                <a:solidFill>
                  <a:schemeClr val="accent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96CDD9-97E9-735B-8549-0F3AE3CCAC58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>
                <a:solidFill>
                  <a:schemeClr val="accent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14508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9" r:id="rId2"/>
    <p:sldLayoutId id="2147483680" r:id="rId3"/>
    <p:sldLayoutId id="2147483649" r:id="rId4"/>
    <p:sldLayoutId id="2147483657" r:id="rId5"/>
    <p:sldLayoutId id="2147483658" r:id="rId6"/>
    <p:sldLayoutId id="2147483681" r:id="rId7"/>
    <p:sldLayoutId id="2147483682" r:id="rId8"/>
    <p:sldLayoutId id="2147483675" r:id="rId9"/>
    <p:sldLayoutId id="2147483650" r:id="rId10"/>
    <p:sldLayoutId id="2147483683" r:id="rId11"/>
    <p:sldLayoutId id="2147483684" r:id="rId12"/>
    <p:sldLayoutId id="2147483652" r:id="rId13"/>
    <p:sldLayoutId id="2147483685" r:id="rId14"/>
    <p:sldLayoutId id="2147483686" r:id="rId15"/>
    <p:sldLayoutId id="2147483659" r:id="rId16"/>
    <p:sldLayoutId id="2147483687" r:id="rId17"/>
    <p:sldLayoutId id="2147483688" r:id="rId18"/>
    <p:sldLayoutId id="2147483660" r:id="rId19"/>
    <p:sldLayoutId id="2147483689" r:id="rId20"/>
    <p:sldLayoutId id="2147483690" r:id="rId21"/>
    <p:sldLayoutId id="2147483677" r:id="rId22"/>
    <p:sldLayoutId id="2147483691" r:id="rId23"/>
    <p:sldLayoutId id="2147483692" r:id="rId24"/>
    <p:sldLayoutId id="2147483676" r:id="rId25"/>
    <p:sldLayoutId id="2147483667" r:id="rId26"/>
    <p:sldLayoutId id="2147483693" r:id="rId27"/>
    <p:sldLayoutId id="2147483694" r:id="rId28"/>
    <p:sldLayoutId id="2147483666" r:id="rId29"/>
    <p:sldLayoutId id="2147483661" r:id="rId30"/>
    <p:sldLayoutId id="2147483695" r:id="rId31"/>
    <p:sldLayoutId id="2147483696" r:id="rId32"/>
    <p:sldLayoutId id="2147483669" r:id="rId33"/>
    <p:sldLayoutId id="2147483697" r:id="rId34"/>
    <p:sldLayoutId id="2147483698" r:id="rId35"/>
    <p:sldLayoutId id="2147483678" r:id="rId36"/>
    <p:sldLayoutId id="2147483699" r:id="rId37"/>
    <p:sldLayoutId id="2147483700" r:id="rId38"/>
    <p:sldLayoutId id="2147483662" r:id="rId39"/>
    <p:sldLayoutId id="2147483701" r:id="rId40"/>
    <p:sldLayoutId id="2147483702" r:id="rId41"/>
    <p:sldLayoutId id="2147483663" r:id="rId42"/>
    <p:sldLayoutId id="2147483703" r:id="rId43"/>
    <p:sldLayoutId id="2147483704" r:id="rId44"/>
    <p:sldLayoutId id="2147483664" r:id="rId45"/>
    <p:sldLayoutId id="2147483705" r:id="rId46"/>
    <p:sldLayoutId id="2147483706" r:id="rId47"/>
    <p:sldLayoutId id="2147483665" r:id="rId48"/>
    <p:sldLayoutId id="2147483671" r:id="rId49"/>
    <p:sldLayoutId id="2147483707" r:id="rId50"/>
    <p:sldLayoutId id="2147483708" r:id="rId51"/>
    <p:sldLayoutId id="2147483670" r:id="rId52"/>
    <p:sldLayoutId id="2147483672" r:id="rId53"/>
    <p:sldLayoutId id="2147483674" r:id="rId54"/>
    <p:sldLayoutId id="2147483709" r:id="rId55"/>
    <p:sldLayoutId id="2147483710" r:id="rId56"/>
    <p:sldLayoutId id="2147483673" r:id="rId57"/>
    <p:sldLayoutId id="2147483654" r:id="rId58"/>
    <p:sldLayoutId id="2147483711" r:id="rId59"/>
    <p:sldLayoutId id="2147483712" r:id="rId60"/>
    <p:sldLayoutId id="2147483655" r:id="rId61"/>
    <p:sldLayoutId id="2147483713" r:id="rId62"/>
    <p:sldLayoutId id="2147483714" r:id="rId63"/>
  </p:sldLayoutIdLst>
  <p:transition>
    <p:fade/>
  </p:transition>
  <p:hf sldNum="0" hdr="0" ftr="0" dt="0"/>
  <p:txStyles>
    <p:titleStyle>
      <a:lvl1pPr algn="l" defTabSz="685765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76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76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161991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23984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85975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3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6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18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1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7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06" userDrawn="1">
          <p15:clr>
            <a:srgbClr val="F26B43"/>
          </p15:clr>
        </p15:guide>
        <p15:guide id="4" pos="7475" userDrawn="1">
          <p15:clr>
            <a:srgbClr val="F26B43"/>
          </p15:clr>
        </p15:guide>
        <p15:guide id="5" orient="horz" pos="207" userDrawn="1">
          <p15:clr>
            <a:srgbClr val="F26B43"/>
          </p15:clr>
        </p15:guide>
        <p15:guide id="6" orient="horz" pos="4114" userDrawn="1">
          <p15:clr>
            <a:srgbClr val="F26B43"/>
          </p15:clr>
        </p15:guide>
        <p15:guide id="7" orient="horz" pos="3944" userDrawn="1">
          <p15:clr>
            <a:srgbClr val="F26B43"/>
          </p15:clr>
        </p15:guide>
        <p15:guide id="8" orient="horz" pos="879" userDrawn="1">
          <p15:clr>
            <a:srgbClr val="F26B43"/>
          </p15:clr>
        </p15:guide>
        <p15:guide id="9" pos="3723" userDrawn="1">
          <p15:clr>
            <a:srgbClr val="F26B43"/>
          </p15:clr>
        </p15:guide>
        <p15:guide id="10" pos="3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15BAE-720F-1314-442B-170561ACA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9F7E3-F68C-EAF3-0915-A4AA9A327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0" y="1373792"/>
            <a:ext cx="10523259" cy="1847942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sz="3400" b="1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Sustainable models for academic integrity: </a:t>
            </a:r>
            <a:br>
              <a:rPr lang="en-US" sz="3400" b="1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sz="3400" b="1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A cross-disciplinary exploration (panel discussion)</a:t>
            </a:r>
            <a:endParaRPr lang="en-GB" sz="3400" b="1">
              <a:latin typeface="+mn-lt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BD528-A09E-5EC1-4705-D425C72CA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00" y="3796592"/>
            <a:ext cx="8774043" cy="13223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20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Natasha </a:t>
            </a:r>
            <a:r>
              <a:rPr lang="en-US" sz="2200" err="1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Croome</a:t>
            </a:r>
            <a:r>
              <a:rPr lang="en-US" sz="220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School of Public Health</a:t>
            </a:r>
          </a:p>
          <a:p>
            <a:pPr>
              <a:lnSpc>
                <a:spcPct val="100000"/>
              </a:lnSpc>
            </a:pPr>
            <a:r>
              <a:rPr lang="en-US" sz="220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Anita Hall, Department of Life Sciences</a:t>
            </a:r>
          </a:p>
          <a:p>
            <a:pPr>
              <a:lnSpc>
                <a:spcPct val="100000"/>
              </a:lnSpc>
            </a:pPr>
            <a:r>
              <a:rPr lang="en-US" sz="220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Elizabeth Killeen, Library Services</a:t>
            </a:r>
          </a:p>
          <a:p>
            <a:pPr>
              <a:lnSpc>
                <a:spcPct val="100000"/>
              </a:lnSpc>
            </a:pPr>
            <a:r>
              <a:rPr lang="en-US" sz="220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Thomas Lancaster, Department of Computing</a:t>
            </a:r>
          </a:p>
          <a:p>
            <a:pPr>
              <a:lnSpc>
                <a:spcPct val="100000"/>
              </a:lnSpc>
            </a:pPr>
            <a:r>
              <a:rPr lang="en-US" sz="2200"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Coco Nijhoff, Library Services (Moderator)</a:t>
            </a:r>
            <a:endParaRPr lang="en-GB" sz="220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3FC606-34B4-6329-6EA6-1F5995C61C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00" y="5789613"/>
            <a:ext cx="7462078" cy="739775"/>
          </a:xfrm>
        </p:spPr>
        <p:txBody>
          <a:bodyPr/>
          <a:lstStyle/>
          <a:p>
            <a:r>
              <a:rPr lang="en-US"/>
              <a:t>Imperial Festival of Learning and Teaching: Day 2</a:t>
            </a:r>
          </a:p>
          <a:p>
            <a:r>
              <a:rPr lang="en-US"/>
              <a:t>25/03/2025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572399-E8CF-8307-8448-6EFEC55450C8}"/>
              </a:ext>
            </a:extLst>
          </p:cNvPr>
          <p:cNvSpPr txBox="1"/>
          <p:nvPr/>
        </p:nvSpPr>
        <p:spPr>
          <a:xfrm>
            <a:off x="9164852" y="3353202"/>
            <a:ext cx="2696948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</a:rPr>
              <a:t>menti.com code </a:t>
            </a:r>
            <a:endParaRPr lang="en-US" sz="2000" b="1">
              <a:solidFill>
                <a:schemeClr val="accent1"/>
              </a:solidFill>
              <a:cs typeface="Calibri"/>
            </a:endParaRPr>
          </a:p>
          <a:p>
            <a:r>
              <a:rPr lang="en-GB" sz="2400" b="1" i="0">
                <a:effectLst/>
                <a:latin typeface="MentiText"/>
              </a:rPr>
              <a:t>1592 2155</a:t>
            </a:r>
            <a:r>
              <a:rPr lang="en-GB" sz="2400" b="0" i="0">
                <a:effectLst/>
                <a:latin typeface="MentiText"/>
              </a:rPr>
              <a:t> </a:t>
            </a:r>
            <a:endParaRPr lang="en-GB" sz="2200"/>
          </a:p>
        </p:txBody>
      </p:sp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59BC837-A399-74AC-84A6-09D687403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851" y="4148137"/>
            <a:ext cx="2696947" cy="269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721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D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EA1311-4D63-76D6-233E-D21E99B72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D3A5B-2471-7FC5-5E83-992CEC6CD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/>
              <a:t>Academic integrity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611269F5-F50B-341F-126F-A49C1AAAC0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763549"/>
              </p:ext>
            </p:extLst>
          </p:nvPr>
        </p:nvGraphicFramePr>
        <p:xfrm>
          <a:off x="325438" y="1395413"/>
          <a:ext cx="11541125" cy="4865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ubtitle 3">
            <a:extLst>
              <a:ext uri="{FF2B5EF4-FFF2-40B4-BE49-F238E27FC236}">
                <a16:creationId xmlns:a16="http://schemas.microsoft.com/office/drawing/2014/main" id="{B15ACDF4-426F-F7B9-3138-F5071F3516B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Six fundamental values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D76686-B276-1874-B5F7-BBE3CFE43EA7}"/>
              </a:ext>
            </a:extLst>
          </p:cNvPr>
          <p:cNvSpPr txBox="1"/>
          <p:nvPr/>
        </p:nvSpPr>
        <p:spPr>
          <a:xfrm>
            <a:off x="7315200" y="6510130"/>
            <a:ext cx="5218043" cy="1546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05000"/>
              </a:lnSpc>
            </a:pPr>
            <a:r>
              <a:rPr lang="en-GB" sz="1600">
                <a:solidFill>
                  <a:schemeClr val="tx1"/>
                </a:solidFill>
              </a:rPr>
              <a:t>Source: International Centre for Academic Integrity</a:t>
            </a:r>
          </a:p>
        </p:txBody>
      </p:sp>
    </p:spTree>
    <p:extLst>
      <p:ext uri="{BB962C8B-B14F-4D97-AF65-F5344CB8AC3E}">
        <p14:creationId xmlns:p14="http://schemas.microsoft.com/office/powerpoint/2010/main" val="3031389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B40D9-1F80-7AF5-A171-8F49238B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/>
              <a:t>Prompt #1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48EC76D-E25F-182F-4C3B-F000727F41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494864"/>
              </p:ext>
            </p:extLst>
          </p:nvPr>
        </p:nvGraphicFramePr>
        <p:xfrm>
          <a:off x="325438" y="1395413"/>
          <a:ext cx="11541125" cy="4865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ubtitle 3">
            <a:extLst>
              <a:ext uri="{FF2B5EF4-FFF2-40B4-BE49-F238E27FC236}">
                <a16:creationId xmlns:a16="http://schemas.microsoft.com/office/drawing/2014/main" id="{45EDFD93-392B-EAC6-B538-D49A78DCF9B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/>
              <a:t>Academic integrity, broadly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B605A0-F2F9-A3C3-2729-542BA21D7EE4}"/>
              </a:ext>
            </a:extLst>
          </p:cNvPr>
          <p:cNvSpPr txBox="1"/>
          <p:nvPr/>
        </p:nvSpPr>
        <p:spPr>
          <a:xfrm>
            <a:off x="9495052" y="5738593"/>
            <a:ext cx="2696948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</a:rPr>
              <a:t>menti.com code </a:t>
            </a:r>
            <a:endParaRPr lang="en-US" sz="2000" b="1">
              <a:solidFill>
                <a:schemeClr val="accent1"/>
              </a:solidFill>
              <a:cs typeface="Calibri"/>
            </a:endParaRPr>
          </a:p>
          <a:p>
            <a:r>
              <a:rPr lang="en-GB" sz="2400" b="1" i="0">
                <a:effectLst/>
                <a:latin typeface="MentiText"/>
              </a:rPr>
              <a:t>1592 2155</a:t>
            </a:r>
            <a:r>
              <a:rPr lang="en-GB" sz="2400" b="0" i="0">
                <a:effectLst/>
                <a:latin typeface="MentiText"/>
              </a:rPr>
              <a:t> </a:t>
            </a:r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3500231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D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30716F-F58D-8A6D-28D9-E59C958AB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BFBDF-0701-3EEB-C6E8-B422BD2A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/>
              <a:t>Prompt #2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230B6D8-76D3-DFCA-8000-A8A1CF374D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170367"/>
              </p:ext>
            </p:extLst>
          </p:nvPr>
        </p:nvGraphicFramePr>
        <p:xfrm>
          <a:off x="325438" y="1395413"/>
          <a:ext cx="11541125" cy="4865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ubtitle 3">
            <a:extLst>
              <a:ext uri="{FF2B5EF4-FFF2-40B4-BE49-F238E27FC236}">
                <a16:creationId xmlns:a16="http://schemas.microsoft.com/office/drawing/2014/main" id="{6039FAD8-6270-2BC5-9168-78569FADF48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/>
              <a:t>Academic integrity and sustainability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74FFEC-2265-CB25-2587-FF3FB9F949EF}"/>
              </a:ext>
            </a:extLst>
          </p:cNvPr>
          <p:cNvSpPr txBox="1"/>
          <p:nvPr/>
        </p:nvSpPr>
        <p:spPr>
          <a:xfrm>
            <a:off x="9495052" y="5718715"/>
            <a:ext cx="2696948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</a:rPr>
              <a:t>menti.com code </a:t>
            </a:r>
            <a:endParaRPr lang="en-US" sz="2000" b="1">
              <a:solidFill>
                <a:schemeClr val="accent1"/>
              </a:solidFill>
              <a:cs typeface="Calibri"/>
            </a:endParaRPr>
          </a:p>
          <a:p>
            <a:r>
              <a:rPr lang="en-GB" sz="2400" b="1" i="0">
                <a:effectLst/>
                <a:latin typeface="MentiText"/>
              </a:rPr>
              <a:t>1592 2155</a:t>
            </a:r>
            <a:r>
              <a:rPr lang="en-GB" sz="2400" b="0" i="0">
                <a:effectLst/>
                <a:latin typeface="MentiText"/>
              </a:rPr>
              <a:t> </a:t>
            </a:r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2536481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A1F6E-BE4F-0BE4-25C9-A988DD85D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69936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F5C78-8499-3D56-A6D0-D7A5D3FBB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164E7-7223-70FA-7397-66E18D029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A2217-036C-E42E-3ECD-4899222885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00" y="5789613"/>
            <a:ext cx="5580063" cy="739775"/>
          </a:xfrm>
        </p:spPr>
        <p:txBody>
          <a:bodyPr/>
          <a:lstStyle/>
          <a:p>
            <a:r>
              <a:rPr lang="en-US"/>
              <a:t>Presentation Title</a:t>
            </a:r>
          </a:p>
          <a:p>
            <a:r>
              <a:rPr lang="en-US"/>
              <a:t>DD/MM/YYYY</a:t>
            </a:r>
          </a:p>
        </p:txBody>
      </p:sp>
    </p:spTree>
    <p:extLst>
      <p:ext uri="{BB962C8B-B14F-4D97-AF65-F5344CB8AC3E}">
        <p14:creationId xmlns:p14="http://schemas.microsoft.com/office/powerpoint/2010/main" val="55542877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ICL PPT Theme">
  <a:themeElements>
    <a:clrScheme name="Imperial colour theme">
      <a:dk1>
        <a:sysClr val="windowText" lastClr="000000"/>
      </a:dk1>
      <a:lt1>
        <a:sysClr val="window" lastClr="FFFFFF"/>
      </a:lt1>
      <a:dk2>
        <a:srgbClr val="000080"/>
      </a:dk2>
      <a:lt2>
        <a:srgbClr val="F5F5F5"/>
      </a:lt2>
      <a:accent1>
        <a:srgbClr val="0000CD"/>
      </a:accent1>
      <a:accent2>
        <a:srgbClr val="C71585"/>
      </a:accent2>
      <a:accent3>
        <a:srgbClr val="7B68EE"/>
      </a:accent3>
      <a:accent4>
        <a:srgbClr val="FF0000"/>
      </a:accent4>
      <a:accent5>
        <a:srgbClr val="FF4500"/>
      </a:accent5>
      <a:accent6>
        <a:srgbClr val="006400"/>
      </a:accent6>
      <a:hlink>
        <a:srgbClr val="000080"/>
      </a:hlink>
      <a:folHlink>
        <a:srgbClr val="C71585"/>
      </a:folHlink>
    </a:clrScheme>
    <a:fontScheme name="Imperial Sans font theme">
      <a:majorFont>
        <a:latin typeface="Imperial Sans Text Semibold"/>
        <a:ea typeface=""/>
        <a:cs typeface=""/>
      </a:majorFont>
      <a:minorFont>
        <a:latin typeface="Imperial Sans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05000"/>
          </a:lnSpc>
          <a:defRPr sz="1600" dirty="0">
            <a:solidFill>
              <a:schemeClr val="tx1"/>
            </a:solidFill>
          </a:defRPr>
        </a:defPPr>
      </a:lstStyle>
    </a:txDef>
  </a:objectDefaults>
  <a:extraClrSchemeLst/>
  <a:custClrLst>
    <a:custClr name="Dark">
      <a:srgbClr val="232333"/>
    </a:custClr>
    <a:custClr name="Navy">
      <a:srgbClr val="000080"/>
    </a:custClr>
    <a:custClr name="Saddle Brown">
      <a:srgbClr val="8B4513"/>
    </a:custClr>
    <a:custClr name="Teal">
      <a:srgbClr val="008080"/>
    </a:custClr>
    <a:custClr name="Medium Violet Red">
      <a:srgbClr val="C71585"/>
    </a:custClr>
    <a:custClr name="Indigo">
      <a:srgbClr val="4B0082"/>
    </a:custClr>
    <a:custClr name="Crimson">
      <a:srgbClr val="DC143C"/>
    </a:custClr>
    <a:custClr name="Orange Red">
      <a:srgbClr val="FF4500"/>
    </a:custClr>
    <a:custClr name="Dark Green">
      <a:srgbClr val="006400"/>
    </a:custClr>
    <a:custClr>
      <a:srgbClr val="FFFFFF"/>
    </a:custClr>
    <a:custClr name="Slate Grey">
      <a:srgbClr val="708090"/>
    </a:custClr>
    <a:custClr name="Imperial Blue">
      <a:srgbClr val="0000CD"/>
    </a:custClr>
    <a:custClr name="Yellow">
      <a:srgbClr val="FFFF00"/>
    </a:custClr>
    <a:custClr name="Turquoise">
      <a:srgbClr val="40E0D0"/>
    </a:custClr>
    <a:custClr name="Violet">
      <a:srgbClr val="EE82EE"/>
    </a:custClr>
    <a:custClr name="Medium Blue Slate">
      <a:srgbClr val="7B68EE"/>
    </a:custClr>
    <a:custClr name="Red">
      <a:srgbClr val="FF0000"/>
    </a:custClr>
    <a:custClr name="Dark Orange">
      <a:srgbClr val="FF8C00"/>
    </a:custClr>
    <a:custClr name="Spring Green">
      <a:srgbClr val="00FF7F"/>
    </a:custClr>
    <a:custClr>
      <a:srgbClr val="FFFFFF"/>
    </a:custClr>
    <a:custClr name="White Smoke">
      <a:srgbClr val="F5F5F5"/>
    </a:custClr>
    <a:custClr name="Deep Sky Blue">
      <a:srgbClr val="00BFFF"/>
    </a:custClr>
    <a:custClr name="Khaki">
      <a:srgbClr val="F0E68C"/>
    </a:custClr>
    <a:custClr name="Pale Turquoise">
      <a:srgbClr val="AFEEEE"/>
    </a:custClr>
    <a:custClr name="Light Pink">
      <a:srgbClr val="FFB6C1"/>
    </a:custClr>
    <a:custClr name="Lavender">
      <a:srgbClr val="E6E6FA"/>
    </a:custClr>
    <a:custClr name="Salmon">
      <a:srgbClr val="FA8072"/>
    </a:custClr>
    <a:custClr name="Orange">
      <a:srgbClr val="FFA500"/>
    </a:custClr>
    <a:custClr name="Pale Green">
      <a:srgbClr val="98FB98"/>
    </a:custClr>
  </a:custClrLst>
  <a:extLst>
    <a:ext uri="{05A4C25C-085E-4340-85A3-A5531E510DB2}">
      <thm15:themeFamily xmlns:thm15="http://schemas.microsoft.com/office/thememl/2012/main" name="ICL_PowerPoint 16_9 template.potx" id="{9379B5C2-89E2-4436-AAC2-A0EB58951E1D}" vid="{86F68850-0020-4398-8624-9E78985566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">
      <a:srgbClr val="232333"/>
    </a:custClr>
    <a:custClr name="Navy">
      <a:srgbClr val="000080"/>
    </a:custClr>
    <a:custClr name="Saddle Brown">
      <a:srgbClr val="8B4513"/>
    </a:custClr>
    <a:custClr name="Teal">
      <a:srgbClr val="008080"/>
    </a:custClr>
    <a:custClr name="Medium Violet Red">
      <a:srgbClr val="C71585"/>
    </a:custClr>
    <a:custClr name="Indigo">
      <a:srgbClr val="4B0082"/>
    </a:custClr>
    <a:custClr name="Crimson">
      <a:srgbClr val="DC143C"/>
    </a:custClr>
    <a:custClr name="Orange Red">
      <a:srgbClr val="FF4500"/>
    </a:custClr>
    <a:custClr name="Dark Green">
      <a:srgbClr val="006400"/>
    </a:custClr>
    <a:custClr>
      <a:srgbClr val="FFFFFF"/>
    </a:custClr>
    <a:custClr name="Slate Grey">
      <a:srgbClr val="708090"/>
    </a:custClr>
    <a:custClr name="Imperial Blue">
      <a:srgbClr val="0000CD"/>
    </a:custClr>
    <a:custClr name="Yellow">
      <a:srgbClr val="FFFF00"/>
    </a:custClr>
    <a:custClr name="Turquoise">
      <a:srgbClr val="40E0D0"/>
    </a:custClr>
    <a:custClr name="Violet">
      <a:srgbClr val="EE82EE"/>
    </a:custClr>
    <a:custClr name="Medium Blue Slate">
      <a:srgbClr val="7B68EE"/>
    </a:custClr>
    <a:custClr name="Red">
      <a:srgbClr val="FF0000"/>
    </a:custClr>
    <a:custClr name="Dark Orange">
      <a:srgbClr val="FF8C00"/>
    </a:custClr>
    <a:custClr name="Spring Green">
      <a:srgbClr val="00FF7F"/>
    </a:custClr>
    <a:custClr>
      <a:srgbClr val="FFFFFF"/>
    </a:custClr>
    <a:custClr name="White Smoke">
      <a:srgbClr val="F5F5F5"/>
    </a:custClr>
    <a:custClr name="Deep Sky Blue">
      <a:srgbClr val="00BFFF"/>
    </a:custClr>
    <a:custClr name="Khaki">
      <a:srgbClr val="F0E68C"/>
    </a:custClr>
    <a:custClr name="Pale Turquoise">
      <a:srgbClr val="AFEEEE"/>
    </a:custClr>
    <a:custClr name="Light Pink">
      <a:srgbClr val="FFB6C1"/>
    </a:custClr>
    <a:custClr name="Lavender">
      <a:srgbClr val="E6E6FA"/>
    </a:custClr>
    <a:custClr name="Salmon">
      <a:srgbClr val="FA8072"/>
    </a:custClr>
    <a:custClr name="Orange">
      <a:srgbClr val="FFA500"/>
    </a:custClr>
    <a:custClr name="Pale Green">
      <a:srgbClr val="98FB9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mperial colour theme">
    <a:dk1>
      <a:sysClr val="windowText" lastClr="000000"/>
    </a:dk1>
    <a:lt1>
      <a:sysClr val="window" lastClr="FFFFFF"/>
    </a:lt1>
    <a:dk2>
      <a:srgbClr val="000080"/>
    </a:dk2>
    <a:lt2>
      <a:srgbClr val="F5F5F5"/>
    </a:lt2>
    <a:accent1>
      <a:srgbClr val="0000CD"/>
    </a:accent1>
    <a:accent2>
      <a:srgbClr val="C71585"/>
    </a:accent2>
    <a:accent3>
      <a:srgbClr val="7B68EE"/>
    </a:accent3>
    <a:accent4>
      <a:srgbClr val="FF0000"/>
    </a:accent4>
    <a:accent5>
      <a:srgbClr val="FF4500"/>
    </a:accent5>
    <a:accent6>
      <a:srgbClr val="006400"/>
    </a:accent6>
    <a:hlink>
      <a:srgbClr val="000080"/>
    </a:hlink>
    <a:folHlink>
      <a:srgbClr val="C71585"/>
    </a:folHlink>
  </a:clrScheme>
</a:themeOverride>
</file>

<file path=ppt/theme/themeOverride2.xml><?xml version="1.0" encoding="utf-8"?>
<a:themeOverride xmlns:a="http://schemas.openxmlformats.org/drawingml/2006/main">
  <a:clrScheme name="Imperial colour theme">
    <a:dk1>
      <a:sysClr val="windowText" lastClr="000000"/>
    </a:dk1>
    <a:lt1>
      <a:sysClr val="window" lastClr="FFFFFF"/>
    </a:lt1>
    <a:dk2>
      <a:srgbClr val="000080"/>
    </a:dk2>
    <a:lt2>
      <a:srgbClr val="F5F5F5"/>
    </a:lt2>
    <a:accent1>
      <a:srgbClr val="0000CD"/>
    </a:accent1>
    <a:accent2>
      <a:srgbClr val="C71585"/>
    </a:accent2>
    <a:accent3>
      <a:srgbClr val="7B68EE"/>
    </a:accent3>
    <a:accent4>
      <a:srgbClr val="FF0000"/>
    </a:accent4>
    <a:accent5>
      <a:srgbClr val="FF4500"/>
    </a:accent5>
    <a:accent6>
      <a:srgbClr val="006400"/>
    </a:accent6>
    <a:hlink>
      <a:srgbClr val="000080"/>
    </a:hlink>
    <a:folHlink>
      <a:srgbClr val="C71585"/>
    </a:folHlink>
  </a:clrScheme>
</a:themeOverride>
</file>

<file path=ppt/theme/themeOverride3.xml><?xml version="1.0" encoding="utf-8"?>
<a:themeOverride xmlns:a="http://schemas.openxmlformats.org/drawingml/2006/main">
  <a:clrScheme name="Imperial colour theme">
    <a:dk1>
      <a:sysClr val="windowText" lastClr="000000"/>
    </a:dk1>
    <a:lt1>
      <a:sysClr val="window" lastClr="FFFFFF"/>
    </a:lt1>
    <a:dk2>
      <a:srgbClr val="000080"/>
    </a:dk2>
    <a:lt2>
      <a:srgbClr val="F5F5F5"/>
    </a:lt2>
    <a:accent1>
      <a:srgbClr val="0000CD"/>
    </a:accent1>
    <a:accent2>
      <a:srgbClr val="C71585"/>
    </a:accent2>
    <a:accent3>
      <a:srgbClr val="7B68EE"/>
    </a:accent3>
    <a:accent4>
      <a:srgbClr val="FF0000"/>
    </a:accent4>
    <a:accent5>
      <a:srgbClr val="FF4500"/>
    </a:accent5>
    <a:accent6>
      <a:srgbClr val="006400"/>
    </a:accent6>
    <a:hlink>
      <a:srgbClr val="000080"/>
    </a:hlink>
    <a:folHlink>
      <a:srgbClr val="C7158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ICL PPT Theme</vt:lpstr>
      <vt:lpstr>Sustainable models for academic integrity:  A cross-disciplinary exploration (panel discussion)</vt:lpstr>
      <vt:lpstr>Academic integrity</vt:lpstr>
      <vt:lpstr>Prompt #1</vt:lpstr>
      <vt:lpstr>Prompt #2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Nijhoff, Coco</dc:creator>
  <cp:revision>1</cp:revision>
  <dcterms:created xsi:type="dcterms:W3CDTF">2025-03-13T15:30:17Z</dcterms:created>
  <dcterms:modified xsi:type="dcterms:W3CDTF">2025-03-21T14:10:37Z</dcterms:modified>
</cp:coreProperties>
</file>