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90" r:id="rId2"/>
    <p:sldId id="316" r:id="rId3"/>
    <p:sldId id="298" r:id="rId4"/>
    <p:sldId id="317" r:id="rId5"/>
    <p:sldId id="333" r:id="rId6"/>
    <p:sldId id="334" r:id="rId7"/>
    <p:sldId id="335" r:id="rId8"/>
    <p:sldId id="318" r:id="rId9"/>
    <p:sldId id="319" r:id="rId10"/>
    <p:sldId id="337" r:id="rId11"/>
    <p:sldId id="338" r:id="rId12"/>
    <p:sldId id="339" r:id="rId13"/>
    <p:sldId id="340" r:id="rId14"/>
    <p:sldId id="341" r:id="rId15"/>
    <p:sldId id="345" r:id="rId16"/>
    <p:sldId id="323" r:id="rId17"/>
    <p:sldId id="327" r:id="rId18"/>
    <p:sldId id="344" r:id="rId19"/>
    <p:sldId id="328" r:id="rId20"/>
    <p:sldId id="346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D1"/>
    <a:srgbClr val="FF4500"/>
    <a:srgbClr val="FF0000"/>
    <a:srgbClr val="7B68EE"/>
    <a:srgbClr val="C71585"/>
    <a:srgbClr val="006400"/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0B68E-79B2-4012-85BC-725F5B78A505}" v="628" dt="2025-03-21T08:13:31.685"/>
    <p1510:client id="{DD589EE6-D949-411C-AD6F-7319A6685891}" v="214" dt="2025-03-20T17:54:09.39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3" autoAdjust="0"/>
    <p:restoredTop sz="75424" autoAdjust="0"/>
  </p:normalViewPr>
  <p:slideViewPr>
    <p:cSldViewPr snapToGrid="0" showGuides="1">
      <p:cViewPr varScale="1">
        <p:scale>
          <a:sx n="76" d="100"/>
          <a:sy n="76" d="100"/>
        </p:scale>
        <p:origin x="9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rest, Nigel" userId="37c6e9b6-7b57-4814-b1be-0df2ee3e1a53" providerId="ADAL" clId="{DD589EE6-D949-411C-AD6F-7319A6685891}"/>
    <pc:docChg chg="undo redo custSel addSld delSld modSld sldOrd">
      <pc:chgData name="Forrest, Nigel" userId="37c6e9b6-7b57-4814-b1be-0df2ee3e1a53" providerId="ADAL" clId="{DD589EE6-D949-411C-AD6F-7319A6685891}" dt="2025-03-20T18:07:14.902" v="2179" actId="47"/>
      <pc:docMkLst>
        <pc:docMk/>
      </pc:docMkLst>
      <pc:sldChg chg="modSp mod">
        <pc:chgData name="Forrest, Nigel" userId="37c6e9b6-7b57-4814-b1be-0df2ee3e1a53" providerId="ADAL" clId="{DD589EE6-D949-411C-AD6F-7319A6685891}" dt="2025-03-13T12:32:16.888" v="123" actId="20577"/>
        <pc:sldMkLst>
          <pc:docMk/>
          <pc:sldMk cId="3479372449" sldId="290"/>
        </pc:sldMkLst>
        <pc:spChg chg="mod">
          <ac:chgData name="Forrest, Nigel" userId="37c6e9b6-7b57-4814-b1be-0df2ee3e1a53" providerId="ADAL" clId="{DD589EE6-D949-411C-AD6F-7319A6685891}" dt="2025-03-13T12:32:16.888" v="123" actId="20577"/>
          <ac:spMkLst>
            <pc:docMk/>
            <pc:sldMk cId="3479372449" sldId="290"/>
            <ac:spMk id="2" creationId="{A0367B60-135B-D18F-BE1B-2535BE96FF50}"/>
          </ac:spMkLst>
        </pc:spChg>
        <pc:spChg chg="mod">
          <ac:chgData name="Forrest, Nigel" userId="37c6e9b6-7b57-4814-b1be-0df2ee3e1a53" providerId="ADAL" clId="{DD589EE6-D949-411C-AD6F-7319A6685891}" dt="2025-03-13T12:32:12.522" v="121" actId="20577"/>
          <ac:spMkLst>
            <pc:docMk/>
            <pc:sldMk cId="3479372449" sldId="290"/>
            <ac:spMk id="3" creationId="{ABBB3374-F34C-73B6-0BC3-6802BC223670}"/>
          </ac:spMkLst>
        </pc:spChg>
        <pc:spChg chg="mod">
          <ac:chgData name="Forrest, Nigel" userId="37c6e9b6-7b57-4814-b1be-0df2ee3e1a53" providerId="ADAL" clId="{DD589EE6-D949-411C-AD6F-7319A6685891}" dt="2025-03-13T12:30:45.663" v="31" actId="6549"/>
          <ac:spMkLst>
            <pc:docMk/>
            <pc:sldMk cId="3479372449" sldId="290"/>
            <ac:spMk id="6" creationId="{FFF73ACE-1796-B607-7D06-F0969570FB5D}"/>
          </ac:spMkLst>
        </pc:spChg>
      </pc:sldChg>
      <pc:sldChg chg="addSp delSp modSp del mod ord">
        <pc:chgData name="Forrest, Nigel" userId="37c6e9b6-7b57-4814-b1be-0df2ee3e1a53" providerId="ADAL" clId="{DD589EE6-D949-411C-AD6F-7319A6685891}" dt="2025-03-20T15:53:05.389" v="1050" actId="47"/>
        <pc:sldMkLst>
          <pc:docMk/>
          <pc:sldMk cId="624633227" sldId="294"/>
        </pc:sldMkLst>
        <pc:spChg chg="mod">
          <ac:chgData name="Forrest, Nigel" userId="37c6e9b6-7b57-4814-b1be-0df2ee3e1a53" providerId="ADAL" clId="{DD589EE6-D949-411C-AD6F-7319A6685891}" dt="2025-03-20T11:43:26.673" v="447" actId="26606"/>
          <ac:spMkLst>
            <pc:docMk/>
            <pc:sldMk cId="624633227" sldId="294"/>
            <ac:spMk id="2" creationId="{840FF3C8-C3FC-196A-75CB-ADC1B0CC5D8E}"/>
          </ac:spMkLst>
        </pc:spChg>
        <pc:spChg chg="mod">
          <ac:chgData name="Forrest, Nigel" userId="37c6e9b6-7b57-4814-b1be-0df2ee3e1a53" providerId="ADAL" clId="{DD589EE6-D949-411C-AD6F-7319A6685891}" dt="2025-03-20T11:43:26.673" v="447" actId="26606"/>
          <ac:spMkLst>
            <pc:docMk/>
            <pc:sldMk cId="624633227" sldId="294"/>
            <ac:spMk id="4" creationId="{6EC9C2EB-875B-E20A-3C9B-C3DBC698FFF2}"/>
          </ac:spMkLst>
        </pc:spChg>
        <pc:spChg chg="mod">
          <ac:chgData name="Forrest, Nigel" userId="37c6e9b6-7b57-4814-b1be-0df2ee3e1a53" providerId="ADAL" clId="{DD589EE6-D949-411C-AD6F-7319A6685891}" dt="2025-03-20T11:43:26.673" v="447" actId="26606"/>
          <ac:spMkLst>
            <pc:docMk/>
            <pc:sldMk cId="624633227" sldId="294"/>
            <ac:spMk id="5" creationId="{7EC9FC07-B294-3147-4F1C-F21AA38B1AB9}"/>
          </ac:spMkLst>
        </pc:spChg>
        <pc:spChg chg="mod">
          <ac:chgData name="Forrest, Nigel" userId="37c6e9b6-7b57-4814-b1be-0df2ee3e1a53" providerId="ADAL" clId="{DD589EE6-D949-411C-AD6F-7319A6685891}" dt="2025-03-20T11:43:26.673" v="447" actId="26606"/>
          <ac:spMkLst>
            <pc:docMk/>
            <pc:sldMk cId="624633227" sldId="294"/>
            <ac:spMk id="6" creationId="{61D071F8-B278-6FD1-0996-46984E4179AB}"/>
          </ac:spMkLst>
        </pc:spChg>
        <pc:spChg chg="mod">
          <ac:chgData name="Forrest, Nigel" userId="37c6e9b6-7b57-4814-b1be-0df2ee3e1a53" providerId="ADAL" clId="{DD589EE6-D949-411C-AD6F-7319A6685891}" dt="2025-03-20T11:43:26.673" v="447" actId="26606"/>
          <ac:spMkLst>
            <pc:docMk/>
            <pc:sldMk cId="624633227" sldId="294"/>
            <ac:spMk id="7" creationId="{8C724862-9620-D458-936F-38DE1784F840}"/>
          </ac:spMkLst>
        </pc:spChg>
        <pc:spChg chg="mod">
          <ac:chgData name="Forrest, Nigel" userId="37c6e9b6-7b57-4814-b1be-0df2ee3e1a53" providerId="ADAL" clId="{DD589EE6-D949-411C-AD6F-7319A6685891}" dt="2025-03-20T12:36:15.296" v="709"/>
          <ac:spMkLst>
            <pc:docMk/>
            <pc:sldMk cId="624633227" sldId="294"/>
            <ac:spMk id="10" creationId="{2608D0D4-2107-8502-0943-891AB7EF0966}"/>
          </ac:spMkLst>
        </pc:spChg>
        <pc:spChg chg="mod">
          <ac:chgData name="Forrest, Nigel" userId="37c6e9b6-7b57-4814-b1be-0df2ee3e1a53" providerId="ADAL" clId="{DD589EE6-D949-411C-AD6F-7319A6685891}" dt="2025-03-20T12:36:15.296" v="709"/>
          <ac:spMkLst>
            <pc:docMk/>
            <pc:sldMk cId="624633227" sldId="294"/>
            <ac:spMk id="11" creationId="{03E18138-8119-DEFC-2EAE-8EC55EFCB124}"/>
          </ac:spMkLst>
        </pc:spChg>
        <pc:spChg chg="add mod">
          <ac:chgData name="Forrest, Nigel" userId="37c6e9b6-7b57-4814-b1be-0df2ee3e1a53" providerId="ADAL" clId="{DD589EE6-D949-411C-AD6F-7319A6685891}" dt="2025-03-20T12:36:15.296" v="709"/>
          <ac:spMkLst>
            <pc:docMk/>
            <pc:sldMk cId="624633227" sldId="294"/>
            <ac:spMk id="12" creationId="{675CE930-997B-B798-CCCB-BDFEE8B1A3E0}"/>
          </ac:spMkLst>
        </pc:spChg>
        <pc:grpChg chg="add mod">
          <ac:chgData name="Forrest, Nigel" userId="37c6e9b6-7b57-4814-b1be-0df2ee3e1a53" providerId="ADAL" clId="{DD589EE6-D949-411C-AD6F-7319A6685891}" dt="2025-03-20T12:36:15.296" v="709"/>
          <ac:grpSpMkLst>
            <pc:docMk/>
            <pc:sldMk cId="624633227" sldId="294"/>
            <ac:grpSpMk id="9" creationId="{FFCBF06E-F07D-7F99-39DF-1D5E3FD11BCD}"/>
          </ac:grpSpMkLst>
        </pc:grpChg>
        <pc:graphicFrameChg chg="add mod">
          <ac:chgData name="Forrest, Nigel" userId="37c6e9b6-7b57-4814-b1be-0df2ee3e1a53" providerId="ADAL" clId="{DD589EE6-D949-411C-AD6F-7319A6685891}" dt="2025-03-20T12:36:15.296" v="709"/>
          <ac:graphicFrameMkLst>
            <pc:docMk/>
            <pc:sldMk cId="624633227" sldId="294"/>
            <ac:graphicFrameMk id="3" creationId="{BEF73F90-A13B-A049-D7F0-AE2888647CCF}"/>
          </ac:graphicFrameMkLst>
        </pc:graphicFrameChg>
        <pc:picChg chg="add mod ord modCrop">
          <ac:chgData name="Forrest, Nigel" userId="37c6e9b6-7b57-4814-b1be-0df2ee3e1a53" providerId="ADAL" clId="{DD589EE6-D949-411C-AD6F-7319A6685891}" dt="2025-03-20T12:36:34.906" v="711" actId="1076"/>
          <ac:picMkLst>
            <pc:docMk/>
            <pc:sldMk cId="624633227" sldId="294"/>
            <ac:picMk id="8" creationId="{3907E53C-368F-B636-3698-3DE15750CBB2}"/>
          </ac:picMkLst>
        </pc:picChg>
      </pc:sldChg>
      <pc:sldChg chg="addSp delSp modSp mod">
        <pc:chgData name="Forrest, Nigel" userId="37c6e9b6-7b57-4814-b1be-0df2ee3e1a53" providerId="ADAL" clId="{DD589EE6-D949-411C-AD6F-7319A6685891}" dt="2025-03-20T17:12:33.013" v="1690" actId="478"/>
        <pc:sldMkLst>
          <pc:docMk/>
          <pc:sldMk cId="3735834741" sldId="298"/>
        </pc:sldMkLst>
        <pc:spChg chg="mod">
          <ac:chgData name="Forrest, Nigel" userId="37c6e9b6-7b57-4814-b1be-0df2ee3e1a53" providerId="ADAL" clId="{DD589EE6-D949-411C-AD6F-7319A6685891}" dt="2025-03-20T17:12:25.740" v="1688" actId="20577"/>
          <ac:spMkLst>
            <pc:docMk/>
            <pc:sldMk cId="3735834741" sldId="298"/>
            <ac:spMk id="2" creationId="{6C890AEB-7891-3DA7-42FC-9B193FD6B6A5}"/>
          </ac:spMkLst>
        </pc:spChg>
        <pc:spChg chg="add del mod">
          <ac:chgData name="Forrest, Nigel" userId="37c6e9b6-7b57-4814-b1be-0df2ee3e1a53" providerId="ADAL" clId="{DD589EE6-D949-411C-AD6F-7319A6685891}" dt="2025-03-20T16:57:58.693" v="1423" actId="478"/>
          <ac:spMkLst>
            <pc:docMk/>
            <pc:sldMk cId="3735834741" sldId="298"/>
            <ac:spMk id="3" creationId="{DB9CF706-2476-9DD6-74C1-78C786EE52CE}"/>
          </ac:spMkLst>
        </pc:spChg>
        <pc:spChg chg="del">
          <ac:chgData name="Forrest, Nigel" userId="37c6e9b6-7b57-4814-b1be-0df2ee3e1a53" providerId="ADAL" clId="{DD589EE6-D949-411C-AD6F-7319A6685891}" dt="2025-03-20T11:39:00.818" v="337" actId="478"/>
          <ac:spMkLst>
            <pc:docMk/>
            <pc:sldMk cId="3735834741" sldId="298"/>
            <ac:spMk id="4" creationId="{3B142CE9-A0CC-C152-8630-17F90A107324}"/>
          </ac:spMkLst>
        </pc:spChg>
        <pc:spChg chg="add del mod">
          <ac:chgData name="Forrest, Nigel" userId="37c6e9b6-7b57-4814-b1be-0df2ee3e1a53" providerId="ADAL" clId="{DD589EE6-D949-411C-AD6F-7319A6685891}" dt="2025-03-20T16:57:58.693" v="1423" actId="478"/>
          <ac:spMkLst>
            <pc:docMk/>
            <pc:sldMk cId="3735834741" sldId="298"/>
            <ac:spMk id="5" creationId="{CB57D468-5686-DF3F-9626-CD55F4498100}"/>
          </ac:spMkLst>
        </pc:spChg>
        <pc:spChg chg="add del mod">
          <ac:chgData name="Forrest, Nigel" userId="37c6e9b6-7b57-4814-b1be-0df2ee3e1a53" providerId="ADAL" clId="{DD589EE6-D949-411C-AD6F-7319A6685891}" dt="2025-03-20T16:57:58.693" v="1423" actId="478"/>
          <ac:spMkLst>
            <pc:docMk/>
            <pc:sldMk cId="3735834741" sldId="298"/>
            <ac:spMk id="9" creationId="{C6EC8383-179B-9929-31A0-F19AA84400F2}"/>
          </ac:spMkLst>
        </pc:spChg>
        <pc:spChg chg="add del mod">
          <ac:chgData name="Forrest, Nigel" userId="37c6e9b6-7b57-4814-b1be-0df2ee3e1a53" providerId="ADAL" clId="{DD589EE6-D949-411C-AD6F-7319A6685891}" dt="2025-03-20T16:57:58.693" v="1423" actId="478"/>
          <ac:spMkLst>
            <pc:docMk/>
            <pc:sldMk cId="3735834741" sldId="298"/>
            <ac:spMk id="11" creationId="{406CF310-F12E-43E8-9BA3-F746CC992CBA}"/>
          </ac:spMkLst>
        </pc:spChg>
        <pc:spChg chg="add del mod">
          <ac:chgData name="Forrest, Nigel" userId="37c6e9b6-7b57-4814-b1be-0df2ee3e1a53" providerId="ADAL" clId="{DD589EE6-D949-411C-AD6F-7319A6685891}" dt="2025-03-20T16:57:58.693" v="1423" actId="478"/>
          <ac:spMkLst>
            <pc:docMk/>
            <pc:sldMk cId="3735834741" sldId="298"/>
            <ac:spMk id="14" creationId="{FFE82398-573F-92A4-67B1-68A7C1762175}"/>
          </ac:spMkLst>
        </pc:spChg>
        <pc:spChg chg="add del mod">
          <ac:chgData name="Forrest, Nigel" userId="37c6e9b6-7b57-4814-b1be-0df2ee3e1a53" providerId="ADAL" clId="{DD589EE6-D949-411C-AD6F-7319A6685891}" dt="2025-03-20T11:39:05.378" v="338" actId="478"/>
          <ac:spMkLst>
            <pc:docMk/>
            <pc:sldMk cId="3735834741" sldId="298"/>
            <ac:spMk id="16" creationId="{F5FFC751-4A5E-0B2E-3D54-C477EB4F79E6}"/>
          </ac:spMkLst>
        </pc:spChg>
        <pc:spChg chg="add del mod">
          <ac:chgData name="Forrest, Nigel" userId="37c6e9b6-7b57-4814-b1be-0df2ee3e1a53" providerId="ADAL" clId="{DD589EE6-D949-411C-AD6F-7319A6685891}" dt="2025-03-20T17:12:30.775" v="1689" actId="478"/>
          <ac:spMkLst>
            <pc:docMk/>
            <pc:sldMk cId="3735834741" sldId="298"/>
            <ac:spMk id="17" creationId="{7C080D4A-74F9-952F-C26E-D718A99954DB}"/>
          </ac:spMkLst>
        </pc:spChg>
        <pc:spChg chg="add mod">
          <ac:chgData name="Forrest, Nigel" userId="37c6e9b6-7b57-4814-b1be-0df2ee3e1a53" providerId="ADAL" clId="{DD589EE6-D949-411C-AD6F-7319A6685891}" dt="2025-03-20T17:10:15.396" v="1590" actId="1035"/>
          <ac:spMkLst>
            <pc:docMk/>
            <pc:sldMk cId="3735834741" sldId="298"/>
            <ac:spMk id="18" creationId="{1BC45662-2013-1110-78FC-16144A18F2CB}"/>
          </ac:spMkLst>
        </pc:spChg>
        <pc:spChg chg="add mod">
          <ac:chgData name="Forrest, Nigel" userId="37c6e9b6-7b57-4814-b1be-0df2ee3e1a53" providerId="ADAL" clId="{DD589EE6-D949-411C-AD6F-7319A6685891}" dt="2025-03-20T17:10:15.396" v="1590" actId="1035"/>
          <ac:spMkLst>
            <pc:docMk/>
            <pc:sldMk cId="3735834741" sldId="298"/>
            <ac:spMk id="19" creationId="{514FB39D-DE94-17DC-9527-27750043390A}"/>
          </ac:spMkLst>
        </pc:spChg>
        <pc:spChg chg="add mod">
          <ac:chgData name="Forrest, Nigel" userId="37c6e9b6-7b57-4814-b1be-0df2ee3e1a53" providerId="ADAL" clId="{DD589EE6-D949-411C-AD6F-7319A6685891}" dt="2025-03-20T17:10:15.396" v="1590" actId="1035"/>
          <ac:spMkLst>
            <pc:docMk/>
            <pc:sldMk cId="3735834741" sldId="298"/>
            <ac:spMk id="20" creationId="{21B43558-3641-2BAB-DA3F-9CBFCA7CA24C}"/>
          </ac:spMkLst>
        </pc:spChg>
        <pc:spChg chg="add mod">
          <ac:chgData name="Forrest, Nigel" userId="37c6e9b6-7b57-4814-b1be-0df2ee3e1a53" providerId="ADAL" clId="{DD589EE6-D949-411C-AD6F-7319A6685891}" dt="2025-03-20T17:10:15.396" v="1590" actId="1035"/>
          <ac:spMkLst>
            <pc:docMk/>
            <pc:sldMk cId="3735834741" sldId="298"/>
            <ac:spMk id="22" creationId="{13C2D345-3657-77E8-EB89-B4DCEA17D89D}"/>
          </ac:spMkLst>
        </pc:spChg>
        <pc:spChg chg="add mod">
          <ac:chgData name="Forrest, Nigel" userId="37c6e9b6-7b57-4814-b1be-0df2ee3e1a53" providerId="ADAL" clId="{DD589EE6-D949-411C-AD6F-7319A6685891}" dt="2025-03-20T17:10:15.396" v="1590" actId="1035"/>
          <ac:spMkLst>
            <pc:docMk/>
            <pc:sldMk cId="3735834741" sldId="298"/>
            <ac:spMk id="25" creationId="{56D1C59E-A995-4C10-A143-73EE674CA13E}"/>
          </ac:spMkLst>
        </pc:spChg>
        <pc:spChg chg="add del mod">
          <ac:chgData name="Forrest, Nigel" userId="37c6e9b6-7b57-4814-b1be-0df2ee3e1a53" providerId="ADAL" clId="{DD589EE6-D949-411C-AD6F-7319A6685891}" dt="2025-03-20T17:12:33.013" v="1690" actId="478"/>
          <ac:spMkLst>
            <pc:docMk/>
            <pc:sldMk cId="3735834741" sldId="298"/>
            <ac:spMk id="27" creationId="{9230F07E-AC41-329B-FEE9-4F1825DC2E60}"/>
          </ac:spMkLst>
        </pc:spChg>
        <pc:cxnChg chg="add del mod">
          <ac:chgData name="Forrest, Nigel" userId="37c6e9b6-7b57-4814-b1be-0df2ee3e1a53" providerId="ADAL" clId="{DD589EE6-D949-411C-AD6F-7319A6685891}" dt="2025-03-20T16:57:58.693" v="1423" actId="478"/>
          <ac:cxnSpMkLst>
            <pc:docMk/>
            <pc:sldMk cId="3735834741" sldId="298"/>
            <ac:cxnSpMk id="10" creationId="{0F34A28D-1625-66D1-26E0-607CE1B43E66}"/>
          </ac:cxnSpMkLst>
        </pc:cxnChg>
        <pc:cxnChg chg="add del mod">
          <ac:chgData name="Forrest, Nigel" userId="37c6e9b6-7b57-4814-b1be-0df2ee3e1a53" providerId="ADAL" clId="{DD589EE6-D949-411C-AD6F-7319A6685891}" dt="2025-03-20T16:57:58.693" v="1423" actId="478"/>
          <ac:cxnSpMkLst>
            <pc:docMk/>
            <pc:sldMk cId="3735834741" sldId="298"/>
            <ac:cxnSpMk id="12" creationId="{DAC8A5C4-7CD0-4EC6-7CA0-FBA46E4CABEA}"/>
          </ac:cxnSpMkLst>
        </pc:cxnChg>
        <pc:cxnChg chg="add del mod">
          <ac:chgData name="Forrest, Nigel" userId="37c6e9b6-7b57-4814-b1be-0df2ee3e1a53" providerId="ADAL" clId="{DD589EE6-D949-411C-AD6F-7319A6685891}" dt="2025-03-20T16:57:58.693" v="1423" actId="478"/>
          <ac:cxnSpMkLst>
            <pc:docMk/>
            <pc:sldMk cId="3735834741" sldId="298"/>
            <ac:cxnSpMk id="13" creationId="{C3721E26-9F85-0413-745D-1B896D961385}"/>
          </ac:cxnSpMkLst>
        </pc:cxnChg>
        <pc:cxnChg chg="add mod">
          <ac:chgData name="Forrest, Nigel" userId="37c6e9b6-7b57-4814-b1be-0df2ee3e1a53" providerId="ADAL" clId="{DD589EE6-D949-411C-AD6F-7319A6685891}" dt="2025-03-20T17:10:15.396" v="1590" actId="1035"/>
          <ac:cxnSpMkLst>
            <pc:docMk/>
            <pc:sldMk cId="3735834741" sldId="298"/>
            <ac:cxnSpMk id="21" creationId="{CA215153-1E6C-0F9C-621F-10AD9181BBC6}"/>
          </ac:cxnSpMkLst>
        </pc:cxnChg>
        <pc:cxnChg chg="add mod">
          <ac:chgData name="Forrest, Nigel" userId="37c6e9b6-7b57-4814-b1be-0df2ee3e1a53" providerId="ADAL" clId="{DD589EE6-D949-411C-AD6F-7319A6685891}" dt="2025-03-20T17:10:15.396" v="1590" actId="1035"/>
          <ac:cxnSpMkLst>
            <pc:docMk/>
            <pc:sldMk cId="3735834741" sldId="298"/>
            <ac:cxnSpMk id="23" creationId="{22DA6409-3715-C6D4-1F15-8DF08A7B5061}"/>
          </ac:cxnSpMkLst>
        </pc:cxnChg>
        <pc:cxnChg chg="add mod">
          <ac:chgData name="Forrest, Nigel" userId="37c6e9b6-7b57-4814-b1be-0df2ee3e1a53" providerId="ADAL" clId="{DD589EE6-D949-411C-AD6F-7319A6685891}" dt="2025-03-20T17:10:15.396" v="1590" actId="1035"/>
          <ac:cxnSpMkLst>
            <pc:docMk/>
            <pc:sldMk cId="3735834741" sldId="298"/>
            <ac:cxnSpMk id="24" creationId="{741B9D06-1C5E-E87B-2150-E9CC2F1067B5}"/>
          </ac:cxnSpMkLst>
        </pc:cxnChg>
      </pc:sldChg>
      <pc:sldChg chg="addSp delSp modSp mod ord">
        <pc:chgData name="Forrest, Nigel" userId="37c6e9b6-7b57-4814-b1be-0df2ee3e1a53" providerId="ADAL" clId="{DD589EE6-D949-411C-AD6F-7319A6685891}" dt="2025-03-20T12:45:14.619" v="819"/>
        <pc:sldMkLst>
          <pc:docMk/>
          <pc:sldMk cId="368547180" sldId="316"/>
        </pc:sldMkLst>
        <pc:spChg chg="mod">
          <ac:chgData name="Forrest, Nigel" userId="37c6e9b6-7b57-4814-b1be-0df2ee3e1a53" providerId="ADAL" clId="{DD589EE6-D949-411C-AD6F-7319A6685891}" dt="2025-03-20T11:44:48.179" v="483" actId="20577"/>
          <ac:spMkLst>
            <pc:docMk/>
            <pc:sldMk cId="368547180" sldId="316"/>
            <ac:spMk id="2" creationId="{11872EFD-BA23-6119-2607-763DF6B61333}"/>
          </ac:spMkLst>
        </pc:spChg>
        <pc:spChg chg="del">
          <ac:chgData name="Forrest, Nigel" userId="37c6e9b6-7b57-4814-b1be-0df2ee3e1a53" providerId="ADAL" clId="{DD589EE6-D949-411C-AD6F-7319A6685891}" dt="2025-03-20T10:55:57.847" v="262" actId="478"/>
          <ac:spMkLst>
            <pc:docMk/>
            <pc:sldMk cId="368547180" sldId="316"/>
            <ac:spMk id="4" creationId="{BE069BD9-F409-0B54-96B2-408E82DAEA1A}"/>
          </ac:spMkLst>
        </pc:spChg>
        <pc:spChg chg="add del mod">
          <ac:chgData name="Forrest, Nigel" userId="37c6e9b6-7b57-4814-b1be-0df2ee3e1a53" providerId="ADAL" clId="{DD589EE6-D949-411C-AD6F-7319A6685891}" dt="2025-03-20T10:56:01.509" v="263" actId="478"/>
          <ac:spMkLst>
            <pc:docMk/>
            <pc:sldMk cId="368547180" sldId="316"/>
            <ac:spMk id="9" creationId="{1DD5368A-BE39-D5BA-5927-AE155A6CA1E6}"/>
          </ac:spMkLst>
        </pc:spChg>
        <pc:spChg chg="add mod">
          <ac:chgData name="Forrest, Nigel" userId="37c6e9b6-7b57-4814-b1be-0df2ee3e1a53" providerId="ADAL" clId="{DD589EE6-D949-411C-AD6F-7319A6685891}" dt="2025-03-20T10:58:25.457" v="293" actId="20577"/>
          <ac:spMkLst>
            <pc:docMk/>
            <pc:sldMk cId="368547180" sldId="316"/>
            <ac:spMk id="10" creationId="{6C771437-B64C-2910-31C0-396170A47E2B}"/>
          </ac:spMkLst>
        </pc:spChg>
        <pc:spChg chg="add mod">
          <ac:chgData name="Forrest, Nigel" userId="37c6e9b6-7b57-4814-b1be-0df2ee3e1a53" providerId="ADAL" clId="{DD589EE6-D949-411C-AD6F-7319A6685891}" dt="2025-03-20T10:59:07.231" v="296" actId="1076"/>
          <ac:spMkLst>
            <pc:docMk/>
            <pc:sldMk cId="368547180" sldId="316"/>
            <ac:spMk id="11" creationId="{3FDC619E-5CE9-89F7-D114-9DED2494C967}"/>
          </ac:spMkLst>
        </pc:spChg>
        <pc:graphicFrameChg chg="add mod modGraphic">
          <ac:chgData name="Forrest, Nigel" userId="37c6e9b6-7b57-4814-b1be-0df2ee3e1a53" providerId="ADAL" clId="{DD589EE6-D949-411C-AD6F-7319A6685891}" dt="2025-03-20T10:58:13.311" v="281" actId="1076"/>
          <ac:graphicFrameMkLst>
            <pc:docMk/>
            <pc:sldMk cId="368547180" sldId="316"/>
            <ac:graphicFrameMk id="3" creationId="{B6222591-9AF6-88B3-71A4-58E35649CB8B}"/>
          </ac:graphicFrameMkLst>
        </pc:graphicFrameChg>
      </pc:sldChg>
      <pc:sldChg chg="addSp delSp modSp mod modNotesTx">
        <pc:chgData name="Forrest, Nigel" userId="37c6e9b6-7b57-4814-b1be-0df2ee3e1a53" providerId="ADAL" clId="{DD589EE6-D949-411C-AD6F-7319A6685891}" dt="2025-03-20T17:13:08.483" v="1715" actId="14100"/>
        <pc:sldMkLst>
          <pc:docMk/>
          <pc:sldMk cId="2341758269" sldId="317"/>
        </pc:sldMkLst>
        <pc:spChg chg="mod">
          <ac:chgData name="Forrest, Nigel" userId="37c6e9b6-7b57-4814-b1be-0df2ee3e1a53" providerId="ADAL" clId="{DD589EE6-D949-411C-AD6F-7319A6685891}" dt="2025-03-20T17:12:56.525" v="1712" actId="20577"/>
          <ac:spMkLst>
            <pc:docMk/>
            <pc:sldMk cId="2341758269" sldId="317"/>
            <ac:spMk id="2" creationId="{963AD920-1C4A-DEB7-0694-368A20011604}"/>
          </ac:spMkLst>
        </pc:spChg>
        <pc:spChg chg="add del mod">
          <ac:chgData name="Forrest, Nigel" userId="37c6e9b6-7b57-4814-b1be-0df2ee3e1a53" providerId="ADAL" clId="{DD589EE6-D949-411C-AD6F-7319A6685891}" dt="2025-03-20T17:03:34.630" v="1451" actId="478"/>
          <ac:spMkLst>
            <pc:docMk/>
            <pc:sldMk cId="2341758269" sldId="317"/>
            <ac:spMk id="3" creationId="{76DCC473-FF7A-C1A9-27B4-2A0DC84F9D7D}"/>
          </ac:spMkLst>
        </pc:spChg>
        <pc:spChg chg="del mod">
          <ac:chgData name="Forrest, Nigel" userId="37c6e9b6-7b57-4814-b1be-0df2ee3e1a53" providerId="ADAL" clId="{DD589EE6-D949-411C-AD6F-7319A6685891}" dt="2025-03-20T17:12:59.550" v="1713" actId="478"/>
          <ac:spMkLst>
            <pc:docMk/>
            <pc:sldMk cId="2341758269" sldId="317"/>
            <ac:spMk id="4" creationId="{5A2C8E07-7B7E-7620-309B-6EE9B48704B7}"/>
          </ac:spMkLst>
        </pc:spChg>
        <pc:spChg chg="add del mod">
          <ac:chgData name="Forrest, Nigel" userId="37c6e9b6-7b57-4814-b1be-0df2ee3e1a53" providerId="ADAL" clId="{DD589EE6-D949-411C-AD6F-7319A6685891}" dt="2025-03-20T17:13:02.595" v="1714" actId="478"/>
          <ac:spMkLst>
            <pc:docMk/>
            <pc:sldMk cId="2341758269" sldId="317"/>
            <ac:spMk id="10" creationId="{F4FC4E6D-6706-4C49-F87A-DABC3847235E}"/>
          </ac:spMkLst>
        </pc:spChg>
        <pc:picChg chg="add mod modCrop">
          <ac:chgData name="Forrest, Nigel" userId="37c6e9b6-7b57-4814-b1be-0df2ee3e1a53" providerId="ADAL" clId="{DD589EE6-D949-411C-AD6F-7319A6685891}" dt="2025-03-20T17:13:08.483" v="1715" actId="14100"/>
          <ac:picMkLst>
            <pc:docMk/>
            <pc:sldMk cId="2341758269" sldId="317"/>
            <ac:picMk id="5" creationId="{9733C14F-5218-C5B6-5E00-451B74A3DF87}"/>
          </ac:picMkLst>
        </pc:picChg>
      </pc:sldChg>
      <pc:sldChg chg="addSp delSp modSp mod">
        <pc:chgData name="Forrest, Nigel" userId="37c6e9b6-7b57-4814-b1be-0df2ee3e1a53" providerId="ADAL" clId="{DD589EE6-D949-411C-AD6F-7319A6685891}" dt="2025-03-20T17:15:53.630" v="1831" actId="20577"/>
        <pc:sldMkLst>
          <pc:docMk/>
          <pc:sldMk cId="1274854357" sldId="318"/>
        </pc:sldMkLst>
        <pc:spChg chg="mod">
          <ac:chgData name="Forrest, Nigel" userId="37c6e9b6-7b57-4814-b1be-0df2ee3e1a53" providerId="ADAL" clId="{DD589EE6-D949-411C-AD6F-7319A6685891}" dt="2025-03-20T17:15:53.630" v="1831" actId="20577"/>
          <ac:spMkLst>
            <pc:docMk/>
            <pc:sldMk cId="1274854357" sldId="318"/>
            <ac:spMk id="2" creationId="{6FCE398E-877B-8C4E-C665-C0050980FD93}"/>
          </ac:spMkLst>
        </pc:spChg>
        <pc:spChg chg="del mod">
          <ac:chgData name="Forrest, Nigel" userId="37c6e9b6-7b57-4814-b1be-0df2ee3e1a53" providerId="ADAL" clId="{DD589EE6-D949-411C-AD6F-7319A6685891}" dt="2025-03-20T17:15:43.848" v="1829" actId="478"/>
          <ac:spMkLst>
            <pc:docMk/>
            <pc:sldMk cId="1274854357" sldId="318"/>
            <ac:spMk id="4" creationId="{FEE49E21-3810-DFF9-A190-773C845F020B}"/>
          </ac:spMkLst>
        </pc:spChg>
        <pc:spChg chg="del mod topLvl">
          <ac:chgData name="Forrest, Nigel" userId="37c6e9b6-7b57-4814-b1be-0df2ee3e1a53" providerId="ADAL" clId="{DD589EE6-D949-411C-AD6F-7319A6685891}" dt="2025-03-20T14:23:20.201" v="957" actId="478"/>
          <ac:spMkLst>
            <pc:docMk/>
            <pc:sldMk cId="1274854357" sldId="318"/>
            <ac:spMk id="9" creationId="{340D9247-55B3-B158-3596-B82FB7B5534B}"/>
          </ac:spMkLst>
        </pc:spChg>
        <pc:spChg chg="mod topLvl">
          <ac:chgData name="Forrest, Nigel" userId="37c6e9b6-7b57-4814-b1be-0df2ee3e1a53" providerId="ADAL" clId="{DD589EE6-D949-411C-AD6F-7319A6685891}" dt="2025-03-20T16:08:21.681" v="1216" actId="14100"/>
          <ac:spMkLst>
            <pc:docMk/>
            <pc:sldMk cId="1274854357" sldId="318"/>
            <ac:spMk id="10" creationId="{CCC237EF-788D-97E4-DAB8-1D05170C5BD5}"/>
          </ac:spMkLst>
        </pc:spChg>
        <pc:spChg chg="add del mod">
          <ac:chgData name="Forrest, Nigel" userId="37c6e9b6-7b57-4814-b1be-0df2ee3e1a53" providerId="ADAL" clId="{DD589EE6-D949-411C-AD6F-7319A6685891}" dt="2025-03-20T14:21:44.230" v="922" actId="478"/>
          <ac:spMkLst>
            <pc:docMk/>
            <pc:sldMk cId="1274854357" sldId="318"/>
            <ac:spMk id="11" creationId="{F383D0A1-EFDB-4E3F-BAD0-045F0DAC3454}"/>
          </ac:spMkLst>
        </pc:spChg>
        <pc:spChg chg="add mod">
          <ac:chgData name="Forrest, Nigel" userId="37c6e9b6-7b57-4814-b1be-0df2ee3e1a53" providerId="ADAL" clId="{DD589EE6-D949-411C-AD6F-7319A6685891}" dt="2025-03-20T16:49:29.916" v="1373" actId="1037"/>
          <ac:spMkLst>
            <pc:docMk/>
            <pc:sldMk cId="1274854357" sldId="318"/>
            <ac:spMk id="13" creationId="{CD71CB82-4A52-1815-BFAD-187D5CFC9170}"/>
          </ac:spMkLst>
        </pc:spChg>
        <pc:spChg chg="add del mod">
          <ac:chgData name="Forrest, Nigel" userId="37c6e9b6-7b57-4814-b1be-0df2ee3e1a53" providerId="ADAL" clId="{DD589EE6-D949-411C-AD6F-7319A6685891}" dt="2025-03-20T17:15:46.737" v="1830" actId="478"/>
          <ac:spMkLst>
            <pc:docMk/>
            <pc:sldMk cId="1274854357" sldId="318"/>
            <ac:spMk id="15" creationId="{E31723C4-C988-29C3-23C3-99BE0CFA52F9}"/>
          </ac:spMkLst>
        </pc:spChg>
        <pc:grpChg chg="add del mod">
          <ac:chgData name="Forrest, Nigel" userId="37c6e9b6-7b57-4814-b1be-0df2ee3e1a53" providerId="ADAL" clId="{DD589EE6-D949-411C-AD6F-7319A6685891}" dt="2025-03-20T14:23:01.734" v="954" actId="165"/>
          <ac:grpSpMkLst>
            <pc:docMk/>
            <pc:sldMk cId="1274854357" sldId="318"/>
            <ac:grpSpMk id="5" creationId="{306F499A-47FE-50AC-09EA-5E0537293933}"/>
          </ac:grpSpMkLst>
        </pc:grpChg>
        <pc:graphicFrameChg chg="add mod">
          <ac:chgData name="Forrest, Nigel" userId="37c6e9b6-7b57-4814-b1be-0df2ee3e1a53" providerId="ADAL" clId="{DD589EE6-D949-411C-AD6F-7319A6685891}" dt="2025-03-20T16:07:58.779" v="1212" actId="14100"/>
          <ac:graphicFrameMkLst>
            <pc:docMk/>
            <pc:sldMk cId="1274854357" sldId="318"/>
            <ac:graphicFrameMk id="3" creationId="{6775B78F-058A-5FA0-9CAA-B6ED7C2F7093}"/>
          </ac:graphicFrameMkLst>
        </pc:graphicFrameChg>
        <pc:picChg chg="add mod modCrop">
          <ac:chgData name="Forrest, Nigel" userId="37c6e9b6-7b57-4814-b1be-0df2ee3e1a53" providerId="ADAL" clId="{DD589EE6-D949-411C-AD6F-7319A6685891}" dt="2025-03-20T16:08:30.863" v="1240" actId="1076"/>
          <ac:picMkLst>
            <pc:docMk/>
            <pc:sldMk cId="1274854357" sldId="318"/>
            <ac:picMk id="12" creationId="{30574C8D-974E-1808-4AF0-89D4CAABFB50}"/>
          </ac:picMkLst>
        </pc:picChg>
      </pc:sldChg>
      <pc:sldChg chg="addSp delSp modSp mod modAnim">
        <pc:chgData name="Forrest, Nigel" userId="37c6e9b6-7b57-4814-b1be-0df2ee3e1a53" providerId="ADAL" clId="{DD589EE6-D949-411C-AD6F-7319A6685891}" dt="2025-03-20T17:48:02.990" v="2133" actId="255"/>
        <pc:sldMkLst>
          <pc:docMk/>
          <pc:sldMk cId="3236107315" sldId="319"/>
        </pc:sldMkLst>
        <pc:spChg chg="del">
          <ac:chgData name="Forrest, Nigel" userId="37c6e9b6-7b57-4814-b1be-0df2ee3e1a53" providerId="ADAL" clId="{DD589EE6-D949-411C-AD6F-7319A6685891}" dt="2025-03-20T12:58:28.965" v="825" actId="478"/>
          <ac:spMkLst>
            <pc:docMk/>
            <pc:sldMk cId="3236107315" sldId="319"/>
            <ac:spMk id="2" creationId="{4A279029-621F-3A0F-6B0A-E30495030EAA}"/>
          </ac:spMkLst>
        </pc:spChg>
        <pc:spChg chg="add mod">
          <ac:chgData name="Forrest, Nigel" userId="37c6e9b6-7b57-4814-b1be-0df2ee3e1a53" providerId="ADAL" clId="{DD589EE6-D949-411C-AD6F-7319A6685891}" dt="2025-03-20T17:19:17.449" v="1900" actId="14100"/>
          <ac:spMkLst>
            <pc:docMk/>
            <pc:sldMk cId="3236107315" sldId="319"/>
            <ac:spMk id="3" creationId="{36869336-D7E2-5D66-5541-03E5ACA9C256}"/>
          </ac:spMkLst>
        </pc:spChg>
        <pc:spChg chg="del">
          <ac:chgData name="Forrest, Nigel" userId="37c6e9b6-7b57-4814-b1be-0df2ee3e1a53" providerId="ADAL" clId="{DD589EE6-D949-411C-AD6F-7319A6685891}" dt="2025-03-20T12:58:28.965" v="825" actId="478"/>
          <ac:spMkLst>
            <pc:docMk/>
            <pc:sldMk cId="3236107315" sldId="319"/>
            <ac:spMk id="4" creationId="{03C47843-345C-C118-76B5-38C595805B1C}"/>
          </ac:spMkLst>
        </pc:spChg>
        <pc:spChg chg="add mod">
          <ac:chgData name="Forrest, Nigel" userId="37c6e9b6-7b57-4814-b1be-0df2ee3e1a53" providerId="ADAL" clId="{DD589EE6-D949-411C-AD6F-7319A6685891}" dt="2025-03-20T17:48:02.990" v="2133" actId="255"/>
          <ac:spMkLst>
            <pc:docMk/>
            <pc:sldMk cId="3236107315" sldId="319"/>
            <ac:spMk id="5" creationId="{AFC152FD-0E23-5B6B-CDC0-4303A6887B66}"/>
          </ac:spMkLst>
        </pc:spChg>
        <pc:spChg chg="add mod">
          <ac:chgData name="Forrest, Nigel" userId="37c6e9b6-7b57-4814-b1be-0df2ee3e1a53" providerId="ADAL" clId="{DD589EE6-D949-411C-AD6F-7319A6685891}" dt="2025-03-20T12:57:42.294" v="822" actId="1076"/>
          <ac:spMkLst>
            <pc:docMk/>
            <pc:sldMk cId="3236107315" sldId="319"/>
            <ac:spMk id="9" creationId="{D613EE85-AF3C-B65C-4F30-89DC96543C22}"/>
          </ac:spMkLst>
        </pc:spChg>
        <pc:spChg chg="add mod">
          <ac:chgData name="Forrest, Nigel" userId="37c6e9b6-7b57-4814-b1be-0df2ee3e1a53" providerId="ADAL" clId="{DD589EE6-D949-411C-AD6F-7319A6685891}" dt="2025-03-20T12:57:42.294" v="822" actId="1076"/>
          <ac:spMkLst>
            <pc:docMk/>
            <pc:sldMk cId="3236107315" sldId="319"/>
            <ac:spMk id="10" creationId="{7AE84D4E-57B3-E5F2-1DF5-7E138A7A6757}"/>
          </ac:spMkLst>
        </pc:spChg>
        <pc:spChg chg="add mod">
          <ac:chgData name="Forrest, Nigel" userId="37c6e9b6-7b57-4814-b1be-0df2ee3e1a53" providerId="ADAL" clId="{DD589EE6-D949-411C-AD6F-7319A6685891}" dt="2025-03-20T12:58:19.769" v="823"/>
          <ac:spMkLst>
            <pc:docMk/>
            <pc:sldMk cId="3236107315" sldId="319"/>
            <ac:spMk id="12" creationId="{3B8F96F8-C0D8-A5FD-B2B1-E75AA099B997}"/>
          </ac:spMkLst>
        </pc:spChg>
        <pc:spChg chg="add mod">
          <ac:chgData name="Forrest, Nigel" userId="37c6e9b6-7b57-4814-b1be-0df2ee3e1a53" providerId="ADAL" clId="{DD589EE6-D949-411C-AD6F-7319A6685891}" dt="2025-03-20T12:58:19.769" v="823"/>
          <ac:spMkLst>
            <pc:docMk/>
            <pc:sldMk cId="3236107315" sldId="319"/>
            <ac:spMk id="13" creationId="{DDDF008D-B035-1687-FDE1-00D8228189C2}"/>
          </ac:spMkLst>
        </pc:spChg>
        <pc:spChg chg="add del mod">
          <ac:chgData name="Forrest, Nigel" userId="37c6e9b6-7b57-4814-b1be-0df2ee3e1a53" providerId="ADAL" clId="{DD589EE6-D949-411C-AD6F-7319A6685891}" dt="2025-03-20T12:58:32.698" v="826" actId="478"/>
          <ac:spMkLst>
            <pc:docMk/>
            <pc:sldMk cId="3236107315" sldId="319"/>
            <ac:spMk id="15" creationId="{9E7B0994-8047-9FDD-C889-F8B2E0466A0A}"/>
          </ac:spMkLst>
        </pc:spChg>
        <pc:spChg chg="add del mod">
          <ac:chgData name="Forrest, Nigel" userId="37c6e9b6-7b57-4814-b1be-0df2ee3e1a53" providerId="ADAL" clId="{DD589EE6-D949-411C-AD6F-7319A6685891}" dt="2025-03-20T12:58:32.698" v="826" actId="478"/>
          <ac:spMkLst>
            <pc:docMk/>
            <pc:sldMk cId="3236107315" sldId="319"/>
            <ac:spMk id="17" creationId="{81B63962-E6D7-E93C-E9BE-EF5E9706AF24}"/>
          </ac:spMkLst>
        </pc:spChg>
        <pc:grpChg chg="add mod">
          <ac:chgData name="Forrest, Nigel" userId="37c6e9b6-7b57-4814-b1be-0df2ee3e1a53" providerId="ADAL" clId="{DD589EE6-D949-411C-AD6F-7319A6685891}" dt="2025-03-20T12:58:25.537" v="824" actId="1076"/>
          <ac:grpSpMkLst>
            <pc:docMk/>
            <pc:sldMk cId="3236107315" sldId="319"/>
            <ac:grpSpMk id="11" creationId="{1909D724-D7DF-005E-3030-B98AE2A8E51E}"/>
          </ac:grpSpMkLst>
        </pc:grpChg>
        <pc:picChg chg="add del mod">
          <ac:chgData name="Forrest, Nigel" userId="37c6e9b6-7b57-4814-b1be-0df2ee3e1a53" providerId="ADAL" clId="{DD589EE6-D949-411C-AD6F-7319A6685891}" dt="2025-03-20T17:02:34.598" v="1443" actId="478"/>
          <ac:picMkLst>
            <pc:docMk/>
            <pc:sldMk cId="3236107315" sldId="319"/>
            <ac:picMk id="19" creationId="{69192012-A2CD-89C3-5D04-06C2583A311B}"/>
          </ac:picMkLst>
        </pc:picChg>
        <pc:picChg chg="add mod">
          <ac:chgData name="Forrest, Nigel" userId="37c6e9b6-7b57-4814-b1be-0df2ee3e1a53" providerId="ADAL" clId="{DD589EE6-D949-411C-AD6F-7319A6685891}" dt="2025-03-20T16:22:40.607" v="1261" actId="1076"/>
          <ac:picMkLst>
            <pc:docMk/>
            <pc:sldMk cId="3236107315" sldId="319"/>
            <ac:picMk id="21" creationId="{8AFD2F61-9AD5-B926-0FD4-42B434421386}"/>
          </ac:picMkLst>
        </pc:picChg>
        <pc:picChg chg="add del mod">
          <ac:chgData name="Forrest, Nigel" userId="37c6e9b6-7b57-4814-b1be-0df2ee3e1a53" providerId="ADAL" clId="{DD589EE6-D949-411C-AD6F-7319A6685891}" dt="2025-03-20T17:19:26.734" v="1902" actId="478"/>
          <ac:picMkLst>
            <pc:docMk/>
            <pc:sldMk cId="3236107315" sldId="319"/>
            <ac:picMk id="23" creationId="{C0CC8013-480E-1C92-BC33-B18CD8649E9D}"/>
          </ac:picMkLst>
        </pc:picChg>
        <pc:picChg chg="add del mod">
          <ac:chgData name="Forrest, Nigel" userId="37c6e9b6-7b57-4814-b1be-0df2ee3e1a53" providerId="ADAL" clId="{DD589EE6-D949-411C-AD6F-7319A6685891}" dt="2025-03-20T17:29:45.911" v="1990" actId="478"/>
          <ac:picMkLst>
            <pc:docMk/>
            <pc:sldMk cId="3236107315" sldId="319"/>
            <ac:picMk id="24" creationId="{E102EF35-263F-61DB-611C-487A36474427}"/>
          </ac:picMkLst>
        </pc:picChg>
        <pc:picChg chg="add mod">
          <ac:chgData name="Forrest, Nigel" userId="37c6e9b6-7b57-4814-b1be-0df2ee3e1a53" providerId="ADAL" clId="{DD589EE6-D949-411C-AD6F-7319A6685891}" dt="2025-03-20T17:21:12.500" v="1911" actId="207"/>
          <ac:picMkLst>
            <pc:docMk/>
            <pc:sldMk cId="3236107315" sldId="319"/>
            <ac:picMk id="30" creationId="{F5298F82-1A50-DC25-5A39-6B7CFBF04902}"/>
          </ac:picMkLst>
        </pc:picChg>
      </pc:sldChg>
      <pc:sldChg chg="del">
        <pc:chgData name="Forrest, Nigel" userId="37c6e9b6-7b57-4814-b1be-0df2ee3e1a53" providerId="ADAL" clId="{DD589EE6-D949-411C-AD6F-7319A6685891}" dt="2025-03-20T13:05:39.531" v="876" actId="47"/>
        <pc:sldMkLst>
          <pc:docMk/>
          <pc:sldMk cId="3074274245" sldId="320"/>
        </pc:sldMkLst>
      </pc:sldChg>
      <pc:sldChg chg="del">
        <pc:chgData name="Forrest, Nigel" userId="37c6e9b6-7b57-4814-b1be-0df2ee3e1a53" providerId="ADAL" clId="{DD589EE6-D949-411C-AD6F-7319A6685891}" dt="2025-03-20T13:05:41.473" v="877" actId="47"/>
        <pc:sldMkLst>
          <pc:docMk/>
          <pc:sldMk cId="2284039990" sldId="321"/>
        </pc:sldMkLst>
      </pc:sldChg>
      <pc:sldChg chg="addSp delSp modSp del mod">
        <pc:chgData name="Forrest, Nigel" userId="37c6e9b6-7b57-4814-b1be-0df2ee3e1a53" providerId="ADAL" clId="{DD589EE6-D949-411C-AD6F-7319A6685891}" dt="2025-03-20T17:39:59.285" v="2126" actId="47"/>
        <pc:sldMkLst>
          <pc:docMk/>
          <pc:sldMk cId="3888996198" sldId="322"/>
        </pc:sldMkLst>
        <pc:spChg chg="del">
          <ac:chgData name="Forrest, Nigel" userId="37c6e9b6-7b57-4814-b1be-0df2ee3e1a53" providerId="ADAL" clId="{DD589EE6-D949-411C-AD6F-7319A6685891}" dt="2025-03-20T16:32:15.291" v="1282" actId="478"/>
          <ac:spMkLst>
            <pc:docMk/>
            <pc:sldMk cId="3888996198" sldId="322"/>
            <ac:spMk id="2" creationId="{B0CFBDF6-2061-9DE5-E9C8-3A96C1D03E89}"/>
          </ac:spMkLst>
        </pc:spChg>
        <pc:spChg chg="add del mod">
          <ac:chgData name="Forrest, Nigel" userId="37c6e9b6-7b57-4814-b1be-0df2ee3e1a53" providerId="ADAL" clId="{DD589EE6-D949-411C-AD6F-7319A6685891}" dt="2025-03-20T16:57:42.453" v="1421" actId="478"/>
          <ac:spMkLst>
            <pc:docMk/>
            <pc:sldMk cId="3888996198" sldId="322"/>
            <ac:spMk id="3" creationId="{958C879C-06DD-EBBC-7FED-50F9D8A5859D}"/>
          </ac:spMkLst>
        </pc:spChg>
        <pc:spChg chg="del">
          <ac:chgData name="Forrest, Nigel" userId="37c6e9b6-7b57-4814-b1be-0df2ee3e1a53" providerId="ADAL" clId="{DD589EE6-D949-411C-AD6F-7319A6685891}" dt="2025-03-20T16:32:15.291" v="1282" actId="478"/>
          <ac:spMkLst>
            <pc:docMk/>
            <pc:sldMk cId="3888996198" sldId="322"/>
            <ac:spMk id="4" creationId="{EB757536-3160-989C-C5AE-01EF0C62ECE6}"/>
          </ac:spMkLst>
        </pc:spChg>
        <pc:spChg chg="add del mod">
          <ac:chgData name="Forrest, Nigel" userId="37c6e9b6-7b57-4814-b1be-0df2ee3e1a53" providerId="ADAL" clId="{DD589EE6-D949-411C-AD6F-7319A6685891}" dt="2025-03-20T16:57:42.453" v="1421" actId="478"/>
          <ac:spMkLst>
            <pc:docMk/>
            <pc:sldMk cId="3888996198" sldId="322"/>
            <ac:spMk id="5" creationId="{C9D9F585-00AB-5CC3-7E39-10DE128FB552}"/>
          </ac:spMkLst>
        </pc:spChg>
        <pc:spChg chg="add del mod">
          <ac:chgData name="Forrest, Nigel" userId="37c6e9b6-7b57-4814-b1be-0df2ee3e1a53" providerId="ADAL" clId="{DD589EE6-D949-411C-AD6F-7319A6685891}" dt="2025-03-20T16:57:42.453" v="1421" actId="478"/>
          <ac:spMkLst>
            <pc:docMk/>
            <pc:sldMk cId="3888996198" sldId="322"/>
            <ac:spMk id="9" creationId="{ABC06262-22DB-3343-5804-12C8844FE9B1}"/>
          </ac:spMkLst>
        </pc:spChg>
        <pc:spChg chg="add del mod">
          <ac:chgData name="Forrest, Nigel" userId="37c6e9b6-7b57-4814-b1be-0df2ee3e1a53" providerId="ADAL" clId="{DD589EE6-D949-411C-AD6F-7319A6685891}" dt="2025-03-20T16:57:42.453" v="1421" actId="478"/>
          <ac:spMkLst>
            <pc:docMk/>
            <pc:sldMk cId="3888996198" sldId="322"/>
            <ac:spMk id="11" creationId="{79D367BB-48F7-AEC7-3166-D9EC82973472}"/>
          </ac:spMkLst>
        </pc:spChg>
        <pc:spChg chg="add del mod">
          <ac:chgData name="Forrest, Nigel" userId="37c6e9b6-7b57-4814-b1be-0df2ee3e1a53" providerId="ADAL" clId="{DD589EE6-D949-411C-AD6F-7319A6685891}" dt="2025-03-20T16:57:42.453" v="1421" actId="478"/>
          <ac:spMkLst>
            <pc:docMk/>
            <pc:sldMk cId="3888996198" sldId="322"/>
            <ac:spMk id="14" creationId="{85294350-9CDD-4704-3702-5CC487988F05}"/>
          </ac:spMkLst>
        </pc:spChg>
        <pc:spChg chg="add mod">
          <ac:chgData name="Forrest, Nigel" userId="37c6e9b6-7b57-4814-b1be-0df2ee3e1a53" providerId="ADAL" clId="{DD589EE6-D949-411C-AD6F-7319A6685891}" dt="2025-03-20T16:32:15.291" v="1282" actId="478"/>
          <ac:spMkLst>
            <pc:docMk/>
            <pc:sldMk cId="3888996198" sldId="322"/>
            <ac:spMk id="16" creationId="{4C61B13C-954D-E2F0-43CE-9F29EBFC2D33}"/>
          </ac:spMkLst>
        </pc:spChg>
        <pc:spChg chg="add mod">
          <ac:chgData name="Forrest, Nigel" userId="37c6e9b6-7b57-4814-b1be-0df2ee3e1a53" providerId="ADAL" clId="{DD589EE6-D949-411C-AD6F-7319A6685891}" dt="2025-03-20T16:32:15.291" v="1282" actId="478"/>
          <ac:spMkLst>
            <pc:docMk/>
            <pc:sldMk cId="3888996198" sldId="322"/>
            <ac:spMk id="18" creationId="{718C8388-BFB7-6A50-4755-39272E93DCED}"/>
          </ac:spMkLst>
        </pc:spChg>
        <pc:spChg chg="add mod">
          <ac:chgData name="Forrest, Nigel" userId="37c6e9b6-7b57-4814-b1be-0df2ee3e1a53" providerId="ADAL" clId="{DD589EE6-D949-411C-AD6F-7319A6685891}" dt="2025-03-20T16:57:43.603" v="1422"/>
          <ac:spMkLst>
            <pc:docMk/>
            <pc:sldMk cId="3888996198" sldId="322"/>
            <ac:spMk id="19" creationId="{C7664F7A-3977-20B4-C671-89886E4A20C0}"/>
          </ac:spMkLst>
        </pc:spChg>
        <pc:spChg chg="add mod">
          <ac:chgData name="Forrest, Nigel" userId="37c6e9b6-7b57-4814-b1be-0df2ee3e1a53" providerId="ADAL" clId="{DD589EE6-D949-411C-AD6F-7319A6685891}" dt="2025-03-20T16:57:43.603" v="1422"/>
          <ac:spMkLst>
            <pc:docMk/>
            <pc:sldMk cId="3888996198" sldId="322"/>
            <ac:spMk id="20" creationId="{3E3262E8-FB6C-E2B6-26E2-49A5CDC669BF}"/>
          </ac:spMkLst>
        </pc:spChg>
        <pc:spChg chg="add mod">
          <ac:chgData name="Forrest, Nigel" userId="37c6e9b6-7b57-4814-b1be-0df2ee3e1a53" providerId="ADAL" clId="{DD589EE6-D949-411C-AD6F-7319A6685891}" dt="2025-03-20T16:57:43.603" v="1422"/>
          <ac:spMkLst>
            <pc:docMk/>
            <pc:sldMk cId="3888996198" sldId="322"/>
            <ac:spMk id="21" creationId="{9430E898-21AF-2EA1-4F88-FA9362EA0FC2}"/>
          </ac:spMkLst>
        </pc:spChg>
        <pc:spChg chg="add mod">
          <ac:chgData name="Forrest, Nigel" userId="37c6e9b6-7b57-4814-b1be-0df2ee3e1a53" providerId="ADAL" clId="{DD589EE6-D949-411C-AD6F-7319A6685891}" dt="2025-03-20T16:57:43.603" v="1422"/>
          <ac:spMkLst>
            <pc:docMk/>
            <pc:sldMk cId="3888996198" sldId="322"/>
            <ac:spMk id="23" creationId="{016C236C-0DAB-C325-6A0A-AC15F4800E13}"/>
          </ac:spMkLst>
        </pc:spChg>
        <pc:spChg chg="add mod">
          <ac:chgData name="Forrest, Nigel" userId="37c6e9b6-7b57-4814-b1be-0df2ee3e1a53" providerId="ADAL" clId="{DD589EE6-D949-411C-AD6F-7319A6685891}" dt="2025-03-20T16:57:43.603" v="1422"/>
          <ac:spMkLst>
            <pc:docMk/>
            <pc:sldMk cId="3888996198" sldId="322"/>
            <ac:spMk id="26" creationId="{6135DBB1-9F9F-C7FA-58BB-FC04A83A0675}"/>
          </ac:spMkLst>
        </pc:spChg>
        <pc:cxnChg chg="add del mod">
          <ac:chgData name="Forrest, Nigel" userId="37c6e9b6-7b57-4814-b1be-0df2ee3e1a53" providerId="ADAL" clId="{DD589EE6-D949-411C-AD6F-7319A6685891}" dt="2025-03-20T16:57:42.453" v="1421" actId="478"/>
          <ac:cxnSpMkLst>
            <pc:docMk/>
            <pc:sldMk cId="3888996198" sldId="322"/>
            <ac:cxnSpMk id="10" creationId="{57AC0AF0-3ED1-6AB1-BD4D-B220F5E5601C}"/>
          </ac:cxnSpMkLst>
        </pc:cxnChg>
        <pc:cxnChg chg="add del mod">
          <ac:chgData name="Forrest, Nigel" userId="37c6e9b6-7b57-4814-b1be-0df2ee3e1a53" providerId="ADAL" clId="{DD589EE6-D949-411C-AD6F-7319A6685891}" dt="2025-03-20T16:57:42.453" v="1421" actId="478"/>
          <ac:cxnSpMkLst>
            <pc:docMk/>
            <pc:sldMk cId="3888996198" sldId="322"/>
            <ac:cxnSpMk id="12" creationId="{9299F00A-57B4-91D4-2EAA-3529B976717D}"/>
          </ac:cxnSpMkLst>
        </pc:cxnChg>
        <pc:cxnChg chg="add del mod">
          <ac:chgData name="Forrest, Nigel" userId="37c6e9b6-7b57-4814-b1be-0df2ee3e1a53" providerId="ADAL" clId="{DD589EE6-D949-411C-AD6F-7319A6685891}" dt="2025-03-20T16:57:42.453" v="1421" actId="478"/>
          <ac:cxnSpMkLst>
            <pc:docMk/>
            <pc:sldMk cId="3888996198" sldId="322"/>
            <ac:cxnSpMk id="13" creationId="{5653AA58-5DD7-BFB3-D7DD-5062CD75B2B1}"/>
          </ac:cxnSpMkLst>
        </pc:cxnChg>
        <pc:cxnChg chg="add mod">
          <ac:chgData name="Forrest, Nigel" userId="37c6e9b6-7b57-4814-b1be-0df2ee3e1a53" providerId="ADAL" clId="{DD589EE6-D949-411C-AD6F-7319A6685891}" dt="2025-03-20T16:57:43.603" v="1422"/>
          <ac:cxnSpMkLst>
            <pc:docMk/>
            <pc:sldMk cId="3888996198" sldId="322"/>
            <ac:cxnSpMk id="22" creationId="{B99A0176-4E34-F346-7ED5-8971D5AE7F08}"/>
          </ac:cxnSpMkLst>
        </pc:cxnChg>
        <pc:cxnChg chg="add mod">
          <ac:chgData name="Forrest, Nigel" userId="37c6e9b6-7b57-4814-b1be-0df2ee3e1a53" providerId="ADAL" clId="{DD589EE6-D949-411C-AD6F-7319A6685891}" dt="2025-03-20T16:57:43.603" v="1422"/>
          <ac:cxnSpMkLst>
            <pc:docMk/>
            <pc:sldMk cId="3888996198" sldId="322"/>
            <ac:cxnSpMk id="24" creationId="{ECE293CC-1901-5D70-164B-D7F32A0ADD1E}"/>
          </ac:cxnSpMkLst>
        </pc:cxnChg>
        <pc:cxnChg chg="add mod">
          <ac:chgData name="Forrest, Nigel" userId="37c6e9b6-7b57-4814-b1be-0df2ee3e1a53" providerId="ADAL" clId="{DD589EE6-D949-411C-AD6F-7319A6685891}" dt="2025-03-20T16:57:43.603" v="1422"/>
          <ac:cxnSpMkLst>
            <pc:docMk/>
            <pc:sldMk cId="3888996198" sldId="322"/>
            <ac:cxnSpMk id="25" creationId="{60125035-4BB9-44E4-F854-276FE140A2DA}"/>
          </ac:cxnSpMkLst>
        </pc:cxnChg>
      </pc:sldChg>
      <pc:sldChg chg="addSp modSp mod ord">
        <pc:chgData name="Forrest, Nigel" userId="37c6e9b6-7b57-4814-b1be-0df2ee3e1a53" providerId="ADAL" clId="{DD589EE6-D949-411C-AD6F-7319A6685891}" dt="2025-03-20T17:40:45.716" v="2129" actId="14100"/>
        <pc:sldMkLst>
          <pc:docMk/>
          <pc:sldMk cId="1179364365" sldId="323"/>
        </pc:sldMkLst>
        <pc:spChg chg="add mod ord">
          <ac:chgData name="Forrest, Nigel" userId="37c6e9b6-7b57-4814-b1be-0df2ee3e1a53" providerId="ADAL" clId="{DD589EE6-D949-411C-AD6F-7319A6685891}" dt="2025-03-20T17:40:42.910" v="2128" actId="14100"/>
          <ac:spMkLst>
            <pc:docMk/>
            <pc:sldMk cId="1179364365" sldId="323"/>
            <ac:spMk id="5" creationId="{FCDFF00C-CD48-8771-302F-4DCA71A90869}"/>
          </ac:spMkLst>
        </pc:spChg>
        <pc:graphicFrameChg chg="add mod">
          <ac:chgData name="Forrest, Nigel" userId="37c6e9b6-7b57-4814-b1be-0df2ee3e1a53" providerId="ADAL" clId="{DD589EE6-D949-411C-AD6F-7319A6685891}" dt="2025-03-20T17:40:45.716" v="2129" actId="14100"/>
          <ac:graphicFrameMkLst>
            <pc:docMk/>
            <pc:sldMk cId="1179364365" sldId="323"/>
            <ac:graphicFrameMk id="3" creationId="{B7A566DF-0C30-51D3-5CD9-C34356D6E984}"/>
          </ac:graphicFrameMkLst>
        </pc:graphicFrameChg>
      </pc:sldChg>
      <pc:sldChg chg="del">
        <pc:chgData name="Forrest, Nigel" userId="37c6e9b6-7b57-4814-b1be-0df2ee3e1a53" providerId="ADAL" clId="{DD589EE6-D949-411C-AD6F-7319A6685891}" dt="2025-03-20T16:11:02.059" v="1246" actId="47"/>
        <pc:sldMkLst>
          <pc:docMk/>
          <pc:sldMk cId="3799531710" sldId="324"/>
        </pc:sldMkLst>
      </pc:sldChg>
      <pc:sldChg chg="addSp delSp modSp del mod">
        <pc:chgData name="Forrest, Nigel" userId="37c6e9b6-7b57-4814-b1be-0df2ee3e1a53" providerId="ADAL" clId="{DD589EE6-D949-411C-AD6F-7319A6685891}" dt="2025-03-20T17:40:10.689" v="2127" actId="47"/>
        <pc:sldMkLst>
          <pc:docMk/>
          <pc:sldMk cId="1834445474" sldId="325"/>
        </pc:sldMkLst>
        <pc:spChg chg="del">
          <ac:chgData name="Forrest, Nigel" userId="37c6e9b6-7b57-4814-b1be-0df2ee3e1a53" providerId="ADAL" clId="{DD589EE6-D949-411C-AD6F-7319A6685891}" dt="2025-03-20T16:36:47.051" v="1284" actId="478"/>
          <ac:spMkLst>
            <pc:docMk/>
            <pc:sldMk cId="1834445474" sldId="325"/>
            <ac:spMk id="2" creationId="{EF647C4C-CD7A-1006-4D12-D4414B45208A}"/>
          </ac:spMkLst>
        </pc:spChg>
        <pc:spChg chg="mod">
          <ac:chgData name="Forrest, Nigel" userId="37c6e9b6-7b57-4814-b1be-0df2ee3e1a53" providerId="ADAL" clId="{DD589EE6-D949-411C-AD6F-7319A6685891}" dt="2025-03-20T17:10:37.216" v="1604" actId="20577"/>
          <ac:spMkLst>
            <pc:docMk/>
            <pc:sldMk cId="1834445474" sldId="325"/>
            <ac:spMk id="3" creationId="{E637B1D8-6852-1EAD-9638-AD1E5955BF60}"/>
          </ac:spMkLst>
        </pc:spChg>
        <pc:spChg chg="del">
          <ac:chgData name="Forrest, Nigel" userId="37c6e9b6-7b57-4814-b1be-0df2ee3e1a53" providerId="ADAL" clId="{DD589EE6-D949-411C-AD6F-7319A6685891}" dt="2025-03-20T16:36:47.051" v="1284" actId="478"/>
          <ac:spMkLst>
            <pc:docMk/>
            <pc:sldMk cId="1834445474" sldId="325"/>
            <ac:spMk id="4" creationId="{B46EBA15-7540-F567-4A5D-5C6FD0A4E075}"/>
          </ac:spMkLst>
        </pc:spChg>
        <pc:spChg chg="add mod">
          <ac:chgData name="Forrest, Nigel" userId="37c6e9b6-7b57-4814-b1be-0df2ee3e1a53" providerId="ADAL" clId="{DD589EE6-D949-411C-AD6F-7319A6685891}" dt="2025-03-20T17:11:27.315" v="1640" actId="6549"/>
          <ac:spMkLst>
            <pc:docMk/>
            <pc:sldMk cId="1834445474" sldId="325"/>
            <ac:spMk id="5" creationId="{8E7DEF12-A28E-5BC5-1E3E-C666D074A5DA}"/>
          </ac:spMkLst>
        </pc:spChg>
        <pc:spChg chg="mod">
          <ac:chgData name="Forrest, Nigel" userId="37c6e9b6-7b57-4814-b1be-0df2ee3e1a53" providerId="ADAL" clId="{DD589EE6-D949-411C-AD6F-7319A6685891}" dt="2025-03-20T17:11:38.316" v="1653" actId="20577"/>
          <ac:spMkLst>
            <pc:docMk/>
            <pc:sldMk cId="1834445474" sldId="325"/>
            <ac:spMk id="9" creationId="{382D763A-E50D-2B92-C61A-6DBB0E16677F}"/>
          </ac:spMkLst>
        </pc:spChg>
        <pc:spChg chg="add mod">
          <ac:chgData name="Forrest, Nigel" userId="37c6e9b6-7b57-4814-b1be-0df2ee3e1a53" providerId="ADAL" clId="{DD589EE6-D949-411C-AD6F-7319A6685891}" dt="2025-03-20T16:55:58.945" v="1407" actId="14100"/>
          <ac:spMkLst>
            <pc:docMk/>
            <pc:sldMk cId="1834445474" sldId="325"/>
            <ac:spMk id="11" creationId="{D4B7C301-DE20-BDDE-4993-FF5F0441CB3C}"/>
          </ac:spMkLst>
        </pc:spChg>
        <pc:spChg chg="add del mod">
          <ac:chgData name="Forrest, Nigel" userId="37c6e9b6-7b57-4814-b1be-0df2ee3e1a53" providerId="ADAL" clId="{DD589EE6-D949-411C-AD6F-7319A6685891}" dt="2025-03-20T16:53:29.470" v="1383" actId="207"/>
          <ac:spMkLst>
            <pc:docMk/>
            <pc:sldMk cId="1834445474" sldId="325"/>
            <ac:spMk id="14" creationId="{2AF99921-41FF-4302-ED3F-77DF83367F0E}"/>
          </ac:spMkLst>
        </pc:spChg>
        <pc:spChg chg="add mod">
          <ac:chgData name="Forrest, Nigel" userId="37c6e9b6-7b57-4814-b1be-0df2ee3e1a53" providerId="ADAL" clId="{DD589EE6-D949-411C-AD6F-7319A6685891}" dt="2025-03-20T16:53:45.985" v="1385" actId="207"/>
          <ac:spMkLst>
            <pc:docMk/>
            <pc:sldMk cId="1834445474" sldId="325"/>
            <ac:spMk id="16" creationId="{0595C174-774B-DE5D-3A78-1C282B84376C}"/>
          </ac:spMkLst>
        </pc:spChg>
        <pc:spChg chg="add mod">
          <ac:chgData name="Forrest, Nigel" userId="37c6e9b6-7b57-4814-b1be-0df2ee3e1a53" providerId="ADAL" clId="{DD589EE6-D949-411C-AD6F-7319A6685891}" dt="2025-03-20T16:53:52.722" v="1386" actId="207"/>
          <ac:spMkLst>
            <pc:docMk/>
            <pc:sldMk cId="1834445474" sldId="325"/>
            <ac:spMk id="20" creationId="{95CA5856-2055-3915-0491-C02C4B627601}"/>
          </ac:spMkLst>
        </pc:spChg>
        <pc:spChg chg="add mod">
          <ac:chgData name="Forrest, Nigel" userId="37c6e9b6-7b57-4814-b1be-0df2ee3e1a53" providerId="ADAL" clId="{DD589EE6-D949-411C-AD6F-7319A6685891}" dt="2025-03-20T16:54:07.788" v="1388" actId="207"/>
          <ac:spMkLst>
            <pc:docMk/>
            <pc:sldMk cId="1834445474" sldId="325"/>
            <ac:spMk id="24" creationId="{35BF5EA4-024C-A161-3F03-85E0A19317FC}"/>
          </ac:spMkLst>
        </pc:spChg>
        <pc:spChg chg="add mod">
          <ac:chgData name="Forrest, Nigel" userId="37c6e9b6-7b57-4814-b1be-0df2ee3e1a53" providerId="ADAL" clId="{DD589EE6-D949-411C-AD6F-7319A6685891}" dt="2025-03-20T16:54:00.687" v="1387" actId="207"/>
          <ac:spMkLst>
            <pc:docMk/>
            <pc:sldMk cId="1834445474" sldId="325"/>
            <ac:spMk id="27" creationId="{B52C2752-36E4-C138-4312-9DF145B8BAC3}"/>
          </ac:spMkLst>
        </pc:spChg>
        <pc:spChg chg="add mod">
          <ac:chgData name="Forrest, Nigel" userId="37c6e9b6-7b57-4814-b1be-0df2ee3e1a53" providerId="ADAL" clId="{DD589EE6-D949-411C-AD6F-7319A6685891}" dt="2025-03-20T16:36:37.961" v="1283"/>
          <ac:spMkLst>
            <pc:docMk/>
            <pc:sldMk cId="1834445474" sldId="325"/>
            <ac:spMk id="28" creationId="{F887363A-18FD-6C8C-044C-E1AB2FB815C2}"/>
          </ac:spMkLst>
        </pc:spChg>
        <pc:spChg chg="add mod">
          <ac:chgData name="Forrest, Nigel" userId="37c6e9b6-7b57-4814-b1be-0df2ee3e1a53" providerId="ADAL" clId="{DD589EE6-D949-411C-AD6F-7319A6685891}" dt="2025-03-20T16:56:39.009" v="1420" actId="207"/>
          <ac:spMkLst>
            <pc:docMk/>
            <pc:sldMk cId="1834445474" sldId="325"/>
            <ac:spMk id="29" creationId="{B6439A50-35F2-2D07-9FB3-CD12887A27BB}"/>
          </ac:spMkLst>
        </pc:spChg>
        <pc:spChg chg="add mod">
          <ac:chgData name="Forrest, Nigel" userId="37c6e9b6-7b57-4814-b1be-0df2ee3e1a53" providerId="ADAL" clId="{DD589EE6-D949-411C-AD6F-7319A6685891}" dt="2025-03-20T17:11:07.392" v="1625" actId="14100"/>
          <ac:spMkLst>
            <pc:docMk/>
            <pc:sldMk cId="1834445474" sldId="325"/>
            <ac:spMk id="31" creationId="{8F84874B-7B7F-3027-DF06-C936F0996DF6}"/>
          </ac:spMkLst>
        </pc:spChg>
        <pc:spChg chg="add del mod">
          <ac:chgData name="Forrest, Nigel" userId="37c6e9b6-7b57-4814-b1be-0df2ee3e1a53" providerId="ADAL" clId="{DD589EE6-D949-411C-AD6F-7319A6685891}" dt="2025-03-20T16:36:52.544" v="1286" actId="478"/>
          <ac:spMkLst>
            <pc:docMk/>
            <pc:sldMk cId="1834445474" sldId="325"/>
            <ac:spMk id="33" creationId="{F828BF1A-711C-A6BE-1469-5B19FCA84744}"/>
          </ac:spMkLst>
        </pc:spChg>
        <pc:spChg chg="add del mod">
          <ac:chgData name="Forrest, Nigel" userId="37c6e9b6-7b57-4814-b1be-0df2ee3e1a53" providerId="ADAL" clId="{DD589EE6-D949-411C-AD6F-7319A6685891}" dt="2025-03-20T16:36:49.423" v="1285" actId="478"/>
          <ac:spMkLst>
            <pc:docMk/>
            <pc:sldMk cId="1834445474" sldId="325"/>
            <ac:spMk id="35" creationId="{FD0DEADC-D960-8241-ABA9-B06FDFB5B5D5}"/>
          </ac:spMkLst>
        </pc:spChg>
        <pc:spChg chg="add del mod">
          <ac:chgData name="Forrest, Nigel" userId="37c6e9b6-7b57-4814-b1be-0df2ee3e1a53" providerId="ADAL" clId="{DD589EE6-D949-411C-AD6F-7319A6685891}" dt="2025-03-20T16:54:14.071" v="1389" actId="478"/>
          <ac:spMkLst>
            <pc:docMk/>
            <pc:sldMk cId="1834445474" sldId="325"/>
            <ac:spMk id="44" creationId="{31686C4F-8435-6A69-3EC6-BE0498F5F7D3}"/>
          </ac:spMkLst>
        </pc:spChg>
        <pc:spChg chg="add del mod">
          <ac:chgData name="Forrest, Nigel" userId="37c6e9b6-7b57-4814-b1be-0df2ee3e1a53" providerId="ADAL" clId="{DD589EE6-D949-411C-AD6F-7319A6685891}" dt="2025-03-20T16:54:26.095" v="1390" actId="478"/>
          <ac:spMkLst>
            <pc:docMk/>
            <pc:sldMk cId="1834445474" sldId="325"/>
            <ac:spMk id="46" creationId="{B8FF74B0-8428-6F15-1E3E-A08066208736}"/>
          </ac:spMkLst>
        </pc:spChg>
        <pc:spChg chg="mod">
          <ac:chgData name="Forrest, Nigel" userId="37c6e9b6-7b57-4814-b1be-0df2ee3e1a53" providerId="ADAL" clId="{DD589EE6-D949-411C-AD6F-7319A6685891}" dt="2025-03-20T17:30:28.570" v="1991"/>
          <ac:spMkLst>
            <pc:docMk/>
            <pc:sldMk cId="1834445474" sldId="325"/>
            <ac:spMk id="122" creationId="{66479D16-FF58-E884-3D72-CB00AD4822FF}"/>
          </ac:spMkLst>
        </pc:spChg>
        <pc:grpChg chg="add mod">
          <ac:chgData name="Forrest, Nigel" userId="37c6e9b6-7b57-4814-b1be-0df2ee3e1a53" providerId="ADAL" clId="{DD589EE6-D949-411C-AD6F-7319A6685891}" dt="2025-03-20T17:30:51.675" v="1995" actId="1076"/>
          <ac:grpSpMkLst>
            <pc:docMk/>
            <pc:sldMk cId="1834445474" sldId="325"/>
            <ac:grpSpMk id="116" creationId="{805F4BE3-6618-97C5-04B6-0931B3003071}"/>
          </ac:grpSpMkLst>
        </pc:grpChg>
        <pc:graphicFrameChg chg="add del mod">
          <ac:chgData name="Forrest, Nigel" userId="37c6e9b6-7b57-4814-b1be-0df2ee3e1a53" providerId="ADAL" clId="{DD589EE6-D949-411C-AD6F-7319A6685891}" dt="2025-03-20T16:54:14.071" v="1389" actId="478"/>
          <ac:graphicFrameMkLst>
            <pc:docMk/>
            <pc:sldMk cId="1834445474" sldId="325"/>
            <ac:graphicFrameMk id="43" creationId="{3C85EBE8-D788-FDC4-8B41-E92F52619F70}"/>
          </ac:graphicFrameMkLst>
        </pc:graphicFrameChg>
        <pc:picChg chg="mod">
          <ac:chgData name="Forrest, Nigel" userId="37c6e9b6-7b57-4814-b1be-0df2ee3e1a53" providerId="ADAL" clId="{DD589EE6-D949-411C-AD6F-7319A6685891}" dt="2025-03-20T17:30:28.570" v="1991"/>
          <ac:picMkLst>
            <pc:docMk/>
            <pc:sldMk cId="1834445474" sldId="325"/>
            <ac:picMk id="117" creationId="{3A5C69FB-06A6-638F-2281-9DD288BD4125}"/>
          </ac:picMkLst>
        </pc:picChg>
        <pc:picChg chg="mod">
          <ac:chgData name="Forrest, Nigel" userId="37c6e9b6-7b57-4814-b1be-0df2ee3e1a53" providerId="ADAL" clId="{DD589EE6-D949-411C-AD6F-7319A6685891}" dt="2025-03-20T17:30:28.570" v="1991"/>
          <ac:picMkLst>
            <pc:docMk/>
            <pc:sldMk cId="1834445474" sldId="325"/>
            <ac:picMk id="118" creationId="{7B3C60CD-358C-A511-5DD2-A69E46BC397B}"/>
          </ac:picMkLst>
        </pc:picChg>
        <pc:picChg chg="mod">
          <ac:chgData name="Forrest, Nigel" userId="37c6e9b6-7b57-4814-b1be-0df2ee3e1a53" providerId="ADAL" clId="{DD589EE6-D949-411C-AD6F-7319A6685891}" dt="2025-03-20T17:30:28.570" v="1991"/>
          <ac:picMkLst>
            <pc:docMk/>
            <pc:sldMk cId="1834445474" sldId="325"/>
            <ac:picMk id="119" creationId="{48353A2D-EB9D-BF9A-21EB-D9C9BC92000E}"/>
          </ac:picMkLst>
        </pc:picChg>
        <pc:picChg chg="mod">
          <ac:chgData name="Forrest, Nigel" userId="37c6e9b6-7b57-4814-b1be-0df2ee3e1a53" providerId="ADAL" clId="{DD589EE6-D949-411C-AD6F-7319A6685891}" dt="2025-03-20T17:30:28.570" v="1991"/>
          <ac:picMkLst>
            <pc:docMk/>
            <pc:sldMk cId="1834445474" sldId="325"/>
            <ac:picMk id="120" creationId="{B094CAA0-5976-6218-F6FD-DF8E25FF9182}"/>
          </ac:picMkLst>
        </pc:picChg>
        <pc:picChg chg="mod">
          <ac:chgData name="Forrest, Nigel" userId="37c6e9b6-7b57-4814-b1be-0df2ee3e1a53" providerId="ADAL" clId="{DD589EE6-D949-411C-AD6F-7319A6685891}" dt="2025-03-20T17:30:28.570" v="1991"/>
          <ac:picMkLst>
            <pc:docMk/>
            <pc:sldMk cId="1834445474" sldId="325"/>
            <ac:picMk id="121" creationId="{B1BDD1B3-F68C-1000-EB6E-31DA5048644E}"/>
          </ac:picMkLst>
        </pc:picChg>
        <pc:picChg chg="add mod">
          <ac:chgData name="Forrest, Nigel" userId="37c6e9b6-7b57-4814-b1be-0df2ee3e1a53" providerId="ADAL" clId="{DD589EE6-D949-411C-AD6F-7319A6685891}" dt="2025-03-20T17:31:47.987" v="1998" actId="1076"/>
          <ac:picMkLst>
            <pc:docMk/>
            <pc:sldMk cId="1834445474" sldId="325"/>
            <ac:picMk id="123" creationId="{FFB82C0D-F3EA-0E1B-3CFB-3A38E27B95E1}"/>
          </ac:picMkLst>
        </pc:picChg>
        <pc:cxnChg chg="mod">
          <ac:chgData name="Forrest, Nigel" userId="37c6e9b6-7b57-4814-b1be-0df2ee3e1a53" providerId="ADAL" clId="{DD589EE6-D949-411C-AD6F-7319A6685891}" dt="2025-03-20T16:51:46.508" v="1379" actId="208"/>
          <ac:cxnSpMkLst>
            <pc:docMk/>
            <pc:sldMk cId="1834445474" sldId="325"/>
            <ac:cxnSpMk id="10" creationId="{2FA04FA8-B739-12F0-13AF-29156B61F10A}"/>
          </ac:cxnSpMkLst>
        </pc:cxnChg>
        <pc:cxnChg chg="mod">
          <ac:chgData name="Forrest, Nigel" userId="37c6e9b6-7b57-4814-b1be-0df2ee3e1a53" providerId="ADAL" clId="{DD589EE6-D949-411C-AD6F-7319A6685891}" dt="2025-03-20T17:11:07.392" v="1625" actId="14100"/>
          <ac:cxnSpMkLst>
            <pc:docMk/>
            <pc:sldMk cId="1834445474" sldId="325"/>
            <ac:cxnSpMk id="12" creationId="{70FF9161-98D6-E440-AF69-1E8E0363FCDC}"/>
          </ac:cxnSpMkLst>
        </pc:cxnChg>
        <pc:cxnChg chg="mod">
          <ac:chgData name="Forrest, Nigel" userId="37c6e9b6-7b57-4814-b1be-0df2ee3e1a53" providerId="ADAL" clId="{DD589EE6-D949-411C-AD6F-7319A6685891}" dt="2025-03-20T17:11:07.392" v="1625" actId="14100"/>
          <ac:cxnSpMkLst>
            <pc:docMk/>
            <pc:sldMk cId="1834445474" sldId="325"/>
            <ac:cxnSpMk id="13" creationId="{7D6FC686-6068-4FA3-0EC5-999BD0AEC009}"/>
          </ac:cxnSpMkLst>
        </pc:cxnChg>
        <pc:cxnChg chg="mod">
          <ac:chgData name="Forrest, Nigel" userId="37c6e9b6-7b57-4814-b1be-0df2ee3e1a53" providerId="ADAL" clId="{DD589EE6-D949-411C-AD6F-7319A6685891}" dt="2025-03-20T16:47:14.864" v="1359" actId="1037"/>
          <ac:cxnSpMkLst>
            <pc:docMk/>
            <pc:sldMk cId="1834445474" sldId="325"/>
            <ac:cxnSpMk id="15" creationId="{ADC8373C-9E86-7EE0-E392-539527FB4561}"/>
          </ac:cxnSpMkLst>
        </pc:cxnChg>
        <pc:cxnChg chg="mod">
          <ac:chgData name="Forrest, Nigel" userId="37c6e9b6-7b57-4814-b1be-0df2ee3e1a53" providerId="ADAL" clId="{DD589EE6-D949-411C-AD6F-7319A6685891}" dt="2025-03-20T16:55:40.902" v="1405" actId="14100"/>
          <ac:cxnSpMkLst>
            <pc:docMk/>
            <pc:sldMk cId="1834445474" sldId="325"/>
            <ac:cxnSpMk id="17" creationId="{8109B6D2-4063-DD72-03F0-89D411DF0017}"/>
          </ac:cxnSpMkLst>
        </pc:cxnChg>
        <pc:cxnChg chg="mod">
          <ac:chgData name="Forrest, Nigel" userId="37c6e9b6-7b57-4814-b1be-0df2ee3e1a53" providerId="ADAL" clId="{DD589EE6-D949-411C-AD6F-7319A6685891}" dt="2025-03-20T17:11:07.392" v="1625" actId="14100"/>
          <ac:cxnSpMkLst>
            <pc:docMk/>
            <pc:sldMk cId="1834445474" sldId="325"/>
            <ac:cxnSpMk id="19" creationId="{0FDE0D61-6886-0F96-F440-C100D2831BA4}"/>
          </ac:cxnSpMkLst>
        </pc:cxnChg>
        <pc:cxnChg chg="mod">
          <ac:chgData name="Forrest, Nigel" userId="37c6e9b6-7b57-4814-b1be-0df2ee3e1a53" providerId="ADAL" clId="{DD589EE6-D949-411C-AD6F-7319A6685891}" dt="2025-03-20T16:55:40.902" v="1405" actId="14100"/>
          <ac:cxnSpMkLst>
            <pc:docMk/>
            <pc:sldMk cId="1834445474" sldId="325"/>
            <ac:cxnSpMk id="21" creationId="{9536AD77-D925-C673-27EE-B02E37D1ACE1}"/>
          </ac:cxnSpMkLst>
        </pc:cxnChg>
        <pc:cxnChg chg="mod">
          <ac:chgData name="Forrest, Nigel" userId="37c6e9b6-7b57-4814-b1be-0df2ee3e1a53" providerId="ADAL" clId="{DD589EE6-D949-411C-AD6F-7319A6685891}" dt="2025-03-20T16:55:40.902" v="1405" actId="14100"/>
          <ac:cxnSpMkLst>
            <pc:docMk/>
            <pc:sldMk cId="1834445474" sldId="325"/>
            <ac:cxnSpMk id="22" creationId="{EE4AB355-E5FD-1BD1-8FF2-AE16E2FC6AE1}"/>
          </ac:cxnSpMkLst>
        </pc:cxnChg>
        <pc:cxnChg chg="mod">
          <ac:chgData name="Forrest, Nigel" userId="37c6e9b6-7b57-4814-b1be-0df2ee3e1a53" providerId="ADAL" clId="{DD589EE6-D949-411C-AD6F-7319A6685891}" dt="2025-03-20T16:55:58.945" v="1407" actId="14100"/>
          <ac:cxnSpMkLst>
            <pc:docMk/>
            <pc:sldMk cId="1834445474" sldId="325"/>
            <ac:cxnSpMk id="23" creationId="{E25DFB4D-F089-BD27-A80D-F859FF2016A6}"/>
          </ac:cxnSpMkLst>
        </pc:cxnChg>
        <pc:cxnChg chg="mod">
          <ac:chgData name="Forrest, Nigel" userId="37c6e9b6-7b57-4814-b1be-0df2ee3e1a53" providerId="ADAL" clId="{DD589EE6-D949-411C-AD6F-7319A6685891}" dt="2025-03-20T17:11:07.392" v="1625" actId="14100"/>
          <ac:cxnSpMkLst>
            <pc:docMk/>
            <pc:sldMk cId="1834445474" sldId="325"/>
            <ac:cxnSpMk id="25" creationId="{36B42933-E583-36FA-A715-9902813887C9}"/>
          </ac:cxnSpMkLst>
        </pc:cxnChg>
        <pc:cxnChg chg="mod">
          <ac:chgData name="Forrest, Nigel" userId="37c6e9b6-7b57-4814-b1be-0df2ee3e1a53" providerId="ADAL" clId="{DD589EE6-D949-411C-AD6F-7319A6685891}" dt="2025-03-20T16:55:40.902" v="1405" actId="14100"/>
          <ac:cxnSpMkLst>
            <pc:docMk/>
            <pc:sldMk cId="1834445474" sldId="325"/>
            <ac:cxnSpMk id="26" creationId="{22B7417C-8B09-3D45-9B7B-72F99A24B52D}"/>
          </ac:cxnSpMkLst>
        </pc:cxnChg>
        <pc:cxnChg chg="mod">
          <ac:chgData name="Forrest, Nigel" userId="37c6e9b6-7b57-4814-b1be-0df2ee3e1a53" providerId="ADAL" clId="{DD589EE6-D949-411C-AD6F-7319A6685891}" dt="2025-03-20T16:55:40.902" v="1405" actId="14100"/>
          <ac:cxnSpMkLst>
            <pc:docMk/>
            <pc:sldMk cId="1834445474" sldId="325"/>
            <ac:cxnSpMk id="30" creationId="{A68A302B-B60A-2E2B-C1C7-48BA5105EB5A}"/>
          </ac:cxnSpMkLst>
        </pc:cxnChg>
        <pc:cxnChg chg="add mod">
          <ac:chgData name="Forrest, Nigel" userId="37c6e9b6-7b57-4814-b1be-0df2ee3e1a53" providerId="ADAL" clId="{DD589EE6-D949-411C-AD6F-7319A6685891}" dt="2025-03-20T16:47:14.864" v="1359" actId="1037"/>
          <ac:cxnSpMkLst>
            <pc:docMk/>
            <pc:sldMk cId="1834445474" sldId="325"/>
            <ac:cxnSpMk id="36" creationId="{671F902B-E5F5-9B1E-A239-338B866216E1}"/>
          </ac:cxnSpMkLst>
        </pc:cxnChg>
        <pc:cxnChg chg="add mod">
          <ac:chgData name="Forrest, Nigel" userId="37c6e9b6-7b57-4814-b1be-0df2ee3e1a53" providerId="ADAL" clId="{DD589EE6-D949-411C-AD6F-7319A6685891}" dt="2025-03-20T16:55:58.945" v="1407" actId="14100"/>
          <ac:cxnSpMkLst>
            <pc:docMk/>
            <pc:sldMk cId="1834445474" sldId="325"/>
            <ac:cxnSpMk id="39" creationId="{5C0C3BBD-7728-0056-BDCC-C3635C2BEDCF}"/>
          </ac:cxnSpMkLst>
        </pc:cxnChg>
      </pc:sldChg>
      <pc:sldChg chg="addSp delSp modSp mod">
        <pc:chgData name="Forrest, Nigel" userId="37c6e9b6-7b57-4814-b1be-0df2ee3e1a53" providerId="ADAL" clId="{DD589EE6-D949-411C-AD6F-7319A6685891}" dt="2025-03-20T18:06:21.090" v="2178" actId="14100"/>
        <pc:sldMkLst>
          <pc:docMk/>
          <pc:sldMk cId="3742266344" sldId="326"/>
        </pc:sldMkLst>
        <pc:spChg chg="mod">
          <ac:chgData name="Forrest, Nigel" userId="37c6e9b6-7b57-4814-b1be-0df2ee3e1a53" providerId="ADAL" clId="{DD589EE6-D949-411C-AD6F-7319A6685891}" dt="2025-03-20T18:06:01.959" v="2173" actId="20577"/>
          <ac:spMkLst>
            <pc:docMk/>
            <pc:sldMk cId="3742266344" sldId="326"/>
            <ac:spMk id="2" creationId="{36DADBC7-DE2F-2572-3316-0CE14B4DA402}"/>
          </ac:spMkLst>
        </pc:spChg>
        <pc:spChg chg="del">
          <ac:chgData name="Forrest, Nigel" userId="37c6e9b6-7b57-4814-b1be-0df2ee3e1a53" providerId="ADAL" clId="{DD589EE6-D949-411C-AD6F-7319A6685891}" dt="2025-03-20T18:06:05.328" v="2174" actId="478"/>
          <ac:spMkLst>
            <pc:docMk/>
            <pc:sldMk cId="3742266344" sldId="326"/>
            <ac:spMk id="4" creationId="{E4BE5102-B9E0-0804-2749-D7459E7A437A}"/>
          </ac:spMkLst>
        </pc:spChg>
        <pc:spChg chg="add del mod">
          <ac:chgData name="Forrest, Nigel" userId="37c6e9b6-7b57-4814-b1be-0df2ee3e1a53" providerId="ADAL" clId="{DD589EE6-D949-411C-AD6F-7319A6685891}" dt="2025-03-20T18:06:08.615" v="2175" actId="478"/>
          <ac:spMkLst>
            <pc:docMk/>
            <pc:sldMk cId="3742266344" sldId="326"/>
            <ac:spMk id="10" creationId="{E4DA5FDF-AA61-DA49-6359-6321E59B607F}"/>
          </ac:spMkLst>
        </pc:spChg>
        <pc:picChg chg="add mod">
          <ac:chgData name="Forrest, Nigel" userId="37c6e9b6-7b57-4814-b1be-0df2ee3e1a53" providerId="ADAL" clId="{DD589EE6-D949-411C-AD6F-7319A6685891}" dt="2025-03-20T18:06:21.090" v="2178" actId="14100"/>
          <ac:picMkLst>
            <pc:docMk/>
            <pc:sldMk cId="3742266344" sldId="326"/>
            <ac:picMk id="5" creationId="{897E8703-4713-A316-1692-2B058A92F051}"/>
          </ac:picMkLst>
        </pc:picChg>
      </pc:sldChg>
      <pc:sldChg chg="addSp delSp modSp mod">
        <pc:chgData name="Forrest, Nigel" userId="37c6e9b6-7b57-4814-b1be-0df2ee3e1a53" providerId="ADAL" clId="{DD589EE6-D949-411C-AD6F-7319A6685891}" dt="2025-03-20T17:54:09.396" v="2137"/>
        <pc:sldMkLst>
          <pc:docMk/>
          <pc:sldMk cId="1589691183" sldId="327"/>
        </pc:sldMkLst>
        <pc:spChg chg="del">
          <ac:chgData name="Forrest, Nigel" userId="37c6e9b6-7b57-4814-b1be-0df2ee3e1a53" providerId="ADAL" clId="{DD589EE6-D949-411C-AD6F-7319A6685891}" dt="2025-03-20T17:54:04.873" v="2135" actId="478"/>
          <ac:spMkLst>
            <pc:docMk/>
            <pc:sldMk cId="1589691183" sldId="327"/>
            <ac:spMk id="2" creationId="{2A536923-4B8F-2BE8-A5A0-8126EA040329}"/>
          </ac:spMkLst>
        </pc:spChg>
        <pc:spChg chg="del">
          <ac:chgData name="Forrest, Nigel" userId="37c6e9b6-7b57-4814-b1be-0df2ee3e1a53" providerId="ADAL" clId="{DD589EE6-D949-411C-AD6F-7319A6685891}" dt="2025-03-20T17:54:04.873" v="2135" actId="478"/>
          <ac:spMkLst>
            <pc:docMk/>
            <pc:sldMk cId="1589691183" sldId="327"/>
            <ac:spMk id="4" creationId="{2971ED5D-CED7-5AB0-C64A-938D25CC29CF}"/>
          </ac:spMkLst>
        </pc:spChg>
        <pc:spChg chg="add del mod">
          <ac:chgData name="Forrest, Nigel" userId="37c6e9b6-7b57-4814-b1be-0df2ee3e1a53" providerId="ADAL" clId="{DD589EE6-D949-411C-AD6F-7319A6685891}" dt="2025-03-20T17:54:07.449" v="2136" actId="478"/>
          <ac:spMkLst>
            <pc:docMk/>
            <pc:sldMk cId="1589691183" sldId="327"/>
            <ac:spMk id="5" creationId="{31F949B1-0F63-DE33-202D-9B0E58B65AAA}"/>
          </ac:spMkLst>
        </pc:spChg>
        <pc:spChg chg="add del mod">
          <ac:chgData name="Forrest, Nigel" userId="37c6e9b6-7b57-4814-b1be-0df2ee3e1a53" providerId="ADAL" clId="{DD589EE6-D949-411C-AD6F-7319A6685891}" dt="2025-03-20T17:54:07.449" v="2136" actId="478"/>
          <ac:spMkLst>
            <pc:docMk/>
            <pc:sldMk cId="1589691183" sldId="327"/>
            <ac:spMk id="10" creationId="{9A31F849-5919-073E-E818-EA7C732D6481}"/>
          </ac:spMkLst>
        </pc:spChg>
        <pc:graphicFrameChg chg="add mod">
          <ac:chgData name="Forrest, Nigel" userId="37c6e9b6-7b57-4814-b1be-0df2ee3e1a53" providerId="ADAL" clId="{DD589EE6-D949-411C-AD6F-7319A6685891}" dt="2025-03-20T17:54:09.396" v="2137"/>
          <ac:graphicFrameMkLst>
            <pc:docMk/>
            <pc:sldMk cId="1589691183" sldId="327"/>
            <ac:graphicFrameMk id="11" creationId="{19F3B2CE-769D-FDF9-016F-2AB19757DE4E}"/>
          </ac:graphicFrameMkLst>
        </pc:graphicFrameChg>
      </pc:sldChg>
      <pc:sldChg chg="del">
        <pc:chgData name="Forrest, Nigel" userId="37c6e9b6-7b57-4814-b1be-0df2ee3e1a53" providerId="ADAL" clId="{DD589EE6-D949-411C-AD6F-7319A6685891}" dt="2025-03-20T16:11:08.925" v="1247" actId="47"/>
        <pc:sldMkLst>
          <pc:docMk/>
          <pc:sldMk cId="2465179567" sldId="329"/>
        </pc:sldMkLst>
      </pc:sldChg>
      <pc:sldChg chg="del">
        <pc:chgData name="Forrest, Nigel" userId="37c6e9b6-7b57-4814-b1be-0df2ee3e1a53" providerId="ADAL" clId="{DD589EE6-D949-411C-AD6F-7319A6685891}" dt="2025-03-20T16:11:15.357" v="1248" actId="47"/>
        <pc:sldMkLst>
          <pc:docMk/>
          <pc:sldMk cId="3515941520" sldId="330"/>
        </pc:sldMkLst>
      </pc:sldChg>
      <pc:sldChg chg="del">
        <pc:chgData name="Forrest, Nigel" userId="37c6e9b6-7b57-4814-b1be-0df2ee3e1a53" providerId="ADAL" clId="{DD589EE6-D949-411C-AD6F-7319A6685891}" dt="2025-03-20T16:11:15.357" v="1248" actId="47"/>
        <pc:sldMkLst>
          <pc:docMk/>
          <pc:sldMk cId="3981020875" sldId="331"/>
        </pc:sldMkLst>
      </pc:sldChg>
      <pc:sldChg chg="del">
        <pc:chgData name="Forrest, Nigel" userId="37c6e9b6-7b57-4814-b1be-0df2ee3e1a53" providerId="ADAL" clId="{DD589EE6-D949-411C-AD6F-7319A6685891}" dt="2025-03-20T16:11:15.357" v="1248" actId="47"/>
        <pc:sldMkLst>
          <pc:docMk/>
          <pc:sldMk cId="353679274" sldId="332"/>
        </pc:sldMkLst>
      </pc:sldChg>
      <pc:sldChg chg="addSp delSp modSp add mod modClrScheme chgLayout modNotesTx">
        <pc:chgData name="Forrest, Nigel" userId="37c6e9b6-7b57-4814-b1be-0df2ee3e1a53" providerId="ADAL" clId="{DD589EE6-D949-411C-AD6F-7319A6685891}" dt="2025-03-20T17:44:22.345" v="2131" actId="167"/>
        <pc:sldMkLst>
          <pc:docMk/>
          <pc:sldMk cId="3324766703" sldId="333"/>
        </pc:sldMkLst>
        <pc:spChg chg="mod ord">
          <ac:chgData name="Forrest, Nigel" userId="37c6e9b6-7b57-4814-b1be-0df2ee3e1a53" providerId="ADAL" clId="{DD589EE6-D949-411C-AD6F-7319A6685891}" dt="2025-03-20T17:13:51.103" v="1746" actId="20577"/>
          <ac:spMkLst>
            <pc:docMk/>
            <pc:sldMk cId="3324766703" sldId="333"/>
            <ac:spMk id="2" creationId="{63DA8B70-03A4-928D-3D87-51BC4B862D68}"/>
          </ac:spMkLst>
        </pc:spChg>
        <pc:spChg chg="del">
          <ac:chgData name="Forrest, Nigel" userId="37c6e9b6-7b57-4814-b1be-0df2ee3e1a53" providerId="ADAL" clId="{DD589EE6-D949-411C-AD6F-7319A6685891}" dt="2025-03-20T12:05:38.322" v="512" actId="478"/>
          <ac:spMkLst>
            <pc:docMk/>
            <pc:sldMk cId="3324766703" sldId="333"/>
            <ac:spMk id="3" creationId="{539D3658-57F6-32C3-362C-5D269A381E4B}"/>
          </ac:spMkLst>
        </pc:spChg>
        <pc:spChg chg="del mod">
          <ac:chgData name="Forrest, Nigel" userId="37c6e9b6-7b57-4814-b1be-0df2ee3e1a53" providerId="ADAL" clId="{DD589EE6-D949-411C-AD6F-7319A6685891}" dt="2025-03-20T17:13:54.693" v="1747" actId="478"/>
          <ac:spMkLst>
            <pc:docMk/>
            <pc:sldMk cId="3324766703" sldId="333"/>
            <ac:spMk id="4" creationId="{ABB8593C-6ACC-8F8C-9C7A-E644049357A6}"/>
          </ac:spMkLst>
        </pc:spChg>
        <pc:spChg chg="mod">
          <ac:chgData name="Forrest, Nigel" userId="37c6e9b6-7b57-4814-b1be-0df2ee3e1a53" providerId="ADAL" clId="{DD589EE6-D949-411C-AD6F-7319A6685891}" dt="2025-03-20T12:07:12.447" v="529" actId="26606"/>
          <ac:spMkLst>
            <pc:docMk/>
            <pc:sldMk cId="3324766703" sldId="333"/>
            <ac:spMk id="6" creationId="{35D13968-AE55-2F54-93D3-92A1D7A38E72}"/>
          </ac:spMkLst>
        </pc:spChg>
        <pc:spChg chg="mod">
          <ac:chgData name="Forrest, Nigel" userId="37c6e9b6-7b57-4814-b1be-0df2ee3e1a53" providerId="ADAL" clId="{DD589EE6-D949-411C-AD6F-7319A6685891}" dt="2025-03-20T12:07:12.447" v="529" actId="26606"/>
          <ac:spMkLst>
            <pc:docMk/>
            <pc:sldMk cId="3324766703" sldId="333"/>
            <ac:spMk id="7" creationId="{934A6CDC-8888-D075-4A9D-1B27A0BAA196}"/>
          </ac:spMkLst>
        </pc:spChg>
        <pc:spChg chg="mod">
          <ac:chgData name="Forrest, Nigel" userId="37c6e9b6-7b57-4814-b1be-0df2ee3e1a53" providerId="ADAL" clId="{DD589EE6-D949-411C-AD6F-7319A6685891}" dt="2025-03-20T12:07:12.447" v="529" actId="26606"/>
          <ac:spMkLst>
            <pc:docMk/>
            <pc:sldMk cId="3324766703" sldId="333"/>
            <ac:spMk id="8" creationId="{3596667A-0484-178D-C695-E57C4DD26A80}"/>
          </ac:spMkLst>
        </pc:spChg>
        <pc:spChg chg="add del mod">
          <ac:chgData name="Forrest, Nigel" userId="37c6e9b6-7b57-4814-b1be-0df2ee3e1a53" providerId="ADAL" clId="{DD589EE6-D949-411C-AD6F-7319A6685891}" dt="2025-03-20T12:06:05.476" v="515"/>
          <ac:spMkLst>
            <pc:docMk/>
            <pc:sldMk cId="3324766703" sldId="333"/>
            <ac:spMk id="10" creationId="{BF46F850-041C-4D8C-20E0-B06297B794B8}"/>
          </ac:spMkLst>
        </pc:spChg>
        <pc:spChg chg="add mod">
          <ac:chgData name="Forrest, Nigel" userId="37c6e9b6-7b57-4814-b1be-0df2ee3e1a53" providerId="ADAL" clId="{DD589EE6-D949-411C-AD6F-7319A6685891}" dt="2025-03-20T12:05:45.888" v="514"/>
          <ac:spMkLst>
            <pc:docMk/>
            <pc:sldMk cId="3324766703" sldId="333"/>
            <ac:spMk id="12" creationId="{9111F8DA-5BDB-4CEC-996F-223C3010FA24}"/>
          </ac:spMkLst>
        </pc:spChg>
        <pc:spChg chg="add del mod ord">
          <ac:chgData name="Forrest, Nigel" userId="37c6e9b6-7b57-4814-b1be-0df2ee3e1a53" providerId="ADAL" clId="{DD589EE6-D949-411C-AD6F-7319A6685891}" dt="2025-03-20T17:13:59.487" v="1748" actId="478"/>
          <ac:spMkLst>
            <pc:docMk/>
            <pc:sldMk cId="3324766703" sldId="333"/>
            <ac:spMk id="13" creationId="{A2375070-84C5-721A-96EF-43C772345264}"/>
          </ac:spMkLst>
        </pc:spChg>
        <pc:spChg chg="add del mod">
          <ac:chgData name="Forrest, Nigel" userId="37c6e9b6-7b57-4814-b1be-0df2ee3e1a53" providerId="ADAL" clId="{DD589EE6-D949-411C-AD6F-7319A6685891}" dt="2025-03-20T17:14:02.289" v="1749" actId="478"/>
          <ac:spMkLst>
            <pc:docMk/>
            <pc:sldMk cId="3324766703" sldId="333"/>
            <ac:spMk id="16" creationId="{FEDF49C6-0344-A873-5651-007C67A72A5E}"/>
          </ac:spMkLst>
        </pc:spChg>
        <pc:spChg chg="add del mod">
          <ac:chgData name="Forrest, Nigel" userId="37c6e9b6-7b57-4814-b1be-0df2ee3e1a53" providerId="ADAL" clId="{DD589EE6-D949-411C-AD6F-7319A6685891}" dt="2025-03-20T12:07:07.304" v="523" actId="26606"/>
          <ac:spMkLst>
            <pc:docMk/>
            <pc:sldMk cId="3324766703" sldId="333"/>
            <ac:spMk id="19" creationId="{05373E4F-7B05-6394-402F-A7E9188465AC}"/>
          </ac:spMkLst>
        </pc:spChg>
        <pc:spChg chg="add del mod">
          <ac:chgData name="Forrest, Nigel" userId="37c6e9b6-7b57-4814-b1be-0df2ee3e1a53" providerId="ADAL" clId="{DD589EE6-D949-411C-AD6F-7319A6685891}" dt="2025-03-20T12:07:08.333" v="525" actId="26606"/>
          <ac:spMkLst>
            <pc:docMk/>
            <pc:sldMk cId="3324766703" sldId="333"/>
            <ac:spMk id="21" creationId="{3A87D223-8441-6200-A355-B8A8AAB922C8}"/>
          </ac:spMkLst>
        </pc:spChg>
        <pc:spChg chg="add del mod">
          <ac:chgData name="Forrest, Nigel" userId="37c6e9b6-7b57-4814-b1be-0df2ee3e1a53" providerId="ADAL" clId="{DD589EE6-D949-411C-AD6F-7319A6685891}" dt="2025-03-20T12:07:10.299" v="527" actId="26606"/>
          <ac:spMkLst>
            <pc:docMk/>
            <pc:sldMk cId="3324766703" sldId="333"/>
            <ac:spMk id="23" creationId="{05373E4F-7B05-6394-402F-A7E9188465AC}"/>
          </ac:spMkLst>
        </pc:spChg>
        <pc:picChg chg="del">
          <ac:chgData name="Forrest, Nigel" userId="37c6e9b6-7b57-4814-b1be-0df2ee3e1a53" providerId="ADAL" clId="{DD589EE6-D949-411C-AD6F-7319A6685891}" dt="2025-03-20T12:05:38.322" v="512" actId="478"/>
          <ac:picMkLst>
            <pc:docMk/>
            <pc:sldMk cId="3324766703" sldId="333"/>
            <ac:picMk id="5" creationId="{FA632C98-CB39-1E88-DC99-567FEFC46BFE}"/>
          </ac:picMkLst>
        </pc:picChg>
        <pc:picChg chg="add mod">
          <ac:chgData name="Forrest, Nigel" userId="37c6e9b6-7b57-4814-b1be-0df2ee3e1a53" providerId="ADAL" clId="{DD589EE6-D949-411C-AD6F-7319A6685891}" dt="2025-03-20T12:05:39.691" v="513"/>
          <ac:picMkLst>
            <pc:docMk/>
            <pc:sldMk cId="3324766703" sldId="333"/>
            <ac:picMk id="11" creationId="{BF7BF523-4592-1DAD-EDAE-7BACFEFF704E}"/>
          </ac:picMkLst>
        </pc:picChg>
        <pc:picChg chg="add mod ord modCrop">
          <ac:chgData name="Forrest, Nigel" userId="37c6e9b6-7b57-4814-b1be-0df2ee3e1a53" providerId="ADAL" clId="{DD589EE6-D949-411C-AD6F-7319A6685891}" dt="2025-03-20T17:44:22.345" v="2131" actId="167"/>
          <ac:picMkLst>
            <pc:docMk/>
            <pc:sldMk cId="3324766703" sldId="333"/>
            <ac:picMk id="14" creationId="{772FAF27-D772-926A-4DF7-C6A4C0BC4291}"/>
          </ac:picMkLst>
        </pc:picChg>
      </pc:sldChg>
      <pc:sldChg chg="addSp delSp modSp add mod modNotesTx">
        <pc:chgData name="Forrest, Nigel" userId="37c6e9b6-7b57-4814-b1be-0df2ee3e1a53" providerId="ADAL" clId="{DD589EE6-D949-411C-AD6F-7319A6685891}" dt="2025-03-20T17:14:23.720" v="1776" actId="478"/>
        <pc:sldMkLst>
          <pc:docMk/>
          <pc:sldMk cId="3472185480" sldId="334"/>
        </pc:sldMkLst>
        <pc:spChg chg="mod">
          <ac:chgData name="Forrest, Nigel" userId="37c6e9b6-7b57-4814-b1be-0df2ee3e1a53" providerId="ADAL" clId="{DD589EE6-D949-411C-AD6F-7319A6685891}" dt="2025-03-20T17:14:18.138" v="1774" actId="20577"/>
          <ac:spMkLst>
            <pc:docMk/>
            <pc:sldMk cId="3472185480" sldId="334"/>
            <ac:spMk id="2" creationId="{1E05143B-3B3C-CFA9-541C-31E4DE0ED081}"/>
          </ac:spMkLst>
        </pc:spChg>
        <pc:spChg chg="del mod ord">
          <ac:chgData name="Forrest, Nigel" userId="37c6e9b6-7b57-4814-b1be-0df2ee3e1a53" providerId="ADAL" clId="{DD589EE6-D949-411C-AD6F-7319A6685891}" dt="2025-03-20T17:05:47.603" v="1474" actId="478"/>
          <ac:spMkLst>
            <pc:docMk/>
            <pc:sldMk cId="3472185480" sldId="334"/>
            <ac:spMk id="3" creationId="{07E20D42-BC7D-EC11-FE42-92ED130BF3A3}"/>
          </ac:spMkLst>
        </pc:spChg>
        <pc:spChg chg="del mod">
          <ac:chgData name="Forrest, Nigel" userId="37c6e9b6-7b57-4814-b1be-0df2ee3e1a53" providerId="ADAL" clId="{DD589EE6-D949-411C-AD6F-7319A6685891}" dt="2025-03-20T17:14:20.811" v="1775" actId="478"/>
          <ac:spMkLst>
            <pc:docMk/>
            <pc:sldMk cId="3472185480" sldId="334"/>
            <ac:spMk id="4" creationId="{4E6F0F76-9FE6-005D-DB17-088725B6B222}"/>
          </ac:spMkLst>
        </pc:spChg>
        <pc:spChg chg="mod">
          <ac:chgData name="Forrest, Nigel" userId="37c6e9b6-7b57-4814-b1be-0df2ee3e1a53" providerId="ADAL" clId="{DD589EE6-D949-411C-AD6F-7319A6685891}" dt="2025-03-20T12:08:22.104" v="540" actId="26606"/>
          <ac:spMkLst>
            <pc:docMk/>
            <pc:sldMk cId="3472185480" sldId="334"/>
            <ac:spMk id="6" creationId="{A99386CF-7E4B-A479-EB73-618E09127E5C}"/>
          </ac:spMkLst>
        </pc:spChg>
        <pc:spChg chg="mod">
          <ac:chgData name="Forrest, Nigel" userId="37c6e9b6-7b57-4814-b1be-0df2ee3e1a53" providerId="ADAL" clId="{DD589EE6-D949-411C-AD6F-7319A6685891}" dt="2025-03-20T12:08:22.104" v="540" actId="26606"/>
          <ac:spMkLst>
            <pc:docMk/>
            <pc:sldMk cId="3472185480" sldId="334"/>
            <ac:spMk id="7" creationId="{8182919D-F457-869D-BFED-C5D9493D0827}"/>
          </ac:spMkLst>
        </pc:spChg>
        <pc:spChg chg="mod">
          <ac:chgData name="Forrest, Nigel" userId="37c6e9b6-7b57-4814-b1be-0df2ee3e1a53" providerId="ADAL" clId="{DD589EE6-D949-411C-AD6F-7319A6685891}" dt="2025-03-20T12:08:22.104" v="540" actId="26606"/>
          <ac:spMkLst>
            <pc:docMk/>
            <pc:sldMk cId="3472185480" sldId="334"/>
            <ac:spMk id="8" creationId="{0B86C2D2-9951-63DB-4D33-56D9FA53F568}"/>
          </ac:spMkLst>
        </pc:spChg>
        <pc:spChg chg="add del mod">
          <ac:chgData name="Forrest, Nigel" userId="37c6e9b6-7b57-4814-b1be-0df2ee3e1a53" providerId="ADAL" clId="{DD589EE6-D949-411C-AD6F-7319A6685891}" dt="2025-03-20T17:14:23.720" v="1776" actId="478"/>
          <ac:spMkLst>
            <pc:docMk/>
            <pc:sldMk cId="3472185480" sldId="334"/>
            <ac:spMk id="11" creationId="{24AEF65E-72CD-EC3D-3FA8-C72A4241831D}"/>
          </ac:spMkLst>
        </pc:spChg>
        <pc:picChg chg="del">
          <ac:chgData name="Forrest, Nigel" userId="37c6e9b6-7b57-4814-b1be-0df2ee3e1a53" providerId="ADAL" clId="{DD589EE6-D949-411C-AD6F-7319A6685891}" dt="2025-03-20T12:07:36.420" v="533" actId="478"/>
          <ac:picMkLst>
            <pc:docMk/>
            <pc:sldMk cId="3472185480" sldId="334"/>
            <ac:picMk id="5" creationId="{B9C1FDDD-C3F0-6A5A-FE83-9D616EFA89E1}"/>
          </ac:picMkLst>
        </pc:picChg>
        <pc:picChg chg="add mod ord">
          <ac:chgData name="Forrest, Nigel" userId="37c6e9b6-7b57-4814-b1be-0df2ee3e1a53" providerId="ADAL" clId="{DD589EE6-D949-411C-AD6F-7319A6685891}" dt="2025-03-20T17:05:51.911" v="1475" actId="1076"/>
          <ac:picMkLst>
            <pc:docMk/>
            <pc:sldMk cId="3472185480" sldId="334"/>
            <ac:picMk id="9" creationId="{9BCA3958-C9E6-8916-2925-41EF10C07C50}"/>
          </ac:picMkLst>
        </pc:picChg>
      </pc:sldChg>
      <pc:sldChg chg="addSp delSp modSp add mod modClrScheme chgLayout modNotesTx">
        <pc:chgData name="Forrest, Nigel" userId="37c6e9b6-7b57-4814-b1be-0df2ee3e1a53" providerId="ADAL" clId="{DD589EE6-D949-411C-AD6F-7319A6685891}" dt="2025-03-20T17:15:00.088" v="1789" actId="14100"/>
        <pc:sldMkLst>
          <pc:docMk/>
          <pc:sldMk cId="2028698036" sldId="335"/>
        </pc:sldMkLst>
        <pc:spChg chg="mod">
          <ac:chgData name="Forrest, Nigel" userId="37c6e9b6-7b57-4814-b1be-0df2ee3e1a53" providerId="ADAL" clId="{DD589EE6-D949-411C-AD6F-7319A6685891}" dt="2025-03-20T17:14:52.585" v="1787" actId="20577"/>
          <ac:spMkLst>
            <pc:docMk/>
            <pc:sldMk cId="2028698036" sldId="335"/>
            <ac:spMk id="2" creationId="{65051BBA-683C-B85A-F18E-35A57F8B3440}"/>
          </ac:spMkLst>
        </pc:spChg>
        <pc:spChg chg="del mod ord">
          <ac:chgData name="Forrest, Nigel" userId="37c6e9b6-7b57-4814-b1be-0df2ee3e1a53" providerId="ADAL" clId="{DD589EE6-D949-411C-AD6F-7319A6685891}" dt="2025-03-20T17:06:06.574" v="1478" actId="478"/>
          <ac:spMkLst>
            <pc:docMk/>
            <pc:sldMk cId="2028698036" sldId="335"/>
            <ac:spMk id="3" creationId="{774CB128-E357-D59A-41F5-8D1550282751}"/>
          </ac:spMkLst>
        </pc:spChg>
        <pc:spChg chg="del mod">
          <ac:chgData name="Forrest, Nigel" userId="37c6e9b6-7b57-4814-b1be-0df2ee3e1a53" providerId="ADAL" clId="{DD589EE6-D949-411C-AD6F-7319A6685891}" dt="2025-03-20T17:14:55.933" v="1788" actId="478"/>
          <ac:spMkLst>
            <pc:docMk/>
            <pc:sldMk cId="2028698036" sldId="335"/>
            <ac:spMk id="4" creationId="{97BDEB84-2E44-F181-8577-ED9D49D0590C}"/>
          </ac:spMkLst>
        </pc:spChg>
        <pc:spChg chg="mod">
          <ac:chgData name="Forrest, Nigel" userId="37c6e9b6-7b57-4814-b1be-0df2ee3e1a53" providerId="ADAL" clId="{DD589EE6-D949-411C-AD6F-7319A6685891}" dt="2025-03-20T12:10:40.434" v="632" actId="26606"/>
          <ac:spMkLst>
            <pc:docMk/>
            <pc:sldMk cId="2028698036" sldId="335"/>
            <ac:spMk id="6" creationId="{26AF603E-081D-77EA-962E-EA663DBA4547}"/>
          </ac:spMkLst>
        </pc:spChg>
        <pc:spChg chg="mod">
          <ac:chgData name="Forrest, Nigel" userId="37c6e9b6-7b57-4814-b1be-0df2ee3e1a53" providerId="ADAL" clId="{DD589EE6-D949-411C-AD6F-7319A6685891}" dt="2025-03-20T12:10:40.434" v="632" actId="26606"/>
          <ac:spMkLst>
            <pc:docMk/>
            <pc:sldMk cId="2028698036" sldId="335"/>
            <ac:spMk id="7" creationId="{00B20F33-7BE7-7488-D6E3-2279431CF043}"/>
          </ac:spMkLst>
        </pc:spChg>
        <pc:spChg chg="mod">
          <ac:chgData name="Forrest, Nigel" userId="37c6e9b6-7b57-4814-b1be-0df2ee3e1a53" providerId="ADAL" clId="{DD589EE6-D949-411C-AD6F-7319A6685891}" dt="2025-03-20T12:10:40.434" v="632" actId="26606"/>
          <ac:spMkLst>
            <pc:docMk/>
            <pc:sldMk cId="2028698036" sldId="335"/>
            <ac:spMk id="8" creationId="{950EA0D8-D721-2043-9F5B-72AA8EEF2FE6}"/>
          </ac:spMkLst>
        </pc:spChg>
        <pc:picChg chg="del">
          <ac:chgData name="Forrest, Nigel" userId="37c6e9b6-7b57-4814-b1be-0df2ee3e1a53" providerId="ADAL" clId="{DD589EE6-D949-411C-AD6F-7319A6685891}" dt="2025-03-20T12:10:26.346" v="630" actId="478"/>
          <ac:picMkLst>
            <pc:docMk/>
            <pc:sldMk cId="2028698036" sldId="335"/>
            <ac:picMk id="5" creationId="{8CE39678-8DC5-6AC5-3334-E319A99B915E}"/>
          </ac:picMkLst>
        </pc:picChg>
        <pc:picChg chg="add mod ord">
          <ac:chgData name="Forrest, Nigel" userId="37c6e9b6-7b57-4814-b1be-0df2ee3e1a53" providerId="ADAL" clId="{DD589EE6-D949-411C-AD6F-7319A6685891}" dt="2025-03-20T17:15:00.088" v="1789" actId="14100"/>
          <ac:picMkLst>
            <pc:docMk/>
            <pc:sldMk cId="2028698036" sldId="335"/>
            <ac:picMk id="9" creationId="{FD226795-B665-D080-81C7-02B95641FB72}"/>
          </ac:picMkLst>
        </pc:picChg>
      </pc:sldChg>
      <pc:sldChg chg="modSp add del mod ord">
        <pc:chgData name="Forrest, Nigel" userId="37c6e9b6-7b57-4814-b1be-0df2ee3e1a53" providerId="ADAL" clId="{DD589EE6-D949-411C-AD6F-7319A6685891}" dt="2025-03-20T15:52:53.670" v="1049" actId="47"/>
        <pc:sldMkLst>
          <pc:docMk/>
          <pc:sldMk cId="2816956776" sldId="336"/>
        </pc:sldMkLst>
        <pc:spChg chg="mod">
          <ac:chgData name="Forrest, Nigel" userId="37c6e9b6-7b57-4814-b1be-0df2ee3e1a53" providerId="ADAL" clId="{DD589EE6-D949-411C-AD6F-7319A6685891}" dt="2025-03-20T12:35:06.604" v="706" actId="20577"/>
          <ac:spMkLst>
            <pc:docMk/>
            <pc:sldMk cId="2816956776" sldId="336"/>
            <ac:spMk id="17" creationId="{450AFBE3-40D0-940A-8153-53EDCDD1118C}"/>
          </ac:spMkLst>
        </pc:spChg>
      </pc:sldChg>
      <pc:sldChg chg="addSp delSp modSp add mod delAnim modAnim">
        <pc:chgData name="Forrest, Nigel" userId="37c6e9b6-7b57-4814-b1be-0df2ee3e1a53" providerId="ADAL" clId="{DD589EE6-D949-411C-AD6F-7319A6685891}" dt="2025-03-20T17:29:43.004" v="1989" actId="478"/>
        <pc:sldMkLst>
          <pc:docMk/>
          <pc:sldMk cId="752838048" sldId="337"/>
        </pc:sldMkLst>
        <pc:spChg chg="del">
          <ac:chgData name="Forrest, Nigel" userId="37c6e9b6-7b57-4814-b1be-0df2ee3e1a53" providerId="ADAL" clId="{DD589EE6-D949-411C-AD6F-7319A6685891}" dt="2025-03-20T12:59:17.013" v="831" actId="478"/>
          <ac:spMkLst>
            <pc:docMk/>
            <pc:sldMk cId="752838048" sldId="337"/>
            <ac:spMk id="3" creationId="{E341508C-D762-0204-9B12-D173CD8171DE}"/>
          </ac:spMkLst>
        </pc:spChg>
        <pc:spChg chg="add mod">
          <ac:chgData name="Forrest, Nigel" userId="37c6e9b6-7b57-4814-b1be-0df2ee3e1a53" providerId="ADAL" clId="{DD589EE6-D949-411C-AD6F-7319A6685891}" dt="2025-03-20T12:58:55.492" v="829"/>
          <ac:spMkLst>
            <pc:docMk/>
            <pc:sldMk cId="752838048" sldId="337"/>
            <ac:spMk id="4" creationId="{E3B9E860-AEAC-BB72-5F88-2C7B695CB763}"/>
          </ac:spMkLst>
        </pc:spChg>
        <pc:spChg chg="del">
          <ac:chgData name="Forrest, Nigel" userId="37c6e9b6-7b57-4814-b1be-0df2ee3e1a53" providerId="ADAL" clId="{DD589EE6-D949-411C-AD6F-7319A6685891}" dt="2025-03-20T12:59:17.013" v="831" actId="478"/>
          <ac:spMkLst>
            <pc:docMk/>
            <pc:sldMk cId="752838048" sldId="337"/>
            <ac:spMk id="5" creationId="{81827B97-F08F-C820-59E7-2B98A1561788}"/>
          </ac:spMkLst>
        </pc:spChg>
        <pc:spChg chg="del">
          <ac:chgData name="Forrest, Nigel" userId="37c6e9b6-7b57-4814-b1be-0df2ee3e1a53" providerId="ADAL" clId="{DD589EE6-D949-411C-AD6F-7319A6685891}" dt="2025-03-20T12:59:17.013" v="831" actId="478"/>
          <ac:spMkLst>
            <pc:docMk/>
            <pc:sldMk cId="752838048" sldId="337"/>
            <ac:spMk id="9" creationId="{C55062A9-F949-2298-3394-EC1627A6E961}"/>
          </ac:spMkLst>
        </pc:spChg>
        <pc:spChg chg="del">
          <ac:chgData name="Forrest, Nigel" userId="37c6e9b6-7b57-4814-b1be-0df2ee3e1a53" providerId="ADAL" clId="{DD589EE6-D949-411C-AD6F-7319A6685891}" dt="2025-03-20T12:59:17.013" v="831" actId="478"/>
          <ac:spMkLst>
            <pc:docMk/>
            <pc:sldMk cId="752838048" sldId="337"/>
            <ac:spMk id="10" creationId="{403A32A0-7FBB-9B44-E353-F289E06FB6D8}"/>
          </ac:spMkLst>
        </pc:spChg>
        <pc:spChg chg="add mod">
          <ac:chgData name="Forrest, Nigel" userId="37c6e9b6-7b57-4814-b1be-0df2ee3e1a53" providerId="ADAL" clId="{DD589EE6-D949-411C-AD6F-7319A6685891}" dt="2025-03-20T12:58:55.492" v="829"/>
          <ac:spMkLst>
            <pc:docMk/>
            <pc:sldMk cId="752838048" sldId="337"/>
            <ac:spMk id="14" creationId="{F0F98A50-9E68-2A8C-5460-06B00B96C3E5}"/>
          </ac:spMkLst>
        </pc:spChg>
        <pc:spChg chg="add del mod">
          <ac:chgData name="Forrest, Nigel" userId="37c6e9b6-7b57-4814-b1be-0df2ee3e1a53" providerId="ADAL" clId="{DD589EE6-D949-411C-AD6F-7319A6685891}" dt="2025-03-20T13:00:28.927" v="838" actId="478"/>
          <ac:spMkLst>
            <pc:docMk/>
            <pc:sldMk cId="752838048" sldId="337"/>
            <ac:spMk id="16" creationId="{03D94A86-9754-3AED-C112-FB263443D07D}"/>
          </ac:spMkLst>
        </pc:spChg>
        <pc:spChg chg="add del mod">
          <ac:chgData name="Forrest, Nigel" userId="37c6e9b6-7b57-4814-b1be-0df2ee3e1a53" providerId="ADAL" clId="{DD589EE6-D949-411C-AD6F-7319A6685891}" dt="2025-03-20T13:00:28.927" v="838" actId="478"/>
          <ac:spMkLst>
            <pc:docMk/>
            <pc:sldMk cId="752838048" sldId="337"/>
            <ac:spMk id="18" creationId="{ADD1A47A-9783-A091-3CDB-9F316C331E5C}"/>
          </ac:spMkLst>
        </pc:spChg>
        <pc:spChg chg="add mod">
          <ac:chgData name="Forrest, Nigel" userId="37c6e9b6-7b57-4814-b1be-0df2ee3e1a53" providerId="ADAL" clId="{DD589EE6-D949-411C-AD6F-7319A6685891}" dt="2025-03-20T12:59:36.203" v="836"/>
          <ac:spMkLst>
            <pc:docMk/>
            <pc:sldMk cId="752838048" sldId="337"/>
            <ac:spMk id="19" creationId="{879056FE-C858-7AA1-863B-021B01B259B4}"/>
          </ac:spMkLst>
        </pc:spChg>
        <pc:spChg chg="add mod">
          <ac:chgData name="Forrest, Nigel" userId="37c6e9b6-7b57-4814-b1be-0df2ee3e1a53" providerId="ADAL" clId="{DD589EE6-D949-411C-AD6F-7319A6685891}" dt="2025-03-20T12:59:36.203" v="836"/>
          <ac:spMkLst>
            <pc:docMk/>
            <pc:sldMk cId="752838048" sldId="337"/>
            <ac:spMk id="20" creationId="{CD98FB7F-7963-40E5-366C-AB8810CC84E1}"/>
          </ac:spMkLst>
        </pc:spChg>
        <pc:spChg chg="add mod">
          <ac:chgData name="Forrest, Nigel" userId="37c6e9b6-7b57-4814-b1be-0df2ee3e1a53" providerId="ADAL" clId="{DD589EE6-D949-411C-AD6F-7319A6685891}" dt="2025-03-20T12:59:20.580" v="832"/>
          <ac:spMkLst>
            <pc:docMk/>
            <pc:sldMk cId="752838048" sldId="337"/>
            <ac:spMk id="21" creationId="{973C5558-A660-4D8A-920A-33CA00B9172B}"/>
          </ac:spMkLst>
        </pc:spChg>
        <pc:spChg chg="add mod">
          <ac:chgData name="Forrest, Nigel" userId="37c6e9b6-7b57-4814-b1be-0df2ee3e1a53" providerId="ADAL" clId="{DD589EE6-D949-411C-AD6F-7319A6685891}" dt="2025-03-20T12:59:20.580" v="832"/>
          <ac:spMkLst>
            <pc:docMk/>
            <pc:sldMk cId="752838048" sldId="337"/>
            <ac:spMk id="22" creationId="{D62D826C-8C07-D307-5F56-E5C0F059B433}"/>
          </ac:spMkLst>
        </pc:spChg>
        <pc:spChg chg="add del mod">
          <ac:chgData name="Forrest, Nigel" userId="37c6e9b6-7b57-4814-b1be-0df2ee3e1a53" providerId="ADAL" clId="{DD589EE6-D949-411C-AD6F-7319A6685891}" dt="2025-03-20T13:00:34.310" v="839" actId="478"/>
          <ac:spMkLst>
            <pc:docMk/>
            <pc:sldMk cId="752838048" sldId="337"/>
            <ac:spMk id="24" creationId="{E40F01FD-89CB-16EC-7A2B-207CC1AB9B9E}"/>
          </ac:spMkLst>
        </pc:spChg>
        <pc:spChg chg="add mod">
          <ac:chgData name="Forrest, Nigel" userId="37c6e9b6-7b57-4814-b1be-0df2ee3e1a53" providerId="ADAL" clId="{DD589EE6-D949-411C-AD6F-7319A6685891}" dt="2025-03-20T17:02:11.820" v="1439" actId="14100"/>
          <ac:spMkLst>
            <pc:docMk/>
            <pc:sldMk cId="752838048" sldId="337"/>
            <ac:spMk id="25" creationId="{92889D7A-8294-3B91-1D33-78119D4021B9}"/>
          </ac:spMkLst>
        </pc:spChg>
        <pc:spChg chg="add mod">
          <ac:chgData name="Forrest, Nigel" userId="37c6e9b6-7b57-4814-b1be-0df2ee3e1a53" providerId="ADAL" clId="{DD589EE6-D949-411C-AD6F-7319A6685891}" dt="2025-03-20T16:00:31.664" v="1082" actId="207"/>
          <ac:spMkLst>
            <pc:docMk/>
            <pc:sldMk cId="752838048" sldId="337"/>
            <ac:spMk id="26" creationId="{D864A0BF-34B6-717B-A0E7-173FDA52E95A}"/>
          </ac:spMkLst>
        </pc:spChg>
        <pc:spChg chg="add mod">
          <ac:chgData name="Forrest, Nigel" userId="37c6e9b6-7b57-4814-b1be-0df2ee3e1a53" providerId="ADAL" clId="{DD589EE6-D949-411C-AD6F-7319A6685891}" dt="2025-03-20T13:00:39.585" v="843" actId="1076"/>
          <ac:spMkLst>
            <pc:docMk/>
            <pc:sldMk cId="752838048" sldId="337"/>
            <ac:spMk id="27" creationId="{CF1E36BA-C4E0-6B1C-80A7-1424D9F605D7}"/>
          </ac:spMkLst>
        </pc:spChg>
        <pc:spChg chg="add mod">
          <ac:chgData name="Forrest, Nigel" userId="37c6e9b6-7b57-4814-b1be-0df2ee3e1a53" providerId="ADAL" clId="{DD589EE6-D949-411C-AD6F-7319A6685891}" dt="2025-03-20T13:00:39.585" v="843" actId="1076"/>
          <ac:spMkLst>
            <pc:docMk/>
            <pc:sldMk cId="752838048" sldId="337"/>
            <ac:spMk id="28" creationId="{FEE812BE-0078-EFFE-1CEC-F73D1222AB5D}"/>
          </ac:spMkLst>
        </pc:spChg>
        <pc:grpChg chg="add mod">
          <ac:chgData name="Forrest, Nigel" userId="37c6e9b6-7b57-4814-b1be-0df2ee3e1a53" providerId="ADAL" clId="{DD589EE6-D949-411C-AD6F-7319A6685891}" dt="2025-03-20T12:58:58.732" v="830" actId="1076"/>
          <ac:grpSpMkLst>
            <pc:docMk/>
            <pc:sldMk cId="752838048" sldId="337"/>
            <ac:grpSpMk id="2" creationId="{946F91A3-C42A-EFAA-7E90-98AB5A054787}"/>
          </ac:grpSpMkLst>
        </pc:grpChg>
        <pc:grpChg chg="del">
          <ac:chgData name="Forrest, Nigel" userId="37c6e9b6-7b57-4814-b1be-0df2ee3e1a53" providerId="ADAL" clId="{DD589EE6-D949-411C-AD6F-7319A6685891}" dt="2025-03-20T12:58:54.509" v="828" actId="478"/>
          <ac:grpSpMkLst>
            <pc:docMk/>
            <pc:sldMk cId="752838048" sldId="337"/>
            <ac:grpSpMk id="11" creationId="{B20B3C0E-F5A6-AD94-BDE0-83100228FE0B}"/>
          </ac:grpSpMkLst>
        </pc:grpChg>
        <pc:picChg chg="add del mod">
          <ac:chgData name="Forrest, Nigel" userId="37c6e9b6-7b57-4814-b1be-0df2ee3e1a53" providerId="ADAL" clId="{DD589EE6-D949-411C-AD6F-7319A6685891}" dt="2025-03-20T16:23:09.394" v="1265" actId="21"/>
          <ac:picMkLst>
            <pc:docMk/>
            <pc:sldMk cId="752838048" sldId="337"/>
            <ac:picMk id="30" creationId="{F5298F82-1A50-DC25-5A39-6B7CFBF04902}"/>
          </ac:picMkLst>
        </pc:picChg>
        <pc:picChg chg="add del mod">
          <ac:chgData name="Forrest, Nigel" userId="37c6e9b6-7b57-4814-b1be-0df2ee3e1a53" providerId="ADAL" clId="{DD589EE6-D949-411C-AD6F-7319A6685891}" dt="2025-03-20T17:19:34.708" v="1903" actId="478"/>
          <ac:picMkLst>
            <pc:docMk/>
            <pc:sldMk cId="752838048" sldId="337"/>
            <ac:picMk id="32" creationId="{BE886579-2112-769C-79C8-938D3472DB0A}"/>
          </ac:picMkLst>
        </pc:picChg>
        <pc:picChg chg="add del mod">
          <ac:chgData name="Forrest, Nigel" userId="37c6e9b6-7b57-4814-b1be-0df2ee3e1a53" providerId="ADAL" clId="{DD589EE6-D949-411C-AD6F-7319A6685891}" dt="2025-03-20T17:29:43.004" v="1989" actId="478"/>
          <ac:picMkLst>
            <pc:docMk/>
            <pc:sldMk cId="752838048" sldId="337"/>
            <ac:picMk id="34" creationId="{2E4DBF2C-8C28-C539-20FE-415AEA181850}"/>
          </ac:picMkLst>
        </pc:picChg>
        <pc:picChg chg="add mod">
          <ac:chgData name="Forrest, Nigel" userId="37c6e9b6-7b57-4814-b1be-0df2ee3e1a53" providerId="ADAL" clId="{DD589EE6-D949-411C-AD6F-7319A6685891}" dt="2025-03-20T17:21:30.122" v="1914" actId="207"/>
          <ac:picMkLst>
            <pc:docMk/>
            <pc:sldMk cId="752838048" sldId="337"/>
            <ac:picMk id="35" creationId="{E9C2664F-BE95-5123-1ACB-8C469669477B}"/>
          </ac:picMkLst>
        </pc:picChg>
      </pc:sldChg>
      <pc:sldChg chg="addSp delSp modSp add mod delAnim modAnim">
        <pc:chgData name="Forrest, Nigel" userId="37c6e9b6-7b57-4814-b1be-0df2ee3e1a53" providerId="ADAL" clId="{DD589EE6-D949-411C-AD6F-7319A6685891}" dt="2025-03-20T17:29:40.088" v="1988" actId="478"/>
        <pc:sldMkLst>
          <pc:docMk/>
          <pc:sldMk cId="907216993" sldId="338"/>
        </pc:sldMkLst>
        <pc:spChg chg="add del mod">
          <ac:chgData name="Forrest, Nigel" userId="37c6e9b6-7b57-4814-b1be-0df2ee3e1a53" providerId="ADAL" clId="{DD589EE6-D949-411C-AD6F-7319A6685891}" dt="2025-03-20T13:01:22.437" v="846" actId="478"/>
          <ac:spMkLst>
            <pc:docMk/>
            <pc:sldMk cId="907216993" sldId="338"/>
            <ac:spMk id="5" creationId="{96659D78-5B2A-58C8-7609-8BA987BDA506}"/>
          </ac:spMkLst>
        </pc:spChg>
        <pc:spChg chg="add del mod">
          <ac:chgData name="Forrest, Nigel" userId="37c6e9b6-7b57-4814-b1be-0df2ee3e1a53" providerId="ADAL" clId="{DD589EE6-D949-411C-AD6F-7319A6685891}" dt="2025-03-20T13:01:22.437" v="846" actId="478"/>
          <ac:spMkLst>
            <pc:docMk/>
            <pc:sldMk cId="907216993" sldId="338"/>
            <ac:spMk id="10" creationId="{570A907F-183D-B7D3-01D2-8DB5CEC9C65B}"/>
          </ac:spMkLst>
        </pc:spChg>
        <pc:spChg chg="add mod">
          <ac:chgData name="Forrest, Nigel" userId="37c6e9b6-7b57-4814-b1be-0df2ee3e1a53" providerId="ADAL" clId="{DD589EE6-D949-411C-AD6F-7319A6685891}" dt="2025-03-20T17:01:40.320" v="1435" actId="14100"/>
          <ac:spMkLst>
            <pc:docMk/>
            <pc:sldMk cId="907216993" sldId="338"/>
            <ac:spMk id="11" creationId="{AE2FE017-8B7D-140B-C30B-BD3623F20F6E}"/>
          </ac:spMkLst>
        </pc:spChg>
        <pc:spChg chg="add mod">
          <ac:chgData name="Forrest, Nigel" userId="37c6e9b6-7b57-4814-b1be-0df2ee3e1a53" providerId="ADAL" clId="{DD589EE6-D949-411C-AD6F-7319A6685891}" dt="2025-03-20T16:02:17.009" v="1094" actId="207"/>
          <ac:spMkLst>
            <pc:docMk/>
            <pc:sldMk cId="907216993" sldId="338"/>
            <ac:spMk id="12" creationId="{88EEFBA3-0673-16AD-3E5F-9DBC78964AEB}"/>
          </ac:spMkLst>
        </pc:spChg>
        <pc:spChg chg="add mod">
          <ac:chgData name="Forrest, Nigel" userId="37c6e9b6-7b57-4814-b1be-0df2ee3e1a53" providerId="ADAL" clId="{DD589EE6-D949-411C-AD6F-7319A6685891}" dt="2025-03-20T13:01:23.729" v="847"/>
          <ac:spMkLst>
            <pc:docMk/>
            <pc:sldMk cId="907216993" sldId="338"/>
            <ac:spMk id="13" creationId="{D3F67871-CA97-A822-941F-D82ED001BF33}"/>
          </ac:spMkLst>
        </pc:spChg>
        <pc:spChg chg="mod">
          <ac:chgData name="Forrest, Nigel" userId="37c6e9b6-7b57-4814-b1be-0df2ee3e1a53" providerId="ADAL" clId="{DD589EE6-D949-411C-AD6F-7319A6685891}" dt="2025-03-20T13:01:33.586" v="850" actId="6549"/>
          <ac:spMkLst>
            <pc:docMk/>
            <pc:sldMk cId="907216993" sldId="338"/>
            <ac:spMk id="14" creationId="{3DC98376-7815-9EB0-8CDF-A756840F3EED}"/>
          </ac:spMkLst>
        </pc:spChg>
        <pc:spChg chg="add mod">
          <ac:chgData name="Forrest, Nigel" userId="37c6e9b6-7b57-4814-b1be-0df2ee3e1a53" providerId="ADAL" clId="{DD589EE6-D949-411C-AD6F-7319A6685891}" dt="2025-03-20T13:01:23.729" v="847"/>
          <ac:spMkLst>
            <pc:docMk/>
            <pc:sldMk cId="907216993" sldId="338"/>
            <ac:spMk id="15" creationId="{03689425-BA39-8E7B-8934-BBC54061BC47}"/>
          </ac:spMkLst>
        </pc:spChg>
        <pc:spChg chg="add mod">
          <ac:chgData name="Forrest, Nigel" userId="37c6e9b6-7b57-4814-b1be-0df2ee3e1a53" providerId="ADAL" clId="{DD589EE6-D949-411C-AD6F-7319A6685891}" dt="2025-03-20T13:01:37.520" v="852"/>
          <ac:spMkLst>
            <pc:docMk/>
            <pc:sldMk cId="907216993" sldId="338"/>
            <ac:spMk id="17" creationId="{E5901644-906A-FFF6-5851-597B1CEF121A}"/>
          </ac:spMkLst>
        </pc:spChg>
        <pc:spChg chg="add mod">
          <ac:chgData name="Forrest, Nigel" userId="37c6e9b6-7b57-4814-b1be-0df2ee3e1a53" providerId="ADAL" clId="{DD589EE6-D949-411C-AD6F-7319A6685891}" dt="2025-03-20T13:01:37.520" v="852"/>
          <ac:spMkLst>
            <pc:docMk/>
            <pc:sldMk cId="907216993" sldId="338"/>
            <ac:spMk id="18" creationId="{BDB3D406-9E4B-A0C2-0CC0-3882B19841EA}"/>
          </ac:spMkLst>
        </pc:spChg>
        <pc:spChg chg="del">
          <ac:chgData name="Forrest, Nigel" userId="37c6e9b6-7b57-4814-b1be-0df2ee3e1a53" providerId="ADAL" clId="{DD589EE6-D949-411C-AD6F-7319A6685891}" dt="2025-03-20T13:01:18.626" v="845" actId="478"/>
          <ac:spMkLst>
            <pc:docMk/>
            <pc:sldMk cId="907216993" sldId="338"/>
            <ac:spMk id="25" creationId="{23FEE016-6D34-FA95-4811-E68093066C37}"/>
          </ac:spMkLst>
        </pc:spChg>
        <pc:spChg chg="del">
          <ac:chgData name="Forrest, Nigel" userId="37c6e9b6-7b57-4814-b1be-0df2ee3e1a53" providerId="ADAL" clId="{DD589EE6-D949-411C-AD6F-7319A6685891}" dt="2025-03-20T13:01:18.626" v="845" actId="478"/>
          <ac:spMkLst>
            <pc:docMk/>
            <pc:sldMk cId="907216993" sldId="338"/>
            <ac:spMk id="26" creationId="{56F6A932-4242-6406-292D-F5542A8D7CBB}"/>
          </ac:spMkLst>
        </pc:spChg>
        <pc:spChg chg="del">
          <ac:chgData name="Forrest, Nigel" userId="37c6e9b6-7b57-4814-b1be-0df2ee3e1a53" providerId="ADAL" clId="{DD589EE6-D949-411C-AD6F-7319A6685891}" dt="2025-03-20T13:01:18.626" v="845" actId="478"/>
          <ac:spMkLst>
            <pc:docMk/>
            <pc:sldMk cId="907216993" sldId="338"/>
            <ac:spMk id="27" creationId="{FE4F3D18-635C-C924-AE45-842ECBF0B2FF}"/>
          </ac:spMkLst>
        </pc:spChg>
        <pc:spChg chg="del">
          <ac:chgData name="Forrest, Nigel" userId="37c6e9b6-7b57-4814-b1be-0df2ee3e1a53" providerId="ADAL" clId="{DD589EE6-D949-411C-AD6F-7319A6685891}" dt="2025-03-20T13:01:18.626" v="845" actId="478"/>
          <ac:spMkLst>
            <pc:docMk/>
            <pc:sldMk cId="907216993" sldId="338"/>
            <ac:spMk id="28" creationId="{0816E3B2-ED8C-946C-BE80-1EA46804BF95}"/>
          </ac:spMkLst>
        </pc:spChg>
        <pc:grpChg chg="del">
          <ac:chgData name="Forrest, Nigel" userId="37c6e9b6-7b57-4814-b1be-0df2ee3e1a53" providerId="ADAL" clId="{DD589EE6-D949-411C-AD6F-7319A6685891}" dt="2025-03-20T13:01:36.442" v="851" actId="478"/>
          <ac:grpSpMkLst>
            <pc:docMk/>
            <pc:sldMk cId="907216993" sldId="338"/>
            <ac:grpSpMk id="2" creationId="{66448625-40B8-0402-5171-6B8BE0B8B863}"/>
          </ac:grpSpMkLst>
        </pc:grpChg>
        <pc:grpChg chg="add mod">
          <ac:chgData name="Forrest, Nigel" userId="37c6e9b6-7b57-4814-b1be-0df2ee3e1a53" providerId="ADAL" clId="{DD589EE6-D949-411C-AD6F-7319A6685891}" dt="2025-03-20T13:01:40.556" v="853" actId="1076"/>
          <ac:grpSpMkLst>
            <pc:docMk/>
            <pc:sldMk cId="907216993" sldId="338"/>
            <ac:grpSpMk id="16" creationId="{6FD30178-6047-0970-2B9B-BF74BF95FB27}"/>
          </ac:grpSpMkLst>
        </pc:grpChg>
        <pc:picChg chg="add del mod">
          <ac:chgData name="Forrest, Nigel" userId="37c6e9b6-7b57-4814-b1be-0df2ee3e1a53" providerId="ADAL" clId="{DD589EE6-D949-411C-AD6F-7319A6685891}" dt="2025-03-20T17:17:37.705" v="1849" actId="478"/>
          <ac:picMkLst>
            <pc:docMk/>
            <pc:sldMk cId="907216993" sldId="338"/>
            <ac:picMk id="20" creationId="{050BE30E-29F5-3A88-D9A1-E80AE962D396}"/>
          </ac:picMkLst>
        </pc:picChg>
        <pc:picChg chg="add del mod">
          <ac:chgData name="Forrest, Nigel" userId="37c6e9b6-7b57-4814-b1be-0df2ee3e1a53" providerId="ADAL" clId="{DD589EE6-D949-411C-AD6F-7319A6685891}" dt="2025-03-20T17:29:40.088" v="1988" actId="478"/>
          <ac:picMkLst>
            <pc:docMk/>
            <pc:sldMk cId="907216993" sldId="338"/>
            <ac:picMk id="22" creationId="{DC6AA2DC-86A1-E25F-CE84-4923510D622C}"/>
          </ac:picMkLst>
        </pc:picChg>
        <pc:picChg chg="add mod">
          <ac:chgData name="Forrest, Nigel" userId="37c6e9b6-7b57-4814-b1be-0df2ee3e1a53" providerId="ADAL" clId="{DD589EE6-D949-411C-AD6F-7319A6685891}" dt="2025-03-20T17:22:00.927" v="1919" actId="207"/>
          <ac:picMkLst>
            <pc:docMk/>
            <pc:sldMk cId="907216993" sldId="338"/>
            <ac:picMk id="23" creationId="{A5564701-0760-EE16-9FC2-A3AC026A5067}"/>
          </ac:picMkLst>
        </pc:picChg>
      </pc:sldChg>
      <pc:sldChg chg="addSp delSp modSp add mod delAnim modAnim">
        <pc:chgData name="Forrest, Nigel" userId="37c6e9b6-7b57-4814-b1be-0df2ee3e1a53" providerId="ADAL" clId="{DD589EE6-D949-411C-AD6F-7319A6685891}" dt="2025-03-20T17:46:01.257" v="2132" actId="478"/>
        <pc:sldMkLst>
          <pc:docMk/>
          <pc:sldMk cId="1653479359" sldId="339"/>
        </pc:sldMkLst>
        <pc:spChg chg="add del mod">
          <ac:chgData name="Forrest, Nigel" userId="37c6e9b6-7b57-4814-b1be-0df2ee3e1a53" providerId="ADAL" clId="{DD589EE6-D949-411C-AD6F-7319A6685891}" dt="2025-03-20T13:02:15.500" v="856" actId="478"/>
          <ac:spMkLst>
            <pc:docMk/>
            <pc:sldMk cId="1653479359" sldId="339"/>
            <ac:spMk id="3" creationId="{B61F42F9-C426-5FEB-C189-ED50F9D80D81}"/>
          </ac:spMkLst>
        </pc:spChg>
        <pc:spChg chg="add del mod">
          <ac:chgData name="Forrest, Nigel" userId="37c6e9b6-7b57-4814-b1be-0df2ee3e1a53" providerId="ADAL" clId="{DD589EE6-D949-411C-AD6F-7319A6685891}" dt="2025-03-20T13:02:15.500" v="856" actId="478"/>
          <ac:spMkLst>
            <pc:docMk/>
            <pc:sldMk cId="1653479359" sldId="339"/>
            <ac:spMk id="5" creationId="{0C20344C-8E55-97E6-7B7B-4F10264AC0EA}"/>
          </ac:spMkLst>
        </pc:spChg>
        <pc:spChg chg="add mod">
          <ac:chgData name="Forrest, Nigel" userId="37c6e9b6-7b57-4814-b1be-0df2ee3e1a53" providerId="ADAL" clId="{DD589EE6-D949-411C-AD6F-7319A6685891}" dt="2025-03-20T17:17:04.210" v="1837" actId="14100"/>
          <ac:spMkLst>
            <pc:docMk/>
            <pc:sldMk cId="1653479359" sldId="339"/>
            <ac:spMk id="9" creationId="{29E5ADAB-EBF8-819F-DED6-E50C0B42F06C}"/>
          </ac:spMkLst>
        </pc:spChg>
        <pc:spChg chg="add mod">
          <ac:chgData name="Forrest, Nigel" userId="37c6e9b6-7b57-4814-b1be-0df2ee3e1a53" providerId="ADAL" clId="{DD589EE6-D949-411C-AD6F-7319A6685891}" dt="2025-03-20T16:02:53.808" v="1105" actId="207"/>
          <ac:spMkLst>
            <pc:docMk/>
            <pc:sldMk cId="1653479359" sldId="339"/>
            <ac:spMk id="10" creationId="{D1778DF5-DE11-DC78-7341-5E6D56DBA62C}"/>
          </ac:spMkLst>
        </pc:spChg>
        <pc:spChg chg="del">
          <ac:chgData name="Forrest, Nigel" userId="37c6e9b6-7b57-4814-b1be-0df2ee3e1a53" providerId="ADAL" clId="{DD589EE6-D949-411C-AD6F-7319A6685891}" dt="2025-03-20T13:02:12.271" v="855" actId="478"/>
          <ac:spMkLst>
            <pc:docMk/>
            <pc:sldMk cId="1653479359" sldId="339"/>
            <ac:spMk id="11" creationId="{B54513A0-A093-B8DF-B712-22047222269D}"/>
          </ac:spMkLst>
        </pc:spChg>
        <pc:spChg chg="del">
          <ac:chgData name="Forrest, Nigel" userId="37c6e9b6-7b57-4814-b1be-0df2ee3e1a53" providerId="ADAL" clId="{DD589EE6-D949-411C-AD6F-7319A6685891}" dt="2025-03-20T13:02:12.271" v="855" actId="478"/>
          <ac:spMkLst>
            <pc:docMk/>
            <pc:sldMk cId="1653479359" sldId="339"/>
            <ac:spMk id="12" creationId="{4DD48437-36A6-F288-8D55-0ADE80B6F40D}"/>
          </ac:spMkLst>
        </pc:spChg>
        <pc:spChg chg="del">
          <ac:chgData name="Forrest, Nigel" userId="37c6e9b6-7b57-4814-b1be-0df2ee3e1a53" providerId="ADAL" clId="{DD589EE6-D949-411C-AD6F-7319A6685891}" dt="2025-03-20T13:02:12.271" v="855" actId="478"/>
          <ac:spMkLst>
            <pc:docMk/>
            <pc:sldMk cId="1653479359" sldId="339"/>
            <ac:spMk id="13" creationId="{CF237C80-B468-0D33-3626-B35B8E142452}"/>
          </ac:spMkLst>
        </pc:spChg>
        <pc:spChg chg="add mod">
          <ac:chgData name="Forrest, Nigel" userId="37c6e9b6-7b57-4814-b1be-0df2ee3e1a53" providerId="ADAL" clId="{DD589EE6-D949-411C-AD6F-7319A6685891}" dt="2025-03-20T13:02:16.603" v="857"/>
          <ac:spMkLst>
            <pc:docMk/>
            <pc:sldMk cId="1653479359" sldId="339"/>
            <ac:spMk id="14" creationId="{120BA236-D17A-430A-56A4-8A4C57374740}"/>
          </ac:spMkLst>
        </pc:spChg>
        <pc:spChg chg="del">
          <ac:chgData name="Forrest, Nigel" userId="37c6e9b6-7b57-4814-b1be-0df2ee3e1a53" providerId="ADAL" clId="{DD589EE6-D949-411C-AD6F-7319A6685891}" dt="2025-03-20T13:02:12.271" v="855" actId="478"/>
          <ac:spMkLst>
            <pc:docMk/>
            <pc:sldMk cId="1653479359" sldId="339"/>
            <ac:spMk id="15" creationId="{19457530-6B2C-9412-3F8E-ACE40F93F7D1}"/>
          </ac:spMkLst>
        </pc:spChg>
        <pc:spChg chg="add mod">
          <ac:chgData name="Forrest, Nigel" userId="37c6e9b6-7b57-4814-b1be-0df2ee3e1a53" providerId="ADAL" clId="{DD589EE6-D949-411C-AD6F-7319A6685891}" dt="2025-03-20T13:02:16.603" v="857"/>
          <ac:spMkLst>
            <pc:docMk/>
            <pc:sldMk cId="1653479359" sldId="339"/>
            <ac:spMk id="19" creationId="{5F472A82-9676-BCD4-4ED7-EED6660F57E5}"/>
          </ac:spMkLst>
        </pc:spChg>
        <pc:spChg chg="add mod">
          <ac:chgData name="Forrest, Nigel" userId="37c6e9b6-7b57-4814-b1be-0df2ee3e1a53" providerId="ADAL" clId="{DD589EE6-D949-411C-AD6F-7319A6685891}" dt="2025-03-20T13:02:28.069" v="861"/>
          <ac:spMkLst>
            <pc:docMk/>
            <pc:sldMk cId="1653479359" sldId="339"/>
            <ac:spMk id="21" creationId="{67B5F612-75BF-C94A-E9DF-F360126F66B6}"/>
          </ac:spMkLst>
        </pc:spChg>
        <pc:spChg chg="add mod">
          <ac:chgData name="Forrest, Nigel" userId="37c6e9b6-7b57-4814-b1be-0df2ee3e1a53" providerId="ADAL" clId="{DD589EE6-D949-411C-AD6F-7319A6685891}" dt="2025-03-20T13:02:28.069" v="861"/>
          <ac:spMkLst>
            <pc:docMk/>
            <pc:sldMk cId="1653479359" sldId="339"/>
            <ac:spMk id="22" creationId="{1CC7246C-1D90-2AB5-A65E-42AB68FF4423}"/>
          </ac:spMkLst>
        </pc:spChg>
        <pc:grpChg chg="del">
          <ac:chgData name="Forrest, Nigel" userId="37c6e9b6-7b57-4814-b1be-0df2ee3e1a53" providerId="ADAL" clId="{DD589EE6-D949-411C-AD6F-7319A6685891}" dt="2025-03-20T13:02:27.057" v="860" actId="478"/>
          <ac:grpSpMkLst>
            <pc:docMk/>
            <pc:sldMk cId="1653479359" sldId="339"/>
            <ac:grpSpMk id="16" creationId="{2FD4C099-14A0-B595-7F5C-2E2913E34ABA}"/>
          </ac:grpSpMkLst>
        </pc:grpChg>
        <pc:grpChg chg="add mod">
          <ac:chgData name="Forrest, Nigel" userId="37c6e9b6-7b57-4814-b1be-0df2ee3e1a53" providerId="ADAL" clId="{DD589EE6-D949-411C-AD6F-7319A6685891}" dt="2025-03-20T13:02:30.859" v="862" actId="1076"/>
          <ac:grpSpMkLst>
            <pc:docMk/>
            <pc:sldMk cId="1653479359" sldId="339"/>
            <ac:grpSpMk id="20" creationId="{5982EC45-E5CB-7E26-CF1A-6E0383E97323}"/>
          </ac:grpSpMkLst>
        </pc:grpChg>
        <pc:picChg chg="add del mod">
          <ac:chgData name="Forrest, Nigel" userId="37c6e9b6-7b57-4814-b1be-0df2ee3e1a53" providerId="ADAL" clId="{DD589EE6-D949-411C-AD6F-7319A6685891}" dt="2025-03-20T17:46:01.257" v="2132" actId="478"/>
          <ac:picMkLst>
            <pc:docMk/>
            <pc:sldMk cId="1653479359" sldId="339"/>
            <ac:picMk id="24" creationId="{D200EC61-3582-0707-5AD2-57C6D706E6FC}"/>
          </ac:picMkLst>
        </pc:picChg>
        <pc:picChg chg="add del mod">
          <ac:chgData name="Forrest, Nigel" userId="37c6e9b6-7b57-4814-b1be-0df2ee3e1a53" providerId="ADAL" clId="{DD589EE6-D949-411C-AD6F-7319A6685891}" dt="2025-03-20T16:26:07.243" v="1277" actId="478"/>
          <ac:picMkLst>
            <pc:docMk/>
            <pc:sldMk cId="1653479359" sldId="339"/>
            <ac:picMk id="26" creationId="{0E3FD6C5-7937-ED6B-B505-8EFEEEB40974}"/>
          </ac:picMkLst>
        </pc:picChg>
        <pc:picChg chg="add del mod">
          <ac:chgData name="Forrest, Nigel" userId="37c6e9b6-7b57-4814-b1be-0df2ee3e1a53" providerId="ADAL" clId="{DD589EE6-D949-411C-AD6F-7319A6685891}" dt="2025-03-20T17:16:56.381" v="1835" actId="478"/>
          <ac:picMkLst>
            <pc:docMk/>
            <pc:sldMk cId="1653479359" sldId="339"/>
            <ac:picMk id="28" creationId="{F4960FC5-E026-7D10-5EEB-75242B98CB2F}"/>
          </ac:picMkLst>
        </pc:picChg>
        <pc:picChg chg="add mod">
          <ac:chgData name="Forrest, Nigel" userId="37c6e9b6-7b57-4814-b1be-0df2ee3e1a53" providerId="ADAL" clId="{DD589EE6-D949-411C-AD6F-7319A6685891}" dt="2025-03-20T17:22:16.877" v="1922" actId="207"/>
          <ac:picMkLst>
            <pc:docMk/>
            <pc:sldMk cId="1653479359" sldId="339"/>
            <ac:picMk id="30" creationId="{4F76AE30-735B-854D-E888-58F18CF9AD95}"/>
          </ac:picMkLst>
        </pc:picChg>
        <pc:picChg chg="add del mod">
          <ac:chgData name="Forrest, Nigel" userId="37c6e9b6-7b57-4814-b1be-0df2ee3e1a53" providerId="ADAL" clId="{DD589EE6-D949-411C-AD6F-7319A6685891}" dt="2025-03-20T17:29:36.608" v="1987" actId="478"/>
          <ac:picMkLst>
            <pc:docMk/>
            <pc:sldMk cId="1653479359" sldId="339"/>
            <ac:picMk id="31" creationId="{4B9BAF13-462A-2C14-02BD-2F76590DD62A}"/>
          </ac:picMkLst>
        </pc:picChg>
      </pc:sldChg>
      <pc:sldChg chg="addSp delSp modSp add mod delAnim modAnim">
        <pc:chgData name="Forrest, Nigel" userId="37c6e9b6-7b57-4814-b1be-0df2ee3e1a53" providerId="ADAL" clId="{DD589EE6-D949-411C-AD6F-7319A6685891}" dt="2025-03-20T17:22:35.428" v="1923" actId="2085"/>
        <pc:sldMkLst>
          <pc:docMk/>
          <pc:sldMk cId="4170580838" sldId="340"/>
        </pc:sldMkLst>
        <pc:spChg chg="add del mod">
          <ac:chgData name="Forrest, Nigel" userId="37c6e9b6-7b57-4814-b1be-0df2ee3e1a53" providerId="ADAL" clId="{DD589EE6-D949-411C-AD6F-7319A6685891}" dt="2025-03-20T13:03:02.508" v="865" actId="478"/>
          <ac:spMkLst>
            <pc:docMk/>
            <pc:sldMk cId="4170580838" sldId="340"/>
            <ac:spMk id="3" creationId="{8CFFE6EB-5076-EA08-E37F-9869DAADDBF0}"/>
          </ac:spMkLst>
        </pc:spChg>
        <pc:spChg chg="add del mod">
          <ac:chgData name="Forrest, Nigel" userId="37c6e9b6-7b57-4814-b1be-0df2ee3e1a53" providerId="ADAL" clId="{DD589EE6-D949-411C-AD6F-7319A6685891}" dt="2025-03-20T13:03:02.508" v="865" actId="478"/>
          <ac:spMkLst>
            <pc:docMk/>
            <pc:sldMk cId="4170580838" sldId="340"/>
            <ac:spMk id="5" creationId="{F0533459-93C5-80EA-2978-78CC1FF25EC9}"/>
          </ac:spMkLst>
        </pc:spChg>
        <pc:spChg chg="del">
          <ac:chgData name="Forrest, Nigel" userId="37c6e9b6-7b57-4814-b1be-0df2ee3e1a53" providerId="ADAL" clId="{DD589EE6-D949-411C-AD6F-7319A6685891}" dt="2025-03-20T13:02:59.021" v="864" actId="478"/>
          <ac:spMkLst>
            <pc:docMk/>
            <pc:sldMk cId="4170580838" sldId="340"/>
            <ac:spMk id="9" creationId="{59DC289E-8E51-5626-39C3-0C486B57743C}"/>
          </ac:spMkLst>
        </pc:spChg>
        <pc:spChg chg="del">
          <ac:chgData name="Forrest, Nigel" userId="37c6e9b6-7b57-4814-b1be-0df2ee3e1a53" providerId="ADAL" clId="{DD589EE6-D949-411C-AD6F-7319A6685891}" dt="2025-03-20T13:02:59.021" v="864" actId="478"/>
          <ac:spMkLst>
            <pc:docMk/>
            <pc:sldMk cId="4170580838" sldId="340"/>
            <ac:spMk id="10" creationId="{164DB167-C71B-4B6D-AA60-F25D6C2E50E6}"/>
          </ac:spMkLst>
        </pc:spChg>
        <pc:spChg chg="add mod">
          <ac:chgData name="Forrest, Nigel" userId="37c6e9b6-7b57-4814-b1be-0df2ee3e1a53" providerId="ADAL" clId="{DD589EE6-D949-411C-AD6F-7319A6685891}" dt="2025-03-20T16:59:50.201" v="1430" actId="14100"/>
          <ac:spMkLst>
            <pc:docMk/>
            <pc:sldMk cId="4170580838" sldId="340"/>
            <ac:spMk id="11" creationId="{096BF2A4-EF7A-8BA3-6D1F-92FF2B964845}"/>
          </ac:spMkLst>
        </pc:spChg>
        <pc:spChg chg="add mod">
          <ac:chgData name="Forrest, Nigel" userId="37c6e9b6-7b57-4814-b1be-0df2ee3e1a53" providerId="ADAL" clId="{DD589EE6-D949-411C-AD6F-7319A6685891}" dt="2025-03-20T16:03:20.529" v="1115" actId="12"/>
          <ac:spMkLst>
            <pc:docMk/>
            <pc:sldMk cId="4170580838" sldId="340"/>
            <ac:spMk id="12" creationId="{B2719E9C-287A-268B-5E3A-CD523165E889}"/>
          </ac:spMkLst>
        </pc:spChg>
        <pc:spChg chg="add mod">
          <ac:chgData name="Forrest, Nigel" userId="37c6e9b6-7b57-4814-b1be-0df2ee3e1a53" providerId="ADAL" clId="{DD589EE6-D949-411C-AD6F-7319A6685891}" dt="2025-03-20T13:03:03.628" v="866"/>
          <ac:spMkLst>
            <pc:docMk/>
            <pc:sldMk cId="4170580838" sldId="340"/>
            <ac:spMk id="13" creationId="{DB9264C5-736C-0F84-EE2D-1F5704075C69}"/>
          </ac:spMkLst>
        </pc:spChg>
        <pc:spChg chg="del">
          <ac:chgData name="Forrest, Nigel" userId="37c6e9b6-7b57-4814-b1be-0df2ee3e1a53" providerId="ADAL" clId="{DD589EE6-D949-411C-AD6F-7319A6685891}" dt="2025-03-20T13:02:59.021" v="864" actId="478"/>
          <ac:spMkLst>
            <pc:docMk/>
            <pc:sldMk cId="4170580838" sldId="340"/>
            <ac:spMk id="14" creationId="{32CE5520-5F80-A90D-01D8-84FC1C67DAFC}"/>
          </ac:spMkLst>
        </pc:spChg>
        <pc:spChg chg="add mod">
          <ac:chgData name="Forrest, Nigel" userId="37c6e9b6-7b57-4814-b1be-0df2ee3e1a53" providerId="ADAL" clId="{DD589EE6-D949-411C-AD6F-7319A6685891}" dt="2025-03-20T13:03:03.628" v="866"/>
          <ac:spMkLst>
            <pc:docMk/>
            <pc:sldMk cId="4170580838" sldId="340"/>
            <ac:spMk id="15" creationId="{4E6958E8-1C95-4398-180E-571CF7ECA7CF}"/>
          </ac:spMkLst>
        </pc:spChg>
        <pc:spChg chg="add mod">
          <ac:chgData name="Forrest, Nigel" userId="37c6e9b6-7b57-4814-b1be-0df2ee3e1a53" providerId="ADAL" clId="{DD589EE6-D949-411C-AD6F-7319A6685891}" dt="2025-03-20T14:25:11.742" v="983"/>
          <ac:spMkLst>
            <pc:docMk/>
            <pc:sldMk cId="4170580838" sldId="340"/>
            <ac:spMk id="17" creationId="{8E006724-1E9E-5E01-DFB7-638C1901AFA5}"/>
          </ac:spMkLst>
        </pc:spChg>
        <pc:spChg chg="add mod">
          <ac:chgData name="Forrest, Nigel" userId="37c6e9b6-7b57-4814-b1be-0df2ee3e1a53" providerId="ADAL" clId="{DD589EE6-D949-411C-AD6F-7319A6685891}" dt="2025-03-20T14:25:11.742" v="983"/>
          <ac:spMkLst>
            <pc:docMk/>
            <pc:sldMk cId="4170580838" sldId="340"/>
            <ac:spMk id="18" creationId="{D0CC7089-817B-0101-07C9-56357ACF9295}"/>
          </ac:spMkLst>
        </pc:spChg>
        <pc:spChg chg="del">
          <ac:chgData name="Forrest, Nigel" userId="37c6e9b6-7b57-4814-b1be-0df2ee3e1a53" providerId="ADAL" clId="{DD589EE6-D949-411C-AD6F-7319A6685891}" dt="2025-03-20T13:02:59.021" v="864" actId="478"/>
          <ac:spMkLst>
            <pc:docMk/>
            <pc:sldMk cId="4170580838" sldId="340"/>
            <ac:spMk id="19" creationId="{E898310C-91FF-9793-DBE9-5C0F816E5CB2}"/>
          </ac:spMkLst>
        </pc:spChg>
        <pc:grpChg chg="add mod">
          <ac:chgData name="Forrest, Nigel" userId="37c6e9b6-7b57-4814-b1be-0df2ee3e1a53" providerId="ADAL" clId="{DD589EE6-D949-411C-AD6F-7319A6685891}" dt="2025-03-20T14:25:15.594" v="984" actId="1076"/>
          <ac:grpSpMkLst>
            <pc:docMk/>
            <pc:sldMk cId="4170580838" sldId="340"/>
            <ac:grpSpMk id="16" creationId="{C7BD3D61-480D-255A-288D-2BB154CB2F02}"/>
          </ac:grpSpMkLst>
        </pc:grpChg>
        <pc:grpChg chg="del">
          <ac:chgData name="Forrest, Nigel" userId="37c6e9b6-7b57-4814-b1be-0df2ee3e1a53" providerId="ADAL" clId="{DD589EE6-D949-411C-AD6F-7319A6685891}" dt="2025-03-20T14:25:10.764" v="982" actId="478"/>
          <ac:grpSpMkLst>
            <pc:docMk/>
            <pc:sldMk cId="4170580838" sldId="340"/>
            <ac:grpSpMk id="20" creationId="{A1BC1F8B-39EA-AD19-0896-CE974EB68F7D}"/>
          </ac:grpSpMkLst>
        </pc:grpChg>
        <pc:picChg chg="add mod">
          <ac:chgData name="Forrest, Nigel" userId="37c6e9b6-7b57-4814-b1be-0df2ee3e1a53" providerId="ADAL" clId="{DD589EE6-D949-411C-AD6F-7319A6685891}" dt="2025-03-20T17:22:35.428" v="1923" actId="2085"/>
          <ac:picMkLst>
            <pc:docMk/>
            <pc:sldMk cId="4170580838" sldId="340"/>
            <ac:picMk id="24" creationId="{6C566B38-0949-D381-4E14-7C433B0CB639}"/>
          </ac:picMkLst>
        </pc:picChg>
        <pc:picChg chg="add del mod">
          <ac:chgData name="Forrest, Nigel" userId="37c6e9b6-7b57-4814-b1be-0df2ee3e1a53" providerId="ADAL" clId="{DD589EE6-D949-411C-AD6F-7319A6685891}" dt="2025-03-20T16:59:34.694" v="1427" actId="478"/>
          <ac:picMkLst>
            <pc:docMk/>
            <pc:sldMk cId="4170580838" sldId="340"/>
            <ac:picMk id="26" creationId="{46CBFD01-9C6B-44D2-E595-871FB6360F04}"/>
          </ac:picMkLst>
        </pc:picChg>
      </pc:sldChg>
      <pc:sldChg chg="addSp delSp modSp add mod delAnim modAnim">
        <pc:chgData name="Forrest, Nigel" userId="37c6e9b6-7b57-4814-b1be-0df2ee3e1a53" providerId="ADAL" clId="{DD589EE6-D949-411C-AD6F-7319A6685891}" dt="2025-03-20T17:29:27.924" v="1986" actId="1076"/>
        <pc:sldMkLst>
          <pc:docMk/>
          <pc:sldMk cId="3283275658" sldId="341"/>
        </pc:sldMkLst>
        <pc:spChg chg="add del mod">
          <ac:chgData name="Forrest, Nigel" userId="37c6e9b6-7b57-4814-b1be-0df2ee3e1a53" providerId="ADAL" clId="{DD589EE6-D949-411C-AD6F-7319A6685891}" dt="2025-03-20T13:03:33.237" v="869" actId="478"/>
          <ac:spMkLst>
            <pc:docMk/>
            <pc:sldMk cId="3283275658" sldId="341"/>
            <ac:spMk id="3" creationId="{9DCCF426-705C-017B-886F-898255C2D931}"/>
          </ac:spMkLst>
        </pc:spChg>
        <pc:spChg chg="add del mod">
          <ac:chgData name="Forrest, Nigel" userId="37c6e9b6-7b57-4814-b1be-0df2ee3e1a53" providerId="ADAL" clId="{DD589EE6-D949-411C-AD6F-7319A6685891}" dt="2025-03-20T13:03:33.237" v="869" actId="478"/>
          <ac:spMkLst>
            <pc:docMk/>
            <pc:sldMk cId="3283275658" sldId="341"/>
            <ac:spMk id="5" creationId="{63F27006-1223-3463-3741-BE497FD148B0}"/>
          </ac:spMkLst>
        </pc:spChg>
        <pc:spChg chg="add mod">
          <ac:chgData name="Forrest, Nigel" userId="37c6e9b6-7b57-4814-b1be-0df2ee3e1a53" providerId="ADAL" clId="{DD589EE6-D949-411C-AD6F-7319A6685891}" dt="2025-03-20T17:22:56.804" v="1924" actId="14100"/>
          <ac:spMkLst>
            <pc:docMk/>
            <pc:sldMk cId="3283275658" sldId="341"/>
            <ac:spMk id="9" creationId="{962EF610-0BB3-FB06-4790-E815F35E0898}"/>
          </ac:spMkLst>
        </pc:spChg>
        <pc:spChg chg="add mod">
          <ac:chgData name="Forrest, Nigel" userId="37c6e9b6-7b57-4814-b1be-0df2ee3e1a53" providerId="ADAL" clId="{DD589EE6-D949-411C-AD6F-7319A6685891}" dt="2025-03-20T16:06:00.139" v="1155" actId="207"/>
          <ac:spMkLst>
            <pc:docMk/>
            <pc:sldMk cId="3283275658" sldId="341"/>
            <ac:spMk id="10" creationId="{06777695-56A8-87FE-AADC-59B2228047EB}"/>
          </ac:spMkLst>
        </pc:spChg>
        <pc:spChg chg="del">
          <ac:chgData name="Forrest, Nigel" userId="37c6e9b6-7b57-4814-b1be-0df2ee3e1a53" providerId="ADAL" clId="{DD589EE6-D949-411C-AD6F-7319A6685891}" dt="2025-03-20T13:03:30.104" v="868" actId="478"/>
          <ac:spMkLst>
            <pc:docMk/>
            <pc:sldMk cId="3283275658" sldId="341"/>
            <ac:spMk id="11" creationId="{C05EDCD9-26E9-4099-39D6-4384F5633FFF}"/>
          </ac:spMkLst>
        </pc:spChg>
        <pc:spChg chg="del">
          <ac:chgData name="Forrest, Nigel" userId="37c6e9b6-7b57-4814-b1be-0df2ee3e1a53" providerId="ADAL" clId="{DD589EE6-D949-411C-AD6F-7319A6685891}" dt="2025-03-20T13:03:30.104" v="868" actId="478"/>
          <ac:spMkLst>
            <pc:docMk/>
            <pc:sldMk cId="3283275658" sldId="341"/>
            <ac:spMk id="12" creationId="{8D8D4B7D-EAF4-8CB1-CC70-E9E5D8989702}"/>
          </ac:spMkLst>
        </pc:spChg>
        <pc:spChg chg="del">
          <ac:chgData name="Forrest, Nigel" userId="37c6e9b6-7b57-4814-b1be-0df2ee3e1a53" providerId="ADAL" clId="{DD589EE6-D949-411C-AD6F-7319A6685891}" dt="2025-03-20T13:03:30.104" v="868" actId="478"/>
          <ac:spMkLst>
            <pc:docMk/>
            <pc:sldMk cId="3283275658" sldId="341"/>
            <ac:spMk id="13" creationId="{6806BD20-BCDD-512F-EEAF-E5A6B60B5569}"/>
          </ac:spMkLst>
        </pc:spChg>
        <pc:spChg chg="add mod">
          <ac:chgData name="Forrest, Nigel" userId="37c6e9b6-7b57-4814-b1be-0df2ee3e1a53" providerId="ADAL" clId="{DD589EE6-D949-411C-AD6F-7319A6685891}" dt="2025-03-20T13:03:35.018" v="870"/>
          <ac:spMkLst>
            <pc:docMk/>
            <pc:sldMk cId="3283275658" sldId="341"/>
            <ac:spMk id="14" creationId="{ABB91B36-EBC6-0F2E-2F24-83B3E584FEBB}"/>
          </ac:spMkLst>
        </pc:spChg>
        <pc:spChg chg="add mod">
          <ac:chgData name="Forrest, Nigel" userId="37c6e9b6-7b57-4814-b1be-0df2ee3e1a53" providerId="ADAL" clId="{DD589EE6-D949-411C-AD6F-7319A6685891}" dt="2025-03-20T13:03:35.018" v="870"/>
          <ac:spMkLst>
            <pc:docMk/>
            <pc:sldMk cId="3283275658" sldId="341"/>
            <ac:spMk id="16" creationId="{808E15E7-EEB0-1494-E0E3-AE9716ABF920}"/>
          </ac:spMkLst>
        </pc:spChg>
        <pc:spChg chg="mod">
          <ac:chgData name="Forrest, Nigel" userId="37c6e9b6-7b57-4814-b1be-0df2ee3e1a53" providerId="ADAL" clId="{DD589EE6-D949-411C-AD6F-7319A6685891}" dt="2025-03-20T13:03:48.729" v="872"/>
          <ac:spMkLst>
            <pc:docMk/>
            <pc:sldMk cId="3283275658" sldId="341"/>
            <ac:spMk id="18" creationId="{4B2F0468-C6F2-994E-ABA8-C725A9D480B2}"/>
          </ac:spMkLst>
        </pc:spChg>
        <pc:spChg chg="mod">
          <ac:chgData name="Forrest, Nigel" userId="37c6e9b6-7b57-4814-b1be-0df2ee3e1a53" providerId="ADAL" clId="{DD589EE6-D949-411C-AD6F-7319A6685891}" dt="2025-03-20T16:06:15.890" v="1156" actId="6549"/>
          <ac:spMkLst>
            <pc:docMk/>
            <pc:sldMk cId="3283275658" sldId="341"/>
            <ac:spMk id="19" creationId="{D80E3114-249B-1E78-8E3E-D61539AD8E4B}"/>
          </ac:spMkLst>
        </pc:spChg>
        <pc:spChg chg="add mod">
          <ac:chgData name="Forrest, Nigel" userId="37c6e9b6-7b57-4814-b1be-0df2ee3e1a53" providerId="ADAL" clId="{DD589EE6-D949-411C-AD6F-7319A6685891}" dt="2025-03-20T17:28:53.743" v="1982" actId="164"/>
          <ac:spMkLst>
            <pc:docMk/>
            <pc:sldMk cId="3283275658" sldId="341"/>
            <ac:spMk id="29" creationId="{8C88C2ED-785D-8EDB-1577-CCFDCDE0FEA1}"/>
          </ac:spMkLst>
        </pc:spChg>
        <pc:grpChg chg="add mod">
          <ac:chgData name="Forrest, Nigel" userId="37c6e9b6-7b57-4814-b1be-0df2ee3e1a53" providerId="ADAL" clId="{DD589EE6-D949-411C-AD6F-7319A6685891}" dt="2025-03-20T16:06:30.084" v="1159" actId="14100"/>
          <ac:grpSpMkLst>
            <pc:docMk/>
            <pc:sldMk cId="3283275658" sldId="341"/>
            <ac:grpSpMk id="17" creationId="{4F8B8E1F-0CB9-DFE0-97A9-0986CF9CA642}"/>
          </ac:grpSpMkLst>
        </pc:grpChg>
        <pc:grpChg chg="del">
          <ac:chgData name="Forrest, Nigel" userId="37c6e9b6-7b57-4814-b1be-0df2ee3e1a53" providerId="ADAL" clId="{DD589EE6-D949-411C-AD6F-7319A6685891}" dt="2025-03-20T13:03:47.493" v="871" actId="478"/>
          <ac:grpSpMkLst>
            <pc:docMk/>
            <pc:sldMk cId="3283275658" sldId="341"/>
            <ac:grpSpMk id="20" creationId="{CDF07510-EBDD-E826-A72D-1FA743E932B5}"/>
          </ac:grpSpMkLst>
        </pc:grpChg>
        <pc:grpChg chg="add del mod">
          <ac:chgData name="Forrest, Nigel" userId="37c6e9b6-7b57-4814-b1be-0df2ee3e1a53" providerId="ADAL" clId="{DD589EE6-D949-411C-AD6F-7319A6685891}" dt="2025-03-20T17:27:35.778" v="1975" actId="165"/>
          <ac:grpSpMkLst>
            <pc:docMk/>
            <pc:sldMk cId="3283275658" sldId="341"/>
            <ac:grpSpMk id="28" creationId="{75D53A96-41B2-7449-FF8F-EE617CB5B0F5}"/>
          </ac:grpSpMkLst>
        </pc:grpChg>
        <pc:grpChg chg="add mod">
          <ac:chgData name="Forrest, Nigel" userId="37c6e9b6-7b57-4814-b1be-0df2ee3e1a53" providerId="ADAL" clId="{DD589EE6-D949-411C-AD6F-7319A6685891}" dt="2025-03-20T17:29:27.924" v="1986" actId="1076"/>
          <ac:grpSpMkLst>
            <pc:docMk/>
            <pc:sldMk cId="3283275658" sldId="341"/>
            <ac:grpSpMk id="30" creationId="{753E78D7-A28E-B681-9F01-833602AF1162}"/>
          </ac:grpSpMkLst>
        </pc:grpChg>
        <pc:picChg chg="add mod topLvl">
          <ac:chgData name="Forrest, Nigel" userId="37c6e9b6-7b57-4814-b1be-0df2ee3e1a53" providerId="ADAL" clId="{DD589EE6-D949-411C-AD6F-7319A6685891}" dt="2025-03-20T17:28:53.743" v="1982" actId="164"/>
          <ac:picMkLst>
            <pc:docMk/>
            <pc:sldMk cId="3283275658" sldId="341"/>
            <ac:picMk id="23" creationId="{3BC46A10-8EBE-CD30-1FEE-A8BCC037522E}"/>
          </ac:picMkLst>
        </pc:picChg>
        <pc:picChg chg="add mod topLvl">
          <ac:chgData name="Forrest, Nigel" userId="37c6e9b6-7b57-4814-b1be-0df2ee3e1a53" providerId="ADAL" clId="{DD589EE6-D949-411C-AD6F-7319A6685891}" dt="2025-03-20T17:28:53.743" v="1982" actId="164"/>
          <ac:picMkLst>
            <pc:docMk/>
            <pc:sldMk cId="3283275658" sldId="341"/>
            <ac:picMk id="24" creationId="{B9CB3F96-71EA-019B-C6B5-6DB0E2B77C6F}"/>
          </ac:picMkLst>
        </pc:picChg>
        <pc:picChg chg="add mod topLvl">
          <ac:chgData name="Forrest, Nigel" userId="37c6e9b6-7b57-4814-b1be-0df2ee3e1a53" providerId="ADAL" clId="{DD589EE6-D949-411C-AD6F-7319A6685891}" dt="2025-03-20T17:28:53.743" v="1982" actId="164"/>
          <ac:picMkLst>
            <pc:docMk/>
            <pc:sldMk cId="3283275658" sldId="341"/>
            <ac:picMk id="25" creationId="{2C0D07AC-A94C-3BB1-8439-554D903F581F}"/>
          </ac:picMkLst>
        </pc:picChg>
        <pc:picChg chg="add mod topLvl">
          <ac:chgData name="Forrest, Nigel" userId="37c6e9b6-7b57-4814-b1be-0df2ee3e1a53" providerId="ADAL" clId="{DD589EE6-D949-411C-AD6F-7319A6685891}" dt="2025-03-20T17:28:53.743" v="1982" actId="164"/>
          <ac:picMkLst>
            <pc:docMk/>
            <pc:sldMk cId="3283275658" sldId="341"/>
            <ac:picMk id="26" creationId="{DABCB010-C022-3DA9-ACA4-258673FC04E0}"/>
          </ac:picMkLst>
        </pc:picChg>
        <pc:picChg chg="add mod topLvl">
          <ac:chgData name="Forrest, Nigel" userId="37c6e9b6-7b57-4814-b1be-0df2ee3e1a53" providerId="ADAL" clId="{DD589EE6-D949-411C-AD6F-7319A6685891}" dt="2025-03-20T17:28:53.743" v="1982" actId="164"/>
          <ac:picMkLst>
            <pc:docMk/>
            <pc:sldMk cId="3283275658" sldId="341"/>
            <ac:picMk id="27" creationId="{17DDAFA9-369E-C160-895D-5B994F2E5FA3}"/>
          </ac:picMkLst>
        </pc:picChg>
      </pc:sldChg>
      <pc:sldChg chg="addSp modSp add mod">
        <pc:chgData name="Forrest, Nigel" userId="37c6e9b6-7b57-4814-b1be-0df2ee3e1a53" providerId="ADAL" clId="{DD589EE6-D949-411C-AD6F-7319A6685891}" dt="2025-03-20T17:39:22.228" v="2125" actId="14100"/>
        <pc:sldMkLst>
          <pc:docMk/>
          <pc:sldMk cId="99870680" sldId="342"/>
        </pc:sldMkLst>
        <pc:spChg chg="ord">
          <ac:chgData name="Forrest, Nigel" userId="37c6e9b6-7b57-4814-b1be-0df2ee3e1a53" providerId="ADAL" clId="{DD589EE6-D949-411C-AD6F-7319A6685891}" dt="2025-03-20T17:38:28.293" v="2096" actId="166"/>
          <ac:spMkLst>
            <pc:docMk/>
            <pc:sldMk cId="99870680" sldId="342"/>
            <ac:spMk id="5" creationId="{40908CBC-144A-D66F-78FF-A906147A6384}"/>
          </ac:spMkLst>
        </pc:spChg>
        <pc:spChg chg="mod">
          <ac:chgData name="Forrest, Nigel" userId="37c6e9b6-7b57-4814-b1be-0df2ee3e1a53" providerId="ADAL" clId="{DD589EE6-D949-411C-AD6F-7319A6685891}" dt="2025-03-20T17:38:10.558" v="2074" actId="20577"/>
          <ac:spMkLst>
            <pc:docMk/>
            <pc:sldMk cId="99870680" sldId="342"/>
            <ac:spMk id="14" creationId="{A0EE7B08-A9F3-1582-38D8-9B5020C570FA}"/>
          </ac:spMkLst>
        </pc:spChg>
        <pc:spChg chg="mod">
          <ac:chgData name="Forrest, Nigel" userId="37c6e9b6-7b57-4814-b1be-0df2ee3e1a53" providerId="ADAL" clId="{DD589EE6-D949-411C-AD6F-7319A6685891}" dt="2025-03-20T17:38:14.467" v="2084" actId="6549"/>
          <ac:spMkLst>
            <pc:docMk/>
            <pc:sldMk cId="99870680" sldId="342"/>
            <ac:spMk id="16" creationId="{863BC538-DD2D-40C1-CB2E-7B08A93459FD}"/>
          </ac:spMkLst>
        </pc:spChg>
        <pc:spChg chg="mod">
          <ac:chgData name="Forrest, Nigel" userId="37c6e9b6-7b57-4814-b1be-0df2ee3e1a53" providerId="ADAL" clId="{DD589EE6-D949-411C-AD6F-7319A6685891}" dt="2025-03-20T17:38:20.384" v="2095" actId="6549"/>
          <ac:spMkLst>
            <pc:docMk/>
            <pc:sldMk cId="99870680" sldId="342"/>
            <ac:spMk id="20" creationId="{51316E8A-EDDA-3E7C-B5CA-74187512640B}"/>
          </ac:spMkLst>
        </pc:spChg>
        <pc:spChg chg="mod">
          <ac:chgData name="Forrest, Nigel" userId="37c6e9b6-7b57-4814-b1be-0df2ee3e1a53" providerId="ADAL" clId="{DD589EE6-D949-411C-AD6F-7319A6685891}" dt="2025-03-20T17:38:00.315" v="2063" actId="1076"/>
          <ac:spMkLst>
            <pc:docMk/>
            <pc:sldMk cId="99870680" sldId="342"/>
            <ac:spMk id="24" creationId="{49B77901-86E2-0616-8CEB-D10B6D993B69}"/>
          </ac:spMkLst>
        </pc:spChg>
        <pc:spChg chg="mod">
          <ac:chgData name="Forrest, Nigel" userId="37c6e9b6-7b57-4814-b1be-0df2ee3e1a53" providerId="ADAL" clId="{DD589EE6-D949-411C-AD6F-7319A6685891}" dt="2025-03-20T17:38:44.883" v="2121" actId="20577"/>
          <ac:spMkLst>
            <pc:docMk/>
            <pc:sldMk cId="99870680" sldId="342"/>
            <ac:spMk id="27" creationId="{77D1187A-4BF6-86CC-2640-23C7436534D3}"/>
          </ac:spMkLst>
        </pc:spChg>
        <pc:spChg chg="mod">
          <ac:chgData name="Forrest, Nigel" userId="37c6e9b6-7b57-4814-b1be-0df2ee3e1a53" providerId="ADAL" clId="{DD589EE6-D949-411C-AD6F-7319A6685891}" dt="2025-03-20T17:33:14.967" v="2002" actId="207"/>
          <ac:spMkLst>
            <pc:docMk/>
            <pc:sldMk cId="99870680" sldId="342"/>
            <ac:spMk id="29" creationId="{5AB3F8F3-16EE-C06C-82E1-3C801ED4CA9C}"/>
          </ac:spMkLst>
        </pc:spChg>
        <pc:grpChg chg="mod">
          <ac:chgData name="Forrest, Nigel" userId="37c6e9b6-7b57-4814-b1be-0df2ee3e1a53" providerId="ADAL" clId="{DD589EE6-D949-411C-AD6F-7319A6685891}" dt="2025-03-20T17:33:31.195" v="2006" actId="1076"/>
          <ac:grpSpMkLst>
            <pc:docMk/>
            <pc:sldMk cId="99870680" sldId="342"/>
            <ac:grpSpMk id="116" creationId="{24B4FE1C-8793-8B99-332E-1C87C0B295B4}"/>
          </ac:grpSpMkLst>
        </pc:grpChg>
        <pc:picChg chg="add mod">
          <ac:chgData name="Forrest, Nigel" userId="37c6e9b6-7b57-4814-b1be-0df2ee3e1a53" providerId="ADAL" clId="{DD589EE6-D949-411C-AD6F-7319A6685891}" dt="2025-03-20T17:35:39.478" v="2028" actId="14100"/>
          <ac:picMkLst>
            <pc:docMk/>
            <pc:sldMk cId="99870680" sldId="342"/>
            <ac:picMk id="34" creationId="{C5C779D2-27DE-7DCE-CBDD-463FEA344C18}"/>
          </ac:picMkLst>
        </pc:picChg>
        <pc:picChg chg="add mod">
          <ac:chgData name="Forrest, Nigel" userId="37c6e9b6-7b57-4814-b1be-0df2ee3e1a53" providerId="ADAL" clId="{DD589EE6-D949-411C-AD6F-7319A6685891}" dt="2025-03-20T17:36:21.957" v="2036" actId="14100"/>
          <ac:picMkLst>
            <pc:docMk/>
            <pc:sldMk cId="99870680" sldId="342"/>
            <ac:picMk id="35" creationId="{55F0B689-B125-AE9A-4743-830977531885}"/>
          </ac:picMkLst>
        </pc:picChg>
        <pc:picChg chg="add mod">
          <ac:chgData name="Forrest, Nigel" userId="37c6e9b6-7b57-4814-b1be-0df2ee3e1a53" providerId="ADAL" clId="{DD589EE6-D949-411C-AD6F-7319A6685891}" dt="2025-03-20T17:37:56.592" v="2061" actId="14100"/>
          <ac:picMkLst>
            <pc:docMk/>
            <pc:sldMk cId="99870680" sldId="342"/>
            <ac:picMk id="37" creationId="{461A904C-96D7-CFF5-5C24-D399DB9E46D6}"/>
          </ac:picMkLst>
        </pc:picChg>
        <pc:picChg chg="add mod">
          <ac:chgData name="Forrest, Nigel" userId="37c6e9b6-7b57-4814-b1be-0df2ee3e1a53" providerId="ADAL" clId="{DD589EE6-D949-411C-AD6F-7319A6685891}" dt="2025-03-20T17:39:07.606" v="2124" actId="1076"/>
          <ac:picMkLst>
            <pc:docMk/>
            <pc:sldMk cId="99870680" sldId="342"/>
            <ac:picMk id="42" creationId="{FA4196AB-9A9D-F774-DE13-84B8D276A65D}"/>
          </ac:picMkLst>
        </pc:picChg>
        <pc:picChg chg="mod">
          <ac:chgData name="Forrest, Nigel" userId="37c6e9b6-7b57-4814-b1be-0df2ee3e1a53" providerId="ADAL" clId="{DD589EE6-D949-411C-AD6F-7319A6685891}" dt="2025-03-20T17:39:22.228" v="2125" actId="14100"/>
          <ac:picMkLst>
            <pc:docMk/>
            <pc:sldMk cId="99870680" sldId="342"/>
            <ac:picMk id="123" creationId="{27944B58-7F40-F0D0-6031-89ECE993CB25}"/>
          </ac:picMkLst>
        </pc:picChg>
        <pc:cxnChg chg="mod">
          <ac:chgData name="Forrest, Nigel" userId="37c6e9b6-7b57-4814-b1be-0df2ee3e1a53" providerId="ADAL" clId="{DD589EE6-D949-411C-AD6F-7319A6685891}" dt="2025-03-20T17:33:52.586" v="2011" actId="1076"/>
          <ac:cxnSpMkLst>
            <pc:docMk/>
            <pc:sldMk cId="99870680" sldId="342"/>
            <ac:cxnSpMk id="17" creationId="{6BB060CD-D357-7F0E-95DA-CE593869B17C}"/>
          </ac:cxnSpMkLst>
        </pc:cxnChg>
        <pc:cxnChg chg="mod">
          <ac:chgData name="Forrest, Nigel" userId="37c6e9b6-7b57-4814-b1be-0df2ee3e1a53" providerId="ADAL" clId="{DD589EE6-D949-411C-AD6F-7319A6685891}" dt="2025-03-20T17:33:52.586" v="2011" actId="1076"/>
          <ac:cxnSpMkLst>
            <pc:docMk/>
            <pc:sldMk cId="99870680" sldId="342"/>
            <ac:cxnSpMk id="18" creationId="{3594BB5F-62B8-8725-3D45-4C696EE6B83C}"/>
          </ac:cxnSpMkLst>
        </pc:cxnChg>
        <pc:cxnChg chg="mod">
          <ac:chgData name="Forrest, Nigel" userId="37c6e9b6-7b57-4814-b1be-0df2ee3e1a53" providerId="ADAL" clId="{DD589EE6-D949-411C-AD6F-7319A6685891}" dt="2025-03-20T17:33:52.586" v="2011" actId="1076"/>
          <ac:cxnSpMkLst>
            <pc:docMk/>
            <pc:sldMk cId="99870680" sldId="342"/>
            <ac:cxnSpMk id="19" creationId="{4451FC35-DE9C-6089-377F-BEE612E59DAE}"/>
          </ac:cxnSpMkLst>
        </pc:cxnChg>
        <pc:cxnChg chg="mod">
          <ac:chgData name="Forrest, Nigel" userId="37c6e9b6-7b57-4814-b1be-0df2ee3e1a53" providerId="ADAL" clId="{DD589EE6-D949-411C-AD6F-7319A6685891}" dt="2025-03-20T17:33:52.586" v="2011" actId="1076"/>
          <ac:cxnSpMkLst>
            <pc:docMk/>
            <pc:sldMk cId="99870680" sldId="342"/>
            <ac:cxnSpMk id="23" creationId="{F0D4ECA4-5F34-A786-26B1-B2257BA0233E}"/>
          </ac:cxnSpMkLst>
        </pc:cxnChg>
        <pc:cxnChg chg="mod">
          <ac:chgData name="Forrest, Nigel" userId="37c6e9b6-7b57-4814-b1be-0df2ee3e1a53" providerId="ADAL" clId="{DD589EE6-D949-411C-AD6F-7319A6685891}" dt="2025-03-20T17:38:00.315" v="2063" actId="1076"/>
          <ac:cxnSpMkLst>
            <pc:docMk/>
            <pc:sldMk cId="99870680" sldId="342"/>
            <ac:cxnSpMk id="25" creationId="{95C1D73E-0FA5-9118-D086-40E4FCA512A9}"/>
          </ac:cxnSpMkLst>
        </pc:cxnChg>
      </pc:sldChg>
      <pc:sldChg chg="modSp add del mod">
        <pc:chgData name="Forrest, Nigel" userId="37c6e9b6-7b57-4814-b1be-0df2ee3e1a53" providerId="ADAL" clId="{DD589EE6-D949-411C-AD6F-7319A6685891}" dt="2025-03-20T16:00:51.372" v="1083" actId="47"/>
        <pc:sldMkLst>
          <pc:docMk/>
          <pc:sldMk cId="1479384745" sldId="342"/>
        </pc:sldMkLst>
        <pc:spChg chg="mod">
          <ac:chgData name="Forrest, Nigel" userId="37c6e9b6-7b57-4814-b1be-0df2ee3e1a53" providerId="ADAL" clId="{DD589EE6-D949-411C-AD6F-7319A6685891}" dt="2025-03-20T15:59:09.521" v="1066" actId="207"/>
          <ac:spMkLst>
            <pc:docMk/>
            <pc:sldMk cId="1479384745" sldId="342"/>
            <ac:spMk id="5" creationId="{5402A504-5537-FAD1-A7CC-45D18A49A1A5}"/>
          </ac:spMkLst>
        </pc:spChg>
      </pc:sldChg>
      <pc:sldChg chg="add del">
        <pc:chgData name="Forrest, Nigel" userId="37c6e9b6-7b57-4814-b1be-0df2ee3e1a53" providerId="ADAL" clId="{DD589EE6-D949-411C-AD6F-7319A6685891}" dt="2025-03-20T18:07:14.902" v="2179" actId="47"/>
        <pc:sldMkLst>
          <pc:docMk/>
          <pc:sldMk cId="1923718356" sldId="343"/>
        </pc:sldMkLst>
      </pc:sldChg>
      <pc:sldChg chg="add ord">
        <pc:chgData name="Forrest, Nigel" userId="37c6e9b6-7b57-4814-b1be-0df2ee3e1a53" providerId="ADAL" clId="{DD589EE6-D949-411C-AD6F-7319A6685891}" dt="2025-03-20T17:54:41.503" v="2140"/>
        <pc:sldMkLst>
          <pc:docMk/>
          <pc:sldMk cId="2044539733" sldId="344"/>
        </pc:sldMkLst>
      </pc:sldChg>
    </pc:docChg>
  </pc:docChgLst>
  <pc:docChgLst>
    <pc:chgData name="Forrest, Nigel" userId="37c6e9b6-7b57-4814-b1be-0df2ee3e1a53" providerId="ADAL" clId="{D3C0B68E-79B2-4012-85BC-725F5B78A505}"/>
    <pc:docChg chg="undo custSel addSld delSld modSld sldOrd">
      <pc:chgData name="Forrest, Nigel" userId="37c6e9b6-7b57-4814-b1be-0df2ee3e1a53" providerId="ADAL" clId="{D3C0B68E-79B2-4012-85BC-725F5B78A505}" dt="2025-03-21T08:13:47.756" v="1878" actId="1035"/>
      <pc:docMkLst>
        <pc:docMk/>
      </pc:docMkLst>
      <pc:sldChg chg="addSp delSp modSp mod modAnim">
        <pc:chgData name="Forrest, Nigel" userId="37c6e9b6-7b57-4814-b1be-0df2ee3e1a53" providerId="ADAL" clId="{D3C0B68E-79B2-4012-85BC-725F5B78A505}" dt="2025-03-20T21:29:11.774" v="672" actId="20577"/>
        <pc:sldMkLst>
          <pc:docMk/>
          <pc:sldMk cId="3735834741" sldId="298"/>
        </pc:sldMkLst>
        <pc:spChg chg="mod">
          <ac:chgData name="Forrest, Nigel" userId="37c6e9b6-7b57-4814-b1be-0df2ee3e1a53" providerId="ADAL" clId="{D3C0B68E-79B2-4012-85BC-725F5B78A505}" dt="2025-03-20T21:28:37.532" v="636" actId="21"/>
          <ac:spMkLst>
            <pc:docMk/>
            <pc:sldMk cId="3735834741" sldId="298"/>
            <ac:spMk id="2" creationId="{6C890AEB-7891-3DA7-42FC-9B193FD6B6A5}"/>
          </ac:spMkLst>
        </pc:spChg>
        <pc:spChg chg="add del mod">
          <ac:chgData name="Forrest, Nigel" userId="37c6e9b6-7b57-4814-b1be-0df2ee3e1a53" providerId="ADAL" clId="{D3C0B68E-79B2-4012-85BC-725F5B78A505}" dt="2025-03-20T21:26:53.102" v="596" actId="478"/>
          <ac:spMkLst>
            <pc:docMk/>
            <pc:sldMk cId="3735834741" sldId="298"/>
            <ac:spMk id="13" creationId="{630AD72F-A2E9-073D-4E51-AB680BE7F5ED}"/>
          </ac:spMkLst>
        </pc:spChg>
        <pc:spChg chg="add mod">
          <ac:chgData name="Forrest, Nigel" userId="37c6e9b6-7b57-4814-b1be-0df2ee3e1a53" providerId="ADAL" clId="{D3C0B68E-79B2-4012-85BC-725F5B78A505}" dt="2025-03-20T21:29:11.774" v="672" actId="20577"/>
          <ac:spMkLst>
            <pc:docMk/>
            <pc:sldMk cId="3735834741" sldId="298"/>
            <ac:spMk id="14" creationId="{0F6B6C95-19B9-F3A5-E4EB-01D6B3707122}"/>
          </ac:spMkLst>
        </pc:spChg>
        <pc:spChg chg="mod">
          <ac:chgData name="Forrest, Nigel" userId="37c6e9b6-7b57-4814-b1be-0df2ee3e1a53" providerId="ADAL" clId="{D3C0B68E-79B2-4012-85BC-725F5B78A505}" dt="2025-03-20T21:20:42.968" v="575" actId="14100"/>
          <ac:spMkLst>
            <pc:docMk/>
            <pc:sldMk cId="3735834741" sldId="298"/>
            <ac:spMk id="22" creationId="{13C2D345-3657-77E8-EB89-B4DCEA17D89D}"/>
          </ac:spMkLst>
        </pc:spChg>
        <pc:cxnChg chg="add mod">
          <ac:chgData name="Forrest, Nigel" userId="37c6e9b6-7b57-4814-b1be-0df2ee3e1a53" providerId="ADAL" clId="{D3C0B68E-79B2-4012-85BC-725F5B78A505}" dt="2025-03-20T21:21:22.648" v="580" actId="14100"/>
          <ac:cxnSpMkLst>
            <pc:docMk/>
            <pc:sldMk cId="3735834741" sldId="298"/>
            <ac:cxnSpMk id="3" creationId="{D0EF1D67-CFAF-ED4B-4F4C-FE98A96DF028}"/>
          </ac:cxnSpMkLst>
        </pc:cxnChg>
        <pc:cxnChg chg="add mod">
          <ac:chgData name="Forrest, Nigel" userId="37c6e9b6-7b57-4814-b1be-0df2ee3e1a53" providerId="ADAL" clId="{D3C0B68E-79B2-4012-85BC-725F5B78A505}" dt="2025-03-20T21:23:13.911" v="587" actId="693"/>
          <ac:cxnSpMkLst>
            <pc:docMk/>
            <pc:sldMk cId="3735834741" sldId="298"/>
            <ac:cxnSpMk id="9" creationId="{B933F987-E846-4015-8B2D-968041FE8A69}"/>
          </ac:cxnSpMkLst>
        </pc:cxnChg>
      </pc:sldChg>
      <pc:sldChg chg="ord">
        <pc:chgData name="Forrest, Nigel" userId="37c6e9b6-7b57-4814-b1be-0df2ee3e1a53" providerId="ADAL" clId="{D3C0B68E-79B2-4012-85BC-725F5B78A505}" dt="2025-03-20T21:25:37.351" v="591"/>
        <pc:sldMkLst>
          <pc:docMk/>
          <pc:sldMk cId="368547180" sldId="316"/>
        </pc:sldMkLst>
      </pc:sldChg>
      <pc:sldChg chg="addSp delSp modSp mod">
        <pc:chgData name="Forrest, Nigel" userId="37c6e9b6-7b57-4814-b1be-0df2ee3e1a53" providerId="ADAL" clId="{D3C0B68E-79B2-4012-85BC-725F5B78A505}" dt="2025-03-21T07:37:45.417" v="1733" actId="14100"/>
        <pc:sldMkLst>
          <pc:docMk/>
          <pc:sldMk cId="2341758269" sldId="317"/>
        </pc:sldMkLst>
        <pc:spChg chg="add mod modCrop">
          <ac:chgData name="Forrest, Nigel" userId="37c6e9b6-7b57-4814-b1be-0df2ee3e1a53" providerId="ADAL" clId="{D3C0B68E-79B2-4012-85BC-725F5B78A505}" dt="2025-03-21T07:37:45.417" v="1733" actId="14100"/>
          <ac:spMkLst>
            <pc:docMk/>
            <pc:sldMk cId="2341758269" sldId="317"/>
            <ac:spMk id="9" creationId="{9733C14F-5218-C5B6-5E00-451B74A3DF87}"/>
          </ac:spMkLst>
        </pc:spChg>
        <pc:graphicFrameChg chg="add del mod">
          <ac:chgData name="Forrest, Nigel" userId="37c6e9b6-7b57-4814-b1be-0df2ee3e1a53" providerId="ADAL" clId="{D3C0B68E-79B2-4012-85BC-725F5B78A505}" dt="2025-03-21T07:36:43.234" v="1728" actId="478"/>
          <ac:graphicFrameMkLst>
            <pc:docMk/>
            <pc:sldMk cId="2341758269" sldId="317"/>
            <ac:graphicFrameMk id="4" creationId="{BA476DD0-423A-6588-655D-181726189155}"/>
          </ac:graphicFrameMkLst>
        </pc:graphicFrameChg>
        <pc:picChg chg="add mod">
          <ac:chgData name="Forrest, Nigel" userId="37c6e9b6-7b57-4814-b1be-0df2ee3e1a53" providerId="ADAL" clId="{D3C0B68E-79B2-4012-85BC-725F5B78A505}" dt="2025-03-21T07:34:30.924" v="1722"/>
          <ac:picMkLst>
            <pc:docMk/>
            <pc:sldMk cId="2341758269" sldId="317"/>
            <ac:picMk id="3" creationId="{0E46B10C-287C-39EC-4CAF-F97D2EE0C7EF}"/>
          </ac:picMkLst>
        </pc:picChg>
        <pc:picChg chg="del mod ord modCrop">
          <ac:chgData name="Forrest, Nigel" userId="37c6e9b6-7b57-4814-b1be-0df2ee3e1a53" providerId="ADAL" clId="{D3C0B68E-79B2-4012-85BC-725F5B78A505}" dt="2025-03-21T07:36:17.420" v="1723" actId="12084"/>
          <ac:picMkLst>
            <pc:docMk/>
            <pc:sldMk cId="2341758269" sldId="317"/>
            <ac:picMk id="5" creationId="{9733C14F-5218-C5B6-5E00-451B74A3DF87}"/>
          </ac:picMkLst>
        </pc:picChg>
      </pc:sldChg>
      <pc:sldChg chg="modSp mod">
        <pc:chgData name="Forrest, Nigel" userId="37c6e9b6-7b57-4814-b1be-0df2ee3e1a53" providerId="ADAL" clId="{D3C0B68E-79B2-4012-85BC-725F5B78A505}" dt="2025-03-20T20:33:58.552" v="537" actId="207"/>
        <pc:sldMkLst>
          <pc:docMk/>
          <pc:sldMk cId="1274854357" sldId="318"/>
        </pc:sldMkLst>
        <pc:graphicFrameChg chg="mod">
          <ac:chgData name="Forrest, Nigel" userId="37c6e9b6-7b57-4814-b1be-0df2ee3e1a53" providerId="ADAL" clId="{D3C0B68E-79B2-4012-85BC-725F5B78A505}" dt="2025-03-20T20:33:58.552" v="537" actId="207"/>
          <ac:graphicFrameMkLst>
            <pc:docMk/>
            <pc:sldMk cId="1274854357" sldId="318"/>
            <ac:graphicFrameMk id="3" creationId="{6775B78F-058A-5FA0-9CAA-B6ED7C2F7093}"/>
          </ac:graphicFrameMkLst>
        </pc:graphicFrameChg>
        <pc:picChg chg="mod">
          <ac:chgData name="Forrest, Nigel" userId="37c6e9b6-7b57-4814-b1be-0df2ee3e1a53" providerId="ADAL" clId="{D3C0B68E-79B2-4012-85BC-725F5B78A505}" dt="2025-03-20T20:30:29.466" v="510" actId="14100"/>
          <ac:picMkLst>
            <pc:docMk/>
            <pc:sldMk cId="1274854357" sldId="318"/>
            <ac:picMk id="12" creationId="{30574C8D-974E-1808-4AF0-89D4CAABFB50}"/>
          </ac:picMkLst>
        </pc:picChg>
      </pc:sldChg>
      <pc:sldChg chg="addSp delSp modSp mod delAnim modAnim modNotesTx">
        <pc:chgData name="Forrest, Nigel" userId="37c6e9b6-7b57-4814-b1be-0df2ee3e1a53" providerId="ADAL" clId="{D3C0B68E-79B2-4012-85BC-725F5B78A505}" dt="2025-03-21T07:41:50.767" v="1734" actId="20577"/>
        <pc:sldMkLst>
          <pc:docMk/>
          <pc:sldMk cId="3236107315" sldId="319"/>
        </pc:sldMkLst>
        <pc:spChg chg="del mod">
          <ac:chgData name="Forrest, Nigel" userId="37c6e9b6-7b57-4814-b1be-0df2ee3e1a53" providerId="ADAL" clId="{D3C0B68E-79B2-4012-85BC-725F5B78A505}" dt="2025-03-20T20:28:58.335" v="500" actId="478"/>
          <ac:spMkLst>
            <pc:docMk/>
            <pc:sldMk cId="3236107315" sldId="319"/>
            <ac:spMk id="3" creationId="{36869336-D7E2-5D66-5541-03E5ACA9C256}"/>
          </ac:spMkLst>
        </pc:spChg>
        <pc:spChg chg="del mod">
          <ac:chgData name="Forrest, Nigel" userId="37c6e9b6-7b57-4814-b1be-0df2ee3e1a53" providerId="ADAL" clId="{D3C0B68E-79B2-4012-85BC-725F5B78A505}" dt="2025-03-20T21:33:33.203" v="713" actId="478"/>
          <ac:spMkLst>
            <pc:docMk/>
            <pc:sldMk cId="3236107315" sldId="319"/>
            <ac:spMk id="5" creationId="{AFC152FD-0E23-5B6B-CDC0-4303A6887B66}"/>
          </ac:spMkLst>
        </pc:spChg>
        <pc:spChg chg="del">
          <ac:chgData name="Forrest, Nigel" userId="37c6e9b6-7b57-4814-b1be-0df2ee3e1a53" providerId="ADAL" clId="{D3C0B68E-79B2-4012-85BC-725F5B78A505}" dt="2025-03-20T20:29:12.630" v="503" actId="478"/>
          <ac:spMkLst>
            <pc:docMk/>
            <pc:sldMk cId="3236107315" sldId="319"/>
            <ac:spMk id="9" creationId="{D613EE85-AF3C-B65C-4F30-89DC96543C22}"/>
          </ac:spMkLst>
        </pc:spChg>
        <pc:spChg chg="del">
          <ac:chgData name="Forrest, Nigel" userId="37c6e9b6-7b57-4814-b1be-0df2ee3e1a53" providerId="ADAL" clId="{D3C0B68E-79B2-4012-85BC-725F5B78A505}" dt="2025-03-20T20:29:12.630" v="503" actId="478"/>
          <ac:spMkLst>
            <pc:docMk/>
            <pc:sldMk cId="3236107315" sldId="319"/>
            <ac:spMk id="10" creationId="{7AE84D4E-57B3-E5F2-1DF5-7E138A7A6757}"/>
          </ac:spMkLst>
        </pc:spChg>
        <pc:spChg chg="add del mod">
          <ac:chgData name="Forrest, Nigel" userId="37c6e9b6-7b57-4814-b1be-0df2ee3e1a53" providerId="ADAL" clId="{D3C0B68E-79B2-4012-85BC-725F5B78A505}" dt="2025-03-20T21:33:37.933" v="714" actId="478"/>
          <ac:spMkLst>
            <pc:docMk/>
            <pc:sldMk cId="3236107315" sldId="319"/>
            <ac:spMk id="14" creationId="{9E5D9073-B62F-CF73-E917-EE0B91BE283A}"/>
          </ac:spMkLst>
        </pc:spChg>
        <pc:graphicFrameChg chg="add mod modGraphic">
          <ac:chgData name="Forrest, Nigel" userId="37c6e9b6-7b57-4814-b1be-0df2ee3e1a53" providerId="ADAL" clId="{D3C0B68E-79B2-4012-85BC-725F5B78A505}" dt="2025-03-21T07:41:50.767" v="1734" actId="20577"/>
          <ac:graphicFrameMkLst>
            <pc:docMk/>
            <pc:sldMk cId="3236107315" sldId="319"/>
            <ac:graphicFrameMk id="2" creationId="{ED58D9DF-E07A-4D8C-89DE-7CFE4366C291}"/>
          </ac:graphicFrameMkLst>
        </pc:graphicFrameChg>
        <pc:picChg chg="mod">
          <ac:chgData name="Forrest, Nigel" userId="37c6e9b6-7b57-4814-b1be-0df2ee3e1a53" providerId="ADAL" clId="{D3C0B68E-79B2-4012-85BC-725F5B78A505}" dt="2025-03-20T21:33:57.984" v="715" actId="1076"/>
          <ac:picMkLst>
            <pc:docMk/>
            <pc:sldMk cId="3236107315" sldId="319"/>
            <ac:picMk id="30" creationId="{F5298F82-1A50-DC25-5A39-6B7CFBF04902}"/>
          </ac:picMkLst>
        </pc:picChg>
      </pc:sldChg>
      <pc:sldChg chg="addSp delSp modSp mod">
        <pc:chgData name="Forrest, Nigel" userId="37c6e9b6-7b57-4814-b1be-0df2ee3e1a53" providerId="ADAL" clId="{D3C0B68E-79B2-4012-85BC-725F5B78A505}" dt="2025-03-20T22:58:36.036" v="1418" actId="1035"/>
        <pc:sldMkLst>
          <pc:docMk/>
          <pc:sldMk cId="1179364365" sldId="323"/>
        </pc:sldMkLst>
        <pc:spChg chg="add del mod">
          <ac:chgData name="Forrest, Nigel" userId="37c6e9b6-7b57-4814-b1be-0df2ee3e1a53" providerId="ADAL" clId="{D3C0B68E-79B2-4012-85BC-725F5B78A505}" dt="2025-03-20T22:53:25.972" v="1335" actId="478"/>
          <ac:spMkLst>
            <pc:docMk/>
            <pc:sldMk cId="1179364365" sldId="323"/>
            <ac:spMk id="2" creationId="{231F16E2-1361-F2B6-2C72-41437220408C}"/>
          </ac:spMkLst>
        </pc:spChg>
        <pc:spChg chg="add del mod">
          <ac:chgData name="Forrest, Nigel" userId="37c6e9b6-7b57-4814-b1be-0df2ee3e1a53" providerId="ADAL" clId="{D3C0B68E-79B2-4012-85BC-725F5B78A505}" dt="2025-03-20T22:53:25.972" v="1335" actId="478"/>
          <ac:spMkLst>
            <pc:docMk/>
            <pc:sldMk cId="1179364365" sldId="323"/>
            <ac:spMk id="4" creationId="{1B3B41FE-CB2D-E58F-0D93-24AE24AF649C}"/>
          </ac:spMkLst>
        </pc:spChg>
        <pc:spChg chg="del mod">
          <ac:chgData name="Forrest, Nigel" userId="37c6e9b6-7b57-4814-b1be-0df2ee3e1a53" providerId="ADAL" clId="{D3C0B68E-79B2-4012-85BC-725F5B78A505}" dt="2025-03-20T22:53:19.343" v="1334" actId="478"/>
          <ac:spMkLst>
            <pc:docMk/>
            <pc:sldMk cId="1179364365" sldId="323"/>
            <ac:spMk id="5" creationId="{FCDFF00C-CD48-8771-302F-4DCA71A90869}"/>
          </ac:spMkLst>
        </pc:spChg>
        <pc:spChg chg="add del mod">
          <ac:chgData name="Forrest, Nigel" userId="37c6e9b6-7b57-4814-b1be-0df2ee3e1a53" providerId="ADAL" clId="{D3C0B68E-79B2-4012-85BC-725F5B78A505}" dt="2025-03-20T20:12:27.155" v="178" actId="478"/>
          <ac:spMkLst>
            <pc:docMk/>
            <pc:sldMk cId="1179364365" sldId="323"/>
            <ac:spMk id="10" creationId="{0FAC825C-DC1E-D1D2-3ACA-F16E19E9947D}"/>
          </ac:spMkLst>
        </pc:spChg>
        <pc:spChg chg="add mod">
          <ac:chgData name="Forrest, Nigel" userId="37c6e9b6-7b57-4814-b1be-0df2ee3e1a53" providerId="ADAL" clId="{D3C0B68E-79B2-4012-85BC-725F5B78A505}" dt="2025-03-20T21:27:05.902" v="598"/>
          <ac:spMkLst>
            <pc:docMk/>
            <pc:sldMk cId="1179364365" sldId="323"/>
            <ac:spMk id="11" creationId="{07A55300-A7F7-0DB6-2197-807F922EAFDF}"/>
          </ac:spMkLst>
        </pc:spChg>
        <pc:spChg chg="add del mod">
          <ac:chgData name="Forrest, Nigel" userId="37c6e9b6-7b57-4814-b1be-0df2ee3e1a53" providerId="ADAL" clId="{D3C0B68E-79B2-4012-85BC-725F5B78A505}" dt="2025-03-20T22:53:33.920" v="1337" actId="478"/>
          <ac:spMkLst>
            <pc:docMk/>
            <pc:sldMk cId="1179364365" sldId="323"/>
            <ac:spMk id="14" creationId="{44DCC457-0444-7EB6-0E59-6B3B7923EB43}"/>
          </ac:spMkLst>
        </pc:spChg>
        <pc:spChg chg="add del mod">
          <ac:chgData name="Forrest, Nigel" userId="37c6e9b6-7b57-4814-b1be-0df2ee3e1a53" providerId="ADAL" clId="{D3C0B68E-79B2-4012-85BC-725F5B78A505}" dt="2025-03-20T22:53:30.904" v="1336" actId="478"/>
          <ac:spMkLst>
            <pc:docMk/>
            <pc:sldMk cId="1179364365" sldId="323"/>
            <ac:spMk id="16" creationId="{43033E29-56A6-579E-3868-491AF588D66F}"/>
          </ac:spMkLst>
        </pc:spChg>
        <pc:spChg chg="mod topLvl">
          <ac:chgData name="Forrest, Nigel" userId="37c6e9b6-7b57-4814-b1be-0df2ee3e1a53" providerId="ADAL" clId="{D3C0B68E-79B2-4012-85BC-725F5B78A505}" dt="2025-03-20T22:58:20.974" v="1406" actId="14100"/>
          <ac:spMkLst>
            <pc:docMk/>
            <pc:sldMk cId="1179364365" sldId="323"/>
            <ac:spMk id="18" creationId="{0B2DE2AA-C1BF-3521-215A-F062659F253D}"/>
          </ac:spMkLst>
        </pc:spChg>
        <pc:spChg chg="del mod topLvl">
          <ac:chgData name="Forrest, Nigel" userId="37c6e9b6-7b57-4814-b1be-0df2ee3e1a53" providerId="ADAL" clId="{D3C0B68E-79B2-4012-85BC-725F5B78A505}" dt="2025-03-20T22:57:24.778" v="1396" actId="478"/>
          <ac:spMkLst>
            <pc:docMk/>
            <pc:sldMk cId="1179364365" sldId="323"/>
            <ac:spMk id="19" creationId="{A4A2A263-82B8-336C-E25C-45E32A55977D}"/>
          </ac:spMkLst>
        </pc:spChg>
        <pc:spChg chg="mod topLvl">
          <ac:chgData name="Forrest, Nigel" userId="37c6e9b6-7b57-4814-b1be-0df2ee3e1a53" providerId="ADAL" clId="{D3C0B68E-79B2-4012-85BC-725F5B78A505}" dt="2025-03-20T22:58:34.035" v="1407" actId="164"/>
          <ac:spMkLst>
            <pc:docMk/>
            <pc:sldMk cId="1179364365" sldId="323"/>
            <ac:spMk id="20" creationId="{41B3DAB6-CF80-836F-02CF-7E2CB53BA172}"/>
          </ac:spMkLst>
        </pc:spChg>
        <pc:spChg chg="mod topLvl">
          <ac:chgData name="Forrest, Nigel" userId="37c6e9b6-7b57-4814-b1be-0df2ee3e1a53" providerId="ADAL" clId="{D3C0B68E-79B2-4012-85BC-725F5B78A505}" dt="2025-03-20T22:58:34.035" v="1407" actId="164"/>
          <ac:spMkLst>
            <pc:docMk/>
            <pc:sldMk cId="1179364365" sldId="323"/>
            <ac:spMk id="21" creationId="{E0A5F011-A79A-B19E-3FA9-16528AB522B5}"/>
          </ac:spMkLst>
        </pc:spChg>
        <pc:spChg chg="mod topLvl">
          <ac:chgData name="Forrest, Nigel" userId="37c6e9b6-7b57-4814-b1be-0df2ee3e1a53" providerId="ADAL" clId="{D3C0B68E-79B2-4012-85BC-725F5B78A505}" dt="2025-03-20T22:58:34.035" v="1407" actId="164"/>
          <ac:spMkLst>
            <pc:docMk/>
            <pc:sldMk cId="1179364365" sldId="323"/>
            <ac:spMk id="22" creationId="{444F99CB-E31C-8DD9-FCCF-9B5A2E6C4FD5}"/>
          </ac:spMkLst>
        </pc:spChg>
        <pc:spChg chg="mod topLvl">
          <ac:chgData name="Forrest, Nigel" userId="37c6e9b6-7b57-4814-b1be-0df2ee3e1a53" providerId="ADAL" clId="{D3C0B68E-79B2-4012-85BC-725F5B78A505}" dt="2025-03-20T22:58:34.035" v="1407" actId="164"/>
          <ac:spMkLst>
            <pc:docMk/>
            <pc:sldMk cId="1179364365" sldId="323"/>
            <ac:spMk id="23" creationId="{8AB973FA-CF32-DF69-EE2F-9AE668280547}"/>
          </ac:spMkLst>
        </pc:spChg>
        <pc:spChg chg="mod topLvl">
          <ac:chgData name="Forrest, Nigel" userId="37c6e9b6-7b57-4814-b1be-0df2ee3e1a53" providerId="ADAL" clId="{D3C0B68E-79B2-4012-85BC-725F5B78A505}" dt="2025-03-20T22:58:34.035" v="1407" actId="164"/>
          <ac:spMkLst>
            <pc:docMk/>
            <pc:sldMk cId="1179364365" sldId="323"/>
            <ac:spMk id="24" creationId="{5FB60408-E3BC-7EA7-D49C-B75F3CDE3CD1}"/>
          </ac:spMkLst>
        </pc:spChg>
        <pc:grpChg chg="del mod">
          <ac:chgData name="Forrest, Nigel" userId="37c6e9b6-7b57-4814-b1be-0df2ee3e1a53" providerId="ADAL" clId="{D3C0B68E-79B2-4012-85BC-725F5B78A505}" dt="2025-03-20T22:57:19.451" v="1395" actId="165"/>
          <ac:grpSpMkLst>
            <pc:docMk/>
            <pc:sldMk cId="1179364365" sldId="323"/>
            <ac:grpSpMk id="17" creationId="{944A1BF2-6266-1421-2B3F-6A685E337F2B}"/>
          </ac:grpSpMkLst>
        </pc:grpChg>
        <pc:grpChg chg="add mod">
          <ac:chgData name="Forrest, Nigel" userId="37c6e9b6-7b57-4814-b1be-0df2ee3e1a53" providerId="ADAL" clId="{D3C0B68E-79B2-4012-85BC-725F5B78A505}" dt="2025-03-20T22:58:36.036" v="1418" actId="1035"/>
          <ac:grpSpMkLst>
            <pc:docMk/>
            <pc:sldMk cId="1179364365" sldId="323"/>
            <ac:grpSpMk id="25" creationId="{4EDF4D7F-9499-6E66-C96D-D4A88E18C62A}"/>
          </ac:grpSpMkLst>
        </pc:grpChg>
        <pc:graphicFrameChg chg="del mod">
          <ac:chgData name="Forrest, Nigel" userId="37c6e9b6-7b57-4814-b1be-0df2ee3e1a53" providerId="ADAL" clId="{D3C0B68E-79B2-4012-85BC-725F5B78A505}" dt="2025-03-20T22:39:56.551" v="1111" actId="21"/>
          <ac:graphicFrameMkLst>
            <pc:docMk/>
            <pc:sldMk cId="1179364365" sldId="323"/>
            <ac:graphicFrameMk id="3" creationId="{B7A566DF-0C30-51D3-5CD9-C34356D6E984}"/>
          </ac:graphicFrameMkLst>
        </pc:graphicFrameChg>
        <pc:graphicFrameChg chg="add del mod modGraphic">
          <ac:chgData name="Forrest, Nigel" userId="37c6e9b6-7b57-4814-b1be-0df2ee3e1a53" providerId="ADAL" clId="{D3C0B68E-79B2-4012-85BC-725F5B78A505}" dt="2025-03-20T22:57:02.124" v="1394" actId="18245"/>
          <ac:graphicFrameMkLst>
            <pc:docMk/>
            <pc:sldMk cId="1179364365" sldId="323"/>
            <ac:graphicFrameMk id="12" creationId="{EFAD5A1B-4737-C1BA-8376-2AC99A4C5C4A}"/>
          </ac:graphicFrameMkLst>
        </pc:graphicFrameChg>
        <pc:picChg chg="add del mod modCrop">
          <ac:chgData name="Forrest, Nigel" userId="37c6e9b6-7b57-4814-b1be-0df2ee3e1a53" providerId="ADAL" clId="{D3C0B68E-79B2-4012-85BC-725F5B78A505}" dt="2025-03-20T20:12:29.346" v="179" actId="478"/>
          <ac:picMkLst>
            <pc:docMk/>
            <pc:sldMk cId="1179364365" sldId="323"/>
            <ac:picMk id="9" creationId="{19D8FD82-C7C9-137F-B188-0471AC6086E6}"/>
          </ac:picMkLst>
        </pc:picChg>
      </pc:sldChg>
      <pc:sldChg chg="del">
        <pc:chgData name="Forrest, Nigel" userId="37c6e9b6-7b57-4814-b1be-0df2ee3e1a53" providerId="ADAL" clId="{D3C0B68E-79B2-4012-85BC-725F5B78A505}" dt="2025-03-20T20:10:03.242" v="112" actId="47"/>
        <pc:sldMkLst>
          <pc:docMk/>
          <pc:sldMk cId="3742266344" sldId="326"/>
        </pc:sldMkLst>
      </pc:sldChg>
      <pc:sldChg chg="addSp delSp modSp mod">
        <pc:chgData name="Forrest, Nigel" userId="37c6e9b6-7b57-4814-b1be-0df2ee3e1a53" providerId="ADAL" clId="{D3C0B68E-79B2-4012-85BC-725F5B78A505}" dt="2025-03-21T08:03:30.677" v="1811" actId="21"/>
        <pc:sldMkLst>
          <pc:docMk/>
          <pc:sldMk cId="3275545552" sldId="328"/>
        </pc:sldMkLst>
        <pc:spChg chg="del">
          <ac:chgData name="Forrest, Nigel" userId="37c6e9b6-7b57-4814-b1be-0df2ee3e1a53" providerId="ADAL" clId="{D3C0B68E-79B2-4012-85BC-725F5B78A505}" dt="2025-03-20T23:05:24.812" v="1488" actId="478"/>
          <ac:spMkLst>
            <pc:docMk/>
            <pc:sldMk cId="3275545552" sldId="328"/>
            <ac:spMk id="2" creationId="{14E83F7F-51D2-9CEE-4C44-4ADF26F475C4}"/>
          </ac:spMkLst>
        </pc:spChg>
        <pc:spChg chg="del">
          <ac:chgData name="Forrest, Nigel" userId="37c6e9b6-7b57-4814-b1be-0df2ee3e1a53" providerId="ADAL" clId="{D3C0B68E-79B2-4012-85BC-725F5B78A505}" dt="2025-03-20T23:05:24.812" v="1488" actId="478"/>
          <ac:spMkLst>
            <pc:docMk/>
            <pc:sldMk cId="3275545552" sldId="328"/>
            <ac:spMk id="4" creationId="{89398FC3-462B-4326-E336-4D21D25CE705}"/>
          </ac:spMkLst>
        </pc:spChg>
        <pc:spChg chg="del mod topLvl">
          <ac:chgData name="Forrest, Nigel" userId="37c6e9b6-7b57-4814-b1be-0df2ee3e1a53" providerId="ADAL" clId="{D3C0B68E-79B2-4012-85BC-725F5B78A505}" dt="2025-03-20T23:00:03.551" v="1422" actId="478"/>
          <ac:spMkLst>
            <pc:docMk/>
            <pc:sldMk cId="3275545552" sldId="328"/>
            <ac:spMk id="9" creationId="{B8B6DC51-297D-1F2E-5FDC-867B6BF3778C}"/>
          </ac:spMkLst>
        </pc:spChg>
        <pc:spChg chg="del mod topLvl">
          <ac:chgData name="Forrest, Nigel" userId="37c6e9b6-7b57-4814-b1be-0df2ee3e1a53" providerId="ADAL" clId="{D3C0B68E-79B2-4012-85BC-725F5B78A505}" dt="2025-03-20T23:00:03.551" v="1422" actId="478"/>
          <ac:spMkLst>
            <pc:docMk/>
            <pc:sldMk cId="3275545552" sldId="328"/>
            <ac:spMk id="10" creationId="{EB1FC1AB-C60B-7FD6-D224-D8DD66051E84}"/>
          </ac:spMkLst>
        </pc:spChg>
        <pc:spChg chg="del mod topLvl">
          <ac:chgData name="Forrest, Nigel" userId="37c6e9b6-7b57-4814-b1be-0df2ee3e1a53" providerId="ADAL" clId="{D3C0B68E-79B2-4012-85BC-725F5B78A505}" dt="2025-03-20T23:00:03.551" v="1422" actId="478"/>
          <ac:spMkLst>
            <pc:docMk/>
            <pc:sldMk cId="3275545552" sldId="328"/>
            <ac:spMk id="11" creationId="{7D4582F2-A8C4-E556-CA5F-6F72805C614E}"/>
          </ac:spMkLst>
        </pc:spChg>
        <pc:spChg chg="del mod topLvl">
          <ac:chgData name="Forrest, Nigel" userId="37c6e9b6-7b57-4814-b1be-0df2ee3e1a53" providerId="ADAL" clId="{D3C0B68E-79B2-4012-85BC-725F5B78A505}" dt="2025-03-20T23:00:03.551" v="1422" actId="478"/>
          <ac:spMkLst>
            <pc:docMk/>
            <pc:sldMk cId="3275545552" sldId="328"/>
            <ac:spMk id="12" creationId="{F32E0CFE-9082-0DEC-B7A6-7548CBD1EDD4}"/>
          </ac:spMkLst>
        </pc:spChg>
        <pc:spChg chg="mod topLvl">
          <ac:chgData name="Forrest, Nigel" userId="37c6e9b6-7b57-4814-b1be-0df2ee3e1a53" providerId="ADAL" clId="{D3C0B68E-79B2-4012-85BC-725F5B78A505}" dt="2025-03-20T23:05:35.701" v="1507" actId="1035"/>
          <ac:spMkLst>
            <pc:docMk/>
            <pc:sldMk cId="3275545552" sldId="328"/>
            <ac:spMk id="13" creationId="{FBA36E5B-A540-394A-0F8A-5E6CC94E3BBC}"/>
          </ac:spMkLst>
        </pc:spChg>
        <pc:spChg chg="add mod">
          <ac:chgData name="Forrest, Nigel" userId="37c6e9b6-7b57-4814-b1be-0df2ee3e1a53" providerId="ADAL" clId="{D3C0B68E-79B2-4012-85BC-725F5B78A505}" dt="2025-03-20T23:05:35.701" v="1507" actId="1035"/>
          <ac:spMkLst>
            <pc:docMk/>
            <pc:sldMk cId="3275545552" sldId="328"/>
            <ac:spMk id="14" creationId="{341C0E76-0DD5-53A4-7FF0-F00F115FBDA1}"/>
          </ac:spMkLst>
        </pc:spChg>
        <pc:spChg chg="add mod">
          <ac:chgData name="Forrest, Nigel" userId="37c6e9b6-7b57-4814-b1be-0df2ee3e1a53" providerId="ADAL" clId="{D3C0B68E-79B2-4012-85BC-725F5B78A505}" dt="2025-03-20T23:11:13.881" v="1608" actId="20577"/>
          <ac:spMkLst>
            <pc:docMk/>
            <pc:sldMk cId="3275545552" sldId="328"/>
            <ac:spMk id="15" creationId="{6FDFA97C-9FD9-AD9A-695D-048AA2A2BB1D}"/>
          </ac:spMkLst>
        </pc:spChg>
        <pc:spChg chg="add del mod">
          <ac:chgData name="Forrest, Nigel" userId="37c6e9b6-7b57-4814-b1be-0df2ee3e1a53" providerId="ADAL" clId="{D3C0B68E-79B2-4012-85BC-725F5B78A505}" dt="2025-03-20T23:05:28.149" v="1489" actId="478"/>
          <ac:spMkLst>
            <pc:docMk/>
            <pc:sldMk cId="3275545552" sldId="328"/>
            <ac:spMk id="17" creationId="{400D5169-9434-2739-B592-171DE30765F7}"/>
          </ac:spMkLst>
        </pc:spChg>
        <pc:spChg chg="add del mod">
          <ac:chgData name="Forrest, Nigel" userId="37c6e9b6-7b57-4814-b1be-0df2ee3e1a53" providerId="ADAL" clId="{D3C0B68E-79B2-4012-85BC-725F5B78A505}" dt="2025-03-20T23:05:28.149" v="1489" actId="478"/>
          <ac:spMkLst>
            <pc:docMk/>
            <pc:sldMk cId="3275545552" sldId="328"/>
            <ac:spMk id="19" creationId="{07B9D9D6-2A11-3909-9705-128D8B5E7CFF}"/>
          </ac:spMkLst>
        </pc:spChg>
        <pc:grpChg chg="add del mod">
          <ac:chgData name="Forrest, Nigel" userId="37c6e9b6-7b57-4814-b1be-0df2ee3e1a53" providerId="ADAL" clId="{D3C0B68E-79B2-4012-85BC-725F5B78A505}" dt="2025-03-20T22:59:55.100" v="1421" actId="165"/>
          <ac:grpSpMkLst>
            <pc:docMk/>
            <pc:sldMk cId="3275545552" sldId="328"/>
            <ac:grpSpMk id="5" creationId="{29FA1E89-CA37-1AE5-330B-5447EA71CF80}"/>
          </ac:grpSpMkLst>
        </pc:grpChg>
        <pc:graphicFrameChg chg="add del mod">
          <ac:chgData name="Forrest, Nigel" userId="37c6e9b6-7b57-4814-b1be-0df2ee3e1a53" providerId="ADAL" clId="{D3C0B68E-79B2-4012-85BC-725F5B78A505}" dt="2025-03-21T08:03:30.677" v="1811" actId="21"/>
          <ac:graphicFrameMkLst>
            <pc:docMk/>
            <pc:sldMk cId="3275545552" sldId="328"/>
            <ac:graphicFrameMk id="3" creationId="{B7A566DF-0C30-51D3-5CD9-C34356D6E984}"/>
          </ac:graphicFrameMkLst>
        </pc:graphicFrameChg>
      </pc:sldChg>
      <pc:sldChg chg="addSp modSp mod">
        <pc:chgData name="Forrest, Nigel" userId="37c6e9b6-7b57-4814-b1be-0df2ee3e1a53" providerId="ADAL" clId="{D3C0B68E-79B2-4012-85BC-725F5B78A505}" dt="2025-03-21T08:12:53.767" v="1871" actId="1076"/>
        <pc:sldMkLst>
          <pc:docMk/>
          <pc:sldMk cId="3324766703" sldId="333"/>
        </pc:sldMkLst>
        <pc:spChg chg="add mod">
          <ac:chgData name="Forrest, Nigel" userId="37c6e9b6-7b57-4814-b1be-0df2ee3e1a53" providerId="ADAL" clId="{D3C0B68E-79B2-4012-85BC-725F5B78A505}" dt="2025-03-21T08:12:53.767" v="1871" actId="1076"/>
          <ac:spMkLst>
            <pc:docMk/>
            <pc:sldMk cId="3324766703" sldId="333"/>
            <ac:spMk id="3" creationId="{3F18C1DF-AD41-8AA2-A15B-855B89441229}"/>
          </ac:spMkLst>
        </pc:spChg>
        <pc:picChg chg="mod modCrop">
          <ac:chgData name="Forrest, Nigel" userId="37c6e9b6-7b57-4814-b1be-0df2ee3e1a53" providerId="ADAL" clId="{D3C0B68E-79B2-4012-85BC-725F5B78A505}" dt="2025-03-20T20:31:54.256" v="516" actId="14100"/>
          <ac:picMkLst>
            <pc:docMk/>
            <pc:sldMk cId="3324766703" sldId="333"/>
            <ac:picMk id="14" creationId="{772FAF27-D772-926A-4DF7-C6A4C0BC4291}"/>
          </ac:picMkLst>
        </pc:picChg>
      </pc:sldChg>
      <pc:sldChg chg="addSp modSp mod">
        <pc:chgData name="Forrest, Nigel" userId="37c6e9b6-7b57-4814-b1be-0df2ee3e1a53" providerId="ADAL" clId="{D3C0B68E-79B2-4012-85BC-725F5B78A505}" dt="2025-03-21T08:13:47.756" v="1878" actId="1035"/>
        <pc:sldMkLst>
          <pc:docMk/>
          <pc:sldMk cId="3472185480" sldId="334"/>
        </pc:sldMkLst>
        <pc:spChg chg="add mod">
          <ac:chgData name="Forrest, Nigel" userId="37c6e9b6-7b57-4814-b1be-0df2ee3e1a53" providerId="ADAL" clId="{D3C0B68E-79B2-4012-85BC-725F5B78A505}" dt="2025-03-21T08:13:45.213" v="1873" actId="1076"/>
          <ac:spMkLst>
            <pc:docMk/>
            <pc:sldMk cId="3472185480" sldId="334"/>
            <ac:spMk id="3" creationId="{053A268E-3DA3-7000-BC6D-FE41AD1BB4F5}"/>
          </ac:spMkLst>
        </pc:spChg>
        <pc:picChg chg="mod">
          <ac:chgData name="Forrest, Nigel" userId="37c6e9b6-7b57-4814-b1be-0df2ee3e1a53" providerId="ADAL" clId="{D3C0B68E-79B2-4012-85BC-725F5B78A505}" dt="2025-03-21T08:13:47.756" v="1878" actId="1035"/>
          <ac:picMkLst>
            <pc:docMk/>
            <pc:sldMk cId="3472185480" sldId="334"/>
            <ac:picMk id="9" creationId="{9BCA3958-C9E6-8916-2925-41EF10C07C50}"/>
          </ac:picMkLst>
        </pc:picChg>
      </pc:sldChg>
      <pc:sldChg chg="modSp mod">
        <pc:chgData name="Forrest, Nigel" userId="37c6e9b6-7b57-4814-b1be-0df2ee3e1a53" providerId="ADAL" clId="{D3C0B68E-79B2-4012-85BC-725F5B78A505}" dt="2025-03-20T20:30:50.920" v="512" actId="732"/>
        <pc:sldMkLst>
          <pc:docMk/>
          <pc:sldMk cId="2028698036" sldId="335"/>
        </pc:sldMkLst>
        <pc:picChg chg="mod modCrop">
          <ac:chgData name="Forrest, Nigel" userId="37c6e9b6-7b57-4814-b1be-0df2ee3e1a53" providerId="ADAL" clId="{D3C0B68E-79B2-4012-85BC-725F5B78A505}" dt="2025-03-20T20:30:50.920" v="512" actId="732"/>
          <ac:picMkLst>
            <pc:docMk/>
            <pc:sldMk cId="2028698036" sldId="335"/>
            <ac:picMk id="9" creationId="{FD226795-B665-D080-81C7-02B95641FB72}"/>
          </ac:picMkLst>
        </pc:picChg>
      </pc:sldChg>
      <pc:sldChg chg="addSp delSp modSp mod delAnim modAnim modNotesTx">
        <pc:chgData name="Forrest, Nigel" userId="37c6e9b6-7b57-4814-b1be-0df2ee3e1a53" providerId="ADAL" clId="{D3C0B68E-79B2-4012-85BC-725F5B78A505}" dt="2025-03-20T21:38:25.633" v="784" actId="478"/>
        <pc:sldMkLst>
          <pc:docMk/>
          <pc:sldMk cId="752838048" sldId="337"/>
        </pc:sldMkLst>
        <pc:spChg chg="add del mod">
          <ac:chgData name="Forrest, Nigel" userId="37c6e9b6-7b57-4814-b1be-0df2ee3e1a53" providerId="ADAL" clId="{D3C0B68E-79B2-4012-85BC-725F5B78A505}" dt="2025-03-20T21:34:47.855" v="722" actId="478"/>
          <ac:spMkLst>
            <pc:docMk/>
            <pc:sldMk cId="752838048" sldId="337"/>
            <ac:spMk id="5" creationId="{7F2F91C6-D33A-2478-9A38-D060D40791FA}"/>
          </ac:spMkLst>
        </pc:spChg>
        <pc:spChg chg="del mod">
          <ac:chgData name="Forrest, Nigel" userId="37c6e9b6-7b57-4814-b1be-0df2ee3e1a53" providerId="ADAL" clId="{D3C0B68E-79B2-4012-85BC-725F5B78A505}" dt="2025-03-20T20:21:33.105" v="417" actId="478"/>
          <ac:spMkLst>
            <pc:docMk/>
            <pc:sldMk cId="752838048" sldId="337"/>
            <ac:spMk id="25" creationId="{92889D7A-8294-3B91-1D33-78119D4021B9}"/>
          </ac:spMkLst>
        </pc:spChg>
        <pc:spChg chg="del mod">
          <ac:chgData name="Forrest, Nigel" userId="37c6e9b6-7b57-4814-b1be-0df2ee3e1a53" providerId="ADAL" clId="{D3C0B68E-79B2-4012-85BC-725F5B78A505}" dt="2025-03-20T21:34:43.800" v="721" actId="478"/>
          <ac:spMkLst>
            <pc:docMk/>
            <pc:sldMk cId="752838048" sldId="337"/>
            <ac:spMk id="26" creationId="{D864A0BF-34B6-717B-A0E7-173FDA52E95A}"/>
          </ac:spMkLst>
        </pc:spChg>
        <pc:spChg chg="del">
          <ac:chgData name="Forrest, Nigel" userId="37c6e9b6-7b57-4814-b1be-0df2ee3e1a53" providerId="ADAL" clId="{D3C0B68E-79B2-4012-85BC-725F5B78A505}" dt="2025-03-20T21:38:25.633" v="784" actId="478"/>
          <ac:spMkLst>
            <pc:docMk/>
            <pc:sldMk cId="752838048" sldId="337"/>
            <ac:spMk id="27" creationId="{CF1E36BA-C4E0-6B1C-80A7-1424D9F605D7}"/>
          </ac:spMkLst>
        </pc:spChg>
        <pc:spChg chg="del">
          <ac:chgData name="Forrest, Nigel" userId="37c6e9b6-7b57-4814-b1be-0df2ee3e1a53" providerId="ADAL" clId="{D3C0B68E-79B2-4012-85BC-725F5B78A505}" dt="2025-03-20T21:38:25.633" v="784" actId="478"/>
          <ac:spMkLst>
            <pc:docMk/>
            <pc:sldMk cId="752838048" sldId="337"/>
            <ac:spMk id="28" creationId="{FEE812BE-0078-EFFE-1CEC-F73D1222AB5D}"/>
          </ac:spMkLst>
        </pc:spChg>
        <pc:graphicFrameChg chg="add mod modGraphic">
          <ac:chgData name="Forrest, Nigel" userId="37c6e9b6-7b57-4814-b1be-0df2ee3e1a53" providerId="ADAL" clId="{D3C0B68E-79B2-4012-85BC-725F5B78A505}" dt="2025-03-20T21:38:09.820" v="783" actId="20577"/>
          <ac:graphicFrameMkLst>
            <pc:docMk/>
            <pc:sldMk cId="752838048" sldId="337"/>
            <ac:graphicFrameMk id="9" creationId="{DF8B41AC-C675-10B8-23C3-886E16FFCDD5}"/>
          </ac:graphicFrameMkLst>
        </pc:graphicFrameChg>
        <pc:picChg chg="mod">
          <ac:chgData name="Forrest, Nigel" userId="37c6e9b6-7b57-4814-b1be-0df2ee3e1a53" providerId="ADAL" clId="{D3C0B68E-79B2-4012-85BC-725F5B78A505}" dt="2025-03-20T21:35:56.951" v="758" actId="1036"/>
          <ac:picMkLst>
            <pc:docMk/>
            <pc:sldMk cId="752838048" sldId="337"/>
            <ac:picMk id="35" creationId="{E9C2664F-BE95-5123-1ACB-8C469669477B}"/>
          </ac:picMkLst>
        </pc:picChg>
      </pc:sldChg>
      <pc:sldChg chg="addSp delSp modSp mod delAnim modAnim modNotesTx">
        <pc:chgData name="Forrest, Nigel" userId="37c6e9b6-7b57-4814-b1be-0df2ee3e1a53" providerId="ADAL" clId="{D3C0B68E-79B2-4012-85BC-725F5B78A505}" dt="2025-03-20T21:41:30.975" v="829" actId="478"/>
        <pc:sldMkLst>
          <pc:docMk/>
          <pc:sldMk cId="907216993" sldId="338"/>
        </pc:sldMkLst>
        <pc:spChg chg="add del mod">
          <ac:chgData name="Forrest, Nigel" userId="37c6e9b6-7b57-4814-b1be-0df2ee3e1a53" providerId="ADAL" clId="{D3C0B68E-79B2-4012-85BC-725F5B78A505}" dt="2025-03-20T21:40:45.558" v="796" actId="478"/>
          <ac:spMkLst>
            <pc:docMk/>
            <pc:sldMk cId="907216993" sldId="338"/>
            <ac:spMk id="4" creationId="{F63FF5B2-E085-D619-F876-7A6A07644DD4}"/>
          </ac:spMkLst>
        </pc:spChg>
        <pc:spChg chg="del mod">
          <ac:chgData name="Forrest, Nigel" userId="37c6e9b6-7b57-4814-b1be-0df2ee3e1a53" providerId="ADAL" clId="{D3C0B68E-79B2-4012-85BC-725F5B78A505}" dt="2025-03-20T20:14:34.311" v="322" actId="478"/>
          <ac:spMkLst>
            <pc:docMk/>
            <pc:sldMk cId="907216993" sldId="338"/>
            <ac:spMk id="11" creationId="{AE2FE017-8B7D-140B-C30B-BD3623F20F6E}"/>
          </ac:spMkLst>
        </pc:spChg>
        <pc:spChg chg="del mod">
          <ac:chgData name="Forrest, Nigel" userId="37c6e9b6-7b57-4814-b1be-0df2ee3e1a53" providerId="ADAL" clId="{D3C0B68E-79B2-4012-85BC-725F5B78A505}" dt="2025-03-20T21:40:42.559" v="795" actId="478"/>
          <ac:spMkLst>
            <pc:docMk/>
            <pc:sldMk cId="907216993" sldId="338"/>
            <ac:spMk id="12" creationId="{88EEFBA3-0673-16AD-3E5F-9DBC78964AEB}"/>
          </ac:spMkLst>
        </pc:spChg>
        <pc:spChg chg="del">
          <ac:chgData name="Forrest, Nigel" userId="37c6e9b6-7b57-4814-b1be-0df2ee3e1a53" providerId="ADAL" clId="{D3C0B68E-79B2-4012-85BC-725F5B78A505}" dt="2025-03-20T21:41:30.975" v="829" actId="478"/>
          <ac:spMkLst>
            <pc:docMk/>
            <pc:sldMk cId="907216993" sldId="338"/>
            <ac:spMk id="13" creationId="{D3F67871-CA97-A822-941F-D82ED001BF33}"/>
          </ac:spMkLst>
        </pc:spChg>
        <pc:spChg chg="del">
          <ac:chgData name="Forrest, Nigel" userId="37c6e9b6-7b57-4814-b1be-0df2ee3e1a53" providerId="ADAL" clId="{D3C0B68E-79B2-4012-85BC-725F5B78A505}" dt="2025-03-20T21:41:30.975" v="829" actId="478"/>
          <ac:spMkLst>
            <pc:docMk/>
            <pc:sldMk cId="907216993" sldId="338"/>
            <ac:spMk id="15" creationId="{03689425-BA39-8E7B-8934-BBC54061BC47}"/>
          </ac:spMkLst>
        </pc:spChg>
        <pc:graphicFrameChg chg="add mod">
          <ac:chgData name="Forrest, Nigel" userId="37c6e9b6-7b57-4814-b1be-0df2ee3e1a53" providerId="ADAL" clId="{D3C0B68E-79B2-4012-85BC-725F5B78A505}" dt="2025-03-20T21:41:14.191" v="801" actId="14100"/>
          <ac:graphicFrameMkLst>
            <pc:docMk/>
            <pc:sldMk cId="907216993" sldId="338"/>
            <ac:graphicFrameMk id="2" creationId="{9F539AD8-D285-095D-49C6-E56075027316}"/>
          </ac:graphicFrameMkLst>
        </pc:graphicFrameChg>
        <pc:picChg chg="mod">
          <ac:chgData name="Forrest, Nigel" userId="37c6e9b6-7b57-4814-b1be-0df2ee3e1a53" providerId="ADAL" clId="{D3C0B68E-79B2-4012-85BC-725F5B78A505}" dt="2025-03-20T21:41:23.660" v="828" actId="1037"/>
          <ac:picMkLst>
            <pc:docMk/>
            <pc:sldMk cId="907216993" sldId="338"/>
            <ac:picMk id="23" creationId="{A5564701-0760-EE16-9FC2-A3AC026A5067}"/>
          </ac:picMkLst>
        </pc:picChg>
      </pc:sldChg>
      <pc:sldChg chg="addSp delSp modSp mod delAnim modNotesTx">
        <pc:chgData name="Forrest, Nigel" userId="37c6e9b6-7b57-4814-b1be-0df2ee3e1a53" providerId="ADAL" clId="{D3C0B68E-79B2-4012-85BC-725F5B78A505}" dt="2025-03-21T07:44:40.554" v="1751" actId="478"/>
        <pc:sldMkLst>
          <pc:docMk/>
          <pc:sldMk cId="1653479359" sldId="339"/>
        </pc:sldMkLst>
        <pc:spChg chg="add del mod">
          <ac:chgData name="Forrest, Nigel" userId="37c6e9b6-7b57-4814-b1be-0df2ee3e1a53" providerId="ADAL" clId="{D3C0B68E-79B2-4012-85BC-725F5B78A505}" dt="2025-03-20T21:41:48.018" v="832" actId="478"/>
          <ac:spMkLst>
            <pc:docMk/>
            <pc:sldMk cId="1653479359" sldId="339"/>
            <ac:spMk id="3" creationId="{A07F2DB5-A6CD-3F99-439F-5CFAD917D685}"/>
          </ac:spMkLst>
        </pc:spChg>
        <pc:spChg chg="del mod">
          <ac:chgData name="Forrest, Nigel" userId="37c6e9b6-7b57-4814-b1be-0df2ee3e1a53" providerId="ADAL" clId="{D3C0B68E-79B2-4012-85BC-725F5B78A505}" dt="2025-03-20T20:19:20.831" v="382" actId="478"/>
          <ac:spMkLst>
            <pc:docMk/>
            <pc:sldMk cId="1653479359" sldId="339"/>
            <ac:spMk id="9" creationId="{29E5ADAB-EBF8-819F-DED6-E50C0B42F06C}"/>
          </ac:spMkLst>
        </pc:spChg>
        <pc:spChg chg="del mod">
          <ac:chgData name="Forrest, Nigel" userId="37c6e9b6-7b57-4814-b1be-0df2ee3e1a53" providerId="ADAL" clId="{D3C0B68E-79B2-4012-85BC-725F5B78A505}" dt="2025-03-20T21:41:44.570" v="831" actId="478"/>
          <ac:spMkLst>
            <pc:docMk/>
            <pc:sldMk cId="1653479359" sldId="339"/>
            <ac:spMk id="10" creationId="{D1778DF5-DE11-DC78-7341-5E6D56DBA62C}"/>
          </ac:spMkLst>
        </pc:spChg>
        <pc:spChg chg="del">
          <ac:chgData name="Forrest, Nigel" userId="37c6e9b6-7b57-4814-b1be-0df2ee3e1a53" providerId="ADAL" clId="{D3C0B68E-79B2-4012-85BC-725F5B78A505}" dt="2025-03-21T07:44:40.554" v="1751" actId="478"/>
          <ac:spMkLst>
            <pc:docMk/>
            <pc:sldMk cId="1653479359" sldId="339"/>
            <ac:spMk id="14" creationId="{120BA236-D17A-430A-56A4-8A4C57374740}"/>
          </ac:spMkLst>
        </pc:spChg>
        <pc:spChg chg="del">
          <ac:chgData name="Forrest, Nigel" userId="37c6e9b6-7b57-4814-b1be-0df2ee3e1a53" providerId="ADAL" clId="{D3C0B68E-79B2-4012-85BC-725F5B78A505}" dt="2025-03-21T07:44:40.554" v="1751" actId="478"/>
          <ac:spMkLst>
            <pc:docMk/>
            <pc:sldMk cId="1653479359" sldId="339"/>
            <ac:spMk id="19" creationId="{5F472A82-9676-BCD4-4ED7-EED6660F57E5}"/>
          </ac:spMkLst>
        </pc:spChg>
        <pc:spChg chg="mod">
          <ac:chgData name="Forrest, Nigel" userId="37c6e9b6-7b57-4814-b1be-0df2ee3e1a53" providerId="ADAL" clId="{D3C0B68E-79B2-4012-85BC-725F5B78A505}" dt="2025-03-20T20:34:29.660" v="539" actId="207"/>
          <ac:spMkLst>
            <pc:docMk/>
            <pc:sldMk cId="1653479359" sldId="339"/>
            <ac:spMk id="21" creationId="{67B5F612-75BF-C94A-E9DF-F360126F66B6}"/>
          </ac:spMkLst>
        </pc:spChg>
        <pc:spChg chg="mod">
          <ac:chgData name="Forrest, Nigel" userId="37c6e9b6-7b57-4814-b1be-0df2ee3e1a53" providerId="ADAL" clId="{D3C0B68E-79B2-4012-85BC-725F5B78A505}" dt="2025-03-20T20:34:29.660" v="539" actId="207"/>
          <ac:spMkLst>
            <pc:docMk/>
            <pc:sldMk cId="1653479359" sldId="339"/>
            <ac:spMk id="22" creationId="{1CC7246C-1D90-2AB5-A65E-42AB68FF4423}"/>
          </ac:spMkLst>
        </pc:spChg>
        <pc:grpChg chg="mod">
          <ac:chgData name="Forrest, Nigel" userId="37c6e9b6-7b57-4814-b1be-0df2ee3e1a53" providerId="ADAL" clId="{D3C0B68E-79B2-4012-85BC-725F5B78A505}" dt="2025-03-20T20:34:29.660" v="539" actId="207"/>
          <ac:grpSpMkLst>
            <pc:docMk/>
            <pc:sldMk cId="1653479359" sldId="339"/>
            <ac:grpSpMk id="20" creationId="{5982EC45-E5CB-7E26-CF1A-6E0383E97323}"/>
          </ac:grpSpMkLst>
        </pc:grpChg>
        <pc:graphicFrameChg chg="add mod modGraphic">
          <ac:chgData name="Forrest, Nigel" userId="37c6e9b6-7b57-4814-b1be-0df2ee3e1a53" providerId="ADAL" clId="{D3C0B68E-79B2-4012-85BC-725F5B78A505}" dt="2025-03-21T07:44:34.656" v="1750" actId="20577"/>
          <ac:graphicFrameMkLst>
            <pc:docMk/>
            <pc:sldMk cId="1653479359" sldId="339"/>
            <ac:graphicFrameMk id="4" creationId="{B4F4E664-703C-28DD-F4BA-704EF3ACD9E1}"/>
          </ac:graphicFrameMkLst>
        </pc:graphicFrameChg>
        <pc:picChg chg="mod">
          <ac:chgData name="Forrest, Nigel" userId="37c6e9b6-7b57-4814-b1be-0df2ee3e1a53" providerId="ADAL" clId="{D3C0B68E-79B2-4012-85BC-725F5B78A505}" dt="2025-03-20T21:45:24.158" v="879" actId="1037"/>
          <ac:picMkLst>
            <pc:docMk/>
            <pc:sldMk cId="1653479359" sldId="339"/>
            <ac:picMk id="30" creationId="{4F76AE30-735B-854D-E888-58F18CF9AD95}"/>
          </ac:picMkLst>
        </pc:picChg>
      </pc:sldChg>
      <pc:sldChg chg="addSp delSp modSp mod delAnim modAnim modNotesTx">
        <pc:chgData name="Forrest, Nigel" userId="37c6e9b6-7b57-4814-b1be-0df2ee3e1a53" providerId="ADAL" clId="{D3C0B68E-79B2-4012-85BC-725F5B78A505}" dt="2025-03-20T21:49:32.076" v="918" actId="207"/>
        <pc:sldMkLst>
          <pc:docMk/>
          <pc:sldMk cId="4170580838" sldId="340"/>
        </pc:sldMkLst>
        <pc:spChg chg="add del mod">
          <ac:chgData name="Forrest, Nigel" userId="37c6e9b6-7b57-4814-b1be-0df2ee3e1a53" providerId="ADAL" clId="{D3C0B68E-79B2-4012-85BC-725F5B78A505}" dt="2025-03-20T21:45:57.931" v="882" actId="478"/>
          <ac:spMkLst>
            <pc:docMk/>
            <pc:sldMk cId="4170580838" sldId="340"/>
            <ac:spMk id="3" creationId="{C5EF5497-5A47-F332-70A8-52B8773746D5}"/>
          </ac:spMkLst>
        </pc:spChg>
        <pc:spChg chg="del mod">
          <ac:chgData name="Forrest, Nigel" userId="37c6e9b6-7b57-4814-b1be-0df2ee3e1a53" providerId="ADAL" clId="{D3C0B68E-79B2-4012-85BC-725F5B78A505}" dt="2025-03-20T20:17:28.276" v="350" actId="478"/>
          <ac:spMkLst>
            <pc:docMk/>
            <pc:sldMk cId="4170580838" sldId="340"/>
            <ac:spMk id="11" creationId="{096BF2A4-EF7A-8BA3-6D1F-92FF2B964845}"/>
          </ac:spMkLst>
        </pc:spChg>
        <pc:spChg chg="del mod">
          <ac:chgData name="Forrest, Nigel" userId="37c6e9b6-7b57-4814-b1be-0df2ee3e1a53" providerId="ADAL" clId="{D3C0B68E-79B2-4012-85BC-725F5B78A505}" dt="2025-03-20T21:45:54.521" v="881" actId="478"/>
          <ac:spMkLst>
            <pc:docMk/>
            <pc:sldMk cId="4170580838" sldId="340"/>
            <ac:spMk id="12" creationId="{B2719E9C-287A-268B-5E3A-CD523165E889}"/>
          </ac:spMkLst>
        </pc:spChg>
        <pc:spChg chg="del">
          <ac:chgData name="Forrest, Nigel" userId="37c6e9b6-7b57-4814-b1be-0df2ee3e1a53" providerId="ADAL" clId="{D3C0B68E-79B2-4012-85BC-725F5B78A505}" dt="2025-03-20T21:49:18.359" v="917" actId="478"/>
          <ac:spMkLst>
            <pc:docMk/>
            <pc:sldMk cId="4170580838" sldId="340"/>
            <ac:spMk id="13" creationId="{DB9264C5-736C-0F84-EE2D-1F5704075C69}"/>
          </ac:spMkLst>
        </pc:spChg>
        <pc:spChg chg="del">
          <ac:chgData name="Forrest, Nigel" userId="37c6e9b6-7b57-4814-b1be-0df2ee3e1a53" providerId="ADAL" clId="{D3C0B68E-79B2-4012-85BC-725F5B78A505}" dt="2025-03-20T21:49:18.359" v="917" actId="478"/>
          <ac:spMkLst>
            <pc:docMk/>
            <pc:sldMk cId="4170580838" sldId="340"/>
            <ac:spMk id="15" creationId="{4E6958E8-1C95-4398-180E-571CF7ECA7CF}"/>
          </ac:spMkLst>
        </pc:spChg>
        <pc:graphicFrameChg chg="add mod modGraphic">
          <ac:chgData name="Forrest, Nigel" userId="37c6e9b6-7b57-4814-b1be-0df2ee3e1a53" providerId="ADAL" clId="{D3C0B68E-79B2-4012-85BC-725F5B78A505}" dt="2025-03-20T21:49:32.076" v="918" actId="207"/>
          <ac:graphicFrameMkLst>
            <pc:docMk/>
            <pc:sldMk cId="4170580838" sldId="340"/>
            <ac:graphicFrameMk id="4" creationId="{AA659B38-F814-C7FE-003B-33C8E2A889DF}"/>
          </ac:graphicFrameMkLst>
        </pc:graphicFrameChg>
        <pc:picChg chg="mod">
          <ac:chgData name="Forrest, Nigel" userId="37c6e9b6-7b57-4814-b1be-0df2ee3e1a53" providerId="ADAL" clId="{D3C0B68E-79B2-4012-85BC-725F5B78A505}" dt="2025-03-20T21:49:13.747" v="916" actId="1037"/>
          <ac:picMkLst>
            <pc:docMk/>
            <pc:sldMk cId="4170580838" sldId="340"/>
            <ac:picMk id="24" creationId="{6C566B38-0949-D381-4E14-7C433B0CB639}"/>
          </ac:picMkLst>
        </pc:picChg>
      </pc:sldChg>
      <pc:sldChg chg="addSp delSp modSp mod delAnim modNotesTx">
        <pc:chgData name="Forrest, Nigel" userId="37c6e9b6-7b57-4814-b1be-0df2ee3e1a53" providerId="ADAL" clId="{D3C0B68E-79B2-4012-85BC-725F5B78A505}" dt="2025-03-20T21:53:27.018" v="956" actId="14100"/>
        <pc:sldMkLst>
          <pc:docMk/>
          <pc:sldMk cId="3283275658" sldId="341"/>
        </pc:sldMkLst>
        <pc:spChg chg="add del mod">
          <ac:chgData name="Forrest, Nigel" userId="37c6e9b6-7b57-4814-b1be-0df2ee3e1a53" providerId="ADAL" clId="{D3C0B68E-79B2-4012-85BC-725F5B78A505}" dt="2025-03-20T21:50:59.678" v="931" actId="478"/>
          <ac:spMkLst>
            <pc:docMk/>
            <pc:sldMk cId="3283275658" sldId="341"/>
            <ac:spMk id="3" creationId="{7F6D4A54-4599-FEB9-B802-618354460BE8}"/>
          </ac:spMkLst>
        </pc:spChg>
        <pc:spChg chg="del mod">
          <ac:chgData name="Forrest, Nigel" userId="37c6e9b6-7b57-4814-b1be-0df2ee3e1a53" providerId="ADAL" clId="{D3C0B68E-79B2-4012-85BC-725F5B78A505}" dt="2025-03-20T21:50:25.508" v="921" actId="478"/>
          <ac:spMkLst>
            <pc:docMk/>
            <pc:sldMk cId="3283275658" sldId="341"/>
            <ac:spMk id="9" creationId="{962EF610-0BB3-FB06-4790-E815F35E0898}"/>
          </ac:spMkLst>
        </pc:spChg>
        <pc:spChg chg="del mod">
          <ac:chgData name="Forrest, Nigel" userId="37c6e9b6-7b57-4814-b1be-0df2ee3e1a53" providerId="ADAL" clId="{D3C0B68E-79B2-4012-85BC-725F5B78A505}" dt="2025-03-20T21:50:55.853" v="930" actId="478"/>
          <ac:spMkLst>
            <pc:docMk/>
            <pc:sldMk cId="3283275658" sldId="341"/>
            <ac:spMk id="10" creationId="{06777695-56A8-87FE-AADC-59B2228047EB}"/>
          </ac:spMkLst>
        </pc:spChg>
        <pc:spChg chg="del">
          <ac:chgData name="Forrest, Nigel" userId="37c6e9b6-7b57-4814-b1be-0df2ee3e1a53" providerId="ADAL" clId="{D3C0B68E-79B2-4012-85BC-725F5B78A505}" dt="2025-03-20T21:51:03.291" v="932" actId="478"/>
          <ac:spMkLst>
            <pc:docMk/>
            <pc:sldMk cId="3283275658" sldId="341"/>
            <ac:spMk id="14" creationId="{ABB91B36-EBC6-0F2E-2F24-83B3E584FEBB}"/>
          </ac:spMkLst>
        </pc:spChg>
        <pc:spChg chg="del">
          <ac:chgData name="Forrest, Nigel" userId="37c6e9b6-7b57-4814-b1be-0df2ee3e1a53" providerId="ADAL" clId="{D3C0B68E-79B2-4012-85BC-725F5B78A505}" dt="2025-03-20T21:51:03.291" v="932" actId="478"/>
          <ac:spMkLst>
            <pc:docMk/>
            <pc:sldMk cId="3283275658" sldId="341"/>
            <ac:spMk id="16" creationId="{808E15E7-EEB0-1494-E0E3-AE9716ABF920}"/>
          </ac:spMkLst>
        </pc:spChg>
        <pc:grpChg chg="mod">
          <ac:chgData name="Forrest, Nigel" userId="37c6e9b6-7b57-4814-b1be-0df2ee3e1a53" providerId="ADAL" clId="{D3C0B68E-79B2-4012-85BC-725F5B78A505}" dt="2025-03-20T21:50:46.479" v="928" actId="14100"/>
          <ac:grpSpMkLst>
            <pc:docMk/>
            <pc:sldMk cId="3283275658" sldId="341"/>
            <ac:grpSpMk id="30" creationId="{753E78D7-A28E-B681-9F01-833602AF1162}"/>
          </ac:grpSpMkLst>
        </pc:grpChg>
        <pc:graphicFrameChg chg="add mod modGraphic">
          <ac:chgData name="Forrest, Nigel" userId="37c6e9b6-7b57-4814-b1be-0df2ee3e1a53" providerId="ADAL" clId="{D3C0B68E-79B2-4012-85BC-725F5B78A505}" dt="2025-03-20T21:53:27.018" v="956" actId="14100"/>
          <ac:graphicFrameMkLst>
            <pc:docMk/>
            <pc:sldMk cId="3283275658" sldId="341"/>
            <ac:graphicFrameMk id="4" creationId="{F97FC0BB-C8C0-4763-1CD2-5840BD9081E1}"/>
          </ac:graphicFrameMkLst>
        </pc:graphicFrameChg>
      </pc:sldChg>
      <pc:sldChg chg="addSp delSp modSp del mod">
        <pc:chgData name="Forrest, Nigel" userId="37c6e9b6-7b57-4814-b1be-0df2ee3e1a53" providerId="ADAL" clId="{D3C0B68E-79B2-4012-85BC-725F5B78A505}" dt="2025-03-20T20:06:43.555" v="30" actId="47"/>
        <pc:sldMkLst>
          <pc:docMk/>
          <pc:sldMk cId="99870680" sldId="342"/>
        </pc:sldMkLst>
        <pc:spChg chg="add del mod">
          <ac:chgData name="Forrest, Nigel" userId="37c6e9b6-7b57-4814-b1be-0df2ee3e1a53" providerId="ADAL" clId="{D3C0B68E-79B2-4012-85BC-725F5B78A505}" dt="2025-03-20T20:01:48.876" v="16" actId="478"/>
          <ac:spMkLst>
            <pc:docMk/>
            <pc:sldMk cId="99870680" sldId="342"/>
            <ac:spMk id="2" creationId="{51F68A76-DB78-9BD2-E25B-CD0E03E526AD}"/>
          </ac:spMkLst>
        </pc:spChg>
        <pc:spChg chg="add del mod">
          <ac:chgData name="Forrest, Nigel" userId="37c6e9b6-7b57-4814-b1be-0df2ee3e1a53" providerId="ADAL" clId="{D3C0B68E-79B2-4012-85BC-725F5B78A505}" dt="2025-03-20T20:01:52.532" v="17" actId="478"/>
          <ac:spMkLst>
            <pc:docMk/>
            <pc:sldMk cId="99870680" sldId="342"/>
            <ac:spMk id="4" creationId="{662E34C4-490D-BAC0-3B35-CC734598747E}"/>
          </ac:spMkLst>
        </pc:spChg>
        <pc:spChg chg="del">
          <ac:chgData name="Forrest, Nigel" userId="37c6e9b6-7b57-4814-b1be-0df2ee3e1a53" providerId="ADAL" clId="{D3C0B68E-79B2-4012-85BC-725F5B78A505}" dt="2025-03-20T19:59:47.292" v="9" actId="478"/>
          <ac:spMkLst>
            <pc:docMk/>
            <pc:sldMk cId="99870680" sldId="342"/>
            <ac:spMk id="7" creationId="{E6266B87-F9F2-AF5A-42B0-52690711CC02}"/>
          </ac:spMkLst>
        </pc:spChg>
        <pc:spChg chg="del">
          <ac:chgData name="Forrest, Nigel" userId="37c6e9b6-7b57-4814-b1be-0df2ee3e1a53" providerId="ADAL" clId="{D3C0B68E-79B2-4012-85BC-725F5B78A505}" dt="2025-03-20T19:59:47.292" v="9" actId="478"/>
          <ac:spMkLst>
            <pc:docMk/>
            <pc:sldMk cId="99870680" sldId="342"/>
            <ac:spMk id="8" creationId="{1C4FDD4F-C9BB-2449-B361-2BE2C83F0B4E}"/>
          </ac:spMkLst>
        </pc:spChg>
        <pc:spChg chg="del">
          <ac:chgData name="Forrest, Nigel" userId="37c6e9b6-7b57-4814-b1be-0df2ee3e1a53" providerId="ADAL" clId="{D3C0B68E-79B2-4012-85BC-725F5B78A505}" dt="2025-03-20T19:59:34.763" v="7" actId="478"/>
          <ac:spMkLst>
            <pc:docMk/>
            <pc:sldMk cId="99870680" sldId="342"/>
            <ac:spMk id="14" creationId="{A0EE7B08-A9F3-1582-38D8-9B5020C570FA}"/>
          </ac:spMkLst>
        </pc:spChg>
        <pc:spChg chg="del">
          <ac:chgData name="Forrest, Nigel" userId="37c6e9b6-7b57-4814-b1be-0df2ee3e1a53" providerId="ADAL" clId="{D3C0B68E-79B2-4012-85BC-725F5B78A505}" dt="2025-03-20T19:59:34.763" v="7" actId="478"/>
          <ac:spMkLst>
            <pc:docMk/>
            <pc:sldMk cId="99870680" sldId="342"/>
            <ac:spMk id="16" creationId="{863BC538-DD2D-40C1-CB2E-7B08A93459FD}"/>
          </ac:spMkLst>
        </pc:spChg>
        <pc:spChg chg="del">
          <ac:chgData name="Forrest, Nigel" userId="37c6e9b6-7b57-4814-b1be-0df2ee3e1a53" providerId="ADAL" clId="{D3C0B68E-79B2-4012-85BC-725F5B78A505}" dt="2025-03-20T19:59:34.763" v="7" actId="478"/>
          <ac:spMkLst>
            <pc:docMk/>
            <pc:sldMk cId="99870680" sldId="342"/>
            <ac:spMk id="20" creationId="{51316E8A-EDDA-3E7C-B5CA-74187512640B}"/>
          </ac:spMkLst>
        </pc:spChg>
        <pc:spChg chg="del">
          <ac:chgData name="Forrest, Nigel" userId="37c6e9b6-7b57-4814-b1be-0df2ee3e1a53" providerId="ADAL" clId="{D3C0B68E-79B2-4012-85BC-725F5B78A505}" dt="2025-03-20T19:59:47.292" v="9" actId="478"/>
          <ac:spMkLst>
            <pc:docMk/>
            <pc:sldMk cId="99870680" sldId="342"/>
            <ac:spMk id="24" creationId="{49B77901-86E2-0616-8CEB-D10B6D993B69}"/>
          </ac:spMkLst>
        </pc:spChg>
        <pc:spChg chg="del">
          <ac:chgData name="Forrest, Nigel" userId="37c6e9b6-7b57-4814-b1be-0df2ee3e1a53" providerId="ADAL" clId="{D3C0B68E-79B2-4012-85BC-725F5B78A505}" dt="2025-03-20T19:59:47.292" v="9" actId="478"/>
          <ac:spMkLst>
            <pc:docMk/>
            <pc:sldMk cId="99870680" sldId="342"/>
            <ac:spMk id="27" creationId="{77D1187A-4BF6-86CC-2640-23C7436534D3}"/>
          </ac:spMkLst>
        </pc:spChg>
        <pc:spChg chg="del">
          <ac:chgData name="Forrest, Nigel" userId="37c6e9b6-7b57-4814-b1be-0df2ee3e1a53" providerId="ADAL" clId="{D3C0B68E-79B2-4012-85BC-725F5B78A505}" dt="2025-03-20T20:00:57.276" v="14" actId="478"/>
          <ac:spMkLst>
            <pc:docMk/>
            <pc:sldMk cId="99870680" sldId="342"/>
            <ac:spMk id="28" creationId="{941839B4-D42D-1A16-1F3E-D3AC56AAF806}"/>
          </ac:spMkLst>
        </pc:spChg>
        <pc:spChg chg="del">
          <ac:chgData name="Forrest, Nigel" userId="37c6e9b6-7b57-4814-b1be-0df2ee3e1a53" providerId="ADAL" clId="{D3C0B68E-79B2-4012-85BC-725F5B78A505}" dt="2025-03-20T20:00:34.978" v="13" actId="478"/>
          <ac:spMkLst>
            <pc:docMk/>
            <pc:sldMk cId="99870680" sldId="342"/>
            <ac:spMk id="29" creationId="{5AB3F8F3-16EE-C06C-82E1-3C801ED4CA9C}"/>
          </ac:spMkLst>
        </pc:spChg>
        <pc:spChg chg="mod">
          <ac:chgData name="Forrest, Nigel" userId="37c6e9b6-7b57-4814-b1be-0df2ee3e1a53" providerId="ADAL" clId="{D3C0B68E-79B2-4012-85BC-725F5B78A505}" dt="2025-03-20T20:00:58.596" v="15"/>
          <ac:spMkLst>
            <pc:docMk/>
            <pc:sldMk cId="99870680" sldId="342"/>
            <ac:spMk id="44" creationId="{0DB9F48E-9F17-697F-9C54-A3BFAE01CC97}"/>
          </ac:spMkLst>
        </pc:spChg>
        <pc:grpChg chg="add del mod">
          <ac:chgData name="Forrest, Nigel" userId="37c6e9b6-7b57-4814-b1be-0df2ee3e1a53" providerId="ADAL" clId="{D3C0B68E-79B2-4012-85BC-725F5B78A505}" dt="2025-03-20T20:01:55.153" v="18" actId="478"/>
          <ac:grpSpMkLst>
            <pc:docMk/>
            <pc:sldMk cId="99870680" sldId="342"/>
            <ac:grpSpMk id="32" creationId="{C9DA40F9-C0B0-B3FB-228B-1A49C77C1E21}"/>
          </ac:grpSpMkLst>
        </pc:grpChg>
        <pc:grpChg chg="del">
          <ac:chgData name="Forrest, Nigel" userId="37c6e9b6-7b57-4814-b1be-0df2ee3e1a53" providerId="ADAL" clId="{D3C0B68E-79B2-4012-85BC-725F5B78A505}" dt="2025-03-20T19:59:34.763" v="7" actId="478"/>
          <ac:grpSpMkLst>
            <pc:docMk/>
            <pc:sldMk cId="99870680" sldId="342"/>
            <ac:grpSpMk id="116" creationId="{24B4FE1C-8793-8B99-332E-1C87C0B295B4}"/>
          </ac:grpSpMkLst>
        </pc:grpChg>
        <pc:picChg chg="mod">
          <ac:chgData name="Forrest, Nigel" userId="37c6e9b6-7b57-4814-b1be-0df2ee3e1a53" providerId="ADAL" clId="{D3C0B68E-79B2-4012-85BC-725F5B78A505}" dt="2025-03-20T20:00:58.596" v="15"/>
          <ac:picMkLst>
            <pc:docMk/>
            <pc:sldMk cId="99870680" sldId="342"/>
            <ac:picMk id="33" creationId="{2B0FBB67-F92A-76D7-BC58-2A7C7CBBC4B6}"/>
          </ac:picMkLst>
        </pc:picChg>
        <pc:picChg chg="del">
          <ac:chgData name="Forrest, Nigel" userId="37c6e9b6-7b57-4814-b1be-0df2ee3e1a53" providerId="ADAL" clId="{D3C0B68E-79B2-4012-85BC-725F5B78A505}" dt="2025-03-20T19:59:34.763" v="7" actId="478"/>
          <ac:picMkLst>
            <pc:docMk/>
            <pc:sldMk cId="99870680" sldId="342"/>
            <ac:picMk id="34" creationId="{C5C779D2-27DE-7DCE-CBDD-463FEA344C18}"/>
          </ac:picMkLst>
        </pc:picChg>
        <pc:picChg chg="del">
          <ac:chgData name="Forrest, Nigel" userId="37c6e9b6-7b57-4814-b1be-0df2ee3e1a53" providerId="ADAL" clId="{D3C0B68E-79B2-4012-85BC-725F5B78A505}" dt="2025-03-20T19:59:34.763" v="7" actId="478"/>
          <ac:picMkLst>
            <pc:docMk/>
            <pc:sldMk cId="99870680" sldId="342"/>
            <ac:picMk id="35" creationId="{55F0B689-B125-AE9A-4743-830977531885}"/>
          </ac:picMkLst>
        </pc:picChg>
        <pc:picChg chg="del">
          <ac:chgData name="Forrest, Nigel" userId="37c6e9b6-7b57-4814-b1be-0df2ee3e1a53" providerId="ADAL" clId="{D3C0B68E-79B2-4012-85BC-725F5B78A505}" dt="2025-03-20T19:59:50.226" v="10" actId="478"/>
          <ac:picMkLst>
            <pc:docMk/>
            <pc:sldMk cId="99870680" sldId="342"/>
            <ac:picMk id="37" creationId="{461A904C-96D7-CFF5-5C24-D399DB9E46D6}"/>
          </ac:picMkLst>
        </pc:picChg>
        <pc:picChg chg="mod">
          <ac:chgData name="Forrest, Nigel" userId="37c6e9b6-7b57-4814-b1be-0df2ee3e1a53" providerId="ADAL" clId="{D3C0B68E-79B2-4012-85BC-725F5B78A505}" dt="2025-03-20T20:00:58.596" v="15"/>
          <ac:picMkLst>
            <pc:docMk/>
            <pc:sldMk cId="99870680" sldId="342"/>
            <ac:picMk id="38" creationId="{2A14D84E-C653-5BC8-B285-F0F8F993B4D4}"/>
          </ac:picMkLst>
        </pc:picChg>
        <pc:picChg chg="mod">
          <ac:chgData name="Forrest, Nigel" userId="37c6e9b6-7b57-4814-b1be-0df2ee3e1a53" providerId="ADAL" clId="{D3C0B68E-79B2-4012-85BC-725F5B78A505}" dt="2025-03-20T20:00:58.596" v="15"/>
          <ac:picMkLst>
            <pc:docMk/>
            <pc:sldMk cId="99870680" sldId="342"/>
            <ac:picMk id="40" creationId="{827D6772-E86D-E0AE-3EA0-0C16FCABACF7}"/>
          </ac:picMkLst>
        </pc:picChg>
        <pc:picChg chg="mod">
          <ac:chgData name="Forrest, Nigel" userId="37c6e9b6-7b57-4814-b1be-0df2ee3e1a53" providerId="ADAL" clId="{D3C0B68E-79B2-4012-85BC-725F5B78A505}" dt="2025-03-20T20:00:58.596" v="15"/>
          <ac:picMkLst>
            <pc:docMk/>
            <pc:sldMk cId="99870680" sldId="342"/>
            <ac:picMk id="41" creationId="{9757B70D-4A5B-8BAC-10D3-D25337CC8434}"/>
          </ac:picMkLst>
        </pc:picChg>
        <pc:picChg chg="del">
          <ac:chgData name="Forrest, Nigel" userId="37c6e9b6-7b57-4814-b1be-0df2ee3e1a53" providerId="ADAL" clId="{D3C0B68E-79B2-4012-85BC-725F5B78A505}" dt="2025-03-20T19:59:47.292" v="9" actId="478"/>
          <ac:picMkLst>
            <pc:docMk/>
            <pc:sldMk cId="99870680" sldId="342"/>
            <ac:picMk id="42" creationId="{FA4196AB-9A9D-F774-DE13-84B8D276A65D}"/>
          </ac:picMkLst>
        </pc:picChg>
        <pc:picChg chg="mod">
          <ac:chgData name="Forrest, Nigel" userId="37c6e9b6-7b57-4814-b1be-0df2ee3e1a53" providerId="ADAL" clId="{D3C0B68E-79B2-4012-85BC-725F5B78A505}" dt="2025-03-20T20:00:58.596" v="15"/>
          <ac:picMkLst>
            <pc:docMk/>
            <pc:sldMk cId="99870680" sldId="342"/>
            <ac:picMk id="43" creationId="{E283F3EE-6F46-88E7-DDF2-0D7897281022}"/>
          </ac:picMkLst>
        </pc:picChg>
        <pc:picChg chg="del">
          <ac:chgData name="Forrest, Nigel" userId="37c6e9b6-7b57-4814-b1be-0df2ee3e1a53" providerId="ADAL" clId="{D3C0B68E-79B2-4012-85BC-725F5B78A505}" dt="2025-03-20T19:59:38.757" v="8" actId="478"/>
          <ac:picMkLst>
            <pc:docMk/>
            <pc:sldMk cId="99870680" sldId="342"/>
            <ac:picMk id="123" creationId="{27944B58-7F40-F0D0-6031-89ECE993CB25}"/>
          </ac:picMkLst>
        </pc:picChg>
        <pc:cxnChg chg="del mod">
          <ac:chgData name="Forrest, Nigel" userId="37c6e9b6-7b57-4814-b1be-0df2ee3e1a53" providerId="ADAL" clId="{D3C0B68E-79B2-4012-85BC-725F5B78A505}" dt="2025-03-20T20:00:02.792" v="11" actId="478"/>
          <ac:cxnSpMkLst>
            <pc:docMk/>
            <pc:sldMk cId="99870680" sldId="342"/>
            <ac:cxnSpMk id="15" creationId="{EAA3FF02-F2AE-D1CC-24F1-0349920338E7}"/>
          </ac:cxnSpMkLst>
        </pc:cxnChg>
        <pc:cxnChg chg="del mod">
          <ac:chgData name="Forrest, Nigel" userId="37c6e9b6-7b57-4814-b1be-0df2ee3e1a53" providerId="ADAL" clId="{D3C0B68E-79B2-4012-85BC-725F5B78A505}" dt="2025-03-20T20:00:02.792" v="11" actId="478"/>
          <ac:cxnSpMkLst>
            <pc:docMk/>
            <pc:sldMk cId="99870680" sldId="342"/>
            <ac:cxnSpMk id="17" creationId="{6BB060CD-D357-7F0E-95DA-CE593869B17C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18" creationId="{3594BB5F-62B8-8725-3D45-4C696EE6B83C}"/>
          </ac:cxnSpMkLst>
        </pc:cxnChg>
        <pc:cxnChg chg="del mod">
          <ac:chgData name="Forrest, Nigel" userId="37c6e9b6-7b57-4814-b1be-0df2ee3e1a53" providerId="ADAL" clId="{D3C0B68E-79B2-4012-85BC-725F5B78A505}" dt="2025-03-20T20:00:02.792" v="11" actId="478"/>
          <ac:cxnSpMkLst>
            <pc:docMk/>
            <pc:sldMk cId="99870680" sldId="342"/>
            <ac:cxnSpMk id="19" creationId="{4451FC35-DE9C-6089-377F-BEE612E59DAE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21" creationId="{36106466-3A0B-10F5-5003-AE9983A644EE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22" creationId="{9B08A96A-265A-E671-A01C-8C683F668C7E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23" creationId="{F0D4ECA4-5F34-A786-26B1-B2257BA0233E}"/>
          </ac:cxnSpMkLst>
        </pc:cxnChg>
        <pc:cxnChg chg="del mod">
          <ac:chgData name="Forrest, Nigel" userId="37c6e9b6-7b57-4814-b1be-0df2ee3e1a53" providerId="ADAL" clId="{D3C0B68E-79B2-4012-85BC-725F5B78A505}" dt="2025-03-20T19:59:47.292" v="9" actId="478"/>
          <ac:cxnSpMkLst>
            <pc:docMk/>
            <pc:sldMk cId="99870680" sldId="342"/>
            <ac:cxnSpMk id="25" creationId="{95C1D73E-0FA5-9118-D086-40E4FCA512A9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26" creationId="{0C3302A2-A220-FF69-BCFF-A11E7CC39D7A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30" creationId="{37E39305-E518-D622-CC36-636F41F8F706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36" creationId="{43824324-E448-B024-9D75-9544862E0BA0}"/>
          </ac:cxnSpMkLst>
        </pc:cxnChg>
        <pc:cxnChg chg="del mod">
          <ac:chgData name="Forrest, Nigel" userId="37c6e9b6-7b57-4814-b1be-0df2ee3e1a53" providerId="ADAL" clId="{D3C0B68E-79B2-4012-85BC-725F5B78A505}" dt="2025-03-20T20:00:29.224" v="12" actId="478"/>
          <ac:cxnSpMkLst>
            <pc:docMk/>
            <pc:sldMk cId="99870680" sldId="342"/>
            <ac:cxnSpMk id="39" creationId="{0B8B3B40-0B48-54E5-CED5-C7F221447091}"/>
          </ac:cxnSpMkLst>
        </pc:cxnChg>
      </pc:sldChg>
      <pc:sldChg chg="modSp mod modAnim">
        <pc:chgData name="Forrest, Nigel" userId="37c6e9b6-7b57-4814-b1be-0df2ee3e1a53" providerId="ADAL" clId="{D3C0B68E-79B2-4012-85BC-725F5B78A505}" dt="2025-03-20T22:38:47.500" v="1109"/>
        <pc:sldMkLst>
          <pc:docMk/>
          <pc:sldMk cId="2044539733" sldId="344"/>
        </pc:sldMkLst>
        <pc:spChg chg="mod">
          <ac:chgData name="Forrest, Nigel" userId="37c6e9b6-7b57-4814-b1be-0df2ee3e1a53" providerId="ADAL" clId="{D3C0B68E-79B2-4012-85BC-725F5B78A505}" dt="2025-03-20T22:15:43.353" v="1098" actId="208"/>
          <ac:spMkLst>
            <pc:docMk/>
            <pc:sldMk cId="2044539733" sldId="344"/>
            <ac:spMk id="14" creationId="{FB5D7BA7-DB7E-6AD0-D87D-3A62659CC8EC}"/>
          </ac:spMkLst>
        </pc:spChg>
        <pc:spChg chg="mod">
          <ac:chgData name="Forrest, Nigel" userId="37c6e9b6-7b57-4814-b1be-0df2ee3e1a53" providerId="ADAL" clId="{D3C0B68E-79B2-4012-85BC-725F5B78A505}" dt="2025-03-20T22:17:26.930" v="1100" actId="20577"/>
          <ac:spMkLst>
            <pc:docMk/>
            <pc:sldMk cId="2044539733" sldId="344"/>
            <ac:spMk id="16" creationId="{2E736013-800C-40A1-8749-6A85CADA4CBC}"/>
          </ac:spMkLst>
        </pc:spChg>
        <pc:spChg chg="mod">
          <ac:chgData name="Forrest, Nigel" userId="37c6e9b6-7b57-4814-b1be-0df2ee3e1a53" providerId="ADAL" clId="{D3C0B68E-79B2-4012-85BC-725F5B78A505}" dt="2025-03-20T22:08:57.160" v="1038" actId="12"/>
          <ac:spMkLst>
            <pc:docMk/>
            <pc:sldMk cId="2044539733" sldId="344"/>
            <ac:spMk id="20" creationId="{DB325AA8-8496-F1AF-601A-E330C0F810C6}"/>
          </ac:spMkLst>
        </pc:spChg>
        <pc:spChg chg="mod">
          <ac:chgData name="Forrest, Nigel" userId="37c6e9b6-7b57-4814-b1be-0df2ee3e1a53" providerId="ADAL" clId="{D3C0B68E-79B2-4012-85BC-725F5B78A505}" dt="2025-03-20T22:13:28.789" v="1089" actId="14100"/>
          <ac:spMkLst>
            <pc:docMk/>
            <pc:sldMk cId="2044539733" sldId="344"/>
            <ac:spMk id="24" creationId="{D0D3CE7F-0E00-EF28-57DC-F6FB546F195B}"/>
          </ac:spMkLst>
        </pc:spChg>
        <pc:spChg chg="mod">
          <ac:chgData name="Forrest, Nigel" userId="37c6e9b6-7b57-4814-b1be-0df2ee3e1a53" providerId="ADAL" clId="{D3C0B68E-79B2-4012-85BC-725F5B78A505}" dt="2025-03-20T22:11:25.548" v="1071" actId="14100"/>
          <ac:spMkLst>
            <pc:docMk/>
            <pc:sldMk cId="2044539733" sldId="344"/>
            <ac:spMk id="27" creationId="{34A1EC8A-1A2F-9E04-AB8B-EB8ABFE4E0F4}"/>
          </ac:spMkLst>
        </pc:spChg>
        <pc:spChg chg="mod">
          <ac:chgData name="Forrest, Nigel" userId="37c6e9b6-7b57-4814-b1be-0df2ee3e1a53" providerId="ADAL" clId="{D3C0B68E-79B2-4012-85BC-725F5B78A505}" dt="2025-03-20T22:14:26.604" v="1097" actId="14100"/>
          <ac:spMkLst>
            <pc:docMk/>
            <pc:sldMk cId="2044539733" sldId="344"/>
            <ac:spMk id="29" creationId="{11F3A96D-589F-36F4-C41B-A67F358A0885}"/>
          </ac:spMkLst>
        </pc:spChg>
        <pc:grpChg chg="mod">
          <ac:chgData name="Forrest, Nigel" userId="37c6e9b6-7b57-4814-b1be-0df2ee3e1a53" providerId="ADAL" clId="{D3C0B68E-79B2-4012-85BC-725F5B78A505}" dt="2025-03-20T22:14:16.538" v="1095" actId="1076"/>
          <ac:grpSpMkLst>
            <pc:docMk/>
            <pc:sldMk cId="2044539733" sldId="344"/>
            <ac:grpSpMk id="116" creationId="{DD79B293-117D-C4AD-C8A0-922E07C2E96A}"/>
          </ac:grpSpMkLst>
        </pc:grpChg>
        <pc:picChg chg="mod">
          <ac:chgData name="Forrest, Nigel" userId="37c6e9b6-7b57-4814-b1be-0df2ee3e1a53" providerId="ADAL" clId="{D3C0B68E-79B2-4012-85BC-725F5B78A505}" dt="2025-03-20T22:03:33.211" v="981" actId="1076"/>
          <ac:picMkLst>
            <pc:docMk/>
            <pc:sldMk cId="2044539733" sldId="344"/>
            <ac:picMk id="34" creationId="{D97E8033-5A6A-3B6A-F0B0-B97E110E67D1}"/>
          </ac:picMkLst>
        </pc:picChg>
        <pc:picChg chg="mod">
          <ac:chgData name="Forrest, Nigel" userId="37c6e9b6-7b57-4814-b1be-0df2ee3e1a53" providerId="ADAL" clId="{D3C0B68E-79B2-4012-85BC-725F5B78A505}" dt="2025-03-20T22:11:54.369" v="1074" actId="1076"/>
          <ac:picMkLst>
            <pc:docMk/>
            <pc:sldMk cId="2044539733" sldId="344"/>
            <ac:picMk id="35" creationId="{30FC9594-40AA-A42D-7329-D1E22FB1F150}"/>
          </ac:picMkLst>
        </pc:picChg>
        <pc:picChg chg="mod">
          <ac:chgData name="Forrest, Nigel" userId="37c6e9b6-7b57-4814-b1be-0df2ee3e1a53" providerId="ADAL" clId="{D3C0B68E-79B2-4012-85BC-725F5B78A505}" dt="2025-03-20T22:13:45.521" v="1091" actId="14100"/>
          <ac:picMkLst>
            <pc:docMk/>
            <pc:sldMk cId="2044539733" sldId="344"/>
            <ac:picMk id="37" creationId="{27E7D0D4-7A19-DBBF-A60A-3E1AA750903B}"/>
          </ac:picMkLst>
        </pc:picChg>
        <pc:picChg chg="mod">
          <ac:chgData name="Forrest, Nigel" userId="37c6e9b6-7b57-4814-b1be-0df2ee3e1a53" providerId="ADAL" clId="{D3C0B68E-79B2-4012-85BC-725F5B78A505}" dt="2025-03-20T22:11:42.868" v="1073" actId="1076"/>
          <ac:picMkLst>
            <pc:docMk/>
            <pc:sldMk cId="2044539733" sldId="344"/>
            <ac:picMk id="42" creationId="{43B3CDFC-58FC-A2E7-7948-A0EC493C0ED5}"/>
          </ac:picMkLst>
        </pc:picChg>
        <pc:picChg chg="mod">
          <ac:chgData name="Forrest, Nigel" userId="37c6e9b6-7b57-4814-b1be-0df2ee3e1a53" providerId="ADAL" clId="{D3C0B68E-79B2-4012-85BC-725F5B78A505}" dt="2025-03-20T22:17:40.865" v="1101" actId="1076"/>
          <ac:picMkLst>
            <pc:docMk/>
            <pc:sldMk cId="2044539733" sldId="344"/>
            <ac:picMk id="123" creationId="{E5C235A2-C58F-BE51-010C-41E71C8D3665}"/>
          </ac:picMkLst>
        </pc:picChg>
        <pc:cxnChg chg="mod">
          <ac:chgData name="Forrest, Nigel" userId="37c6e9b6-7b57-4814-b1be-0df2ee3e1a53" providerId="ADAL" clId="{D3C0B68E-79B2-4012-85BC-725F5B78A505}" dt="2025-03-20T22:03:09.924" v="978" actId="14100"/>
          <ac:cxnSpMkLst>
            <pc:docMk/>
            <pc:sldMk cId="2044539733" sldId="344"/>
            <ac:cxnSpMk id="15" creationId="{08622B08-5A32-15D5-21D2-A942D746A574}"/>
          </ac:cxnSpMkLst>
        </pc:cxnChg>
        <pc:cxnChg chg="mod">
          <ac:chgData name="Forrest, Nigel" userId="37c6e9b6-7b57-4814-b1be-0df2ee3e1a53" providerId="ADAL" clId="{D3C0B68E-79B2-4012-85BC-725F5B78A505}" dt="2025-03-20T22:08:13.196" v="1027" actId="14100"/>
          <ac:cxnSpMkLst>
            <pc:docMk/>
            <pc:sldMk cId="2044539733" sldId="344"/>
            <ac:cxnSpMk id="17" creationId="{8CF35C48-6DE3-2E70-CE07-832B271DF991}"/>
          </ac:cxnSpMkLst>
        </pc:cxnChg>
        <pc:cxnChg chg="mod">
          <ac:chgData name="Forrest, Nigel" userId="37c6e9b6-7b57-4814-b1be-0df2ee3e1a53" providerId="ADAL" clId="{D3C0B68E-79B2-4012-85BC-725F5B78A505}" dt="2025-03-20T22:08:13.196" v="1027" actId="14100"/>
          <ac:cxnSpMkLst>
            <pc:docMk/>
            <pc:sldMk cId="2044539733" sldId="344"/>
            <ac:cxnSpMk id="18" creationId="{8A28B298-6103-37E9-5654-1CC2432BD6F6}"/>
          </ac:cxnSpMkLst>
        </pc:cxnChg>
        <pc:cxnChg chg="mod">
          <ac:chgData name="Forrest, Nigel" userId="37c6e9b6-7b57-4814-b1be-0df2ee3e1a53" providerId="ADAL" clId="{D3C0B68E-79B2-4012-85BC-725F5B78A505}" dt="2025-03-20T22:08:13.196" v="1027" actId="14100"/>
          <ac:cxnSpMkLst>
            <pc:docMk/>
            <pc:sldMk cId="2044539733" sldId="344"/>
            <ac:cxnSpMk id="19" creationId="{17AE5511-2A1B-E270-DB94-4B12FA245DF1}"/>
          </ac:cxnSpMkLst>
        </pc:cxnChg>
        <pc:cxnChg chg="mod">
          <ac:chgData name="Forrest, Nigel" userId="37c6e9b6-7b57-4814-b1be-0df2ee3e1a53" providerId="ADAL" clId="{D3C0B68E-79B2-4012-85BC-725F5B78A505}" dt="2025-03-20T22:08:41.673" v="1030" actId="14100"/>
          <ac:cxnSpMkLst>
            <pc:docMk/>
            <pc:sldMk cId="2044539733" sldId="344"/>
            <ac:cxnSpMk id="21" creationId="{B877F6E1-B64F-C3DE-934E-3FCEC133F27B}"/>
          </ac:cxnSpMkLst>
        </pc:cxnChg>
        <pc:cxnChg chg="mod">
          <ac:chgData name="Forrest, Nigel" userId="37c6e9b6-7b57-4814-b1be-0df2ee3e1a53" providerId="ADAL" clId="{D3C0B68E-79B2-4012-85BC-725F5B78A505}" dt="2025-03-20T22:08:41.673" v="1030" actId="14100"/>
          <ac:cxnSpMkLst>
            <pc:docMk/>
            <pc:sldMk cId="2044539733" sldId="344"/>
            <ac:cxnSpMk id="22" creationId="{573F115B-A487-3F74-9A21-F5F5DB0F5F2C}"/>
          </ac:cxnSpMkLst>
        </pc:cxnChg>
        <pc:cxnChg chg="mod">
          <ac:chgData name="Forrest, Nigel" userId="37c6e9b6-7b57-4814-b1be-0df2ee3e1a53" providerId="ADAL" clId="{D3C0B68E-79B2-4012-85BC-725F5B78A505}" dt="2025-03-20T22:08:13.196" v="1027" actId="14100"/>
          <ac:cxnSpMkLst>
            <pc:docMk/>
            <pc:sldMk cId="2044539733" sldId="344"/>
            <ac:cxnSpMk id="23" creationId="{F23BE831-22C5-2D83-4925-ED0FFACB6B81}"/>
          </ac:cxnSpMkLst>
        </pc:cxnChg>
        <pc:cxnChg chg="mod">
          <ac:chgData name="Forrest, Nigel" userId="37c6e9b6-7b57-4814-b1be-0df2ee3e1a53" providerId="ADAL" clId="{D3C0B68E-79B2-4012-85BC-725F5B78A505}" dt="2025-03-20T22:13:28.789" v="1089" actId="14100"/>
          <ac:cxnSpMkLst>
            <pc:docMk/>
            <pc:sldMk cId="2044539733" sldId="344"/>
            <ac:cxnSpMk id="25" creationId="{72F75ECE-0281-FFE1-6435-B6D56ECCFC6F}"/>
          </ac:cxnSpMkLst>
        </pc:cxnChg>
        <pc:cxnChg chg="mod">
          <ac:chgData name="Forrest, Nigel" userId="37c6e9b6-7b57-4814-b1be-0df2ee3e1a53" providerId="ADAL" clId="{D3C0B68E-79B2-4012-85BC-725F5B78A505}" dt="2025-03-20T22:11:25.548" v="1071" actId="14100"/>
          <ac:cxnSpMkLst>
            <pc:docMk/>
            <pc:sldMk cId="2044539733" sldId="344"/>
            <ac:cxnSpMk id="26" creationId="{7789DEF6-D835-60D5-8F1B-A9756AD6EBAA}"/>
          </ac:cxnSpMkLst>
        </pc:cxnChg>
        <pc:cxnChg chg="mod">
          <ac:chgData name="Forrest, Nigel" userId="37c6e9b6-7b57-4814-b1be-0df2ee3e1a53" providerId="ADAL" clId="{D3C0B68E-79B2-4012-85BC-725F5B78A505}" dt="2025-03-20T22:11:25.548" v="1071" actId="14100"/>
          <ac:cxnSpMkLst>
            <pc:docMk/>
            <pc:sldMk cId="2044539733" sldId="344"/>
            <ac:cxnSpMk id="30" creationId="{98A3BC04-0EE1-53B6-1355-A326D1A40DC4}"/>
          </ac:cxnSpMkLst>
        </pc:cxnChg>
        <pc:cxnChg chg="mod">
          <ac:chgData name="Forrest, Nigel" userId="37c6e9b6-7b57-4814-b1be-0df2ee3e1a53" providerId="ADAL" clId="{D3C0B68E-79B2-4012-85BC-725F5B78A505}" dt="2025-03-20T22:03:09.924" v="978" actId="14100"/>
          <ac:cxnSpMkLst>
            <pc:docMk/>
            <pc:sldMk cId="2044539733" sldId="344"/>
            <ac:cxnSpMk id="36" creationId="{3490A9C2-C2C1-5523-0066-24FCB36B7C2A}"/>
          </ac:cxnSpMkLst>
        </pc:cxnChg>
        <pc:cxnChg chg="mod">
          <ac:chgData name="Forrest, Nigel" userId="37c6e9b6-7b57-4814-b1be-0df2ee3e1a53" providerId="ADAL" clId="{D3C0B68E-79B2-4012-85BC-725F5B78A505}" dt="2025-03-20T22:03:09.924" v="978" actId="14100"/>
          <ac:cxnSpMkLst>
            <pc:docMk/>
            <pc:sldMk cId="2044539733" sldId="344"/>
            <ac:cxnSpMk id="39" creationId="{CF24ECC1-E9C7-0091-9271-ADAB7824C0CC}"/>
          </ac:cxnSpMkLst>
        </pc:cxnChg>
      </pc:sldChg>
      <pc:sldChg chg="addSp delSp modSp add mod modAnim">
        <pc:chgData name="Forrest, Nigel" userId="37c6e9b6-7b57-4814-b1be-0df2ee3e1a53" providerId="ADAL" clId="{D3C0B68E-79B2-4012-85BC-725F5B78A505}" dt="2025-03-21T07:56:41.635" v="1810"/>
        <pc:sldMkLst>
          <pc:docMk/>
          <pc:sldMk cId="463379077" sldId="345"/>
        </pc:sldMkLst>
        <pc:spChg chg="mod">
          <ac:chgData name="Forrest, Nigel" userId="37c6e9b6-7b57-4814-b1be-0df2ee3e1a53" providerId="ADAL" clId="{D3C0B68E-79B2-4012-85BC-725F5B78A505}" dt="2025-03-20T21:54:58.819" v="966" actId="255"/>
          <ac:spMkLst>
            <pc:docMk/>
            <pc:sldMk cId="463379077" sldId="345"/>
            <ac:spMk id="4" creationId="{28310B4B-49A8-08C4-8535-374BBF3C1365}"/>
          </ac:spMkLst>
        </pc:spChg>
        <pc:spChg chg="del mod">
          <ac:chgData name="Forrest, Nigel" userId="37c6e9b6-7b57-4814-b1be-0df2ee3e1a53" providerId="ADAL" clId="{D3C0B68E-79B2-4012-85BC-725F5B78A505}" dt="2025-03-20T20:03:12.874" v="21" actId="478"/>
          <ac:spMkLst>
            <pc:docMk/>
            <pc:sldMk cId="463379077" sldId="345"/>
            <ac:spMk id="29" creationId="{49EC6FE5-C710-4FC4-B15B-FCF8B1A8E934}"/>
          </ac:spMkLst>
        </pc:spChg>
        <pc:spChg chg="mod">
          <ac:chgData name="Forrest, Nigel" userId="37c6e9b6-7b57-4814-b1be-0df2ee3e1a53" providerId="ADAL" clId="{D3C0B68E-79B2-4012-85BC-725F5B78A505}" dt="2025-03-20T21:54:58.819" v="966" actId="255"/>
          <ac:spMkLst>
            <pc:docMk/>
            <pc:sldMk cId="463379077" sldId="345"/>
            <ac:spMk id="32" creationId="{819F9278-0D34-45C1-2F90-2C5286F6C457}"/>
          </ac:spMkLst>
        </pc:spChg>
        <pc:grpChg chg="add mod">
          <ac:chgData name="Forrest, Nigel" userId="37c6e9b6-7b57-4814-b1be-0df2ee3e1a53" providerId="ADAL" clId="{D3C0B68E-79B2-4012-85BC-725F5B78A505}" dt="2025-03-20T21:54:54.732" v="965" actId="1035"/>
          <ac:grpSpMkLst>
            <pc:docMk/>
            <pc:sldMk cId="463379077" sldId="345"/>
            <ac:grpSpMk id="2" creationId="{1AE04A1E-2252-49FD-6899-DEC778D4BF3D}"/>
          </ac:grpSpMkLst>
        </pc:grpChg>
        <pc:grpChg chg="mod">
          <ac:chgData name="Forrest, Nigel" userId="37c6e9b6-7b57-4814-b1be-0df2ee3e1a53" providerId="ADAL" clId="{D3C0B68E-79B2-4012-85BC-725F5B78A505}" dt="2025-03-20T20:04:00.199" v="29" actId="1076"/>
          <ac:grpSpMkLst>
            <pc:docMk/>
            <pc:sldMk cId="463379077" sldId="345"/>
            <ac:grpSpMk id="116" creationId="{8738647D-61AB-51B6-AA4F-CBEE9C4541CE}"/>
          </ac:grpSpMkLst>
        </pc:grpChg>
        <pc:picChg chg="mod">
          <ac:chgData name="Forrest, Nigel" userId="37c6e9b6-7b57-4814-b1be-0df2ee3e1a53" providerId="ADAL" clId="{D3C0B68E-79B2-4012-85BC-725F5B78A505}" dt="2025-03-21T07:51:11.457" v="1777" actId="14100"/>
          <ac:picMkLst>
            <pc:docMk/>
            <pc:sldMk cId="463379077" sldId="345"/>
            <ac:picMk id="34" creationId="{6AA8C5FE-755E-1650-A40E-A76E2D60375D}"/>
          </ac:picMkLst>
        </pc:picChg>
        <pc:picChg chg="mod">
          <ac:chgData name="Forrest, Nigel" userId="37c6e9b6-7b57-4814-b1be-0df2ee3e1a53" providerId="ADAL" clId="{D3C0B68E-79B2-4012-85BC-725F5B78A505}" dt="2025-03-20T20:35:13.639" v="540" actId="207"/>
          <ac:picMkLst>
            <pc:docMk/>
            <pc:sldMk cId="463379077" sldId="345"/>
            <ac:picMk id="37" creationId="{75F31D1F-A449-8D28-151B-DA697169D73D}"/>
          </ac:picMkLst>
        </pc:picChg>
      </pc:sldChg>
      <pc:sldChg chg="addSp delSp modSp add mod">
        <pc:chgData name="Forrest, Nigel" userId="37c6e9b6-7b57-4814-b1be-0df2ee3e1a53" providerId="ADAL" clId="{D3C0B68E-79B2-4012-85BC-725F5B78A505}" dt="2025-03-20T23:14:14.717" v="1716" actId="20577"/>
        <pc:sldMkLst>
          <pc:docMk/>
          <pc:sldMk cId="182701402" sldId="346"/>
        </pc:sldMkLst>
        <pc:spChg chg="del">
          <ac:chgData name="Forrest, Nigel" userId="37c6e9b6-7b57-4814-b1be-0df2ee3e1a53" providerId="ADAL" clId="{D3C0B68E-79B2-4012-85BC-725F5B78A505}" dt="2025-03-20T23:09:04.590" v="1521" actId="478"/>
          <ac:spMkLst>
            <pc:docMk/>
            <pc:sldMk cId="182701402" sldId="346"/>
            <ac:spMk id="2" creationId="{71FAF660-E3C0-B59E-5244-768831EE74DD}"/>
          </ac:spMkLst>
        </pc:spChg>
        <pc:spChg chg="del">
          <ac:chgData name="Forrest, Nigel" userId="37c6e9b6-7b57-4814-b1be-0df2ee3e1a53" providerId="ADAL" clId="{D3C0B68E-79B2-4012-85BC-725F5B78A505}" dt="2025-03-20T23:09:04.590" v="1521" actId="478"/>
          <ac:spMkLst>
            <pc:docMk/>
            <pc:sldMk cId="182701402" sldId="346"/>
            <ac:spMk id="4" creationId="{721CB9A7-4BA3-9750-60A4-5D31594A53BF}"/>
          </ac:spMkLst>
        </pc:spChg>
        <pc:spChg chg="add del mod">
          <ac:chgData name="Forrest, Nigel" userId="37c6e9b6-7b57-4814-b1be-0df2ee3e1a53" providerId="ADAL" clId="{D3C0B68E-79B2-4012-85BC-725F5B78A505}" dt="2025-03-20T23:09:06.949" v="1522" actId="478"/>
          <ac:spMkLst>
            <pc:docMk/>
            <pc:sldMk cId="182701402" sldId="346"/>
            <ac:spMk id="5" creationId="{60CEFE96-1E10-59FA-627F-6859431EEEC0}"/>
          </ac:spMkLst>
        </pc:spChg>
        <pc:spChg chg="add del mod">
          <ac:chgData name="Forrest, Nigel" userId="37c6e9b6-7b57-4814-b1be-0df2ee3e1a53" providerId="ADAL" clId="{D3C0B68E-79B2-4012-85BC-725F5B78A505}" dt="2025-03-20T23:09:06.949" v="1522" actId="478"/>
          <ac:spMkLst>
            <pc:docMk/>
            <pc:sldMk cId="182701402" sldId="346"/>
            <ac:spMk id="10" creationId="{482CBDD7-1A5C-2205-5FFC-C28527BC5600}"/>
          </ac:spMkLst>
        </pc:spChg>
        <pc:spChg chg="add mod">
          <ac:chgData name="Forrest, Nigel" userId="37c6e9b6-7b57-4814-b1be-0df2ee3e1a53" providerId="ADAL" clId="{D3C0B68E-79B2-4012-85BC-725F5B78A505}" dt="2025-03-20T23:09:24.530" v="1558" actId="20577"/>
          <ac:spMkLst>
            <pc:docMk/>
            <pc:sldMk cId="182701402" sldId="346"/>
            <ac:spMk id="11" creationId="{9825D8F3-AADC-C7D6-1695-DD7AD35C9E8C}"/>
          </ac:spMkLst>
        </pc:spChg>
        <pc:spChg chg="add mod">
          <ac:chgData name="Forrest, Nigel" userId="37c6e9b6-7b57-4814-b1be-0df2ee3e1a53" providerId="ADAL" clId="{D3C0B68E-79B2-4012-85BC-725F5B78A505}" dt="2025-03-20T23:14:14.717" v="1716" actId="20577"/>
          <ac:spMkLst>
            <pc:docMk/>
            <pc:sldMk cId="182701402" sldId="346"/>
            <ac:spMk id="12" creationId="{C441C4BB-F6DD-BA01-3334-24C412FA5CE8}"/>
          </ac:spMkLst>
        </pc:spChg>
      </pc:sldChg>
      <pc:sldChg chg="addSp delSp modSp new mod">
        <pc:chgData name="Forrest, Nigel" userId="37c6e9b6-7b57-4814-b1be-0df2ee3e1a53" providerId="ADAL" clId="{D3C0B68E-79B2-4012-85BC-725F5B78A505}" dt="2025-03-21T08:09:17.173" v="1833" actId="20577"/>
        <pc:sldMkLst>
          <pc:docMk/>
          <pc:sldMk cId="279383565" sldId="347"/>
        </pc:sldMkLst>
        <pc:spChg chg="mod">
          <ac:chgData name="Forrest, Nigel" userId="37c6e9b6-7b57-4814-b1be-0df2ee3e1a53" providerId="ADAL" clId="{D3C0B68E-79B2-4012-85BC-725F5B78A505}" dt="2025-03-21T08:09:17.173" v="1833" actId="20577"/>
          <ac:spMkLst>
            <pc:docMk/>
            <pc:sldMk cId="279383565" sldId="347"/>
            <ac:spMk id="2" creationId="{52780E1A-A0E7-BE99-8729-56EE0B8DFC25}"/>
          </ac:spMkLst>
        </pc:spChg>
        <pc:spChg chg="del">
          <ac:chgData name="Forrest, Nigel" userId="37c6e9b6-7b57-4814-b1be-0df2ee3e1a53" providerId="ADAL" clId="{D3C0B68E-79B2-4012-85BC-725F5B78A505}" dt="2025-03-21T08:05:33.858" v="1814"/>
          <ac:spMkLst>
            <pc:docMk/>
            <pc:sldMk cId="279383565" sldId="347"/>
            <ac:spMk id="3" creationId="{6F9E3A0C-E8DB-86AF-D3B7-499E0E6E807D}"/>
          </ac:spMkLst>
        </pc:spChg>
        <pc:spChg chg="del">
          <ac:chgData name="Forrest, Nigel" userId="37c6e9b6-7b57-4814-b1be-0df2ee3e1a53" providerId="ADAL" clId="{D3C0B68E-79B2-4012-85BC-725F5B78A505}" dt="2025-03-21T08:05:30.638" v="1813" actId="478"/>
          <ac:spMkLst>
            <pc:docMk/>
            <pc:sldMk cId="279383565" sldId="347"/>
            <ac:spMk id="4" creationId="{6C021034-B33D-F8FF-C84C-967B1C72CFB7}"/>
          </ac:spMkLst>
        </pc:spChg>
        <pc:spChg chg="add mod">
          <ac:chgData name="Forrest, Nigel" userId="37c6e9b6-7b57-4814-b1be-0df2ee3e1a53" providerId="ADAL" clId="{D3C0B68E-79B2-4012-85BC-725F5B78A505}" dt="2025-03-21T08:09:03.581" v="1823"/>
          <ac:spMkLst>
            <pc:docMk/>
            <pc:sldMk cId="279383565" sldId="347"/>
            <ac:spMk id="9" creationId="{CAEEFC69-3E94-1F82-A93A-00C8B55FCA0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72613-2888-465A-91F5-E2FDC5B9DCE6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113904CD-A3FD-4CCF-8CED-2A165367813B}">
      <dgm:prSet phldrT="[Text]"/>
      <dgm:spPr/>
      <dgm:t>
        <a:bodyPr/>
        <a:lstStyle/>
        <a:p>
          <a:r>
            <a:rPr lang="en-GB" dirty="0"/>
            <a:t>Knowledge</a:t>
          </a:r>
        </a:p>
      </dgm:t>
    </dgm:pt>
    <dgm:pt modelId="{CC7E22B7-9778-4BE6-AA9D-729DF7D78B25}" type="parTrans" cxnId="{995C2C81-8F56-4BD2-9055-C0041EA6A308}">
      <dgm:prSet/>
      <dgm:spPr/>
      <dgm:t>
        <a:bodyPr/>
        <a:lstStyle/>
        <a:p>
          <a:endParaRPr lang="en-GB"/>
        </a:p>
      </dgm:t>
    </dgm:pt>
    <dgm:pt modelId="{7869BE74-F9D1-4F97-926A-548DA09CA6F5}" type="sibTrans" cxnId="{995C2C81-8F56-4BD2-9055-C0041EA6A308}">
      <dgm:prSet/>
      <dgm:spPr/>
      <dgm:t>
        <a:bodyPr/>
        <a:lstStyle/>
        <a:p>
          <a:endParaRPr lang="en-GB"/>
        </a:p>
      </dgm:t>
    </dgm:pt>
    <dgm:pt modelId="{BDDF96D7-FEC4-4C0F-AFD5-76B46B80C81B}">
      <dgm:prSet phldrT="[Text]"/>
      <dgm:spPr/>
      <dgm:t>
        <a:bodyPr/>
        <a:lstStyle/>
        <a:p>
          <a:r>
            <a:rPr lang="en-GB" dirty="0"/>
            <a:t>Skills</a:t>
          </a:r>
        </a:p>
      </dgm:t>
    </dgm:pt>
    <dgm:pt modelId="{281FB51F-6B6B-4EAA-AFCD-03E60E1EDBCD}" type="parTrans" cxnId="{78D0CE44-5217-4762-93F7-ED06A7C2CCE9}">
      <dgm:prSet/>
      <dgm:spPr/>
      <dgm:t>
        <a:bodyPr/>
        <a:lstStyle/>
        <a:p>
          <a:endParaRPr lang="en-GB"/>
        </a:p>
      </dgm:t>
    </dgm:pt>
    <dgm:pt modelId="{1D626D1B-73E8-478C-B167-187899BA4AD0}" type="sibTrans" cxnId="{78D0CE44-5217-4762-93F7-ED06A7C2CCE9}">
      <dgm:prSet/>
      <dgm:spPr/>
      <dgm:t>
        <a:bodyPr/>
        <a:lstStyle/>
        <a:p>
          <a:endParaRPr lang="en-GB"/>
        </a:p>
      </dgm:t>
    </dgm:pt>
    <dgm:pt modelId="{E710AFE0-0FBC-4772-A4F7-CD2B1B8C9DC2}">
      <dgm:prSet phldrT="[Text]"/>
      <dgm:spPr/>
      <dgm:t>
        <a:bodyPr/>
        <a:lstStyle/>
        <a:p>
          <a:r>
            <a:rPr lang="en-GB" dirty="0"/>
            <a:t>Attitudes</a:t>
          </a:r>
        </a:p>
      </dgm:t>
    </dgm:pt>
    <dgm:pt modelId="{A8947A69-ED39-4BD5-9036-12C791122758}" type="parTrans" cxnId="{55B92CA5-A9EE-4722-A4CA-DE7266A90C40}">
      <dgm:prSet/>
      <dgm:spPr/>
      <dgm:t>
        <a:bodyPr/>
        <a:lstStyle/>
        <a:p>
          <a:endParaRPr lang="en-GB"/>
        </a:p>
      </dgm:t>
    </dgm:pt>
    <dgm:pt modelId="{3CBF35EC-DFB6-48FF-9CA7-343DC567C015}" type="sibTrans" cxnId="{55B92CA5-A9EE-4722-A4CA-DE7266A90C40}">
      <dgm:prSet/>
      <dgm:spPr/>
      <dgm:t>
        <a:bodyPr/>
        <a:lstStyle/>
        <a:p>
          <a:endParaRPr lang="en-GB"/>
        </a:p>
      </dgm:t>
    </dgm:pt>
    <dgm:pt modelId="{A92BD58C-FCE2-4030-9028-31A07A88AA94}" type="pres">
      <dgm:prSet presAssocID="{C6672613-2888-465A-91F5-E2FDC5B9DC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4274A95-7CFA-45F8-AFFF-28C0F18F5489}" type="pres">
      <dgm:prSet presAssocID="{113904CD-A3FD-4CCF-8CED-2A165367813B}" presName="gear1" presStyleLbl="node1" presStyleIdx="0" presStyleCnt="3">
        <dgm:presLayoutVars>
          <dgm:chMax val="1"/>
          <dgm:bulletEnabled val="1"/>
        </dgm:presLayoutVars>
      </dgm:prSet>
      <dgm:spPr/>
    </dgm:pt>
    <dgm:pt modelId="{3C100F5B-CD53-4826-8604-08BC927A8EAD}" type="pres">
      <dgm:prSet presAssocID="{113904CD-A3FD-4CCF-8CED-2A165367813B}" presName="gear1srcNode" presStyleLbl="node1" presStyleIdx="0" presStyleCnt="3"/>
      <dgm:spPr/>
    </dgm:pt>
    <dgm:pt modelId="{4CF19B40-FE41-468D-A3BC-92959EF56F00}" type="pres">
      <dgm:prSet presAssocID="{113904CD-A3FD-4CCF-8CED-2A165367813B}" presName="gear1dstNode" presStyleLbl="node1" presStyleIdx="0" presStyleCnt="3"/>
      <dgm:spPr/>
    </dgm:pt>
    <dgm:pt modelId="{876B2B93-0D72-49A0-854C-C968B01AEB21}" type="pres">
      <dgm:prSet presAssocID="{BDDF96D7-FEC4-4C0F-AFD5-76B46B80C81B}" presName="gear2" presStyleLbl="node1" presStyleIdx="1" presStyleCnt="3">
        <dgm:presLayoutVars>
          <dgm:chMax val="1"/>
          <dgm:bulletEnabled val="1"/>
        </dgm:presLayoutVars>
      </dgm:prSet>
      <dgm:spPr/>
    </dgm:pt>
    <dgm:pt modelId="{1807158D-54C5-4092-9C4B-C7FB2C15BDBA}" type="pres">
      <dgm:prSet presAssocID="{BDDF96D7-FEC4-4C0F-AFD5-76B46B80C81B}" presName="gear2srcNode" presStyleLbl="node1" presStyleIdx="1" presStyleCnt="3"/>
      <dgm:spPr/>
    </dgm:pt>
    <dgm:pt modelId="{9605C601-A618-46E3-824C-CB7BD7AE2BBD}" type="pres">
      <dgm:prSet presAssocID="{BDDF96D7-FEC4-4C0F-AFD5-76B46B80C81B}" presName="gear2dstNode" presStyleLbl="node1" presStyleIdx="1" presStyleCnt="3"/>
      <dgm:spPr/>
    </dgm:pt>
    <dgm:pt modelId="{F5414E1A-B821-46CB-9235-0650DF177287}" type="pres">
      <dgm:prSet presAssocID="{E710AFE0-0FBC-4772-A4F7-CD2B1B8C9DC2}" presName="gear3" presStyleLbl="node1" presStyleIdx="2" presStyleCnt="3"/>
      <dgm:spPr/>
    </dgm:pt>
    <dgm:pt modelId="{CEC9015D-4524-4C1E-8098-85DFB84436F6}" type="pres">
      <dgm:prSet presAssocID="{E710AFE0-0FBC-4772-A4F7-CD2B1B8C9DC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CFF61E8-CC8D-4D21-A103-88E0A2D3AB99}" type="pres">
      <dgm:prSet presAssocID="{E710AFE0-0FBC-4772-A4F7-CD2B1B8C9DC2}" presName="gear3srcNode" presStyleLbl="node1" presStyleIdx="2" presStyleCnt="3"/>
      <dgm:spPr/>
    </dgm:pt>
    <dgm:pt modelId="{0BA6E159-F0E9-4BEF-8FBB-CD79980E3367}" type="pres">
      <dgm:prSet presAssocID="{E710AFE0-0FBC-4772-A4F7-CD2B1B8C9DC2}" presName="gear3dstNode" presStyleLbl="node1" presStyleIdx="2" presStyleCnt="3"/>
      <dgm:spPr/>
    </dgm:pt>
    <dgm:pt modelId="{75AA10CC-5A6C-4245-88D2-FF1D056FA238}" type="pres">
      <dgm:prSet presAssocID="{7869BE74-F9D1-4F97-926A-548DA09CA6F5}" presName="connector1" presStyleLbl="sibTrans2D1" presStyleIdx="0" presStyleCnt="3"/>
      <dgm:spPr/>
    </dgm:pt>
    <dgm:pt modelId="{97D709F1-3CEE-45F6-AEB2-4FC39D04496D}" type="pres">
      <dgm:prSet presAssocID="{1D626D1B-73E8-478C-B167-187899BA4AD0}" presName="connector2" presStyleLbl="sibTrans2D1" presStyleIdx="1" presStyleCnt="3"/>
      <dgm:spPr/>
    </dgm:pt>
    <dgm:pt modelId="{AB8172C8-9DF4-4E38-80CF-6439C8C6F176}" type="pres">
      <dgm:prSet presAssocID="{3CBF35EC-DFB6-48FF-9CA7-343DC567C015}" presName="connector3" presStyleLbl="sibTrans2D1" presStyleIdx="2" presStyleCnt="3"/>
      <dgm:spPr/>
    </dgm:pt>
  </dgm:ptLst>
  <dgm:cxnLst>
    <dgm:cxn modelId="{E817941F-2A4B-493D-BF9E-3B9C4407FD37}" type="presOf" srcId="{1D626D1B-73E8-478C-B167-187899BA4AD0}" destId="{97D709F1-3CEE-45F6-AEB2-4FC39D04496D}" srcOrd="0" destOrd="0" presId="urn:microsoft.com/office/officeart/2005/8/layout/gear1"/>
    <dgm:cxn modelId="{157B6422-97B1-4BF4-A5DF-C25014B92176}" type="presOf" srcId="{113904CD-A3FD-4CCF-8CED-2A165367813B}" destId="{C4274A95-7CFA-45F8-AFFF-28C0F18F5489}" srcOrd="0" destOrd="0" presId="urn:microsoft.com/office/officeart/2005/8/layout/gear1"/>
    <dgm:cxn modelId="{A6146A27-9C64-4D23-8950-22C7D7A7E0C8}" type="presOf" srcId="{7869BE74-F9D1-4F97-926A-548DA09CA6F5}" destId="{75AA10CC-5A6C-4245-88D2-FF1D056FA238}" srcOrd="0" destOrd="0" presId="urn:microsoft.com/office/officeart/2005/8/layout/gear1"/>
    <dgm:cxn modelId="{0FE48A60-99CD-4E9E-AD3C-EC602E0C1DBB}" type="presOf" srcId="{3CBF35EC-DFB6-48FF-9CA7-343DC567C015}" destId="{AB8172C8-9DF4-4E38-80CF-6439C8C6F176}" srcOrd="0" destOrd="0" presId="urn:microsoft.com/office/officeart/2005/8/layout/gear1"/>
    <dgm:cxn modelId="{78D0CE44-5217-4762-93F7-ED06A7C2CCE9}" srcId="{C6672613-2888-465A-91F5-E2FDC5B9DCE6}" destId="{BDDF96D7-FEC4-4C0F-AFD5-76B46B80C81B}" srcOrd="1" destOrd="0" parTransId="{281FB51F-6B6B-4EAA-AFCD-03E60E1EDBCD}" sibTransId="{1D626D1B-73E8-478C-B167-187899BA4AD0}"/>
    <dgm:cxn modelId="{1FFBCE4E-6397-45D7-B09B-769EC6C9B1F9}" type="presOf" srcId="{BDDF96D7-FEC4-4C0F-AFD5-76B46B80C81B}" destId="{876B2B93-0D72-49A0-854C-C968B01AEB21}" srcOrd="0" destOrd="0" presId="urn:microsoft.com/office/officeart/2005/8/layout/gear1"/>
    <dgm:cxn modelId="{876C0E52-44C5-4814-B45A-9C79E141E67D}" type="presOf" srcId="{E710AFE0-0FBC-4772-A4F7-CD2B1B8C9DC2}" destId="{0BA6E159-F0E9-4BEF-8FBB-CD79980E3367}" srcOrd="3" destOrd="0" presId="urn:microsoft.com/office/officeart/2005/8/layout/gear1"/>
    <dgm:cxn modelId="{995C2C81-8F56-4BD2-9055-C0041EA6A308}" srcId="{C6672613-2888-465A-91F5-E2FDC5B9DCE6}" destId="{113904CD-A3FD-4CCF-8CED-2A165367813B}" srcOrd="0" destOrd="0" parTransId="{CC7E22B7-9778-4BE6-AA9D-729DF7D78B25}" sibTransId="{7869BE74-F9D1-4F97-926A-548DA09CA6F5}"/>
    <dgm:cxn modelId="{6C72CE86-6606-4F4E-AD6F-F4F49DD8FC76}" type="presOf" srcId="{E710AFE0-0FBC-4772-A4F7-CD2B1B8C9DC2}" destId="{6CFF61E8-CC8D-4D21-A103-88E0A2D3AB99}" srcOrd="2" destOrd="0" presId="urn:microsoft.com/office/officeart/2005/8/layout/gear1"/>
    <dgm:cxn modelId="{55B92CA5-A9EE-4722-A4CA-DE7266A90C40}" srcId="{C6672613-2888-465A-91F5-E2FDC5B9DCE6}" destId="{E710AFE0-0FBC-4772-A4F7-CD2B1B8C9DC2}" srcOrd="2" destOrd="0" parTransId="{A8947A69-ED39-4BD5-9036-12C791122758}" sibTransId="{3CBF35EC-DFB6-48FF-9CA7-343DC567C015}"/>
    <dgm:cxn modelId="{C334A6BF-C4AF-498C-9A50-D26BB56F8D9F}" type="presOf" srcId="{113904CD-A3FD-4CCF-8CED-2A165367813B}" destId="{4CF19B40-FE41-468D-A3BC-92959EF56F00}" srcOrd="2" destOrd="0" presId="urn:microsoft.com/office/officeart/2005/8/layout/gear1"/>
    <dgm:cxn modelId="{1715E9BF-36A4-4B45-88D0-4F111B2906A6}" type="presOf" srcId="{E710AFE0-0FBC-4772-A4F7-CD2B1B8C9DC2}" destId="{F5414E1A-B821-46CB-9235-0650DF177287}" srcOrd="0" destOrd="0" presId="urn:microsoft.com/office/officeart/2005/8/layout/gear1"/>
    <dgm:cxn modelId="{8CE385CF-93DD-45C7-9508-8F63F1A45F37}" type="presOf" srcId="{BDDF96D7-FEC4-4C0F-AFD5-76B46B80C81B}" destId="{1807158D-54C5-4092-9C4B-C7FB2C15BDBA}" srcOrd="1" destOrd="0" presId="urn:microsoft.com/office/officeart/2005/8/layout/gear1"/>
    <dgm:cxn modelId="{9F89BAED-D82E-4EC8-8D17-F3FE73A14B27}" type="presOf" srcId="{BDDF96D7-FEC4-4C0F-AFD5-76B46B80C81B}" destId="{9605C601-A618-46E3-824C-CB7BD7AE2BBD}" srcOrd="2" destOrd="0" presId="urn:microsoft.com/office/officeart/2005/8/layout/gear1"/>
    <dgm:cxn modelId="{0BC463EE-A517-4D7F-A07A-6B90E38E911C}" type="presOf" srcId="{113904CD-A3FD-4CCF-8CED-2A165367813B}" destId="{3C100F5B-CD53-4826-8604-08BC927A8EAD}" srcOrd="1" destOrd="0" presId="urn:microsoft.com/office/officeart/2005/8/layout/gear1"/>
    <dgm:cxn modelId="{228B1AF2-303F-4ED0-92D0-1E713F21BBD8}" type="presOf" srcId="{C6672613-2888-465A-91F5-E2FDC5B9DCE6}" destId="{A92BD58C-FCE2-4030-9028-31A07A88AA94}" srcOrd="0" destOrd="0" presId="urn:microsoft.com/office/officeart/2005/8/layout/gear1"/>
    <dgm:cxn modelId="{1D059BF7-DEBC-4F3B-BBA9-582CA1BBBA31}" type="presOf" srcId="{E710AFE0-0FBC-4772-A4F7-CD2B1B8C9DC2}" destId="{CEC9015D-4524-4C1E-8098-85DFB84436F6}" srcOrd="1" destOrd="0" presId="urn:microsoft.com/office/officeart/2005/8/layout/gear1"/>
    <dgm:cxn modelId="{91F3EEFE-E821-4F36-816E-2C2117519699}" type="presParOf" srcId="{A92BD58C-FCE2-4030-9028-31A07A88AA94}" destId="{C4274A95-7CFA-45F8-AFFF-28C0F18F5489}" srcOrd="0" destOrd="0" presId="urn:microsoft.com/office/officeart/2005/8/layout/gear1"/>
    <dgm:cxn modelId="{100D971B-F268-42BB-9C42-CF6BAE33AE7C}" type="presParOf" srcId="{A92BD58C-FCE2-4030-9028-31A07A88AA94}" destId="{3C100F5B-CD53-4826-8604-08BC927A8EAD}" srcOrd="1" destOrd="0" presId="urn:microsoft.com/office/officeart/2005/8/layout/gear1"/>
    <dgm:cxn modelId="{64E20E3A-713E-4D37-A503-09FC86350565}" type="presParOf" srcId="{A92BD58C-FCE2-4030-9028-31A07A88AA94}" destId="{4CF19B40-FE41-468D-A3BC-92959EF56F00}" srcOrd="2" destOrd="0" presId="urn:microsoft.com/office/officeart/2005/8/layout/gear1"/>
    <dgm:cxn modelId="{F71BFF97-28FF-467A-971C-CADC0CEE8927}" type="presParOf" srcId="{A92BD58C-FCE2-4030-9028-31A07A88AA94}" destId="{876B2B93-0D72-49A0-854C-C968B01AEB21}" srcOrd="3" destOrd="0" presId="urn:microsoft.com/office/officeart/2005/8/layout/gear1"/>
    <dgm:cxn modelId="{5CE2C0F9-49D1-4180-B420-0904D0B65172}" type="presParOf" srcId="{A92BD58C-FCE2-4030-9028-31A07A88AA94}" destId="{1807158D-54C5-4092-9C4B-C7FB2C15BDBA}" srcOrd="4" destOrd="0" presId="urn:microsoft.com/office/officeart/2005/8/layout/gear1"/>
    <dgm:cxn modelId="{F29E49B0-4FC6-4A42-AC7C-F9B312840281}" type="presParOf" srcId="{A92BD58C-FCE2-4030-9028-31A07A88AA94}" destId="{9605C601-A618-46E3-824C-CB7BD7AE2BBD}" srcOrd="5" destOrd="0" presId="urn:microsoft.com/office/officeart/2005/8/layout/gear1"/>
    <dgm:cxn modelId="{ED497FF1-F1A8-4A3D-B09D-E64286625AA3}" type="presParOf" srcId="{A92BD58C-FCE2-4030-9028-31A07A88AA94}" destId="{F5414E1A-B821-46CB-9235-0650DF177287}" srcOrd="6" destOrd="0" presId="urn:microsoft.com/office/officeart/2005/8/layout/gear1"/>
    <dgm:cxn modelId="{50881F71-4EAD-4A5F-A3E2-6763C1E56114}" type="presParOf" srcId="{A92BD58C-FCE2-4030-9028-31A07A88AA94}" destId="{CEC9015D-4524-4C1E-8098-85DFB84436F6}" srcOrd="7" destOrd="0" presId="urn:microsoft.com/office/officeart/2005/8/layout/gear1"/>
    <dgm:cxn modelId="{B64EBD83-BBD7-45BD-B02D-9A5C174EABE9}" type="presParOf" srcId="{A92BD58C-FCE2-4030-9028-31A07A88AA94}" destId="{6CFF61E8-CC8D-4D21-A103-88E0A2D3AB99}" srcOrd="8" destOrd="0" presId="urn:microsoft.com/office/officeart/2005/8/layout/gear1"/>
    <dgm:cxn modelId="{8D5E1586-C8B8-47EA-8B8B-F945A1E76538}" type="presParOf" srcId="{A92BD58C-FCE2-4030-9028-31A07A88AA94}" destId="{0BA6E159-F0E9-4BEF-8FBB-CD79980E3367}" srcOrd="9" destOrd="0" presId="urn:microsoft.com/office/officeart/2005/8/layout/gear1"/>
    <dgm:cxn modelId="{4EF0AAD8-37B1-41E9-879E-B0C812E18509}" type="presParOf" srcId="{A92BD58C-FCE2-4030-9028-31A07A88AA94}" destId="{75AA10CC-5A6C-4245-88D2-FF1D056FA238}" srcOrd="10" destOrd="0" presId="urn:microsoft.com/office/officeart/2005/8/layout/gear1"/>
    <dgm:cxn modelId="{8D2E5A85-F19E-44F4-A8E3-9F5DDC329800}" type="presParOf" srcId="{A92BD58C-FCE2-4030-9028-31A07A88AA94}" destId="{97D709F1-3CEE-45F6-AEB2-4FC39D04496D}" srcOrd="11" destOrd="0" presId="urn:microsoft.com/office/officeart/2005/8/layout/gear1"/>
    <dgm:cxn modelId="{71C6A533-2104-411E-8AA9-5ED14B542E5C}" type="presParOf" srcId="{A92BD58C-FCE2-4030-9028-31A07A88AA94}" destId="{AB8172C8-9DF4-4E38-80CF-6439C8C6F1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DC26E-6322-4A21-8C22-20A2CE438FF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1F97296-7E6B-4D3C-A022-3C7BE571D11F}">
      <dgm:prSet phldrT="[Text]"/>
      <dgm:spPr/>
      <dgm:t>
        <a:bodyPr/>
        <a:lstStyle/>
        <a:p>
          <a:r>
            <a:rPr lang="en-US" dirty="0"/>
            <a:t>Systems Thinking</a:t>
          </a:r>
          <a:endParaRPr lang="en-GB" dirty="0"/>
        </a:p>
      </dgm:t>
    </dgm:pt>
    <dgm:pt modelId="{64CC6F73-29BA-4BFC-ACCB-B1578F1DFB94}" type="parTrans" cxnId="{5325D599-B4E9-44C3-BB49-013C8FE29CB7}">
      <dgm:prSet/>
      <dgm:spPr/>
      <dgm:t>
        <a:bodyPr/>
        <a:lstStyle/>
        <a:p>
          <a:endParaRPr lang="en-GB"/>
        </a:p>
      </dgm:t>
    </dgm:pt>
    <dgm:pt modelId="{9B4AC843-E9D9-47B6-9C4B-65C521FF2A5A}" type="sibTrans" cxnId="{5325D599-B4E9-44C3-BB49-013C8FE29CB7}">
      <dgm:prSet/>
      <dgm:spPr/>
      <dgm:t>
        <a:bodyPr/>
        <a:lstStyle/>
        <a:p>
          <a:endParaRPr lang="en-GB"/>
        </a:p>
      </dgm:t>
    </dgm:pt>
    <dgm:pt modelId="{613CD6A6-6784-4A56-8A59-EA70385EFAA7}">
      <dgm:prSet phldrT="[Text]"/>
      <dgm:spPr/>
      <dgm:t>
        <a:bodyPr/>
        <a:lstStyle/>
        <a:p>
          <a:r>
            <a:rPr lang="en-US" dirty="0"/>
            <a:t>Futures Thinking</a:t>
          </a:r>
          <a:endParaRPr lang="en-GB" dirty="0"/>
        </a:p>
      </dgm:t>
    </dgm:pt>
    <dgm:pt modelId="{A4430E1C-B82D-4CBA-B54C-FDEC07811075}" type="parTrans" cxnId="{2A9790C3-B3B7-4880-8F0D-0305F8705B10}">
      <dgm:prSet/>
      <dgm:spPr/>
      <dgm:t>
        <a:bodyPr/>
        <a:lstStyle/>
        <a:p>
          <a:endParaRPr lang="en-GB"/>
        </a:p>
      </dgm:t>
    </dgm:pt>
    <dgm:pt modelId="{BBD698F2-BCC8-4BE0-8351-0ADA7C01B10C}" type="sibTrans" cxnId="{2A9790C3-B3B7-4880-8F0D-0305F8705B10}">
      <dgm:prSet/>
      <dgm:spPr/>
      <dgm:t>
        <a:bodyPr/>
        <a:lstStyle/>
        <a:p>
          <a:endParaRPr lang="en-GB"/>
        </a:p>
      </dgm:t>
    </dgm:pt>
    <dgm:pt modelId="{48CAFEF2-879C-4D33-A13D-639ED3197157}">
      <dgm:prSet phldrT="[Text]"/>
      <dgm:spPr/>
      <dgm:t>
        <a:bodyPr/>
        <a:lstStyle/>
        <a:p>
          <a:r>
            <a:rPr lang="en-US" dirty="0"/>
            <a:t>Values Thinking</a:t>
          </a:r>
          <a:endParaRPr lang="en-GB" dirty="0"/>
        </a:p>
      </dgm:t>
    </dgm:pt>
    <dgm:pt modelId="{9D43BB7F-BB31-46D8-B1D6-A69A67B8F539}" type="parTrans" cxnId="{C5547A08-315F-4895-8ADF-F3843053DD97}">
      <dgm:prSet/>
      <dgm:spPr/>
      <dgm:t>
        <a:bodyPr/>
        <a:lstStyle/>
        <a:p>
          <a:endParaRPr lang="en-GB"/>
        </a:p>
      </dgm:t>
    </dgm:pt>
    <dgm:pt modelId="{09725FC7-B111-4083-A7F3-09E4B2D255D7}" type="sibTrans" cxnId="{C5547A08-315F-4895-8ADF-F3843053DD97}">
      <dgm:prSet/>
      <dgm:spPr/>
      <dgm:t>
        <a:bodyPr/>
        <a:lstStyle/>
        <a:p>
          <a:endParaRPr lang="en-GB"/>
        </a:p>
      </dgm:t>
    </dgm:pt>
    <dgm:pt modelId="{93B69792-0A43-4833-BE60-FB33FD3232B8}">
      <dgm:prSet phldrT="[Text]"/>
      <dgm:spPr>
        <a:solidFill>
          <a:srgbClr val="FFA500"/>
        </a:solidFill>
      </dgm:spPr>
      <dgm:t>
        <a:bodyPr/>
        <a:lstStyle/>
        <a:p>
          <a:r>
            <a:rPr lang="en-US" dirty="0"/>
            <a:t>Strategic Thinking</a:t>
          </a:r>
          <a:endParaRPr lang="en-GB" dirty="0"/>
        </a:p>
      </dgm:t>
    </dgm:pt>
    <dgm:pt modelId="{D077EB70-7329-408C-AFB7-8085791C7FA5}" type="parTrans" cxnId="{D1151BFF-C049-416D-AD3F-CC037D723B00}">
      <dgm:prSet/>
      <dgm:spPr/>
      <dgm:t>
        <a:bodyPr/>
        <a:lstStyle/>
        <a:p>
          <a:endParaRPr lang="en-GB"/>
        </a:p>
      </dgm:t>
    </dgm:pt>
    <dgm:pt modelId="{1FB41555-36D5-4B62-A38A-4CF593BBBE0A}" type="sibTrans" cxnId="{D1151BFF-C049-416D-AD3F-CC037D723B00}">
      <dgm:prSet/>
      <dgm:spPr/>
      <dgm:t>
        <a:bodyPr/>
        <a:lstStyle/>
        <a:p>
          <a:endParaRPr lang="en-GB"/>
        </a:p>
      </dgm:t>
    </dgm:pt>
    <dgm:pt modelId="{9C738D9D-D8B4-47EF-896F-417281BF7CC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Interpersonal</a:t>
          </a:r>
          <a:endParaRPr lang="en-GB" dirty="0"/>
        </a:p>
      </dgm:t>
    </dgm:pt>
    <dgm:pt modelId="{BDC48B6B-E80F-4CD2-8775-6B975CB9D866}" type="parTrans" cxnId="{C2EFF78F-CE6B-4F0D-98E5-10265679F6DB}">
      <dgm:prSet/>
      <dgm:spPr/>
      <dgm:t>
        <a:bodyPr/>
        <a:lstStyle/>
        <a:p>
          <a:endParaRPr lang="en-GB"/>
        </a:p>
      </dgm:t>
    </dgm:pt>
    <dgm:pt modelId="{810F6DC4-C9C5-4696-BDB6-E1FF12C39252}" type="sibTrans" cxnId="{C2EFF78F-CE6B-4F0D-98E5-10265679F6DB}">
      <dgm:prSet/>
      <dgm:spPr/>
      <dgm:t>
        <a:bodyPr/>
        <a:lstStyle/>
        <a:p>
          <a:endParaRPr lang="en-GB"/>
        </a:p>
      </dgm:t>
    </dgm:pt>
    <dgm:pt modelId="{7269654C-C232-4312-BC8A-3F2F7FBA3207}" type="pres">
      <dgm:prSet presAssocID="{929DC26E-6322-4A21-8C22-20A2CE438FF4}" presName="linear" presStyleCnt="0">
        <dgm:presLayoutVars>
          <dgm:animLvl val="lvl"/>
          <dgm:resizeHandles val="exact"/>
        </dgm:presLayoutVars>
      </dgm:prSet>
      <dgm:spPr/>
    </dgm:pt>
    <dgm:pt modelId="{8B7647F1-1550-4AB4-A9BE-D788747D8003}" type="pres">
      <dgm:prSet presAssocID="{01F97296-7E6B-4D3C-A022-3C7BE571D1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16FD37-3F52-4F0C-8A6C-144B3401F0C0}" type="pres">
      <dgm:prSet presAssocID="{9B4AC843-E9D9-47B6-9C4B-65C521FF2A5A}" presName="spacer" presStyleCnt="0"/>
      <dgm:spPr/>
    </dgm:pt>
    <dgm:pt modelId="{5A925FED-EF35-4C41-890E-5BAC0824739E}" type="pres">
      <dgm:prSet presAssocID="{613CD6A6-6784-4A56-8A59-EA70385EFAA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1CF8908-2B56-4E01-8EFE-BAF4FA0C5B84}" type="pres">
      <dgm:prSet presAssocID="{BBD698F2-BCC8-4BE0-8351-0ADA7C01B10C}" presName="spacer" presStyleCnt="0"/>
      <dgm:spPr/>
    </dgm:pt>
    <dgm:pt modelId="{F6833334-B909-46E2-9DEC-4437CB35D103}" type="pres">
      <dgm:prSet presAssocID="{48CAFEF2-879C-4D33-A13D-639ED31971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9079FF-1C4A-4560-B94E-57E922E51569}" type="pres">
      <dgm:prSet presAssocID="{09725FC7-B111-4083-A7F3-09E4B2D255D7}" presName="spacer" presStyleCnt="0"/>
      <dgm:spPr/>
    </dgm:pt>
    <dgm:pt modelId="{A84D6C19-2728-47B7-A981-E9856D215A78}" type="pres">
      <dgm:prSet presAssocID="{93B69792-0A43-4833-BE60-FB33FD3232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D56FB-5D9E-4335-8C6E-42DD0F542074}" type="pres">
      <dgm:prSet presAssocID="{1FB41555-36D5-4B62-A38A-4CF593BBBE0A}" presName="spacer" presStyleCnt="0"/>
      <dgm:spPr/>
    </dgm:pt>
    <dgm:pt modelId="{ADE17BCB-F1CB-4F59-A794-D660EE60558B}" type="pres">
      <dgm:prSet presAssocID="{9C738D9D-D8B4-47EF-896F-417281BF7CC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5547A08-315F-4895-8ADF-F3843053DD97}" srcId="{929DC26E-6322-4A21-8C22-20A2CE438FF4}" destId="{48CAFEF2-879C-4D33-A13D-639ED3197157}" srcOrd="2" destOrd="0" parTransId="{9D43BB7F-BB31-46D8-B1D6-A69A67B8F539}" sibTransId="{09725FC7-B111-4083-A7F3-09E4B2D255D7}"/>
    <dgm:cxn modelId="{D9A7681C-0DBE-44DA-B15C-3BAEE5386741}" type="presOf" srcId="{93B69792-0A43-4833-BE60-FB33FD3232B8}" destId="{A84D6C19-2728-47B7-A981-E9856D215A78}" srcOrd="0" destOrd="0" presId="urn:microsoft.com/office/officeart/2005/8/layout/vList2"/>
    <dgm:cxn modelId="{55425D27-E4C3-49F5-B76C-95BB3D18A245}" type="presOf" srcId="{929DC26E-6322-4A21-8C22-20A2CE438FF4}" destId="{7269654C-C232-4312-BC8A-3F2F7FBA3207}" srcOrd="0" destOrd="0" presId="urn:microsoft.com/office/officeart/2005/8/layout/vList2"/>
    <dgm:cxn modelId="{04056648-ACF5-4F13-81C4-B817C6DDBA30}" type="presOf" srcId="{48CAFEF2-879C-4D33-A13D-639ED3197157}" destId="{F6833334-B909-46E2-9DEC-4437CB35D103}" srcOrd="0" destOrd="0" presId="urn:microsoft.com/office/officeart/2005/8/layout/vList2"/>
    <dgm:cxn modelId="{B150697C-710B-4CB9-B009-2E1EE51DC257}" type="presOf" srcId="{01F97296-7E6B-4D3C-A022-3C7BE571D11F}" destId="{8B7647F1-1550-4AB4-A9BE-D788747D8003}" srcOrd="0" destOrd="0" presId="urn:microsoft.com/office/officeart/2005/8/layout/vList2"/>
    <dgm:cxn modelId="{C2EFF78F-CE6B-4F0D-98E5-10265679F6DB}" srcId="{929DC26E-6322-4A21-8C22-20A2CE438FF4}" destId="{9C738D9D-D8B4-47EF-896F-417281BF7CC4}" srcOrd="4" destOrd="0" parTransId="{BDC48B6B-E80F-4CD2-8775-6B975CB9D866}" sibTransId="{810F6DC4-C9C5-4696-BDB6-E1FF12C39252}"/>
    <dgm:cxn modelId="{A69BA090-1032-4960-9565-9C7E94590AE2}" type="presOf" srcId="{9C738D9D-D8B4-47EF-896F-417281BF7CC4}" destId="{ADE17BCB-F1CB-4F59-A794-D660EE60558B}" srcOrd="0" destOrd="0" presId="urn:microsoft.com/office/officeart/2005/8/layout/vList2"/>
    <dgm:cxn modelId="{5325D599-B4E9-44C3-BB49-013C8FE29CB7}" srcId="{929DC26E-6322-4A21-8C22-20A2CE438FF4}" destId="{01F97296-7E6B-4D3C-A022-3C7BE571D11F}" srcOrd="0" destOrd="0" parTransId="{64CC6F73-29BA-4BFC-ACCB-B1578F1DFB94}" sibTransId="{9B4AC843-E9D9-47B6-9C4B-65C521FF2A5A}"/>
    <dgm:cxn modelId="{24EDE29E-E838-419A-8CD0-5738AA532AD7}" type="presOf" srcId="{613CD6A6-6784-4A56-8A59-EA70385EFAA7}" destId="{5A925FED-EF35-4C41-890E-5BAC0824739E}" srcOrd="0" destOrd="0" presId="urn:microsoft.com/office/officeart/2005/8/layout/vList2"/>
    <dgm:cxn modelId="{2A9790C3-B3B7-4880-8F0D-0305F8705B10}" srcId="{929DC26E-6322-4A21-8C22-20A2CE438FF4}" destId="{613CD6A6-6784-4A56-8A59-EA70385EFAA7}" srcOrd="1" destOrd="0" parTransId="{A4430E1C-B82D-4CBA-B54C-FDEC07811075}" sibTransId="{BBD698F2-BCC8-4BE0-8351-0ADA7C01B10C}"/>
    <dgm:cxn modelId="{D1151BFF-C049-416D-AD3F-CC037D723B00}" srcId="{929DC26E-6322-4A21-8C22-20A2CE438FF4}" destId="{93B69792-0A43-4833-BE60-FB33FD3232B8}" srcOrd="3" destOrd="0" parTransId="{D077EB70-7329-408C-AFB7-8085791C7FA5}" sibTransId="{1FB41555-36D5-4B62-A38A-4CF593BBBE0A}"/>
    <dgm:cxn modelId="{DA059B74-9287-4A92-89F1-F055E5B7FDF2}" type="presParOf" srcId="{7269654C-C232-4312-BC8A-3F2F7FBA3207}" destId="{8B7647F1-1550-4AB4-A9BE-D788747D8003}" srcOrd="0" destOrd="0" presId="urn:microsoft.com/office/officeart/2005/8/layout/vList2"/>
    <dgm:cxn modelId="{0B1E1E38-44E2-4786-AFFC-42AEEE6343EE}" type="presParOf" srcId="{7269654C-C232-4312-BC8A-3F2F7FBA3207}" destId="{6216FD37-3F52-4F0C-8A6C-144B3401F0C0}" srcOrd="1" destOrd="0" presId="urn:microsoft.com/office/officeart/2005/8/layout/vList2"/>
    <dgm:cxn modelId="{E1357217-5DCD-413F-8630-B5677DAE892D}" type="presParOf" srcId="{7269654C-C232-4312-BC8A-3F2F7FBA3207}" destId="{5A925FED-EF35-4C41-890E-5BAC0824739E}" srcOrd="2" destOrd="0" presId="urn:microsoft.com/office/officeart/2005/8/layout/vList2"/>
    <dgm:cxn modelId="{2B3BEAE8-CF2E-4948-A324-305BD015B825}" type="presParOf" srcId="{7269654C-C232-4312-BC8A-3F2F7FBA3207}" destId="{61CF8908-2B56-4E01-8EFE-BAF4FA0C5B84}" srcOrd="3" destOrd="0" presId="urn:microsoft.com/office/officeart/2005/8/layout/vList2"/>
    <dgm:cxn modelId="{651615EB-ABB1-4AB2-A186-EFCC4CE54305}" type="presParOf" srcId="{7269654C-C232-4312-BC8A-3F2F7FBA3207}" destId="{F6833334-B909-46E2-9DEC-4437CB35D103}" srcOrd="4" destOrd="0" presId="urn:microsoft.com/office/officeart/2005/8/layout/vList2"/>
    <dgm:cxn modelId="{D2EAB76E-4DF2-4AEA-BB6B-963147E61056}" type="presParOf" srcId="{7269654C-C232-4312-BC8A-3F2F7FBA3207}" destId="{409079FF-1C4A-4560-B94E-57E922E51569}" srcOrd="5" destOrd="0" presId="urn:microsoft.com/office/officeart/2005/8/layout/vList2"/>
    <dgm:cxn modelId="{448386ED-8A8A-45FC-9A17-C7382EB0D2B6}" type="presParOf" srcId="{7269654C-C232-4312-BC8A-3F2F7FBA3207}" destId="{A84D6C19-2728-47B7-A981-E9856D215A78}" srcOrd="6" destOrd="0" presId="urn:microsoft.com/office/officeart/2005/8/layout/vList2"/>
    <dgm:cxn modelId="{D6EC22E2-2ECF-4F82-87BA-CBD087A9B3F5}" type="presParOf" srcId="{7269654C-C232-4312-BC8A-3F2F7FBA3207}" destId="{76DD56FB-5D9E-4335-8C6E-42DD0F542074}" srcOrd="7" destOrd="0" presId="urn:microsoft.com/office/officeart/2005/8/layout/vList2"/>
    <dgm:cxn modelId="{80FBB5ED-69BC-4429-9D4B-8D56F62CD220}" type="presParOf" srcId="{7269654C-C232-4312-BC8A-3F2F7FBA3207}" destId="{ADE17BCB-F1CB-4F59-A794-D660EE6055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11654-EF9F-43B7-BCFE-8F91766FB556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78F353FE-5746-4528-8508-D6ADFB0DF782}">
      <dgm:prSet/>
      <dgm:spPr/>
      <dgm:t>
        <a:bodyPr/>
        <a:lstStyle/>
        <a:p>
          <a:r>
            <a:rPr lang="en-GB"/>
            <a:t>Soft system analysis</a:t>
          </a:r>
          <a:endParaRPr lang="en-GB" dirty="0"/>
        </a:p>
      </dgm:t>
    </dgm:pt>
    <dgm:pt modelId="{153E14C2-F0C6-46BA-98EB-DFCBC48D0974}" type="parTrans" cxnId="{4C9EB4E8-A3A0-451A-8973-D7598087652B}">
      <dgm:prSet/>
      <dgm:spPr/>
      <dgm:t>
        <a:bodyPr/>
        <a:lstStyle/>
        <a:p>
          <a:endParaRPr lang="en-GB"/>
        </a:p>
      </dgm:t>
    </dgm:pt>
    <dgm:pt modelId="{7FF61526-6A17-46C8-92A9-0694DAB0C0B9}" type="sibTrans" cxnId="{4C9EB4E8-A3A0-451A-8973-D7598087652B}">
      <dgm:prSet/>
      <dgm:spPr/>
      <dgm:t>
        <a:bodyPr/>
        <a:lstStyle/>
        <a:p>
          <a:endParaRPr lang="en-GB"/>
        </a:p>
      </dgm:t>
    </dgm:pt>
    <dgm:pt modelId="{4E187B2B-B462-4677-8FF5-5482555C3EAA}">
      <dgm:prSet/>
      <dgm:spPr/>
      <dgm:t>
        <a:bodyPr/>
        <a:lstStyle/>
        <a:p>
          <a:r>
            <a:rPr lang="en-GB"/>
            <a:t>Quantitative modelling</a:t>
          </a:r>
          <a:endParaRPr lang="en-GB" dirty="0"/>
        </a:p>
      </dgm:t>
    </dgm:pt>
    <dgm:pt modelId="{76D1765D-8FCC-434B-A1A8-0F1BF41E911A}" type="parTrans" cxnId="{645977CC-79C1-4E1A-B37E-86948AC0A4AA}">
      <dgm:prSet/>
      <dgm:spPr/>
      <dgm:t>
        <a:bodyPr/>
        <a:lstStyle/>
        <a:p>
          <a:endParaRPr lang="en-GB"/>
        </a:p>
      </dgm:t>
    </dgm:pt>
    <dgm:pt modelId="{A8146E51-099F-4B0A-A6AB-BC6FA1559BAA}" type="sibTrans" cxnId="{645977CC-79C1-4E1A-B37E-86948AC0A4AA}">
      <dgm:prSet/>
      <dgm:spPr/>
      <dgm:t>
        <a:bodyPr/>
        <a:lstStyle/>
        <a:p>
          <a:endParaRPr lang="en-GB"/>
        </a:p>
      </dgm:t>
    </dgm:pt>
    <dgm:pt modelId="{044F3E15-B3B2-4070-9500-A60CD2DF4C46}">
      <dgm:prSet/>
      <dgm:spPr/>
      <dgm:t>
        <a:bodyPr/>
        <a:lstStyle/>
        <a:p>
          <a:r>
            <a:rPr lang="en-GB"/>
            <a:t>Institutional analysis</a:t>
          </a:r>
          <a:endParaRPr lang="en-GB" dirty="0"/>
        </a:p>
      </dgm:t>
    </dgm:pt>
    <dgm:pt modelId="{2C3B75A2-2485-40CB-BBCD-0FDA23F75AFA}" type="parTrans" cxnId="{AD95FF1D-89CA-4902-A3E8-16633A2F79B8}">
      <dgm:prSet/>
      <dgm:spPr/>
      <dgm:t>
        <a:bodyPr/>
        <a:lstStyle/>
        <a:p>
          <a:endParaRPr lang="en-GB"/>
        </a:p>
      </dgm:t>
    </dgm:pt>
    <dgm:pt modelId="{584D3224-1766-4C2A-98CB-2AD3804722CB}" type="sibTrans" cxnId="{AD95FF1D-89CA-4902-A3E8-16633A2F79B8}">
      <dgm:prSet/>
      <dgm:spPr/>
      <dgm:t>
        <a:bodyPr/>
        <a:lstStyle/>
        <a:p>
          <a:endParaRPr lang="en-GB"/>
        </a:p>
      </dgm:t>
    </dgm:pt>
    <dgm:pt modelId="{5E4DB1C3-A843-4180-A1E2-1F4D3A0EB785}">
      <dgm:prSet/>
      <dgm:spPr/>
      <dgm:t>
        <a:bodyPr/>
        <a:lstStyle/>
        <a:p>
          <a:r>
            <a:rPr lang="en-GB" dirty="0"/>
            <a:t>Causal analysis</a:t>
          </a:r>
        </a:p>
      </dgm:t>
    </dgm:pt>
    <dgm:pt modelId="{F072D4C4-743A-4846-8AC1-995A8BB5D01F}" type="parTrans" cxnId="{842B2528-9259-4951-9C1D-C563510BE8EC}">
      <dgm:prSet/>
      <dgm:spPr/>
      <dgm:t>
        <a:bodyPr/>
        <a:lstStyle/>
        <a:p>
          <a:endParaRPr lang="en-GB"/>
        </a:p>
      </dgm:t>
    </dgm:pt>
    <dgm:pt modelId="{5420A4D1-32C0-455E-A289-B4EDC2A3EFD1}" type="sibTrans" cxnId="{842B2528-9259-4951-9C1D-C563510BE8EC}">
      <dgm:prSet/>
      <dgm:spPr/>
      <dgm:t>
        <a:bodyPr/>
        <a:lstStyle/>
        <a:p>
          <a:endParaRPr lang="en-GB"/>
        </a:p>
      </dgm:t>
    </dgm:pt>
    <dgm:pt modelId="{D41A5CDD-677E-418C-BD30-EB8A2AC942D7}">
      <dgm:prSet/>
      <dgm:spPr/>
      <dgm:t>
        <a:bodyPr/>
        <a:lstStyle/>
        <a:p>
          <a:r>
            <a:rPr lang="en-GB"/>
            <a:t>Social network analysis</a:t>
          </a:r>
          <a:endParaRPr lang="en-GB" dirty="0"/>
        </a:p>
      </dgm:t>
    </dgm:pt>
    <dgm:pt modelId="{225B4FD8-1BED-4C69-9051-7903F968AAD3}" type="parTrans" cxnId="{A9EDE29C-B526-4988-8C69-E7E2AB3169CD}">
      <dgm:prSet/>
      <dgm:spPr/>
      <dgm:t>
        <a:bodyPr/>
        <a:lstStyle/>
        <a:p>
          <a:endParaRPr lang="en-GB"/>
        </a:p>
      </dgm:t>
    </dgm:pt>
    <dgm:pt modelId="{748E3D24-5E64-467E-8546-7CDE96A458C8}" type="sibTrans" cxnId="{A9EDE29C-B526-4988-8C69-E7E2AB3169CD}">
      <dgm:prSet/>
      <dgm:spPr/>
      <dgm:t>
        <a:bodyPr/>
        <a:lstStyle/>
        <a:p>
          <a:endParaRPr lang="en-GB"/>
        </a:p>
      </dgm:t>
    </dgm:pt>
    <dgm:pt modelId="{AED2F4F8-1F86-4834-B16B-A220B2FCD17A}" type="pres">
      <dgm:prSet presAssocID="{E6711654-EF9F-43B7-BCFE-8F91766FB556}" presName="linear" presStyleCnt="0">
        <dgm:presLayoutVars>
          <dgm:animLvl val="lvl"/>
          <dgm:resizeHandles val="exact"/>
        </dgm:presLayoutVars>
      </dgm:prSet>
      <dgm:spPr/>
    </dgm:pt>
    <dgm:pt modelId="{18273CB3-CD48-4960-8A16-CEC4930EA46A}" type="pres">
      <dgm:prSet presAssocID="{78F353FE-5746-4528-8508-D6ADFB0DF78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848F8F5-FA05-45AD-AEA4-489F7CE62874}" type="pres">
      <dgm:prSet presAssocID="{7FF61526-6A17-46C8-92A9-0694DAB0C0B9}" presName="spacer" presStyleCnt="0"/>
      <dgm:spPr/>
    </dgm:pt>
    <dgm:pt modelId="{4EFDD918-CF52-4B76-8D49-BB3D17364660}" type="pres">
      <dgm:prSet presAssocID="{4E187B2B-B462-4677-8FF5-5482555C3EA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FEB82B-C1A1-45FA-A1D4-C5D8AC058EEA}" type="pres">
      <dgm:prSet presAssocID="{A8146E51-099F-4B0A-A6AB-BC6FA1559BAA}" presName="spacer" presStyleCnt="0"/>
      <dgm:spPr/>
    </dgm:pt>
    <dgm:pt modelId="{4C16AB8D-AACD-4959-8944-9D8E352715F8}" type="pres">
      <dgm:prSet presAssocID="{044F3E15-B3B2-4070-9500-A60CD2DF4C4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4B1296-261F-4B43-83F7-130CE932216C}" type="pres">
      <dgm:prSet presAssocID="{584D3224-1766-4C2A-98CB-2AD3804722CB}" presName="spacer" presStyleCnt="0"/>
      <dgm:spPr/>
    </dgm:pt>
    <dgm:pt modelId="{36437AB7-C360-4BD6-ABA4-7F1166BEDB9B}" type="pres">
      <dgm:prSet presAssocID="{5E4DB1C3-A843-4180-A1E2-1F4D3A0EB7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CF8061-F23E-4867-A23F-3DBCFFB2368F}" type="pres">
      <dgm:prSet presAssocID="{5420A4D1-32C0-455E-A289-B4EDC2A3EFD1}" presName="spacer" presStyleCnt="0"/>
      <dgm:spPr/>
    </dgm:pt>
    <dgm:pt modelId="{AF1DECCE-210C-4468-B6E6-5A7B8EC6AB84}" type="pres">
      <dgm:prSet presAssocID="{D41A5CDD-677E-418C-BD30-EB8A2AC942D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D95FF1D-89CA-4902-A3E8-16633A2F79B8}" srcId="{E6711654-EF9F-43B7-BCFE-8F91766FB556}" destId="{044F3E15-B3B2-4070-9500-A60CD2DF4C46}" srcOrd="2" destOrd="0" parTransId="{2C3B75A2-2485-40CB-BBCD-0FDA23F75AFA}" sibTransId="{584D3224-1766-4C2A-98CB-2AD3804722CB}"/>
    <dgm:cxn modelId="{645CEA26-AF1D-40CE-9C72-D8449A5F8529}" type="presOf" srcId="{044F3E15-B3B2-4070-9500-A60CD2DF4C46}" destId="{4C16AB8D-AACD-4959-8944-9D8E352715F8}" srcOrd="0" destOrd="0" presId="urn:microsoft.com/office/officeart/2005/8/layout/vList2"/>
    <dgm:cxn modelId="{842B2528-9259-4951-9C1D-C563510BE8EC}" srcId="{E6711654-EF9F-43B7-BCFE-8F91766FB556}" destId="{5E4DB1C3-A843-4180-A1E2-1F4D3A0EB785}" srcOrd="3" destOrd="0" parTransId="{F072D4C4-743A-4846-8AC1-995A8BB5D01F}" sibTransId="{5420A4D1-32C0-455E-A289-B4EDC2A3EFD1}"/>
    <dgm:cxn modelId="{0E535B4D-000B-4B7D-AD60-602842CDFD64}" type="presOf" srcId="{78F353FE-5746-4528-8508-D6ADFB0DF782}" destId="{18273CB3-CD48-4960-8A16-CEC4930EA46A}" srcOrd="0" destOrd="0" presId="urn:microsoft.com/office/officeart/2005/8/layout/vList2"/>
    <dgm:cxn modelId="{49F2D37F-19DE-49BA-877B-E71D607F28EB}" type="presOf" srcId="{E6711654-EF9F-43B7-BCFE-8F91766FB556}" destId="{AED2F4F8-1F86-4834-B16B-A220B2FCD17A}" srcOrd="0" destOrd="0" presId="urn:microsoft.com/office/officeart/2005/8/layout/vList2"/>
    <dgm:cxn modelId="{A9EDE29C-B526-4988-8C69-E7E2AB3169CD}" srcId="{E6711654-EF9F-43B7-BCFE-8F91766FB556}" destId="{D41A5CDD-677E-418C-BD30-EB8A2AC942D7}" srcOrd="4" destOrd="0" parTransId="{225B4FD8-1BED-4C69-9051-7903F968AAD3}" sibTransId="{748E3D24-5E64-467E-8546-7CDE96A458C8}"/>
    <dgm:cxn modelId="{6778B8A5-A410-44D1-BBA2-11A20DB669A6}" type="presOf" srcId="{4E187B2B-B462-4677-8FF5-5482555C3EAA}" destId="{4EFDD918-CF52-4B76-8D49-BB3D17364660}" srcOrd="0" destOrd="0" presId="urn:microsoft.com/office/officeart/2005/8/layout/vList2"/>
    <dgm:cxn modelId="{645977CC-79C1-4E1A-B37E-86948AC0A4AA}" srcId="{E6711654-EF9F-43B7-BCFE-8F91766FB556}" destId="{4E187B2B-B462-4677-8FF5-5482555C3EAA}" srcOrd="1" destOrd="0" parTransId="{76D1765D-8FCC-434B-A1A8-0F1BF41E911A}" sibTransId="{A8146E51-099F-4B0A-A6AB-BC6FA1559BAA}"/>
    <dgm:cxn modelId="{520A79D5-C7CD-4F75-B779-5D99837450D4}" type="presOf" srcId="{5E4DB1C3-A843-4180-A1E2-1F4D3A0EB785}" destId="{36437AB7-C360-4BD6-ABA4-7F1166BEDB9B}" srcOrd="0" destOrd="0" presId="urn:microsoft.com/office/officeart/2005/8/layout/vList2"/>
    <dgm:cxn modelId="{668375E2-672D-4AF5-81BD-A97AD8554C39}" type="presOf" srcId="{D41A5CDD-677E-418C-BD30-EB8A2AC942D7}" destId="{AF1DECCE-210C-4468-B6E6-5A7B8EC6AB84}" srcOrd="0" destOrd="0" presId="urn:microsoft.com/office/officeart/2005/8/layout/vList2"/>
    <dgm:cxn modelId="{4C9EB4E8-A3A0-451A-8973-D7598087652B}" srcId="{E6711654-EF9F-43B7-BCFE-8F91766FB556}" destId="{78F353FE-5746-4528-8508-D6ADFB0DF782}" srcOrd="0" destOrd="0" parTransId="{153E14C2-F0C6-46BA-98EB-DFCBC48D0974}" sibTransId="{7FF61526-6A17-46C8-92A9-0694DAB0C0B9}"/>
    <dgm:cxn modelId="{7B552785-41F9-4792-9D9A-17195D93FAED}" type="presParOf" srcId="{AED2F4F8-1F86-4834-B16B-A220B2FCD17A}" destId="{18273CB3-CD48-4960-8A16-CEC4930EA46A}" srcOrd="0" destOrd="0" presId="urn:microsoft.com/office/officeart/2005/8/layout/vList2"/>
    <dgm:cxn modelId="{C32CDC84-9CFF-44C5-AB2E-EB754C68DAC0}" type="presParOf" srcId="{AED2F4F8-1F86-4834-B16B-A220B2FCD17A}" destId="{0848F8F5-FA05-45AD-AEA4-489F7CE62874}" srcOrd="1" destOrd="0" presId="urn:microsoft.com/office/officeart/2005/8/layout/vList2"/>
    <dgm:cxn modelId="{2C2A6F9B-33C1-4589-B966-3B1270E46B2D}" type="presParOf" srcId="{AED2F4F8-1F86-4834-B16B-A220B2FCD17A}" destId="{4EFDD918-CF52-4B76-8D49-BB3D17364660}" srcOrd="2" destOrd="0" presId="urn:microsoft.com/office/officeart/2005/8/layout/vList2"/>
    <dgm:cxn modelId="{4828014B-7DB4-4865-AB81-02BDF7CD64F8}" type="presParOf" srcId="{AED2F4F8-1F86-4834-B16B-A220B2FCD17A}" destId="{81FEB82B-C1A1-45FA-A1D4-C5D8AC058EEA}" srcOrd="3" destOrd="0" presId="urn:microsoft.com/office/officeart/2005/8/layout/vList2"/>
    <dgm:cxn modelId="{FDDFDD30-1F01-4628-B981-8F8F7A277124}" type="presParOf" srcId="{AED2F4F8-1F86-4834-B16B-A220B2FCD17A}" destId="{4C16AB8D-AACD-4959-8944-9D8E352715F8}" srcOrd="4" destOrd="0" presId="urn:microsoft.com/office/officeart/2005/8/layout/vList2"/>
    <dgm:cxn modelId="{DAFF4976-DC38-4311-88A5-8CA6047B867A}" type="presParOf" srcId="{AED2F4F8-1F86-4834-B16B-A220B2FCD17A}" destId="{6C4B1296-261F-4B43-83F7-130CE932216C}" srcOrd="5" destOrd="0" presId="urn:microsoft.com/office/officeart/2005/8/layout/vList2"/>
    <dgm:cxn modelId="{5FB1756C-A7DD-4A4D-89E0-C85EBAD50CDB}" type="presParOf" srcId="{AED2F4F8-1F86-4834-B16B-A220B2FCD17A}" destId="{36437AB7-C360-4BD6-ABA4-7F1166BEDB9B}" srcOrd="6" destOrd="0" presId="urn:microsoft.com/office/officeart/2005/8/layout/vList2"/>
    <dgm:cxn modelId="{08F2FEB9-0F01-4100-8C21-12E6EC85F185}" type="presParOf" srcId="{AED2F4F8-1F86-4834-B16B-A220B2FCD17A}" destId="{CACF8061-F23E-4867-A23F-3DBCFFB2368F}" srcOrd="7" destOrd="0" presId="urn:microsoft.com/office/officeart/2005/8/layout/vList2"/>
    <dgm:cxn modelId="{A85794BC-084F-49BC-8AF2-69F36D1D6C8A}" type="presParOf" srcId="{AED2F4F8-1F86-4834-B16B-A220B2FCD17A}" destId="{AF1DECCE-210C-4468-B6E6-5A7B8EC6AB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46DFD-DD7C-40F3-9FD2-E623651C6D25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3A1D0B2B-6A49-4022-BC59-1620DE058FD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Scenario construction / analysis</a:t>
          </a:r>
          <a:endParaRPr lang="en-GB" dirty="0"/>
        </a:p>
      </dgm:t>
    </dgm:pt>
    <dgm:pt modelId="{2B391805-6ED8-4E79-B313-96F2B1D09863}" type="parTrans" cxnId="{E995B866-E57D-41B7-8193-2C8BCDE28126}">
      <dgm:prSet/>
      <dgm:spPr/>
      <dgm:t>
        <a:bodyPr/>
        <a:lstStyle/>
        <a:p>
          <a:endParaRPr lang="en-GB"/>
        </a:p>
      </dgm:t>
    </dgm:pt>
    <dgm:pt modelId="{EEA3C855-038E-4BE3-89E1-2B08F2319571}" type="sibTrans" cxnId="{E995B866-E57D-41B7-8193-2C8BCDE28126}">
      <dgm:prSet/>
      <dgm:spPr/>
      <dgm:t>
        <a:bodyPr/>
        <a:lstStyle/>
        <a:p>
          <a:endParaRPr lang="en-GB"/>
        </a:p>
      </dgm:t>
    </dgm:pt>
    <dgm:pt modelId="{F389D0E6-4D1A-4BC3-A6FF-9A8FAC54C15B}">
      <dgm:prSet/>
      <dgm:spPr/>
      <dgm:t>
        <a:bodyPr/>
        <a:lstStyle/>
        <a:p>
          <a:r>
            <a:rPr lang="en-US" dirty="0"/>
            <a:t>statistical and simulation modeling</a:t>
          </a:r>
        </a:p>
      </dgm:t>
    </dgm:pt>
    <dgm:pt modelId="{3250E36C-82CD-46CE-9F71-44C248F96BDF}" type="parTrans" cxnId="{AB8F7C05-4EBF-42E2-93A1-DC030BB664D2}">
      <dgm:prSet/>
      <dgm:spPr/>
      <dgm:t>
        <a:bodyPr/>
        <a:lstStyle/>
        <a:p>
          <a:endParaRPr lang="en-GB"/>
        </a:p>
      </dgm:t>
    </dgm:pt>
    <dgm:pt modelId="{FBBEF583-A9EF-47E6-B1ED-F93384109B99}" type="sibTrans" cxnId="{AB8F7C05-4EBF-42E2-93A1-DC030BB664D2}">
      <dgm:prSet/>
      <dgm:spPr/>
      <dgm:t>
        <a:bodyPr/>
        <a:lstStyle/>
        <a:p>
          <a:endParaRPr lang="en-GB"/>
        </a:p>
      </dgm:t>
    </dgm:pt>
    <dgm:pt modelId="{A828281C-EBDE-49AA-ADA0-004FF451BA5A}">
      <dgm:prSet/>
      <dgm:spPr/>
      <dgm:t>
        <a:bodyPr/>
        <a:lstStyle/>
        <a:p>
          <a:r>
            <a:rPr lang="en-US" dirty="0"/>
            <a:t>Visioning</a:t>
          </a:r>
        </a:p>
      </dgm:t>
    </dgm:pt>
    <dgm:pt modelId="{F0D7E9F8-3CEE-414C-B47D-A8A2C5CBD26D}" type="parTrans" cxnId="{D539D44C-D934-4ED1-9F4F-C43A1D992575}">
      <dgm:prSet/>
      <dgm:spPr/>
      <dgm:t>
        <a:bodyPr/>
        <a:lstStyle/>
        <a:p>
          <a:endParaRPr lang="en-GB"/>
        </a:p>
      </dgm:t>
    </dgm:pt>
    <dgm:pt modelId="{A4BEB2EF-4652-41F7-8644-617D1A742C40}" type="sibTrans" cxnId="{D539D44C-D934-4ED1-9F4F-C43A1D992575}">
      <dgm:prSet/>
      <dgm:spPr/>
      <dgm:t>
        <a:bodyPr/>
        <a:lstStyle/>
        <a:p>
          <a:endParaRPr lang="en-GB"/>
        </a:p>
      </dgm:t>
    </dgm:pt>
    <dgm:pt modelId="{FD74B2E3-5717-4234-8334-6D67B7B400F3}">
      <dgm:prSet/>
      <dgm:spPr/>
      <dgm:t>
        <a:bodyPr/>
        <a:lstStyle/>
        <a:p>
          <a:r>
            <a:rPr lang="en-US" dirty="0"/>
            <a:t>Participatory approaches</a:t>
          </a:r>
          <a:endParaRPr lang="en-GB" dirty="0"/>
        </a:p>
      </dgm:t>
    </dgm:pt>
    <dgm:pt modelId="{7DD1EEB9-D22B-4C0F-A97B-CD83502FBCC9}" type="parTrans" cxnId="{B838E202-3B6E-4C33-9627-157A5494F2AF}">
      <dgm:prSet/>
      <dgm:spPr/>
      <dgm:t>
        <a:bodyPr/>
        <a:lstStyle/>
        <a:p>
          <a:endParaRPr lang="en-GB"/>
        </a:p>
      </dgm:t>
    </dgm:pt>
    <dgm:pt modelId="{0FB85CDB-C26B-4FFD-9DFF-BEB1B7E16829}" type="sibTrans" cxnId="{B838E202-3B6E-4C33-9627-157A5494F2AF}">
      <dgm:prSet/>
      <dgm:spPr/>
      <dgm:t>
        <a:bodyPr/>
        <a:lstStyle/>
        <a:p>
          <a:endParaRPr lang="en-GB"/>
        </a:p>
      </dgm:t>
    </dgm:pt>
    <dgm:pt modelId="{E47D66E1-07B5-42B0-B8E1-EB576D64AE81}" type="pres">
      <dgm:prSet presAssocID="{A3446DFD-DD7C-40F3-9FD2-E623651C6D25}" presName="linear" presStyleCnt="0">
        <dgm:presLayoutVars>
          <dgm:animLvl val="lvl"/>
          <dgm:resizeHandles val="exact"/>
        </dgm:presLayoutVars>
      </dgm:prSet>
      <dgm:spPr/>
    </dgm:pt>
    <dgm:pt modelId="{E2CFE27F-A4D2-49F7-B219-940A301C1DB4}" type="pres">
      <dgm:prSet presAssocID="{3A1D0B2B-6A49-4022-BC59-1620DE058F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DFCC32-5A5A-4DD7-B57E-A195B5A9D1DE}" type="pres">
      <dgm:prSet presAssocID="{EEA3C855-038E-4BE3-89E1-2B08F2319571}" presName="spacer" presStyleCnt="0"/>
      <dgm:spPr/>
    </dgm:pt>
    <dgm:pt modelId="{D3FD3DA8-4F8A-41C3-A268-58DDB349DDFD}" type="pres">
      <dgm:prSet presAssocID="{F389D0E6-4D1A-4BC3-A6FF-9A8FAC54C1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D02098-934B-4B63-AE87-B05ABF2D3FE4}" type="pres">
      <dgm:prSet presAssocID="{FBBEF583-A9EF-47E6-B1ED-F93384109B99}" presName="spacer" presStyleCnt="0"/>
      <dgm:spPr/>
    </dgm:pt>
    <dgm:pt modelId="{C0C767FD-77AA-4D6E-B03D-573BA7169F0E}" type="pres">
      <dgm:prSet presAssocID="{A828281C-EBDE-49AA-ADA0-004FF451BA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FACDA5-3DCC-44DA-8E9A-43BC198FE7D0}" type="pres">
      <dgm:prSet presAssocID="{A4BEB2EF-4652-41F7-8644-617D1A742C40}" presName="spacer" presStyleCnt="0"/>
      <dgm:spPr/>
    </dgm:pt>
    <dgm:pt modelId="{7A91624B-FE74-4368-9F9D-B173C1535407}" type="pres">
      <dgm:prSet presAssocID="{FD74B2E3-5717-4234-8334-6D67B7B400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38E202-3B6E-4C33-9627-157A5494F2AF}" srcId="{A3446DFD-DD7C-40F3-9FD2-E623651C6D25}" destId="{FD74B2E3-5717-4234-8334-6D67B7B400F3}" srcOrd="3" destOrd="0" parTransId="{7DD1EEB9-D22B-4C0F-A97B-CD83502FBCC9}" sibTransId="{0FB85CDB-C26B-4FFD-9DFF-BEB1B7E16829}"/>
    <dgm:cxn modelId="{AB8F7C05-4EBF-42E2-93A1-DC030BB664D2}" srcId="{A3446DFD-DD7C-40F3-9FD2-E623651C6D25}" destId="{F389D0E6-4D1A-4BC3-A6FF-9A8FAC54C15B}" srcOrd="1" destOrd="0" parTransId="{3250E36C-82CD-46CE-9F71-44C248F96BDF}" sibTransId="{FBBEF583-A9EF-47E6-B1ED-F93384109B99}"/>
    <dgm:cxn modelId="{9E536107-45FD-4E51-8815-B2E4E1E75A44}" type="presOf" srcId="{F389D0E6-4D1A-4BC3-A6FF-9A8FAC54C15B}" destId="{D3FD3DA8-4F8A-41C3-A268-58DDB349DDFD}" srcOrd="0" destOrd="0" presId="urn:microsoft.com/office/officeart/2005/8/layout/vList2"/>
    <dgm:cxn modelId="{E995B866-E57D-41B7-8193-2C8BCDE28126}" srcId="{A3446DFD-DD7C-40F3-9FD2-E623651C6D25}" destId="{3A1D0B2B-6A49-4022-BC59-1620DE058FD1}" srcOrd="0" destOrd="0" parTransId="{2B391805-6ED8-4E79-B313-96F2B1D09863}" sibTransId="{EEA3C855-038E-4BE3-89E1-2B08F2319571}"/>
    <dgm:cxn modelId="{D539D44C-D934-4ED1-9F4F-C43A1D992575}" srcId="{A3446DFD-DD7C-40F3-9FD2-E623651C6D25}" destId="{A828281C-EBDE-49AA-ADA0-004FF451BA5A}" srcOrd="2" destOrd="0" parTransId="{F0D7E9F8-3CEE-414C-B47D-A8A2C5CBD26D}" sibTransId="{A4BEB2EF-4652-41F7-8644-617D1A742C40}"/>
    <dgm:cxn modelId="{46183A76-1FEA-4D76-8923-C39A7DB7DCF7}" type="presOf" srcId="{A828281C-EBDE-49AA-ADA0-004FF451BA5A}" destId="{C0C767FD-77AA-4D6E-B03D-573BA7169F0E}" srcOrd="0" destOrd="0" presId="urn:microsoft.com/office/officeart/2005/8/layout/vList2"/>
    <dgm:cxn modelId="{6F8EBD7B-EBAB-45B6-8D46-C4633F86AABD}" type="presOf" srcId="{FD74B2E3-5717-4234-8334-6D67B7B400F3}" destId="{7A91624B-FE74-4368-9F9D-B173C1535407}" srcOrd="0" destOrd="0" presId="urn:microsoft.com/office/officeart/2005/8/layout/vList2"/>
    <dgm:cxn modelId="{0DA5EAD7-DD79-4614-B3BB-29A45A175029}" type="presOf" srcId="{A3446DFD-DD7C-40F3-9FD2-E623651C6D25}" destId="{E47D66E1-07B5-42B0-B8E1-EB576D64AE81}" srcOrd="0" destOrd="0" presId="urn:microsoft.com/office/officeart/2005/8/layout/vList2"/>
    <dgm:cxn modelId="{3EA778FC-FB4A-46AB-9C07-9480E8D13BA9}" type="presOf" srcId="{3A1D0B2B-6A49-4022-BC59-1620DE058FD1}" destId="{E2CFE27F-A4D2-49F7-B219-940A301C1DB4}" srcOrd="0" destOrd="0" presId="urn:microsoft.com/office/officeart/2005/8/layout/vList2"/>
    <dgm:cxn modelId="{49CC6FCD-9D29-4247-8D63-0DF39E58B1BF}" type="presParOf" srcId="{E47D66E1-07B5-42B0-B8E1-EB576D64AE81}" destId="{E2CFE27F-A4D2-49F7-B219-940A301C1DB4}" srcOrd="0" destOrd="0" presId="urn:microsoft.com/office/officeart/2005/8/layout/vList2"/>
    <dgm:cxn modelId="{D222AFE0-5F9B-48F4-967E-B6D0FA396951}" type="presParOf" srcId="{E47D66E1-07B5-42B0-B8E1-EB576D64AE81}" destId="{0FDFCC32-5A5A-4DD7-B57E-A195B5A9D1DE}" srcOrd="1" destOrd="0" presId="urn:microsoft.com/office/officeart/2005/8/layout/vList2"/>
    <dgm:cxn modelId="{1B4948BD-4330-4C23-B4B7-2602B8A8428D}" type="presParOf" srcId="{E47D66E1-07B5-42B0-B8E1-EB576D64AE81}" destId="{D3FD3DA8-4F8A-41C3-A268-58DDB349DDFD}" srcOrd="2" destOrd="0" presId="urn:microsoft.com/office/officeart/2005/8/layout/vList2"/>
    <dgm:cxn modelId="{463CE81F-9F43-4528-9AF2-F5458C9B0002}" type="presParOf" srcId="{E47D66E1-07B5-42B0-B8E1-EB576D64AE81}" destId="{8BD02098-934B-4B63-AE87-B05ABF2D3FE4}" srcOrd="3" destOrd="0" presId="urn:microsoft.com/office/officeart/2005/8/layout/vList2"/>
    <dgm:cxn modelId="{9E97F34C-1B2E-4D9A-8815-D3C35DF08F17}" type="presParOf" srcId="{E47D66E1-07B5-42B0-B8E1-EB576D64AE81}" destId="{C0C767FD-77AA-4D6E-B03D-573BA7169F0E}" srcOrd="4" destOrd="0" presId="urn:microsoft.com/office/officeart/2005/8/layout/vList2"/>
    <dgm:cxn modelId="{5CB5278F-01D8-4D69-ACC4-7B795EB6181F}" type="presParOf" srcId="{E47D66E1-07B5-42B0-B8E1-EB576D64AE81}" destId="{11FACDA5-3DCC-44DA-8E9A-43BC198FE7D0}" srcOrd="5" destOrd="0" presId="urn:microsoft.com/office/officeart/2005/8/layout/vList2"/>
    <dgm:cxn modelId="{09443348-DF91-4327-B200-3EA37F11E5DB}" type="presParOf" srcId="{E47D66E1-07B5-42B0-B8E1-EB576D64AE81}" destId="{7A91624B-FE74-4368-9F9D-B173C15354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446DFD-DD7C-40F3-9FD2-E623651C6D2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A1D0B2B-6A49-4022-BC59-1620DE058FD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Sustainability assessment</a:t>
          </a:r>
          <a:endParaRPr lang="en-GB" dirty="0"/>
        </a:p>
      </dgm:t>
    </dgm:pt>
    <dgm:pt modelId="{2B391805-6ED8-4E79-B313-96F2B1D09863}" type="parTrans" cxnId="{E995B866-E57D-41B7-8193-2C8BCDE28126}">
      <dgm:prSet/>
      <dgm:spPr/>
      <dgm:t>
        <a:bodyPr/>
        <a:lstStyle/>
        <a:p>
          <a:endParaRPr lang="en-GB"/>
        </a:p>
      </dgm:t>
    </dgm:pt>
    <dgm:pt modelId="{EEA3C855-038E-4BE3-89E1-2B08F2319571}" type="sibTrans" cxnId="{E995B866-E57D-41B7-8193-2C8BCDE28126}">
      <dgm:prSet/>
      <dgm:spPr/>
      <dgm:t>
        <a:bodyPr/>
        <a:lstStyle/>
        <a:p>
          <a:endParaRPr lang="en-GB"/>
        </a:p>
      </dgm:t>
    </dgm:pt>
    <dgm:pt modelId="{341A75E4-24EF-4997-91D6-88B72AE20E6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Multi-criteria decision analysis</a:t>
          </a:r>
          <a:endParaRPr lang="en-US" dirty="0"/>
        </a:p>
      </dgm:t>
    </dgm:pt>
    <dgm:pt modelId="{FB6F9E37-BBBD-42F2-9958-F370F20AAD9D}" type="parTrans" cxnId="{F1F219FE-F7C6-4C15-9CF1-9AB50DE22D21}">
      <dgm:prSet/>
      <dgm:spPr/>
      <dgm:t>
        <a:bodyPr/>
        <a:lstStyle/>
        <a:p>
          <a:endParaRPr lang="en-GB"/>
        </a:p>
      </dgm:t>
    </dgm:pt>
    <dgm:pt modelId="{62B50714-497B-4377-B67E-5831D2E82781}" type="sibTrans" cxnId="{F1F219FE-F7C6-4C15-9CF1-9AB50DE22D21}">
      <dgm:prSet/>
      <dgm:spPr/>
      <dgm:t>
        <a:bodyPr/>
        <a:lstStyle/>
        <a:p>
          <a:endParaRPr lang="en-GB"/>
        </a:p>
      </dgm:t>
    </dgm:pt>
    <dgm:pt modelId="{CB405EF3-B9F9-4DF8-9476-D77B44323A8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Impact assessment</a:t>
          </a:r>
          <a:endParaRPr lang="en-US" dirty="0"/>
        </a:p>
      </dgm:t>
    </dgm:pt>
    <dgm:pt modelId="{CB1B5EA2-C758-428F-BF10-637B5CB89F74}" type="parTrans" cxnId="{69FF3944-FD34-40B9-A098-72D52A5FE933}">
      <dgm:prSet/>
      <dgm:spPr/>
      <dgm:t>
        <a:bodyPr/>
        <a:lstStyle/>
        <a:p>
          <a:endParaRPr lang="en-GB"/>
        </a:p>
      </dgm:t>
    </dgm:pt>
    <dgm:pt modelId="{EC5B3093-6C92-4376-968C-7B43BA12ABC6}" type="sibTrans" cxnId="{69FF3944-FD34-40B9-A098-72D52A5FE933}">
      <dgm:prSet/>
      <dgm:spPr/>
      <dgm:t>
        <a:bodyPr/>
        <a:lstStyle/>
        <a:p>
          <a:endParaRPr lang="en-GB"/>
        </a:p>
      </dgm:t>
    </dgm:pt>
    <dgm:pt modelId="{AA7A7723-BE90-48E2-B87B-5E081C28C89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Risk analysis</a:t>
          </a:r>
        </a:p>
      </dgm:t>
    </dgm:pt>
    <dgm:pt modelId="{13114557-ADA3-46FD-93AF-FBA9108AF89E}" type="parTrans" cxnId="{B2E074AA-A651-4617-82DC-B99E86A87506}">
      <dgm:prSet/>
      <dgm:spPr/>
      <dgm:t>
        <a:bodyPr/>
        <a:lstStyle/>
        <a:p>
          <a:endParaRPr lang="en-GB"/>
        </a:p>
      </dgm:t>
    </dgm:pt>
    <dgm:pt modelId="{E9450F48-3E91-433F-8380-65B35DE95AE1}" type="sibTrans" cxnId="{B2E074AA-A651-4617-82DC-B99E86A87506}">
      <dgm:prSet/>
      <dgm:spPr/>
      <dgm:t>
        <a:bodyPr/>
        <a:lstStyle/>
        <a:p>
          <a:endParaRPr lang="en-GB"/>
        </a:p>
      </dgm:t>
    </dgm:pt>
    <dgm:pt modelId="{E47D66E1-07B5-42B0-B8E1-EB576D64AE81}" type="pres">
      <dgm:prSet presAssocID="{A3446DFD-DD7C-40F3-9FD2-E623651C6D25}" presName="linear" presStyleCnt="0">
        <dgm:presLayoutVars>
          <dgm:animLvl val="lvl"/>
          <dgm:resizeHandles val="exact"/>
        </dgm:presLayoutVars>
      </dgm:prSet>
      <dgm:spPr/>
    </dgm:pt>
    <dgm:pt modelId="{E2CFE27F-A4D2-49F7-B219-940A301C1DB4}" type="pres">
      <dgm:prSet presAssocID="{3A1D0B2B-6A49-4022-BC59-1620DE058F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DFCC32-5A5A-4DD7-B57E-A195B5A9D1DE}" type="pres">
      <dgm:prSet presAssocID="{EEA3C855-038E-4BE3-89E1-2B08F2319571}" presName="spacer" presStyleCnt="0"/>
      <dgm:spPr/>
    </dgm:pt>
    <dgm:pt modelId="{A7AEC255-0E20-4401-9DE5-9CC181B09509}" type="pres">
      <dgm:prSet presAssocID="{341A75E4-24EF-4997-91D6-88B72AE20E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9FB329-A7B3-4BE8-B29F-D8368EE87ED6}" type="pres">
      <dgm:prSet presAssocID="{62B50714-497B-4377-B67E-5831D2E82781}" presName="spacer" presStyleCnt="0"/>
      <dgm:spPr/>
    </dgm:pt>
    <dgm:pt modelId="{835A1712-2D89-47A6-935B-DCA1AE943929}" type="pres">
      <dgm:prSet presAssocID="{CB405EF3-B9F9-4DF8-9476-D77B44323A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903C90-0E45-4880-BFA3-D3D2C27A4383}" type="pres">
      <dgm:prSet presAssocID="{EC5B3093-6C92-4376-968C-7B43BA12ABC6}" presName="spacer" presStyleCnt="0"/>
      <dgm:spPr/>
    </dgm:pt>
    <dgm:pt modelId="{2239764A-7842-4260-B131-ABD5036D2AAC}" type="pres">
      <dgm:prSet presAssocID="{AA7A7723-BE90-48E2-B87B-5E081C28C8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51250F-B62B-40C5-8107-0A909A8C17A3}" type="presOf" srcId="{341A75E4-24EF-4997-91D6-88B72AE20E61}" destId="{A7AEC255-0E20-4401-9DE5-9CC181B09509}" srcOrd="0" destOrd="0" presId="urn:microsoft.com/office/officeart/2005/8/layout/vList2"/>
    <dgm:cxn modelId="{07526D0F-EB6A-4CA7-8CC5-964876082D72}" type="presOf" srcId="{CB405EF3-B9F9-4DF8-9476-D77B44323A87}" destId="{835A1712-2D89-47A6-935B-DCA1AE943929}" srcOrd="0" destOrd="0" presId="urn:microsoft.com/office/officeart/2005/8/layout/vList2"/>
    <dgm:cxn modelId="{69FF3944-FD34-40B9-A098-72D52A5FE933}" srcId="{A3446DFD-DD7C-40F3-9FD2-E623651C6D25}" destId="{CB405EF3-B9F9-4DF8-9476-D77B44323A87}" srcOrd="2" destOrd="0" parTransId="{CB1B5EA2-C758-428F-BF10-637B5CB89F74}" sibTransId="{EC5B3093-6C92-4376-968C-7B43BA12ABC6}"/>
    <dgm:cxn modelId="{5594AD66-456E-454B-A704-49A46D9DEA13}" type="presOf" srcId="{AA7A7723-BE90-48E2-B87B-5E081C28C891}" destId="{2239764A-7842-4260-B131-ABD5036D2AAC}" srcOrd="0" destOrd="0" presId="urn:microsoft.com/office/officeart/2005/8/layout/vList2"/>
    <dgm:cxn modelId="{E995B866-E57D-41B7-8193-2C8BCDE28126}" srcId="{A3446DFD-DD7C-40F3-9FD2-E623651C6D25}" destId="{3A1D0B2B-6A49-4022-BC59-1620DE058FD1}" srcOrd="0" destOrd="0" parTransId="{2B391805-6ED8-4E79-B313-96F2B1D09863}" sibTransId="{EEA3C855-038E-4BE3-89E1-2B08F2319571}"/>
    <dgm:cxn modelId="{B2E074AA-A651-4617-82DC-B99E86A87506}" srcId="{A3446DFD-DD7C-40F3-9FD2-E623651C6D25}" destId="{AA7A7723-BE90-48E2-B87B-5E081C28C891}" srcOrd="3" destOrd="0" parTransId="{13114557-ADA3-46FD-93AF-FBA9108AF89E}" sibTransId="{E9450F48-3E91-433F-8380-65B35DE95AE1}"/>
    <dgm:cxn modelId="{0DA5EAD7-DD79-4614-B3BB-29A45A175029}" type="presOf" srcId="{A3446DFD-DD7C-40F3-9FD2-E623651C6D25}" destId="{E47D66E1-07B5-42B0-B8E1-EB576D64AE81}" srcOrd="0" destOrd="0" presId="urn:microsoft.com/office/officeart/2005/8/layout/vList2"/>
    <dgm:cxn modelId="{3EA778FC-FB4A-46AB-9C07-9480E8D13BA9}" type="presOf" srcId="{3A1D0B2B-6A49-4022-BC59-1620DE058FD1}" destId="{E2CFE27F-A4D2-49F7-B219-940A301C1DB4}" srcOrd="0" destOrd="0" presId="urn:microsoft.com/office/officeart/2005/8/layout/vList2"/>
    <dgm:cxn modelId="{F1F219FE-F7C6-4C15-9CF1-9AB50DE22D21}" srcId="{A3446DFD-DD7C-40F3-9FD2-E623651C6D25}" destId="{341A75E4-24EF-4997-91D6-88B72AE20E61}" srcOrd="1" destOrd="0" parTransId="{FB6F9E37-BBBD-42F2-9958-F370F20AAD9D}" sibTransId="{62B50714-497B-4377-B67E-5831D2E82781}"/>
    <dgm:cxn modelId="{49CC6FCD-9D29-4247-8D63-0DF39E58B1BF}" type="presParOf" srcId="{E47D66E1-07B5-42B0-B8E1-EB576D64AE81}" destId="{E2CFE27F-A4D2-49F7-B219-940A301C1DB4}" srcOrd="0" destOrd="0" presId="urn:microsoft.com/office/officeart/2005/8/layout/vList2"/>
    <dgm:cxn modelId="{D222AFE0-5F9B-48F4-967E-B6D0FA396951}" type="presParOf" srcId="{E47D66E1-07B5-42B0-B8E1-EB576D64AE81}" destId="{0FDFCC32-5A5A-4DD7-B57E-A195B5A9D1DE}" srcOrd="1" destOrd="0" presId="urn:microsoft.com/office/officeart/2005/8/layout/vList2"/>
    <dgm:cxn modelId="{A4F908DE-F664-4AE8-A0E7-5913C7095D81}" type="presParOf" srcId="{E47D66E1-07B5-42B0-B8E1-EB576D64AE81}" destId="{A7AEC255-0E20-4401-9DE5-9CC181B09509}" srcOrd="2" destOrd="0" presId="urn:microsoft.com/office/officeart/2005/8/layout/vList2"/>
    <dgm:cxn modelId="{F0EEB6B6-D906-4AC8-A2ED-7BE57EA975D4}" type="presParOf" srcId="{E47D66E1-07B5-42B0-B8E1-EB576D64AE81}" destId="{379FB329-A7B3-4BE8-B29F-D8368EE87ED6}" srcOrd="3" destOrd="0" presId="urn:microsoft.com/office/officeart/2005/8/layout/vList2"/>
    <dgm:cxn modelId="{F69E1E79-4AA4-4A30-B30E-D3FACF9889AB}" type="presParOf" srcId="{E47D66E1-07B5-42B0-B8E1-EB576D64AE81}" destId="{835A1712-2D89-47A6-935B-DCA1AE943929}" srcOrd="4" destOrd="0" presId="urn:microsoft.com/office/officeart/2005/8/layout/vList2"/>
    <dgm:cxn modelId="{C6D94B61-558E-4B3B-B874-3C430EE809E9}" type="presParOf" srcId="{E47D66E1-07B5-42B0-B8E1-EB576D64AE81}" destId="{D3903C90-0E45-4880-BFA3-D3D2C27A4383}" srcOrd="5" destOrd="0" presId="urn:microsoft.com/office/officeart/2005/8/layout/vList2"/>
    <dgm:cxn modelId="{FACDCCB8-E23E-41BA-A754-794F40047CD0}" type="presParOf" srcId="{E47D66E1-07B5-42B0-B8E1-EB576D64AE81}" destId="{2239764A-7842-4260-B131-ABD5036D2A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1DAAD-D512-4C2A-8C52-5D8B04360B2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51CA65B-4E73-4DF8-9296-2DAFA20DBB0A}">
      <dgm:prSet phldrT="[Text]"/>
      <dgm:spPr>
        <a:solidFill>
          <a:srgbClr val="FF8C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Intervention design</a:t>
          </a:r>
          <a:endParaRPr lang="en-GB" dirty="0"/>
        </a:p>
      </dgm:t>
    </dgm:pt>
    <dgm:pt modelId="{752F8184-32E5-4E15-8F22-E96479B6D5FB}" type="parTrans" cxnId="{40BD2540-854D-43E8-8C9C-C1611E2CDF76}">
      <dgm:prSet/>
      <dgm:spPr/>
      <dgm:t>
        <a:bodyPr/>
        <a:lstStyle/>
        <a:p>
          <a:endParaRPr lang="en-GB"/>
        </a:p>
      </dgm:t>
    </dgm:pt>
    <dgm:pt modelId="{B43DBDB8-9123-409F-9E6B-A8808EFBF71F}" type="sibTrans" cxnId="{40BD2540-854D-43E8-8C9C-C1611E2CDF76}">
      <dgm:prSet/>
      <dgm:spPr/>
      <dgm:t>
        <a:bodyPr/>
        <a:lstStyle/>
        <a:p>
          <a:endParaRPr lang="en-GB"/>
        </a:p>
      </dgm:t>
    </dgm:pt>
    <dgm:pt modelId="{DFA9F6DE-0D9B-449C-B9BB-7743C098CEF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Evaluation research</a:t>
          </a:r>
        </a:p>
      </dgm:t>
    </dgm:pt>
    <dgm:pt modelId="{6B70920C-DB41-4FFD-BBFC-15E09690A11F}" type="parTrans" cxnId="{33070194-56CA-4BEC-B8A2-5F85B5F9BBCF}">
      <dgm:prSet/>
      <dgm:spPr/>
      <dgm:t>
        <a:bodyPr/>
        <a:lstStyle/>
        <a:p>
          <a:endParaRPr lang="en-GB"/>
        </a:p>
      </dgm:t>
    </dgm:pt>
    <dgm:pt modelId="{797C0D3E-D0FF-4780-A5F8-D2A24760F7C2}" type="sibTrans" cxnId="{33070194-56CA-4BEC-B8A2-5F85B5F9BBCF}">
      <dgm:prSet/>
      <dgm:spPr/>
      <dgm:t>
        <a:bodyPr/>
        <a:lstStyle/>
        <a:p>
          <a:endParaRPr lang="en-GB"/>
        </a:p>
      </dgm:t>
    </dgm:pt>
    <dgm:pt modelId="{579E7BD1-D89D-471E-A46F-D033C68CFBDB}">
      <dgm:prSet/>
      <dgm:spPr>
        <a:solidFill>
          <a:srgbClr val="FFA500"/>
        </a:solidFill>
      </dgm:spPr>
      <dgm:t>
        <a:bodyPr/>
        <a:lstStyle/>
        <a:p>
          <a:r>
            <a:rPr lang="en-GB" dirty="0"/>
            <a:t>Change management</a:t>
          </a:r>
        </a:p>
      </dgm:t>
    </dgm:pt>
    <dgm:pt modelId="{01280820-66A4-4F62-847D-8B925BFEDCA4}" type="parTrans" cxnId="{CF274546-D233-4A86-953B-1927219D6D27}">
      <dgm:prSet/>
      <dgm:spPr/>
      <dgm:t>
        <a:bodyPr/>
        <a:lstStyle/>
        <a:p>
          <a:endParaRPr lang="en-GB"/>
        </a:p>
      </dgm:t>
    </dgm:pt>
    <dgm:pt modelId="{5F13CB5F-8E43-42D4-8509-76B614649EAD}" type="sibTrans" cxnId="{CF274546-D233-4A86-953B-1927219D6D27}">
      <dgm:prSet/>
      <dgm:spPr/>
      <dgm:t>
        <a:bodyPr/>
        <a:lstStyle/>
        <a:p>
          <a:endParaRPr lang="en-GB"/>
        </a:p>
      </dgm:t>
    </dgm:pt>
    <dgm:pt modelId="{92745C6A-5C6C-42CF-90FB-47019F37025C}">
      <dgm:prSet/>
      <dgm:spPr>
        <a:solidFill>
          <a:srgbClr val="FF8C00"/>
        </a:solidFill>
      </dgm:spPr>
      <dgm:t>
        <a:bodyPr/>
        <a:lstStyle/>
        <a:p>
          <a:r>
            <a:rPr lang="en-GB"/>
            <a:t>Behavioural change</a:t>
          </a:r>
          <a:endParaRPr lang="en-GB" dirty="0"/>
        </a:p>
      </dgm:t>
    </dgm:pt>
    <dgm:pt modelId="{AC14BA0E-AE8D-4E74-A566-602FE87985F8}" type="parTrans" cxnId="{834D98CB-4F72-47DE-910B-2D19AE9BF6BE}">
      <dgm:prSet/>
      <dgm:spPr/>
      <dgm:t>
        <a:bodyPr/>
        <a:lstStyle/>
        <a:p>
          <a:endParaRPr lang="en-GB"/>
        </a:p>
      </dgm:t>
    </dgm:pt>
    <dgm:pt modelId="{7A74E90A-95B0-4304-A940-9BE2E7F5EBDC}" type="sibTrans" cxnId="{834D98CB-4F72-47DE-910B-2D19AE9BF6BE}">
      <dgm:prSet/>
      <dgm:spPr/>
      <dgm:t>
        <a:bodyPr/>
        <a:lstStyle/>
        <a:p>
          <a:endParaRPr lang="en-GB"/>
        </a:p>
      </dgm:t>
    </dgm:pt>
    <dgm:pt modelId="{DB2D67B4-DC21-4882-8452-CB0691ACEF44}">
      <dgm:prSet/>
      <dgm:spPr>
        <a:solidFill>
          <a:srgbClr val="FFA500"/>
        </a:solidFill>
      </dgm:spPr>
      <dgm:t>
        <a:bodyPr/>
        <a:lstStyle/>
        <a:p>
          <a:r>
            <a:rPr lang="en-GB"/>
            <a:t>Transition management</a:t>
          </a:r>
          <a:endParaRPr lang="en-GB" dirty="0"/>
        </a:p>
      </dgm:t>
    </dgm:pt>
    <dgm:pt modelId="{967D3E3A-EF51-49B3-A729-2BB8FDAA0D6B}" type="parTrans" cxnId="{8664549C-058C-4A96-A3A5-2E7A62254F5E}">
      <dgm:prSet/>
      <dgm:spPr/>
      <dgm:t>
        <a:bodyPr/>
        <a:lstStyle/>
        <a:p>
          <a:endParaRPr lang="en-GB"/>
        </a:p>
      </dgm:t>
    </dgm:pt>
    <dgm:pt modelId="{90A13B89-22AB-423A-A547-852442F9A6FA}" type="sibTrans" cxnId="{8664549C-058C-4A96-A3A5-2E7A62254F5E}">
      <dgm:prSet/>
      <dgm:spPr/>
      <dgm:t>
        <a:bodyPr/>
        <a:lstStyle/>
        <a:p>
          <a:endParaRPr lang="en-GB"/>
        </a:p>
      </dgm:t>
    </dgm:pt>
    <dgm:pt modelId="{17E229CC-8536-49D7-ACEF-99536660EC5E}" type="pres">
      <dgm:prSet presAssocID="{6321DAAD-D512-4C2A-8C52-5D8B04360B2A}" presName="linear" presStyleCnt="0">
        <dgm:presLayoutVars>
          <dgm:animLvl val="lvl"/>
          <dgm:resizeHandles val="exact"/>
        </dgm:presLayoutVars>
      </dgm:prSet>
      <dgm:spPr/>
    </dgm:pt>
    <dgm:pt modelId="{9C651BCF-2D92-4643-B09B-8C25EFEBD84A}" type="pres">
      <dgm:prSet presAssocID="{E51CA65B-4E73-4DF8-9296-2DAFA20DBB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2E9782-F045-4E68-81EF-6901CEF9C7D3}" type="pres">
      <dgm:prSet presAssocID="{B43DBDB8-9123-409F-9E6B-A8808EFBF71F}" presName="spacer" presStyleCnt="0"/>
      <dgm:spPr/>
    </dgm:pt>
    <dgm:pt modelId="{EA918A2F-44C3-4456-9352-DB0CEED5F050}" type="pres">
      <dgm:prSet presAssocID="{DFA9F6DE-0D9B-449C-B9BB-7743C098CE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502CD2D-3A58-4B23-9D07-A11498C23BEA}" type="pres">
      <dgm:prSet presAssocID="{797C0D3E-D0FF-4780-A5F8-D2A24760F7C2}" presName="spacer" presStyleCnt="0"/>
      <dgm:spPr/>
    </dgm:pt>
    <dgm:pt modelId="{1A6F36F3-4953-427F-AAAB-F2CC3B56B1B2}" type="pres">
      <dgm:prSet presAssocID="{579E7BD1-D89D-471E-A46F-D033C68CFB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7E99FAB-3113-4BD1-8C79-5A9370A310C3}" type="pres">
      <dgm:prSet presAssocID="{5F13CB5F-8E43-42D4-8509-76B614649EAD}" presName="spacer" presStyleCnt="0"/>
      <dgm:spPr/>
    </dgm:pt>
    <dgm:pt modelId="{939144C5-E88B-4A30-AF29-AA95EAA62BB8}" type="pres">
      <dgm:prSet presAssocID="{92745C6A-5C6C-42CF-90FB-47019F3702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3DA2C0-EB96-4CB0-981A-BB672F03329F}" type="pres">
      <dgm:prSet presAssocID="{7A74E90A-95B0-4304-A940-9BE2E7F5EBDC}" presName="spacer" presStyleCnt="0"/>
      <dgm:spPr/>
    </dgm:pt>
    <dgm:pt modelId="{A28AAE09-1C68-40D9-8F35-DD80BCB7F9A0}" type="pres">
      <dgm:prSet presAssocID="{DB2D67B4-DC21-4882-8452-CB0691ACEF4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D40D1F-F6FE-4DAA-89C2-5A697C2535BA}" type="presOf" srcId="{92745C6A-5C6C-42CF-90FB-47019F37025C}" destId="{939144C5-E88B-4A30-AF29-AA95EAA62BB8}" srcOrd="0" destOrd="0" presId="urn:microsoft.com/office/officeart/2005/8/layout/vList2"/>
    <dgm:cxn modelId="{44969638-96B2-4DE5-9892-1C6069A7471D}" type="presOf" srcId="{579E7BD1-D89D-471E-A46F-D033C68CFBDB}" destId="{1A6F36F3-4953-427F-AAAB-F2CC3B56B1B2}" srcOrd="0" destOrd="0" presId="urn:microsoft.com/office/officeart/2005/8/layout/vList2"/>
    <dgm:cxn modelId="{ED34003D-9E91-44AE-BD94-A2F0F404B4C4}" type="presOf" srcId="{E51CA65B-4E73-4DF8-9296-2DAFA20DBB0A}" destId="{9C651BCF-2D92-4643-B09B-8C25EFEBD84A}" srcOrd="0" destOrd="0" presId="urn:microsoft.com/office/officeart/2005/8/layout/vList2"/>
    <dgm:cxn modelId="{40BD2540-854D-43E8-8C9C-C1611E2CDF76}" srcId="{6321DAAD-D512-4C2A-8C52-5D8B04360B2A}" destId="{E51CA65B-4E73-4DF8-9296-2DAFA20DBB0A}" srcOrd="0" destOrd="0" parTransId="{752F8184-32E5-4E15-8F22-E96479B6D5FB}" sibTransId="{B43DBDB8-9123-409F-9E6B-A8808EFBF71F}"/>
    <dgm:cxn modelId="{CF274546-D233-4A86-953B-1927219D6D27}" srcId="{6321DAAD-D512-4C2A-8C52-5D8B04360B2A}" destId="{579E7BD1-D89D-471E-A46F-D033C68CFBDB}" srcOrd="2" destOrd="0" parTransId="{01280820-66A4-4F62-847D-8B925BFEDCA4}" sibTransId="{5F13CB5F-8E43-42D4-8509-76B614649EAD}"/>
    <dgm:cxn modelId="{DE47BE4E-69CA-498E-9785-06C3E2EBC842}" type="presOf" srcId="{DFA9F6DE-0D9B-449C-B9BB-7743C098CEFA}" destId="{EA918A2F-44C3-4456-9352-DB0CEED5F050}" srcOrd="0" destOrd="0" presId="urn:microsoft.com/office/officeart/2005/8/layout/vList2"/>
    <dgm:cxn modelId="{453E6182-BACD-4FAD-8D53-8CDFA02300DA}" type="presOf" srcId="{DB2D67B4-DC21-4882-8452-CB0691ACEF44}" destId="{A28AAE09-1C68-40D9-8F35-DD80BCB7F9A0}" srcOrd="0" destOrd="0" presId="urn:microsoft.com/office/officeart/2005/8/layout/vList2"/>
    <dgm:cxn modelId="{FFF9A28A-381A-4991-BA3B-707A3D479BC5}" type="presOf" srcId="{6321DAAD-D512-4C2A-8C52-5D8B04360B2A}" destId="{17E229CC-8536-49D7-ACEF-99536660EC5E}" srcOrd="0" destOrd="0" presId="urn:microsoft.com/office/officeart/2005/8/layout/vList2"/>
    <dgm:cxn modelId="{33070194-56CA-4BEC-B8A2-5F85B5F9BBCF}" srcId="{6321DAAD-D512-4C2A-8C52-5D8B04360B2A}" destId="{DFA9F6DE-0D9B-449C-B9BB-7743C098CEFA}" srcOrd="1" destOrd="0" parTransId="{6B70920C-DB41-4FFD-BBFC-15E09690A11F}" sibTransId="{797C0D3E-D0FF-4780-A5F8-D2A24760F7C2}"/>
    <dgm:cxn modelId="{8664549C-058C-4A96-A3A5-2E7A62254F5E}" srcId="{6321DAAD-D512-4C2A-8C52-5D8B04360B2A}" destId="{DB2D67B4-DC21-4882-8452-CB0691ACEF44}" srcOrd="4" destOrd="0" parTransId="{967D3E3A-EF51-49B3-A729-2BB8FDAA0D6B}" sibTransId="{90A13B89-22AB-423A-A547-852442F9A6FA}"/>
    <dgm:cxn modelId="{834D98CB-4F72-47DE-910B-2D19AE9BF6BE}" srcId="{6321DAAD-D512-4C2A-8C52-5D8B04360B2A}" destId="{92745C6A-5C6C-42CF-90FB-47019F37025C}" srcOrd="3" destOrd="0" parTransId="{AC14BA0E-AE8D-4E74-A566-602FE87985F8}" sibTransId="{7A74E90A-95B0-4304-A940-9BE2E7F5EBDC}"/>
    <dgm:cxn modelId="{5AF814A3-2ADB-46A9-BC8F-86F533C9E40B}" type="presParOf" srcId="{17E229CC-8536-49D7-ACEF-99536660EC5E}" destId="{9C651BCF-2D92-4643-B09B-8C25EFEBD84A}" srcOrd="0" destOrd="0" presId="urn:microsoft.com/office/officeart/2005/8/layout/vList2"/>
    <dgm:cxn modelId="{63EE5CB1-E780-4A7B-8C5B-2F004932BFB4}" type="presParOf" srcId="{17E229CC-8536-49D7-ACEF-99536660EC5E}" destId="{1F2E9782-F045-4E68-81EF-6901CEF9C7D3}" srcOrd="1" destOrd="0" presId="urn:microsoft.com/office/officeart/2005/8/layout/vList2"/>
    <dgm:cxn modelId="{741FC39F-1E8B-42AB-86AE-F163ADFD38E4}" type="presParOf" srcId="{17E229CC-8536-49D7-ACEF-99536660EC5E}" destId="{EA918A2F-44C3-4456-9352-DB0CEED5F050}" srcOrd="2" destOrd="0" presId="urn:microsoft.com/office/officeart/2005/8/layout/vList2"/>
    <dgm:cxn modelId="{0E901ECD-54B2-4845-A780-0EAC00611D50}" type="presParOf" srcId="{17E229CC-8536-49D7-ACEF-99536660EC5E}" destId="{D502CD2D-3A58-4B23-9D07-A11498C23BEA}" srcOrd="3" destOrd="0" presId="urn:microsoft.com/office/officeart/2005/8/layout/vList2"/>
    <dgm:cxn modelId="{B8C874BA-F011-4017-879E-43A724586095}" type="presParOf" srcId="{17E229CC-8536-49D7-ACEF-99536660EC5E}" destId="{1A6F36F3-4953-427F-AAAB-F2CC3B56B1B2}" srcOrd="4" destOrd="0" presId="urn:microsoft.com/office/officeart/2005/8/layout/vList2"/>
    <dgm:cxn modelId="{3404D19C-E0DA-4567-8E6D-57BB4D791115}" type="presParOf" srcId="{17E229CC-8536-49D7-ACEF-99536660EC5E}" destId="{77E99FAB-3113-4BD1-8C79-5A9370A310C3}" srcOrd="5" destOrd="0" presId="urn:microsoft.com/office/officeart/2005/8/layout/vList2"/>
    <dgm:cxn modelId="{964A7B56-871F-472D-8DF2-5383083FB013}" type="presParOf" srcId="{17E229CC-8536-49D7-ACEF-99536660EC5E}" destId="{939144C5-E88B-4A30-AF29-AA95EAA62BB8}" srcOrd="6" destOrd="0" presId="urn:microsoft.com/office/officeart/2005/8/layout/vList2"/>
    <dgm:cxn modelId="{A3012A61-3026-4D40-8960-C25A23B33440}" type="presParOf" srcId="{17E229CC-8536-49D7-ACEF-99536660EC5E}" destId="{973DA2C0-EB96-4CB0-981A-BB672F03329F}" srcOrd="7" destOrd="0" presId="urn:microsoft.com/office/officeart/2005/8/layout/vList2"/>
    <dgm:cxn modelId="{CFF46255-D06F-456C-BB3F-1A1FDD05EC05}" type="presParOf" srcId="{17E229CC-8536-49D7-ACEF-99536660EC5E}" destId="{A28AAE09-1C68-40D9-8F35-DD80BCB7F9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3C482D-DE9E-4780-A19A-451384327018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30DBB8C7-E2DE-430E-8EBA-05742189634C}">
      <dgm:prSet phldrT="[Text]"/>
      <dgm:spPr>
        <a:solidFill>
          <a:srgbClr val="EE82EE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effective communication, listening, inquiry</a:t>
          </a:r>
          <a:endParaRPr lang="en-GB" dirty="0"/>
        </a:p>
      </dgm:t>
    </dgm:pt>
    <dgm:pt modelId="{66C93DFF-470F-4BD1-B186-5B4C9F245E4D}" type="parTrans" cxnId="{F84958B4-5573-4894-83FF-DAAF2DF74871}">
      <dgm:prSet/>
      <dgm:spPr/>
      <dgm:t>
        <a:bodyPr/>
        <a:lstStyle/>
        <a:p>
          <a:endParaRPr lang="en-GB"/>
        </a:p>
      </dgm:t>
    </dgm:pt>
    <dgm:pt modelId="{E1822773-77D2-4754-AF6A-FCF3EBBF6986}" type="sibTrans" cxnId="{F84958B4-5573-4894-83FF-DAAF2DF74871}">
      <dgm:prSet/>
      <dgm:spPr/>
      <dgm:t>
        <a:bodyPr/>
        <a:lstStyle/>
        <a:p>
          <a:endParaRPr lang="en-GB"/>
        </a:p>
      </dgm:t>
    </dgm:pt>
    <dgm:pt modelId="{AA4B4609-F763-4BB1-A3C1-F8E1372EC6E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trust building, non-judgmental interactions</a:t>
          </a:r>
        </a:p>
      </dgm:t>
    </dgm:pt>
    <dgm:pt modelId="{469B81E5-3AFE-42BF-92C9-B4ED259C826F}" type="parTrans" cxnId="{D6991364-D533-494E-A487-7B55CF94EA8F}">
      <dgm:prSet/>
      <dgm:spPr/>
      <dgm:t>
        <a:bodyPr/>
        <a:lstStyle/>
        <a:p>
          <a:endParaRPr lang="en-GB"/>
        </a:p>
      </dgm:t>
    </dgm:pt>
    <dgm:pt modelId="{D82424E9-A64C-4B5E-B5F9-415791796B0F}" type="sibTrans" cxnId="{D6991364-D533-494E-A487-7B55CF94EA8F}">
      <dgm:prSet/>
      <dgm:spPr/>
      <dgm:t>
        <a:bodyPr/>
        <a:lstStyle/>
        <a:p>
          <a:endParaRPr lang="en-GB"/>
        </a:p>
      </dgm:t>
    </dgm:pt>
    <dgm:pt modelId="{26CC347A-19BF-4BA3-9270-893246FF06EA}">
      <dgm:prSet/>
      <dgm:spPr/>
      <dgm:t>
        <a:bodyPr/>
        <a:lstStyle/>
        <a:p>
          <a:r>
            <a:rPr lang="en-US" dirty="0"/>
            <a:t>Empathy and inclusivity</a:t>
          </a:r>
        </a:p>
      </dgm:t>
    </dgm:pt>
    <dgm:pt modelId="{FB2E4E75-ED1B-46CA-932B-44105FFA1B94}" type="parTrans" cxnId="{AD7C69C1-9220-41A2-AF7E-E5DFDC52098F}">
      <dgm:prSet/>
      <dgm:spPr/>
      <dgm:t>
        <a:bodyPr/>
        <a:lstStyle/>
        <a:p>
          <a:endParaRPr lang="en-GB"/>
        </a:p>
      </dgm:t>
    </dgm:pt>
    <dgm:pt modelId="{B48FA740-AD58-4190-AF56-1AD8E39F9666}" type="sibTrans" cxnId="{AD7C69C1-9220-41A2-AF7E-E5DFDC52098F}">
      <dgm:prSet/>
      <dgm:spPr/>
      <dgm:t>
        <a:bodyPr/>
        <a:lstStyle/>
        <a:p>
          <a:endParaRPr lang="en-GB"/>
        </a:p>
      </dgm:t>
    </dgm:pt>
    <dgm:pt modelId="{B054198F-B27B-4C2B-9E06-5E190FE2EB47}">
      <dgm:prSet/>
      <dgm:spPr/>
      <dgm:t>
        <a:bodyPr/>
        <a:lstStyle/>
        <a:p>
          <a:r>
            <a:rPr lang="en-US" dirty="0"/>
            <a:t>Negotiation, conflict resolution</a:t>
          </a:r>
        </a:p>
      </dgm:t>
    </dgm:pt>
    <dgm:pt modelId="{2A5471FA-AE33-44B7-BB2E-7037F8A2D47F}" type="parTrans" cxnId="{2978B7B2-0EA2-4027-890D-9613A4E795F0}">
      <dgm:prSet/>
      <dgm:spPr/>
      <dgm:t>
        <a:bodyPr/>
        <a:lstStyle/>
        <a:p>
          <a:endParaRPr lang="en-GB"/>
        </a:p>
      </dgm:t>
    </dgm:pt>
    <dgm:pt modelId="{41E241A4-6843-4DA0-BD53-DD1263FE0664}" type="sibTrans" cxnId="{2978B7B2-0EA2-4027-890D-9613A4E795F0}">
      <dgm:prSet/>
      <dgm:spPr/>
      <dgm:t>
        <a:bodyPr/>
        <a:lstStyle/>
        <a:p>
          <a:endParaRPr lang="en-GB"/>
        </a:p>
      </dgm:t>
    </dgm:pt>
    <dgm:pt modelId="{BCE0C0F9-7647-4167-BA9A-4A48FCC6A401}">
      <dgm:prSet/>
      <dgm:spPr>
        <a:solidFill>
          <a:srgbClr val="EE82EE"/>
        </a:solidFill>
      </dgm:spPr>
      <dgm:t>
        <a:bodyPr/>
        <a:lstStyle/>
        <a:p>
          <a:r>
            <a:rPr lang="en-US" dirty="0"/>
            <a:t>Stakeholder workshops, facilitation</a:t>
          </a:r>
        </a:p>
      </dgm:t>
    </dgm:pt>
    <dgm:pt modelId="{8D630858-9A49-4467-BA81-D48A531D38A0}" type="parTrans" cxnId="{B721914F-0FA1-48D8-BED4-7EA62099D70C}">
      <dgm:prSet/>
      <dgm:spPr/>
      <dgm:t>
        <a:bodyPr/>
        <a:lstStyle/>
        <a:p>
          <a:endParaRPr lang="en-GB"/>
        </a:p>
      </dgm:t>
    </dgm:pt>
    <dgm:pt modelId="{5693CC6C-3344-499C-9481-E94E043E4A95}" type="sibTrans" cxnId="{B721914F-0FA1-48D8-BED4-7EA62099D70C}">
      <dgm:prSet/>
      <dgm:spPr/>
      <dgm:t>
        <a:bodyPr/>
        <a:lstStyle/>
        <a:p>
          <a:endParaRPr lang="en-GB"/>
        </a:p>
      </dgm:t>
    </dgm:pt>
    <dgm:pt modelId="{4155D61D-DC63-4336-AE58-7216E8F5AAE2}">
      <dgm:prSet/>
      <dgm:spPr>
        <a:solidFill>
          <a:srgbClr val="F496D1"/>
        </a:solidFill>
      </dgm:spPr>
      <dgm:t>
        <a:bodyPr/>
        <a:lstStyle/>
        <a:p>
          <a:r>
            <a:rPr lang="en-US" dirty="0"/>
            <a:t>Peer &amp; self-evaluation and reflection</a:t>
          </a:r>
          <a:endParaRPr lang="en-GB" dirty="0"/>
        </a:p>
      </dgm:t>
    </dgm:pt>
    <dgm:pt modelId="{E5644236-2EDF-4C70-9550-716346ED7932}" type="parTrans" cxnId="{EFF34E49-A3BC-4BD7-922C-CD8E46371624}">
      <dgm:prSet/>
      <dgm:spPr/>
      <dgm:t>
        <a:bodyPr/>
        <a:lstStyle/>
        <a:p>
          <a:endParaRPr lang="en-GB"/>
        </a:p>
      </dgm:t>
    </dgm:pt>
    <dgm:pt modelId="{628C71FB-A5CA-4199-89E8-453A6091378C}" type="sibTrans" cxnId="{EFF34E49-A3BC-4BD7-922C-CD8E46371624}">
      <dgm:prSet/>
      <dgm:spPr/>
      <dgm:t>
        <a:bodyPr/>
        <a:lstStyle/>
        <a:p>
          <a:endParaRPr lang="en-GB"/>
        </a:p>
      </dgm:t>
    </dgm:pt>
    <dgm:pt modelId="{6455ECFB-DB7E-4EAC-988A-FDCE3762939E}" type="pres">
      <dgm:prSet presAssocID="{3E3C482D-DE9E-4780-A19A-451384327018}" presName="linear" presStyleCnt="0">
        <dgm:presLayoutVars>
          <dgm:animLvl val="lvl"/>
          <dgm:resizeHandles val="exact"/>
        </dgm:presLayoutVars>
      </dgm:prSet>
      <dgm:spPr/>
    </dgm:pt>
    <dgm:pt modelId="{5E0DEC59-B0B9-4026-AF48-08C5A38D9791}" type="pres">
      <dgm:prSet presAssocID="{30DBB8C7-E2DE-430E-8EBA-0574218963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EA2009-2FA6-4A7A-A59E-9BE3B5A045F8}" type="pres">
      <dgm:prSet presAssocID="{E1822773-77D2-4754-AF6A-FCF3EBBF6986}" presName="spacer" presStyleCnt="0"/>
      <dgm:spPr/>
    </dgm:pt>
    <dgm:pt modelId="{F5ADA9A5-4C5D-4305-8D7A-D4C369F960BF}" type="pres">
      <dgm:prSet presAssocID="{AA4B4609-F763-4BB1-A3C1-F8E1372EC6E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BB76484-CFD7-40FA-8E88-17B424F98D04}" type="pres">
      <dgm:prSet presAssocID="{D82424E9-A64C-4B5E-B5F9-415791796B0F}" presName="spacer" presStyleCnt="0"/>
      <dgm:spPr/>
    </dgm:pt>
    <dgm:pt modelId="{FA88F93C-F16F-4275-970A-1A16B1F80676}" type="pres">
      <dgm:prSet presAssocID="{26CC347A-19BF-4BA3-9270-893246FF06E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6C54ADE-42BD-4244-9F80-71EC7B8E0D20}" type="pres">
      <dgm:prSet presAssocID="{B48FA740-AD58-4190-AF56-1AD8E39F9666}" presName="spacer" presStyleCnt="0"/>
      <dgm:spPr/>
    </dgm:pt>
    <dgm:pt modelId="{626518BB-B103-408F-829A-D4BD53AB8F7F}" type="pres">
      <dgm:prSet presAssocID="{B054198F-B27B-4C2B-9E06-5E190FE2EB4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52DBCAD-CA9F-4699-93EF-9D20942CD529}" type="pres">
      <dgm:prSet presAssocID="{41E241A4-6843-4DA0-BD53-DD1263FE0664}" presName="spacer" presStyleCnt="0"/>
      <dgm:spPr/>
    </dgm:pt>
    <dgm:pt modelId="{31C49B8B-D1B0-43DB-8DD9-84206BCED391}" type="pres">
      <dgm:prSet presAssocID="{BCE0C0F9-7647-4167-BA9A-4A48FCC6A40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F03D063-D259-4FC4-BE40-DFBD9E572407}" type="pres">
      <dgm:prSet presAssocID="{5693CC6C-3344-499C-9481-E94E043E4A95}" presName="spacer" presStyleCnt="0"/>
      <dgm:spPr/>
    </dgm:pt>
    <dgm:pt modelId="{01F8F38A-AEF9-4169-BCBA-FCE2CDA47730}" type="pres">
      <dgm:prSet presAssocID="{4155D61D-DC63-4336-AE58-7216E8F5AAE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27B3104-92F9-4BA7-B03C-2B272E127DF3}" type="presOf" srcId="{B054198F-B27B-4C2B-9E06-5E190FE2EB47}" destId="{626518BB-B103-408F-829A-D4BD53AB8F7F}" srcOrd="0" destOrd="0" presId="urn:microsoft.com/office/officeart/2005/8/layout/vList2"/>
    <dgm:cxn modelId="{EBDA820C-40EA-493F-958E-0AA9F5669A22}" type="presOf" srcId="{4155D61D-DC63-4336-AE58-7216E8F5AAE2}" destId="{01F8F38A-AEF9-4169-BCBA-FCE2CDA47730}" srcOrd="0" destOrd="0" presId="urn:microsoft.com/office/officeart/2005/8/layout/vList2"/>
    <dgm:cxn modelId="{E3903037-38EF-4A84-8595-2544E6E43647}" type="presOf" srcId="{26CC347A-19BF-4BA3-9270-893246FF06EA}" destId="{FA88F93C-F16F-4275-970A-1A16B1F80676}" srcOrd="0" destOrd="0" presId="urn:microsoft.com/office/officeart/2005/8/layout/vList2"/>
    <dgm:cxn modelId="{D6991364-D533-494E-A487-7B55CF94EA8F}" srcId="{3E3C482D-DE9E-4780-A19A-451384327018}" destId="{AA4B4609-F763-4BB1-A3C1-F8E1372EC6EA}" srcOrd="1" destOrd="0" parTransId="{469B81E5-3AFE-42BF-92C9-B4ED259C826F}" sibTransId="{D82424E9-A64C-4B5E-B5F9-415791796B0F}"/>
    <dgm:cxn modelId="{EFF34E49-A3BC-4BD7-922C-CD8E46371624}" srcId="{3E3C482D-DE9E-4780-A19A-451384327018}" destId="{4155D61D-DC63-4336-AE58-7216E8F5AAE2}" srcOrd="5" destOrd="0" parTransId="{E5644236-2EDF-4C70-9550-716346ED7932}" sibTransId="{628C71FB-A5CA-4199-89E8-453A6091378C}"/>
    <dgm:cxn modelId="{B721914F-0FA1-48D8-BED4-7EA62099D70C}" srcId="{3E3C482D-DE9E-4780-A19A-451384327018}" destId="{BCE0C0F9-7647-4167-BA9A-4A48FCC6A401}" srcOrd="4" destOrd="0" parTransId="{8D630858-9A49-4467-BA81-D48A531D38A0}" sibTransId="{5693CC6C-3344-499C-9481-E94E043E4A95}"/>
    <dgm:cxn modelId="{8DA20B71-5076-4FFC-8278-3D11D07E029B}" type="presOf" srcId="{30DBB8C7-E2DE-430E-8EBA-05742189634C}" destId="{5E0DEC59-B0B9-4026-AF48-08C5A38D9791}" srcOrd="0" destOrd="0" presId="urn:microsoft.com/office/officeart/2005/8/layout/vList2"/>
    <dgm:cxn modelId="{F476A483-6828-4623-B8BF-7D886D3A166A}" type="presOf" srcId="{AA4B4609-F763-4BB1-A3C1-F8E1372EC6EA}" destId="{F5ADA9A5-4C5D-4305-8D7A-D4C369F960BF}" srcOrd="0" destOrd="0" presId="urn:microsoft.com/office/officeart/2005/8/layout/vList2"/>
    <dgm:cxn modelId="{4FAE459E-E2EF-47EE-AFA8-A25F241DB5EC}" type="presOf" srcId="{3E3C482D-DE9E-4780-A19A-451384327018}" destId="{6455ECFB-DB7E-4EAC-988A-FDCE3762939E}" srcOrd="0" destOrd="0" presId="urn:microsoft.com/office/officeart/2005/8/layout/vList2"/>
    <dgm:cxn modelId="{2978B7B2-0EA2-4027-890D-9613A4E795F0}" srcId="{3E3C482D-DE9E-4780-A19A-451384327018}" destId="{B054198F-B27B-4C2B-9E06-5E190FE2EB47}" srcOrd="3" destOrd="0" parTransId="{2A5471FA-AE33-44B7-BB2E-7037F8A2D47F}" sibTransId="{41E241A4-6843-4DA0-BD53-DD1263FE0664}"/>
    <dgm:cxn modelId="{F84958B4-5573-4894-83FF-DAAF2DF74871}" srcId="{3E3C482D-DE9E-4780-A19A-451384327018}" destId="{30DBB8C7-E2DE-430E-8EBA-05742189634C}" srcOrd="0" destOrd="0" parTransId="{66C93DFF-470F-4BD1-B186-5B4C9F245E4D}" sibTransId="{E1822773-77D2-4754-AF6A-FCF3EBBF6986}"/>
    <dgm:cxn modelId="{AD7C69C1-9220-41A2-AF7E-E5DFDC52098F}" srcId="{3E3C482D-DE9E-4780-A19A-451384327018}" destId="{26CC347A-19BF-4BA3-9270-893246FF06EA}" srcOrd="2" destOrd="0" parTransId="{FB2E4E75-ED1B-46CA-932B-44105FFA1B94}" sibTransId="{B48FA740-AD58-4190-AF56-1AD8E39F9666}"/>
    <dgm:cxn modelId="{982A90FD-BCE3-4B72-997D-778D7A428E0C}" type="presOf" srcId="{BCE0C0F9-7647-4167-BA9A-4A48FCC6A401}" destId="{31C49B8B-D1B0-43DB-8DD9-84206BCED391}" srcOrd="0" destOrd="0" presId="urn:microsoft.com/office/officeart/2005/8/layout/vList2"/>
    <dgm:cxn modelId="{FAD6AE10-2254-49C4-B88A-314FC06657D8}" type="presParOf" srcId="{6455ECFB-DB7E-4EAC-988A-FDCE3762939E}" destId="{5E0DEC59-B0B9-4026-AF48-08C5A38D9791}" srcOrd="0" destOrd="0" presId="urn:microsoft.com/office/officeart/2005/8/layout/vList2"/>
    <dgm:cxn modelId="{100B17EC-5625-4FF0-B2E4-930555D49F58}" type="presParOf" srcId="{6455ECFB-DB7E-4EAC-988A-FDCE3762939E}" destId="{CFEA2009-2FA6-4A7A-A59E-9BE3B5A045F8}" srcOrd="1" destOrd="0" presId="urn:microsoft.com/office/officeart/2005/8/layout/vList2"/>
    <dgm:cxn modelId="{84D344F7-0C28-4683-95C1-31B71CF9868C}" type="presParOf" srcId="{6455ECFB-DB7E-4EAC-988A-FDCE3762939E}" destId="{F5ADA9A5-4C5D-4305-8D7A-D4C369F960BF}" srcOrd="2" destOrd="0" presId="urn:microsoft.com/office/officeart/2005/8/layout/vList2"/>
    <dgm:cxn modelId="{0F7CFBDF-B2D3-4D2A-BCF2-2A3CB001636B}" type="presParOf" srcId="{6455ECFB-DB7E-4EAC-988A-FDCE3762939E}" destId="{DBB76484-CFD7-40FA-8E88-17B424F98D04}" srcOrd="3" destOrd="0" presId="urn:microsoft.com/office/officeart/2005/8/layout/vList2"/>
    <dgm:cxn modelId="{6DE1A5BB-5774-433E-A6AA-044EF183C83F}" type="presParOf" srcId="{6455ECFB-DB7E-4EAC-988A-FDCE3762939E}" destId="{FA88F93C-F16F-4275-970A-1A16B1F80676}" srcOrd="4" destOrd="0" presId="urn:microsoft.com/office/officeart/2005/8/layout/vList2"/>
    <dgm:cxn modelId="{C415123C-865E-4276-8159-6D7E1BDFA938}" type="presParOf" srcId="{6455ECFB-DB7E-4EAC-988A-FDCE3762939E}" destId="{A6C54ADE-42BD-4244-9F80-71EC7B8E0D20}" srcOrd="5" destOrd="0" presId="urn:microsoft.com/office/officeart/2005/8/layout/vList2"/>
    <dgm:cxn modelId="{C6E63A56-0301-4FA1-9C60-C83839ED0E39}" type="presParOf" srcId="{6455ECFB-DB7E-4EAC-988A-FDCE3762939E}" destId="{626518BB-B103-408F-829A-D4BD53AB8F7F}" srcOrd="6" destOrd="0" presId="urn:microsoft.com/office/officeart/2005/8/layout/vList2"/>
    <dgm:cxn modelId="{AAE7A0F2-76E8-41B8-81B3-BA76185EF337}" type="presParOf" srcId="{6455ECFB-DB7E-4EAC-988A-FDCE3762939E}" destId="{A52DBCAD-CA9F-4699-93EF-9D20942CD529}" srcOrd="7" destOrd="0" presId="urn:microsoft.com/office/officeart/2005/8/layout/vList2"/>
    <dgm:cxn modelId="{5DC9926F-61FF-4192-9860-2975628212DE}" type="presParOf" srcId="{6455ECFB-DB7E-4EAC-988A-FDCE3762939E}" destId="{31C49B8B-D1B0-43DB-8DD9-84206BCED391}" srcOrd="8" destOrd="0" presId="urn:microsoft.com/office/officeart/2005/8/layout/vList2"/>
    <dgm:cxn modelId="{6EB3C522-38EA-4062-8F15-0DC92270DAC0}" type="presParOf" srcId="{6455ECFB-DB7E-4EAC-988A-FDCE3762939E}" destId="{1F03D063-D259-4FC4-BE40-DFBD9E572407}" srcOrd="9" destOrd="0" presId="urn:microsoft.com/office/officeart/2005/8/layout/vList2"/>
    <dgm:cxn modelId="{B0EB5B5A-8B9A-480D-BFB7-5C3F8DF8790D}" type="presParOf" srcId="{6455ECFB-DB7E-4EAC-988A-FDCE3762939E}" destId="{01F8F38A-AEF9-4169-BCBA-FCE2CDA4773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F4E45-828E-46AA-A6BF-50B640FDE10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DCABDE7-7A50-4C79-A058-060DD7853F93}">
      <dgm:prSet phldrT="[Text]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Transition management</a:t>
          </a:r>
          <a:endParaRPr lang="en-GB" dirty="0"/>
        </a:p>
      </dgm:t>
    </dgm:pt>
    <dgm:pt modelId="{C78BE453-7547-4CAD-99EF-189ADE7E9C6C}" type="parTrans" cxnId="{33A97752-2AA9-41DE-9671-183CB2542D94}">
      <dgm:prSet/>
      <dgm:spPr/>
      <dgm:t>
        <a:bodyPr/>
        <a:lstStyle/>
        <a:p>
          <a:endParaRPr lang="en-GB"/>
        </a:p>
      </dgm:t>
    </dgm:pt>
    <dgm:pt modelId="{F8B62462-5AAB-4F64-B9C1-AC09E768D635}" type="sibTrans" cxnId="{33A97752-2AA9-41DE-9671-183CB2542D94}">
      <dgm:prSet/>
      <dgm:spPr/>
      <dgm:t>
        <a:bodyPr/>
        <a:lstStyle/>
        <a:p>
          <a:endParaRPr lang="en-GB"/>
        </a:p>
      </dgm:t>
    </dgm:pt>
    <dgm:pt modelId="{E329560E-BC2C-41A2-91BE-A67CAFB1E7CE}">
      <dgm:prSet/>
      <dgm:spPr>
        <a:solidFill>
          <a:schemeClr val="accent6">
            <a:lumMod val="25000"/>
            <a:lumOff val="75000"/>
          </a:schemeClr>
        </a:solidFill>
      </dgm:spPr>
      <dgm:t>
        <a:bodyPr/>
        <a:lstStyle/>
        <a:p>
          <a:r>
            <a:rPr lang="en-US" dirty="0" err="1"/>
            <a:t>Organisational</a:t>
          </a:r>
          <a:r>
            <a:rPr lang="en-US" dirty="0"/>
            <a:t> change</a:t>
          </a:r>
        </a:p>
      </dgm:t>
    </dgm:pt>
    <dgm:pt modelId="{0AE8169F-B012-468D-AF56-C2B8462BD0E6}" type="parTrans" cxnId="{13EF8089-0D83-4401-890F-A0F5A66AF1B2}">
      <dgm:prSet/>
      <dgm:spPr/>
      <dgm:t>
        <a:bodyPr/>
        <a:lstStyle/>
        <a:p>
          <a:endParaRPr lang="en-GB"/>
        </a:p>
      </dgm:t>
    </dgm:pt>
    <dgm:pt modelId="{581D6202-8A91-4D23-8EEE-53BF5993563A}" type="sibTrans" cxnId="{13EF8089-0D83-4401-890F-A0F5A66AF1B2}">
      <dgm:prSet/>
      <dgm:spPr/>
      <dgm:t>
        <a:bodyPr/>
        <a:lstStyle/>
        <a:p>
          <a:endParaRPr lang="en-GB"/>
        </a:p>
      </dgm:t>
    </dgm:pt>
    <dgm:pt modelId="{C0D3FC17-FB3A-4126-9615-2F5AB7755F2E}">
      <dgm:prSet/>
      <dgm:spPr/>
      <dgm:t>
        <a:bodyPr/>
        <a:lstStyle/>
        <a:p>
          <a:r>
            <a:rPr lang="en-US" dirty="0"/>
            <a:t>Intervention design</a:t>
          </a:r>
        </a:p>
      </dgm:t>
    </dgm:pt>
    <dgm:pt modelId="{A458F155-AEA5-462F-8F81-8517F2F0CA4C}" type="parTrans" cxnId="{FF45943F-964B-4DCA-B11D-7CADF97A0E38}">
      <dgm:prSet/>
      <dgm:spPr/>
      <dgm:t>
        <a:bodyPr/>
        <a:lstStyle/>
        <a:p>
          <a:endParaRPr lang="en-GB"/>
        </a:p>
      </dgm:t>
    </dgm:pt>
    <dgm:pt modelId="{0C3EF3DD-EA89-4EC9-87B3-2C1F110455B9}" type="sibTrans" cxnId="{FF45943F-964B-4DCA-B11D-7CADF97A0E38}">
      <dgm:prSet/>
      <dgm:spPr/>
      <dgm:t>
        <a:bodyPr/>
        <a:lstStyle/>
        <a:p>
          <a:endParaRPr lang="en-GB"/>
        </a:p>
      </dgm:t>
    </dgm:pt>
    <dgm:pt modelId="{C116F90B-2CCF-45DF-892F-2E755F826120}">
      <dgm:prSet/>
      <dgm:spPr/>
      <dgm:t>
        <a:bodyPr/>
        <a:lstStyle/>
        <a:p>
          <a:r>
            <a:rPr lang="en-US" dirty="0"/>
            <a:t>Integrated foresight &amp; </a:t>
          </a:r>
          <a:r>
            <a:rPr lang="en-US" dirty="0" err="1"/>
            <a:t>backcasting</a:t>
          </a:r>
          <a:endParaRPr lang="en-US" dirty="0"/>
        </a:p>
      </dgm:t>
    </dgm:pt>
    <dgm:pt modelId="{74293D49-D543-4CBE-BDE1-BBC20219FA9D}" type="parTrans" cxnId="{9F5205AC-4E8D-4CE5-96D7-2DB8D48A3630}">
      <dgm:prSet/>
      <dgm:spPr/>
      <dgm:t>
        <a:bodyPr/>
        <a:lstStyle/>
        <a:p>
          <a:endParaRPr lang="en-GB"/>
        </a:p>
      </dgm:t>
    </dgm:pt>
    <dgm:pt modelId="{C95500D9-2046-4FA0-96A3-7CCAA4F2BEAD}" type="sibTrans" cxnId="{9F5205AC-4E8D-4CE5-96D7-2DB8D48A3630}">
      <dgm:prSet/>
      <dgm:spPr/>
      <dgm:t>
        <a:bodyPr/>
        <a:lstStyle/>
        <a:p>
          <a:endParaRPr lang="en-GB"/>
        </a:p>
      </dgm:t>
    </dgm:pt>
    <dgm:pt modelId="{EA3DC7CE-D5A9-4BA3-BDA7-7BEE35C7DA3B}">
      <dgm:prSet/>
      <dgm:spPr/>
      <dgm:t>
        <a:bodyPr/>
        <a:lstStyle/>
        <a:p>
          <a:r>
            <a:rPr lang="en-US" dirty="0"/>
            <a:t>Transformational planning</a:t>
          </a:r>
          <a:endParaRPr lang="en-GB" dirty="0"/>
        </a:p>
      </dgm:t>
    </dgm:pt>
    <dgm:pt modelId="{D231BD71-290C-4C0B-90DE-201F93D2B642}" type="parTrans" cxnId="{DC6E15EB-40E7-4DD0-90E0-B630C79BCF01}">
      <dgm:prSet/>
      <dgm:spPr/>
      <dgm:t>
        <a:bodyPr/>
        <a:lstStyle/>
        <a:p>
          <a:endParaRPr lang="en-GB"/>
        </a:p>
      </dgm:t>
    </dgm:pt>
    <dgm:pt modelId="{C4DD2F3D-25A2-44D7-A9F3-3890A2F57E4E}" type="sibTrans" cxnId="{DC6E15EB-40E7-4DD0-90E0-B630C79BCF01}">
      <dgm:prSet/>
      <dgm:spPr/>
      <dgm:t>
        <a:bodyPr/>
        <a:lstStyle/>
        <a:p>
          <a:endParaRPr lang="en-GB"/>
        </a:p>
      </dgm:t>
    </dgm:pt>
    <dgm:pt modelId="{20714D8C-EA20-4AB0-A260-3795406C49EE}" type="pres">
      <dgm:prSet presAssocID="{DBCF4E45-828E-46AA-A6BF-50B640FDE10E}" presName="linear" presStyleCnt="0">
        <dgm:presLayoutVars>
          <dgm:animLvl val="lvl"/>
          <dgm:resizeHandles val="exact"/>
        </dgm:presLayoutVars>
      </dgm:prSet>
      <dgm:spPr/>
    </dgm:pt>
    <dgm:pt modelId="{6FD9C4D8-5509-4009-B660-02C2D36C47C3}" type="pres">
      <dgm:prSet presAssocID="{8DCABDE7-7A50-4C79-A058-060DD7853F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77491E-875E-4758-9AE9-1B85F0BF63B1}" type="pres">
      <dgm:prSet presAssocID="{F8B62462-5AAB-4F64-B9C1-AC09E768D635}" presName="spacer" presStyleCnt="0"/>
      <dgm:spPr/>
    </dgm:pt>
    <dgm:pt modelId="{5B2ECA98-2510-471C-9AFF-F6B7C5D49A13}" type="pres">
      <dgm:prSet presAssocID="{E329560E-BC2C-41A2-91BE-A67CAFB1E7C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CF8015-CCFA-4D67-B411-DBF4B39A2254}" type="pres">
      <dgm:prSet presAssocID="{581D6202-8A91-4D23-8EEE-53BF5993563A}" presName="spacer" presStyleCnt="0"/>
      <dgm:spPr/>
    </dgm:pt>
    <dgm:pt modelId="{4694B365-BD36-4C10-94FC-19D21F858485}" type="pres">
      <dgm:prSet presAssocID="{C0D3FC17-FB3A-4126-9615-2F5AB7755F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33706C-B4A9-479C-BF9F-42D711C13D6F}" type="pres">
      <dgm:prSet presAssocID="{0C3EF3DD-EA89-4EC9-87B3-2C1F110455B9}" presName="spacer" presStyleCnt="0"/>
      <dgm:spPr/>
    </dgm:pt>
    <dgm:pt modelId="{F5D5667D-CE65-4C3F-B54D-DA3A0C331B74}" type="pres">
      <dgm:prSet presAssocID="{C116F90B-2CCF-45DF-892F-2E755F826120}" presName="parentText" presStyleLbl="node1" presStyleIdx="3" presStyleCnt="5" custLinFactNeighborX="2684" custLinFactNeighborY="-1161">
        <dgm:presLayoutVars>
          <dgm:chMax val="0"/>
          <dgm:bulletEnabled val="1"/>
        </dgm:presLayoutVars>
      </dgm:prSet>
      <dgm:spPr/>
    </dgm:pt>
    <dgm:pt modelId="{FB8EC95F-26D0-4A7C-A31A-60486B7C9425}" type="pres">
      <dgm:prSet presAssocID="{C95500D9-2046-4FA0-96A3-7CCAA4F2BEAD}" presName="spacer" presStyleCnt="0"/>
      <dgm:spPr/>
    </dgm:pt>
    <dgm:pt modelId="{818D175D-CB11-4119-8B1E-E109797A3F2F}" type="pres">
      <dgm:prSet presAssocID="{EA3DC7CE-D5A9-4BA3-BDA7-7BEE35C7DA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7BF2931-C946-457A-ABF8-E0983F207F0C}" type="presOf" srcId="{EA3DC7CE-D5A9-4BA3-BDA7-7BEE35C7DA3B}" destId="{818D175D-CB11-4119-8B1E-E109797A3F2F}" srcOrd="0" destOrd="0" presId="urn:microsoft.com/office/officeart/2005/8/layout/vList2"/>
    <dgm:cxn modelId="{FF45943F-964B-4DCA-B11D-7CADF97A0E38}" srcId="{DBCF4E45-828E-46AA-A6BF-50B640FDE10E}" destId="{C0D3FC17-FB3A-4126-9615-2F5AB7755F2E}" srcOrd="2" destOrd="0" parTransId="{A458F155-AEA5-462F-8F81-8517F2F0CA4C}" sibTransId="{0C3EF3DD-EA89-4EC9-87B3-2C1F110455B9}"/>
    <dgm:cxn modelId="{2493294E-2EA0-40A6-BD42-DE4904DC46C1}" type="presOf" srcId="{C0D3FC17-FB3A-4126-9615-2F5AB7755F2E}" destId="{4694B365-BD36-4C10-94FC-19D21F858485}" srcOrd="0" destOrd="0" presId="urn:microsoft.com/office/officeart/2005/8/layout/vList2"/>
    <dgm:cxn modelId="{33A97752-2AA9-41DE-9671-183CB2542D94}" srcId="{DBCF4E45-828E-46AA-A6BF-50B640FDE10E}" destId="{8DCABDE7-7A50-4C79-A058-060DD7853F93}" srcOrd="0" destOrd="0" parTransId="{C78BE453-7547-4CAD-99EF-189ADE7E9C6C}" sibTransId="{F8B62462-5AAB-4F64-B9C1-AC09E768D635}"/>
    <dgm:cxn modelId="{13EF8089-0D83-4401-890F-A0F5A66AF1B2}" srcId="{DBCF4E45-828E-46AA-A6BF-50B640FDE10E}" destId="{E329560E-BC2C-41A2-91BE-A67CAFB1E7CE}" srcOrd="1" destOrd="0" parTransId="{0AE8169F-B012-468D-AF56-C2B8462BD0E6}" sibTransId="{581D6202-8A91-4D23-8EEE-53BF5993563A}"/>
    <dgm:cxn modelId="{55D6CC8D-3D3B-4225-9814-7B3BDF13314C}" type="presOf" srcId="{C116F90B-2CCF-45DF-892F-2E755F826120}" destId="{F5D5667D-CE65-4C3F-B54D-DA3A0C331B74}" srcOrd="0" destOrd="0" presId="urn:microsoft.com/office/officeart/2005/8/layout/vList2"/>
    <dgm:cxn modelId="{ACD7E0A6-1A04-49DA-937F-FAE69D99DB23}" type="presOf" srcId="{DBCF4E45-828E-46AA-A6BF-50B640FDE10E}" destId="{20714D8C-EA20-4AB0-A260-3795406C49EE}" srcOrd="0" destOrd="0" presId="urn:microsoft.com/office/officeart/2005/8/layout/vList2"/>
    <dgm:cxn modelId="{9F5205AC-4E8D-4CE5-96D7-2DB8D48A3630}" srcId="{DBCF4E45-828E-46AA-A6BF-50B640FDE10E}" destId="{C116F90B-2CCF-45DF-892F-2E755F826120}" srcOrd="3" destOrd="0" parTransId="{74293D49-D543-4CBE-BDE1-BBC20219FA9D}" sibTransId="{C95500D9-2046-4FA0-96A3-7CCAA4F2BEAD}"/>
    <dgm:cxn modelId="{DAD962DB-9D9F-4350-98DB-6335522A1CDD}" type="presOf" srcId="{E329560E-BC2C-41A2-91BE-A67CAFB1E7CE}" destId="{5B2ECA98-2510-471C-9AFF-F6B7C5D49A13}" srcOrd="0" destOrd="0" presId="urn:microsoft.com/office/officeart/2005/8/layout/vList2"/>
    <dgm:cxn modelId="{DC6E15EB-40E7-4DD0-90E0-B630C79BCF01}" srcId="{DBCF4E45-828E-46AA-A6BF-50B640FDE10E}" destId="{EA3DC7CE-D5A9-4BA3-BDA7-7BEE35C7DA3B}" srcOrd="4" destOrd="0" parTransId="{D231BD71-290C-4C0B-90DE-201F93D2B642}" sibTransId="{C4DD2F3D-25A2-44D7-A9F3-3890A2F57E4E}"/>
    <dgm:cxn modelId="{34EC90F6-A5F2-4C7E-8478-6CCDED46D598}" type="presOf" srcId="{8DCABDE7-7A50-4C79-A058-060DD7853F93}" destId="{6FD9C4D8-5509-4009-B660-02C2D36C47C3}" srcOrd="0" destOrd="0" presId="urn:microsoft.com/office/officeart/2005/8/layout/vList2"/>
    <dgm:cxn modelId="{096F75B6-3909-4C7E-ABDB-F137888669B0}" type="presParOf" srcId="{20714D8C-EA20-4AB0-A260-3795406C49EE}" destId="{6FD9C4D8-5509-4009-B660-02C2D36C47C3}" srcOrd="0" destOrd="0" presId="urn:microsoft.com/office/officeart/2005/8/layout/vList2"/>
    <dgm:cxn modelId="{10109C00-ED6F-4237-B66E-AB01DD13B1EC}" type="presParOf" srcId="{20714D8C-EA20-4AB0-A260-3795406C49EE}" destId="{2A77491E-875E-4758-9AE9-1B85F0BF63B1}" srcOrd="1" destOrd="0" presId="urn:microsoft.com/office/officeart/2005/8/layout/vList2"/>
    <dgm:cxn modelId="{8B51DF50-F5D5-407A-B70F-8D444B500C3A}" type="presParOf" srcId="{20714D8C-EA20-4AB0-A260-3795406C49EE}" destId="{5B2ECA98-2510-471C-9AFF-F6B7C5D49A13}" srcOrd="2" destOrd="0" presId="urn:microsoft.com/office/officeart/2005/8/layout/vList2"/>
    <dgm:cxn modelId="{72CB55C1-06E5-458A-98EC-3D1CF9E6B7CB}" type="presParOf" srcId="{20714D8C-EA20-4AB0-A260-3795406C49EE}" destId="{18CF8015-CCFA-4D67-B411-DBF4B39A2254}" srcOrd="3" destOrd="0" presId="urn:microsoft.com/office/officeart/2005/8/layout/vList2"/>
    <dgm:cxn modelId="{EB087723-7D7E-418D-BDB3-D28CDE9B48F2}" type="presParOf" srcId="{20714D8C-EA20-4AB0-A260-3795406C49EE}" destId="{4694B365-BD36-4C10-94FC-19D21F858485}" srcOrd="4" destOrd="0" presId="urn:microsoft.com/office/officeart/2005/8/layout/vList2"/>
    <dgm:cxn modelId="{B249D0EB-1567-4646-9ACA-D995880C2575}" type="presParOf" srcId="{20714D8C-EA20-4AB0-A260-3795406C49EE}" destId="{7133706C-B4A9-479C-BF9F-42D711C13D6F}" srcOrd="5" destOrd="0" presId="urn:microsoft.com/office/officeart/2005/8/layout/vList2"/>
    <dgm:cxn modelId="{F7DE5724-F6ED-474E-8337-C623FBAD11DB}" type="presParOf" srcId="{20714D8C-EA20-4AB0-A260-3795406C49EE}" destId="{F5D5667D-CE65-4C3F-B54D-DA3A0C331B74}" srcOrd="6" destOrd="0" presId="urn:microsoft.com/office/officeart/2005/8/layout/vList2"/>
    <dgm:cxn modelId="{A058283C-A3F3-4223-AE53-04E4EDE42891}" type="presParOf" srcId="{20714D8C-EA20-4AB0-A260-3795406C49EE}" destId="{FB8EC95F-26D0-4A7C-A31A-60486B7C9425}" srcOrd="7" destOrd="0" presId="urn:microsoft.com/office/officeart/2005/8/layout/vList2"/>
    <dgm:cxn modelId="{4C477C80-F585-4669-947F-2602DD738B78}" type="presParOf" srcId="{20714D8C-EA20-4AB0-A260-3795406C49EE}" destId="{818D175D-CB11-4119-8B1E-E109797A3F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DDD6A-43DE-482F-B3F2-197F7EB913B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3646A46-C53D-439E-9E74-01A5B1E2A5E3}">
      <dgm:prSet phldrT="[Text]"/>
      <dgm:spPr/>
      <dgm:t>
        <a:bodyPr/>
        <a:lstStyle/>
        <a:p>
          <a:r>
            <a:rPr lang="en-US" dirty="0"/>
            <a:t>Unconscious bias and active bystander training</a:t>
          </a:r>
          <a:endParaRPr lang="en-GB" dirty="0"/>
        </a:p>
      </dgm:t>
    </dgm:pt>
    <dgm:pt modelId="{522FBBD1-55D1-408D-8B5F-9BBE2011965D}" type="parTrans" cxnId="{FC0DBED4-B204-442D-843E-EC4053347ACA}">
      <dgm:prSet/>
      <dgm:spPr/>
      <dgm:t>
        <a:bodyPr/>
        <a:lstStyle/>
        <a:p>
          <a:endParaRPr lang="en-GB"/>
        </a:p>
      </dgm:t>
    </dgm:pt>
    <dgm:pt modelId="{FC440151-E753-47AB-BE8C-55A87B6BC3B5}" type="sibTrans" cxnId="{FC0DBED4-B204-442D-843E-EC4053347ACA}">
      <dgm:prSet/>
      <dgm:spPr/>
      <dgm:t>
        <a:bodyPr/>
        <a:lstStyle/>
        <a:p>
          <a:endParaRPr lang="en-GB"/>
        </a:p>
      </dgm:t>
    </dgm:pt>
    <dgm:pt modelId="{07B66910-9AA0-43B5-A439-D054D21B0990}">
      <dgm:prSet/>
      <dgm:spPr/>
      <dgm:t>
        <a:bodyPr/>
        <a:lstStyle/>
        <a:p>
          <a:r>
            <a:rPr lang="en-US" dirty="0"/>
            <a:t>Communication (SGS Video &amp; Poster)</a:t>
          </a:r>
          <a:endParaRPr lang="en-GB" dirty="0"/>
        </a:p>
      </dgm:t>
    </dgm:pt>
    <dgm:pt modelId="{7AFDE950-81C1-4F98-84C2-5F641ED00123}" type="parTrans" cxnId="{7542EFDD-8C17-4608-9D0B-004023B3DB23}">
      <dgm:prSet/>
      <dgm:spPr/>
      <dgm:t>
        <a:bodyPr/>
        <a:lstStyle/>
        <a:p>
          <a:endParaRPr lang="en-GB"/>
        </a:p>
      </dgm:t>
    </dgm:pt>
    <dgm:pt modelId="{2674CF6B-42BD-4CD5-B37D-93889CA4204D}" type="sibTrans" cxnId="{7542EFDD-8C17-4608-9D0B-004023B3DB23}">
      <dgm:prSet/>
      <dgm:spPr/>
      <dgm:t>
        <a:bodyPr/>
        <a:lstStyle/>
        <a:p>
          <a:endParaRPr lang="en-GB"/>
        </a:p>
      </dgm:t>
    </dgm:pt>
    <dgm:pt modelId="{6B2D0926-9AE4-486E-B1B7-6DB167B8E183}">
      <dgm:prSet/>
      <dgm:spPr/>
      <dgm:t>
        <a:bodyPr/>
        <a:lstStyle/>
        <a:p>
          <a:r>
            <a:rPr lang="en-US" dirty="0"/>
            <a:t>Coping with Eco-anxiety</a:t>
          </a:r>
          <a:endParaRPr lang="en-GB" dirty="0"/>
        </a:p>
      </dgm:t>
    </dgm:pt>
    <dgm:pt modelId="{4781F7B5-7871-410E-AB2C-C8ADD31291DB}" type="parTrans" cxnId="{85524393-7FBD-40A4-9BCC-C253F3BEA70A}">
      <dgm:prSet/>
      <dgm:spPr/>
      <dgm:t>
        <a:bodyPr/>
        <a:lstStyle/>
        <a:p>
          <a:endParaRPr lang="en-GB"/>
        </a:p>
      </dgm:t>
    </dgm:pt>
    <dgm:pt modelId="{2DF451E7-7F21-4754-B58E-13225EF95067}" type="sibTrans" cxnId="{85524393-7FBD-40A4-9BCC-C253F3BEA70A}">
      <dgm:prSet/>
      <dgm:spPr/>
      <dgm:t>
        <a:bodyPr/>
        <a:lstStyle/>
        <a:p>
          <a:endParaRPr lang="en-GB"/>
        </a:p>
      </dgm:t>
    </dgm:pt>
    <dgm:pt modelId="{4C262F3B-EC65-415D-AE37-6D7A3D6DDE20}">
      <dgm:prSet/>
      <dgm:spPr/>
      <dgm:t>
        <a:bodyPr/>
        <a:lstStyle/>
        <a:p>
          <a:r>
            <a:rPr lang="en-US" dirty="0"/>
            <a:t>Concept Mapping</a:t>
          </a:r>
          <a:endParaRPr lang="en-GB" dirty="0"/>
        </a:p>
      </dgm:t>
    </dgm:pt>
    <dgm:pt modelId="{70CEB294-B764-426E-8791-B40E8F70186E}" type="parTrans" cxnId="{66894FED-2B39-4740-A771-44557CB8EB58}">
      <dgm:prSet/>
      <dgm:spPr/>
      <dgm:t>
        <a:bodyPr/>
        <a:lstStyle/>
        <a:p>
          <a:endParaRPr lang="en-GB"/>
        </a:p>
      </dgm:t>
    </dgm:pt>
    <dgm:pt modelId="{7BA94FA2-B209-4B1D-AD1E-DB177DB93A77}" type="sibTrans" cxnId="{66894FED-2B39-4740-A771-44557CB8EB58}">
      <dgm:prSet/>
      <dgm:spPr/>
      <dgm:t>
        <a:bodyPr/>
        <a:lstStyle/>
        <a:p>
          <a:endParaRPr lang="en-GB"/>
        </a:p>
      </dgm:t>
    </dgm:pt>
    <dgm:pt modelId="{18F9AE75-E0EF-4244-99DD-3122542E2DF9}">
      <dgm:prSet/>
      <dgm:spPr/>
      <dgm:t>
        <a:bodyPr/>
        <a:lstStyle/>
        <a:p>
          <a:r>
            <a:rPr lang="en-US" dirty="0"/>
            <a:t>Modelling (human populations)</a:t>
          </a:r>
          <a:endParaRPr lang="en-GB" dirty="0"/>
        </a:p>
      </dgm:t>
    </dgm:pt>
    <dgm:pt modelId="{888FCBBA-24DD-48AC-AD02-9133005AA38D}" type="parTrans" cxnId="{634C4ADB-A322-48C6-AC3A-A69C3C911B61}">
      <dgm:prSet/>
      <dgm:spPr/>
      <dgm:t>
        <a:bodyPr/>
        <a:lstStyle/>
        <a:p>
          <a:endParaRPr lang="en-GB"/>
        </a:p>
      </dgm:t>
    </dgm:pt>
    <dgm:pt modelId="{53DC463A-7E48-403B-BDA7-420365DB6F3B}" type="sibTrans" cxnId="{634C4ADB-A322-48C6-AC3A-A69C3C911B61}">
      <dgm:prSet/>
      <dgm:spPr/>
      <dgm:t>
        <a:bodyPr/>
        <a:lstStyle/>
        <a:p>
          <a:endParaRPr lang="en-GB"/>
        </a:p>
      </dgm:t>
    </dgm:pt>
    <dgm:pt modelId="{847A6B48-BC8E-4A30-B42E-F830666D4C1E}">
      <dgm:prSet/>
      <dgm:spPr/>
      <dgm:t>
        <a:bodyPr/>
        <a:lstStyle/>
        <a:p>
          <a:r>
            <a:rPr lang="en-US" dirty="0"/>
            <a:t>Measuring biodiversity</a:t>
          </a:r>
          <a:endParaRPr lang="en-GB" dirty="0"/>
        </a:p>
      </dgm:t>
    </dgm:pt>
    <dgm:pt modelId="{E64CBEF6-A398-42C6-B34D-7038ED6A8590}" type="parTrans" cxnId="{6439E248-B654-4F6A-9380-2DCE16BC3BFA}">
      <dgm:prSet/>
      <dgm:spPr/>
      <dgm:t>
        <a:bodyPr/>
        <a:lstStyle/>
        <a:p>
          <a:endParaRPr lang="en-GB"/>
        </a:p>
      </dgm:t>
    </dgm:pt>
    <dgm:pt modelId="{71CDCAFA-1AEC-4A97-8D1C-741405528E93}" type="sibTrans" cxnId="{6439E248-B654-4F6A-9380-2DCE16BC3BFA}">
      <dgm:prSet/>
      <dgm:spPr/>
      <dgm:t>
        <a:bodyPr/>
        <a:lstStyle/>
        <a:p>
          <a:endParaRPr lang="en-GB"/>
        </a:p>
      </dgm:t>
    </dgm:pt>
    <dgm:pt modelId="{546198FC-6B1D-4F38-AFE4-51631593E54F}">
      <dgm:prSet/>
      <dgm:spPr/>
      <dgm:t>
        <a:bodyPr/>
        <a:lstStyle/>
        <a:p>
          <a:r>
            <a:rPr lang="en-US" dirty="0"/>
            <a:t>Modelling (fish populations)</a:t>
          </a:r>
          <a:endParaRPr lang="en-GB" dirty="0"/>
        </a:p>
      </dgm:t>
    </dgm:pt>
    <dgm:pt modelId="{9CC25838-FBF9-4AF7-A1C1-F7D3C9FD480B}" type="parTrans" cxnId="{58321FDF-22A5-482C-AF84-2454DC586D94}">
      <dgm:prSet/>
      <dgm:spPr/>
      <dgm:t>
        <a:bodyPr/>
        <a:lstStyle/>
        <a:p>
          <a:endParaRPr lang="en-GB"/>
        </a:p>
      </dgm:t>
    </dgm:pt>
    <dgm:pt modelId="{037B938A-A609-4A00-92A2-9F46BA30F0E4}" type="sibTrans" cxnId="{58321FDF-22A5-482C-AF84-2454DC586D94}">
      <dgm:prSet/>
      <dgm:spPr/>
      <dgm:t>
        <a:bodyPr/>
        <a:lstStyle/>
        <a:p>
          <a:endParaRPr lang="en-GB"/>
        </a:p>
      </dgm:t>
    </dgm:pt>
    <dgm:pt modelId="{0B7AF249-D83E-4F41-BE83-2295D0729906}">
      <dgm:prSet/>
      <dgm:spPr/>
      <dgm:t>
        <a:bodyPr/>
        <a:lstStyle/>
        <a:p>
          <a:r>
            <a:rPr lang="en-US" dirty="0"/>
            <a:t>Risk Perception and communication</a:t>
          </a:r>
          <a:endParaRPr lang="en-GB" dirty="0"/>
        </a:p>
      </dgm:t>
    </dgm:pt>
    <dgm:pt modelId="{8CC58F32-89B8-41CA-A9CE-7B8270322EA2}" type="parTrans" cxnId="{583F4564-BDB1-45CB-9E63-19AB49CAEDB2}">
      <dgm:prSet/>
      <dgm:spPr/>
      <dgm:t>
        <a:bodyPr/>
        <a:lstStyle/>
        <a:p>
          <a:endParaRPr lang="en-GB"/>
        </a:p>
      </dgm:t>
    </dgm:pt>
    <dgm:pt modelId="{DB4C7C25-9E09-4ED8-8115-45A254766342}" type="sibTrans" cxnId="{583F4564-BDB1-45CB-9E63-19AB49CAEDB2}">
      <dgm:prSet/>
      <dgm:spPr/>
      <dgm:t>
        <a:bodyPr/>
        <a:lstStyle/>
        <a:p>
          <a:endParaRPr lang="en-GB"/>
        </a:p>
      </dgm:t>
    </dgm:pt>
    <dgm:pt modelId="{3B10255D-8AD5-4601-832E-31C878133153}">
      <dgm:prSet/>
      <dgm:spPr/>
      <dgm:t>
        <a:bodyPr/>
        <a:lstStyle/>
        <a:p>
          <a:r>
            <a:rPr lang="en-US" dirty="0"/>
            <a:t>Concept maps &amp; SGS policy recommendations</a:t>
          </a:r>
          <a:endParaRPr lang="en-GB" dirty="0"/>
        </a:p>
      </dgm:t>
    </dgm:pt>
    <dgm:pt modelId="{87E79533-75EC-4B35-B4D3-DDD991598831}" type="parTrans" cxnId="{607BDD11-5AD1-4B3A-AE42-085A376FD7F6}">
      <dgm:prSet/>
      <dgm:spPr/>
      <dgm:t>
        <a:bodyPr/>
        <a:lstStyle/>
        <a:p>
          <a:endParaRPr lang="en-GB"/>
        </a:p>
      </dgm:t>
    </dgm:pt>
    <dgm:pt modelId="{46A1A94B-C98F-4012-BD0C-EE429B53FAFC}" type="sibTrans" cxnId="{607BDD11-5AD1-4B3A-AE42-085A376FD7F6}">
      <dgm:prSet/>
      <dgm:spPr/>
      <dgm:t>
        <a:bodyPr/>
        <a:lstStyle/>
        <a:p>
          <a:endParaRPr lang="en-GB"/>
        </a:p>
      </dgm:t>
    </dgm:pt>
    <dgm:pt modelId="{BF2F2F5D-3C11-45DD-96B9-A27854B3A51D}">
      <dgm:prSet/>
      <dgm:spPr/>
      <dgm:t>
        <a:bodyPr/>
        <a:lstStyle/>
        <a:p>
          <a:r>
            <a:rPr lang="en-US" dirty="0"/>
            <a:t>Frameworks for people &amp; nature</a:t>
          </a:r>
          <a:endParaRPr lang="en-GB" dirty="0"/>
        </a:p>
      </dgm:t>
    </dgm:pt>
    <dgm:pt modelId="{704CBF2F-2CA2-4B3C-A3F0-C9C9653AE62F}" type="parTrans" cxnId="{92D122A2-D9A3-4E4D-A9A8-E5A4FEFD0A44}">
      <dgm:prSet/>
      <dgm:spPr/>
      <dgm:t>
        <a:bodyPr/>
        <a:lstStyle/>
        <a:p>
          <a:endParaRPr lang="en-GB"/>
        </a:p>
      </dgm:t>
    </dgm:pt>
    <dgm:pt modelId="{F03FBC4A-5CC0-4F98-B4A2-9995EFF21FB4}" type="sibTrans" cxnId="{92D122A2-D9A3-4E4D-A9A8-E5A4FEFD0A44}">
      <dgm:prSet/>
      <dgm:spPr/>
      <dgm:t>
        <a:bodyPr/>
        <a:lstStyle/>
        <a:p>
          <a:endParaRPr lang="en-GB"/>
        </a:p>
      </dgm:t>
    </dgm:pt>
    <dgm:pt modelId="{AB8D688C-D8E1-46D3-956A-F4971C8F8D23}">
      <dgm:prSet/>
      <dgm:spPr/>
      <dgm:t>
        <a:bodyPr/>
        <a:lstStyle/>
        <a:p>
          <a:r>
            <a:rPr lang="en-US" dirty="0"/>
            <a:t>Debating</a:t>
          </a:r>
          <a:endParaRPr lang="en-GB" dirty="0"/>
        </a:p>
      </dgm:t>
    </dgm:pt>
    <dgm:pt modelId="{A2D208FC-3167-4E1E-84D9-21B09D07FCBB}" type="parTrans" cxnId="{BE4C34E2-6124-435A-B87B-FE80EBB7E680}">
      <dgm:prSet/>
      <dgm:spPr/>
      <dgm:t>
        <a:bodyPr/>
        <a:lstStyle/>
        <a:p>
          <a:endParaRPr lang="en-GB"/>
        </a:p>
      </dgm:t>
    </dgm:pt>
    <dgm:pt modelId="{B5CCAA6F-D1DF-401C-9686-789404BFC7DC}" type="sibTrans" cxnId="{BE4C34E2-6124-435A-B87B-FE80EBB7E680}">
      <dgm:prSet/>
      <dgm:spPr/>
      <dgm:t>
        <a:bodyPr/>
        <a:lstStyle/>
        <a:p>
          <a:endParaRPr lang="en-GB"/>
        </a:p>
      </dgm:t>
    </dgm:pt>
    <dgm:pt modelId="{80BB0706-1A42-48A0-AB48-BD34D209E00A}">
      <dgm:prSet/>
      <dgm:spPr/>
      <dgm:t>
        <a:bodyPr/>
        <a:lstStyle/>
        <a:p>
          <a:r>
            <a:rPr lang="en-US" dirty="0"/>
            <a:t>Argument Mapping</a:t>
          </a:r>
          <a:endParaRPr lang="en-GB" dirty="0"/>
        </a:p>
      </dgm:t>
    </dgm:pt>
    <dgm:pt modelId="{7E323E3E-D010-4EDE-B916-C718DBEF9C05}" type="parTrans" cxnId="{54B51796-0846-43F5-8788-255A7021C9B6}">
      <dgm:prSet/>
      <dgm:spPr/>
      <dgm:t>
        <a:bodyPr/>
        <a:lstStyle/>
        <a:p>
          <a:endParaRPr lang="en-GB"/>
        </a:p>
      </dgm:t>
    </dgm:pt>
    <dgm:pt modelId="{7E59D5C6-CCBB-46FA-8EC4-6F478F23A41B}" type="sibTrans" cxnId="{54B51796-0846-43F5-8788-255A7021C9B6}">
      <dgm:prSet/>
      <dgm:spPr/>
      <dgm:t>
        <a:bodyPr/>
        <a:lstStyle/>
        <a:p>
          <a:endParaRPr lang="en-GB"/>
        </a:p>
      </dgm:t>
    </dgm:pt>
    <dgm:pt modelId="{20C3FAF8-174D-4B8C-ADBA-AFA3B7825B58}">
      <dgm:prSet/>
      <dgm:spPr/>
      <dgm:t>
        <a:bodyPr/>
        <a:lstStyle/>
        <a:p>
          <a:r>
            <a:rPr lang="en-US" dirty="0"/>
            <a:t>Visioning</a:t>
          </a:r>
          <a:endParaRPr lang="en-GB" dirty="0"/>
        </a:p>
      </dgm:t>
    </dgm:pt>
    <dgm:pt modelId="{D082FAFD-56EE-40AC-A816-9F470D23940C}" type="parTrans" cxnId="{624858F0-DDC8-4240-AFF1-C64194A98380}">
      <dgm:prSet/>
      <dgm:spPr/>
      <dgm:t>
        <a:bodyPr/>
        <a:lstStyle/>
        <a:p>
          <a:endParaRPr lang="en-GB"/>
        </a:p>
      </dgm:t>
    </dgm:pt>
    <dgm:pt modelId="{C22756B9-556D-45B7-A429-788E279EB837}" type="sibTrans" cxnId="{624858F0-DDC8-4240-AFF1-C64194A98380}">
      <dgm:prSet/>
      <dgm:spPr/>
      <dgm:t>
        <a:bodyPr/>
        <a:lstStyle/>
        <a:p>
          <a:endParaRPr lang="en-GB"/>
        </a:p>
      </dgm:t>
    </dgm:pt>
    <dgm:pt modelId="{5C1C47D0-959D-41FE-ADC3-7BFE8080EEE4}">
      <dgm:prSet/>
      <dgm:spPr/>
      <dgm:t>
        <a:bodyPr/>
        <a:lstStyle/>
        <a:p>
          <a:r>
            <a:rPr lang="en-US" dirty="0"/>
            <a:t>Six Hats (deliberative techniques)</a:t>
          </a:r>
          <a:endParaRPr lang="en-GB" dirty="0"/>
        </a:p>
      </dgm:t>
    </dgm:pt>
    <dgm:pt modelId="{83FFF4C0-833A-4A62-AFD1-CCEC48964DE9}" type="parTrans" cxnId="{E331BE94-CD8C-45D1-A92C-5EAA83B11342}">
      <dgm:prSet/>
      <dgm:spPr/>
      <dgm:t>
        <a:bodyPr/>
        <a:lstStyle/>
        <a:p>
          <a:endParaRPr lang="en-GB"/>
        </a:p>
      </dgm:t>
    </dgm:pt>
    <dgm:pt modelId="{BEF71872-E21D-41DF-AC7F-DBBE703C5BAE}" type="sibTrans" cxnId="{E331BE94-CD8C-45D1-A92C-5EAA83B11342}">
      <dgm:prSet/>
      <dgm:spPr/>
      <dgm:t>
        <a:bodyPr/>
        <a:lstStyle/>
        <a:p>
          <a:endParaRPr lang="en-GB"/>
        </a:p>
      </dgm:t>
    </dgm:pt>
    <dgm:pt modelId="{23FD89E1-E1D6-45D0-91C7-365DDE7DC94C}">
      <dgm:prSet/>
      <dgm:spPr/>
      <dgm:t>
        <a:bodyPr/>
        <a:lstStyle/>
        <a:p>
          <a:r>
            <a:rPr lang="en-US" dirty="0"/>
            <a:t>Transformation / strategies exercise</a:t>
          </a:r>
          <a:endParaRPr lang="en-GB" dirty="0"/>
        </a:p>
      </dgm:t>
    </dgm:pt>
    <dgm:pt modelId="{FE194889-F20D-4CAE-A0A0-48112C310384}" type="parTrans" cxnId="{33774E59-F77B-46B5-B557-086966799664}">
      <dgm:prSet/>
      <dgm:spPr/>
      <dgm:t>
        <a:bodyPr/>
        <a:lstStyle/>
        <a:p>
          <a:endParaRPr lang="en-GB"/>
        </a:p>
      </dgm:t>
    </dgm:pt>
    <dgm:pt modelId="{7BF4CA51-2733-4F78-8E2B-B2AEF7465516}" type="sibTrans" cxnId="{33774E59-F77B-46B5-B557-086966799664}">
      <dgm:prSet/>
      <dgm:spPr/>
      <dgm:t>
        <a:bodyPr/>
        <a:lstStyle/>
        <a:p>
          <a:endParaRPr lang="en-GB"/>
        </a:p>
      </dgm:t>
    </dgm:pt>
    <dgm:pt modelId="{5742649C-238A-4E1F-9B0D-9B0584C67259}">
      <dgm:prSet/>
      <dgm:spPr/>
      <dgm:t>
        <a:bodyPr/>
        <a:lstStyle/>
        <a:p>
          <a:r>
            <a:rPr lang="en-US" dirty="0"/>
            <a:t>Team dynamics</a:t>
          </a:r>
          <a:endParaRPr lang="en-GB" dirty="0"/>
        </a:p>
      </dgm:t>
    </dgm:pt>
    <dgm:pt modelId="{7B55DA8C-500C-4F3C-B774-FDE9698A3BAB}" type="parTrans" cxnId="{6D1CD830-EAC4-4B75-BE0B-384039FB9E78}">
      <dgm:prSet/>
      <dgm:spPr/>
      <dgm:t>
        <a:bodyPr/>
        <a:lstStyle/>
        <a:p>
          <a:endParaRPr lang="en-GB"/>
        </a:p>
      </dgm:t>
    </dgm:pt>
    <dgm:pt modelId="{214A630C-734C-4C62-BD4E-B160C5A98C8F}" type="sibTrans" cxnId="{6D1CD830-EAC4-4B75-BE0B-384039FB9E78}">
      <dgm:prSet/>
      <dgm:spPr/>
      <dgm:t>
        <a:bodyPr/>
        <a:lstStyle/>
        <a:p>
          <a:endParaRPr lang="en-GB"/>
        </a:p>
      </dgm:t>
    </dgm:pt>
    <dgm:pt modelId="{C42BEB3F-DC52-4395-8465-5542EF609967}">
      <dgm:prSet/>
      <dgm:spPr/>
      <dgm:t>
        <a:bodyPr/>
        <a:lstStyle/>
        <a:p>
          <a:r>
            <a:rPr lang="en-US" dirty="0"/>
            <a:t>Teamwork in practice</a:t>
          </a:r>
          <a:endParaRPr lang="en-GB" dirty="0"/>
        </a:p>
      </dgm:t>
    </dgm:pt>
    <dgm:pt modelId="{305F901B-CA9E-483F-B52B-211E2E1AE5F9}" type="parTrans" cxnId="{24B87EF3-7AE0-49C8-A325-794F8EDAF14E}">
      <dgm:prSet/>
      <dgm:spPr/>
      <dgm:t>
        <a:bodyPr/>
        <a:lstStyle/>
        <a:p>
          <a:endParaRPr lang="en-GB"/>
        </a:p>
      </dgm:t>
    </dgm:pt>
    <dgm:pt modelId="{82035392-7BC3-463F-9CB3-A6A650AA62AF}" type="sibTrans" cxnId="{24B87EF3-7AE0-49C8-A325-794F8EDAF14E}">
      <dgm:prSet/>
      <dgm:spPr/>
      <dgm:t>
        <a:bodyPr/>
        <a:lstStyle/>
        <a:p>
          <a:endParaRPr lang="en-GB"/>
        </a:p>
      </dgm:t>
    </dgm:pt>
    <dgm:pt modelId="{460B9926-B463-4105-AE96-34F1B5CEC88A}">
      <dgm:prSet/>
      <dgm:spPr/>
      <dgm:t>
        <a:bodyPr/>
        <a:lstStyle/>
        <a:p>
          <a:r>
            <a:rPr lang="en-US" dirty="0"/>
            <a:t>Peer Assessment of Groupwork (PAG) in practice</a:t>
          </a:r>
          <a:endParaRPr lang="en-GB" dirty="0"/>
        </a:p>
      </dgm:t>
    </dgm:pt>
    <dgm:pt modelId="{29D41D22-B977-4F6D-A60B-6F92E554434C}" type="parTrans" cxnId="{B97A9520-11A0-49EB-B9C5-FF9E6B548E18}">
      <dgm:prSet/>
      <dgm:spPr/>
      <dgm:t>
        <a:bodyPr/>
        <a:lstStyle/>
        <a:p>
          <a:endParaRPr lang="en-GB"/>
        </a:p>
      </dgm:t>
    </dgm:pt>
    <dgm:pt modelId="{6D56CDFA-FF88-476D-8717-4E02E2062E2E}" type="sibTrans" cxnId="{B97A9520-11A0-49EB-B9C5-FF9E6B548E18}">
      <dgm:prSet/>
      <dgm:spPr/>
      <dgm:t>
        <a:bodyPr/>
        <a:lstStyle/>
        <a:p>
          <a:endParaRPr lang="en-GB"/>
        </a:p>
      </dgm:t>
    </dgm:pt>
    <dgm:pt modelId="{A44C4675-BBCD-4C56-9B4B-F685A8F383D8}">
      <dgm:prSet/>
      <dgm:spPr/>
      <dgm:t>
        <a:bodyPr/>
        <a:lstStyle/>
        <a:p>
          <a:r>
            <a:rPr lang="en-US" dirty="0"/>
            <a:t>Systems Thinking</a:t>
          </a:r>
          <a:endParaRPr lang="en-GB" dirty="0"/>
        </a:p>
      </dgm:t>
    </dgm:pt>
    <dgm:pt modelId="{7405E598-4796-4086-B4D9-ABBBF3CB94F2}" type="parTrans" cxnId="{37BF8048-E686-4073-A14B-39D7D04D26B2}">
      <dgm:prSet/>
      <dgm:spPr/>
      <dgm:t>
        <a:bodyPr/>
        <a:lstStyle/>
        <a:p>
          <a:endParaRPr lang="en-GB"/>
        </a:p>
      </dgm:t>
    </dgm:pt>
    <dgm:pt modelId="{04290FA6-79D7-40DB-B853-D2812501DBA4}" type="sibTrans" cxnId="{37BF8048-E686-4073-A14B-39D7D04D26B2}">
      <dgm:prSet/>
      <dgm:spPr/>
      <dgm:t>
        <a:bodyPr/>
        <a:lstStyle/>
        <a:p>
          <a:endParaRPr lang="en-GB"/>
        </a:p>
      </dgm:t>
    </dgm:pt>
    <dgm:pt modelId="{9F2BB580-69B7-4A43-8118-C9419F838F6A}">
      <dgm:prSet/>
      <dgm:spPr/>
      <dgm:t>
        <a:bodyPr/>
        <a:lstStyle/>
        <a:p>
          <a:r>
            <a:rPr lang="en-US" dirty="0"/>
            <a:t>Sustainability Problem Solving Framework</a:t>
          </a:r>
          <a:endParaRPr lang="en-GB" dirty="0"/>
        </a:p>
      </dgm:t>
    </dgm:pt>
    <dgm:pt modelId="{2A07B2C9-BC10-4D55-889F-72EB790C1E30}" type="parTrans" cxnId="{632D1826-06E8-47BE-93E2-E670E09D0EEC}">
      <dgm:prSet/>
      <dgm:spPr/>
      <dgm:t>
        <a:bodyPr/>
        <a:lstStyle/>
        <a:p>
          <a:endParaRPr lang="en-GB"/>
        </a:p>
      </dgm:t>
    </dgm:pt>
    <dgm:pt modelId="{9381320B-CEB9-419E-8D1B-F78318599D88}" type="sibTrans" cxnId="{632D1826-06E8-47BE-93E2-E670E09D0EEC}">
      <dgm:prSet/>
      <dgm:spPr/>
      <dgm:t>
        <a:bodyPr/>
        <a:lstStyle/>
        <a:p>
          <a:endParaRPr lang="en-GB"/>
        </a:p>
      </dgm:t>
    </dgm:pt>
    <dgm:pt modelId="{EAE38EBD-EC4C-40EE-80D6-B145FDC700EC}">
      <dgm:prSet/>
      <dgm:spPr/>
      <dgm:t>
        <a:bodyPr/>
        <a:lstStyle/>
        <a:p>
          <a:r>
            <a:rPr lang="en-GB" dirty="0"/>
            <a:t>Critical analysis (reading, essay writing)</a:t>
          </a:r>
        </a:p>
      </dgm:t>
    </dgm:pt>
    <dgm:pt modelId="{B26277F1-94E0-4895-9E94-E01DDE257812}" type="parTrans" cxnId="{590AC00A-2C2E-43C7-AFB7-5B4718E3C936}">
      <dgm:prSet/>
      <dgm:spPr/>
      <dgm:t>
        <a:bodyPr/>
        <a:lstStyle/>
        <a:p>
          <a:endParaRPr lang="en-GB"/>
        </a:p>
      </dgm:t>
    </dgm:pt>
    <dgm:pt modelId="{4C8DF77A-8396-4E0B-8EC6-98BA79BDAC25}" type="sibTrans" cxnId="{590AC00A-2C2E-43C7-AFB7-5B4718E3C936}">
      <dgm:prSet/>
      <dgm:spPr/>
      <dgm:t>
        <a:bodyPr/>
        <a:lstStyle/>
        <a:p>
          <a:endParaRPr lang="en-GB"/>
        </a:p>
      </dgm:t>
    </dgm:pt>
    <dgm:pt modelId="{40A1B946-0E55-453B-9865-90CED421D404}" type="pres">
      <dgm:prSet presAssocID="{808DDD6A-43DE-482F-B3F2-197F7EB913B0}" presName="diagram" presStyleCnt="0">
        <dgm:presLayoutVars>
          <dgm:dir/>
          <dgm:resizeHandles val="exact"/>
        </dgm:presLayoutVars>
      </dgm:prSet>
      <dgm:spPr/>
    </dgm:pt>
    <dgm:pt modelId="{BF64D337-E942-4617-B0D9-DC8F6238E678}" type="pres">
      <dgm:prSet presAssocID="{33646A46-C53D-439E-9E74-01A5B1E2A5E3}" presName="node" presStyleLbl="node1" presStyleIdx="0" presStyleCnt="21">
        <dgm:presLayoutVars>
          <dgm:bulletEnabled val="1"/>
        </dgm:presLayoutVars>
      </dgm:prSet>
      <dgm:spPr/>
    </dgm:pt>
    <dgm:pt modelId="{8275B448-AC2F-48F8-8D99-CF25A1546A16}" type="pres">
      <dgm:prSet presAssocID="{FC440151-E753-47AB-BE8C-55A87B6BC3B5}" presName="sibTrans" presStyleCnt="0"/>
      <dgm:spPr/>
    </dgm:pt>
    <dgm:pt modelId="{B5910D90-07AC-42C7-A080-A94342C12DD7}" type="pres">
      <dgm:prSet presAssocID="{07B66910-9AA0-43B5-A439-D054D21B0990}" presName="node" presStyleLbl="node1" presStyleIdx="1" presStyleCnt="21">
        <dgm:presLayoutVars>
          <dgm:bulletEnabled val="1"/>
        </dgm:presLayoutVars>
      </dgm:prSet>
      <dgm:spPr/>
    </dgm:pt>
    <dgm:pt modelId="{A490D252-BE68-43F1-B1AF-F947870F46DC}" type="pres">
      <dgm:prSet presAssocID="{2674CF6B-42BD-4CD5-B37D-93889CA4204D}" presName="sibTrans" presStyleCnt="0"/>
      <dgm:spPr/>
    </dgm:pt>
    <dgm:pt modelId="{9C8D7813-B2D3-47B5-A0F2-F34EC79F33FF}" type="pres">
      <dgm:prSet presAssocID="{6B2D0926-9AE4-486E-B1B7-6DB167B8E183}" presName="node" presStyleLbl="node1" presStyleIdx="2" presStyleCnt="21">
        <dgm:presLayoutVars>
          <dgm:bulletEnabled val="1"/>
        </dgm:presLayoutVars>
      </dgm:prSet>
      <dgm:spPr/>
    </dgm:pt>
    <dgm:pt modelId="{C66A4AA2-0A1E-45B8-AF43-F8368415A209}" type="pres">
      <dgm:prSet presAssocID="{2DF451E7-7F21-4754-B58E-13225EF95067}" presName="sibTrans" presStyleCnt="0"/>
      <dgm:spPr/>
    </dgm:pt>
    <dgm:pt modelId="{B74F43E3-B88C-4AE2-957E-FC27F2226E9A}" type="pres">
      <dgm:prSet presAssocID="{4C262F3B-EC65-415D-AE37-6D7A3D6DDE20}" presName="node" presStyleLbl="node1" presStyleIdx="3" presStyleCnt="21">
        <dgm:presLayoutVars>
          <dgm:bulletEnabled val="1"/>
        </dgm:presLayoutVars>
      </dgm:prSet>
      <dgm:spPr/>
    </dgm:pt>
    <dgm:pt modelId="{6EE72462-313A-4AA2-AB3B-B00E3E77D837}" type="pres">
      <dgm:prSet presAssocID="{7BA94FA2-B209-4B1D-AD1E-DB177DB93A77}" presName="sibTrans" presStyleCnt="0"/>
      <dgm:spPr/>
    </dgm:pt>
    <dgm:pt modelId="{0486454A-28C1-424F-9D93-E5417AA34B5D}" type="pres">
      <dgm:prSet presAssocID="{18F9AE75-E0EF-4244-99DD-3122542E2DF9}" presName="node" presStyleLbl="node1" presStyleIdx="4" presStyleCnt="21">
        <dgm:presLayoutVars>
          <dgm:bulletEnabled val="1"/>
        </dgm:presLayoutVars>
      </dgm:prSet>
      <dgm:spPr/>
    </dgm:pt>
    <dgm:pt modelId="{9296B9E4-E193-443D-B34A-F3F578ED99BA}" type="pres">
      <dgm:prSet presAssocID="{53DC463A-7E48-403B-BDA7-420365DB6F3B}" presName="sibTrans" presStyleCnt="0"/>
      <dgm:spPr/>
    </dgm:pt>
    <dgm:pt modelId="{FFCCF277-C1DD-4A62-A65F-EF8E820A97B2}" type="pres">
      <dgm:prSet presAssocID="{847A6B48-BC8E-4A30-B42E-F830666D4C1E}" presName="node" presStyleLbl="node1" presStyleIdx="5" presStyleCnt="21">
        <dgm:presLayoutVars>
          <dgm:bulletEnabled val="1"/>
        </dgm:presLayoutVars>
      </dgm:prSet>
      <dgm:spPr/>
    </dgm:pt>
    <dgm:pt modelId="{DDF90B73-6892-45F3-9EC0-541EB9D6B7D6}" type="pres">
      <dgm:prSet presAssocID="{71CDCAFA-1AEC-4A97-8D1C-741405528E93}" presName="sibTrans" presStyleCnt="0"/>
      <dgm:spPr/>
    </dgm:pt>
    <dgm:pt modelId="{4C15E290-F5BC-49D9-807A-6AEE4D55DFB6}" type="pres">
      <dgm:prSet presAssocID="{546198FC-6B1D-4F38-AFE4-51631593E54F}" presName="node" presStyleLbl="node1" presStyleIdx="6" presStyleCnt="21">
        <dgm:presLayoutVars>
          <dgm:bulletEnabled val="1"/>
        </dgm:presLayoutVars>
      </dgm:prSet>
      <dgm:spPr/>
    </dgm:pt>
    <dgm:pt modelId="{93E41F74-FA01-42A7-B8BE-2E4323A6CB54}" type="pres">
      <dgm:prSet presAssocID="{037B938A-A609-4A00-92A2-9F46BA30F0E4}" presName="sibTrans" presStyleCnt="0"/>
      <dgm:spPr/>
    </dgm:pt>
    <dgm:pt modelId="{727BD8CC-C0A7-47FE-AB39-8BC3BDBC9D98}" type="pres">
      <dgm:prSet presAssocID="{0B7AF249-D83E-4F41-BE83-2295D0729906}" presName="node" presStyleLbl="node1" presStyleIdx="7" presStyleCnt="21">
        <dgm:presLayoutVars>
          <dgm:bulletEnabled val="1"/>
        </dgm:presLayoutVars>
      </dgm:prSet>
      <dgm:spPr/>
    </dgm:pt>
    <dgm:pt modelId="{A8E624AA-D539-4AE9-BEDF-C9AD7DD11F63}" type="pres">
      <dgm:prSet presAssocID="{DB4C7C25-9E09-4ED8-8115-45A254766342}" presName="sibTrans" presStyleCnt="0"/>
      <dgm:spPr/>
    </dgm:pt>
    <dgm:pt modelId="{5A6FC380-8A08-4E09-9A5E-AC3F2DCE3202}" type="pres">
      <dgm:prSet presAssocID="{3B10255D-8AD5-4601-832E-31C878133153}" presName="node" presStyleLbl="node1" presStyleIdx="8" presStyleCnt="21">
        <dgm:presLayoutVars>
          <dgm:bulletEnabled val="1"/>
        </dgm:presLayoutVars>
      </dgm:prSet>
      <dgm:spPr/>
    </dgm:pt>
    <dgm:pt modelId="{9AA9ED6B-E8E3-47C7-BA54-8A30562D6ECF}" type="pres">
      <dgm:prSet presAssocID="{46A1A94B-C98F-4012-BD0C-EE429B53FAFC}" presName="sibTrans" presStyleCnt="0"/>
      <dgm:spPr/>
    </dgm:pt>
    <dgm:pt modelId="{91B28B47-2DC9-47F1-BA56-DFD09E9F39AD}" type="pres">
      <dgm:prSet presAssocID="{BF2F2F5D-3C11-45DD-96B9-A27854B3A51D}" presName="node" presStyleLbl="node1" presStyleIdx="9" presStyleCnt="21">
        <dgm:presLayoutVars>
          <dgm:bulletEnabled val="1"/>
        </dgm:presLayoutVars>
      </dgm:prSet>
      <dgm:spPr/>
    </dgm:pt>
    <dgm:pt modelId="{B1F9391A-410B-4EF3-A256-F5DCDC9F6D14}" type="pres">
      <dgm:prSet presAssocID="{F03FBC4A-5CC0-4F98-B4A2-9995EFF21FB4}" presName="sibTrans" presStyleCnt="0"/>
      <dgm:spPr/>
    </dgm:pt>
    <dgm:pt modelId="{CF46137C-A8F7-4D9C-8EFD-84EF9334F0CB}" type="pres">
      <dgm:prSet presAssocID="{AB8D688C-D8E1-46D3-956A-F4971C8F8D23}" presName="node" presStyleLbl="node1" presStyleIdx="10" presStyleCnt="21">
        <dgm:presLayoutVars>
          <dgm:bulletEnabled val="1"/>
        </dgm:presLayoutVars>
      </dgm:prSet>
      <dgm:spPr/>
    </dgm:pt>
    <dgm:pt modelId="{AB180C1E-498F-4A23-9172-1C18A2B327A6}" type="pres">
      <dgm:prSet presAssocID="{B5CCAA6F-D1DF-401C-9686-789404BFC7DC}" presName="sibTrans" presStyleCnt="0"/>
      <dgm:spPr/>
    </dgm:pt>
    <dgm:pt modelId="{3AA04831-DC28-4B1E-AF63-9E1A2955DEF7}" type="pres">
      <dgm:prSet presAssocID="{80BB0706-1A42-48A0-AB48-BD34D209E00A}" presName="node" presStyleLbl="node1" presStyleIdx="11" presStyleCnt="21">
        <dgm:presLayoutVars>
          <dgm:bulletEnabled val="1"/>
        </dgm:presLayoutVars>
      </dgm:prSet>
      <dgm:spPr/>
    </dgm:pt>
    <dgm:pt modelId="{50AD2A24-943F-4685-947E-7F351FF7148F}" type="pres">
      <dgm:prSet presAssocID="{7E59D5C6-CCBB-46FA-8EC4-6F478F23A41B}" presName="sibTrans" presStyleCnt="0"/>
      <dgm:spPr/>
    </dgm:pt>
    <dgm:pt modelId="{53817343-FFA2-47F8-A858-B2A7AC92D249}" type="pres">
      <dgm:prSet presAssocID="{20C3FAF8-174D-4B8C-ADBA-AFA3B7825B58}" presName="node" presStyleLbl="node1" presStyleIdx="12" presStyleCnt="21">
        <dgm:presLayoutVars>
          <dgm:bulletEnabled val="1"/>
        </dgm:presLayoutVars>
      </dgm:prSet>
      <dgm:spPr/>
    </dgm:pt>
    <dgm:pt modelId="{E6A98B9D-19CC-465E-B76B-146B1E84AEC8}" type="pres">
      <dgm:prSet presAssocID="{C22756B9-556D-45B7-A429-788E279EB837}" presName="sibTrans" presStyleCnt="0"/>
      <dgm:spPr/>
    </dgm:pt>
    <dgm:pt modelId="{5125DF21-423D-4338-8C17-45018337A42B}" type="pres">
      <dgm:prSet presAssocID="{5C1C47D0-959D-41FE-ADC3-7BFE8080EEE4}" presName="node" presStyleLbl="node1" presStyleIdx="13" presStyleCnt="21">
        <dgm:presLayoutVars>
          <dgm:bulletEnabled val="1"/>
        </dgm:presLayoutVars>
      </dgm:prSet>
      <dgm:spPr/>
    </dgm:pt>
    <dgm:pt modelId="{2E8F2A69-16F2-4413-BE53-4AA291D1297D}" type="pres">
      <dgm:prSet presAssocID="{BEF71872-E21D-41DF-AC7F-DBBE703C5BAE}" presName="sibTrans" presStyleCnt="0"/>
      <dgm:spPr/>
    </dgm:pt>
    <dgm:pt modelId="{76ADD24E-330C-46F0-B6FD-16CAB60448D0}" type="pres">
      <dgm:prSet presAssocID="{23FD89E1-E1D6-45D0-91C7-365DDE7DC94C}" presName="node" presStyleLbl="node1" presStyleIdx="14" presStyleCnt="21">
        <dgm:presLayoutVars>
          <dgm:bulletEnabled val="1"/>
        </dgm:presLayoutVars>
      </dgm:prSet>
      <dgm:spPr/>
    </dgm:pt>
    <dgm:pt modelId="{AA506606-ED42-47C3-B646-B1C3E68CB21B}" type="pres">
      <dgm:prSet presAssocID="{7BF4CA51-2733-4F78-8E2B-B2AEF7465516}" presName="sibTrans" presStyleCnt="0"/>
      <dgm:spPr/>
    </dgm:pt>
    <dgm:pt modelId="{DB5E203D-8544-4839-AA6E-BB675297C957}" type="pres">
      <dgm:prSet presAssocID="{5742649C-238A-4E1F-9B0D-9B0584C67259}" presName="node" presStyleLbl="node1" presStyleIdx="15" presStyleCnt="21">
        <dgm:presLayoutVars>
          <dgm:bulletEnabled val="1"/>
        </dgm:presLayoutVars>
      </dgm:prSet>
      <dgm:spPr/>
    </dgm:pt>
    <dgm:pt modelId="{999FEB01-1C28-42BD-BCA5-6BC1DA154C02}" type="pres">
      <dgm:prSet presAssocID="{214A630C-734C-4C62-BD4E-B160C5A98C8F}" presName="sibTrans" presStyleCnt="0"/>
      <dgm:spPr/>
    </dgm:pt>
    <dgm:pt modelId="{7B4C9B28-939E-47BC-91E2-BFD1E1AC468D}" type="pres">
      <dgm:prSet presAssocID="{C42BEB3F-DC52-4395-8465-5542EF609967}" presName="node" presStyleLbl="node1" presStyleIdx="16" presStyleCnt="21">
        <dgm:presLayoutVars>
          <dgm:bulletEnabled val="1"/>
        </dgm:presLayoutVars>
      </dgm:prSet>
      <dgm:spPr/>
    </dgm:pt>
    <dgm:pt modelId="{8E1480D9-C7EB-44EE-94F0-D0F742A9B249}" type="pres">
      <dgm:prSet presAssocID="{82035392-7BC3-463F-9CB3-A6A650AA62AF}" presName="sibTrans" presStyleCnt="0"/>
      <dgm:spPr/>
    </dgm:pt>
    <dgm:pt modelId="{2F553D22-5613-4AF4-8AB6-F73ACC6D3CC0}" type="pres">
      <dgm:prSet presAssocID="{460B9926-B463-4105-AE96-34F1B5CEC88A}" presName="node" presStyleLbl="node1" presStyleIdx="17" presStyleCnt="21">
        <dgm:presLayoutVars>
          <dgm:bulletEnabled val="1"/>
        </dgm:presLayoutVars>
      </dgm:prSet>
      <dgm:spPr/>
    </dgm:pt>
    <dgm:pt modelId="{3E26C808-4A28-4BDB-AE10-75473C20DC27}" type="pres">
      <dgm:prSet presAssocID="{6D56CDFA-FF88-476D-8717-4E02E2062E2E}" presName="sibTrans" presStyleCnt="0"/>
      <dgm:spPr/>
    </dgm:pt>
    <dgm:pt modelId="{412CA069-31D5-46F8-AA82-A6DE802A3EBC}" type="pres">
      <dgm:prSet presAssocID="{A44C4675-BBCD-4C56-9B4B-F685A8F383D8}" presName="node" presStyleLbl="node1" presStyleIdx="18" presStyleCnt="21">
        <dgm:presLayoutVars>
          <dgm:bulletEnabled val="1"/>
        </dgm:presLayoutVars>
      </dgm:prSet>
      <dgm:spPr/>
    </dgm:pt>
    <dgm:pt modelId="{09A192F1-71D3-4A4F-AA79-7AEDB29EDA37}" type="pres">
      <dgm:prSet presAssocID="{04290FA6-79D7-40DB-B853-D2812501DBA4}" presName="sibTrans" presStyleCnt="0"/>
      <dgm:spPr/>
    </dgm:pt>
    <dgm:pt modelId="{B9605389-C073-48AE-AF57-3C3C103F5571}" type="pres">
      <dgm:prSet presAssocID="{9F2BB580-69B7-4A43-8118-C9419F838F6A}" presName="node" presStyleLbl="node1" presStyleIdx="19" presStyleCnt="21">
        <dgm:presLayoutVars>
          <dgm:bulletEnabled val="1"/>
        </dgm:presLayoutVars>
      </dgm:prSet>
      <dgm:spPr/>
    </dgm:pt>
    <dgm:pt modelId="{9FB5224E-90A2-4970-9192-5B0CC7ECE86F}" type="pres">
      <dgm:prSet presAssocID="{9381320B-CEB9-419E-8D1B-F78318599D88}" presName="sibTrans" presStyleCnt="0"/>
      <dgm:spPr/>
    </dgm:pt>
    <dgm:pt modelId="{2E78189D-E515-49CF-87C6-11ACF4CD0B52}" type="pres">
      <dgm:prSet presAssocID="{EAE38EBD-EC4C-40EE-80D6-B145FDC700EC}" presName="node" presStyleLbl="node1" presStyleIdx="20" presStyleCnt="21">
        <dgm:presLayoutVars>
          <dgm:bulletEnabled val="1"/>
        </dgm:presLayoutVars>
      </dgm:prSet>
      <dgm:spPr/>
    </dgm:pt>
  </dgm:ptLst>
  <dgm:cxnLst>
    <dgm:cxn modelId="{5A4A7F02-670D-4BD5-9497-8403812CFE56}" type="presOf" srcId="{5C1C47D0-959D-41FE-ADC3-7BFE8080EEE4}" destId="{5125DF21-423D-4338-8C17-45018337A42B}" srcOrd="0" destOrd="0" presId="urn:microsoft.com/office/officeart/2005/8/layout/default"/>
    <dgm:cxn modelId="{590AC00A-2C2E-43C7-AFB7-5B4718E3C936}" srcId="{808DDD6A-43DE-482F-B3F2-197F7EB913B0}" destId="{EAE38EBD-EC4C-40EE-80D6-B145FDC700EC}" srcOrd="20" destOrd="0" parTransId="{B26277F1-94E0-4895-9E94-E01DDE257812}" sibTransId="{4C8DF77A-8396-4E0B-8EC6-98BA79BDAC25}"/>
    <dgm:cxn modelId="{607BDD11-5AD1-4B3A-AE42-085A376FD7F6}" srcId="{808DDD6A-43DE-482F-B3F2-197F7EB913B0}" destId="{3B10255D-8AD5-4601-832E-31C878133153}" srcOrd="8" destOrd="0" parTransId="{87E79533-75EC-4B35-B4D3-DDD991598831}" sibTransId="{46A1A94B-C98F-4012-BD0C-EE429B53FAFC}"/>
    <dgm:cxn modelId="{4A284019-5C65-46E5-B4C6-A2E5B91C0F29}" type="presOf" srcId="{23FD89E1-E1D6-45D0-91C7-365DDE7DC94C}" destId="{76ADD24E-330C-46F0-B6FD-16CAB60448D0}" srcOrd="0" destOrd="0" presId="urn:microsoft.com/office/officeart/2005/8/layout/default"/>
    <dgm:cxn modelId="{EA0B961E-0911-4147-8873-196144987625}" type="presOf" srcId="{3B10255D-8AD5-4601-832E-31C878133153}" destId="{5A6FC380-8A08-4E09-9A5E-AC3F2DCE3202}" srcOrd="0" destOrd="0" presId="urn:microsoft.com/office/officeart/2005/8/layout/default"/>
    <dgm:cxn modelId="{B97A9520-11A0-49EB-B9C5-FF9E6B548E18}" srcId="{808DDD6A-43DE-482F-B3F2-197F7EB913B0}" destId="{460B9926-B463-4105-AE96-34F1B5CEC88A}" srcOrd="17" destOrd="0" parTransId="{29D41D22-B977-4F6D-A60B-6F92E554434C}" sibTransId="{6D56CDFA-FF88-476D-8717-4E02E2062E2E}"/>
    <dgm:cxn modelId="{632D1826-06E8-47BE-93E2-E670E09D0EEC}" srcId="{808DDD6A-43DE-482F-B3F2-197F7EB913B0}" destId="{9F2BB580-69B7-4A43-8118-C9419F838F6A}" srcOrd="19" destOrd="0" parTransId="{2A07B2C9-BC10-4D55-889F-72EB790C1E30}" sibTransId="{9381320B-CEB9-419E-8D1B-F78318599D88}"/>
    <dgm:cxn modelId="{6D1CD830-EAC4-4B75-BE0B-384039FB9E78}" srcId="{808DDD6A-43DE-482F-B3F2-197F7EB913B0}" destId="{5742649C-238A-4E1F-9B0D-9B0584C67259}" srcOrd="15" destOrd="0" parTransId="{7B55DA8C-500C-4F3C-B774-FDE9698A3BAB}" sibTransId="{214A630C-734C-4C62-BD4E-B160C5A98C8F}"/>
    <dgm:cxn modelId="{C075935D-A065-439A-8AE6-BF3BF3179CA0}" type="presOf" srcId="{C42BEB3F-DC52-4395-8465-5542EF609967}" destId="{7B4C9B28-939E-47BC-91E2-BFD1E1AC468D}" srcOrd="0" destOrd="0" presId="urn:microsoft.com/office/officeart/2005/8/layout/default"/>
    <dgm:cxn modelId="{92547443-0E6B-4BB7-9DAA-6B224E213E0D}" type="presOf" srcId="{A44C4675-BBCD-4C56-9B4B-F685A8F383D8}" destId="{412CA069-31D5-46F8-AA82-A6DE802A3EBC}" srcOrd="0" destOrd="0" presId="urn:microsoft.com/office/officeart/2005/8/layout/default"/>
    <dgm:cxn modelId="{6C5F9843-06FE-47CB-BD37-87E2B0A419F8}" type="presOf" srcId="{EAE38EBD-EC4C-40EE-80D6-B145FDC700EC}" destId="{2E78189D-E515-49CF-87C6-11ACF4CD0B52}" srcOrd="0" destOrd="0" presId="urn:microsoft.com/office/officeart/2005/8/layout/default"/>
    <dgm:cxn modelId="{583F4564-BDB1-45CB-9E63-19AB49CAEDB2}" srcId="{808DDD6A-43DE-482F-B3F2-197F7EB913B0}" destId="{0B7AF249-D83E-4F41-BE83-2295D0729906}" srcOrd="7" destOrd="0" parTransId="{8CC58F32-89B8-41CA-A9CE-7B8270322EA2}" sibTransId="{DB4C7C25-9E09-4ED8-8115-45A254766342}"/>
    <dgm:cxn modelId="{37BF8048-E686-4073-A14B-39D7D04D26B2}" srcId="{808DDD6A-43DE-482F-B3F2-197F7EB913B0}" destId="{A44C4675-BBCD-4C56-9B4B-F685A8F383D8}" srcOrd="18" destOrd="0" parTransId="{7405E598-4796-4086-B4D9-ABBBF3CB94F2}" sibTransId="{04290FA6-79D7-40DB-B853-D2812501DBA4}"/>
    <dgm:cxn modelId="{6439E248-B654-4F6A-9380-2DCE16BC3BFA}" srcId="{808DDD6A-43DE-482F-B3F2-197F7EB913B0}" destId="{847A6B48-BC8E-4A30-B42E-F830666D4C1E}" srcOrd="5" destOrd="0" parTransId="{E64CBEF6-A398-42C6-B34D-7038ED6A8590}" sibTransId="{71CDCAFA-1AEC-4A97-8D1C-741405528E93}"/>
    <dgm:cxn modelId="{33774E59-F77B-46B5-B557-086966799664}" srcId="{808DDD6A-43DE-482F-B3F2-197F7EB913B0}" destId="{23FD89E1-E1D6-45D0-91C7-365DDE7DC94C}" srcOrd="14" destOrd="0" parTransId="{FE194889-F20D-4CAE-A0A0-48112C310384}" sibTransId="{7BF4CA51-2733-4F78-8E2B-B2AEF7465516}"/>
    <dgm:cxn modelId="{1ED8B77E-720A-4958-9C2B-52C2C80DB0EC}" type="presOf" srcId="{33646A46-C53D-439E-9E74-01A5B1E2A5E3}" destId="{BF64D337-E942-4617-B0D9-DC8F6238E678}" srcOrd="0" destOrd="0" presId="urn:microsoft.com/office/officeart/2005/8/layout/default"/>
    <dgm:cxn modelId="{FBD07381-1631-4238-9ABC-7B857030BE97}" type="presOf" srcId="{9F2BB580-69B7-4A43-8118-C9419F838F6A}" destId="{B9605389-C073-48AE-AF57-3C3C103F5571}" srcOrd="0" destOrd="0" presId="urn:microsoft.com/office/officeart/2005/8/layout/default"/>
    <dgm:cxn modelId="{1F2D9B83-9135-43AD-AE9A-249F36E23D8F}" type="presOf" srcId="{6B2D0926-9AE4-486E-B1B7-6DB167B8E183}" destId="{9C8D7813-B2D3-47B5-A0F2-F34EC79F33FF}" srcOrd="0" destOrd="0" presId="urn:microsoft.com/office/officeart/2005/8/layout/default"/>
    <dgm:cxn modelId="{85524393-7FBD-40A4-9BCC-C253F3BEA70A}" srcId="{808DDD6A-43DE-482F-B3F2-197F7EB913B0}" destId="{6B2D0926-9AE4-486E-B1B7-6DB167B8E183}" srcOrd="2" destOrd="0" parTransId="{4781F7B5-7871-410E-AB2C-C8ADD31291DB}" sibTransId="{2DF451E7-7F21-4754-B58E-13225EF95067}"/>
    <dgm:cxn modelId="{E331BE94-CD8C-45D1-A92C-5EAA83B11342}" srcId="{808DDD6A-43DE-482F-B3F2-197F7EB913B0}" destId="{5C1C47D0-959D-41FE-ADC3-7BFE8080EEE4}" srcOrd="13" destOrd="0" parTransId="{83FFF4C0-833A-4A62-AFD1-CCEC48964DE9}" sibTransId="{BEF71872-E21D-41DF-AC7F-DBBE703C5BAE}"/>
    <dgm:cxn modelId="{55148895-5F43-457D-B680-EF57FEA36EB3}" type="presOf" srcId="{07B66910-9AA0-43B5-A439-D054D21B0990}" destId="{B5910D90-07AC-42C7-A080-A94342C12DD7}" srcOrd="0" destOrd="0" presId="urn:microsoft.com/office/officeart/2005/8/layout/default"/>
    <dgm:cxn modelId="{54B51796-0846-43F5-8788-255A7021C9B6}" srcId="{808DDD6A-43DE-482F-B3F2-197F7EB913B0}" destId="{80BB0706-1A42-48A0-AB48-BD34D209E00A}" srcOrd="11" destOrd="0" parTransId="{7E323E3E-D010-4EDE-B916-C718DBEF9C05}" sibTransId="{7E59D5C6-CCBB-46FA-8EC4-6F478F23A41B}"/>
    <dgm:cxn modelId="{393F3E9B-D582-4306-820F-3970A881D631}" type="presOf" srcId="{5742649C-238A-4E1F-9B0D-9B0584C67259}" destId="{DB5E203D-8544-4839-AA6E-BB675297C957}" srcOrd="0" destOrd="0" presId="urn:microsoft.com/office/officeart/2005/8/layout/default"/>
    <dgm:cxn modelId="{E03F05A0-A75A-4009-AE94-2F309AC78885}" type="presOf" srcId="{546198FC-6B1D-4F38-AFE4-51631593E54F}" destId="{4C15E290-F5BC-49D9-807A-6AEE4D55DFB6}" srcOrd="0" destOrd="0" presId="urn:microsoft.com/office/officeart/2005/8/layout/default"/>
    <dgm:cxn modelId="{92D122A2-D9A3-4E4D-A9A8-E5A4FEFD0A44}" srcId="{808DDD6A-43DE-482F-B3F2-197F7EB913B0}" destId="{BF2F2F5D-3C11-45DD-96B9-A27854B3A51D}" srcOrd="9" destOrd="0" parTransId="{704CBF2F-2CA2-4B3C-A3F0-C9C9653AE62F}" sibTransId="{F03FBC4A-5CC0-4F98-B4A2-9995EFF21FB4}"/>
    <dgm:cxn modelId="{72460CAD-5C9A-4206-B8D6-B72129C9AB18}" type="presOf" srcId="{808DDD6A-43DE-482F-B3F2-197F7EB913B0}" destId="{40A1B946-0E55-453B-9865-90CED421D404}" srcOrd="0" destOrd="0" presId="urn:microsoft.com/office/officeart/2005/8/layout/default"/>
    <dgm:cxn modelId="{EEBC49B2-CB0E-473F-87A6-197A5969CF3D}" type="presOf" srcId="{460B9926-B463-4105-AE96-34F1B5CEC88A}" destId="{2F553D22-5613-4AF4-8AB6-F73ACC6D3CC0}" srcOrd="0" destOrd="0" presId="urn:microsoft.com/office/officeart/2005/8/layout/default"/>
    <dgm:cxn modelId="{6BBAD5B5-A9F5-4CBA-95E6-16A63D59FCD5}" type="presOf" srcId="{80BB0706-1A42-48A0-AB48-BD34D209E00A}" destId="{3AA04831-DC28-4B1E-AF63-9E1A2955DEF7}" srcOrd="0" destOrd="0" presId="urn:microsoft.com/office/officeart/2005/8/layout/default"/>
    <dgm:cxn modelId="{4ED806C5-858C-4863-BABE-2F4C119F560A}" type="presOf" srcId="{AB8D688C-D8E1-46D3-956A-F4971C8F8D23}" destId="{CF46137C-A8F7-4D9C-8EFD-84EF9334F0CB}" srcOrd="0" destOrd="0" presId="urn:microsoft.com/office/officeart/2005/8/layout/default"/>
    <dgm:cxn modelId="{312D55C6-A5C2-4217-94DE-629DE543B8F9}" type="presOf" srcId="{BF2F2F5D-3C11-45DD-96B9-A27854B3A51D}" destId="{91B28B47-2DC9-47F1-BA56-DFD09E9F39AD}" srcOrd="0" destOrd="0" presId="urn:microsoft.com/office/officeart/2005/8/layout/default"/>
    <dgm:cxn modelId="{2F2797D1-F9DB-461B-87C2-DBDDC2F33E34}" type="presOf" srcId="{0B7AF249-D83E-4F41-BE83-2295D0729906}" destId="{727BD8CC-C0A7-47FE-AB39-8BC3BDBC9D98}" srcOrd="0" destOrd="0" presId="urn:microsoft.com/office/officeart/2005/8/layout/default"/>
    <dgm:cxn modelId="{FC0DBED4-B204-442D-843E-EC4053347ACA}" srcId="{808DDD6A-43DE-482F-B3F2-197F7EB913B0}" destId="{33646A46-C53D-439E-9E74-01A5B1E2A5E3}" srcOrd="0" destOrd="0" parTransId="{522FBBD1-55D1-408D-8B5F-9BBE2011965D}" sibTransId="{FC440151-E753-47AB-BE8C-55A87B6BC3B5}"/>
    <dgm:cxn modelId="{01AC75D6-AC6F-43E0-8626-2756B138932B}" type="presOf" srcId="{4C262F3B-EC65-415D-AE37-6D7A3D6DDE20}" destId="{B74F43E3-B88C-4AE2-957E-FC27F2226E9A}" srcOrd="0" destOrd="0" presId="urn:microsoft.com/office/officeart/2005/8/layout/default"/>
    <dgm:cxn modelId="{634C4ADB-A322-48C6-AC3A-A69C3C911B61}" srcId="{808DDD6A-43DE-482F-B3F2-197F7EB913B0}" destId="{18F9AE75-E0EF-4244-99DD-3122542E2DF9}" srcOrd="4" destOrd="0" parTransId="{888FCBBA-24DD-48AC-AD02-9133005AA38D}" sibTransId="{53DC463A-7E48-403B-BDA7-420365DB6F3B}"/>
    <dgm:cxn modelId="{7542EFDD-8C17-4608-9D0B-004023B3DB23}" srcId="{808DDD6A-43DE-482F-B3F2-197F7EB913B0}" destId="{07B66910-9AA0-43B5-A439-D054D21B0990}" srcOrd="1" destOrd="0" parTransId="{7AFDE950-81C1-4F98-84C2-5F641ED00123}" sibTransId="{2674CF6B-42BD-4CD5-B37D-93889CA4204D}"/>
    <dgm:cxn modelId="{58321FDF-22A5-482C-AF84-2454DC586D94}" srcId="{808DDD6A-43DE-482F-B3F2-197F7EB913B0}" destId="{546198FC-6B1D-4F38-AFE4-51631593E54F}" srcOrd="6" destOrd="0" parTransId="{9CC25838-FBF9-4AF7-A1C1-F7D3C9FD480B}" sibTransId="{037B938A-A609-4A00-92A2-9F46BA30F0E4}"/>
    <dgm:cxn modelId="{BE4C34E2-6124-435A-B87B-FE80EBB7E680}" srcId="{808DDD6A-43DE-482F-B3F2-197F7EB913B0}" destId="{AB8D688C-D8E1-46D3-956A-F4971C8F8D23}" srcOrd="10" destOrd="0" parTransId="{A2D208FC-3167-4E1E-84D9-21B09D07FCBB}" sibTransId="{B5CCAA6F-D1DF-401C-9686-789404BFC7DC}"/>
    <dgm:cxn modelId="{9E1408E8-5158-4598-90C3-59AAFC12FB2C}" type="presOf" srcId="{20C3FAF8-174D-4B8C-ADBA-AFA3B7825B58}" destId="{53817343-FFA2-47F8-A858-B2A7AC92D249}" srcOrd="0" destOrd="0" presId="urn:microsoft.com/office/officeart/2005/8/layout/default"/>
    <dgm:cxn modelId="{66894FED-2B39-4740-A771-44557CB8EB58}" srcId="{808DDD6A-43DE-482F-B3F2-197F7EB913B0}" destId="{4C262F3B-EC65-415D-AE37-6D7A3D6DDE20}" srcOrd="3" destOrd="0" parTransId="{70CEB294-B764-426E-8791-B40E8F70186E}" sibTransId="{7BA94FA2-B209-4B1D-AD1E-DB177DB93A77}"/>
    <dgm:cxn modelId="{624858F0-DDC8-4240-AFF1-C64194A98380}" srcId="{808DDD6A-43DE-482F-B3F2-197F7EB913B0}" destId="{20C3FAF8-174D-4B8C-ADBA-AFA3B7825B58}" srcOrd="12" destOrd="0" parTransId="{D082FAFD-56EE-40AC-A816-9F470D23940C}" sibTransId="{C22756B9-556D-45B7-A429-788E279EB837}"/>
    <dgm:cxn modelId="{17D254F1-61EE-41E6-BC9E-5F130E4BA008}" type="presOf" srcId="{847A6B48-BC8E-4A30-B42E-F830666D4C1E}" destId="{FFCCF277-C1DD-4A62-A65F-EF8E820A97B2}" srcOrd="0" destOrd="0" presId="urn:microsoft.com/office/officeart/2005/8/layout/default"/>
    <dgm:cxn modelId="{24B87EF3-7AE0-49C8-A325-794F8EDAF14E}" srcId="{808DDD6A-43DE-482F-B3F2-197F7EB913B0}" destId="{C42BEB3F-DC52-4395-8465-5542EF609967}" srcOrd="16" destOrd="0" parTransId="{305F901B-CA9E-483F-B52B-211E2E1AE5F9}" sibTransId="{82035392-7BC3-463F-9CB3-A6A650AA62AF}"/>
    <dgm:cxn modelId="{DEBDEBFB-A26B-443A-B024-4F85E4D0D6EE}" type="presOf" srcId="{18F9AE75-E0EF-4244-99DD-3122542E2DF9}" destId="{0486454A-28C1-424F-9D93-E5417AA34B5D}" srcOrd="0" destOrd="0" presId="urn:microsoft.com/office/officeart/2005/8/layout/default"/>
    <dgm:cxn modelId="{7DE4E946-68A6-41F2-8D81-17E8714C0652}" type="presParOf" srcId="{40A1B946-0E55-453B-9865-90CED421D404}" destId="{BF64D337-E942-4617-B0D9-DC8F6238E678}" srcOrd="0" destOrd="0" presId="urn:microsoft.com/office/officeart/2005/8/layout/default"/>
    <dgm:cxn modelId="{0CD73F0A-FE64-4007-9F9B-95F9E091B897}" type="presParOf" srcId="{40A1B946-0E55-453B-9865-90CED421D404}" destId="{8275B448-AC2F-48F8-8D99-CF25A1546A16}" srcOrd="1" destOrd="0" presId="urn:microsoft.com/office/officeart/2005/8/layout/default"/>
    <dgm:cxn modelId="{2475BCE1-65CF-4FBB-941F-848413901411}" type="presParOf" srcId="{40A1B946-0E55-453B-9865-90CED421D404}" destId="{B5910D90-07AC-42C7-A080-A94342C12DD7}" srcOrd="2" destOrd="0" presId="urn:microsoft.com/office/officeart/2005/8/layout/default"/>
    <dgm:cxn modelId="{4856A790-3EFA-4DDD-BBFD-062C37207EFC}" type="presParOf" srcId="{40A1B946-0E55-453B-9865-90CED421D404}" destId="{A490D252-BE68-43F1-B1AF-F947870F46DC}" srcOrd="3" destOrd="0" presId="urn:microsoft.com/office/officeart/2005/8/layout/default"/>
    <dgm:cxn modelId="{80826C23-CBAA-4920-9BD4-CE2CE1BFFA42}" type="presParOf" srcId="{40A1B946-0E55-453B-9865-90CED421D404}" destId="{9C8D7813-B2D3-47B5-A0F2-F34EC79F33FF}" srcOrd="4" destOrd="0" presId="urn:microsoft.com/office/officeart/2005/8/layout/default"/>
    <dgm:cxn modelId="{D8DA3A00-357F-48F8-AA7D-AB4AA92E0D9B}" type="presParOf" srcId="{40A1B946-0E55-453B-9865-90CED421D404}" destId="{C66A4AA2-0A1E-45B8-AF43-F8368415A209}" srcOrd="5" destOrd="0" presId="urn:microsoft.com/office/officeart/2005/8/layout/default"/>
    <dgm:cxn modelId="{DC080A7C-7E19-4BD1-BB52-BD1727A1A705}" type="presParOf" srcId="{40A1B946-0E55-453B-9865-90CED421D404}" destId="{B74F43E3-B88C-4AE2-957E-FC27F2226E9A}" srcOrd="6" destOrd="0" presId="urn:microsoft.com/office/officeart/2005/8/layout/default"/>
    <dgm:cxn modelId="{83E75DA4-330C-4943-B7F3-9447EFACF3AF}" type="presParOf" srcId="{40A1B946-0E55-453B-9865-90CED421D404}" destId="{6EE72462-313A-4AA2-AB3B-B00E3E77D837}" srcOrd="7" destOrd="0" presId="urn:microsoft.com/office/officeart/2005/8/layout/default"/>
    <dgm:cxn modelId="{F52B51C4-502E-459C-A553-04B99A8024C4}" type="presParOf" srcId="{40A1B946-0E55-453B-9865-90CED421D404}" destId="{0486454A-28C1-424F-9D93-E5417AA34B5D}" srcOrd="8" destOrd="0" presId="urn:microsoft.com/office/officeart/2005/8/layout/default"/>
    <dgm:cxn modelId="{779BCD57-E37A-49F4-A483-0AFC6D2772F1}" type="presParOf" srcId="{40A1B946-0E55-453B-9865-90CED421D404}" destId="{9296B9E4-E193-443D-B34A-F3F578ED99BA}" srcOrd="9" destOrd="0" presId="urn:microsoft.com/office/officeart/2005/8/layout/default"/>
    <dgm:cxn modelId="{E3175FA4-0860-406D-B3C4-3605C759BCC7}" type="presParOf" srcId="{40A1B946-0E55-453B-9865-90CED421D404}" destId="{FFCCF277-C1DD-4A62-A65F-EF8E820A97B2}" srcOrd="10" destOrd="0" presId="urn:microsoft.com/office/officeart/2005/8/layout/default"/>
    <dgm:cxn modelId="{15B84C16-8BB0-475F-A475-4E7AA0A5A40A}" type="presParOf" srcId="{40A1B946-0E55-453B-9865-90CED421D404}" destId="{DDF90B73-6892-45F3-9EC0-541EB9D6B7D6}" srcOrd="11" destOrd="0" presId="urn:microsoft.com/office/officeart/2005/8/layout/default"/>
    <dgm:cxn modelId="{D463BB0E-8A47-4BBC-8AE6-CBB06583D540}" type="presParOf" srcId="{40A1B946-0E55-453B-9865-90CED421D404}" destId="{4C15E290-F5BC-49D9-807A-6AEE4D55DFB6}" srcOrd="12" destOrd="0" presId="urn:microsoft.com/office/officeart/2005/8/layout/default"/>
    <dgm:cxn modelId="{A73D59C0-9460-4418-98A3-6011DF19E8C1}" type="presParOf" srcId="{40A1B946-0E55-453B-9865-90CED421D404}" destId="{93E41F74-FA01-42A7-B8BE-2E4323A6CB54}" srcOrd="13" destOrd="0" presId="urn:microsoft.com/office/officeart/2005/8/layout/default"/>
    <dgm:cxn modelId="{3A7DD727-18B7-4004-AA98-A5BFAE68F607}" type="presParOf" srcId="{40A1B946-0E55-453B-9865-90CED421D404}" destId="{727BD8CC-C0A7-47FE-AB39-8BC3BDBC9D98}" srcOrd="14" destOrd="0" presId="urn:microsoft.com/office/officeart/2005/8/layout/default"/>
    <dgm:cxn modelId="{64B7D31A-FEAB-4FBD-9015-7FBCC5D25B89}" type="presParOf" srcId="{40A1B946-0E55-453B-9865-90CED421D404}" destId="{A8E624AA-D539-4AE9-BEDF-C9AD7DD11F63}" srcOrd="15" destOrd="0" presId="urn:microsoft.com/office/officeart/2005/8/layout/default"/>
    <dgm:cxn modelId="{762F1230-B8A1-4D40-9BBD-3B90ADA60B37}" type="presParOf" srcId="{40A1B946-0E55-453B-9865-90CED421D404}" destId="{5A6FC380-8A08-4E09-9A5E-AC3F2DCE3202}" srcOrd="16" destOrd="0" presId="urn:microsoft.com/office/officeart/2005/8/layout/default"/>
    <dgm:cxn modelId="{CEEA2E2E-7B6E-4CB5-B43A-079D2FFEB5F4}" type="presParOf" srcId="{40A1B946-0E55-453B-9865-90CED421D404}" destId="{9AA9ED6B-E8E3-47C7-BA54-8A30562D6ECF}" srcOrd="17" destOrd="0" presId="urn:microsoft.com/office/officeart/2005/8/layout/default"/>
    <dgm:cxn modelId="{C9CA7AC1-6289-4319-AD01-E1E21DCBFD23}" type="presParOf" srcId="{40A1B946-0E55-453B-9865-90CED421D404}" destId="{91B28B47-2DC9-47F1-BA56-DFD09E9F39AD}" srcOrd="18" destOrd="0" presId="urn:microsoft.com/office/officeart/2005/8/layout/default"/>
    <dgm:cxn modelId="{9F9A6308-ECCB-4C3D-9906-56C998C96A6E}" type="presParOf" srcId="{40A1B946-0E55-453B-9865-90CED421D404}" destId="{B1F9391A-410B-4EF3-A256-F5DCDC9F6D14}" srcOrd="19" destOrd="0" presId="urn:microsoft.com/office/officeart/2005/8/layout/default"/>
    <dgm:cxn modelId="{1795FAA9-6CB6-49F9-88B5-F94CB491EA1F}" type="presParOf" srcId="{40A1B946-0E55-453B-9865-90CED421D404}" destId="{CF46137C-A8F7-4D9C-8EFD-84EF9334F0CB}" srcOrd="20" destOrd="0" presId="urn:microsoft.com/office/officeart/2005/8/layout/default"/>
    <dgm:cxn modelId="{5DA13D5C-4657-42CF-8FD0-29954DAB94F5}" type="presParOf" srcId="{40A1B946-0E55-453B-9865-90CED421D404}" destId="{AB180C1E-498F-4A23-9172-1C18A2B327A6}" srcOrd="21" destOrd="0" presId="urn:microsoft.com/office/officeart/2005/8/layout/default"/>
    <dgm:cxn modelId="{9C7FBF4A-2C27-4120-9F6A-E8D00D3EE8D1}" type="presParOf" srcId="{40A1B946-0E55-453B-9865-90CED421D404}" destId="{3AA04831-DC28-4B1E-AF63-9E1A2955DEF7}" srcOrd="22" destOrd="0" presId="urn:microsoft.com/office/officeart/2005/8/layout/default"/>
    <dgm:cxn modelId="{68D2FC1D-115A-48E1-9549-5A8204810B8C}" type="presParOf" srcId="{40A1B946-0E55-453B-9865-90CED421D404}" destId="{50AD2A24-943F-4685-947E-7F351FF7148F}" srcOrd="23" destOrd="0" presId="urn:microsoft.com/office/officeart/2005/8/layout/default"/>
    <dgm:cxn modelId="{813D295C-182B-47B3-864E-EF3A806F6408}" type="presParOf" srcId="{40A1B946-0E55-453B-9865-90CED421D404}" destId="{53817343-FFA2-47F8-A858-B2A7AC92D249}" srcOrd="24" destOrd="0" presId="urn:microsoft.com/office/officeart/2005/8/layout/default"/>
    <dgm:cxn modelId="{34D48311-AA17-415D-AC7F-D41FF147783D}" type="presParOf" srcId="{40A1B946-0E55-453B-9865-90CED421D404}" destId="{E6A98B9D-19CC-465E-B76B-146B1E84AEC8}" srcOrd="25" destOrd="0" presId="urn:microsoft.com/office/officeart/2005/8/layout/default"/>
    <dgm:cxn modelId="{5CB71FEC-46EF-4BE4-A470-E63A13F1EE26}" type="presParOf" srcId="{40A1B946-0E55-453B-9865-90CED421D404}" destId="{5125DF21-423D-4338-8C17-45018337A42B}" srcOrd="26" destOrd="0" presId="urn:microsoft.com/office/officeart/2005/8/layout/default"/>
    <dgm:cxn modelId="{99815F6A-7213-4803-B289-C98ED4258ECB}" type="presParOf" srcId="{40A1B946-0E55-453B-9865-90CED421D404}" destId="{2E8F2A69-16F2-4413-BE53-4AA291D1297D}" srcOrd="27" destOrd="0" presId="urn:microsoft.com/office/officeart/2005/8/layout/default"/>
    <dgm:cxn modelId="{CC034A3B-F2DC-4DAD-9FD1-87496C7789BD}" type="presParOf" srcId="{40A1B946-0E55-453B-9865-90CED421D404}" destId="{76ADD24E-330C-46F0-B6FD-16CAB60448D0}" srcOrd="28" destOrd="0" presId="urn:microsoft.com/office/officeart/2005/8/layout/default"/>
    <dgm:cxn modelId="{D3E6F8BA-3B22-4895-A446-A408C257C66B}" type="presParOf" srcId="{40A1B946-0E55-453B-9865-90CED421D404}" destId="{AA506606-ED42-47C3-B646-B1C3E68CB21B}" srcOrd="29" destOrd="0" presId="urn:microsoft.com/office/officeart/2005/8/layout/default"/>
    <dgm:cxn modelId="{90B899A1-9CDE-4D13-975B-2AC90F9C389C}" type="presParOf" srcId="{40A1B946-0E55-453B-9865-90CED421D404}" destId="{DB5E203D-8544-4839-AA6E-BB675297C957}" srcOrd="30" destOrd="0" presId="urn:microsoft.com/office/officeart/2005/8/layout/default"/>
    <dgm:cxn modelId="{41E4AAB1-795F-4DFB-918B-D49B7EFD5177}" type="presParOf" srcId="{40A1B946-0E55-453B-9865-90CED421D404}" destId="{999FEB01-1C28-42BD-BCA5-6BC1DA154C02}" srcOrd="31" destOrd="0" presId="urn:microsoft.com/office/officeart/2005/8/layout/default"/>
    <dgm:cxn modelId="{F82CA952-4038-4DF0-B4A7-51C02F6A2680}" type="presParOf" srcId="{40A1B946-0E55-453B-9865-90CED421D404}" destId="{7B4C9B28-939E-47BC-91E2-BFD1E1AC468D}" srcOrd="32" destOrd="0" presId="urn:microsoft.com/office/officeart/2005/8/layout/default"/>
    <dgm:cxn modelId="{43003D3A-68BB-423C-9E8A-C6E7DC3851F8}" type="presParOf" srcId="{40A1B946-0E55-453B-9865-90CED421D404}" destId="{8E1480D9-C7EB-44EE-94F0-D0F742A9B249}" srcOrd="33" destOrd="0" presId="urn:microsoft.com/office/officeart/2005/8/layout/default"/>
    <dgm:cxn modelId="{5539CFE2-8D73-4534-9BD6-50C2EDD2B6B0}" type="presParOf" srcId="{40A1B946-0E55-453B-9865-90CED421D404}" destId="{2F553D22-5613-4AF4-8AB6-F73ACC6D3CC0}" srcOrd="34" destOrd="0" presId="urn:microsoft.com/office/officeart/2005/8/layout/default"/>
    <dgm:cxn modelId="{7C572F22-CFD4-4415-B99A-8BB187ACE804}" type="presParOf" srcId="{40A1B946-0E55-453B-9865-90CED421D404}" destId="{3E26C808-4A28-4BDB-AE10-75473C20DC27}" srcOrd="35" destOrd="0" presId="urn:microsoft.com/office/officeart/2005/8/layout/default"/>
    <dgm:cxn modelId="{7613B6C4-DA77-46DF-938D-AAF90F3BF16A}" type="presParOf" srcId="{40A1B946-0E55-453B-9865-90CED421D404}" destId="{412CA069-31D5-46F8-AA82-A6DE802A3EBC}" srcOrd="36" destOrd="0" presId="urn:microsoft.com/office/officeart/2005/8/layout/default"/>
    <dgm:cxn modelId="{7934979E-CD40-4252-B3AD-B718F805DC41}" type="presParOf" srcId="{40A1B946-0E55-453B-9865-90CED421D404}" destId="{09A192F1-71D3-4A4F-AA79-7AEDB29EDA37}" srcOrd="37" destOrd="0" presId="urn:microsoft.com/office/officeart/2005/8/layout/default"/>
    <dgm:cxn modelId="{B9F11167-3BB9-4C55-B5F8-7859CA73FC49}" type="presParOf" srcId="{40A1B946-0E55-453B-9865-90CED421D404}" destId="{B9605389-C073-48AE-AF57-3C3C103F5571}" srcOrd="38" destOrd="0" presId="urn:microsoft.com/office/officeart/2005/8/layout/default"/>
    <dgm:cxn modelId="{80571A5F-94EC-49F1-BFDD-BEE2798ACDA9}" type="presParOf" srcId="{40A1B946-0E55-453B-9865-90CED421D404}" destId="{9FB5224E-90A2-4970-9192-5B0CC7ECE86F}" srcOrd="39" destOrd="0" presId="urn:microsoft.com/office/officeart/2005/8/layout/default"/>
    <dgm:cxn modelId="{662DC4B7-8C22-41E4-B613-113805025B9E}" type="presParOf" srcId="{40A1B946-0E55-453B-9865-90CED421D404}" destId="{2E78189D-E515-49CF-87C6-11ACF4CD0B52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74A95-7CFA-45F8-AFFF-28C0F18F5489}">
      <dsp:nvSpPr>
        <dsp:cNvPr id="0" name=""/>
        <dsp:cNvSpPr/>
      </dsp:nvSpPr>
      <dsp:spPr>
        <a:xfrm>
          <a:off x="3030587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Knowledge</a:t>
          </a:r>
        </a:p>
      </dsp:txBody>
      <dsp:txXfrm>
        <a:off x="3629753" y="3136513"/>
        <a:ext cx="1781934" cy="1531918"/>
      </dsp:txXfrm>
    </dsp:sp>
    <dsp:sp modelId="{876B2B93-0D72-49A0-854C-C968B01AEB21}">
      <dsp:nvSpPr>
        <dsp:cNvPr id="0" name=""/>
        <dsp:cNvSpPr/>
      </dsp:nvSpPr>
      <dsp:spPr>
        <a:xfrm>
          <a:off x="1296614" y="1733973"/>
          <a:ext cx="2167466" cy="216746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Skills</a:t>
          </a:r>
        </a:p>
      </dsp:txBody>
      <dsp:txXfrm>
        <a:off x="1842280" y="2282937"/>
        <a:ext cx="1076134" cy="1069538"/>
      </dsp:txXfrm>
    </dsp:sp>
    <dsp:sp modelId="{F5414E1A-B821-46CB-9235-0650DF177287}">
      <dsp:nvSpPr>
        <dsp:cNvPr id="0" name=""/>
        <dsp:cNvSpPr/>
      </dsp:nvSpPr>
      <dsp:spPr>
        <a:xfrm rot="20700000">
          <a:off x="2510616" y="238642"/>
          <a:ext cx="2123675" cy="212367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Attitudes</a:t>
          </a:r>
        </a:p>
      </dsp:txBody>
      <dsp:txXfrm rot="-20700000">
        <a:off x="2976400" y="704426"/>
        <a:ext cx="1192106" cy="1192106"/>
      </dsp:txXfrm>
    </dsp:sp>
    <dsp:sp modelId="{75AA10CC-5A6C-4245-88D2-FF1D056FA238}">
      <dsp:nvSpPr>
        <dsp:cNvPr id="0" name=""/>
        <dsp:cNvSpPr/>
      </dsp:nvSpPr>
      <dsp:spPr>
        <a:xfrm>
          <a:off x="2815098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709F1-3CEE-45F6-AEB2-4FC39D04496D}">
      <dsp:nvSpPr>
        <dsp:cNvPr id="0" name=""/>
        <dsp:cNvSpPr/>
      </dsp:nvSpPr>
      <dsp:spPr>
        <a:xfrm>
          <a:off x="912759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72C8-9DF4-4E38-80CF-6439C8C6F176}">
      <dsp:nvSpPr>
        <dsp:cNvPr id="0" name=""/>
        <dsp:cNvSpPr/>
      </dsp:nvSpPr>
      <dsp:spPr>
        <a:xfrm>
          <a:off x="2019388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647F1-1550-4AB4-A9BE-D788747D8003}">
      <dsp:nvSpPr>
        <dsp:cNvPr id="0" name=""/>
        <dsp:cNvSpPr/>
      </dsp:nvSpPr>
      <dsp:spPr>
        <a:xfrm>
          <a:off x="0" y="38573"/>
          <a:ext cx="4897924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Systems Thinking</a:t>
          </a:r>
          <a:endParaRPr lang="en-GB" sz="2800" kern="1200" dirty="0"/>
        </a:p>
      </dsp:txBody>
      <dsp:txXfrm>
        <a:off x="31984" y="70557"/>
        <a:ext cx="4833956" cy="591232"/>
      </dsp:txXfrm>
    </dsp:sp>
    <dsp:sp modelId="{5A925FED-EF35-4C41-890E-5BAC0824739E}">
      <dsp:nvSpPr>
        <dsp:cNvPr id="0" name=""/>
        <dsp:cNvSpPr/>
      </dsp:nvSpPr>
      <dsp:spPr>
        <a:xfrm>
          <a:off x="0" y="774413"/>
          <a:ext cx="4897924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Futures Thinking</a:t>
          </a:r>
          <a:endParaRPr lang="en-GB" sz="2800" kern="1200" dirty="0"/>
        </a:p>
      </dsp:txBody>
      <dsp:txXfrm>
        <a:off x="31984" y="806397"/>
        <a:ext cx="4833956" cy="591232"/>
      </dsp:txXfrm>
    </dsp:sp>
    <dsp:sp modelId="{F6833334-B909-46E2-9DEC-4437CB35D103}">
      <dsp:nvSpPr>
        <dsp:cNvPr id="0" name=""/>
        <dsp:cNvSpPr/>
      </dsp:nvSpPr>
      <dsp:spPr>
        <a:xfrm>
          <a:off x="0" y="1510253"/>
          <a:ext cx="4897924" cy="65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Values Thinking</a:t>
          </a:r>
          <a:endParaRPr lang="en-GB" sz="2800" kern="1200" dirty="0"/>
        </a:p>
      </dsp:txBody>
      <dsp:txXfrm>
        <a:off x="31984" y="1542237"/>
        <a:ext cx="4833956" cy="591232"/>
      </dsp:txXfrm>
    </dsp:sp>
    <dsp:sp modelId="{A84D6C19-2728-47B7-A981-E9856D215A78}">
      <dsp:nvSpPr>
        <dsp:cNvPr id="0" name=""/>
        <dsp:cNvSpPr/>
      </dsp:nvSpPr>
      <dsp:spPr>
        <a:xfrm>
          <a:off x="0" y="2246093"/>
          <a:ext cx="4897924" cy="655200"/>
        </a:xfrm>
        <a:prstGeom prst="roundRect">
          <a:avLst/>
        </a:prstGeom>
        <a:solidFill>
          <a:srgbClr val="FFA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Strategic Thinking</a:t>
          </a:r>
          <a:endParaRPr lang="en-GB" sz="2800" kern="1200" dirty="0"/>
        </a:p>
      </dsp:txBody>
      <dsp:txXfrm>
        <a:off x="31984" y="2278077"/>
        <a:ext cx="4833956" cy="591232"/>
      </dsp:txXfrm>
    </dsp:sp>
    <dsp:sp modelId="{ADE17BCB-F1CB-4F59-A794-D660EE60558B}">
      <dsp:nvSpPr>
        <dsp:cNvPr id="0" name=""/>
        <dsp:cNvSpPr/>
      </dsp:nvSpPr>
      <dsp:spPr>
        <a:xfrm>
          <a:off x="0" y="2981933"/>
          <a:ext cx="4897924" cy="655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Interpersonal</a:t>
          </a:r>
          <a:endParaRPr lang="en-GB" sz="2800" kern="1200" dirty="0"/>
        </a:p>
      </dsp:txBody>
      <dsp:txXfrm>
        <a:off x="31984" y="3013917"/>
        <a:ext cx="4833956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73CB3-CD48-4960-8A16-CEC4930EA46A}">
      <dsp:nvSpPr>
        <dsp:cNvPr id="0" name=""/>
        <dsp:cNvSpPr/>
      </dsp:nvSpPr>
      <dsp:spPr>
        <a:xfrm>
          <a:off x="0" y="10140"/>
          <a:ext cx="5174143" cy="6318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Soft system analysis</a:t>
          </a:r>
          <a:endParaRPr lang="en-GB" sz="2700" kern="1200" dirty="0"/>
        </a:p>
      </dsp:txBody>
      <dsp:txXfrm>
        <a:off x="30842" y="40982"/>
        <a:ext cx="5112459" cy="570116"/>
      </dsp:txXfrm>
    </dsp:sp>
    <dsp:sp modelId="{4EFDD918-CF52-4B76-8D49-BB3D17364660}">
      <dsp:nvSpPr>
        <dsp:cNvPr id="0" name=""/>
        <dsp:cNvSpPr/>
      </dsp:nvSpPr>
      <dsp:spPr>
        <a:xfrm>
          <a:off x="0" y="719700"/>
          <a:ext cx="5174143" cy="631800"/>
        </a:xfrm>
        <a:prstGeom prst="roundRect">
          <a:avLst/>
        </a:prstGeom>
        <a:solidFill>
          <a:schemeClr val="accent2">
            <a:shade val="50000"/>
            <a:hueOff val="287276"/>
            <a:satOff val="-16301"/>
            <a:lumOff val="212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Quantitative modelling</a:t>
          </a:r>
          <a:endParaRPr lang="en-GB" sz="2700" kern="1200" dirty="0"/>
        </a:p>
      </dsp:txBody>
      <dsp:txXfrm>
        <a:off x="30842" y="750542"/>
        <a:ext cx="5112459" cy="570116"/>
      </dsp:txXfrm>
    </dsp:sp>
    <dsp:sp modelId="{4C16AB8D-AACD-4959-8944-9D8E352715F8}">
      <dsp:nvSpPr>
        <dsp:cNvPr id="0" name=""/>
        <dsp:cNvSpPr/>
      </dsp:nvSpPr>
      <dsp:spPr>
        <a:xfrm>
          <a:off x="0" y="1429260"/>
          <a:ext cx="5174143" cy="631800"/>
        </a:xfrm>
        <a:prstGeom prst="roundRect">
          <a:avLst/>
        </a:prstGeom>
        <a:solidFill>
          <a:schemeClr val="accent2">
            <a:shade val="50000"/>
            <a:hueOff val="574553"/>
            <a:satOff val="-32602"/>
            <a:lumOff val="424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Institutional analysis</a:t>
          </a:r>
          <a:endParaRPr lang="en-GB" sz="2700" kern="1200" dirty="0"/>
        </a:p>
      </dsp:txBody>
      <dsp:txXfrm>
        <a:off x="30842" y="1460102"/>
        <a:ext cx="5112459" cy="570116"/>
      </dsp:txXfrm>
    </dsp:sp>
    <dsp:sp modelId="{36437AB7-C360-4BD6-ABA4-7F1166BEDB9B}">
      <dsp:nvSpPr>
        <dsp:cNvPr id="0" name=""/>
        <dsp:cNvSpPr/>
      </dsp:nvSpPr>
      <dsp:spPr>
        <a:xfrm>
          <a:off x="0" y="2138820"/>
          <a:ext cx="5174143" cy="631800"/>
        </a:xfrm>
        <a:prstGeom prst="roundRect">
          <a:avLst/>
        </a:prstGeom>
        <a:solidFill>
          <a:schemeClr val="accent2">
            <a:shade val="50000"/>
            <a:hueOff val="574553"/>
            <a:satOff val="-32602"/>
            <a:lumOff val="424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Causal analysis</a:t>
          </a:r>
        </a:p>
      </dsp:txBody>
      <dsp:txXfrm>
        <a:off x="30842" y="2169662"/>
        <a:ext cx="5112459" cy="570116"/>
      </dsp:txXfrm>
    </dsp:sp>
    <dsp:sp modelId="{AF1DECCE-210C-4468-B6E6-5A7B8EC6AB84}">
      <dsp:nvSpPr>
        <dsp:cNvPr id="0" name=""/>
        <dsp:cNvSpPr/>
      </dsp:nvSpPr>
      <dsp:spPr>
        <a:xfrm>
          <a:off x="0" y="2848380"/>
          <a:ext cx="5174143" cy="631800"/>
        </a:xfrm>
        <a:prstGeom prst="roundRect">
          <a:avLst/>
        </a:prstGeom>
        <a:solidFill>
          <a:schemeClr val="accent2">
            <a:shade val="50000"/>
            <a:hueOff val="287276"/>
            <a:satOff val="-16301"/>
            <a:lumOff val="212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Social network analysis</a:t>
          </a:r>
          <a:endParaRPr lang="en-GB" sz="2700" kern="1200" dirty="0"/>
        </a:p>
      </dsp:txBody>
      <dsp:txXfrm>
        <a:off x="30842" y="2879222"/>
        <a:ext cx="5112459" cy="57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FE27F-A4D2-49F7-B219-940A301C1DB4}">
      <dsp:nvSpPr>
        <dsp:cNvPr id="0" name=""/>
        <dsp:cNvSpPr/>
      </dsp:nvSpPr>
      <dsp:spPr>
        <a:xfrm>
          <a:off x="0" y="401829"/>
          <a:ext cx="5969981" cy="6786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900" kern="1200" dirty="0"/>
            <a:t>Scenario construction / analysis</a:t>
          </a:r>
          <a:endParaRPr lang="en-GB" sz="2900" kern="1200" dirty="0"/>
        </a:p>
      </dsp:txBody>
      <dsp:txXfrm>
        <a:off x="33127" y="434956"/>
        <a:ext cx="5903727" cy="612346"/>
      </dsp:txXfrm>
    </dsp:sp>
    <dsp:sp modelId="{D3FD3DA8-4F8A-41C3-A268-58DDB349DDFD}">
      <dsp:nvSpPr>
        <dsp:cNvPr id="0" name=""/>
        <dsp:cNvSpPr/>
      </dsp:nvSpPr>
      <dsp:spPr>
        <a:xfrm>
          <a:off x="0" y="1163949"/>
          <a:ext cx="5969981" cy="678600"/>
        </a:xfrm>
        <a:prstGeom prst="roundRect">
          <a:avLst/>
        </a:prstGeom>
        <a:solidFill>
          <a:schemeClr val="accent3">
            <a:shade val="50000"/>
            <a:hueOff val="-80204"/>
            <a:satOff val="17192"/>
            <a:lumOff val="18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statistical and simulation modeling</a:t>
          </a:r>
        </a:p>
      </dsp:txBody>
      <dsp:txXfrm>
        <a:off x="33127" y="1197076"/>
        <a:ext cx="5903727" cy="612346"/>
      </dsp:txXfrm>
    </dsp:sp>
    <dsp:sp modelId="{C0C767FD-77AA-4D6E-B03D-573BA7169F0E}">
      <dsp:nvSpPr>
        <dsp:cNvPr id="0" name=""/>
        <dsp:cNvSpPr/>
      </dsp:nvSpPr>
      <dsp:spPr>
        <a:xfrm>
          <a:off x="0" y="1926070"/>
          <a:ext cx="5969981" cy="678600"/>
        </a:xfrm>
        <a:prstGeom prst="roundRect">
          <a:avLst/>
        </a:prstGeom>
        <a:solidFill>
          <a:schemeClr val="accent3">
            <a:shade val="50000"/>
            <a:hueOff val="-160409"/>
            <a:satOff val="34383"/>
            <a:lumOff val="369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Visioning</a:t>
          </a:r>
        </a:p>
      </dsp:txBody>
      <dsp:txXfrm>
        <a:off x="33127" y="1959197"/>
        <a:ext cx="5903727" cy="612346"/>
      </dsp:txXfrm>
    </dsp:sp>
    <dsp:sp modelId="{7A91624B-FE74-4368-9F9D-B173C1535407}">
      <dsp:nvSpPr>
        <dsp:cNvPr id="0" name=""/>
        <dsp:cNvSpPr/>
      </dsp:nvSpPr>
      <dsp:spPr>
        <a:xfrm>
          <a:off x="0" y="2688190"/>
          <a:ext cx="5969981" cy="678600"/>
        </a:xfrm>
        <a:prstGeom prst="roundRect">
          <a:avLst/>
        </a:prstGeom>
        <a:solidFill>
          <a:schemeClr val="accent3">
            <a:shade val="50000"/>
            <a:hueOff val="-80204"/>
            <a:satOff val="17192"/>
            <a:lumOff val="18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Participatory approaches</a:t>
          </a:r>
          <a:endParaRPr lang="en-GB" sz="2900" kern="1200" dirty="0"/>
        </a:p>
      </dsp:txBody>
      <dsp:txXfrm>
        <a:off x="33127" y="2721317"/>
        <a:ext cx="5903727" cy="612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FE27F-A4D2-49F7-B219-940A301C1DB4}">
      <dsp:nvSpPr>
        <dsp:cNvPr id="0" name=""/>
        <dsp:cNvSpPr/>
      </dsp:nvSpPr>
      <dsp:spPr>
        <a:xfrm>
          <a:off x="0" y="223156"/>
          <a:ext cx="5503221" cy="702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kern="1200" dirty="0"/>
            <a:t>Sustainability assessment</a:t>
          </a:r>
          <a:endParaRPr lang="en-GB" sz="3000" kern="1200" dirty="0"/>
        </a:p>
      </dsp:txBody>
      <dsp:txXfrm>
        <a:off x="34269" y="257425"/>
        <a:ext cx="5434683" cy="633462"/>
      </dsp:txXfrm>
    </dsp:sp>
    <dsp:sp modelId="{A7AEC255-0E20-4401-9DE5-9CC181B09509}">
      <dsp:nvSpPr>
        <dsp:cNvPr id="0" name=""/>
        <dsp:cNvSpPr/>
      </dsp:nvSpPr>
      <dsp:spPr>
        <a:xfrm>
          <a:off x="0" y="1011556"/>
          <a:ext cx="5503221" cy="7020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kern="1200"/>
            <a:t>Multi-criteria decision analysis</a:t>
          </a:r>
          <a:endParaRPr lang="en-US" sz="3000" kern="1200" dirty="0"/>
        </a:p>
      </dsp:txBody>
      <dsp:txXfrm>
        <a:off x="34269" y="1045825"/>
        <a:ext cx="5434683" cy="633462"/>
      </dsp:txXfrm>
    </dsp:sp>
    <dsp:sp modelId="{835A1712-2D89-47A6-935B-DCA1AE943929}">
      <dsp:nvSpPr>
        <dsp:cNvPr id="0" name=""/>
        <dsp:cNvSpPr/>
      </dsp:nvSpPr>
      <dsp:spPr>
        <a:xfrm>
          <a:off x="0" y="1799956"/>
          <a:ext cx="5503221" cy="7020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kern="1200"/>
            <a:t>Impact assessment</a:t>
          </a:r>
          <a:endParaRPr lang="en-US" sz="3000" kern="1200" dirty="0"/>
        </a:p>
      </dsp:txBody>
      <dsp:txXfrm>
        <a:off x="34269" y="1834225"/>
        <a:ext cx="5434683" cy="633462"/>
      </dsp:txXfrm>
    </dsp:sp>
    <dsp:sp modelId="{2239764A-7842-4260-B131-ABD5036D2AAC}">
      <dsp:nvSpPr>
        <dsp:cNvPr id="0" name=""/>
        <dsp:cNvSpPr/>
      </dsp:nvSpPr>
      <dsp:spPr>
        <a:xfrm>
          <a:off x="0" y="2588357"/>
          <a:ext cx="5503221" cy="7020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kern="1200" dirty="0"/>
            <a:t>Risk analysis</a:t>
          </a:r>
        </a:p>
      </dsp:txBody>
      <dsp:txXfrm>
        <a:off x="34269" y="2622626"/>
        <a:ext cx="5434683" cy="633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51BCF-2D92-4643-B09B-8C25EFEBD84A}">
      <dsp:nvSpPr>
        <dsp:cNvPr id="0" name=""/>
        <dsp:cNvSpPr/>
      </dsp:nvSpPr>
      <dsp:spPr>
        <a:xfrm>
          <a:off x="0" y="60804"/>
          <a:ext cx="5611762" cy="678600"/>
        </a:xfrm>
        <a:prstGeom prst="roundRect">
          <a:avLst/>
        </a:prstGeom>
        <a:solidFill>
          <a:srgbClr val="FF8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900" kern="1200"/>
            <a:t>Intervention design</a:t>
          </a:r>
          <a:endParaRPr lang="en-GB" sz="2900" kern="1200" dirty="0"/>
        </a:p>
      </dsp:txBody>
      <dsp:txXfrm>
        <a:off x="33127" y="93931"/>
        <a:ext cx="5545508" cy="612346"/>
      </dsp:txXfrm>
    </dsp:sp>
    <dsp:sp modelId="{EA918A2F-44C3-4456-9352-DB0CEED5F050}">
      <dsp:nvSpPr>
        <dsp:cNvPr id="0" name=""/>
        <dsp:cNvSpPr/>
      </dsp:nvSpPr>
      <dsp:spPr>
        <a:xfrm>
          <a:off x="0" y="822924"/>
          <a:ext cx="5611762" cy="6786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Evaluation research</a:t>
          </a:r>
        </a:p>
      </dsp:txBody>
      <dsp:txXfrm>
        <a:off x="33127" y="856051"/>
        <a:ext cx="5545508" cy="612346"/>
      </dsp:txXfrm>
    </dsp:sp>
    <dsp:sp modelId="{1A6F36F3-4953-427F-AAAB-F2CC3B56B1B2}">
      <dsp:nvSpPr>
        <dsp:cNvPr id="0" name=""/>
        <dsp:cNvSpPr/>
      </dsp:nvSpPr>
      <dsp:spPr>
        <a:xfrm>
          <a:off x="0" y="1585044"/>
          <a:ext cx="5611762" cy="678600"/>
        </a:xfrm>
        <a:prstGeom prst="roundRect">
          <a:avLst/>
        </a:prstGeom>
        <a:solidFill>
          <a:srgbClr val="FFA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Change management</a:t>
          </a:r>
        </a:p>
      </dsp:txBody>
      <dsp:txXfrm>
        <a:off x="33127" y="1618171"/>
        <a:ext cx="5545508" cy="612346"/>
      </dsp:txXfrm>
    </dsp:sp>
    <dsp:sp modelId="{939144C5-E88B-4A30-AF29-AA95EAA62BB8}">
      <dsp:nvSpPr>
        <dsp:cNvPr id="0" name=""/>
        <dsp:cNvSpPr/>
      </dsp:nvSpPr>
      <dsp:spPr>
        <a:xfrm>
          <a:off x="0" y="2347164"/>
          <a:ext cx="5611762" cy="678600"/>
        </a:xfrm>
        <a:prstGeom prst="roundRect">
          <a:avLst/>
        </a:prstGeom>
        <a:solidFill>
          <a:srgbClr val="FF8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Behavioural change</a:t>
          </a:r>
          <a:endParaRPr lang="en-GB" sz="2900" kern="1200" dirty="0"/>
        </a:p>
      </dsp:txBody>
      <dsp:txXfrm>
        <a:off x="33127" y="2380291"/>
        <a:ext cx="5545508" cy="612346"/>
      </dsp:txXfrm>
    </dsp:sp>
    <dsp:sp modelId="{A28AAE09-1C68-40D9-8F35-DD80BCB7F9A0}">
      <dsp:nvSpPr>
        <dsp:cNvPr id="0" name=""/>
        <dsp:cNvSpPr/>
      </dsp:nvSpPr>
      <dsp:spPr>
        <a:xfrm>
          <a:off x="0" y="3109284"/>
          <a:ext cx="5611762" cy="678600"/>
        </a:xfrm>
        <a:prstGeom prst="roundRect">
          <a:avLst/>
        </a:prstGeom>
        <a:solidFill>
          <a:srgbClr val="FFA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Transition management</a:t>
          </a:r>
          <a:endParaRPr lang="en-GB" sz="2900" kern="1200" dirty="0"/>
        </a:p>
      </dsp:txBody>
      <dsp:txXfrm>
        <a:off x="33127" y="3142411"/>
        <a:ext cx="5545508" cy="612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DEC59-B0B9-4026-AF48-08C5A38D9791}">
      <dsp:nvSpPr>
        <dsp:cNvPr id="0" name=""/>
        <dsp:cNvSpPr/>
      </dsp:nvSpPr>
      <dsp:spPr>
        <a:xfrm>
          <a:off x="0" y="131285"/>
          <a:ext cx="5794928" cy="538200"/>
        </a:xfrm>
        <a:prstGeom prst="roundRect">
          <a:avLst/>
        </a:prstGeom>
        <a:solidFill>
          <a:srgbClr val="EE82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kern="1200" dirty="0"/>
            <a:t>effective communication, listening, inquiry</a:t>
          </a:r>
          <a:endParaRPr lang="en-GB" sz="2300" kern="1200" dirty="0"/>
        </a:p>
      </dsp:txBody>
      <dsp:txXfrm>
        <a:off x="26273" y="157558"/>
        <a:ext cx="5742382" cy="485654"/>
      </dsp:txXfrm>
    </dsp:sp>
    <dsp:sp modelId="{F5ADA9A5-4C5D-4305-8D7A-D4C369F960BF}">
      <dsp:nvSpPr>
        <dsp:cNvPr id="0" name=""/>
        <dsp:cNvSpPr/>
      </dsp:nvSpPr>
      <dsp:spPr>
        <a:xfrm>
          <a:off x="0" y="735725"/>
          <a:ext cx="5794928" cy="538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trust building, non-judgmental interactions</a:t>
          </a:r>
        </a:p>
      </dsp:txBody>
      <dsp:txXfrm>
        <a:off x="26273" y="761998"/>
        <a:ext cx="5742382" cy="485654"/>
      </dsp:txXfrm>
    </dsp:sp>
    <dsp:sp modelId="{FA88F93C-F16F-4275-970A-1A16B1F80676}">
      <dsp:nvSpPr>
        <dsp:cNvPr id="0" name=""/>
        <dsp:cNvSpPr/>
      </dsp:nvSpPr>
      <dsp:spPr>
        <a:xfrm>
          <a:off x="0" y="1340166"/>
          <a:ext cx="5794928" cy="538200"/>
        </a:xfrm>
        <a:prstGeom prst="roundRect">
          <a:avLst/>
        </a:prstGeom>
        <a:solidFill>
          <a:schemeClr val="accent2">
            <a:shade val="50000"/>
            <a:hueOff val="478794"/>
            <a:satOff val="-27168"/>
            <a:lumOff val="35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Empathy and inclusivity</a:t>
          </a:r>
        </a:p>
      </dsp:txBody>
      <dsp:txXfrm>
        <a:off x="26273" y="1366439"/>
        <a:ext cx="5742382" cy="485654"/>
      </dsp:txXfrm>
    </dsp:sp>
    <dsp:sp modelId="{626518BB-B103-408F-829A-D4BD53AB8F7F}">
      <dsp:nvSpPr>
        <dsp:cNvPr id="0" name=""/>
        <dsp:cNvSpPr/>
      </dsp:nvSpPr>
      <dsp:spPr>
        <a:xfrm>
          <a:off x="0" y="1944606"/>
          <a:ext cx="5794928" cy="538200"/>
        </a:xfrm>
        <a:prstGeom prst="roundRect">
          <a:avLst/>
        </a:prstGeom>
        <a:solidFill>
          <a:schemeClr val="accent2">
            <a:shade val="50000"/>
            <a:hueOff val="718191"/>
            <a:satOff val="-40752"/>
            <a:lumOff val="53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Negotiation, conflict resolution</a:t>
          </a:r>
        </a:p>
      </dsp:txBody>
      <dsp:txXfrm>
        <a:off x="26273" y="1970879"/>
        <a:ext cx="5742382" cy="485654"/>
      </dsp:txXfrm>
    </dsp:sp>
    <dsp:sp modelId="{31C49B8B-D1B0-43DB-8DD9-84206BCED391}">
      <dsp:nvSpPr>
        <dsp:cNvPr id="0" name=""/>
        <dsp:cNvSpPr/>
      </dsp:nvSpPr>
      <dsp:spPr>
        <a:xfrm>
          <a:off x="0" y="2549046"/>
          <a:ext cx="5794928" cy="538200"/>
        </a:xfrm>
        <a:prstGeom prst="roundRect">
          <a:avLst/>
        </a:prstGeom>
        <a:solidFill>
          <a:srgbClr val="EE82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Stakeholder workshops, facilitation</a:t>
          </a:r>
        </a:p>
      </dsp:txBody>
      <dsp:txXfrm>
        <a:off x="26273" y="2575319"/>
        <a:ext cx="5742382" cy="485654"/>
      </dsp:txXfrm>
    </dsp:sp>
    <dsp:sp modelId="{01F8F38A-AEF9-4169-BCBA-FCE2CDA47730}">
      <dsp:nvSpPr>
        <dsp:cNvPr id="0" name=""/>
        <dsp:cNvSpPr/>
      </dsp:nvSpPr>
      <dsp:spPr>
        <a:xfrm>
          <a:off x="0" y="3153486"/>
          <a:ext cx="5794928" cy="538200"/>
        </a:xfrm>
        <a:prstGeom prst="roundRect">
          <a:avLst/>
        </a:prstGeom>
        <a:solidFill>
          <a:srgbClr val="F496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Peer &amp; self-evaluation and reflection</a:t>
          </a:r>
          <a:endParaRPr lang="en-GB" sz="2300" kern="1200" dirty="0"/>
        </a:p>
      </dsp:txBody>
      <dsp:txXfrm>
        <a:off x="26273" y="3179759"/>
        <a:ext cx="5742382" cy="485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9C4D8-5509-4009-B660-02C2D36C47C3}">
      <dsp:nvSpPr>
        <dsp:cNvPr id="0" name=""/>
        <dsp:cNvSpPr/>
      </dsp:nvSpPr>
      <dsp:spPr>
        <a:xfrm>
          <a:off x="0" y="55181"/>
          <a:ext cx="5895597" cy="655200"/>
        </a:xfrm>
        <a:prstGeom prst="roundRect">
          <a:avLst/>
        </a:prstGeom>
        <a:solidFill>
          <a:schemeClr val="accent6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Transition management</a:t>
          </a:r>
          <a:endParaRPr lang="en-GB" sz="2800" kern="1200" dirty="0"/>
        </a:p>
      </dsp:txBody>
      <dsp:txXfrm>
        <a:off x="31984" y="87165"/>
        <a:ext cx="5831629" cy="591232"/>
      </dsp:txXfrm>
    </dsp:sp>
    <dsp:sp modelId="{5B2ECA98-2510-471C-9AFF-F6B7C5D49A13}">
      <dsp:nvSpPr>
        <dsp:cNvPr id="0" name=""/>
        <dsp:cNvSpPr/>
      </dsp:nvSpPr>
      <dsp:spPr>
        <a:xfrm>
          <a:off x="0" y="791021"/>
          <a:ext cx="5895597" cy="655200"/>
        </a:xfrm>
        <a:prstGeom prst="roundRect">
          <a:avLst/>
        </a:prstGeom>
        <a:solidFill>
          <a:schemeClr val="accent6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Organisational</a:t>
          </a:r>
          <a:r>
            <a:rPr lang="en-US" sz="2800" kern="1200" dirty="0"/>
            <a:t> change</a:t>
          </a:r>
        </a:p>
      </dsp:txBody>
      <dsp:txXfrm>
        <a:off x="31984" y="823005"/>
        <a:ext cx="5831629" cy="591232"/>
      </dsp:txXfrm>
    </dsp:sp>
    <dsp:sp modelId="{4694B365-BD36-4C10-94FC-19D21F858485}">
      <dsp:nvSpPr>
        <dsp:cNvPr id="0" name=""/>
        <dsp:cNvSpPr/>
      </dsp:nvSpPr>
      <dsp:spPr>
        <a:xfrm>
          <a:off x="0" y="1526861"/>
          <a:ext cx="5895597" cy="655200"/>
        </a:xfrm>
        <a:prstGeom prst="roundRect">
          <a:avLst/>
        </a:prstGeom>
        <a:solidFill>
          <a:schemeClr val="accent5">
            <a:hueOff val="3112946"/>
            <a:satOff val="0"/>
            <a:lumOff val="-1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Intervention design</a:t>
          </a:r>
        </a:p>
      </dsp:txBody>
      <dsp:txXfrm>
        <a:off x="31984" y="1558845"/>
        <a:ext cx="5831629" cy="591232"/>
      </dsp:txXfrm>
    </dsp:sp>
    <dsp:sp modelId="{F5D5667D-CE65-4C3F-B54D-DA3A0C331B74}">
      <dsp:nvSpPr>
        <dsp:cNvPr id="0" name=""/>
        <dsp:cNvSpPr/>
      </dsp:nvSpPr>
      <dsp:spPr>
        <a:xfrm>
          <a:off x="0" y="2261765"/>
          <a:ext cx="5895597" cy="655200"/>
        </a:xfrm>
        <a:prstGeom prst="roundRect">
          <a:avLst/>
        </a:prstGeom>
        <a:solidFill>
          <a:schemeClr val="accent5">
            <a:hueOff val="4669419"/>
            <a:satOff val="0"/>
            <a:lumOff val="-22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Integrated foresight &amp; </a:t>
          </a:r>
          <a:r>
            <a:rPr lang="en-US" sz="2800" kern="1200" dirty="0" err="1"/>
            <a:t>backcasting</a:t>
          </a:r>
          <a:endParaRPr lang="en-US" sz="2800" kern="1200" dirty="0"/>
        </a:p>
      </dsp:txBody>
      <dsp:txXfrm>
        <a:off x="31984" y="2293749"/>
        <a:ext cx="5831629" cy="591232"/>
      </dsp:txXfrm>
    </dsp:sp>
    <dsp:sp modelId="{818D175D-CB11-4119-8B1E-E109797A3F2F}">
      <dsp:nvSpPr>
        <dsp:cNvPr id="0" name=""/>
        <dsp:cNvSpPr/>
      </dsp:nvSpPr>
      <dsp:spPr>
        <a:xfrm>
          <a:off x="0" y="2998541"/>
          <a:ext cx="5895597" cy="655200"/>
        </a:xfrm>
        <a:prstGeom prst="roundRect">
          <a:avLst/>
        </a:prstGeom>
        <a:solidFill>
          <a:schemeClr val="accent5">
            <a:hueOff val="6225892"/>
            <a:satOff val="0"/>
            <a:lumOff val="-3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Transformational planning</a:t>
          </a:r>
          <a:endParaRPr lang="en-GB" sz="2800" kern="1200" dirty="0"/>
        </a:p>
      </dsp:txBody>
      <dsp:txXfrm>
        <a:off x="31984" y="3030525"/>
        <a:ext cx="5831629" cy="5912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4D337-E942-4617-B0D9-DC8F6238E678}">
      <dsp:nvSpPr>
        <dsp:cNvPr id="0" name=""/>
        <dsp:cNvSpPr/>
      </dsp:nvSpPr>
      <dsp:spPr>
        <a:xfrm>
          <a:off x="218475" y="60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Unconscious bias and active bystander training</a:t>
          </a:r>
          <a:endParaRPr lang="en-GB" sz="1700" kern="1200" dirty="0"/>
        </a:p>
      </dsp:txBody>
      <dsp:txXfrm>
        <a:off x="218475" y="60"/>
        <a:ext cx="1866416" cy="1119849"/>
      </dsp:txXfrm>
    </dsp:sp>
    <dsp:sp modelId="{B5910D90-07AC-42C7-A080-A94342C12DD7}">
      <dsp:nvSpPr>
        <dsp:cNvPr id="0" name=""/>
        <dsp:cNvSpPr/>
      </dsp:nvSpPr>
      <dsp:spPr>
        <a:xfrm>
          <a:off x="2271533" y="60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Communication (SGS Video &amp; Poster)</a:t>
          </a:r>
          <a:endParaRPr lang="en-GB" sz="1700" kern="1200" dirty="0"/>
        </a:p>
      </dsp:txBody>
      <dsp:txXfrm>
        <a:off x="2271533" y="60"/>
        <a:ext cx="1866416" cy="1119849"/>
      </dsp:txXfrm>
    </dsp:sp>
    <dsp:sp modelId="{9C8D7813-B2D3-47B5-A0F2-F34EC79F33FF}">
      <dsp:nvSpPr>
        <dsp:cNvPr id="0" name=""/>
        <dsp:cNvSpPr/>
      </dsp:nvSpPr>
      <dsp:spPr>
        <a:xfrm>
          <a:off x="4324591" y="60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Coping with Eco-anxiety</a:t>
          </a:r>
          <a:endParaRPr lang="en-GB" sz="1700" kern="1200" dirty="0"/>
        </a:p>
      </dsp:txBody>
      <dsp:txXfrm>
        <a:off x="4324591" y="60"/>
        <a:ext cx="1866416" cy="1119849"/>
      </dsp:txXfrm>
    </dsp:sp>
    <dsp:sp modelId="{B74F43E3-B88C-4AE2-957E-FC27F2226E9A}">
      <dsp:nvSpPr>
        <dsp:cNvPr id="0" name=""/>
        <dsp:cNvSpPr/>
      </dsp:nvSpPr>
      <dsp:spPr>
        <a:xfrm>
          <a:off x="6377649" y="60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Concept Mapping</a:t>
          </a:r>
          <a:endParaRPr lang="en-GB" sz="1700" kern="1200" dirty="0"/>
        </a:p>
      </dsp:txBody>
      <dsp:txXfrm>
        <a:off x="6377649" y="60"/>
        <a:ext cx="1866416" cy="1119849"/>
      </dsp:txXfrm>
    </dsp:sp>
    <dsp:sp modelId="{0486454A-28C1-424F-9D93-E5417AA34B5D}">
      <dsp:nvSpPr>
        <dsp:cNvPr id="0" name=""/>
        <dsp:cNvSpPr/>
      </dsp:nvSpPr>
      <dsp:spPr>
        <a:xfrm>
          <a:off x="8430707" y="60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Modelling (human populations)</a:t>
          </a:r>
          <a:endParaRPr lang="en-GB" sz="1700" kern="1200" dirty="0"/>
        </a:p>
      </dsp:txBody>
      <dsp:txXfrm>
        <a:off x="8430707" y="60"/>
        <a:ext cx="1866416" cy="1119849"/>
      </dsp:txXfrm>
    </dsp:sp>
    <dsp:sp modelId="{FFCCF277-C1DD-4A62-A65F-EF8E820A97B2}">
      <dsp:nvSpPr>
        <dsp:cNvPr id="0" name=""/>
        <dsp:cNvSpPr/>
      </dsp:nvSpPr>
      <dsp:spPr>
        <a:xfrm>
          <a:off x="218475" y="1306551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Measuring biodiversity</a:t>
          </a:r>
          <a:endParaRPr lang="en-GB" sz="1700" kern="1200" dirty="0"/>
        </a:p>
      </dsp:txBody>
      <dsp:txXfrm>
        <a:off x="218475" y="1306551"/>
        <a:ext cx="1866416" cy="1119849"/>
      </dsp:txXfrm>
    </dsp:sp>
    <dsp:sp modelId="{4C15E290-F5BC-49D9-807A-6AEE4D55DFB6}">
      <dsp:nvSpPr>
        <dsp:cNvPr id="0" name=""/>
        <dsp:cNvSpPr/>
      </dsp:nvSpPr>
      <dsp:spPr>
        <a:xfrm>
          <a:off x="2271533" y="1306551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Modelling (fish populations)</a:t>
          </a:r>
          <a:endParaRPr lang="en-GB" sz="1700" kern="1200" dirty="0"/>
        </a:p>
      </dsp:txBody>
      <dsp:txXfrm>
        <a:off x="2271533" y="1306551"/>
        <a:ext cx="1866416" cy="1119849"/>
      </dsp:txXfrm>
    </dsp:sp>
    <dsp:sp modelId="{727BD8CC-C0A7-47FE-AB39-8BC3BDBC9D98}">
      <dsp:nvSpPr>
        <dsp:cNvPr id="0" name=""/>
        <dsp:cNvSpPr/>
      </dsp:nvSpPr>
      <dsp:spPr>
        <a:xfrm>
          <a:off x="4324591" y="1306551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Risk Perception and communication</a:t>
          </a:r>
          <a:endParaRPr lang="en-GB" sz="1700" kern="1200" dirty="0"/>
        </a:p>
      </dsp:txBody>
      <dsp:txXfrm>
        <a:off x="4324591" y="1306551"/>
        <a:ext cx="1866416" cy="1119849"/>
      </dsp:txXfrm>
    </dsp:sp>
    <dsp:sp modelId="{5A6FC380-8A08-4E09-9A5E-AC3F2DCE3202}">
      <dsp:nvSpPr>
        <dsp:cNvPr id="0" name=""/>
        <dsp:cNvSpPr/>
      </dsp:nvSpPr>
      <dsp:spPr>
        <a:xfrm>
          <a:off x="6377649" y="1306551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Concept maps &amp; SGS policy recommendations</a:t>
          </a:r>
          <a:endParaRPr lang="en-GB" sz="1700" kern="1200" dirty="0"/>
        </a:p>
      </dsp:txBody>
      <dsp:txXfrm>
        <a:off x="6377649" y="1306551"/>
        <a:ext cx="1866416" cy="1119849"/>
      </dsp:txXfrm>
    </dsp:sp>
    <dsp:sp modelId="{91B28B47-2DC9-47F1-BA56-DFD09E9F39AD}">
      <dsp:nvSpPr>
        <dsp:cNvPr id="0" name=""/>
        <dsp:cNvSpPr/>
      </dsp:nvSpPr>
      <dsp:spPr>
        <a:xfrm>
          <a:off x="8430707" y="1306551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Frameworks for people &amp; nature</a:t>
          </a:r>
          <a:endParaRPr lang="en-GB" sz="1700" kern="1200" dirty="0"/>
        </a:p>
      </dsp:txBody>
      <dsp:txXfrm>
        <a:off x="8430707" y="1306551"/>
        <a:ext cx="1866416" cy="1119849"/>
      </dsp:txXfrm>
    </dsp:sp>
    <dsp:sp modelId="{CF46137C-A8F7-4D9C-8EFD-84EF9334F0CB}">
      <dsp:nvSpPr>
        <dsp:cNvPr id="0" name=""/>
        <dsp:cNvSpPr/>
      </dsp:nvSpPr>
      <dsp:spPr>
        <a:xfrm>
          <a:off x="218475" y="2613043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Debating</a:t>
          </a:r>
          <a:endParaRPr lang="en-GB" sz="1700" kern="1200" dirty="0"/>
        </a:p>
      </dsp:txBody>
      <dsp:txXfrm>
        <a:off x="218475" y="2613043"/>
        <a:ext cx="1866416" cy="1119849"/>
      </dsp:txXfrm>
    </dsp:sp>
    <dsp:sp modelId="{3AA04831-DC28-4B1E-AF63-9E1A2955DEF7}">
      <dsp:nvSpPr>
        <dsp:cNvPr id="0" name=""/>
        <dsp:cNvSpPr/>
      </dsp:nvSpPr>
      <dsp:spPr>
        <a:xfrm>
          <a:off x="2271533" y="2613043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Argument Mapping</a:t>
          </a:r>
          <a:endParaRPr lang="en-GB" sz="1700" kern="1200" dirty="0"/>
        </a:p>
      </dsp:txBody>
      <dsp:txXfrm>
        <a:off x="2271533" y="2613043"/>
        <a:ext cx="1866416" cy="1119849"/>
      </dsp:txXfrm>
    </dsp:sp>
    <dsp:sp modelId="{53817343-FFA2-47F8-A858-B2A7AC92D249}">
      <dsp:nvSpPr>
        <dsp:cNvPr id="0" name=""/>
        <dsp:cNvSpPr/>
      </dsp:nvSpPr>
      <dsp:spPr>
        <a:xfrm>
          <a:off x="4324591" y="2613043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Visioning</a:t>
          </a:r>
          <a:endParaRPr lang="en-GB" sz="1700" kern="1200" dirty="0"/>
        </a:p>
      </dsp:txBody>
      <dsp:txXfrm>
        <a:off x="4324591" y="2613043"/>
        <a:ext cx="1866416" cy="1119849"/>
      </dsp:txXfrm>
    </dsp:sp>
    <dsp:sp modelId="{5125DF21-423D-4338-8C17-45018337A42B}">
      <dsp:nvSpPr>
        <dsp:cNvPr id="0" name=""/>
        <dsp:cNvSpPr/>
      </dsp:nvSpPr>
      <dsp:spPr>
        <a:xfrm>
          <a:off x="6377649" y="2613043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Six Hats (deliberative techniques)</a:t>
          </a:r>
          <a:endParaRPr lang="en-GB" sz="1700" kern="1200" dirty="0"/>
        </a:p>
      </dsp:txBody>
      <dsp:txXfrm>
        <a:off x="6377649" y="2613043"/>
        <a:ext cx="1866416" cy="1119849"/>
      </dsp:txXfrm>
    </dsp:sp>
    <dsp:sp modelId="{76ADD24E-330C-46F0-B6FD-16CAB60448D0}">
      <dsp:nvSpPr>
        <dsp:cNvPr id="0" name=""/>
        <dsp:cNvSpPr/>
      </dsp:nvSpPr>
      <dsp:spPr>
        <a:xfrm>
          <a:off x="8430707" y="2613043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Transformation / strategies exercise</a:t>
          </a:r>
          <a:endParaRPr lang="en-GB" sz="1700" kern="1200" dirty="0"/>
        </a:p>
      </dsp:txBody>
      <dsp:txXfrm>
        <a:off x="8430707" y="2613043"/>
        <a:ext cx="1866416" cy="1119849"/>
      </dsp:txXfrm>
    </dsp:sp>
    <dsp:sp modelId="{DB5E203D-8544-4839-AA6E-BB675297C957}">
      <dsp:nvSpPr>
        <dsp:cNvPr id="0" name=""/>
        <dsp:cNvSpPr/>
      </dsp:nvSpPr>
      <dsp:spPr>
        <a:xfrm>
          <a:off x="218475" y="3919534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Team dynamics</a:t>
          </a:r>
          <a:endParaRPr lang="en-GB" sz="1700" kern="1200" dirty="0"/>
        </a:p>
      </dsp:txBody>
      <dsp:txXfrm>
        <a:off x="218475" y="3919534"/>
        <a:ext cx="1866416" cy="1119849"/>
      </dsp:txXfrm>
    </dsp:sp>
    <dsp:sp modelId="{7B4C9B28-939E-47BC-91E2-BFD1E1AC468D}">
      <dsp:nvSpPr>
        <dsp:cNvPr id="0" name=""/>
        <dsp:cNvSpPr/>
      </dsp:nvSpPr>
      <dsp:spPr>
        <a:xfrm>
          <a:off x="2271533" y="3919534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Teamwork in practice</a:t>
          </a:r>
          <a:endParaRPr lang="en-GB" sz="1700" kern="1200" dirty="0"/>
        </a:p>
      </dsp:txBody>
      <dsp:txXfrm>
        <a:off x="2271533" y="3919534"/>
        <a:ext cx="1866416" cy="1119849"/>
      </dsp:txXfrm>
    </dsp:sp>
    <dsp:sp modelId="{2F553D22-5613-4AF4-8AB6-F73ACC6D3CC0}">
      <dsp:nvSpPr>
        <dsp:cNvPr id="0" name=""/>
        <dsp:cNvSpPr/>
      </dsp:nvSpPr>
      <dsp:spPr>
        <a:xfrm>
          <a:off x="4324591" y="3919534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Peer Assessment of Groupwork (PAG) in practice</a:t>
          </a:r>
          <a:endParaRPr lang="en-GB" sz="1700" kern="1200" dirty="0"/>
        </a:p>
      </dsp:txBody>
      <dsp:txXfrm>
        <a:off x="4324591" y="3919534"/>
        <a:ext cx="1866416" cy="1119849"/>
      </dsp:txXfrm>
    </dsp:sp>
    <dsp:sp modelId="{412CA069-31D5-46F8-AA82-A6DE802A3EBC}">
      <dsp:nvSpPr>
        <dsp:cNvPr id="0" name=""/>
        <dsp:cNvSpPr/>
      </dsp:nvSpPr>
      <dsp:spPr>
        <a:xfrm>
          <a:off x="6377649" y="3919534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Systems Thinking</a:t>
          </a:r>
          <a:endParaRPr lang="en-GB" sz="1700" kern="1200" dirty="0"/>
        </a:p>
      </dsp:txBody>
      <dsp:txXfrm>
        <a:off x="6377649" y="3919534"/>
        <a:ext cx="1866416" cy="1119849"/>
      </dsp:txXfrm>
    </dsp:sp>
    <dsp:sp modelId="{B9605389-C073-48AE-AF57-3C3C103F5571}">
      <dsp:nvSpPr>
        <dsp:cNvPr id="0" name=""/>
        <dsp:cNvSpPr/>
      </dsp:nvSpPr>
      <dsp:spPr>
        <a:xfrm>
          <a:off x="8430707" y="3919534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Sustainability Problem Solving Framework</a:t>
          </a:r>
          <a:endParaRPr lang="en-GB" sz="1700" kern="1200" dirty="0"/>
        </a:p>
      </dsp:txBody>
      <dsp:txXfrm>
        <a:off x="8430707" y="3919534"/>
        <a:ext cx="1866416" cy="1119849"/>
      </dsp:txXfrm>
    </dsp:sp>
    <dsp:sp modelId="{2E78189D-E515-49CF-87C6-11ACF4CD0B52}">
      <dsp:nvSpPr>
        <dsp:cNvPr id="0" name=""/>
        <dsp:cNvSpPr/>
      </dsp:nvSpPr>
      <dsp:spPr>
        <a:xfrm>
          <a:off x="4324591" y="5226025"/>
          <a:ext cx="1866416" cy="1119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Critical analysis (reading, essay writing)</a:t>
          </a:r>
        </a:p>
      </dsp:txBody>
      <dsp:txXfrm>
        <a:off x="4324591" y="5226025"/>
        <a:ext cx="1866416" cy="111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Objective: obtain </a:t>
            </a:r>
            <a:r>
              <a:rPr lang="en-GB" sz="1200" b="1" i="1" dirty="0"/>
              <a:t>sufficient</a:t>
            </a:r>
            <a:r>
              <a:rPr lang="en-GB" sz="1200" dirty="0"/>
              <a:t> understanding of the problem</a:t>
            </a:r>
          </a:p>
          <a:p>
            <a:r>
              <a:rPr lang="en-GB" sz="1200" dirty="0"/>
              <a:t>Make sure it is a sustainability problem!</a:t>
            </a:r>
          </a:p>
          <a:p>
            <a:r>
              <a:rPr lang="en-GB" sz="1200" dirty="0"/>
              <a:t>Use systems analysis methods and models to understand the current state of the problem system, including sustainability assessment</a:t>
            </a:r>
          </a:p>
          <a:p>
            <a:r>
              <a:rPr lang="en-GB" sz="1200" dirty="0"/>
              <a:t>May include historical analysis (how did it get there?)</a:t>
            </a:r>
          </a:p>
          <a:p>
            <a:r>
              <a:rPr lang="en-GB" sz="1200" dirty="0"/>
              <a:t>Identify forces of inertia/resistance, stakeholders and their interests, path dependencies, and leverage points</a:t>
            </a:r>
          </a:p>
          <a:p>
            <a:r>
              <a:rPr lang="en-GB" sz="1200" dirty="0"/>
              <a:t>Informs solution-oriented research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Ability to…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integrate the five key competencies within different problem-solving frameworks to complex sustainability problems and develop viable solution options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Objective: obtain a sufficient understanding of the of problem and possible futures</a:t>
            </a:r>
          </a:p>
          <a:p>
            <a:pPr>
              <a:spcAft>
                <a:spcPts val="600"/>
              </a:spcAft>
            </a:pPr>
            <a:r>
              <a:rPr lang="en-GB" dirty="0"/>
              <a:t>Optional step</a:t>
            </a:r>
          </a:p>
          <a:p>
            <a:pPr>
              <a:spcAft>
                <a:spcPts val="600"/>
              </a:spcAft>
            </a:pPr>
            <a:r>
              <a:rPr lang="en-GB" dirty="0"/>
              <a:t>Use scenario construction methods (qualitative + quantitative) to creatively and rigorously scan the future</a:t>
            </a:r>
          </a:p>
          <a:p>
            <a:pPr>
              <a:spcAft>
                <a:spcPts val="600"/>
              </a:spcAft>
            </a:pPr>
            <a:r>
              <a:rPr lang="en-GB" dirty="0"/>
              <a:t>Identify critical trends and possible futures</a:t>
            </a:r>
          </a:p>
          <a:p>
            <a:pPr>
              <a:spcAft>
                <a:spcPts val="600"/>
              </a:spcAft>
            </a:pPr>
            <a:r>
              <a:rPr lang="en-GB" dirty="0"/>
              <a:t>Communicate creatively (narratives, visual, experiential, …)</a:t>
            </a:r>
          </a:p>
          <a:p>
            <a:pPr>
              <a:spcAft>
                <a:spcPts val="600"/>
              </a:spcAft>
            </a:pPr>
            <a:r>
              <a:rPr lang="en-GB" dirty="0"/>
              <a:t>Use to inspire, motivate, inform, explore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Objective: create a coherent, sustainable vision of the future</a:t>
            </a:r>
          </a:p>
          <a:p>
            <a:r>
              <a:rPr lang="en-GB" sz="1200" dirty="0"/>
              <a:t>Use visioning method to creatively and rigorously develop a vision</a:t>
            </a:r>
          </a:p>
          <a:p>
            <a:r>
              <a:rPr lang="en-GB" sz="1200" dirty="0"/>
              <a:t>Adhere to rigorous quality criteria</a:t>
            </a:r>
          </a:p>
          <a:p>
            <a:r>
              <a:rPr lang="en-GB" sz="1200" dirty="0"/>
              <a:t>Can be used for a wide variety of entities</a:t>
            </a:r>
          </a:p>
          <a:p>
            <a:r>
              <a:rPr lang="en-GB" sz="1200" dirty="0"/>
              <a:t>Creatively communicate in multiple modes and media </a:t>
            </a:r>
          </a:p>
          <a:p>
            <a:r>
              <a:rPr lang="en-GB" sz="1200" dirty="0"/>
              <a:t>Is one half of the solution: defines the goals to be achieved by strategy building</a:t>
            </a:r>
          </a:p>
          <a:p>
            <a:r>
              <a:rPr lang="en-GB" sz="1200" dirty="0"/>
              <a:t>Engages, inspires, motivates, educates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Objective: a dynamic plan to </a:t>
            </a:r>
            <a:r>
              <a:rPr lang="en-US" dirty="0" err="1"/>
              <a:t>realise</a:t>
            </a:r>
            <a:r>
              <a:rPr lang="en-US" dirty="0"/>
              <a:t> the sustainability vision </a:t>
            </a:r>
          </a:p>
          <a:p>
            <a:pPr>
              <a:spcAft>
                <a:spcPts val="600"/>
              </a:spcAft>
            </a:pPr>
            <a:r>
              <a:rPr lang="en-US" dirty="0"/>
              <a:t>Is the other half of the ‘solution’ (the means to the solution vision)</a:t>
            </a:r>
          </a:p>
          <a:p>
            <a:pPr>
              <a:spcAft>
                <a:spcPts val="600"/>
              </a:spcAft>
            </a:pPr>
            <a:r>
              <a:rPr lang="en-US" dirty="0"/>
              <a:t>Uses tools and methods for innovating, designing, and adapting new or existing solutions</a:t>
            </a:r>
          </a:p>
          <a:p>
            <a:pPr>
              <a:spcAft>
                <a:spcPts val="600"/>
              </a:spcAft>
            </a:pPr>
            <a:r>
              <a:rPr lang="en-US" dirty="0"/>
              <a:t>Supported by evidence and ex-ante assessment</a:t>
            </a:r>
          </a:p>
          <a:p>
            <a:pPr>
              <a:spcAft>
                <a:spcPts val="600"/>
              </a:spcAft>
            </a:pPr>
            <a:r>
              <a:rPr lang="en-US" dirty="0"/>
              <a:t>Exploits ‘leverage points’ in the problem system as intervention points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i="1" dirty="0"/>
              <a:t>Ability to…</a:t>
            </a:r>
          </a:p>
          <a:p>
            <a:r>
              <a:rPr lang="en-US" sz="1200" dirty="0"/>
              <a:t>analyze complex systems in current and historical context, across domains scales</a:t>
            </a:r>
          </a:p>
          <a:p>
            <a:r>
              <a:rPr lang="en-US" sz="1200" dirty="0"/>
              <a:t>considering cascading effects, inertia, feedback loops and other systemic features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Ability to…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analyze, evaluate, and craft rich “pictures’’ of the future that are plausible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-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Ability to…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map, specify, apply, reconcile, evaluate and negotiate sustainability values, principles, goals, and targets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Ability to…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design and implement interventions, transitions, and transformative governance strategies toward sustainability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Ability to…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motivate, enable, and facilitate collaborative and participatory sustainability projects and problem solving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F2DBC8-2D33-BD84-A330-691C8B97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878288"/>
            <a:ext cx="5606484" cy="652688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24/03/2025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US"/>
              <a:t>Festival of Learning and Teaching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sv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sv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3.sv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5.sv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svg"/><Relationship Id="rId18" Type="http://schemas.microsoft.com/office/2007/relationships/diagramDrawing" Target="../diagrams/drawing8.xml"/><Relationship Id="rId3" Type="http://schemas.openxmlformats.org/officeDocument/2006/relationships/hyperlink" Target="https://link.springer.com/article/10.1007/s11625-020-00838-2#ref-CR92" TargetMode="External"/><Relationship Id="rId7" Type="http://schemas.openxmlformats.org/officeDocument/2006/relationships/image" Target="../media/image17.svg"/><Relationship Id="rId12" Type="http://schemas.openxmlformats.org/officeDocument/2006/relationships/image" Target="../media/image6.png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9.svg"/><Relationship Id="rId5" Type="http://schemas.openxmlformats.org/officeDocument/2006/relationships/image" Target="../media/image15.svg"/><Relationship Id="rId15" Type="http://schemas.openxmlformats.org/officeDocument/2006/relationships/diagramLayout" Target="../diagrams/layout8.xml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1.svg"/><Relationship Id="rId1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7.svg"/><Relationship Id="rId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7.svg"/><Relationship Id="rId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reattransition.org/explore/scenari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reattransition.org/explore/scenari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sv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F3397-B834-211F-9027-4528EF2E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7B60-135B-D18F-BE1B-2535BE96F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Mapping the curriculum: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B3374-F34C-73B6-0BC3-6802BC223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Are we developing students’ sustainability competencies?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F73ACE-1796-B607-7D06-F096957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Nigel Forrest</a:t>
            </a:r>
          </a:p>
          <a:p>
            <a:r>
              <a:rPr lang="en-US" dirty="0"/>
              <a:t>24/03/2025</a:t>
            </a:r>
          </a:p>
        </p:txBody>
      </p:sp>
    </p:spTree>
    <p:extLst>
      <p:ext uri="{BB962C8B-B14F-4D97-AF65-F5344CB8AC3E}">
        <p14:creationId xmlns:p14="http://schemas.microsoft.com/office/powerpoint/2010/main" val="3479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B08D8-87BB-D388-E575-61F39A7D5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064DD4-9A5F-819B-7985-2DB05FC5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D73D63-F099-A7F4-88DD-EAC48E65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9AFBA3-E7DA-56C3-3152-6233AD2F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6F91A3-C42A-EFAA-7E90-98AB5A054787}"/>
              </a:ext>
            </a:extLst>
          </p:cNvPr>
          <p:cNvGrpSpPr/>
          <p:nvPr/>
        </p:nvGrpSpPr>
        <p:grpSpPr>
          <a:xfrm>
            <a:off x="2955126" y="355067"/>
            <a:ext cx="5611761" cy="702000"/>
            <a:chOff x="0" y="1036269"/>
            <a:chExt cx="5611761" cy="702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3B9E860-AEAC-BB72-5F88-2C7B695CB763}"/>
                </a:ext>
              </a:extLst>
            </p:cNvPr>
            <p:cNvSpPr/>
            <p:nvPr/>
          </p:nvSpPr>
          <p:spPr>
            <a:xfrm>
              <a:off x="0" y="1036269"/>
              <a:ext cx="5611761" cy="702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F0F98A50-9E68-2A8C-5460-06B00B96C3E5}"/>
                </a:ext>
              </a:extLst>
            </p:cNvPr>
            <p:cNvSpPr txBox="1"/>
            <p:nvPr/>
          </p:nvSpPr>
          <p:spPr>
            <a:xfrm>
              <a:off x="34269" y="1070538"/>
              <a:ext cx="5543223" cy="633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Futures Thinking (Anticipatory)</a:t>
              </a:r>
              <a:endParaRPr lang="en-GB" sz="3000" kern="1200" dirty="0"/>
            </a:p>
          </p:txBody>
        </p:sp>
      </p:grpSp>
      <p:pic>
        <p:nvPicPr>
          <p:cNvPr id="35" name="Graphic 34" descr="Future outline">
            <a:extLst>
              <a:ext uri="{FF2B5EF4-FFF2-40B4-BE49-F238E27FC236}">
                <a16:creationId xmlns:a16="http://schemas.microsoft.com/office/drawing/2014/main" id="{E9C2664F-BE95-5123-1ACB-8C469669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67" y="1497126"/>
            <a:ext cx="3768620" cy="376862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F8B41AC-C675-10B8-23C3-886E16FFC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096631"/>
              </p:ext>
            </p:extLst>
          </p:nvPr>
        </p:nvGraphicFramePr>
        <p:xfrm>
          <a:off x="5388713" y="1590994"/>
          <a:ext cx="5969981" cy="376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528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05FBC-508A-11F8-2ABB-304852F3D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9C3589-02BA-B982-0C90-B77A98AF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FB9490-6F0E-3C2F-7AD9-51B47D8B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7B4D83-3112-1324-2A17-95D30548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D30178-6047-0970-2B9B-BF74BF95FB27}"/>
              </a:ext>
            </a:extLst>
          </p:cNvPr>
          <p:cNvGrpSpPr/>
          <p:nvPr/>
        </p:nvGrpSpPr>
        <p:grpSpPr>
          <a:xfrm>
            <a:off x="3213919" y="546100"/>
            <a:ext cx="5611761" cy="702000"/>
            <a:chOff x="0" y="1824669"/>
            <a:chExt cx="5611761" cy="702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5901644-906A-FFF6-5851-597B1CEF121A}"/>
                </a:ext>
              </a:extLst>
            </p:cNvPr>
            <p:cNvSpPr/>
            <p:nvPr/>
          </p:nvSpPr>
          <p:spPr>
            <a:xfrm>
              <a:off x="0" y="1824669"/>
              <a:ext cx="5611761" cy="702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BDB3D406-9E4B-A0C2-0CC0-3882B19841EA}"/>
                </a:ext>
              </a:extLst>
            </p:cNvPr>
            <p:cNvSpPr txBox="1"/>
            <p:nvPr/>
          </p:nvSpPr>
          <p:spPr>
            <a:xfrm>
              <a:off x="34269" y="1858938"/>
              <a:ext cx="5543223" cy="633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Values Thinking (Normative)</a:t>
              </a:r>
              <a:endParaRPr lang="en-GB" sz="3000" kern="1200" dirty="0"/>
            </a:p>
          </p:txBody>
        </p:sp>
      </p:grpSp>
      <p:pic>
        <p:nvPicPr>
          <p:cNvPr id="23" name="Graphic 22" descr="Scales of justice outline">
            <a:extLst>
              <a:ext uri="{FF2B5EF4-FFF2-40B4-BE49-F238E27FC236}">
                <a16:creationId xmlns:a16="http://schemas.microsoft.com/office/drawing/2014/main" id="{A5564701-0760-EE16-9FC2-A3AC026A5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131" y="1444853"/>
            <a:ext cx="3944315" cy="394431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539AD8-D285-095D-49C6-E56075027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353787"/>
              </p:ext>
            </p:extLst>
          </p:nvPr>
        </p:nvGraphicFramePr>
        <p:xfrm>
          <a:off x="5578636" y="1830273"/>
          <a:ext cx="5503221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72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14F11-AAAC-F414-AB81-10E8F565F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E38562-EC34-D84C-6755-283BB1BF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987D60-6947-E4C0-3FB7-D88E508A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16AFDB-6448-0E94-028F-3385E0CC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82EC45-E5CB-7E26-CF1A-6E0383E97323}"/>
              </a:ext>
            </a:extLst>
          </p:cNvPr>
          <p:cNvGrpSpPr/>
          <p:nvPr/>
        </p:nvGrpSpPr>
        <p:grpSpPr>
          <a:xfrm>
            <a:off x="3290119" y="731723"/>
            <a:ext cx="5611761" cy="702000"/>
            <a:chOff x="0" y="2613069"/>
            <a:chExt cx="5611761" cy="702000"/>
          </a:xfrm>
          <a:solidFill>
            <a:srgbClr val="FFA500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7B5F612-75BF-C94A-E9DF-F360126F66B6}"/>
                </a:ext>
              </a:extLst>
            </p:cNvPr>
            <p:cNvSpPr/>
            <p:nvPr/>
          </p:nvSpPr>
          <p:spPr>
            <a:xfrm>
              <a:off x="0" y="2613069"/>
              <a:ext cx="5611761" cy="702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1CC7246C-1D90-2AB5-A65E-42AB68FF4423}"/>
                </a:ext>
              </a:extLst>
            </p:cNvPr>
            <p:cNvSpPr txBox="1"/>
            <p:nvPr/>
          </p:nvSpPr>
          <p:spPr>
            <a:xfrm>
              <a:off x="34269" y="2647338"/>
              <a:ext cx="5543223" cy="6334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Strategic Thinking</a:t>
              </a:r>
              <a:endParaRPr lang="en-GB" sz="3000" kern="1200" dirty="0"/>
            </a:p>
          </p:txBody>
        </p:sp>
      </p:grpSp>
      <p:pic>
        <p:nvPicPr>
          <p:cNvPr id="30" name="Graphic 29" descr="Playbook outline">
            <a:extLst>
              <a:ext uri="{FF2B5EF4-FFF2-40B4-BE49-F238E27FC236}">
                <a16:creationId xmlns:a16="http://schemas.microsoft.com/office/drawing/2014/main" id="{4F76AE30-735B-854D-E888-58F18CF9A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889" y="1515525"/>
            <a:ext cx="4078667" cy="407866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F4E664-703C-28DD-F4BA-704EF3ACD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7525"/>
              </p:ext>
            </p:extLst>
          </p:nvPr>
        </p:nvGraphicFramePr>
        <p:xfrm>
          <a:off x="5388714" y="1782099"/>
          <a:ext cx="5611762" cy="384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534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D7A56-3DDD-7DCB-68A7-A5A4EB72E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0216CF-DAFB-7316-34DA-1A02866F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B7EB84-EED6-F4F4-5110-592D8574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38AA5F-539B-DF04-895A-59412AD4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BD3D61-480D-255A-288D-2BB154CB2F02}"/>
              </a:ext>
            </a:extLst>
          </p:cNvPr>
          <p:cNvGrpSpPr/>
          <p:nvPr/>
        </p:nvGrpSpPr>
        <p:grpSpPr>
          <a:xfrm>
            <a:off x="3130874" y="681037"/>
            <a:ext cx="5611761" cy="702000"/>
            <a:chOff x="0" y="3706432"/>
            <a:chExt cx="5611761" cy="702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006724-1E9E-5E01-DFB7-638C1901AFA5}"/>
                </a:ext>
              </a:extLst>
            </p:cNvPr>
            <p:cNvSpPr/>
            <p:nvPr/>
          </p:nvSpPr>
          <p:spPr>
            <a:xfrm>
              <a:off x="0" y="3706432"/>
              <a:ext cx="5611761" cy="702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D0CC7089-817B-0101-07C9-56357ACF9295}"/>
                </a:ext>
              </a:extLst>
            </p:cNvPr>
            <p:cNvSpPr txBox="1"/>
            <p:nvPr/>
          </p:nvSpPr>
          <p:spPr>
            <a:xfrm>
              <a:off x="34269" y="3740701"/>
              <a:ext cx="5543223" cy="633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Interpersonal / Collaborative</a:t>
              </a:r>
              <a:endParaRPr lang="en-GB" sz="3000" kern="1200" dirty="0"/>
            </a:p>
          </p:txBody>
        </p:sp>
      </p:grpSp>
      <p:pic>
        <p:nvPicPr>
          <p:cNvPr id="24" name="Graphic 23" descr="Connections outline">
            <a:extLst>
              <a:ext uri="{FF2B5EF4-FFF2-40B4-BE49-F238E27FC236}">
                <a16:creationId xmlns:a16="http://schemas.microsoft.com/office/drawing/2014/main" id="{6C566B38-0949-D381-4E14-7C433B0C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976" y="1587761"/>
            <a:ext cx="4664978" cy="466497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659B38-F814-C7FE-003B-33C8E2A88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844860"/>
              </p:ext>
            </p:extLst>
          </p:nvPr>
        </p:nvGraphicFramePr>
        <p:xfrm>
          <a:off x="5689600" y="1853269"/>
          <a:ext cx="5794928" cy="382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5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E17BC-BF12-FCE6-7243-F588AAB55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F58D4A-F310-A938-5E83-9C663E64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3DCF87-72CF-2573-1F2F-FE48F9F1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1C82C3-CAD6-CF3D-B48F-94BCAF85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A6504-3702-D3E8-B6C2-6D22426D0CC3}"/>
              </a:ext>
            </a:extLst>
          </p:cNvPr>
          <p:cNvSpPr txBox="1"/>
          <p:nvPr/>
        </p:nvSpPr>
        <p:spPr>
          <a:xfrm>
            <a:off x="9343104" y="5942158"/>
            <a:ext cx="252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(Wiek et al. </a:t>
            </a:r>
            <a:r>
              <a:rPr lang="nl-NL" dirty="0">
                <a:hlinkClick r:id="rId3" tooltip="Wiek A, Bernstein M, Foley R, Cohen M, Forrest N, Kuzdas C, Kay B, Withycombe Keeler L (2016) Operationalising competencies in higher education for sustainable development. In: Barth M, Michelsen G, Rieckmann M, Thomas I (eds) 2016 Handbook of higher education for sustainable development. Routledge, London, pp 241–260"/>
              </a:rPr>
              <a:t>2016</a:t>
            </a:r>
            <a:r>
              <a:rPr lang="nl-NL" dirty="0"/>
              <a:t>)</a:t>
            </a:r>
            <a:endParaRPr lang="en-GB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8B8E1F-0CB9-DFE0-97A9-0986CF9CA642}"/>
              </a:ext>
            </a:extLst>
          </p:cNvPr>
          <p:cNvGrpSpPr/>
          <p:nvPr/>
        </p:nvGrpSpPr>
        <p:grpSpPr>
          <a:xfrm>
            <a:off x="2978591" y="748418"/>
            <a:ext cx="6364513" cy="677181"/>
            <a:chOff x="0" y="6826"/>
            <a:chExt cx="5611761" cy="791505"/>
          </a:xfrm>
          <a:solidFill>
            <a:schemeClr val="accent6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B2F0468-C6F2-994E-ABA8-C725A9D480B2}"/>
                </a:ext>
              </a:extLst>
            </p:cNvPr>
            <p:cNvSpPr/>
            <p:nvPr/>
          </p:nvSpPr>
          <p:spPr>
            <a:xfrm>
              <a:off x="0" y="6826"/>
              <a:ext cx="5611761" cy="7915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D80E3114-249B-1E78-8E3E-D61539AD8E4B}"/>
                </a:ext>
              </a:extLst>
            </p:cNvPr>
            <p:cNvSpPr txBox="1"/>
            <p:nvPr/>
          </p:nvSpPr>
          <p:spPr>
            <a:xfrm>
              <a:off x="561940" y="45464"/>
              <a:ext cx="5011181" cy="714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kern="1200" dirty="0"/>
                <a:t>Integrated problem-solving </a:t>
              </a:r>
              <a:endParaRPr lang="en-GB" sz="33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3E78D7-A28E-B681-9F01-833602AF1162}"/>
              </a:ext>
            </a:extLst>
          </p:cNvPr>
          <p:cNvGrpSpPr/>
          <p:nvPr/>
        </p:nvGrpSpPr>
        <p:grpSpPr>
          <a:xfrm>
            <a:off x="981570" y="2066109"/>
            <a:ext cx="3867267" cy="2975674"/>
            <a:chOff x="775351" y="1285431"/>
            <a:chExt cx="2724852" cy="1994914"/>
          </a:xfrm>
        </p:grpSpPr>
        <p:pic>
          <p:nvPicPr>
            <p:cNvPr id="23" name="Graphic 22" descr="Connections outline">
              <a:extLst>
                <a:ext uri="{FF2B5EF4-FFF2-40B4-BE49-F238E27FC236}">
                  <a16:creationId xmlns:a16="http://schemas.microsoft.com/office/drawing/2014/main" id="{3BC46A10-8EBE-CD30-1FEE-A8BCC037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30952" y="1746744"/>
              <a:ext cx="1047324" cy="1022401"/>
            </a:xfrm>
            <a:prstGeom prst="rect">
              <a:avLst/>
            </a:prstGeom>
          </p:spPr>
        </p:pic>
        <p:pic>
          <p:nvPicPr>
            <p:cNvPr id="24" name="Graphic 23" descr="Playbook outline">
              <a:extLst>
                <a:ext uri="{FF2B5EF4-FFF2-40B4-BE49-F238E27FC236}">
                  <a16:creationId xmlns:a16="http://schemas.microsoft.com/office/drawing/2014/main" id="{B9CB3F96-71EA-019B-C6B5-6DB0E2B7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52879" y="2257944"/>
              <a:ext cx="1047324" cy="1022401"/>
            </a:xfrm>
            <a:prstGeom prst="rect">
              <a:avLst/>
            </a:prstGeom>
          </p:spPr>
        </p:pic>
        <p:pic>
          <p:nvPicPr>
            <p:cNvPr id="25" name="Graphic 24" descr="Scales of justice outline">
              <a:extLst>
                <a:ext uri="{FF2B5EF4-FFF2-40B4-BE49-F238E27FC236}">
                  <a16:creationId xmlns:a16="http://schemas.microsoft.com/office/drawing/2014/main" id="{2C0D07AC-A94C-3BB1-8439-554D903F5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5351" y="2257944"/>
              <a:ext cx="1047324" cy="1022401"/>
            </a:xfrm>
            <a:prstGeom prst="rect">
              <a:avLst/>
            </a:prstGeom>
          </p:spPr>
        </p:pic>
        <p:pic>
          <p:nvPicPr>
            <p:cNvPr id="26" name="Graphic 25" descr="Future outline">
              <a:extLst>
                <a:ext uri="{FF2B5EF4-FFF2-40B4-BE49-F238E27FC236}">
                  <a16:creationId xmlns:a16="http://schemas.microsoft.com/office/drawing/2014/main" id="{DABCB010-C022-3DA9-ACA4-258673FC0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52879" y="1285431"/>
              <a:ext cx="1047324" cy="1022401"/>
            </a:xfrm>
            <a:prstGeom prst="rect">
              <a:avLst/>
            </a:prstGeom>
          </p:spPr>
        </p:pic>
        <p:pic>
          <p:nvPicPr>
            <p:cNvPr id="27" name="Graphic 26" descr="Artificial Intelligence outline">
              <a:extLst>
                <a:ext uri="{FF2B5EF4-FFF2-40B4-BE49-F238E27FC236}">
                  <a16:creationId xmlns:a16="http://schemas.microsoft.com/office/drawing/2014/main" id="{17DDAFA9-369E-C160-895D-5B994F2E5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5351" y="1380530"/>
              <a:ext cx="1047324" cy="102240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C88C2ED-785D-8EDB-1577-CCFDCDE0FEA1}"/>
                </a:ext>
              </a:extLst>
            </p:cNvPr>
            <p:cNvSpPr/>
            <p:nvPr/>
          </p:nvSpPr>
          <p:spPr>
            <a:xfrm>
              <a:off x="775351" y="1380530"/>
              <a:ext cx="2724852" cy="1899815"/>
            </a:xfrm>
            <a:custGeom>
              <a:avLst/>
              <a:gdLst>
                <a:gd name="connsiteX0" fmla="*/ 0 w 2724852"/>
                <a:gd name="connsiteY0" fmla="*/ 316642 h 1899815"/>
                <a:gd name="connsiteX1" fmla="*/ 316642 w 2724852"/>
                <a:gd name="connsiteY1" fmla="*/ 0 h 1899815"/>
                <a:gd name="connsiteX2" fmla="*/ 776787 w 2724852"/>
                <a:gd name="connsiteY2" fmla="*/ 0 h 1899815"/>
                <a:gd name="connsiteX3" fmla="*/ 1299679 w 2724852"/>
                <a:gd name="connsiteY3" fmla="*/ 0 h 1899815"/>
                <a:gd name="connsiteX4" fmla="*/ 1843487 w 2724852"/>
                <a:gd name="connsiteY4" fmla="*/ 0 h 1899815"/>
                <a:gd name="connsiteX5" fmla="*/ 2408210 w 2724852"/>
                <a:gd name="connsiteY5" fmla="*/ 0 h 1899815"/>
                <a:gd name="connsiteX6" fmla="*/ 2724852 w 2724852"/>
                <a:gd name="connsiteY6" fmla="*/ 316642 h 1899815"/>
                <a:gd name="connsiteX7" fmla="*/ 2724852 w 2724852"/>
                <a:gd name="connsiteY7" fmla="*/ 764150 h 1899815"/>
                <a:gd name="connsiteX8" fmla="*/ 2724852 w 2724852"/>
                <a:gd name="connsiteY8" fmla="*/ 1198992 h 1899815"/>
                <a:gd name="connsiteX9" fmla="*/ 2724852 w 2724852"/>
                <a:gd name="connsiteY9" fmla="*/ 1583173 h 1899815"/>
                <a:gd name="connsiteX10" fmla="*/ 2408210 w 2724852"/>
                <a:gd name="connsiteY10" fmla="*/ 1899815 h 1899815"/>
                <a:gd name="connsiteX11" fmla="*/ 1948065 w 2724852"/>
                <a:gd name="connsiteY11" fmla="*/ 1899815 h 1899815"/>
                <a:gd name="connsiteX12" fmla="*/ 1383342 w 2724852"/>
                <a:gd name="connsiteY12" fmla="*/ 1899815 h 1899815"/>
                <a:gd name="connsiteX13" fmla="*/ 923197 w 2724852"/>
                <a:gd name="connsiteY13" fmla="*/ 1899815 h 1899815"/>
                <a:gd name="connsiteX14" fmla="*/ 316642 w 2724852"/>
                <a:gd name="connsiteY14" fmla="*/ 1899815 h 1899815"/>
                <a:gd name="connsiteX15" fmla="*/ 0 w 2724852"/>
                <a:gd name="connsiteY15" fmla="*/ 1583173 h 1899815"/>
                <a:gd name="connsiteX16" fmla="*/ 0 w 2724852"/>
                <a:gd name="connsiteY16" fmla="*/ 1135665 h 1899815"/>
                <a:gd name="connsiteX17" fmla="*/ 0 w 2724852"/>
                <a:gd name="connsiteY17" fmla="*/ 700823 h 1899815"/>
                <a:gd name="connsiteX18" fmla="*/ 0 w 2724852"/>
                <a:gd name="connsiteY18" fmla="*/ 316642 h 189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4852" h="1899815" extrusionOk="0">
                  <a:moveTo>
                    <a:pt x="0" y="316642"/>
                  </a:moveTo>
                  <a:cubicBezTo>
                    <a:pt x="22602" y="125671"/>
                    <a:pt x="100830" y="-2192"/>
                    <a:pt x="316642" y="0"/>
                  </a:cubicBezTo>
                  <a:cubicBezTo>
                    <a:pt x="526243" y="-30624"/>
                    <a:pt x="569607" y="19427"/>
                    <a:pt x="776787" y="0"/>
                  </a:cubicBezTo>
                  <a:cubicBezTo>
                    <a:pt x="983967" y="-19427"/>
                    <a:pt x="1043160" y="2740"/>
                    <a:pt x="1299679" y="0"/>
                  </a:cubicBezTo>
                  <a:cubicBezTo>
                    <a:pt x="1556198" y="-2740"/>
                    <a:pt x="1703999" y="8035"/>
                    <a:pt x="1843487" y="0"/>
                  </a:cubicBezTo>
                  <a:cubicBezTo>
                    <a:pt x="1982975" y="-8035"/>
                    <a:pt x="2233273" y="9779"/>
                    <a:pt x="2408210" y="0"/>
                  </a:cubicBezTo>
                  <a:cubicBezTo>
                    <a:pt x="2609717" y="-35700"/>
                    <a:pt x="2699884" y="104060"/>
                    <a:pt x="2724852" y="316642"/>
                  </a:cubicBezTo>
                  <a:cubicBezTo>
                    <a:pt x="2742964" y="497403"/>
                    <a:pt x="2706104" y="611649"/>
                    <a:pt x="2724852" y="764150"/>
                  </a:cubicBezTo>
                  <a:cubicBezTo>
                    <a:pt x="2743600" y="916651"/>
                    <a:pt x="2708267" y="1025647"/>
                    <a:pt x="2724852" y="1198992"/>
                  </a:cubicBezTo>
                  <a:cubicBezTo>
                    <a:pt x="2741437" y="1372337"/>
                    <a:pt x="2694096" y="1466647"/>
                    <a:pt x="2724852" y="1583173"/>
                  </a:cubicBezTo>
                  <a:cubicBezTo>
                    <a:pt x="2713151" y="1769333"/>
                    <a:pt x="2609770" y="1904380"/>
                    <a:pt x="2408210" y="1899815"/>
                  </a:cubicBezTo>
                  <a:cubicBezTo>
                    <a:pt x="2303533" y="1945020"/>
                    <a:pt x="2087506" y="1860333"/>
                    <a:pt x="1948065" y="1899815"/>
                  </a:cubicBezTo>
                  <a:cubicBezTo>
                    <a:pt x="1808625" y="1939297"/>
                    <a:pt x="1649241" y="1856627"/>
                    <a:pt x="1383342" y="1899815"/>
                  </a:cubicBezTo>
                  <a:cubicBezTo>
                    <a:pt x="1117443" y="1943003"/>
                    <a:pt x="1118264" y="1857718"/>
                    <a:pt x="923197" y="1899815"/>
                  </a:cubicBezTo>
                  <a:cubicBezTo>
                    <a:pt x="728131" y="1941912"/>
                    <a:pt x="579329" y="1891951"/>
                    <a:pt x="316642" y="1899815"/>
                  </a:cubicBezTo>
                  <a:cubicBezTo>
                    <a:pt x="136700" y="1897441"/>
                    <a:pt x="26108" y="1771060"/>
                    <a:pt x="0" y="1583173"/>
                  </a:cubicBezTo>
                  <a:cubicBezTo>
                    <a:pt x="-22489" y="1442470"/>
                    <a:pt x="23189" y="1296320"/>
                    <a:pt x="0" y="1135665"/>
                  </a:cubicBezTo>
                  <a:cubicBezTo>
                    <a:pt x="-23189" y="975010"/>
                    <a:pt x="43859" y="873619"/>
                    <a:pt x="0" y="700823"/>
                  </a:cubicBezTo>
                  <a:cubicBezTo>
                    <a:pt x="-43859" y="528027"/>
                    <a:pt x="28310" y="428890"/>
                    <a:pt x="0" y="316642"/>
                  </a:cubicBezTo>
                  <a:close/>
                </a:path>
              </a:pathLst>
            </a:custGeom>
            <a:noFill/>
            <a:ln w="38100">
              <a:solidFill>
                <a:srgbClr val="0064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4067298641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7FC0BB-C8C0-4763-1CD2-5840BD908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279767"/>
              </p:ext>
            </p:extLst>
          </p:nvPr>
        </p:nvGraphicFramePr>
        <p:xfrm>
          <a:off x="5496653" y="1794255"/>
          <a:ext cx="5895597" cy="370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283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C7B7-1EBD-3F68-7E96-C51799AB5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AF9ED2-9F59-D843-104E-637EADDD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FCAA6C-EA42-3CC5-22EB-80EF032A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3FDAB7-7F37-86FE-E04D-8738F7A0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D23FC-A6AA-86D0-8C03-4ACE67FFF69E}"/>
              </a:ext>
            </a:extLst>
          </p:cNvPr>
          <p:cNvSpPr txBox="1"/>
          <p:nvPr/>
        </p:nvSpPr>
        <p:spPr>
          <a:xfrm>
            <a:off x="1057307" y="3865831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current state analysis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EB0A1-CAB9-BF30-1D39-2143B7947A91}"/>
              </a:ext>
            </a:extLst>
          </p:cNvPr>
          <p:cNvSpPr txBox="1"/>
          <p:nvPr/>
        </p:nvSpPr>
        <p:spPr>
          <a:xfrm>
            <a:off x="8734041" y="3865831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craft sustainable visions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51974D-F110-C9F9-E52A-8B206A762E4F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3640619" y="4170801"/>
            <a:ext cx="509342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890AEA-23C1-6053-9DAE-D3285CA08648}"/>
              </a:ext>
            </a:extLst>
          </p:cNvPr>
          <p:cNvSpPr/>
          <p:nvPr/>
        </p:nvSpPr>
        <p:spPr>
          <a:xfrm>
            <a:off x="4653481" y="3360822"/>
            <a:ext cx="4084359" cy="809978"/>
          </a:xfrm>
          <a:custGeom>
            <a:avLst/>
            <a:gdLst>
              <a:gd name="connsiteX0" fmla="*/ 0 w 2662989"/>
              <a:gd name="connsiteY0" fmla="*/ 1074821 h 1074821"/>
              <a:gd name="connsiteX1" fmla="*/ 1283368 w 2662989"/>
              <a:gd name="connsiteY1" fmla="*/ 753979 h 1074821"/>
              <a:gd name="connsiteX2" fmla="*/ 1652336 w 2662989"/>
              <a:gd name="connsiteY2" fmla="*/ 176463 h 1074821"/>
              <a:gd name="connsiteX3" fmla="*/ 2662989 w 2662989"/>
              <a:gd name="connsiteY3" fmla="*/ 0 h 10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989" h="1074821">
                <a:moveTo>
                  <a:pt x="0" y="1074821"/>
                </a:moveTo>
                <a:cubicBezTo>
                  <a:pt x="503989" y="989263"/>
                  <a:pt x="1007979" y="903705"/>
                  <a:pt x="1283368" y="753979"/>
                </a:cubicBezTo>
                <a:cubicBezTo>
                  <a:pt x="1558757" y="604253"/>
                  <a:pt x="1422399" y="302126"/>
                  <a:pt x="1652336" y="176463"/>
                </a:cubicBezTo>
                <a:cubicBezTo>
                  <a:pt x="1882273" y="50800"/>
                  <a:pt x="2272631" y="25400"/>
                  <a:pt x="2662989" y="0"/>
                </a:cubicBezTo>
              </a:path>
            </a:pathLst>
          </a:custGeom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28">
            <a:extLst>
              <a:ext uri="{FF2B5EF4-FFF2-40B4-BE49-F238E27FC236}">
                <a16:creationId xmlns:a16="http://schemas.microsoft.com/office/drawing/2014/main" id="{6D298A7F-C73C-0346-3136-E0D18CC948B5}"/>
              </a:ext>
            </a:extLst>
          </p:cNvPr>
          <p:cNvCxnSpPr>
            <a:cxnSpLocks/>
            <a:stCxn id="3" idx="2"/>
            <a:endCxn id="31" idx="1"/>
          </p:cNvCxnSpPr>
          <p:nvPr/>
        </p:nvCxnSpPr>
        <p:spPr>
          <a:xfrm rot="16200000" flipH="1">
            <a:off x="3029076" y="3795657"/>
            <a:ext cx="538546" cy="1898773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8">
            <a:extLst>
              <a:ext uri="{FF2B5EF4-FFF2-40B4-BE49-F238E27FC236}">
                <a16:creationId xmlns:a16="http://schemas.microsoft.com/office/drawing/2014/main" id="{BF4535D7-7DFF-7F6A-2651-EC9CEE104E0A}"/>
              </a:ext>
            </a:extLst>
          </p:cNvPr>
          <p:cNvCxnSpPr>
            <a:cxnSpLocks/>
            <a:stCxn id="9" idx="2"/>
            <a:endCxn id="31" idx="3"/>
          </p:cNvCxnSpPr>
          <p:nvPr/>
        </p:nvCxnSpPr>
        <p:spPr>
          <a:xfrm rot="5400000">
            <a:off x="8181444" y="3170064"/>
            <a:ext cx="538546" cy="3149961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C053FC-43FA-5CDA-8C28-EA1B4399D8FE}"/>
              </a:ext>
            </a:extLst>
          </p:cNvPr>
          <p:cNvSpPr txBox="1"/>
          <p:nvPr/>
        </p:nvSpPr>
        <p:spPr>
          <a:xfrm>
            <a:off x="991021" y="1119364"/>
            <a:ext cx="2477077" cy="1704752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Systems Thinking</a:t>
            </a:r>
            <a:endParaRPr lang="en-GB" sz="1400" b="1" i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02C49A-D66D-ED61-FF99-BBD8EC04375A}"/>
              </a:ext>
            </a:extLst>
          </p:cNvPr>
          <p:cNvCxnSpPr>
            <a:cxnSpLocks/>
            <a:stCxn id="14" idx="2"/>
            <a:endCxn id="3" idx="0"/>
          </p:cNvCxnSpPr>
          <p:nvPr/>
        </p:nvCxnSpPr>
        <p:spPr>
          <a:xfrm>
            <a:off x="2229560" y="2824116"/>
            <a:ext cx="119403" cy="104171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E9942B-2D88-31A8-EC65-832FD54E2C4A}"/>
              </a:ext>
            </a:extLst>
          </p:cNvPr>
          <p:cNvSpPr txBox="1"/>
          <p:nvPr/>
        </p:nvSpPr>
        <p:spPr>
          <a:xfrm>
            <a:off x="4172595" y="1451407"/>
            <a:ext cx="3102219" cy="1374294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Interpersonal </a:t>
            </a:r>
            <a:endParaRPr lang="en-GB" sz="1400" b="1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8B1F5F-1655-6515-9AD0-03489C99EABD}"/>
              </a:ext>
            </a:extLst>
          </p:cNvPr>
          <p:cNvCxnSpPr>
            <a:cxnSpLocks/>
            <a:stCxn id="16" idx="2"/>
            <a:endCxn id="3" idx="0"/>
          </p:cNvCxnSpPr>
          <p:nvPr/>
        </p:nvCxnSpPr>
        <p:spPr>
          <a:xfrm flipH="1">
            <a:off x="2348963" y="2825701"/>
            <a:ext cx="3374742" cy="104013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D3B52A-310A-C8EE-F8CE-52231D249B1E}"/>
              </a:ext>
            </a:extLst>
          </p:cNvPr>
          <p:cNvCxnSpPr>
            <a:cxnSpLocks/>
            <a:stCxn id="16" idx="2"/>
            <a:endCxn id="9" idx="1"/>
          </p:cNvCxnSpPr>
          <p:nvPr/>
        </p:nvCxnSpPr>
        <p:spPr>
          <a:xfrm>
            <a:off x="5723705" y="2825701"/>
            <a:ext cx="3010336" cy="13451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8430AA-848E-978A-BC24-A6AA35BAA821}"/>
              </a:ext>
            </a:extLst>
          </p:cNvPr>
          <p:cNvCxnSpPr>
            <a:cxnSpLocks/>
            <a:stCxn id="16" idx="2"/>
            <a:endCxn id="31" idx="0"/>
          </p:cNvCxnSpPr>
          <p:nvPr/>
        </p:nvCxnSpPr>
        <p:spPr>
          <a:xfrm flipH="1">
            <a:off x="5561736" y="2825701"/>
            <a:ext cx="161969" cy="18836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5A1715-9C71-AB6E-7A2F-B57FCCE36763}"/>
              </a:ext>
            </a:extLst>
          </p:cNvPr>
          <p:cNvSpPr txBox="1"/>
          <p:nvPr/>
        </p:nvSpPr>
        <p:spPr>
          <a:xfrm>
            <a:off x="8089332" y="1400362"/>
            <a:ext cx="2809957" cy="134471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Futures Thinking</a:t>
            </a:r>
            <a:endParaRPr lang="en-GB" sz="1400" b="1" i="1" dirty="0"/>
          </a:p>
        </p:txBody>
      </p:sp>
      <p:cxnSp>
        <p:nvCxnSpPr>
          <p:cNvPr id="21" name="Straight Connector 47">
            <a:extLst>
              <a:ext uri="{FF2B5EF4-FFF2-40B4-BE49-F238E27FC236}">
                <a16:creationId xmlns:a16="http://schemas.microsoft.com/office/drawing/2014/main" id="{AF9B0977-E0B0-E810-5D84-FBD14E7FDACE}"/>
              </a:ext>
            </a:extLst>
          </p:cNvPr>
          <p:cNvCxnSpPr>
            <a:cxnSpLocks/>
            <a:stCxn id="20" idx="2"/>
            <a:endCxn id="5" idx="0"/>
          </p:cNvCxnSpPr>
          <p:nvPr/>
        </p:nvCxnSpPr>
        <p:spPr>
          <a:xfrm>
            <a:off x="9494311" y="2745072"/>
            <a:ext cx="531385" cy="23920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">
            <a:extLst>
              <a:ext uri="{FF2B5EF4-FFF2-40B4-BE49-F238E27FC236}">
                <a16:creationId xmlns:a16="http://schemas.microsoft.com/office/drawing/2014/main" id="{BDB56F76-95D1-4E9B-35D7-EC55C38F7422}"/>
              </a:ext>
            </a:extLst>
          </p:cNvPr>
          <p:cNvCxnSpPr>
            <a:cxnSpLocks/>
            <a:stCxn id="20" idx="2"/>
            <a:endCxn id="9" idx="0"/>
          </p:cNvCxnSpPr>
          <p:nvPr/>
        </p:nvCxnSpPr>
        <p:spPr>
          <a:xfrm>
            <a:off x="9494311" y="2745072"/>
            <a:ext cx="531386" cy="112075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D4F67-3BC2-992C-1C37-4FA4E04A1DD7}"/>
              </a:ext>
            </a:extLst>
          </p:cNvPr>
          <p:cNvCxnSpPr>
            <a:cxnSpLocks/>
            <a:stCxn id="16" idx="2"/>
            <a:endCxn id="11" idx="3"/>
          </p:cNvCxnSpPr>
          <p:nvPr/>
        </p:nvCxnSpPr>
        <p:spPr>
          <a:xfrm>
            <a:off x="5723705" y="2825701"/>
            <a:ext cx="3014135" cy="53512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54C6BE-E7B3-8504-5399-BFB8BE5B7BBB}"/>
              </a:ext>
            </a:extLst>
          </p:cNvPr>
          <p:cNvSpPr txBox="1"/>
          <p:nvPr/>
        </p:nvSpPr>
        <p:spPr>
          <a:xfrm>
            <a:off x="1057306" y="5475309"/>
            <a:ext cx="3102219" cy="1087721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Strategic Thinking</a:t>
            </a:r>
            <a:endParaRPr lang="en-GB" sz="1400" b="1" i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10251F-ACEB-8DD4-FB7A-AE24B274845F}"/>
              </a:ext>
            </a:extLst>
          </p:cNvPr>
          <p:cNvCxnSpPr>
            <a:cxnSpLocks/>
            <a:stCxn id="24" idx="3"/>
            <a:endCxn id="31" idx="2"/>
          </p:cNvCxnSpPr>
          <p:nvPr/>
        </p:nvCxnSpPr>
        <p:spPr>
          <a:xfrm flipV="1">
            <a:off x="4159525" y="5319287"/>
            <a:ext cx="1402211" cy="69988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5380E1-9C45-63C9-FA76-7351DFC90D0B}"/>
              </a:ext>
            </a:extLst>
          </p:cNvPr>
          <p:cNvCxnSpPr>
            <a:cxnSpLocks/>
            <a:stCxn id="3" idx="3"/>
            <a:endCxn id="27" idx="0"/>
          </p:cNvCxnSpPr>
          <p:nvPr/>
        </p:nvCxnSpPr>
        <p:spPr>
          <a:xfrm>
            <a:off x="3640619" y="4170801"/>
            <a:ext cx="5708254" cy="127358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5DB0E3-7F18-0C47-E2ED-83A58587237D}"/>
              </a:ext>
            </a:extLst>
          </p:cNvPr>
          <p:cNvSpPr txBox="1"/>
          <p:nvPr/>
        </p:nvSpPr>
        <p:spPr>
          <a:xfrm>
            <a:off x="7563051" y="5444386"/>
            <a:ext cx="3571643" cy="1118643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Values Thinking</a:t>
            </a:r>
            <a:endParaRPr lang="en-GB" sz="1400" b="1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5AA07F-AEE1-F29D-C3D3-892E56B46A53}"/>
              </a:ext>
            </a:extLst>
          </p:cNvPr>
          <p:cNvSpPr/>
          <p:nvPr/>
        </p:nvSpPr>
        <p:spPr>
          <a:xfrm>
            <a:off x="432619" y="481781"/>
            <a:ext cx="11513575" cy="624348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FF90F9-FF8E-6317-91A6-81A0E81BCE95}"/>
              </a:ext>
            </a:extLst>
          </p:cNvPr>
          <p:cNvCxnSpPr>
            <a:cxnSpLocks/>
            <a:stCxn id="9" idx="2"/>
            <a:endCxn id="27" idx="0"/>
          </p:cNvCxnSpPr>
          <p:nvPr/>
        </p:nvCxnSpPr>
        <p:spPr>
          <a:xfrm flipH="1">
            <a:off x="9348873" y="4475771"/>
            <a:ext cx="676824" cy="96861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A8DD455-6A6B-15A7-4AB8-CE0551F54A4C}"/>
              </a:ext>
            </a:extLst>
          </p:cNvPr>
          <p:cNvSpPr txBox="1"/>
          <p:nvPr/>
        </p:nvSpPr>
        <p:spPr>
          <a:xfrm>
            <a:off x="4247736" y="4709347"/>
            <a:ext cx="2628000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develop t</a:t>
            </a: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ransformation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trategies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C51671-D36F-B41B-AF34-7496415B8591}"/>
              </a:ext>
            </a:extLst>
          </p:cNvPr>
          <p:cNvCxnSpPr>
            <a:cxnSpLocks/>
            <a:stCxn id="14" idx="2"/>
            <a:endCxn id="9" idx="1"/>
          </p:cNvCxnSpPr>
          <p:nvPr/>
        </p:nvCxnSpPr>
        <p:spPr>
          <a:xfrm>
            <a:off x="2229560" y="2824116"/>
            <a:ext cx="6504481" cy="134668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056986-D3A8-DC3F-6297-D3755764D7F1}"/>
              </a:ext>
            </a:extLst>
          </p:cNvPr>
          <p:cNvCxnSpPr>
            <a:cxnSpLocks/>
            <a:stCxn id="14" idx="2"/>
            <a:endCxn id="11" idx="3"/>
          </p:cNvCxnSpPr>
          <p:nvPr/>
        </p:nvCxnSpPr>
        <p:spPr>
          <a:xfrm>
            <a:off x="2229560" y="2824116"/>
            <a:ext cx="6508280" cy="53670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38647D-61AB-51B6-AA4F-CBEE9C4541CE}"/>
              </a:ext>
            </a:extLst>
          </p:cNvPr>
          <p:cNvGrpSpPr/>
          <p:nvPr/>
        </p:nvGrpSpPr>
        <p:grpSpPr>
          <a:xfrm>
            <a:off x="8308157" y="142210"/>
            <a:ext cx="1040715" cy="635455"/>
            <a:chOff x="775351" y="1285431"/>
            <a:chExt cx="2724852" cy="1994914"/>
          </a:xfrm>
        </p:grpSpPr>
        <p:pic>
          <p:nvPicPr>
            <p:cNvPr id="117" name="Graphic 116" descr="Connections outline">
              <a:extLst>
                <a:ext uri="{FF2B5EF4-FFF2-40B4-BE49-F238E27FC236}">
                  <a16:creationId xmlns:a16="http://schemas.microsoft.com/office/drawing/2014/main" id="{042E6D47-7A7C-3AF5-CCC6-6AA779D5E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30952" y="1746744"/>
              <a:ext cx="1047324" cy="1022401"/>
            </a:xfrm>
            <a:prstGeom prst="rect">
              <a:avLst/>
            </a:prstGeom>
          </p:spPr>
        </p:pic>
        <p:pic>
          <p:nvPicPr>
            <p:cNvPr id="118" name="Graphic 117" descr="Playbook outline">
              <a:extLst>
                <a:ext uri="{FF2B5EF4-FFF2-40B4-BE49-F238E27FC236}">
                  <a16:creationId xmlns:a16="http://schemas.microsoft.com/office/drawing/2014/main" id="{D911BEE2-EB3F-D430-BB43-163F3B38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2879" y="2257944"/>
              <a:ext cx="1047324" cy="1022401"/>
            </a:xfrm>
            <a:prstGeom prst="rect">
              <a:avLst/>
            </a:prstGeom>
          </p:spPr>
        </p:pic>
        <p:pic>
          <p:nvPicPr>
            <p:cNvPr id="119" name="Graphic 118" descr="Scales of justice outline">
              <a:extLst>
                <a:ext uri="{FF2B5EF4-FFF2-40B4-BE49-F238E27FC236}">
                  <a16:creationId xmlns:a16="http://schemas.microsoft.com/office/drawing/2014/main" id="{71F9F6B8-10F6-1FB7-EB6C-ACA7E308D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5351" y="2257944"/>
              <a:ext cx="1047324" cy="1022401"/>
            </a:xfrm>
            <a:prstGeom prst="rect">
              <a:avLst/>
            </a:prstGeom>
          </p:spPr>
        </p:pic>
        <p:pic>
          <p:nvPicPr>
            <p:cNvPr id="120" name="Graphic 119" descr="Future outline">
              <a:extLst>
                <a:ext uri="{FF2B5EF4-FFF2-40B4-BE49-F238E27FC236}">
                  <a16:creationId xmlns:a16="http://schemas.microsoft.com/office/drawing/2014/main" id="{B706B4C7-EB16-4F7F-40AB-65EDD8A09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2879" y="1285431"/>
              <a:ext cx="1047324" cy="1022401"/>
            </a:xfrm>
            <a:prstGeom prst="rect">
              <a:avLst/>
            </a:prstGeom>
          </p:spPr>
        </p:pic>
        <p:pic>
          <p:nvPicPr>
            <p:cNvPr id="121" name="Graphic 120" descr="Artificial Intelligence outline">
              <a:extLst>
                <a:ext uri="{FF2B5EF4-FFF2-40B4-BE49-F238E27FC236}">
                  <a16:creationId xmlns:a16="http://schemas.microsoft.com/office/drawing/2014/main" id="{7A734978-9C06-FBF1-237D-37D01141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5351" y="1380530"/>
              <a:ext cx="1047324" cy="1022401"/>
            </a:xfrm>
            <a:prstGeom prst="rect">
              <a:avLst/>
            </a:prstGeom>
          </p:spPr>
        </p:pic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622AE5BE-C1C8-BD6D-9BDB-2DE66B8FBBFD}"/>
                </a:ext>
              </a:extLst>
            </p:cNvPr>
            <p:cNvSpPr/>
            <p:nvPr/>
          </p:nvSpPr>
          <p:spPr>
            <a:xfrm>
              <a:off x="775351" y="1380530"/>
              <a:ext cx="2724852" cy="1899815"/>
            </a:xfrm>
            <a:custGeom>
              <a:avLst/>
              <a:gdLst>
                <a:gd name="connsiteX0" fmla="*/ 0 w 2724852"/>
                <a:gd name="connsiteY0" fmla="*/ 316642 h 1899815"/>
                <a:gd name="connsiteX1" fmla="*/ 316642 w 2724852"/>
                <a:gd name="connsiteY1" fmla="*/ 0 h 1899815"/>
                <a:gd name="connsiteX2" fmla="*/ 776787 w 2724852"/>
                <a:gd name="connsiteY2" fmla="*/ 0 h 1899815"/>
                <a:gd name="connsiteX3" fmla="*/ 1299679 w 2724852"/>
                <a:gd name="connsiteY3" fmla="*/ 0 h 1899815"/>
                <a:gd name="connsiteX4" fmla="*/ 1843487 w 2724852"/>
                <a:gd name="connsiteY4" fmla="*/ 0 h 1899815"/>
                <a:gd name="connsiteX5" fmla="*/ 2408210 w 2724852"/>
                <a:gd name="connsiteY5" fmla="*/ 0 h 1899815"/>
                <a:gd name="connsiteX6" fmla="*/ 2724852 w 2724852"/>
                <a:gd name="connsiteY6" fmla="*/ 316642 h 1899815"/>
                <a:gd name="connsiteX7" fmla="*/ 2724852 w 2724852"/>
                <a:gd name="connsiteY7" fmla="*/ 764150 h 1899815"/>
                <a:gd name="connsiteX8" fmla="*/ 2724852 w 2724852"/>
                <a:gd name="connsiteY8" fmla="*/ 1198992 h 1899815"/>
                <a:gd name="connsiteX9" fmla="*/ 2724852 w 2724852"/>
                <a:gd name="connsiteY9" fmla="*/ 1583173 h 1899815"/>
                <a:gd name="connsiteX10" fmla="*/ 2408210 w 2724852"/>
                <a:gd name="connsiteY10" fmla="*/ 1899815 h 1899815"/>
                <a:gd name="connsiteX11" fmla="*/ 1948065 w 2724852"/>
                <a:gd name="connsiteY11" fmla="*/ 1899815 h 1899815"/>
                <a:gd name="connsiteX12" fmla="*/ 1383342 w 2724852"/>
                <a:gd name="connsiteY12" fmla="*/ 1899815 h 1899815"/>
                <a:gd name="connsiteX13" fmla="*/ 923197 w 2724852"/>
                <a:gd name="connsiteY13" fmla="*/ 1899815 h 1899815"/>
                <a:gd name="connsiteX14" fmla="*/ 316642 w 2724852"/>
                <a:gd name="connsiteY14" fmla="*/ 1899815 h 1899815"/>
                <a:gd name="connsiteX15" fmla="*/ 0 w 2724852"/>
                <a:gd name="connsiteY15" fmla="*/ 1583173 h 1899815"/>
                <a:gd name="connsiteX16" fmla="*/ 0 w 2724852"/>
                <a:gd name="connsiteY16" fmla="*/ 1135665 h 1899815"/>
                <a:gd name="connsiteX17" fmla="*/ 0 w 2724852"/>
                <a:gd name="connsiteY17" fmla="*/ 700823 h 1899815"/>
                <a:gd name="connsiteX18" fmla="*/ 0 w 2724852"/>
                <a:gd name="connsiteY18" fmla="*/ 316642 h 189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4852" h="1899815" extrusionOk="0">
                  <a:moveTo>
                    <a:pt x="0" y="316642"/>
                  </a:moveTo>
                  <a:cubicBezTo>
                    <a:pt x="22602" y="125671"/>
                    <a:pt x="100830" y="-2192"/>
                    <a:pt x="316642" y="0"/>
                  </a:cubicBezTo>
                  <a:cubicBezTo>
                    <a:pt x="526243" y="-30624"/>
                    <a:pt x="569607" y="19427"/>
                    <a:pt x="776787" y="0"/>
                  </a:cubicBezTo>
                  <a:cubicBezTo>
                    <a:pt x="983967" y="-19427"/>
                    <a:pt x="1043160" y="2740"/>
                    <a:pt x="1299679" y="0"/>
                  </a:cubicBezTo>
                  <a:cubicBezTo>
                    <a:pt x="1556198" y="-2740"/>
                    <a:pt x="1703999" y="8035"/>
                    <a:pt x="1843487" y="0"/>
                  </a:cubicBezTo>
                  <a:cubicBezTo>
                    <a:pt x="1982975" y="-8035"/>
                    <a:pt x="2233273" y="9779"/>
                    <a:pt x="2408210" y="0"/>
                  </a:cubicBezTo>
                  <a:cubicBezTo>
                    <a:pt x="2609717" y="-35700"/>
                    <a:pt x="2699884" y="104060"/>
                    <a:pt x="2724852" y="316642"/>
                  </a:cubicBezTo>
                  <a:cubicBezTo>
                    <a:pt x="2742964" y="497403"/>
                    <a:pt x="2706104" y="611649"/>
                    <a:pt x="2724852" y="764150"/>
                  </a:cubicBezTo>
                  <a:cubicBezTo>
                    <a:pt x="2743600" y="916651"/>
                    <a:pt x="2708267" y="1025647"/>
                    <a:pt x="2724852" y="1198992"/>
                  </a:cubicBezTo>
                  <a:cubicBezTo>
                    <a:pt x="2741437" y="1372337"/>
                    <a:pt x="2694096" y="1466647"/>
                    <a:pt x="2724852" y="1583173"/>
                  </a:cubicBezTo>
                  <a:cubicBezTo>
                    <a:pt x="2713151" y="1769333"/>
                    <a:pt x="2609770" y="1904380"/>
                    <a:pt x="2408210" y="1899815"/>
                  </a:cubicBezTo>
                  <a:cubicBezTo>
                    <a:pt x="2303533" y="1945020"/>
                    <a:pt x="2087506" y="1860333"/>
                    <a:pt x="1948065" y="1899815"/>
                  </a:cubicBezTo>
                  <a:cubicBezTo>
                    <a:pt x="1808625" y="1939297"/>
                    <a:pt x="1649241" y="1856627"/>
                    <a:pt x="1383342" y="1899815"/>
                  </a:cubicBezTo>
                  <a:cubicBezTo>
                    <a:pt x="1117443" y="1943003"/>
                    <a:pt x="1118264" y="1857718"/>
                    <a:pt x="923197" y="1899815"/>
                  </a:cubicBezTo>
                  <a:cubicBezTo>
                    <a:pt x="728131" y="1941912"/>
                    <a:pt x="579329" y="1891951"/>
                    <a:pt x="316642" y="1899815"/>
                  </a:cubicBezTo>
                  <a:cubicBezTo>
                    <a:pt x="136700" y="1897441"/>
                    <a:pt x="26108" y="1771060"/>
                    <a:pt x="0" y="1583173"/>
                  </a:cubicBezTo>
                  <a:cubicBezTo>
                    <a:pt x="-22489" y="1442470"/>
                    <a:pt x="23189" y="1296320"/>
                    <a:pt x="0" y="1135665"/>
                  </a:cubicBezTo>
                  <a:cubicBezTo>
                    <a:pt x="-23189" y="975010"/>
                    <a:pt x="43859" y="873619"/>
                    <a:pt x="0" y="700823"/>
                  </a:cubicBezTo>
                  <a:cubicBezTo>
                    <a:pt x="-43859" y="528027"/>
                    <a:pt x="28310" y="428890"/>
                    <a:pt x="0" y="316642"/>
                  </a:cubicBezTo>
                  <a:close/>
                </a:path>
              </a:pathLst>
            </a:custGeom>
            <a:noFill/>
            <a:ln w="38100">
              <a:solidFill>
                <a:srgbClr val="0064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4067298641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</a:endParaRPr>
            </a:p>
          </p:txBody>
        </p:sp>
      </p:grpSp>
      <p:pic>
        <p:nvPicPr>
          <p:cNvPr id="123" name="Graphic 122" descr="Connections outline">
            <a:extLst>
              <a:ext uri="{FF2B5EF4-FFF2-40B4-BE49-F238E27FC236}">
                <a16:creationId xmlns:a16="http://schemas.microsoft.com/office/drawing/2014/main" id="{7582ABAB-72FF-F5B1-35BF-C8F585991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1136" y="1505224"/>
            <a:ext cx="1437161" cy="1437161"/>
          </a:xfrm>
          <a:prstGeom prst="rect">
            <a:avLst/>
          </a:prstGeom>
        </p:spPr>
      </p:pic>
      <p:pic>
        <p:nvPicPr>
          <p:cNvPr id="34" name="Graphic 33" descr="Artificial Intelligence outline">
            <a:extLst>
              <a:ext uri="{FF2B5EF4-FFF2-40B4-BE49-F238E27FC236}">
                <a16:creationId xmlns:a16="http://schemas.microsoft.com/office/drawing/2014/main" id="{6AA8C5FE-755E-1650-A40E-A76E2D6037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7651" y="1554160"/>
            <a:ext cx="1249358" cy="1249358"/>
          </a:xfrm>
          <a:prstGeom prst="rect">
            <a:avLst/>
          </a:prstGeom>
        </p:spPr>
      </p:pic>
      <p:pic>
        <p:nvPicPr>
          <p:cNvPr id="35" name="Graphic 34" descr="Future outline">
            <a:extLst>
              <a:ext uri="{FF2B5EF4-FFF2-40B4-BE49-F238E27FC236}">
                <a16:creationId xmlns:a16="http://schemas.microsoft.com/office/drawing/2014/main" id="{0DC0027F-A972-407E-FEEB-0E27250C6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9793" y="1523917"/>
            <a:ext cx="1345903" cy="1345903"/>
          </a:xfrm>
          <a:prstGeom prst="rect">
            <a:avLst/>
          </a:prstGeom>
        </p:spPr>
      </p:pic>
      <p:pic>
        <p:nvPicPr>
          <p:cNvPr id="37" name="Graphic 36" descr="Playbook outline">
            <a:extLst>
              <a:ext uri="{FF2B5EF4-FFF2-40B4-BE49-F238E27FC236}">
                <a16:creationId xmlns:a16="http://schemas.microsoft.com/office/drawing/2014/main" id="{75F31D1F-A449-8D28-151B-DA697169D7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36024" y="5065918"/>
            <a:ext cx="1704481" cy="1704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FF0FD-DF16-3650-16BD-30A0E09336CC}"/>
              </a:ext>
            </a:extLst>
          </p:cNvPr>
          <p:cNvSpPr txBox="1"/>
          <p:nvPr/>
        </p:nvSpPr>
        <p:spPr>
          <a:xfrm>
            <a:off x="8734040" y="2984275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create future scenarios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2" name="Graphic 41" descr="Scales of justice outline">
            <a:extLst>
              <a:ext uri="{FF2B5EF4-FFF2-40B4-BE49-F238E27FC236}">
                <a16:creationId xmlns:a16="http://schemas.microsoft.com/office/drawing/2014/main" id="{18779122-CD9B-2609-C3C0-49695661F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7186" y="5308079"/>
            <a:ext cx="1281211" cy="12812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E04A1E-2252-49FD-6899-DEC778D4BF3D}"/>
              </a:ext>
            </a:extLst>
          </p:cNvPr>
          <p:cNvGrpSpPr/>
          <p:nvPr/>
        </p:nvGrpSpPr>
        <p:grpSpPr>
          <a:xfrm>
            <a:off x="3940913" y="253490"/>
            <a:ext cx="4310173" cy="478528"/>
            <a:chOff x="0" y="6826"/>
            <a:chExt cx="5611761" cy="791505"/>
          </a:xfrm>
          <a:solidFill>
            <a:schemeClr val="accent6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8310B4B-49A8-08C4-8535-374BBF3C1365}"/>
                </a:ext>
              </a:extLst>
            </p:cNvPr>
            <p:cNvSpPr/>
            <p:nvPr/>
          </p:nvSpPr>
          <p:spPr>
            <a:xfrm>
              <a:off x="0" y="6826"/>
              <a:ext cx="5611761" cy="7915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000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819F9278-0D34-45C1-2F90-2C5286F6C457}"/>
                </a:ext>
              </a:extLst>
            </p:cNvPr>
            <p:cNvSpPr txBox="1"/>
            <p:nvPr/>
          </p:nvSpPr>
          <p:spPr>
            <a:xfrm>
              <a:off x="561940" y="45464"/>
              <a:ext cx="5011181" cy="714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Integrated problem-solving 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33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69E37-D189-ABF9-445C-245F29A9A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30202E-CD0F-52CB-3D1E-F2B63FD1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B5B45A-5CA0-00A5-A342-E29DB0C0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50C355-88AD-A22E-14C4-801883EB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B2DE2AA-C1BF-3521-215A-F062659F253D}"/>
              </a:ext>
            </a:extLst>
          </p:cNvPr>
          <p:cNvSpPr/>
          <p:nvPr/>
        </p:nvSpPr>
        <p:spPr>
          <a:xfrm>
            <a:off x="1108364" y="457284"/>
            <a:ext cx="9753599" cy="706498"/>
          </a:xfrm>
          <a:custGeom>
            <a:avLst/>
            <a:gdLst>
              <a:gd name="connsiteX0" fmla="*/ 0 w 8128000"/>
              <a:gd name="connsiteY0" fmla="*/ 101751 h 1017508"/>
              <a:gd name="connsiteX1" fmla="*/ 101751 w 8128000"/>
              <a:gd name="connsiteY1" fmla="*/ 0 h 1017508"/>
              <a:gd name="connsiteX2" fmla="*/ 8026249 w 8128000"/>
              <a:gd name="connsiteY2" fmla="*/ 0 h 1017508"/>
              <a:gd name="connsiteX3" fmla="*/ 8128000 w 8128000"/>
              <a:gd name="connsiteY3" fmla="*/ 101751 h 1017508"/>
              <a:gd name="connsiteX4" fmla="*/ 8128000 w 8128000"/>
              <a:gd name="connsiteY4" fmla="*/ 915757 h 1017508"/>
              <a:gd name="connsiteX5" fmla="*/ 8026249 w 8128000"/>
              <a:gd name="connsiteY5" fmla="*/ 1017508 h 1017508"/>
              <a:gd name="connsiteX6" fmla="*/ 101751 w 8128000"/>
              <a:gd name="connsiteY6" fmla="*/ 1017508 h 1017508"/>
              <a:gd name="connsiteX7" fmla="*/ 0 w 8128000"/>
              <a:gd name="connsiteY7" fmla="*/ 915757 h 1017508"/>
              <a:gd name="connsiteX8" fmla="*/ 0 w 8128000"/>
              <a:gd name="connsiteY8" fmla="*/ 101751 h 101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017508">
                <a:moveTo>
                  <a:pt x="0" y="101751"/>
                </a:moveTo>
                <a:cubicBezTo>
                  <a:pt x="0" y="45555"/>
                  <a:pt x="45555" y="0"/>
                  <a:pt x="101751" y="0"/>
                </a:cubicBezTo>
                <a:lnTo>
                  <a:pt x="8026249" y="0"/>
                </a:lnTo>
                <a:cubicBezTo>
                  <a:pt x="8082445" y="0"/>
                  <a:pt x="8128000" y="45555"/>
                  <a:pt x="8128000" y="101751"/>
                </a:cubicBezTo>
                <a:lnTo>
                  <a:pt x="8128000" y="915757"/>
                </a:lnTo>
                <a:cubicBezTo>
                  <a:pt x="8128000" y="971953"/>
                  <a:pt x="8082445" y="1017508"/>
                  <a:pt x="8026249" y="1017508"/>
                </a:cubicBezTo>
                <a:lnTo>
                  <a:pt x="101751" y="1017508"/>
                </a:lnTo>
                <a:cubicBezTo>
                  <a:pt x="45555" y="1017508"/>
                  <a:pt x="0" y="971953"/>
                  <a:pt x="0" y="915757"/>
                </a:cubicBezTo>
                <a:lnTo>
                  <a:pt x="0" y="1017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22" tIns="151722" rIns="151722" bIns="1517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/>
              <a:t>MSc Environmental Technology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DF4D7F-9499-6E66-C96D-D4A88E18C62A}"/>
              </a:ext>
            </a:extLst>
          </p:cNvPr>
          <p:cNvGrpSpPr/>
          <p:nvPr/>
        </p:nvGrpSpPr>
        <p:grpSpPr>
          <a:xfrm>
            <a:off x="1872755" y="1798821"/>
            <a:ext cx="8128000" cy="4070034"/>
            <a:chOff x="1872755" y="1983547"/>
            <a:chExt cx="8128000" cy="407003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B3DAB6-CF80-836F-02CF-7E2CB53BA172}"/>
                </a:ext>
              </a:extLst>
            </p:cNvPr>
            <p:cNvSpPr/>
            <p:nvPr/>
          </p:nvSpPr>
          <p:spPr>
            <a:xfrm>
              <a:off x="1872755" y="1983547"/>
              <a:ext cx="8128000" cy="1017508"/>
            </a:xfrm>
            <a:custGeom>
              <a:avLst/>
              <a:gdLst>
                <a:gd name="connsiteX0" fmla="*/ 0 w 8128000"/>
                <a:gd name="connsiteY0" fmla="*/ 101751 h 1017508"/>
                <a:gd name="connsiteX1" fmla="*/ 101751 w 8128000"/>
                <a:gd name="connsiteY1" fmla="*/ 0 h 1017508"/>
                <a:gd name="connsiteX2" fmla="*/ 8026249 w 8128000"/>
                <a:gd name="connsiteY2" fmla="*/ 0 h 1017508"/>
                <a:gd name="connsiteX3" fmla="*/ 8128000 w 8128000"/>
                <a:gd name="connsiteY3" fmla="*/ 101751 h 1017508"/>
                <a:gd name="connsiteX4" fmla="*/ 8128000 w 8128000"/>
                <a:gd name="connsiteY4" fmla="*/ 915757 h 1017508"/>
                <a:gd name="connsiteX5" fmla="*/ 8026249 w 8128000"/>
                <a:gd name="connsiteY5" fmla="*/ 1017508 h 1017508"/>
                <a:gd name="connsiteX6" fmla="*/ 101751 w 8128000"/>
                <a:gd name="connsiteY6" fmla="*/ 1017508 h 1017508"/>
                <a:gd name="connsiteX7" fmla="*/ 0 w 8128000"/>
                <a:gd name="connsiteY7" fmla="*/ 915757 h 1017508"/>
                <a:gd name="connsiteX8" fmla="*/ 0 w 8128000"/>
                <a:gd name="connsiteY8" fmla="*/ 101751 h 101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17508">
                  <a:moveTo>
                    <a:pt x="0" y="101751"/>
                  </a:moveTo>
                  <a:cubicBezTo>
                    <a:pt x="0" y="45555"/>
                    <a:pt x="45555" y="0"/>
                    <a:pt x="101751" y="0"/>
                  </a:cubicBezTo>
                  <a:lnTo>
                    <a:pt x="8026249" y="0"/>
                  </a:lnTo>
                  <a:cubicBezTo>
                    <a:pt x="8082445" y="0"/>
                    <a:pt x="8128000" y="45555"/>
                    <a:pt x="8128000" y="101751"/>
                  </a:cubicBezTo>
                  <a:lnTo>
                    <a:pt x="8128000" y="915757"/>
                  </a:lnTo>
                  <a:cubicBezTo>
                    <a:pt x="8128000" y="971953"/>
                    <a:pt x="8082445" y="1017508"/>
                    <a:pt x="8026249" y="1017508"/>
                  </a:cubicBezTo>
                  <a:lnTo>
                    <a:pt x="101751" y="1017508"/>
                  </a:lnTo>
                  <a:cubicBezTo>
                    <a:pt x="45555" y="1017508"/>
                    <a:pt x="0" y="971953"/>
                    <a:pt x="0" y="915757"/>
                  </a:cubicBezTo>
                  <a:lnTo>
                    <a:pt x="0" y="1017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4970156"/>
                <a:satOff val="6746"/>
                <a:lumOff val="-5686"/>
                <a:alphaOff val="0"/>
              </a:schemeClr>
            </a:fillRef>
            <a:effectRef idx="0">
              <a:schemeClr val="accent3">
                <a:hueOff val="-4970156"/>
                <a:satOff val="6746"/>
                <a:lumOff val="-5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722" tIns="151722" rIns="151722" bIns="15172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kern="1200" dirty="0"/>
                <a:t>Identify teaching and learning activities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A5F011-A79A-B19E-3FA9-16528AB522B5}"/>
                </a:ext>
              </a:extLst>
            </p:cNvPr>
            <p:cNvSpPr/>
            <p:nvPr/>
          </p:nvSpPr>
          <p:spPr>
            <a:xfrm>
              <a:off x="5707815" y="3064649"/>
              <a:ext cx="457879" cy="381566"/>
            </a:xfrm>
            <a:custGeom>
              <a:avLst/>
              <a:gdLst>
                <a:gd name="connsiteX0" fmla="*/ 0 w 381565"/>
                <a:gd name="connsiteY0" fmla="*/ 91576 h 457878"/>
                <a:gd name="connsiteX1" fmla="*/ 190783 w 381565"/>
                <a:gd name="connsiteY1" fmla="*/ 91576 h 457878"/>
                <a:gd name="connsiteX2" fmla="*/ 190783 w 381565"/>
                <a:gd name="connsiteY2" fmla="*/ 0 h 457878"/>
                <a:gd name="connsiteX3" fmla="*/ 381565 w 381565"/>
                <a:gd name="connsiteY3" fmla="*/ 228939 h 457878"/>
                <a:gd name="connsiteX4" fmla="*/ 190783 w 381565"/>
                <a:gd name="connsiteY4" fmla="*/ 457878 h 457878"/>
                <a:gd name="connsiteX5" fmla="*/ 190783 w 381565"/>
                <a:gd name="connsiteY5" fmla="*/ 366302 h 457878"/>
                <a:gd name="connsiteX6" fmla="*/ 0 w 381565"/>
                <a:gd name="connsiteY6" fmla="*/ 366302 h 457878"/>
                <a:gd name="connsiteX7" fmla="*/ 0 w 381565"/>
                <a:gd name="connsiteY7" fmla="*/ 91576 h 45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65" h="457878">
                  <a:moveTo>
                    <a:pt x="305251" y="1"/>
                  </a:moveTo>
                  <a:lnTo>
                    <a:pt x="305251" y="228940"/>
                  </a:lnTo>
                  <a:lnTo>
                    <a:pt x="381565" y="228940"/>
                  </a:lnTo>
                  <a:lnTo>
                    <a:pt x="190783" y="457877"/>
                  </a:lnTo>
                  <a:lnTo>
                    <a:pt x="0" y="228940"/>
                  </a:lnTo>
                  <a:lnTo>
                    <a:pt x="76314" y="228940"/>
                  </a:lnTo>
                  <a:lnTo>
                    <a:pt x="76314" y="1"/>
                  </a:lnTo>
                  <a:lnTo>
                    <a:pt x="305251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7455234"/>
                <a:satOff val="10119"/>
                <a:lumOff val="-8529"/>
                <a:alphaOff val="0"/>
              </a:schemeClr>
            </a:fillRef>
            <a:effectRef idx="0">
              <a:schemeClr val="accent3">
                <a:hueOff val="-7455234"/>
                <a:satOff val="10119"/>
                <a:lumOff val="-8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577" tIns="1" rIns="91576" bIns="11446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4F99CB-E31C-8DD9-FCCF-9B5A2E6C4FD5}"/>
                </a:ext>
              </a:extLst>
            </p:cNvPr>
            <p:cNvSpPr/>
            <p:nvPr/>
          </p:nvSpPr>
          <p:spPr>
            <a:xfrm>
              <a:off x="1872755" y="3509810"/>
              <a:ext cx="8128000" cy="1017508"/>
            </a:xfrm>
            <a:custGeom>
              <a:avLst/>
              <a:gdLst>
                <a:gd name="connsiteX0" fmla="*/ 0 w 8128000"/>
                <a:gd name="connsiteY0" fmla="*/ 101751 h 1017508"/>
                <a:gd name="connsiteX1" fmla="*/ 101751 w 8128000"/>
                <a:gd name="connsiteY1" fmla="*/ 0 h 1017508"/>
                <a:gd name="connsiteX2" fmla="*/ 8026249 w 8128000"/>
                <a:gd name="connsiteY2" fmla="*/ 0 h 1017508"/>
                <a:gd name="connsiteX3" fmla="*/ 8128000 w 8128000"/>
                <a:gd name="connsiteY3" fmla="*/ 101751 h 1017508"/>
                <a:gd name="connsiteX4" fmla="*/ 8128000 w 8128000"/>
                <a:gd name="connsiteY4" fmla="*/ 915757 h 1017508"/>
                <a:gd name="connsiteX5" fmla="*/ 8026249 w 8128000"/>
                <a:gd name="connsiteY5" fmla="*/ 1017508 h 1017508"/>
                <a:gd name="connsiteX6" fmla="*/ 101751 w 8128000"/>
                <a:gd name="connsiteY6" fmla="*/ 1017508 h 1017508"/>
                <a:gd name="connsiteX7" fmla="*/ 0 w 8128000"/>
                <a:gd name="connsiteY7" fmla="*/ 915757 h 1017508"/>
                <a:gd name="connsiteX8" fmla="*/ 0 w 8128000"/>
                <a:gd name="connsiteY8" fmla="*/ 101751 h 101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17508">
                  <a:moveTo>
                    <a:pt x="0" y="101751"/>
                  </a:moveTo>
                  <a:cubicBezTo>
                    <a:pt x="0" y="45555"/>
                    <a:pt x="45555" y="0"/>
                    <a:pt x="101751" y="0"/>
                  </a:cubicBezTo>
                  <a:lnTo>
                    <a:pt x="8026249" y="0"/>
                  </a:lnTo>
                  <a:cubicBezTo>
                    <a:pt x="8082445" y="0"/>
                    <a:pt x="8128000" y="45555"/>
                    <a:pt x="8128000" y="101751"/>
                  </a:cubicBezTo>
                  <a:lnTo>
                    <a:pt x="8128000" y="915757"/>
                  </a:lnTo>
                  <a:cubicBezTo>
                    <a:pt x="8128000" y="971953"/>
                    <a:pt x="8082445" y="1017508"/>
                    <a:pt x="8026249" y="1017508"/>
                  </a:cubicBezTo>
                  <a:lnTo>
                    <a:pt x="101751" y="1017508"/>
                  </a:lnTo>
                  <a:cubicBezTo>
                    <a:pt x="45555" y="1017508"/>
                    <a:pt x="0" y="971953"/>
                    <a:pt x="0" y="915757"/>
                  </a:cubicBezTo>
                  <a:lnTo>
                    <a:pt x="0" y="1017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940313"/>
                <a:satOff val="13492"/>
                <a:lumOff val="-11373"/>
                <a:alphaOff val="0"/>
              </a:schemeClr>
            </a:fillRef>
            <a:effectRef idx="0">
              <a:schemeClr val="accent3">
                <a:hueOff val="-9940313"/>
                <a:satOff val="13492"/>
                <a:lumOff val="-1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722" tIns="151722" rIns="151722" bIns="15172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kern="1200" dirty="0"/>
                <a:t>Map to competencies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B973FA-CF32-DF69-EE2F-9AE668280547}"/>
                </a:ext>
              </a:extLst>
            </p:cNvPr>
            <p:cNvSpPr/>
            <p:nvPr/>
          </p:nvSpPr>
          <p:spPr>
            <a:xfrm>
              <a:off x="5707815" y="4590912"/>
              <a:ext cx="457879" cy="381566"/>
            </a:xfrm>
            <a:custGeom>
              <a:avLst/>
              <a:gdLst>
                <a:gd name="connsiteX0" fmla="*/ 0 w 381565"/>
                <a:gd name="connsiteY0" fmla="*/ 91576 h 457878"/>
                <a:gd name="connsiteX1" fmla="*/ 190783 w 381565"/>
                <a:gd name="connsiteY1" fmla="*/ 91576 h 457878"/>
                <a:gd name="connsiteX2" fmla="*/ 190783 w 381565"/>
                <a:gd name="connsiteY2" fmla="*/ 0 h 457878"/>
                <a:gd name="connsiteX3" fmla="*/ 381565 w 381565"/>
                <a:gd name="connsiteY3" fmla="*/ 228939 h 457878"/>
                <a:gd name="connsiteX4" fmla="*/ 190783 w 381565"/>
                <a:gd name="connsiteY4" fmla="*/ 457878 h 457878"/>
                <a:gd name="connsiteX5" fmla="*/ 190783 w 381565"/>
                <a:gd name="connsiteY5" fmla="*/ 366302 h 457878"/>
                <a:gd name="connsiteX6" fmla="*/ 0 w 381565"/>
                <a:gd name="connsiteY6" fmla="*/ 366302 h 457878"/>
                <a:gd name="connsiteX7" fmla="*/ 0 w 381565"/>
                <a:gd name="connsiteY7" fmla="*/ 91576 h 45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65" h="457878">
                  <a:moveTo>
                    <a:pt x="305251" y="1"/>
                  </a:moveTo>
                  <a:lnTo>
                    <a:pt x="305251" y="228940"/>
                  </a:lnTo>
                  <a:lnTo>
                    <a:pt x="381565" y="228940"/>
                  </a:lnTo>
                  <a:lnTo>
                    <a:pt x="190783" y="457877"/>
                  </a:lnTo>
                  <a:lnTo>
                    <a:pt x="0" y="228940"/>
                  </a:lnTo>
                  <a:lnTo>
                    <a:pt x="76314" y="228940"/>
                  </a:lnTo>
                  <a:lnTo>
                    <a:pt x="76314" y="1"/>
                  </a:lnTo>
                  <a:lnTo>
                    <a:pt x="305251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910468"/>
                <a:satOff val="20238"/>
                <a:lumOff val="-17059"/>
                <a:alphaOff val="0"/>
              </a:schemeClr>
            </a:fillRef>
            <a:effectRef idx="0">
              <a:schemeClr val="accent3">
                <a:hueOff val="-14910468"/>
                <a:satOff val="20238"/>
                <a:lumOff val="-1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577" tIns="1" rIns="91576" bIns="11446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B60408-E3BC-7EA7-D49C-B75F3CDE3CD1}"/>
                </a:ext>
              </a:extLst>
            </p:cNvPr>
            <p:cNvSpPr/>
            <p:nvPr/>
          </p:nvSpPr>
          <p:spPr>
            <a:xfrm>
              <a:off x="1872755" y="5036073"/>
              <a:ext cx="8128000" cy="1017508"/>
            </a:xfrm>
            <a:custGeom>
              <a:avLst/>
              <a:gdLst>
                <a:gd name="connsiteX0" fmla="*/ 0 w 8128000"/>
                <a:gd name="connsiteY0" fmla="*/ 101751 h 1017508"/>
                <a:gd name="connsiteX1" fmla="*/ 101751 w 8128000"/>
                <a:gd name="connsiteY1" fmla="*/ 0 h 1017508"/>
                <a:gd name="connsiteX2" fmla="*/ 8026249 w 8128000"/>
                <a:gd name="connsiteY2" fmla="*/ 0 h 1017508"/>
                <a:gd name="connsiteX3" fmla="*/ 8128000 w 8128000"/>
                <a:gd name="connsiteY3" fmla="*/ 101751 h 1017508"/>
                <a:gd name="connsiteX4" fmla="*/ 8128000 w 8128000"/>
                <a:gd name="connsiteY4" fmla="*/ 915757 h 1017508"/>
                <a:gd name="connsiteX5" fmla="*/ 8026249 w 8128000"/>
                <a:gd name="connsiteY5" fmla="*/ 1017508 h 1017508"/>
                <a:gd name="connsiteX6" fmla="*/ 101751 w 8128000"/>
                <a:gd name="connsiteY6" fmla="*/ 1017508 h 1017508"/>
                <a:gd name="connsiteX7" fmla="*/ 0 w 8128000"/>
                <a:gd name="connsiteY7" fmla="*/ 915757 h 1017508"/>
                <a:gd name="connsiteX8" fmla="*/ 0 w 8128000"/>
                <a:gd name="connsiteY8" fmla="*/ 101751 h 101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17508">
                  <a:moveTo>
                    <a:pt x="0" y="101751"/>
                  </a:moveTo>
                  <a:cubicBezTo>
                    <a:pt x="0" y="45555"/>
                    <a:pt x="45555" y="0"/>
                    <a:pt x="101751" y="0"/>
                  </a:cubicBezTo>
                  <a:lnTo>
                    <a:pt x="8026249" y="0"/>
                  </a:lnTo>
                  <a:cubicBezTo>
                    <a:pt x="8082445" y="0"/>
                    <a:pt x="8128000" y="45555"/>
                    <a:pt x="8128000" y="101751"/>
                  </a:cubicBezTo>
                  <a:lnTo>
                    <a:pt x="8128000" y="915757"/>
                  </a:lnTo>
                  <a:cubicBezTo>
                    <a:pt x="8128000" y="971953"/>
                    <a:pt x="8082445" y="1017508"/>
                    <a:pt x="8026249" y="1017508"/>
                  </a:cubicBezTo>
                  <a:lnTo>
                    <a:pt x="101751" y="1017508"/>
                  </a:lnTo>
                  <a:cubicBezTo>
                    <a:pt x="45555" y="1017508"/>
                    <a:pt x="0" y="971953"/>
                    <a:pt x="0" y="915757"/>
                  </a:cubicBezTo>
                  <a:lnTo>
                    <a:pt x="0" y="1017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910468"/>
                <a:satOff val="20238"/>
                <a:lumOff val="-17059"/>
                <a:alphaOff val="0"/>
              </a:schemeClr>
            </a:fillRef>
            <a:effectRef idx="0">
              <a:schemeClr val="accent3">
                <a:hueOff val="-14910468"/>
                <a:satOff val="20238"/>
                <a:lumOff val="-1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722" tIns="151722" rIns="151722" bIns="15172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kern="1200" dirty="0"/>
                <a:t>Are we developing graduates to be sustainability problem solvers?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FC9A-D80A-FC69-B0A1-9B6E6371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8730BE-5EF7-75F0-74E7-38DCFBF4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92312C-5655-04E4-01C3-C4869437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38B08-0ACE-0C2C-08A7-91597097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19F3B2CE-769D-FDF9-016F-2AB19757D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658589"/>
              </p:ext>
            </p:extLst>
          </p:nvPr>
        </p:nvGraphicFramePr>
        <p:xfrm>
          <a:off x="838200" y="283464"/>
          <a:ext cx="10515600" cy="634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6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1F418-7588-387B-4985-B26FAAA9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56301-DD17-B9E0-E2A4-3F34FBC5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9BBE47-F1A8-1446-EDD9-540AA28C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AC7927-0FB0-0751-7027-B2BD06FA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CC09A-9FD7-D7D0-FC82-B0843E7E1B25}"/>
              </a:ext>
            </a:extLst>
          </p:cNvPr>
          <p:cNvSpPr txBox="1"/>
          <p:nvPr/>
        </p:nvSpPr>
        <p:spPr>
          <a:xfrm>
            <a:off x="1057307" y="3865831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current state analysis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771DC-9D6C-D4C2-B30A-1336807A6CDA}"/>
              </a:ext>
            </a:extLst>
          </p:cNvPr>
          <p:cNvSpPr txBox="1"/>
          <p:nvPr/>
        </p:nvSpPr>
        <p:spPr>
          <a:xfrm>
            <a:off x="8734041" y="3865831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craft sustainable visions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4D9E4E-FED8-0748-24E8-5A1D6441466F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3640619" y="4170801"/>
            <a:ext cx="509342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D6CA15-45CE-44F0-6F37-0EB6332387E2}"/>
              </a:ext>
            </a:extLst>
          </p:cNvPr>
          <p:cNvSpPr/>
          <p:nvPr/>
        </p:nvSpPr>
        <p:spPr>
          <a:xfrm>
            <a:off x="4653481" y="3360822"/>
            <a:ext cx="4084359" cy="809978"/>
          </a:xfrm>
          <a:custGeom>
            <a:avLst/>
            <a:gdLst>
              <a:gd name="connsiteX0" fmla="*/ 0 w 2662989"/>
              <a:gd name="connsiteY0" fmla="*/ 1074821 h 1074821"/>
              <a:gd name="connsiteX1" fmla="*/ 1283368 w 2662989"/>
              <a:gd name="connsiteY1" fmla="*/ 753979 h 1074821"/>
              <a:gd name="connsiteX2" fmla="*/ 1652336 w 2662989"/>
              <a:gd name="connsiteY2" fmla="*/ 176463 h 1074821"/>
              <a:gd name="connsiteX3" fmla="*/ 2662989 w 2662989"/>
              <a:gd name="connsiteY3" fmla="*/ 0 h 10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989" h="1074821">
                <a:moveTo>
                  <a:pt x="0" y="1074821"/>
                </a:moveTo>
                <a:cubicBezTo>
                  <a:pt x="503989" y="989263"/>
                  <a:pt x="1007979" y="903705"/>
                  <a:pt x="1283368" y="753979"/>
                </a:cubicBezTo>
                <a:cubicBezTo>
                  <a:pt x="1558757" y="604253"/>
                  <a:pt x="1422399" y="302126"/>
                  <a:pt x="1652336" y="176463"/>
                </a:cubicBezTo>
                <a:cubicBezTo>
                  <a:pt x="1882273" y="50800"/>
                  <a:pt x="2272631" y="25400"/>
                  <a:pt x="2662989" y="0"/>
                </a:cubicBezTo>
              </a:path>
            </a:pathLst>
          </a:custGeom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28">
            <a:extLst>
              <a:ext uri="{FF2B5EF4-FFF2-40B4-BE49-F238E27FC236}">
                <a16:creationId xmlns:a16="http://schemas.microsoft.com/office/drawing/2014/main" id="{40D38436-EA4E-CDDA-2A9E-F671A6A9E5E5}"/>
              </a:ext>
            </a:extLst>
          </p:cNvPr>
          <p:cNvCxnSpPr>
            <a:cxnSpLocks/>
            <a:stCxn id="3" idx="2"/>
            <a:endCxn id="31" idx="1"/>
          </p:cNvCxnSpPr>
          <p:nvPr/>
        </p:nvCxnSpPr>
        <p:spPr>
          <a:xfrm rot="16200000" flipH="1">
            <a:off x="3029076" y="3795657"/>
            <a:ext cx="538546" cy="1898773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8">
            <a:extLst>
              <a:ext uri="{FF2B5EF4-FFF2-40B4-BE49-F238E27FC236}">
                <a16:creationId xmlns:a16="http://schemas.microsoft.com/office/drawing/2014/main" id="{B700D049-5FF5-EF39-4921-EE66B43801C7}"/>
              </a:ext>
            </a:extLst>
          </p:cNvPr>
          <p:cNvCxnSpPr>
            <a:cxnSpLocks/>
            <a:stCxn id="9" idx="2"/>
            <a:endCxn id="31" idx="3"/>
          </p:cNvCxnSpPr>
          <p:nvPr/>
        </p:nvCxnSpPr>
        <p:spPr>
          <a:xfrm rot="5400000">
            <a:off x="8181444" y="3170064"/>
            <a:ext cx="538546" cy="3149961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5D7BA7-DB7E-6AD0-D87D-3A62659CC8EC}"/>
              </a:ext>
            </a:extLst>
          </p:cNvPr>
          <p:cNvSpPr txBox="1"/>
          <p:nvPr/>
        </p:nvSpPr>
        <p:spPr>
          <a:xfrm>
            <a:off x="991021" y="773074"/>
            <a:ext cx="2477077" cy="205104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Systems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Concept Mapping;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systems thinking;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Modelling (human pop.); Modelling (fish pop.);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Frameworks for people &amp; nature;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Measuring biodiversity;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Critical analysis</a:t>
            </a:r>
            <a:endParaRPr lang="en-GB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622B08-5A32-15D5-21D2-A942D746A574}"/>
              </a:ext>
            </a:extLst>
          </p:cNvPr>
          <p:cNvCxnSpPr>
            <a:cxnSpLocks/>
            <a:stCxn id="14" idx="2"/>
            <a:endCxn id="3" idx="0"/>
          </p:cNvCxnSpPr>
          <p:nvPr/>
        </p:nvCxnSpPr>
        <p:spPr>
          <a:xfrm>
            <a:off x="2229560" y="2824116"/>
            <a:ext cx="119403" cy="104171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736013-800C-40A1-8749-6A85CADA4CBC}"/>
              </a:ext>
            </a:extLst>
          </p:cNvPr>
          <p:cNvSpPr txBox="1"/>
          <p:nvPr/>
        </p:nvSpPr>
        <p:spPr>
          <a:xfrm>
            <a:off x="3716595" y="1451407"/>
            <a:ext cx="4351124" cy="1374294"/>
          </a:xfrm>
          <a:prstGeom prst="rect">
            <a:avLst/>
          </a:prstGeom>
          <a:solidFill>
            <a:schemeClr val="bg2"/>
          </a:solidFill>
          <a:ln w="28575">
            <a:solidFill>
              <a:srgbClr val="EE82EE"/>
            </a:solidFill>
          </a:ln>
        </p:spPr>
        <p:txBody>
          <a:bodyPr wrap="square" numCol="2" rtlCol="0">
            <a:noAutofit/>
          </a:bodyPr>
          <a:lstStyle/>
          <a:p>
            <a:r>
              <a:rPr lang="en-US" sz="1400" b="1" i="1" dirty="0"/>
              <a:t>Interpersonal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Unc</a:t>
            </a:r>
            <a:r>
              <a:rPr lang="en-US" sz="1400" dirty="0"/>
              <a:t>. Bias &amp; Act. Bystander;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Eco-anxiety;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Team Dynamics;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Teamwork in Practice;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Peer Assessment of Groupwork in Practice;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Communications (SGS video &amp; poster);</a:t>
            </a:r>
            <a:endParaRPr lang="en-GB" sz="1400" b="1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F35C48-6DE3-2E70-CE07-832B271DF991}"/>
              </a:ext>
            </a:extLst>
          </p:cNvPr>
          <p:cNvCxnSpPr>
            <a:cxnSpLocks/>
            <a:stCxn id="16" idx="2"/>
            <a:endCxn id="3" idx="0"/>
          </p:cNvCxnSpPr>
          <p:nvPr/>
        </p:nvCxnSpPr>
        <p:spPr>
          <a:xfrm flipH="1">
            <a:off x="2348963" y="2825701"/>
            <a:ext cx="3543194" cy="104013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28B298-6103-37E9-5654-1CC2432BD6F6}"/>
              </a:ext>
            </a:extLst>
          </p:cNvPr>
          <p:cNvCxnSpPr>
            <a:cxnSpLocks/>
            <a:stCxn id="16" idx="2"/>
            <a:endCxn id="9" idx="1"/>
          </p:cNvCxnSpPr>
          <p:nvPr/>
        </p:nvCxnSpPr>
        <p:spPr>
          <a:xfrm>
            <a:off x="5892157" y="2825701"/>
            <a:ext cx="2841884" cy="13451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AE5511-2A1B-E270-DB94-4B12FA245DF1}"/>
              </a:ext>
            </a:extLst>
          </p:cNvPr>
          <p:cNvCxnSpPr>
            <a:cxnSpLocks/>
            <a:stCxn id="16" idx="2"/>
            <a:endCxn id="31" idx="0"/>
          </p:cNvCxnSpPr>
          <p:nvPr/>
        </p:nvCxnSpPr>
        <p:spPr>
          <a:xfrm flipH="1">
            <a:off x="5561736" y="2825701"/>
            <a:ext cx="330421" cy="18836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B325AA8-8496-F1AF-601A-E330C0F810C6}"/>
              </a:ext>
            </a:extLst>
          </p:cNvPr>
          <p:cNvSpPr txBox="1"/>
          <p:nvPr/>
        </p:nvSpPr>
        <p:spPr>
          <a:xfrm>
            <a:off x="8223556" y="1400362"/>
            <a:ext cx="2977423" cy="134471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Futures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Modelling (human pop.);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Modelling (fish pop.);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Visioning;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Risk Perception &amp; Communication</a:t>
            </a:r>
            <a:endParaRPr lang="en-GB" sz="1400" b="1" i="1" dirty="0"/>
          </a:p>
        </p:txBody>
      </p:sp>
      <p:cxnSp>
        <p:nvCxnSpPr>
          <p:cNvPr id="21" name="Straight Connector 47">
            <a:extLst>
              <a:ext uri="{FF2B5EF4-FFF2-40B4-BE49-F238E27FC236}">
                <a16:creationId xmlns:a16="http://schemas.microsoft.com/office/drawing/2014/main" id="{B877F6E1-B64F-C3DE-934E-3FCEC133F27B}"/>
              </a:ext>
            </a:extLst>
          </p:cNvPr>
          <p:cNvCxnSpPr>
            <a:cxnSpLocks/>
            <a:stCxn id="20" idx="2"/>
            <a:endCxn id="5" idx="0"/>
          </p:cNvCxnSpPr>
          <p:nvPr/>
        </p:nvCxnSpPr>
        <p:spPr>
          <a:xfrm>
            <a:off x="9712268" y="2745072"/>
            <a:ext cx="313428" cy="23920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">
            <a:extLst>
              <a:ext uri="{FF2B5EF4-FFF2-40B4-BE49-F238E27FC236}">
                <a16:creationId xmlns:a16="http://schemas.microsoft.com/office/drawing/2014/main" id="{573F115B-A487-3F74-9A21-F5F5DB0F5F2C}"/>
              </a:ext>
            </a:extLst>
          </p:cNvPr>
          <p:cNvCxnSpPr>
            <a:cxnSpLocks/>
            <a:stCxn id="20" idx="2"/>
            <a:endCxn id="9" idx="0"/>
          </p:cNvCxnSpPr>
          <p:nvPr/>
        </p:nvCxnSpPr>
        <p:spPr>
          <a:xfrm>
            <a:off x="9712268" y="2745072"/>
            <a:ext cx="313429" cy="112075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3BE831-22C5-2D83-4925-ED0FFACB6B81}"/>
              </a:ext>
            </a:extLst>
          </p:cNvPr>
          <p:cNvCxnSpPr>
            <a:cxnSpLocks/>
            <a:stCxn id="16" idx="2"/>
            <a:endCxn id="11" idx="3"/>
          </p:cNvCxnSpPr>
          <p:nvPr/>
        </p:nvCxnSpPr>
        <p:spPr>
          <a:xfrm>
            <a:off x="5892157" y="2825701"/>
            <a:ext cx="2845683" cy="53512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0D3CE7F-0E00-EF28-57DC-F6FB546F195B}"/>
              </a:ext>
            </a:extLst>
          </p:cNvPr>
          <p:cNvSpPr txBox="1"/>
          <p:nvPr/>
        </p:nvSpPr>
        <p:spPr>
          <a:xfrm>
            <a:off x="985571" y="5415264"/>
            <a:ext cx="3102219" cy="1204994"/>
          </a:xfrm>
          <a:prstGeom prst="rect">
            <a:avLst/>
          </a:prstGeom>
          <a:solidFill>
            <a:schemeClr val="bg2"/>
          </a:solidFill>
          <a:ln w="28575">
            <a:solidFill>
              <a:srgbClr val="FF8C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Strategic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Concept map &amp; SGS policy recs;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Transformation / strategies exercise;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Critical analysis</a:t>
            </a:r>
            <a:endParaRPr lang="en-GB" sz="1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F75ECE-0281-FFE1-6435-B6D56ECCFC6F}"/>
              </a:ext>
            </a:extLst>
          </p:cNvPr>
          <p:cNvCxnSpPr>
            <a:cxnSpLocks/>
            <a:stCxn id="24" idx="3"/>
            <a:endCxn id="31" idx="2"/>
          </p:cNvCxnSpPr>
          <p:nvPr/>
        </p:nvCxnSpPr>
        <p:spPr>
          <a:xfrm flipV="1">
            <a:off x="4087790" y="5319287"/>
            <a:ext cx="1473946" cy="69847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89DEF6-D835-60D5-8F1B-A9756AD6EBAA}"/>
              </a:ext>
            </a:extLst>
          </p:cNvPr>
          <p:cNvCxnSpPr>
            <a:cxnSpLocks/>
            <a:stCxn id="3" idx="3"/>
            <a:endCxn id="27" idx="0"/>
          </p:cNvCxnSpPr>
          <p:nvPr/>
        </p:nvCxnSpPr>
        <p:spPr>
          <a:xfrm>
            <a:off x="3640619" y="4170801"/>
            <a:ext cx="5781690" cy="123579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4A1EC8A-1A2F-9E04-AB8B-EB8ABFE4E0F4}"/>
              </a:ext>
            </a:extLst>
          </p:cNvPr>
          <p:cNvSpPr txBox="1"/>
          <p:nvPr/>
        </p:nvSpPr>
        <p:spPr>
          <a:xfrm>
            <a:off x="7085237" y="5406594"/>
            <a:ext cx="4674144" cy="126670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/>
            </a:solidFill>
          </a:ln>
        </p:spPr>
        <p:txBody>
          <a:bodyPr wrap="square" numCol="2" rtlCol="0">
            <a:noAutofit/>
          </a:bodyPr>
          <a:lstStyle/>
          <a:p>
            <a:r>
              <a:rPr lang="en-US" sz="1400" b="1" i="1" dirty="0"/>
              <a:t>Values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Measuring Biodiversity;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Risk Perception &amp; Communication;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Six Thinking Hats;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Argument Mapping;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Debating;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Frameworks for people &amp; nature;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critical analysis</a:t>
            </a:r>
            <a:endParaRPr lang="en-GB" sz="1400" b="1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9DE12-0E59-2AB0-B84E-F8CFA452AE75}"/>
              </a:ext>
            </a:extLst>
          </p:cNvPr>
          <p:cNvSpPr/>
          <p:nvPr/>
        </p:nvSpPr>
        <p:spPr>
          <a:xfrm>
            <a:off x="432619" y="481781"/>
            <a:ext cx="11513575" cy="624348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F3A96D-589F-36F4-C41B-A67F358A0885}"/>
              </a:ext>
            </a:extLst>
          </p:cNvPr>
          <p:cNvSpPr txBox="1"/>
          <p:nvPr/>
        </p:nvSpPr>
        <p:spPr>
          <a:xfrm>
            <a:off x="3716595" y="132737"/>
            <a:ext cx="3517718" cy="78012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i="1" dirty="0"/>
              <a:t>Integrated Problem-Solving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Sustainability problem solving framework;</a:t>
            </a:r>
            <a:endParaRPr lang="en-GB" sz="1400" b="1" i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A3BC04-0EE1-53B6-1355-A326D1A40DC4}"/>
              </a:ext>
            </a:extLst>
          </p:cNvPr>
          <p:cNvCxnSpPr>
            <a:cxnSpLocks/>
            <a:stCxn id="9" idx="2"/>
            <a:endCxn id="27" idx="0"/>
          </p:cNvCxnSpPr>
          <p:nvPr/>
        </p:nvCxnSpPr>
        <p:spPr>
          <a:xfrm flipH="1">
            <a:off x="9422309" y="4475771"/>
            <a:ext cx="603388" cy="93082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1A37FB4-C12B-4661-8219-F4BFAE3DDD9B}"/>
              </a:ext>
            </a:extLst>
          </p:cNvPr>
          <p:cNvSpPr txBox="1"/>
          <p:nvPr/>
        </p:nvSpPr>
        <p:spPr>
          <a:xfrm>
            <a:off x="4247736" y="4709347"/>
            <a:ext cx="2628000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develop t</a:t>
            </a: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ransformation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trategies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90A9C2-C2C1-5523-0066-24FCB36B7C2A}"/>
              </a:ext>
            </a:extLst>
          </p:cNvPr>
          <p:cNvCxnSpPr>
            <a:cxnSpLocks/>
            <a:stCxn id="14" idx="2"/>
            <a:endCxn id="9" idx="1"/>
          </p:cNvCxnSpPr>
          <p:nvPr/>
        </p:nvCxnSpPr>
        <p:spPr>
          <a:xfrm>
            <a:off x="2229560" y="2824116"/>
            <a:ext cx="6504481" cy="134668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24ECC1-E9C7-0091-9271-ADAB7824C0CC}"/>
              </a:ext>
            </a:extLst>
          </p:cNvPr>
          <p:cNvCxnSpPr>
            <a:cxnSpLocks/>
            <a:stCxn id="14" idx="2"/>
            <a:endCxn id="11" idx="3"/>
          </p:cNvCxnSpPr>
          <p:nvPr/>
        </p:nvCxnSpPr>
        <p:spPr>
          <a:xfrm>
            <a:off x="2229560" y="2824116"/>
            <a:ext cx="6508280" cy="53670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D79B293-117D-C4AD-C8A0-922E07C2E96A}"/>
              </a:ext>
            </a:extLst>
          </p:cNvPr>
          <p:cNvGrpSpPr/>
          <p:nvPr/>
        </p:nvGrpSpPr>
        <p:grpSpPr>
          <a:xfrm>
            <a:off x="6514516" y="171602"/>
            <a:ext cx="684415" cy="529995"/>
            <a:chOff x="775351" y="1285431"/>
            <a:chExt cx="2724852" cy="1994914"/>
          </a:xfrm>
        </p:grpSpPr>
        <p:pic>
          <p:nvPicPr>
            <p:cNvPr id="117" name="Graphic 116" descr="Connections outline">
              <a:extLst>
                <a:ext uri="{FF2B5EF4-FFF2-40B4-BE49-F238E27FC236}">
                  <a16:creationId xmlns:a16="http://schemas.microsoft.com/office/drawing/2014/main" id="{79F7CD45-FBEC-FCC2-39DA-70B61BD4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30952" y="1746744"/>
              <a:ext cx="1047324" cy="1022401"/>
            </a:xfrm>
            <a:prstGeom prst="rect">
              <a:avLst/>
            </a:prstGeom>
          </p:spPr>
        </p:pic>
        <p:pic>
          <p:nvPicPr>
            <p:cNvPr id="118" name="Graphic 117" descr="Playbook outline">
              <a:extLst>
                <a:ext uri="{FF2B5EF4-FFF2-40B4-BE49-F238E27FC236}">
                  <a16:creationId xmlns:a16="http://schemas.microsoft.com/office/drawing/2014/main" id="{DB24EA9D-AFE9-824D-F46F-D0E2E74BD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2879" y="2257944"/>
              <a:ext cx="1047324" cy="1022401"/>
            </a:xfrm>
            <a:prstGeom prst="rect">
              <a:avLst/>
            </a:prstGeom>
          </p:spPr>
        </p:pic>
        <p:pic>
          <p:nvPicPr>
            <p:cNvPr id="119" name="Graphic 118" descr="Scales of justice outline">
              <a:extLst>
                <a:ext uri="{FF2B5EF4-FFF2-40B4-BE49-F238E27FC236}">
                  <a16:creationId xmlns:a16="http://schemas.microsoft.com/office/drawing/2014/main" id="{602563D2-4B57-9A66-FA40-8D7FFB987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5351" y="2257944"/>
              <a:ext cx="1047324" cy="1022401"/>
            </a:xfrm>
            <a:prstGeom prst="rect">
              <a:avLst/>
            </a:prstGeom>
          </p:spPr>
        </p:pic>
        <p:pic>
          <p:nvPicPr>
            <p:cNvPr id="120" name="Graphic 119" descr="Future outline">
              <a:extLst>
                <a:ext uri="{FF2B5EF4-FFF2-40B4-BE49-F238E27FC236}">
                  <a16:creationId xmlns:a16="http://schemas.microsoft.com/office/drawing/2014/main" id="{78842D0D-F86E-D8F5-4C51-161E966BE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2879" y="1285431"/>
              <a:ext cx="1047324" cy="1022401"/>
            </a:xfrm>
            <a:prstGeom prst="rect">
              <a:avLst/>
            </a:prstGeom>
          </p:spPr>
        </p:pic>
        <p:pic>
          <p:nvPicPr>
            <p:cNvPr id="121" name="Graphic 120" descr="Artificial Intelligence outline">
              <a:extLst>
                <a:ext uri="{FF2B5EF4-FFF2-40B4-BE49-F238E27FC236}">
                  <a16:creationId xmlns:a16="http://schemas.microsoft.com/office/drawing/2014/main" id="{3D76AB1C-A017-65D4-5314-8E58DBF15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5351" y="1380530"/>
              <a:ext cx="1047324" cy="1022401"/>
            </a:xfrm>
            <a:prstGeom prst="rect">
              <a:avLst/>
            </a:prstGeom>
          </p:spPr>
        </p:pic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67007103-56CE-EEE8-BA75-2F3145C70B8A}"/>
                </a:ext>
              </a:extLst>
            </p:cNvPr>
            <p:cNvSpPr/>
            <p:nvPr/>
          </p:nvSpPr>
          <p:spPr>
            <a:xfrm>
              <a:off x="775351" y="1380530"/>
              <a:ext cx="2724852" cy="1899815"/>
            </a:xfrm>
            <a:custGeom>
              <a:avLst/>
              <a:gdLst>
                <a:gd name="connsiteX0" fmla="*/ 0 w 2724852"/>
                <a:gd name="connsiteY0" fmla="*/ 316642 h 1899815"/>
                <a:gd name="connsiteX1" fmla="*/ 316642 w 2724852"/>
                <a:gd name="connsiteY1" fmla="*/ 0 h 1899815"/>
                <a:gd name="connsiteX2" fmla="*/ 776787 w 2724852"/>
                <a:gd name="connsiteY2" fmla="*/ 0 h 1899815"/>
                <a:gd name="connsiteX3" fmla="*/ 1299679 w 2724852"/>
                <a:gd name="connsiteY3" fmla="*/ 0 h 1899815"/>
                <a:gd name="connsiteX4" fmla="*/ 1843487 w 2724852"/>
                <a:gd name="connsiteY4" fmla="*/ 0 h 1899815"/>
                <a:gd name="connsiteX5" fmla="*/ 2408210 w 2724852"/>
                <a:gd name="connsiteY5" fmla="*/ 0 h 1899815"/>
                <a:gd name="connsiteX6" fmla="*/ 2724852 w 2724852"/>
                <a:gd name="connsiteY6" fmla="*/ 316642 h 1899815"/>
                <a:gd name="connsiteX7" fmla="*/ 2724852 w 2724852"/>
                <a:gd name="connsiteY7" fmla="*/ 764150 h 1899815"/>
                <a:gd name="connsiteX8" fmla="*/ 2724852 w 2724852"/>
                <a:gd name="connsiteY8" fmla="*/ 1198992 h 1899815"/>
                <a:gd name="connsiteX9" fmla="*/ 2724852 w 2724852"/>
                <a:gd name="connsiteY9" fmla="*/ 1583173 h 1899815"/>
                <a:gd name="connsiteX10" fmla="*/ 2408210 w 2724852"/>
                <a:gd name="connsiteY10" fmla="*/ 1899815 h 1899815"/>
                <a:gd name="connsiteX11" fmla="*/ 1948065 w 2724852"/>
                <a:gd name="connsiteY11" fmla="*/ 1899815 h 1899815"/>
                <a:gd name="connsiteX12" fmla="*/ 1383342 w 2724852"/>
                <a:gd name="connsiteY12" fmla="*/ 1899815 h 1899815"/>
                <a:gd name="connsiteX13" fmla="*/ 923197 w 2724852"/>
                <a:gd name="connsiteY13" fmla="*/ 1899815 h 1899815"/>
                <a:gd name="connsiteX14" fmla="*/ 316642 w 2724852"/>
                <a:gd name="connsiteY14" fmla="*/ 1899815 h 1899815"/>
                <a:gd name="connsiteX15" fmla="*/ 0 w 2724852"/>
                <a:gd name="connsiteY15" fmla="*/ 1583173 h 1899815"/>
                <a:gd name="connsiteX16" fmla="*/ 0 w 2724852"/>
                <a:gd name="connsiteY16" fmla="*/ 1135665 h 1899815"/>
                <a:gd name="connsiteX17" fmla="*/ 0 w 2724852"/>
                <a:gd name="connsiteY17" fmla="*/ 700823 h 1899815"/>
                <a:gd name="connsiteX18" fmla="*/ 0 w 2724852"/>
                <a:gd name="connsiteY18" fmla="*/ 316642 h 189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4852" h="1899815" extrusionOk="0">
                  <a:moveTo>
                    <a:pt x="0" y="316642"/>
                  </a:moveTo>
                  <a:cubicBezTo>
                    <a:pt x="22602" y="125671"/>
                    <a:pt x="100830" y="-2192"/>
                    <a:pt x="316642" y="0"/>
                  </a:cubicBezTo>
                  <a:cubicBezTo>
                    <a:pt x="526243" y="-30624"/>
                    <a:pt x="569607" y="19427"/>
                    <a:pt x="776787" y="0"/>
                  </a:cubicBezTo>
                  <a:cubicBezTo>
                    <a:pt x="983967" y="-19427"/>
                    <a:pt x="1043160" y="2740"/>
                    <a:pt x="1299679" y="0"/>
                  </a:cubicBezTo>
                  <a:cubicBezTo>
                    <a:pt x="1556198" y="-2740"/>
                    <a:pt x="1703999" y="8035"/>
                    <a:pt x="1843487" y="0"/>
                  </a:cubicBezTo>
                  <a:cubicBezTo>
                    <a:pt x="1982975" y="-8035"/>
                    <a:pt x="2233273" y="9779"/>
                    <a:pt x="2408210" y="0"/>
                  </a:cubicBezTo>
                  <a:cubicBezTo>
                    <a:pt x="2609717" y="-35700"/>
                    <a:pt x="2699884" y="104060"/>
                    <a:pt x="2724852" y="316642"/>
                  </a:cubicBezTo>
                  <a:cubicBezTo>
                    <a:pt x="2742964" y="497403"/>
                    <a:pt x="2706104" y="611649"/>
                    <a:pt x="2724852" y="764150"/>
                  </a:cubicBezTo>
                  <a:cubicBezTo>
                    <a:pt x="2743600" y="916651"/>
                    <a:pt x="2708267" y="1025647"/>
                    <a:pt x="2724852" y="1198992"/>
                  </a:cubicBezTo>
                  <a:cubicBezTo>
                    <a:pt x="2741437" y="1372337"/>
                    <a:pt x="2694096" y="1466647"/>
                    <a:pt x="2724852" y="1583173"/>
                  </a:cubicBezTo>
                  <a:cubicBezTo>
                    <a:pt x="2713151" y="1769333"/>
                    <a:pt x="2609770" y="1904380"/>
                    <a:pt x="2408210" y="1899815"/>
                  </a:cubicBezTo>
                  <a:cubicBezTo>
                    <a:pt x="2303533" y="1945020"/>
                    <a:pt x="2087506" y="1860333"/>
                    <a:pt x="1948065" y="1899815"/>
                  </a:cubicBezTo>
                  <a:cubicBezTo>
                    <a:pt x="1808625" y="1939297"/>
                    <a:pt x="1649241" y="1856627"/>
                    <a:pt x="1383342" y="1899815"/>
                  </a:cubicBezTo>
                  <a:cubicBezTo>
                    <a:pt x="1117443" y="1943003"/>
                    <a:pt x="1118264" y="1857718"/>
                    <a:pt x="923197" y="1899815"/>
                  </a:cubicBezTo>
                  <a:cubicBezTo>
                    <a:pt x="728131" y="1941912"/>
                    <a:pt x="579329" y="1891951"/>
                    <a:pt x="316642" y="1899815"/>
                  </a:cubicBezTo>
                  <a:cubicBezTo>
                    <a:pt x="136700" y="1897441"/>
                    <a:pt x="26108" y="1771060"/>
                    <a:pt x="0" y="1583173"/>
                  </a:cubicBezTo>
                  <a:cubicBezTo>
                    <a:pt x="-22489" y="1442470"/>
                    <a:pt x="23189" y="1296320"/>
                    <a:pt x="0" y="1135665"/>
                  </a:cubicBezTo>
                  <a:cubicBezTo>
                    <a:pt x="-23189" y="975010"/>
                    <a:pt x="43859" y="873619"/>
                    <a:pt x="0" y="700823"/>
                  </a:cubicBezTo>
                  <a:cubicBezTo>
                    <a:pt x="-43859" y="528027"/>
                    <a:pt x="28310" y="428890"/>
                    <a:pt x="0" y="316642"/>
                  </a:cubicBezTo>
                  <a:close/>
                </a:path>
              </a:pathLst>
            </a:custGeom>
            <a:noFill/>
            <a:ln w="38100">
              <a:solidFill>
                <a:srgbClr val="0064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4067298641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</a:endParaRPr>
            </a:p>
          </p:txBody>
        </p:sp>
      </p:grpSp>
      <p:pic>
        <p:nvPicPr>
          <p:cNvPr id="123" name="Graphic 122" descr="Connections outline">
            <a:extLst>
              <a:ext uri="{FF2B5EF4-FFF2-40B4-BE49-F238E27FC236}">
                <a16:creationId xmlns:a16="http://schemas.microsoft.com/office/drawing/2014/main" id="{E5C235A2-C58F-BE51-010C-41E71C8D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1657" y="1387426"/>
            <a:ext cx="654726" cy="654726"/>
          </a:xfrm>
          <a:prstGeom prst="rect">
            <a:avLst/>
          </a:prstGeom>
        </p:spPr>
      </p:pic>
      <p:pic>
        <p:nvPicPr>
          <p:cNvPr id="34" name="Graphic 33" descr="Artificial Intelligence outline">
            <a:extLst>
              <a:ext uri="{FF2B5EF4-FFF2-40B4-BE49-F238E27FC236}">
                <a16:creationId xmlns:a16="http://schemas.microsoft.com/office/drawing/2014/main" id="{D97E8033-5A6A-3B6A-F0B0-B97E110E67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5197" y="801624"/>
            <a:ext cx="649783" cy="649783"/>
          </a:xfrm>
          <a:prstGeom prst="rect">
            <a:avLst/>
          </a:prstGeom>
        </p:spPr>
      </p:pic>
      <p:pic>
        <p:nvPicPr>
          <p:cNvPr id="35" name="Graphic 34" descr="Future outline">
            <a:extLst>
              <a:ext uri="{FF2B5EF4-FFF2-40B4-BE49-F238E27FC236}">
                <a16:creationId xmlns:a16="http://schemas.microsoft.com/office/drawing/2014/main" id="{30FC9594-40AA-A42D-7329-D1E22FB1F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1899" y="1355227"/>
            <a:ext cx="669080" cy="669080"/>
          </a:xfrm>
          <a:prstGeom prst="rect">
            <a:avLst/>
          </a:prstGeom>
        </p:spPr>
      </p:pic>
      <p:pic>
        <p:nvPicPr>
          <p:cNvPr id="37" name="Graphic 36" descr="Playbook outline">
            <a:extLst>
              <a:ext uri="{FF2B5EF4-FFF2-40B4-BE49-F238E27FC236}">
                <a16:creationId xmlns:a16="http://schemas.microsoft.com/office/drawing/2014/main" id="{27E7D0D4-7A19-DBBF-A60A-3E1AA75090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14980" y="5913057"/>
            <a:ext cx="691463" cy="691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047FD-B6AB-B64F-0FAB-1EDBE023EDCE}"/>
              </a:ext>
            </a:extLst>
          </p:cNvPr>
          <p:cNvSpPr txBox="1"/>
          <p:nvPr/>
        </p:nvSpPr>
        <p:spPr>
          <a:xfrm>
            <a:off x="8734040" y="2984275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create future scenarios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2" name="Graphic 41" descr="Scales of justice outline">
            <a:extLst>
              <a:ext uri="{FF2B5EF4-FFF2-40B4-BE49-F238E27FC236}">
                <a16:creationId xmlns:a16="http://schemas.microsoft.com/office/drawing/2014/main" id="{43B3CDFC-58FC-A2E7-7948-A0EC493C0E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3288" y="5367533"/>
            <a:ext cx="603389" cy="6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DAD67-8820-7A95-3514-4553C8A00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D9D391-BDD4-C324-2D3A-48BEAE5E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324137-D211-C175-642B-43478EE0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11728-007F-7A9F-37E9-E34A7D43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A36E5B-A540-394A-0F8A-5E6CC94E3BBC}"/>
              </a:ext>
            </a:extLst>
          </p:cNvPr>
          <p:cNvSpPr/>
          <p:nvPr/>
        </p:nvSpPr>
        <p:spPr>
          <a:xfrm>
            <a:off x="1872755" y="1041700"/>
            <a:ext cx="8128000" cy="1017508"/>
          </a:xfrm>
          <a:custGeom>
            <a:avLst/>
            <a:gdLst>
              <a:gd name="connsiteX0" fmla="*/ 0 w 8128000"/>
              <a:gd name="connsiteY0" fmla="*/ 101751 h 1017508"/>
              <a:gd name="connsiteX1" fmla="*/ 101751 w 8128000"/>
              <a:gd name="connsiteY1" fmla="*/ 0 h 1017508"/>
              <a:gd name="connsiteX2" fmla="*/ 8026249 w 8128000"/>
              <a:gd name="connsiteY2" fmla="*/ 0 h 1017508"/>
              <a:gd name="connsiteX3" fmla="*/ 8128000 w 8128000"/>
              <a:gd name="connsiteY3" fmla="*/ 101751 h 1017508"/>
              <a:gd name="connsiteX4" fmla="*/ 8128000 w 8128000"/>
              <a:gd name="connsiteY4" fmla="*/ 915757 h 1017508"/>
              <a:gd name="connsiteX5" fmla="*/ 8026249 w 8128000"/>
              <a:gd name="connsiteY5" fmla="*/ 1017508 h 1017508"/>
              <a:gd name="connsiteX6" fmla="*/ 101751 w 8128000"/>
              <a:gd name="connsiteY6" fmla="*/ 1017508 h 1017508"/>
              <a:gd name="connsiteX7" fmla="*/ 0 w 8128000"/>
              <a:gd name="connsiteY7" fmla="*/ 915757 h 1017508"/>
              <a:gd name="connsiteX8" fmla="*/ 0 w 8128000"/>
              <a:gd name="connsiteY8" fmla="*/ 101751 h 101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017508">
                <a:moveTo>
                  <a:pt x="0" y="101751"/>
                </a:moveTo>
                <a:cubicBezTo>
                  <a:pt x="0" y="45555"/>
                  <a:pt x="45555" y="0"/>
                  <a:pt x="101751" y="0"/>
                </a:cubicBezTo>
                <a:lnTo>
                  <a:pt x="8026249" y="0"/>
                </a:lnTo>
                <a:cubicBezTo>
                  <a:pt x="8082445" y="0"/>
                  <a:pt x="8128000" y="45555"/>
                  <a:pt x="8128000" y="101751"/>
                </a:cubicBezTo>
                <a:lnTo>
                  <a:pt x="8128000" y="915757"/>
                </a:lnTo>
                <a:cubicBezTo>
                  <a:pt x="8128000" y="971953"/>
                  <a:pt x="8082445" y="1017508"/>
                  <a:pt x="8026249" y="1017508"/>
                </a:cubicBezTo>
                <a:lnTo>
                  <a:pt x="101751" y="1017508"/>
                </a:lnTo>
                <a:cubicBezTo>
                  <a:pt x="45555" y="1017508"/>
                  <a:pt x="0" y="971953"/>
                  <a:pt x="0" y="915757"/>
                </a:cubicBezTo>
                <a:lnTo>
                  <a:pt x="0" y="1017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910468"/>
              <a:satOff val="20238"/>
              <a:lumOff val="-17059"/>
              <a:alphaOff val="0"/>
            </a:schemeClr>
          </a:fillRef>
          <a:effectRef idx="0">
            <a:schemeClr val="accent3">
              <a:hueOff val="-14910468"/>
              <a:satOff val="20238"/>
              <a:lumOff val="-1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22" tIns="151722" rIns="151722" bIns="1517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/>
              <a:t>Are we developing graduates to be sustainability problem solvers?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1C0E76-0DD5-53A4-7FF0-F00F115FBDA1}"/>
              </a:ext>
            </a:extLst>
          </p:cNvPr>
          <p:cNvSpPr/>
          <p:nvPr/>
        </p:nvSpPr>
        <p:spPr>
          <a:xfrm>
            <a:off x="1872755" y="2430721"/>
            <a:ext cx="8128000" cy="1017508"/>
          </a:xfrm>
          <a:custGeom>
            <a:avLst/>
            <a:gdLst>
              <a:gd name="connsiteX0" fmla="*/ 0 w 8128000"/>
              <a:gd name="connsiteY0" fmla="*/ 101751 h 1017508"/>
              <a:gd name="connsiteX1" fmla="*/ 101751 w 8128000"/>
              <a:gd name="connsiteY1" fmla="*/ 0 h 1017508"/>
              <a:gd name="connsiteX2" fmla="*/ 8026249 w 8128000"/>
              <a:gd name="connsiteY2" fmla="*/ 0 h 1017508"/>
              <a:gd name="connsiteX3" fmla="*/ 8128000 w 8128000"/>
              <a:gd name="connsiteY3" fmla="*/ 101751 h 1017508"/>
              <a:gd name="connsiteX4" fmla="*/ 8128000 w 8128000"/>
              <a:gd name="connsiteY4" fmla="*/ 915757 h 1017508"/>
              <a:gd name="connsiteX5" fmla="*/ 8026249 w 8128000"/>
              <a:gd name="connsiteY5" fmla="*/ 1017508 h 1017508"/>
              <a:gd name="connsiteX6" fmla="*/ 101751 w 8128000"/>
              <a:gd name="connsiteY6" fmla="*/ 1017508 h 1017508"/>
              <a:gd name="connsiteX7" fmla="*/ 0 w 8128000"/>
              <a:gd name="connsiteY7" fmla="*/ 915757 h 1017508"/>
              <a:gd name="connsiteX8" fmla="*/ 0 w 8128000"/>
              <a:gd name="connsiteY8" fmla="*/ 101751 h 101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017508">
                <a:moveTo>
                  <a:pt x="0" y="101751"/>
                </a:moveTo>
                <a:cubicBezTo>
                  <a:pt x="0" y="45555"/>
                  <a:pt x="45555" y="0"/>
                  <a:pt x="101751" y="0"/>
                </a:cubicBezTo>
                <a:lnTo>
                  <a:pt x="8026249" y="0"/>
                </a:lnTo>
                <a:cubicBezTo>
                  <a:pt x="8082445" y="0"/>
                  <a:pt x="8128000" y="45555"/>
                  <a:pt x="8128000" y="101751"/>
                </a:cubicBezTo>
                <a:lnTo>
                  <a:pt x="8128000" y="915757"/>
                </a:lnTo>
                <a:cubicBezTo>
                  <a:pt x="8128000" y="971953"/>
                  <a:pt x="8082445" y="1017508"/>
                  <a:pt x="8026249" y="1017508"/>
                </a:cubicBezTo>
                <a:lnTo>
                  <a:pt x="101751" y="1017508"/>
                </a:lnTo>
                <a:cubicBezTo>
                  <a:pt x="45555" y="1017508"/>
                  <a:pt x="0" y="971953"/>
                  <a:pt x="0" y="915757"/>
                </a:cubicBezTo>
                <a:lnTo>
                  <a:pt x="0" y="101751"/>
                </a:lnTo>
                <a:close/>
              </a:path>
            </a:pathLst>
          </a:custGeom>
          <a:solidFill>
            <a:srgbClr val="00B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910468"/>
              <a:satOff val="20238"/>
              <a:lumOff val="-17059"/>
              <a:alphaOff val="0"/>
            </a:schemeClr>
          </a:fillRef>
          <a:effectRef idx="0">
            <a:schemeClr val="accent3">
              <a:hueOff val="-14910468"/>
              <a:satOff val="20238"/>
              <a:lumOff val="-1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22" tIns="151722" rIns="151722" bIns="1517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/>
              <a:t>YES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FDFA97C-9FD9-AD9A-695D-048AA2A2BB1D}"/>
              </a:ext>
            </a:extLst>
          </p:cNvPr>
          <p:cNvSpPr/>
          <p:nvPr/>
        </p:nvSpPr>
        <p:spPr>
          <a:xfrm>
            <a:off x="1872755" y="3838451"/>
            <a:ext cx="8128000" cy="2065725"/>
          </a:xfrm>
          <a:custGeom>
            <a:avLst/>
            <a:gdLst>
              <a:gd name="connsiteX0" fmla="*/ 0 w 8128000"/>
              <a:gd name="connsiteY0" fmla="*/ 101751 h 1017508"/>
              <a:gd name="connsiteX1" fmla="*/ 101751 w 8128000"/>
              <a:gd name="connsiteY1" fmla="*/ 0 h 1017508"/>
              <a:gd name="connsiteX2" fmla="*/ 8026249 w 8128000"/>
              <a:gd name="connsiteY2" fmla="*/ 0 h 1017508"/>
              <a:gd name="connsiteX3" fmla="*/ 8128000 w 8128000"/>
              <a:gd name="connsiteY3" fmla="*/ 101751 h 1017508"/>
              <a:gd name="connsiteX4" fmla="*/ 8128000 w 8128000"/>
              <a:gd name="connsiteY4" fmla="*/ 915757 h 1017508"/>
              <a:gd name="connsiteX5" fmla="*/ 8026249 w 8128000"/>
              <a:gd name="connsiteY5" fmla="*/ 1017508 h 1017508"/>
              <a:gd name="connsiteX6" fmla="*/ 101751 w 8128000"/>
              <a:gd name="connsiteY6" fmla="*/ 1017508 h 1017508"/>
              <a:gd name="connsiteX7" fmla="*/ 0 w 8128000"/>
              <a:gd name="connsiteY7" fmla="*/ 915757 h 1017508"/>
              <a:gd name="connsiteX8" fmla="*/ 0 w 8128000"/>
              <a:gd name="connsiteY8" fmla="*/ 101751 h 101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017508">
                <a:moveTo>
                  <a:pt x="0" y="101751"/>
                </a:moveTo>
                <a:cubicBezTo>
                  <a:pt x="0" y="45555"/>
                  <a:pt x="45555" y="0"/>
                  <a:pt x="101751" y="0"/>
                </a:cubicBezTo>
                <a:lnTo>
                  <a:pt x="8026249" y="0"/>
                </a:lnTo>
                <a:cubicBezTo>
                  <a:pt x="8082445" y="0"/>
                  <a:pt x="8128000" y="45555"/>
                  <a:pt x="8128000" y="101751"/>
                </a:cubicBezTo>
                <a:lnTo>
                  <a:pt x="8128000" y="915757"/>
                </a:lnTo>
                <a:cubicBezTo>
                  <a:pt x="8128000" y="971953"/>
                  <a:pt x="8082445" y="1017508"/>
                  <a:pt x="8026249" y="1017508"/>
                </a:cubicBezTo>
                <a:lnTo>
                  <a:pt x="101751" y="1017508"/>
                </a:lnTo>
                <a:cubicBezTo>
                  <a:pt x="45555" y="1017508"/>
                  <a:pt x="0" y="971953"/>
                  <a:pt x="0" y="915757"/>
                </a:cubicBezTo>
                <a:lnTo>
                  <a:pt x="0" y="101751"/>
                </a:lnTo>
                <a:close/>
              </a:path>
            </a:pathLst>
          </a:custGeom>
          <a:solidFill>
            <a:srgbClr val="EE82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910468"/>
              <a:satOff val="20238"/>
              <a:lumOff val="-17059"/>
              <a:alphaOff val="0"/>
            </a:schemeClr>
          </a:fillRef>
          <a:effectRef idx="0">
            <a:schemeClr val="accent3">
              <a:hueOff val="-14910468"/>
              <a:satOff val="20238"/>
              <a:lumOff val="-1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22" tIns="151722" rIns="151722" bIns="151722" numCol="1" spcCol="1270" anchor="ctr" anchorCtr="0">
            <a:noAutofit/>
          </a:bodyPr>
          <a:lstStyle/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Integration?</a:t>
            </a:r>
          </a:p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3200" kern="1200" dirty="0"/>
              <a:t>Awareness?</a:t>
            </a:r>
          </a:p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Weak spots?</a:t>
            </a:r>
          </a:p>
        </p:txBody>
      </p:sp>
    </p:spTree>
    <p:extLst>
      <p:ext uri="{BB962C8B-B14F-4D97-AF65-F5344CB8AC3E}">
        <p14:creationId xmlns:p14="http://schemas.microsoft.com/office/powerpoint/2010/main" val="32755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D02A2-250D-9C00-5A54-431AE7B6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2EFD-BA23-6119-2607-763DF6B6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8430D2-7CBB-0219-289A-BF229A49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23DCF8-E23D-0C2D-C1BA-3C83717E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9530DD-B015-B99C-CF0A-AD0DC548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222591-9AF6-88B3-71A4-58E35649C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507583"/>
              </p:ext>
            </p:extLst>
          </p:nvPr>
        </p:nvGraphicFramePr>
        <p:xfrm>
          <a:off x="884687" y="719665"/>
          <a:ext cx="66030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771437-B64C-2910-31C0-396170A47E2B}"/>
              </a:ext>
            </a:extLst>
          </p:cNvPr>
          <p:cNvSpPr/>
          <p:nvPr/>
        </p:nvSpPr>
        <p:spPr>
          <a:xfrm>
            <a:off x="8805653" y="2199736"/>
            <a:ext cx="2501660" cy="19840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Successful Task Completion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FDC619E-5CE9-89F7-D114-9DED2494C967}"/>
              </a:ext>
            </a:extLst>
          </p:cNvPr>
          <p:cNvSpPr/>
          <p:nvPr/>
        </p:nvSpPr>
        <p:spPr>
          <a:xfrm>
            <a:off x="7623835" y="2769079"/>
            <a:ext cx="1035170" cy="85401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B3815-E3F2-7AEB-9AF4-CD48F74F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7782C-D4E6-37EE-2180-1CAA0C48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42757F-413A-4A07-83E3-0E2AF258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7AB857-DF8C-C487-2669-17C8564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825D8F3-AADC-C7D6-1695-DD7AD35C9E8C}"/>
              </a:ext>
            </a:extLst>
          </p:cNvPr>
          <p:cNvSpPr/>
          <p:nvPr/>
        </p:nvSpPr>
        <p:spPr>
          <a:xfrm>
            <a:off x="1108364" y="457284"/>
            <a:ext cx="9753599" cy="706498"/>
          </a:xfrm>
          <a:custGeom>
            <a:avLst/>
            <a:gdLst>
              <a:gd name="connsiteX0" fmla="*/ 0 w 8128000"/>
              <a:gd name="connsiteY0" fmla="*/ 101751 h 1017508"/>
              <a:gd name="connsiteX1" fmla="*/ 101751 w 8128000"/>
              <a:gd name="connsiteY1" fmla="*/ 0 h 1017508"/>
              <a:gd name="connsiteX2" fmla="*/ 8026249 w 8128000"/>
              <a:gd name="connsiteY2" fmla="*/ 0 h 1017508"/>
              <a:gd name="connsiteX3" fmla="*/ 8128000 w 8128000"/>
              <a:gd name="connsiteY3" fmla="*/ 101751 h 1017508"/>
              <a:gd name="connsiteX4" fmla="*/ 8128000 w 8128000"/>
              <a:gd name="connsiteY4" fmla="*/ 915757 h 1017508"/>
              <a:gd name="connsiteX5" fmla="*/ 8026249 w 8128000"/>
              <a:gd name="connsiteY5" fmla="*/ 1017508 h 1017508"/>
              <a:gd name="connsiteX6" fmla="*/ 101751 w 8128000"/>
              <a:gd name="connsiteY6" fmla="*/ 1017508 h 1017508"/>
              <a:gd name="connsiteX7" fmla="*/ 0 w 8128000"/>
              <a:gd name="connsiteY7" fmla="*/ 915757 h 1017508"/>
              <a:gd name="connsiteX8" fmla="*/ 0 w 8128000"/>
              <a:gd name="connsiteY8" fmla="*/ 101751 h 101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017508">
                <a:moveTo>
                  <a:pt x="0" y="101751"/>
                </a:moveTo>
                <a:cubicBezTo>
                  <a:pt x="0" y="45555"/>
                  <a:pt x="45555" y="0"/>
                  <a:pt x="101751" y="0"/>
                </a:cubicBezTo>
                <a:lnTo>
                  <a:pt x="8026249" y="0"/>
                </a:lnTo>
                <a:cubicBezTo>
                  <a:pt x="8082445" y="0"/>
                  <a:pt x="8128000" y="45555"/>
                  <a:pt x="8128000" y="101751"/>
                </a:cubicBezTo>
                <a:lnTo>
                  <a:pt x="8128000" y="915757"/>
                </a:lnTo>
                <a:cubicBezTo>
                  <a:pt x="8128000" y="971953"/>
                  <a:pt x="8082445" y="1017508"/>
                  <a:pt x="8026249" y="1017508"/>
                </a:cubicBezTo>
                <a:lnTo>
                  <a:pt x="101751" y="1017508"/>
                </a:lnTo>
                <a:cubicBezTo>
                  <a:pt x="45555" y="1017508"/>
                  <a:pt x="0" y="971953"/>
                  <a:pt x="0" y="915757"/>
                </a:cubicBezTo>
                <a:lnTo>
                  <a:pt x="0" y="1017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22" tIns="151722" rIns="151722" bIns="1517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/>
              <a:t>Mapping sustainability competencies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41C4BB-F6DD-BA01-3334-24C412FA5CE8}"/>
              </a:ext>
            </a:extLst>
          </p:cNvPr>
          <p:cNvSpPr/>
          <p:nvPr/>
        </p:nvSpPr>
        <p:spPr>
          <a:xfrm>
            <a:off x="1872755" y="1972706"/>
            <a:ext cx="8128000" cy="3079585"/>
          </a:xfrm>
          <a:custGeom>
            <a:avLst/>
            <a:gdLst>
              <a:gd name="connsiteX0" fmla="*/ 0 w 8128000"/>
              <a:gd name="connsiteY0" fmla="*/ 101751 h 1017508"/>
              <a:gd name="connsiteX1" fmla="*/ 101751 w 8128000"/>
              <a:gd name="connsiteY1" fmla="*/ 0 h 1017508"/>
              <a:gd name="connsiteX2" fmla="*/ 8026249 w 8128000"/>
              <a:gd name="connsiteY2" fmla="*/ 0 h 1017508"/>
              <a:gd name="connsiteX3" fmla="*/ 8128000 w 8128000"/>
              <a:gd name="connsiteY3" fmla="*/ 101751 h 1017508"/>
              <a:gd name="connsiteX4" fmla="*/ 8128000 w 8128000"/>
              <a:gd name="connsiteY4" fmla="*/ 915757 h 1017508"/>
              <a:gd name="connsiteX5" fmla="*/ 8026249 w 8128000"/>
              <a:gd name="connsiteY5" fmla="*/ 1017508 h 1017508"/>
              <a:gd name="connsiteX6" fmla="*/ 101751 w 8128000"/>
              <a:gd name="connsiteY6" fmla="*/ 1017508 h 1017508"/>
              <a:gd name="connsiteX7" fmla="*/ 0 w 8128000"/>
              <a:gd name="connsiteY7" fmla="*/ 915757 h 1017508"/>
              <a:gd name="connsiteX8" fmla="*/ 0 w 8128000"/>
              <a:gd name="connsiteY8" fmla="*/ 101751 h 101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017508">
                <a:moveTo>
                  <a:pt x="0" y="101751"/>
                </a:moveTo>
                <a:cubicBezTo>
                  <a:pt x="0" y="45555"/>
                  <a:pt x="45555" y="0"/>
                  <a:pt x="101751" y="0"/>
                </a:cubicBezTo>
                <a:lnTo>
                  <a:pt x="8026249" y="0"/>
                </a:lnTo>
                <a:cubicBezTo>
                  <a:pt x="8082445" y="0"/>
                  <a:pt x="8128000" y="45555"/>
                  <a:pt x="8128000" y="101751"/>
                </a:cubicBezTo>
                <a:lnTo>
                  <a:pt x="8128000" y="915757"/>
                </a:lnTo>
                <a:cubicBezTo>
                  <a:pt x="8128000" y="971953"/>
                  <a:pt x="8082445" y="1017508"/>
                  <a:pt x="8026249" y="1017508"/>
                </a:cubicBezTo>
                <a:lnTo>
                  <a:pt x="101751" y="1017508"/>
                </a:lnTo>
                <a:cubicBezTo>
                  <a:pt x="45555" y="1017508"/>
                  <a:pt x="0" y="971953"/>
                  <a:pt x="0" y="915757"/>
                </a:cubicBezTo>
                <a:lnTo>
                  <a:pt x="0" y="101751"/>
                </a:lnTo>
                <a:close/>
              </a:path>
            </a:pathLst>
          </a:custGeom>
          <a:solidFill>
            <a:srgbClr val="00B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910468"/>
              <a:satOff val="20238"/>
              <a:lumOff val="-17059"/>
              <a:alphaOff val="0"/>
            </a:schemeClr>
          </a:fillRef>
          <a:effectRef idx="0">
            <a:schemeClr val="accent3">
              <a:hueOff val="-14910468"/>
              <a:satOff val="20238"/>
              <a:lumOff val="-1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22" tIns="151722" rIns="151722" bIns="151722" numCol="1" spcCol="1270" anchor="ctr" anchorCtr="0">
            <a:noAutofit/>
          </a:bodyPr>
          <a:lstStyle/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à"/>
            </a:pPr>
            <a:r>
              <a:rPr lang="en-GB" sz="3200" kern="1200" dirty="0">
                <a:sym typeface="Wingdings" panose="05000000000000000000" pitchFamily="2" charset="2"/>
              </a:rPr>
              <a:t>Competency analysis</a:t>
            </a:r>
          </a:p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à"/>
            </a:pPr>
            <a:r>
              <a:rPr lang="en-GB" sz="3200" dirty="0">
                <a:sym typeface="Wingdings" panose="05000000000000000000" pitchFamily="2" charset="2"/>
              </a:rPr>
              <a:t>ILO mapping</a:t>
            </a:r>
          </a:p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à"/>
            </a:pPr>
            <a:r>
              <a:rPr lang="en-GB" sz="3200" kern="1200" dirty="0">
                <a:sym typeface="Wingdings" panose="05000000000000000000" pitchFamily="2" charset="2"/>
              </a:rPr>
              <a:t>Assessment mapping</a:t>
            </a:r>
          </a:p>
          <a:p>
            <a:pPr marL="45720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à"/>
            </a:pPr>
            <a:r>
              <a:rPr lang="en-GB" sz="3200" dirty="0">
                <a:sym typeface="Wingdings" panose="05000000000000000000" pitchFamily="2" charset="2"/>
              </a:rPr>
              <a:t>Different disciplines</a:t>
            </a:r>
          </a:p>
        </p:txBody>
      </p:sp>
    </p:spTree>
    <p:extLst>
      <p:ext uri="{BB962C8B-B14F-4D97-AF65-F5344CB8AC3E}">
        <p14:creationId xmlns:p14="http://schemas.microsoft.com/office/powerpoint/2010/main" val="1827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0E1A-A0E7-BE99-8729-56EE0B8D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C2315-7B74-22FA-BCB5-9531CE16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5EAFD-8A12-A97E-55D6-B2E4143E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Festival of Learning and Teaching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D362C-40B1-DA78-58ED-5101C47D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21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A27AFFF-428F-FC53-2B26-BEF61EC0631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EFC69-3E94-1F82-A93A-00C8B55FC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25" y="1395413"/>
            <a:ext cx="11384006" cy="4865687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Brundiers</a:t>
            </a:r>
            <a:r>
              <a:rPr lang="en-GB" dirty="0"/>
              <a:t>, K., Barth, M., Cebrián, G., Cohen, M., Diaz, L., Doucette-Remington, S., Dripps, W., Habron, G., </a:t>
            </a:r>
            <a:r>
              <a:rPr lang="en-GB" dirty="0" err="1"/>
              <a:t>Harré</a:t>
            </a:r>
            <a:r>
              <a:rPr lang="en-GB" dirty="0"/>
              <a:t>, N., Jarchow, M. and Losch, K., 2021. Key competencies in sustainability in higher education—toward an agreed-upon reference framework. </a:t>
            </a:r>
            <a:r>
              <a:rPr lang="en-GB" i="1" dirty="0"/>
              <a:t>Sustainability science</a:t>
            </a:r>
            <a:r>
              <a:rPr lang="en-GB" dirty="0"/>
              <a:t>, </a:t>
            </a:r>
            <a:r>
              <a:rPr lang="en-GB" i="1" dirty="0"/>
              <a:t>16</a:t>
            </a:r>
            <a:r>
              <a:rPr lang="en-GB" dirty="0"/>
              <a:t>, pp.13-29.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Keeler, L.W., 2015. Arnim Wiek, Michael J. Bernstein, Rider W. Foley, Matthew Cohen, Nigel Forrest, Christopher </a:t>
            </a:r>
            <a:r>
              <a:rPr lang="en-US" dirty="0" err="1"/>
              <a:t>Kuzdas</a:t>
            </a:r>
            <a:r>
              <a:rPr lang="en-US" dirty="0"/>
              <a:t>, Braden Kay and. Routledge Handbook of Higher Education for Sustainable Development, p.241.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Wiek, A., </a:t>
            </a:r>
            <a:r>
              <a:rPr lang="en-US" dirty="0" err="1"/>
              <a:t>Withycombe</a:t>
            </a:r>
            <a:r>
              <a:rPr lang="en-US" dirty="0"/>
              <a:t>, L. and Redman, C.L., 2011. Key competencies in sustainability: a reference framework for academic program development. </a:t>
            </a:r>
            <a:r>
              <a:rPr lang="en-US" i="1" dirty="0"/>
              <a:t>Sustainability science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, pp.203-218.</a:t>
            </a:r>
            <a:endParaRPr lang="en-GB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9F96E-A3B2-B0E5-3AEB-ECBF65217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0AEB-7891-3DA7-42FC-9B193FD6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main tasks?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75C831-75C2-9C15-377E-8710FE5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148C78-B922-FCC6-3539-6402F873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F4B0A4-8F8B-2EF1-7B93-B1C642D1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C45662-2013-1110-78FC-16144A18F2CB}"/>
              </a:ext>
            </a:extLst>
          </p:cNvPr>
          <p:cNvSpPr txBox="1"/>
          <p:nvPr/>
        </p:nvSpPr>
        <p:spPr>
          <a:xfrm>
            <a:off x="1057307" y="3125052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current state analysis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FB39D-DE94-17DC-9527-27750043390A}"/>
              </a:ext>
            </a:extLst>
          </p:cNvPr>
          <p:cNvSpPr txBox="1"/>
          <p:nvPr/>
        </p:nvSpPr>
        <p:spPr>
          <a:xfrm>
            <a:off x="8734040" y="2243496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reate future scenarios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43558-3641-2BAB-DA3F-9CBFCA7CA24C}"/>
              </a:ext>
            </a:extLst>
          </p:cNvPr>
          <p:cNvSpPr txBox="1"/>
          <p:nvPr/>
        </p:nvSpPr>
        <p:spPr>
          <a:xfrm>
            <a:off x="8734041" y="3125052"/>
            <a:ext cx="2583312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craft sustainable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isions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215153-1E6C-0F9C-621F-10AD9181BBC6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3640619" y="3430022"/>
            <a:ext cx="509342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3C2D345-3657-77E8-EB89-B4DCEA17D89D}"/>
              </a:ext>
            </a:extLst>
          </p:cNvPr>
          <p:cNvSpPr/>
          <p:nvPr/>
        </p:nvSpPr>
        <p:spPr>
          <a:xfrm>
            <a:off x="4599709" y="2620043"/>
            <a:ext cx="4138131" cy="809978"/>
          </a:xfrm>
          <a:custGeom>
            <a:avLst/>
            <a:gdLst>
              <a:gd name="connsiteX0" fmla="*/ 0 w 2662989"/>
              <a:gd name="connsiteY0" fmla="*/ 1074821 h 1074821"/>
              <a:gd name="connsiteX1" fmla="*/ 1283368 w 2662989"/>
              <a:gd name="connsiteY1" fmla="*/ 753979 h 1074821"/>
              <a:gd name="connsiteX2" fmla="*/ 1652336 w 2662989"/>
              <a:gd name="connsiteY2" fmla="*/ 176463 h 1074821"/>
              <a:gd name="connsiteX3" fmla="*/ 2662989 w 2662989"/>
              <a:gd name="connsiteY3" fmla="*/ 0 h 10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989" h="1074821">
                <a:moveTo>
                  <a:pt x="0" y="1074821"/>
                </a:moveTo>
                <a:cubicBezTo>
                  <a:pt x="503989" y="989263"/>
                  <a:pt x="1007979" y="903705"/>
                  <a:pt x="1283368" y="753979"/>
                </a:cubicBezTo>
                <a:cubicBezTo>
                  <a:pt x="1558757" y="604253"/>
                  <a:pt x="1422399" y="302126"/>
                  <a:pt x="1652336" y="176463"/>
                </a:cubicBezTo>
                <a:cubicBezTo>
                  <a:pt x="1882273" y="50800"/>
                  <a:pt x="2272631" y="25400"/>
                  <a:pt x="2662989" y="0"/>
                </a:cubicBezTo>
              </a:path>
            </a:pathLst>
          </a:custGeom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8">
            <a:extLst>
              <a:ext uri="{FF2B5EF4-FFF2-40B4-BE49-F238E27FC236}">
                <a16:creationId xmlns:a16="http://schemas.microsoft.com/office/drawing/2014/main" id="{22DA6409-3715-C6D4-1F15-8DF08A7B5061}"/>
              </a:ext>
            </a:extLst>
          </p:cNvPr>
          <p:cNvCxnSpPr>
            <a:cxnSpLocks/>
            <a:stCxn id="18" idx="2"/>
            <a:endCxn id="25" idx="1"/>
          </p:cNvCxnSpPr>
          <p:nvPr/>
        </p:nvCxnSpPr>
        <p:spPr>
          <a:xfrm rot="16200000" flipH="1">
            <a:off x="3029076" y="3054878"/>
            <a:ext cx="538546" cy="1898773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8">
            <a:extLst>
              <a:ext uri="{FF2B5EF4-FFF2-40B4-BE49-F238E27FC236}">
                <a16:creationId xmlns:a16="http://schemas.microsoft.com/office/drawing/2014/main" id="{741B9D06-1C5E-E87B-2150-E9CC2F1067B5}"/>
              </a:ext>
            </a:extLst>
          </p:cNvPr>
          <p:cNvCxnSpPr>
            <a:cxnSpLocks/>
            <a:stCxn id="20" idx="2"/>
            <a:endCxn id="25" idx="3"/>
          </p:cNvCxnSpPr>
          <p:nvPr/>
        </p:nvCxnSpPr>
        <p:spPr>
          <a:xfrm rot="5400000">
            <a:off x="8181444" y="2429285"/>
            <a:ext cx="538546" cy="3149961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6D1C59E-A995-4C10-A143-73EE674CA13E}"/>
              </a:ext>
            </a:extLst>
          </p:cNvPr>
          <p:cNvSpPr txBox="1"/>
          <p:nvPr/>
        </p:nvSpPr>
        <p:spPr>
          <a:xfrm>
            <a:off x="4247736" y="3968568"/>
            <a:ext cx="2628000" cy="60994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develop transformation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GB" b="1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trategies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EF1D67-CFAF-ED4B-4F4C-FE98A96DF02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3640619" y="3429000"/>
            <a:ext cx="959090" cy="102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33F987-E846-4015-8B2D-968041FE8A69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0025696" y="2853436"/>
            <a:ext cx="1" cy="2716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ubtitle 3">
            <a:extLst>
              <a:ext uri="{FF2B5EF4-FFF2-40B4-BE49-F238E27FC236}">
                <a16:creationId xmlns:a16="http://schemas.microsoft.com/office/drawing/2014/main" id="{0F6B6C95-19B9-F3A5-E4EB-01D6B370712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/>
              <a:t>Sustainability problem-solving framework</a:t>
            </a:r>
          </a:p>
        </p:txBody>
      </p:sp>
    </p:spTree>
    <p:extLst>
      <p:ext uri="{BB962C8B-B14F-4D97-AF65-F5344CB8AC3E}">
        <p14:creationId xmlns:p14="http://schemas.microsoft.com/office/powerpoint/2010/main" val="37358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2167-D388-2E4A-282B-D4F3B762E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D920-1C4A-DEB7-0694-368A2001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analysis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0AFEE3-5188-F8D3-B07A-0A9007E6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E743DB-AA24-8FA5-14F0-C8E691E0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09BF45-CF65-5309-C4CA-F04B71C5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Rectangle 8" descr="A diagram of a chart&#10;&#10;Description automatically generated with medium confidence">
            <a:extLst>
              <a:ext uri="{FF2B5EF4-FFF2-40B4-BE49-F238E27FC236}">
                <a16:creationId xmlns:a16="http://schemas.microsoft.com/office/drawing/2014/main" id="{9733C14F-5218-C5B6-5E00-451B74A3DF87}"/>
              </a:ext>
            </a:extLst>
          </p:cNvPr>
          <p:cNvSpPr/>
          <p:nvPr/>
        </p:nvSpPr>
        <p:spPr>
          <a:xfrm>
            <a:off x="2223083" y="713064"/>
            <a:ext cx="8103765" cy="5352176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573" b="-313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F37A7-B58B-9DD7-6C53-23089A96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2FAF27-D772-926A-4DF7-C6A4C0BC4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9" t="6038" r="1" b="8338"/>
          <a:stretch/>
        </p:blipFill>
        <p:spPr>
          <a:xfrm>
            <a:off x="1518408" y="243141"/>
            <a:ext cx="9613784" cy="59692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A8B70-03A4-928D-3D87-51BC4B86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 anchor="t">
            <a:normAutofit/>
          </a:bodyPr>
          <a:lstStyle/>
          <a:p>
            <a:r>
              <a:rPr lang="en-US" dirty="0"/>
              <a:t>Create future scenarios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D13968-AE55-2F54-93D3-92A1D7A3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4A6CDC-8888-D075-4A9D-1B27A0BA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Festival of Learning and Teaching 2025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96667A-0484-178D-C695-E57C4DD2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755" y="6393702"/>
            <a:ext cx="318491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8C1DF-AD41-8AA2-A15B-855B89441229}"/>
              </a:ext>
            </a:extLst>
          </p:cNvPr>
          <p:cNvSpPr txBox="1"/>
          <p:nvPr/>
        </p:nvSpPr>
        <p:spPr>
          <a:xfrm>
            <a:off x="4001694" y="5944274"/>
            <a:ext cx="374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/>
              </a:rPr>
              <a:t>https://www.greattransition.org/explore/scenarios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24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A910F-62B1-2C41-83D7-57757737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143B-3B3C-CFA9-541C-31E4DE0E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 anchor="t">
            <a:normAutofit/>
          </a:bodyPr>
          <a:lstStyle/>
          <a:p>
            <a:r>
              <a:rPr lang="en-US" dirty="0"/>
              <a:t>Craft sustainable visions</a:t>
            </a:r>
          </a:p>
        </p:txBody>
      </p:sp>
      <p:pic>
        <p:nvPicPr>
          <p:cNvPr id="9" name="Picture 8" descr="A person and person holding a child on a hill overlooking a city&#10;&#10;AI-generated content may be incorrect.">
            <a:extLst>
              <a:ext uri="{FF2B5EF4-FFF2-40B4-BE49-F238E27FC236}">
                <a16:creationId xmlns:a16="http://schemas.microsoft.com/office/drawing/2014/main" id="{9BCA3958-C9E6-8916-2925-41EF10C07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3" r="14251" b="-2"/>
          <a:stretch/>
        </p:blipFill>
        <p:spPr>
          <a:xfrm>
            <a:off x="3030838" y="683214"/>
            <a:ext cx="6398388" cy="5576984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9386CF-7E4B-A479-EB73-618E0912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82919D-F457-869D-BFED-C5D9493D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Festival of Learning and Teaching 2025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86C2D2-9951-63DB-4D33-56D9FA53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755" y="6393702"/>
            <a:ext cx="318491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A268E-3DA3-7000-BC6D-FE41AD1BB4F5}"/>
              </a:ext>
            </a:extLst>
          </p:cNvPr>
          <p:cNvSpPr txBox="1"/>
          <p:nvPr/>
        </p:nvSpPr>
        <p:spPr>
          <a:xfrm>
            <a:off x="6096000" y="6185338"/>
            <a:ext cx="374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/>
              </a:rPr>
              <a:t>https://www.greattransition.org/explore/scenarios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721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7822D-4DF0-43A5-BD3F-326F9764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1BBA-683C-B85A-F18E-35A57F8B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 anchor="t">
            <a:normAutofit/>
          </a:bodyPr>
          <a:lstStyle/>
          <a:p>
            <a:r>
              <a:rPr lang="en-US" dirty="0"/>
              <a:t>Develop transformation strategies</a:t>
            </a:r>
          </a:p>
        </p:txBody>
      </p:sp>
      <p:pic>
        <p:nvPicPr>
          <p:cNvPr id="9" name="Picture 8" descr="A diagram of a road work&#10;&#10;Description automatically generated">
            <a:extLst>
              <a:ext uri="{FF2B5EF4-FFF2-40B4-BE49-F238E27FC236}">
                <a16:creationId xmlns:a16="http://schemas.microsoft.com/office/drawing/2014/main" id="{FD226795-B665-D080-81C7-02B95641F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07" r="-1" b="2930"/>
          <a:stretch/>
        </p:blipFill>
        <p:spPr>
          <a:xfrm>
            <a:off x="3164086" y="844083"/>
            <a:ext cx="6130385" cy="5343387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AF603E-081D-77EA-962E-EA663DBA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B20F33-7BE7-7488-D6E3-2279431C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Festival of Learning and Teaching 2025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0EA0D8-D721-2043-9F5B-72AA8EEF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755" y="6393702"/>
            <a:ext cx="318491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5BB87-6275-4D55-73B1-9AC58C3F1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398E-877B-8C4E-C665-C0050980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competencies for sustainability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4D711B-357F-DEBF-726A-F97AC160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647B8C-5967-E5D0-909F-367B4492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244470-CD31-915B-C741-CAD60BDD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775B78F-058A-5FA0-9CAA-B6ED7C2F7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67070"/>
              </p:ext>
            </p:extLst>
          </p:nvPr>
        </p:nvGraphicFramePr>
        <p:xfrm>
          <a:off x="6609030" y="1928388"/>
          <a:ext cx="4897924" cy="367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CCC237EF-788D-97E4-DAB8-1D05170C5BD5}"/>
              </a:ext>
            </a:extLst>
          </p:cNvPr>
          <p:cNvSpPr txBox="1"/>
          <p:nvPr/>
        </p:nvSpPr>
        <p:spPr>
          <a:xfrm rot="16200000">
            <a:off x="4009600" y="3353669"/>
            <a:ext cx="3833061" cy="825141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Integrated </a:t>
            </a:r>
            <a:r>
              <a:rPr lang="en-US" sz="2800" dirty="0"/>
              <a:t>Pr</a:t>
            </a:r>
            <a:r>
              <a:rPr lang="en-US" sz="2800" kern="1200" dirty="0"/>
              <a:t>oblem-solving </a:t>
            </a:r>
            <a:endParaRPr lang="en-GB" sz="2800" kern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574C8D-974E-1808-4AF0-89D4CAABFB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976"/>
          <a:stretch/>
        </p:blipFill>
        <p:spPr>
          <a:xfrm>
            <a:off x="326232" y="666170"/>
            <a:ext cx="4497438" cy="571455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71CB82-4A52-1815-BFAD-187D5CFC9170}"/>
              </a:ext>
            </a:extLst>
          </p:cNvPr>
          <p:cNvSpPr/>
          <p:nvPr/>
        </p:nvSpPr>
        <p:spPr>
          <a:xfrm>
            <a:off x="4695249" y="3223034"/>
            <a:ext cx="669956" cy="9053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A46DF-3FD9-E15C-2D11-ADCE08AF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7AB460-36FA-5909-91D7-55275048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24/03/2025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8C297F-F096-8BC0-BD0E-AD11581E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Festival of Learning and Teaching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B7D2EC-935C-49CF-BE82-8D9F9517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09D724-D7DF-005E-3030-B98AE2A8E51E}"/>
              </a:ext>
            </a:extLst>
          </p:cNvPr>
          <p:cNvGrpSpPr/>
          <p:nvPr/>
        </p:nvGrpSpPr>
        <p:grpSpPr>
          <a:xfrm>
            <a:off x="2892446" y="441022"/>
            <a:ext cx="5611761" cy="702000"/>
            <a:chOff x="0" y="247868"/>
            <a:chExt cx="5611761" cy="702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B8F96F8-C0D8-A5FD-B2B1-E75AA099B997}"/>
                </a:ext>
              </a:extLst>
            </p:cNvPr>
            <p:cNvSpPr/>
            <p:nvPr/>
          </p:nvSpPr>
          <p:spPr>
            <a:xfrm>
              <a:off x="0" y="247868"/>
              <a:ext cx="5611761" cy="702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DDDF008D-B035-1687-FDE1-00D8228189C2}"/>
                </a:ext>
              </a:extLst>
            </p:cNvPr>
            <p:cNvSpPr txBox="1"/>
            <p:nvPr/>
          </p:nvSpPr>
          <p:spPr>
            <a:xfrm>
              <a:off x="34269" y="282137"/>
              <a:ext cx="5543223" cy="633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Systems Thinking</a:t>
              </a:r>
              <a:endParaRPr lang="en-GB" sz="3000" kern="1200" dirty="0"/>
            </a:p>
          </p:txBody>
        </p:sp>
      </p:grpSp>
      <p:pic>
        <p:nvPicPr>
          <p:cNvPr id="30" name="Graphic 29" descr="Artificial Intelligence outline">
            <a:extLst>
              <a:ext uri="{FF2B5EF4-FFF2-40B4-BE49-F238E27FC236}">
                <a16:creationId xmlns:a16="http://schemas.microsoft.com/office/drawing/2014/main" id="{F5298F82-1A50-DC25-5A39-6B7CFBF04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650" y="1588297"/>
            <a:ext cx="3974183" cy="397418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D58D9DF-E07A-4D8C-89DE-7CFE4366C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771436"/>
              </p:ext>
            </p:extLst>
          </p:nvPr>
        </p:nvGraphicFramePr>
        <p:xfrm>
          <a:off x="5698326" y="1862356"/>
          <a:ext cx="5174143" cy="349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361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College Standard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Arial_ICL_PowerPoint 16_9 template.potx" id="{47D99948-E0D9-4C1F-A39D-165E0F8CBC75}" vid="{75FD84A4-9F47-408B-B36E-6A728559EF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Arial_Imperial_PowerPoint 16_9 template</Template>
  <TotalTime>0</TotalTime>
  <Words>1202</Words>
  <Application>Microsoft Office PowerPoint</Application>
  <PresentationFormat>Widescreen</PresentationFormat>
  <Paragraphs>262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Inter Medium</vt:lpstr>
      <vt:lpstr>Wingdings</vt:lpstr>
      <vt:lpstr>ICL PPT Theme</vt:lpstr>
      <vt:lpstr>Mapping the curriculum:</vt:lpstr>
      <vt:lpstr>Competency?</vt:lpstr>
      <vt:lpstr>What are the main tasks?</vt:lpstr>
      <vt:lpstr>Current state analysis</vt:lpstr>
      <vt:lpstr>Create future scenarios</vt:lpstr>
      <vt:lpstr>Craft sustainable visions</vt:lpstr>
      <vt:lpstr>Develop transformation strategies</vt:lpstr>
      <vt:lpstr>Key competencies for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Djafer, Sheri</dc:creator>
  <cp:lastModifiedBy>Forrest, Nigel</cp:lastModifiedBy>
  <cp:revision>2</cp:revision>
  <dcterms:created xsi:type="dcterms:W3CDTF">2025-02-27T15:54:34Z</dcterms:created>
  <dcterms:modified xsi:type="dcterms:W3CDTF">2025-03-21T08:13:54Z</dcterms:modified>
</cp:coreProperties>
</file>