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0" r:id="rId2"/>
    <p:sldId id="298" r:id="rId3"/>
    <p:sldId id="317" r:id="rId4"/>
    <p:sldId id="320" r:id="rId5"/>
    <p:sldId id="339" r:id="rId6"/>
    <p:sldId id="334" r:id="rId7"/>
    <p:sldId id="340" r:id="rId8"/>
    <p:sldId id="321" r:id="rId9"/>
    <p:sldId id="343" r:id="rId10"/>
    <p:sldId id="324" r:id="rId11"/>
    <p:sldId id="323" r:id="rId12"/>
    <p:sldId id="346" r:id="rId13"/>
    <p:sldId id="325" r:id="rId14"/>
    <p:sldId id="322" r:id="rId15"/>
    <p:sldId id="344" r:id="rId16"/>
  </p:sldIdLst>
  <p:sldSz cx="12192000" cy="6858000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82C154-C944-4AE7-881E-0D18FA3EF616}" v="195" dt="2025-03-24T22:33:04.37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3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1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2"/>
        <a:sy n="1" d="2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syllou, Maria" userId="e0ff284f-d776-49c8-aa93-33d43c1a141b" providerId="ADAL" clId="{9482C154-C944-4AE7-881E-0D18FA3EF616}"/>
    <pc:docChg chg="undo custSel addSld delSld modSld sldOrd modMainMaster">
      <pc:chgData name="Psyllou, Maria" userId="e0ff284f-d776-49c8-aa93-33d43c1a141b" providerId="ADAL" clId="{9482C154-C944-4AE7-881E-0D18FA3EF616}" dt="2025-03-24T22:33:04.377" v="639" actId="20577"/>
      <pc:docMkLst>
        <pc:docMk/>
      </pc:docMkLst>
      <pc:sldChg chg="modSp mod modTransition">
        <pc:chgData name="Psyllou, Maria" userId="e0ff284f-d776-49c8-aa93-33d43c1a141b" providerId="ADAL" clId="{9482C154-C944-4AE7-881E-0D18FA3EF616}" dt="2025-03-24T21:30:18.369" v="70" actId="14100"/>
        <pc:sldMkLst>
          <pc:docMk/>
          <pc:sldMk cId="3479372449" sldId="290"/>
        </pc:sldMkLst>
        <pc:spChg chg="mod">
          <ac:chgData name="Psyllou, Maria" userId="e0ff284f-d776-49c8-aa93-33d43c1a141b" providerId="ADAL" clId="{9482C154-C944-4AE7-881E-0D18FA3EF616}" dt="2025-03-24T21:29:01.607" v="58" actId="1076"/>
          <ac:spMkLst>
            <pc:docMk/>
            <pc:sldMk cId="3479372449" sldId="290"/>
            <ac:spMk id="2" creationId="{A0367B60-135B-D18F-BE1B-2535BE96FF50}"/>
          </ac:spMkLst>
        </pc:spChg>
        <pc:spChg chg="mod">
          <ac:chgData name="Psyllou, Maria" userId="e0ff284f-d776-49c8-aa93-33d43c1a141b" providerId="ADAL" clId="{9482C154-C944-4AE7-881E-0D18FA3EF616}" dt="2025-03-24T21:29:54.310" v="68" actId="1076"/>
          <ac:spMkLst>
            <pc:docMk/>
            <pc:sldMk cId="3479372449" sldId="290"/>
            <ac:spMk id="3" creationId="{ABBB3374-F34C-73B6-0BC3-6802BC223670}"/>
          </ac:spMkLst>
        </pc:spChg>
        <pc:spChg chg="mod">
          <ac:chgData name="Psyllou, Maria" userId="e0ff284f-d776-49c8-aa93-33d43c1a141b" providerId="ADAL" clId="{9482C154-C944-4AE7-881E-0D18FA3EF616}" dt="2025-03-24T21:29:49.550" v="67" actId="1076"/>
          <ac:spMkLst>
            <pc:docMk/>
            <pc:sldMk cId="3479372449" sldId="290"/>
            <ac:spMk id="6" creationId="{FFF73ACE-1796-B607-7D06-F0969570FB5D}"/>
          </ac:spMkLst>
        </pc:spChg>
        <pc:picChg chg="mod">
          <ac:chgData name="Psyllou, Maria" userId="e0ff284f-d776-49c8-aa93-33d43c1a141b" providerId="ADAL" clId="{9482C154-C944-4AE7-881E-0D18FA3EF616}" dt="2025-03-24T21:30:18.369" v="70" actId="14100"/>
          <ac:picMkLst>
            <pc:docMk/>
            <pc:sldMk cId="3479372449" sldId="290"/>
            <ac:picMk id="8" creationId="{FCCD27F4-DD39-776D-17BA-4ED585F6536C}"/>
          </ac:picMkLst>
        </pc:picChg>
      </pc:sldChg>
      <pc:sldChg chg="modSp mod modTransition">
        <pc:chgData name="Psyllou, Maria" userId="e0ff284f-d776-49c8-aa93-33d43c1a141b" providerId="ADAL" clId="{9482C154-C944-4AE7-881E-0D18FA3EF616}" dt="2025-03-24T21:56:16.015" v="324" actId="20577"/>
        <pc:sldMkLst>
          <pc:docMk/>
          <pc:sldMk cId="3735834741" sldId="298"/>
        </pc:sldMkLst>
        <pc:spChg chg="mod">
          <ac:chgData name="Psyllou, Maria" userId="e0ff284f-d776-49c8-aa93-33d43c1a141b" providerId="ADAL" clId="{9482C154-C944-4AE7-881E-0D18FA3EF616}" dt="2025-03-24T21:56:16.015" v="324" actId="20577"/>
          <ac:spMkLst>
            <pc:docMk/>
            <pc:sldMk cId="3735834741" sldId="298"/>
            <ac:spMk id="2" creationId="{6C890AEB-7891-3DA7-42FC-9B193FD6B6A5}"/>
          </ac:spMkLst>
        </pc:spChg>
        <pc:picChg chg="mod">
          <ac:chgData name="Psyllou, Maria" userId="e0ff284f-d776-49c8-aa93-33d43c1a141b" providerId="ADAL" clId="{9482C154-C944-4AE7-881E-0D18FA3EF616}" dt="2025-03-24T21:35:08.256" v="114" actId="14100"/>
          <ac:picMkLst>
            <pc:docMk/>
            <pc:sldMk cId="3735834741" sldId="298"/>
            <ac:picMk id="5" creationId="{B7DD3FD0-6696-DF32-F096-34C24DCF7D20}"/>
          </ac:picMkLst>
        </pc:picChg>
      </pc:sldChg>
      <pc:sldChg chg="addSp modSp mod modTransition">
        <pc:chgData name="Psyllou, Maria" userId="e0ff284f-d776-49c8-aa93-33d43c1a141b" providerId="ADAL" clId="{9482C154-C944-4AE7-881E-0D18FA3EF616}" dt="2025-03-24T22:08:51.549" v="432" actId="20577"/>
        <pc:sldMkLst>
          <pc:docMk/>
          <pc:sldMk cId="2341758269" sldId="317"/>
        </pc:sldMkLst>
        <pc:spChg chg="mod">
          <ac:chgData name="Psyllou, Maria" userId="e0ff284f-d776-49c8-aa93-33d43c1a141b" providerId="ADAL" clId="{9482C154-C944-4AE7-881E-0D18FA3EF616}" dt="2025-03-24T22:08:51.549" v="432" actId="20577"/>
          <ac:spMkLst>
            <pc:docMk/>
            <pc:sldMk cId="2341758269" sldId="317"/>
            <ac:spMk id="2" creationId="{963AD920-1C4A-DEB7-0694-368A20011604}"/>
          </ac:spMkLst>
        </pc:spChg>
        <pc:spChg chg="add mod">
          <ac:chgData name="Psyllou, Maria" userId="e0ff284f-d776-49c8-aa93-33d43c1a141b" providerId="ADAL" clId="{9482C154-C944-4AE7-881E-0D18FA3EF616}" dt="2025-03-24T21:55:55.609" v="310" actId="931"/>
          <ac:spMkLst>
            <pc:docMk/>
            <pc:sldMk cId="2341758269" sldId="317"/>
            <ac:spMk id="9" creationId="{4F152234-3698-4238-B335-EFDF9FF87BE8}"/>
          </ac:spMkLst>
        </pc:spChg>
        <pc:picChg chg="add mod">
          <ac:chgData name="Psyllou, Maria" userId="e0ff284f-d776-49c8-aa93-33d43c1a141b" providerId="ADAL" clId="{9482C154-C944-4AE7-881E-0D18FA3EF616}" dt="2025-03-24T21:55:55.609" v="310" actId="931"/>
          <ac:picMkLst>
            <pc:docMk/>
            <pc:sldMk cId="2341758269" sldId="317"/>
            <ac:picMk id="4" creationId="{A0DFFACF-2447-E848-2072-A3D1B27E2DF5}"/>
          </ac:picMkLst>
        </pc:picChg>
        <pc:picChg chg="mod">
          <ac:chgData name="Psyllou, Maria" userId="e0ff284f-d776-49c8-aa93-33d43c1a141b" providerId="ADAL" clId="{9482C154-C944-4AE7-881E-0D18FA3EF616}" dt="2025-03-24T21:35:13.237" v="115" actId="14100"/>
          <ac:picMkLst>
            <pc:docMk/>
            <pc:sldMk cId="2341758269" sldId="317"/>
            <ac:picMk id="5" creationId="{BB55CC9B-4286-E94B-2703-4EC53BABD10B}"/>
          </ac:picMkLst>
        </pc:picChg>
      </pc:sldChg>
      <pc:sldChg chg="addSp delSp modSp mod modTransition">
        <pc:chgData name="Psyllou, Maria" userId="e0ff284f-d776-49c8-aa93-33d43c1a141b" providerId="ADAL" clId="{9482C154-C944-4AE7-881E-0D18FA3EF616}" dt="2025-03-24T22:33:04.377" v="639" actId="20577"/>
        <pc:sldMkLst>
          <pc:docMk/>
          <pc:sldMk cId="3074274245" sldId="320"/>
        </pc:sldMkLst>
        <pc:spChg chg="mod">
          <ac:chgData name="Psyllou, Maria" userId="e0ff284f-d776-49c8-aa93-33d43c1a141b" providerId="ADAL" clId="{9482C154-C944-4AE7-881E-0D18FA3EF616}" dt="2025-03-24T21:54:07.244" v="305" actId="20577"/>
          <ac:spMkLst>
            <pc:docMk/>
            <pc:sldMk cId="3074274245" sldId="320"/>
            <ac:spMk id="2" creationId="{E450F74B-EBCF-30E4-EB04-370045F7EF53}"/>
          </ac:spMkLst>
        </pc:spChg>
        <pc:spChg chg="add mod">
          <ac:chgData name="Psyllou, Maria" userId="e0ff284f-d776-49c8-aa93-33d43c1a141b" providerId="ADAL" clId="{9482C154-C944-4AE7-881E-0D18FA3EF616}" dt="2025-03-24T21:40:45.334" v="126" actId="931"/>
          <ac:spMkLst>
            <pc:docMk/>
            <pc:sldMk cId="3074274245" sldId="320"/>
            <ac:spMk id="9" creationId="{DBBB4986-B710-11E1-F2E2-761877FD5A7B}"/>
          </ac:spMkLst>
        </pc:spChg>
        <pc:spChg chg="add mod">
          <ac:chgData name="Psyllou, Maria" userId="e0ff284f-d776-49c8-aa93-33d43c1a141b" providerId="ADAL" clId="{9482C154-C944-4AE7-881E-0D18FA3EF616}" dt="2025-03-24T21:41:42.560" v="131" actId="931"/>
          <ac:spMkLst>
            <pc:docMk/>
            <pc:sldMk cId="3074274245" sldId="320"/>
            <ac:spMk id="12" creationId="{846D96A6-2518-CEE0-4DC0-57D47CB97BB6}"/>
          </ac:spMkLst>
        </pc:spChg>
        <pc:spChg chg="add del mod">
          <ac:chgData name="Psyllou, Maria" userId="e0ff284f-d776-49c8-aa93-33d43c1a141b" providerId="ADAL" clId="{9482C154-C944-4AE7-881E-0D18FA3EF616}" dt="2025-03-24T21:43:44.347" v="148" actId="478"/>
          <ac:spMkLst>
            <pc:docMk/>
            <pc:sldMk cId="3074274245" sldId="320"/>
            <ac:spMk id="15" creationId="{B1DD3A66-B141-F510-44D1-FD211C2AF171}"/>
          </ac:spMkLst>
        </pc:spChg>
        <pc:spChg chg="add del mod">
          <ac:chgData name="Psyllou, Maria" userId="e0ff284f-d776-49c8-aa93-33d43c1a141b" providerId="ADAL" clId="{9482C154-C944-4AE7-881E-0D18FA3EF616}" dt="2025-03-24T21:43:23.569" v="141" actId="21"/>
          <ac:spMkLst>
            <pc:docMk/>
            <pc:sldMk cId="3074274245" sldId="320"/>
            <ac:spMk id="18" creationId="{61871E6D-3325-9737-4EDC-D0D3783A36FB}"/>
          </ac:spMkLst>
        </pc:spChg>
        <pc:spChg chg="add del mod">
          <ac:chgData name="Psyllou, Maria" userId="e0ff284f-d776-49c8-aa93-33d43c1a141b" providerId="ADAL" clId="{9482C154-C944-4AE7-881E-0D18FA3EF616}" dt="2025-03-24T21:44:22.012" v="157" actId="478"/>
          <ac:spMkLst>
            <pc:docMk/>
            <pc:sldMk cId="3074274245" sldId="320"/>
            <ac:spMk id="20" creationId="{61871E6D-3325-9737-4EDC-D0D3783A36FB}"/>
          </ac:spMkLst>
        </pc:spChg>
        <pc:graphicFrameChg chg="add del mod modGraphic">
          <ac:chgData name="Psyllou, Maria" userId="e0ff284f-d776-49c8-aa93-33d43c1a141b" providerId="ADAL" clId="{9482C154-C944-4AE7-881E-0D18FA3EF616}" dt="2025-03-24T21:47:12.952" v="169" actId="478"/>
          <ac:graphicFrameMkLst>
            <pc:docMk/>
            <pc:sldMk cId="3074274245" sldId="320"/>
            <ac:graphicFrameMk id="21" creationId="{53879EB5-737D-1195-1BAA-7A95C7AF1DB3}"/>
          </ac:graphicFrameMkLst>
        </pc:graphicFrameChg>
        <pc:graphicFrameChg chg="add del modGraphic">
          <ac:chgData name="Psyllou, Maria" userId="e0ff284f-d776-49c8-aa93-33d43c1a141b" providerId="ADAL" clId="{9482C154-C944-4AE7-881E-0D18FA3EF616}" dt="2025-03-24T21:47:25.518" v="171" actId="1032"/>
          <ac:graphicFrameMkLst>
            <pc:docMk/>
            <pc:sldMk cId="3074274245" sldId="320"/>
            <ac:graphicFrameMk id="22" creationId="{1DC4D106-4191-B774-ECA8-615E98B4256F}"/>
          </ac:graphicFrameMkLst>
        </pc:graphicFrameChg>
        <pc:graphicFrameChg chg="add mod modGraphic">
          <ac:chgData name="Psyllou, Maria" userId="e0ff284f-d776-49c8-aa93-33d43c1a141b" providerId="ADAL" clId="{9482C154-C944-4AE7-881E-0D18FA3EF616}" dt="2025-03-24T22:33:04.377" v="639" actId="20577"/>
          <ac:graphicFrameMkLst>
            <pc:docMk/>
            <pc:sldMk cId="3074274245" sldId="320"/>
            <ac:graphicFrameMk id="23" creationId="{013AE7F9-D17C-67AE-FDCD-DC8888905BA3}"/>
          </ac:graphicFrameMkLst>
        </pc:graphicFrameChg>
        <pc:picChg chg="add mod">
          <ac:chgData name="Psyllou, Maria" userId="e0ff284f-d776-49c8-aa93-33d43c1a141b" providerId="ADAL" clId="{9482C154-C944-4AE7-881E-0D18FA3EF616}" dt="2025-03-24T21:40:45.334" v="126" actId="931"/>
          <ac:picMkLst>
            <pc:docMk/>
            <pc:sldMk cId="3074274245" sldId="320"/>
            <ac:picMk id="4" creationId="{F9E251CA-BEB3-D79E-0A05-F9866341BAFA}"/>
          </ac:picMkLst>
        </pc:picChg>
        <pc:picChg chg="del mod">
          <ac:chgData name="Psyllou, Maria" userId="e0ff284f-d776-49c8-aa93-33d43c1a141b" providerId="ADAL" clId="{9482C154-C944-4AE7-881E-0D18FA3EF616}" dt="2025-03-24T21:43:26.640" v="142" actId="478"/>
          <ac:picMkLst>
            <pc:docMk/>
            <pc:sldMk cId="3074274245" sldId="320"/>
            <ac:picMk id="5" creationId="{DDE6D001-8BD6-A899-D635-CE24D05FFC1E}"/>
          </ac:picMkLst>
        </pc:picChg>
        <pc:picChg chg="add mod">
          <ac:chgData name="Psyllou, Maria" userId="e0ff284f-d776-49c8-aa93-33d43c1a141b" providerId="ADAL" clId="{9482C154-C944-4AE7-881E-0D18FA3EF616}" dt="2025-03-24T21:41:42.560" v="131" actId="931"/>
          <ac:picMkLst>
            <pc:docMk/>
            <pc:sldMk cId="3074274245" sldId="320"/>
            <ac:picMk id="11" creationId="{449D78D5-49B7-715A-15E3-145C63FBCA8A}"/>
          </ac:picMkLst>
        </pc:picChg>
        <pc:picChg chg="add mod">
          <ac:chgData name="Psyllou, Maria" userId="e0ff284f-d776-49c8-aa93-33d43c1a141b" providerId="ADAL" clId="{9482C154-C944-4AE7-881E-0D18FA3EF616}" dt="2025-03-24T21:46:54.874" v="168" actId="14100"/>
          <ac:picMkLst>
            <pc:docMk/>
            <pc:sldMk cId="3074274245" sldId="320"/>
            <ac:picMk id="14" creationId="{F6A67938-041C-F493-9EBA-5A4631DE379C}"/>
          </ac:picMkLst>
        </pc:picChg>
        <pc:picChg chg="add del mod">
          <ac:chgData name="Psyllou, Maria" userId="e0ff284f-d776-49c8-aa93-33d43c1a141b" providerId="ADAL" clId="{9482C154-C944-4AE7-881E-0D18FA3EF616}" dt="2025-03-24T21:43:23.569" v="141" actId="21"/>
          <ac:picMkLst>
            <pc:docMk/>
            <pc:sldMk cId="3074274245" sldId="320"/>
            <ac:picMk id="17" creationId="{208FB2F5-9BAE-A2DA-0BC7-F841134C1B58}"/>
          </ac:picMkLst>
        </pc:picChg>
        <pc:picChg chg="add del mod">
          <ac:chgData name="Psyllou, Maria" userId="e0ff284f-d776-49c8-aa93-33d43c1a141b" providerId="ADAL" clId="{9482C154-C944-4AE7-881E-0D18FA3EF616}" dt="2025-03-24T21:44:38.527" v="160" actId="478"/>
          <ac:picMkLst>
            <pc:docMk/>
            <pc:sldMk cId="3074274245" sldId="320"/>
            <ac:picMk id="19" creationId="{208FB2F5-9BAE-A2DA-0BC7-F841134C1B58}"/>
          </ac:picMkLst>
        </pc:picChg>
      </pc:sldChg>
      <pc:sldChg chg="modSp mod modTransition">
        <pc:chgData name="Psyllou, Maria" userId="e0ff284f-d776-49c8-aa93-33d43c1a141b" providerId="ADAL" clId="{9482C154-C944-4AE7-881E-0D18FA3EF616}" dt="2025-03-24T21:58:53.991" v="359" actId="20577"/>
        <pc:sldMkLst>
          <pc:docMk/>
          <pc:sldMk cId="2284039990" sldId="321"/>
        </pc:sldMkLst>
        <pc:spChg chg="mod">
          <ac:chgData name="Psyllou, Maria" userId="e0ff284f-d776-49c8-aa93-33d43c1a141b" providerId="ADAL" clId="{9482C154-C944-4AE7-881E-0D18FA3EF616}" dt="2025-03-24T21:58:53.991" v="359" actId="20577"/>
          <ac:spMkLst>
            <pc:docMk/>
            <pc:sldMk cId="2284039990" sldId="321"/>
            <ac:spMk id="2" creationId="{461494F9-0604-D3BC-34AE-8ED5BB316619}"/>
          </ac:spMkLst>
        </pc:spChg>
        <pc:graphicFrameChg chg="mod">
          <ac:chgData name="Psyllou, Maria" userId="e0ff284f-d776-49c8-aa93-33d43c1a141b" providerId="ADAL" clId="{9482C154-C944-4AE7-881E-0D18FA3EF616}" dt="2025-03-24T21:34:18.822" v="109" actId="20577"/>
          <ac:graphicFrameMkLst>
            <pc:docMk/>
            <pc:sldMk cId="2284039990" sldId="321"/>
            <ac:graphicFrameMk id="3" creationId="{83DE9B38-328A-4317-836F-783A95B649A4}"/>
          </ac:graphicFrameMkLst>
        </pc:graphicFrameChg>
      </pc:sldChg>
      <pc:sldChg chg="modSp mod modTransition">
        <pc:chgData name="Psyllou, Maria" userId="e0ff284f-d776-49c8-aa93-33d43c1a141b" providerId="ADAL" clId="{9482C154-C944-4AE7-881E-0D18FA3EF616}" dt="2025-03-24T22:17:17.996" v="540" actId="20577"/>
        <pc:sldMkLst>
          <pc:docMk/>
          <pc:sldMk cId="3888996198" sldId="322"/>
        </pc:sldMkLst>
        <pc:spChg chg="mod">
          <ac:chgData name="Psyllou, Maria" userId="e0ff284f-d776-49c8-aa93-33d43c1a141b" providerId="ADAL" clId="{9482C154-C944-4AE7-881E-0D18FA3EF616}" dt="2025-03-24T22:17:17.996" v="540" actId="20577"/>
          <ac:spMkLst>
            <pc:docMk/>
            <pc:sldMk cId="3888996198" sldId="322"/>
            <ac:spMk id="2" creationId="{B0CFBDF6-2061-9DE5-E9C8-3A96C1D03E89}"/>
          </ac:spMkLst>
        </pc:spChg>
        <pc:picChg chg="mod">
          <ac:chgData name="Psyllou, Maria" userId="e0ff284f-d776-49c8-aa93-33d43c1a141b" providerId="ADAL" clId="{9482C154-C944-4AE7-881E-0D18FA3EF616}" dt="2025-03-24T21:35:56.070" v="121" actId="14100"/>
          <ac:picMkLst>
            <pc:docMk/>
            <pc:sldMk cId="3888996198" sldId="322"/>
            <ac:picMk id="11" creationId="{37D781FF-B754-9838-EFF0-31ACE7412A8A}"/>
          </ac:picMkLst>
        </pc:picChg>
      </pc:sldChg>
      <pc:sldChg chg="modSp mod modTransition">
        <pc:chgData name="Psyllou, Maria" userId="e0ff284f-d776-49c8-aa93-33d43c1a141b" providerId="ADAL" clId="{9482C154-C944-4AE7-881E-0D18FA3EF616}" dt="2025-03-24T22:04:08.952" v="425" actId="20577"/>
        <pc:sldMkLst>
          <pc:docMk/>
          <pc:sldMk cId="1179364365" sldId="323"/>
        </pc:sldMkLst>
        <pc:spChg chg="mod">
          <ac:chgData name="Psyllou, Maria" userId="e0ff284f-d776-49c8-aa93-33d43c1a141b" providerId="ADAL" clId="{9482C154-C944-4AE7-881E-0D18FA3EF616}" dt="2025-03-24T22:04:08.952" v="425" actId="20577"/>
          <ac:spMkLst>
            <pc:docMk/>
            <pc:sldMk cId="1179364365" sldId="323"/>
            <ac:spMk id="2" creationId="{231F16E2-1361-F2B6-2C72-41437220408C}"/>
          </ac:spMkLst>
        </pc:spChg>
        <pc:graphicFrameChg chg="mod modGraphic">
          <ac:chgData name="Psyllou, Maria" userId="e0ff284f-d776-49c8-aa93-33d43c1a141b" providerId="ADAL" clId="{9482C154-C944-4AE7-881E-0D18FA3EF616}" dt="2025-03-24T21:35:00.717" v="113" actId="14100"/>
          <ac:graphicFrameMkLst>
            <pc:docMk/>
            <pc:sldMk cId="1179364365" sldId="323"/>
            <ac:graphicFrameMk id="3" creationId="{F64FA464-1070-0636-FEC2-B8BD9B818696}"/>
          </ac:graphicFrameMkLst>
        </pc:graphicFrameChg>
      </pc:sldChg>
      <pc:sldChg chg="modSp mod modTransition">
        <pc:chgData name="Psyllou, Maria" userId="e0ff284f-d776-49c8-aa93-33d43c1a141b" providerId="ADAL" clId="{9482C154-C944-4AE7-881E-0D18FA3EF616}" dt="2025-03-24T21:34:35.232" v="110" actId="14100"/>
        <pc:sldMkLst>
          <pc:docMk/>
          <pc:sldMk cId="3799531710" sldId="324"/>
        </pc:sldMkLst>
        <pc:spChg chg="mod">
          <ac:chgData name="Psyllou, Maria" userId="e0ff284f-d776-49c8-aa93-33d43c1a141b" providerId="ADAL" clId="{9482C154-C944-4AE7-881E-0D18FA3EF616}" dt="2025-03-24T21:34:35.232" v="110" actId="14100"/>
          <ac:spMkLst>
            <pc:docMk/>
            <pc:sldMk cId="3799531710" sldId="324"/>
            <ac:spMk id="10" creationId="{D574C340-BE92-AEE6-EEA2-C5496CDE4C07}"/>
          </ac:spMkLst>
        </pc:spChg>
      </pc:sldChg>
      <pc:sldChg chg="modSp mod modTransition">
        <pc:chgData name="Psyllou, Maria" userId="e0ff284f-d776-49c8-aa93-33d43c1a141b" providerId="ADAL" clId="{9482C154-C944-4AE7-881E-0D18FA3EF616}" dt="2025-03-24T21:35:43.327" v="119" actId="14100"/>
        <pc:sldMkLst>
          <pc:docMk/>
          <pc:sldMk cId="1834445474" sldId="325"/>
        </pc:sldMkLst>
        <pc:picChg chg="mod">
          <ac:chgData name="Psyllou, Maria" userId="e0ff284f-d776-49c8-aa93-33d43c1a141b" providerId="ADAL" clId="{9482C154-C944-4AE7-881E-0D18FA3EF616}" dt="2025-03-24T21:35:43.327" v="119" actId="14100"/>
          <ac:picMkLst>
            <pc:docMk/>
            <pc:sldMk cId="1834445474" sldId="325"/>
            <ac:picMk id="5" creationId="{2AA0C917-C183-5B9A-9A05-690CA4AAB5F2}"/>
          </ac:picMkLst>
        </pc:picChg>
      </pc:sldChg>
      <pc:sldChg chg="modSp mod modTransition">
        <pc:chgData name="Psyllou, Maria" userId="e0ff284f-d776-49c8-aa93-33d43c1a141b" providerId="ADAL" clId="{9482C154-C944-4AE7-881E-0D18FA3EF616}" dt="2025-03-24T21:56:30.481" v="333" actId="20577"/>
        <pc:sldMkLst>
          <pc:docMk/>
          <pc:sldMk cId="2266250495" sldId="334"/>
        </pc:sldMkLst>
        <pc:spChg chg="mod">
          <ac:chgData name="Psyllou, Maria" userId="e0ff284f-d776-49c8-aa93-33d43c1a141b" providerId="ADAL" clId="{9482C154-C944-4AE7-881E-0D18FA3EF616}" dt="2025-03-24T21:56:30.481" v="333" actId="20577"/>
          <ac:spMkLst>
            <pc:docMk/>
            <pc:sldMk cId="2266250495" sldId="334"/>
            <ac:spMk id="2" creationId="{2ED238F7-DD90-998A-9321-2122F0DDBB6A}"/>
          </ac:spMkLst>
        </pc:spChg>
      </pc:sldChg>
      <pc:sldChg chg="addSp delSp modSp del mod modTransition">
        <pc:chgData name="Psyllou, Maria" userId="e0ff284f-d776-49c8-aa93-33d43c1a141b" providerId="ADAL" clId="{9482C154-C944-4AE7-881E-0D18FA3EF616}" dt="2025-03-24T21:59:23.852" v="385" actId="47"/>
        <pc:sldMkLst>
          <pc:docMk/>
          <pc:sldMk cId="363940349" sldId="338"/>
        </pc:sldMkLst>
        <pc:spChg chg="add mod">
          <ac:chgData name="Psyllou, Maria" userId="e0ff284f-d776-49c8-aa93-33d43c1a141b" providerId="ADAL" clId="{9482C154-C944-4AE7-881E-0D18FA3EF616}" dt="2025-03-24T21:59:18.049" v="382" actId="21"/>
          <ac:spMkLst>
            <pc:docMk/>
            <pc:sldMk cId="363940349" sldId="338"/>
            <ac:spMk id="3" creationId="{FDBC638C-BBE9-60CD-AA57-8349F158A950}"/>
          </ac:spMkLst>
        </pc:spChg>
        <pc:picChg chg="del mod">
          <ac:chgData name="Psyllou, Maria" userId="e0ff284f-d776-49c8-aa93-33d43c1a141b" providerId="ADAL" clId="{9482C154-C944-4AE7-881E-0D18FA3EF616}" dt="2025-03-24T21:59:18.049" v="382" actId="21"/>
          <ac:picMkLst>
            <pc:docMk/>
            <pc:sldMk cId="363940349" sldId="338"/>
            <ac:picMk id="10" creationId="{1927254E-49F0-226A-1D23-EDDCB8FA3017}"/>
          </ac:picMkLst>
        </pc:picChg>
      </pc:sldChg>
      <pc:sldChg chg="modSp mod modTransition">
        <pc:chgData name="Psyllou, Maria" userId="e0ff284f-d776-49c8-aa93-33d43c1a141b" providerId="ADAL" clId="{9482C154-C944-4AE7-881E-0D18FA3EF616}" dt="2025-03-24T21:56:37.931" v="342" actId="20577"/>
        <pc:sldMkLst>
          <pc:docMk/>
          <pc:sldMk cId="1543125017" sldId="339"/>
        </pc:sldMkLst>
        <pc:spChg chg="mod">
          <ac:chgData name="Psyllou, Maria" userId="e0ff284f-d776-49c8-aa93-33d43c1a141b" providerId="ADAL" clId="{9482C154-C944-4AE7-881E-0D18FA3EF616}" dt="2025-03-24T21:56:37.931" v="342" actId="20577"/>
          <ac:spMkLst>
            <pc:docMk/>
            <pc:sldMk cId="1543125017" sldId="339"/>
            <ac:spMk id="2" creationId="{C84EDA84-94CC-8062-7895-55AF60E28FFF}"/>
          </ac:spMkLst>
        </pc:spChg>
        <pc:picChg chg="mod">
          <ac:chgData name="Psyllou, Maria" userId="e0ff284f-d776-49c8-aa93-33d43c1a141b" providerId="ADAL" clId="{9482C154-C944-4AE7-881E-0D18FA3EF616}" dt="2025-03-24T21:35:26.107" v="117" actId="14100"/>
          <ac:picMkLst>
            <pc:docMk/>
            <pc:sldMk cId="1543125017" sldId="339"/>
            <ac:picMk id="10" creationId="{6BEE5B00-A966-5C58-2E0A-9246D448A98A}"/>
          </ac:picMkLst>
        </pc:picChg>
      </pc:sldChg>
      <pc:sldChg chg="modSp mod modTransition">
        <pc:chgData name="Psyllou, Maria" userId="e0ff284f-d776-49c8-aa93-33d43c1a141b" providerId="ADAL" clId="{9482C154-C944-4AE7-881E-0D18FA3EF616}" dt="2025-03-24T21:56:44.634" v="351" actId="20577"/>
        <pc:sldMkLst>
          <pc:docMk/>
          <pc:sldMk cId="2530061980" sldId="340"/>
        </pc:sldMkLst>
        <pc:spChg chg="mod">
          <ac:chgData name="Psyllou, Maria" userId="e0ff284f-d776-49c8-aa93-33d43c1a141b" providerId="ADAL" clId="{9482C154-C944-4AE7-881E-0D18FA3EF616}" dt="2025-03-24T21:56:44.634" v="351" actId="20577"/>
          <ac:spMkLst>
            <pc:docMk/>
            <pc:sldMk cId="2530061980" sldId="340"/>
            <ac:spMk id="2" creationId="{B98D8460-3143-8A84-7B91-1721CA013515}"/>
          </ac:spMkLst>
        </pc:spChg>
        <pc:picChg chg="mod">
          <ac:chgData name="Psyllou, Maria" userId="e0ff284f-d776-49c8-aa93-33d43c1a141b" providerId="ADAL" clId="{9482C154-C944-4AE7-881E-0D18FA3EF616}" dt="2025-03-24T21:33:34.423" v="87" actId="14100"/>
          <ac:picMkLst>
            <pc:docMk/>
            <pc:sldMk cId="2530061980" sldId="340"/>
            <ac:picMk id="10" creationId="{9FE0524A-2719-F580-EDCC-17715709D3DB}"/>
          </ac:picMkLst>
        </pc:picChg>
      </pc:sldChg>
      <pc:sldChg chg="del modTransition">
        <pc:chgData name="Psyllou, Maria" userId="e0ff284f-d776-49c8-aa93-33d43c1a141b" providerId="ADAL" clId="{9482C154-C944-4AE7-881E-0D18FA3EF616}" dt="2025-03-24T22:26:09.923" v="615" actId="47"/>
        <pc:sldMkLst>
          <pc:docMk/>
          <pc:sldMk cId="419529958" sldId="341"/>
        </pc:sldMkLst>
      </pc:sldChg>
      <pc:sldChg chg="add del modTransition">
        <pc:chgData name="Psyllou, Maria" userId="e0ff284f-d776-49c8-aa93-33d43c1a141b" providerId="ADAL" clId="{9482C154-C944-4AE7-881E-0D18FA3EF616}" dt="2025-03-24T22:17:46.892" v="558" actId="47"/>
        <pc:sldMkLst>
          <pc:docMk/>
          <pc:sldMk cId="835517987" sldId="342"/>
        </pc:sldMkLst>
      </pc:sldChg>
      <pc:sldChg chg="addSp delSp modSp new del mod">
        <pc:chgData name="Psyllou, Maria" userId="e0ff284f-d776-49c8-aa93-33d43c1a141b" providerId="ADAL" clId="{9482C154-C944-4AE7-881E-0D18FA3EF616}" dt="2025-03-24T22:16:23.683" v="489" actId="680"/>
        <pc:sldMkLst>
          <pc:docMk/>
          <pc:sldMk cId="1510655231" sldId="343"/>
        </pc:sldMkLst>
        <pc:spChg chg="add del mod">
          <ac:chgData name="Psyllou, Maria" userId="e0ff284f-d776-49c8-aa93-33d43c1a141b" providerId="ADAL" clId="{9482C154-C944-4AE7-881E-0D18FA3EF616}" dt="2025-03-24T22:16:22.397" v="488" actId="20577"/>
          <ac:spMkLst>
            <pc:docMk/>
            <pc:sldMk cId="1510655231" sldId="343"/>
            <ac:spMk id="2" creationId="{2CE2801A-9C85-55CB-0177-5CD8DEF5D641}"/>
          </ac:spMkLst>
        </pc:spChg>
        <pc:spChg chg="add del">
          <ac:chgData name="Psyllou, Maria" userId="e0ff284f-d776-49c8-aa93-33d43c1a141b" providerId="ADAL" clId="{9482C154-C944-4AE7-881E-0D18FA3EF616}" dt="2025-03-24T22:16:21.180" v="486" actId="478"/>
          <ac:spMkLst>
            <pc:docMk/>
            <pc:sldMk cId="1510655231" sldId="343"/>
            <ac:spMk id="3" creationId="{3CF7CCDF-32F2-E645-3855-36918DF45DB9}"/>
          </ac:spMkLst>
        </pc:spChg>
        <pc:spChg chg="add del">
          <ac:chgData name="Psyllou, Maria" userId="e0ff284f-d776-49c8-aa93-33d43c1a141b" providerId="ADAL" clId="{9482C154-C944-4AE7-881E-0D18FA3EF616}" dt="2025-03-24T22:16:20.235" v="485" actId="478"/>
          <ac:spMkLst>
            <pc:docMk/>
            <pc:sldMk cId="1510655231" sldId="343"/>
            <ac:spMk id="4" creationId="{7C70D354-84EE-FAE8-F7AD-EC659C10A24A}"/>
          </ac:spMkLst>
        </pc:spChg>
        <pc:spChg chg="add del">
          <ac:chgData name="Psyllou, Maria" userId="e0ff284f-d776-49c8-aa93-33d43c1a141b" providerId="ADAL" clId="{9482C154-C944-4AE7-881E-0D18FA3EF616}" dt="2025-03-24T22:16:21.809" v="487" actId="478"/>
          <ac:spMkLst>
            <pc:docMk/>
            <pc:sldMk cId="1510655231" sldId="343"/>
            <ac:spMk id="8" creationId="{E3559766-DA2F-CA56-4502-887134585140}"/>
          </ac:spMkLst>
        </pc:spChg>
        <pc:spChg chg="add del mod">
          <ac:chgData name="Psyllou, Maria" userId="e0ff284f-d776-49c8-aa93-33d43c1a141b" providerId="ADAL" clId="{9482C154-C944-4AE7-881E-0D18FA3EF616}" dt="2025-03-24T22:15:29.411" v="478" actId="478"/>
          <ac:spMkLst>
            <pc:docMk/>
            <pc:sldMk cId="1510655231" sldId="343"/>
            <ac:spMk id="10" creationId="{080A7CB5-2313-17BD-1FAE-C0F6EE10BBA6}"/>
          </ac:spMkLst>
        </pc:spChg>
        <pc:graphicFrameChg chg="add mod">
          <ac:chgData name="Psyllou, Maria" userId="e0ff284f-d776-49c8-aa93-33d43c1a141b" providerId="ADAL" clId="{9482C154-C944-4AE7-881E-0D18FA3EF616}" dt="2025-03-24T22:15:44.682" v="482"/>
          <ac:graphicFrameMkLst>
            <pc:docMk/>
            <pc:sldMk cId="1510655231" sldId="343"/>
            <ac:graphicFrameMk id="11" creationId="{16508BDE-CDE2-3FA2-ACB2-7D7930DA232C}"/>
          </ac:graphicFrameMkLst>
        </pc:graphicFrameChg>
      </pc:sldChg>
      <pc:sldChg chg="addSp delSp modSp new add del mod">
        <pc:chgData name="Psyllou, Maria" userId="e0ff284f-d776-49c8-aa93-33d43c1a141b" providerId="ADAL" clId="{9482C154-C944-4AE7-881E-0D18FA3EF616}" dt="2025-03-24T22:16:58.875" v="497" actId="2696"/>
        <pc:sldMkLst>
          <pc:docMk/>
          <pc:sldMk cId="2991927508" sldId="343"/>
        </pc:sldMkLst>
        <pc:spChg chg="mod">
          <ac:chgData name="Psyllou, Maria" userId="e0ff284f-d776-49c8-aa93-33d43c1a141b" providerId="ADAL" clId="{9482C154-C944-4AE7-881E-0D18FA3EF616}" dt="2025-03-24T21:59:12.578" v="380" actId="20577"/>
          <ac:spMkLst>
            <pc:docMk/>
            <pc:sldMk cId="2991927508" sldId="343"/>
            <ac:spMk id="2" creationId="{9375F095-D4EC-D180-C866-5EA2B7340CC4}"/>
          </ac:spMkLst>
        </pc:spChg>
        <pc:spChg chg="del">
          <ac:chgData name="Psyllou, Maria" userId="e0ff284f-d776-49c8-aa93-33d43c1a141b" providerId="ADAL" clId="{9482C154-C944-4AE7-881E-0D18FA3EF616}" dt="2025-03-24T21:59:20.011" v="383"/>
          <ac:spMkLst>
            <pc:docMk/>
            <pc:sldMk cId="2991927508" sldId="343"/>
            <ac:spMk id="3" creationId="{6466E7BD-1900-0921-57E8-41650389D50E}"/>
          </ac:spMkLst>
        </pc:spChg>
        <pc:spChg chg="del">
          <ac:chgData name="Psyllou, Maria" userId="e0ff284f-d776-49c8-aa93-33d43c1a141b" providerId="ADAL" clId="{9482C154-C944-4AE7-881E-0D18FA3EF616}" dt="2025-03-24T21:59:22.093" v="384" actId="478"/>
          <ac:spMkLst>
            <pc:docMk/>
            <pc:sldMk cId="2991927508" sldId="343"/>
            <ac:spMk id="4" creationId="{3955924E-63EA-029E-E2A5-6AC68B14D10D}"/>
          </ac:spMkLst>
        </pc:spChg>
        <pc:spChg chg="del">
          <ac:chgData name="Psyllou, Maria" userId="e0ff284f-d776-49c8-aa93-33d43c1a141b" providerId="ADAL" clId="{9482C154-C944-4AE7-881E-0D18FA3EF616}" dt="2025-03-24T21:59:15.703" v="381" actId="478"/>
          <ac:spMkLst>
            <pc:docMk/>
            <pc:sldMk cId="2991927508" sldId="343"/>
            <ac:spMk id="8" creationId="{481A8720-303D-4FE7-B40B-C1EAAC9125F1}"/>
          </ac:spMkLst>
        </pc:spChg>
        <pc:picChg chg="add mod">
          <ac:chgData name="Psyllou, Maria" userId="e0ff284f-d776-49c8-aa93-33d43c1a141b" providerId="ADAL" clId="{9482C154-C944-4AE7-881E-0D18FA3EF616}" dt="2025-03-24T21:59:53.012" v="392" actId="14100"/>
          <ac:picMkLst>
            <pc:docMk/>
            <pc:sldMk cId="2991927508" sldId="343"/>
            <ac:picMk id="10" creationId="{1927254E-49F0-226A-1D23-EDDCB8FA3017}"/>
          </ac:picMkLst>
        </pc:picChg>
      </pc:sldChg>
      <pc:sldChg chg="addSp delSp modSp new mod">
        <pc:chgData name="Psyllou, Maria" userId="e0ff284f-d776-49c8-aa93-33d43c1a141b" providerId="ADAL" clId="{9482C154-C944-4AE7-881E-0D18FA3EF616}" dt="2025-03-24T22:17:44.257" v="557"/>
        <pc:sldMkLst>
          <pc:docMk/>
          <pc:sldMk cId="1822961443" sldId="344"/>
        </pc:sldMkLst>
        <pc:spChg chg="mod">
          <ac:chgData name="Psyllou, Maria" userId="e0ff284f-d776-49c8-aa93-33d43c1a141b" providerId="ADAL" clId="{9482C154-C944-4AE7-881E-0D18FA3EF616}" dt="2025-03-24T22:17:27.783" v="553" actId="20577"/>
          <ac:spMkLst>
            <pc:docMk/>
            <pc:sldMk cId="1822961443" sldId="344"/>
            <ac:spMk id="2" creationId="{645A3E77-B98F-43AA-55A4-AA118E5BFDCF}"/>
          </ac:spMkLst>
        </pc:spChg>
        <pc:spChg chg="del">
          <ac:chgData name="Psyllou, Maria" userId="e0ff284f-d776-49c8-aa93-33d43c1a141b" providerId="ADAL" clId="{9482C154-C944-4AE7-881E-0D18FA3EF616}" dt="2025-03-24T22:17:33.496" v="555" actId="478"/>
          <ac:spMkLst>
            <pc:docMk/>
            <pc:sldMk cId="1822961443" sldId="344"/>
            <ac:spMk id="3" creationId="{4CE2C563-FBD8-CFB0-A760-C827B544AA62}"/>
          </ac:spMkLst>
        </pc:spChg>
        <pc:spChg chg="del">
          <ac:chgData name="Psyllou, Maria" userId="e0ff284f-d776-49c8-aa93-33d43c1a141b" providerId="ADAL" clId="{9482C154-C944-4AE7-881E-0D18FA3EF616}" dt="2025-03-24T22:17:34.756" v="556" actId="478"/>
          <ac:spMkLst>
            <pc:docMk/>
            <pc:sldMk cId="1822961443" sldId="344"/>
            <ac:spMk id="4" creationId="{4EEF8115-484A-5BA0-DEBF-8F720CD597DC}"/>
          </ac:spMkLst>
        </pc:spChg>
        <pc:spChg chg="del">
          <ac:chgData name="Psyllou, Maria" userId="e0ff284f-d776-49c8-aa93-33d43c1a141b" providerId="ADAL" clId="{9482C154-C944-4AE7-881E-0D18FA3EF616}" dt="2025-03-24T22:17:31.336" v="554" actId="478"/>
          <ac:spMkLst>
            <pc:docMk/>
            <pc:sldMk cId="1822961443" sldId="344"/>
            <ac:spMk id="8" creationId="{E69BABBE-BA15-73EA-6C6C-25C3B9946148}"/>
          </ac:spMkLst>
        </pc:spChg>
        <pc:graphicFrameChg chg="add mod">
          <ac:chgData name="Psyllou, Maria" userId="e0ff284f-d776-49c8-aa93-33d43c1a141b" providerId="ADAL" clId="{9482C154-C944-4AE7-881E-0D18FA3EF616}" dt="2025-03-24T22:17:44.257" v="557"/>
          <ac:graphicFrameMkLst>
            <pc:docMk/>
            <pc:sldMk cId="1822961443" sldId="344"/>
            <ac:graphicFrameMk id="9" creationId="{D125C33A-E0EC-5F57-AF9F-11477ECB5E47}"/>
          </ac:graphicFrameMkLst>
        </pc:graphicFrameChg>
      </pc:sldChg>
      <pc:sldChg chg="new del">
        <pc:chgData name="Psyllou, Maria" userId="e0ff284f-d776-49c8-aa93-33d43c1a141b" providerId="ADAL" clId="{9482C154-C944-4AE7-881E-0D18FA3EF616}" dt="2025-03-24T22:24:42.045" v="563" actId="47"/>
        <pc:sldMkLst>
          <pc:docMk/>
          <pc:sldMk cId="795615782" sldId="345"/>
        </pc:sldMkLst>
      </pc:sldChg>
      <pc:sldChg chg="addSp delSp modSp new mod ord modClrScheme chgLayout">
        <pc:chgData name="Psyllou, Maria" userId="e0ff284f-d776-49c8-aa93-33d43c1a141b" providerId="ADAL" clId="{9482C154-C944-4AE7-881E-0D18FA3EF616}" dt="2025-03-24T22:26:02.020" v="614" actId="14100"/>
        <pc:sldMkLst>
          <pc:docMk/>
          <pc:sldMk cId="1705877513" sldId="346"/>
        </pc:sldMkLst>
        <pc:spChg chg="mod">
          <ac:chgData name="Psyllou, Maria" userId="e0ff284f-d776-49c8-aa93-33d43c1a141b" providerId="ADAL" clId="{9482C154-C944-4AE7-881E-0D18FA3EF616}" dt="2025-03-24T22:25:30.081" v="604" actId="26606"/>
          <ac:spMkLst>
            <pc:docMk/>
            <pc:sldMk cId="1705877513" sldId="346"/>
            <ac:spMk id="2" creationId="{AE942B53-DDDF-F676-E133-63E57AC075FE}"/>
          </ac:spMkLst>
        </pc:spChg>
        <pc:spChg chg="del">
          <ac:chgData name="Psyllou, Maria" userId="e0ff284f-d776-49c8-aa93-33d43c1a141b" providerId="ADAL" clId="{9482C154-C944-4AE7-881E-0D18FA3EF616}" dt="2025-03-24T22:25:04.118" v="601" actId="478"/>
          <ac:spMkLst>
            <pc:docMk/>
            <pc:sldMk cId="1705877513" sldId="346"/>
            <ac:spMk id="3" creationId="{F8FE872A-6F76-0043-E8FC-ECA20D2A5D0C}"/>
          </ac:spMkLst>
        </pc:spChg>
        <pc:spChg chg="del">
          <ac:chgData name="Psyllou, Maria" userId="e0ff284f-d776-49c8-aa93-33d43c1a141b" providerId="ADAL" clId="{9482C154-C944-4AE7-881E-0D18FA3EF616}" dt="2025-03-24T22:25:05.926" v="602" actId="478"/>
          <ac:spMkLst>
            <pc:docMk/>
            <pc:sldMk cId="1705877513" sldId="346"/>
            <ac:spMk id="4" creationId="{304885B2-C36F-DA32-4ECB-C5D7E2D76C72}"/>
          </ac:spMkLst>
        </pc:spChg>
        <pc:spChg chg="mod">
          <ac:chgData name="Psyllou, Maria" userId="e0ff284f-d776-49c8-aa93-33d43c1a141b" providerId="ADAL" clId="{9482C154-C944-4AE7-881E-0D18FA3EF616}" dt="2025-03-24T22:25:30.081" v="604" actId="26606"/>
          <ac:spMkLst>
            <pc:docMk/>
            <pc:sldMk cId="1705877513" sldId="346"/>
            <ac:spMk id="5" creationId="{A4C3AD44-9A92-662F-C352-A9F6AF869AF7}"/>
          </ac:spMkLst>
        </pc:spChg>
        <pc:spChg chg="mod">
          <ac:chgData name="Psyllou, Maria" userId="e0ff284f-d776-49c8-aa93-33d43c1a141b" providerId="ADAL" clId="{9482C154-C944-4AE7-881E-0D18FA3EF616}" dt="2025-03-24T22:25:30.081" v="604" actId="26606"/>
          <ac:spMkLst>
            <pc:docMk/>
            <pc:sldMk cId="1705877513" sldId="346"/>
            <ac:spMk id="6" creationId="{3F1D85EB-F5AC-7012-6C18-D1AEB1F84834}"/>
          </ac:spMkLst>
        </pc:spChg>
        <pc:spChg chg="mod">
          <ac:chgData name="Psyllou, Maria" userId="e0ff284f-d776-49c8-aa93-33d43c1a141b" providerId="ADAL" clId="{9482C154-C944-4AE7-881E-0D18FA3EF616}" dt="2025-03-24T22:25:30.081" v="604" actId="26606"/>
          <ac:spMkLst>
            <pc:docMk/>
            <pc:sldMk cId="1705877513" sldId="346"/>
            <ac:spMk id="7" creationId="{53DCB4DC-470F-867C-32EC-9949326E40E0}"/>
          </ac:spMkLst>
        </pc:spChg>
        <pc:spChg chg="del">
          <ac:chgData name="Psyllou, Maria" userId="e0ff284f-d776-49c8-aa93-33d43c1a141b" providerId="ADAL" clId="{9482C154-C944-4AE7-881E-0D18FA3EF616}" dt="2025-03-24T22:25:02.252" v="600" actId="478"/>
          <ac:spMkLst>
            <pc:docMk/>
            <pc:sldMk cId="1705877513" sldId="346"/>
            <ac:spMk id="8" creationId="{3424CF67-5CD6-B608-61AC-F9A30EDD9FD1}"/>
          </ac:spMkLst>
        </pc:spChg>
        <pc:spChg chg="add del mod">
          <ac:chgData name="Psyllou, Maria" userId="e0ff284f-d776-49c8-aa93-33d43c1a141b" providerId="ADAL" clId="{9482C154-C944-4AE7-881E-0D18FA3EF616}" dt="2025-03-24T22:25:35.780" v="607" actId="478"/>
          <ac:spMkLst>
            <pc:docMk/>
            <pc:sldMk cId="1705877513" sldId="346"/>
            <ac:spMk id="15" creationId="{F9DCFF83-D7AA-0CB4-DDB5-DCC0B9D1C1D8}"/>
          </ac:spMkLst>
        </pc:spChg>
        <pc:picChg chg="add mod ord">
          <ac:chgData name="Psyllou, Maria" userId="e0ff284f-d776-49c8-aa93-33d43c1a141b" providerId="ADAL" clId="{9482C154-C944-4AE7-881E-0D18FA3EF616}" dt="2025-03-24T22:26:02.020" v="614" actId="14100"/>
          <ac:picMkLst>
            <pc:docMk/>
            <pc:sldMk cId="1705877513" sldId="346"/>
            <ac:picMk id="10" creationId="{47AC2A71-AB15-6656-840C-9FE25ADC63A1}"/>
          </ac:picMkLst>
        </pc:picChg>
      </pc:sldChg>
      <pc:sldMasterChg chg="modTransition modSldLayout">
        <pc:chgData name="Psyllou, Maria" userId="e0ff284f-d776-49c8-aa93-33d43c1a141b" providerId="ADAL" clId="{9482C154-C944-4AE7-881E-0D18FA3EF616}" dt="2025-03-24T16:49:13.493" v="34"/>
        <pc:sldMasterMkLst>
          <pc:docMk/>
          <pc:sldMasterMk cId="1145082161" sldId="2147483648"/>
        </pc:sldMasterMkLst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62882915" sldId="2147483649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3174669" sldId="2147483650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090358580" sldId="2147483652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711818251" sldId="2147483654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964464979" sldId="2147483655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433033340" sldId="2147483656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4079999131" sldId="2147483657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402084810" sldId="2147483658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884756086" sldId="2147483659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037066738" sldId="2147483660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939635899" sldId="2147483661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339553058" sldId="2147483662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785877609" sldId="2147483663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306752833" sldId="2147483664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960433404" sldId="2147483665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673995235" sldId="2147483666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673696074" sldId="2147483667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465065361" sldId="2147483669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4250105972" sldId="2147483670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148999050" sldId="2147483671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216125896" sldId="2147483672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000926829" sldId="2147483673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761819100" sldId="2147483674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751618283" sldId="2147483675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467749574" sldId="2147483676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4039344805" sldId="2147483677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200704966" sldId="2147483678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497264879" sldId="2147483679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606689727" sldId="2147483680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961220234" sldId="2147483681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4034832032" sldId="2147483682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218463841" sldId="2147483683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685261070" sldId="2147483684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020195970" sldId="2147483685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180747767" sldId="2147483686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68663662" sldId="2147483687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536248034" sldId="2147483688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160980370" sldId="2147483689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814231540" sldId="2147483690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24475397" sldId="2147483691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518019243" sldId="2147483692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949257883" sldId="2147483693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886803618" sldId="2147483694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206395976" sldId="2147483695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773322227" sldId="2147483696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293569060" sldId="2147483697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863226118" sldId="2147483698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188784684" sldId="2147483699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041354154" sldId="2147483700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640183430" sldId="2147483701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974509294" sldId="2147483702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4240842164" sldId="2147483703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782778189" sldId="2147483704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115991555" sldId="2147483705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859685012" sldId="2147483706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658548261" sldId="2147483707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11696665" sldId="2147483708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408184500" sldId="2147483709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595170055" sldId="2147483710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1437015067" sldId="2147483711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258909866" sldId="2147483712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3757168227" sldId="2147483713"/>
          </pc:sldLayoutMkLst>
        </pc:sldLayoutChg>
        <pc:sldLayoutChg chg="modTransition">
          <pc:chgData name="Psyllou, Maria" userId="e0ff284f-d776-49c8-aa93-33d43c1a141b" providerId="ADAL" clId="{9482C154-C944-4AE7-881E-0D18FA3EF616}" dt="2025-03-24T16:49:13.493" v="34"/>
          <pc:sldLayoutMkLst>
            <pc:docMk/>
            <pc:sldMasterMk cId="1145082161" sldId="2147483648"/>
            <pc:sldLayoutMk cId="4188112911" sldId="214748371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3516C0-5589-4615-AB19-24A98D5DBC7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CCE5D8C-B880-465F-B931-C01DC7510321}">
      <dgm:prSet phldrT="[Text]"/>
      <dgm:spPr>
        <a:solidFill>
          <a:srgbClr val="7030A0"/>
        </a:solidFill>
      </dgm:spPr>
      <dgm:t>
        <a:bodyPr/>
        <a:lstStyle/>
        <a:p>
          <a:r>
            <a:rPr lang="en-GB" dirty="0"/>
            <a:t>Applied Economics &amp; Statistics, </a:t>
          </a:r>
          <a:r>
            <a:rPr lang="en-GB"/>
            <a:t>UG Year 1</a:t>
          </a:r>
          <a:endParaRPr lang="en-GB" dirty="0"/>
        </a:p>
      </dgm:t>
    </dgm:pt>
    <dgm:pt modelId="{F90DB0B7-F57A-4399-B2EF-B97759D5B125}" type="parTrans" cxnId="{4FCE8EFB-0A9E-4DF2-935D-D1BDEB74843B}">
      <dgm:prSet/>
      <dgm:spPr/>
      <dgm:t>
        <a:bodyPr/>
        <a:lstStyle/>
        <a:p>
          <a:endParaRPr lang="en-GB"/>
        </a:p>
      </dgm:t>
    </dgm:pt>
    <dgm:pt modelId="{FCF37DD8-99DA-4AED-B41F-64DBD0303E80}" type="sibTrans" cxnId="{4FCE8EFB-0A9E-4DF2-935D-D1BDEB74843B}">
      <dgm:prSet/>
      <dgm:spPr/>
      <dgm:t>
        <a:bodyPr/>
        <a:lstStyle/>
        <a:p>
          <a:endParaRPr lang="en-GB"/>
        </a:p>
      </dgm:t>
    </dgm:pt>
    <dgm:pt modelId="{58917027-5D77-405B-ACDF-C129F3B4412C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Small Class Size</a:t>
          </a:r>
        </a:p>
      </dgm:t>
    </dgm:pt>
    <dgm:pt modelId="{E6057B12-AA6D-4224-BC96-B2C50BC036A4}" type="parTrans" cxnId="{DCA5A1CD-AD9F-477A-945B-A6DEFDCAD92A}">
      <dgm:prSet/>
      <dgm:spPr/>
      <dgm:t>
        <a:bodyPr/>
        <a:lstStyle/>
        <a:p>
          <a:endParaRPr lang="en-GB"/>
        </a:p>
      </dgm:t>
    </dgm:pt>
    <dgm:pt modelId="{79B64177-9C78-49AA-987F-BF79B741A5A9}" type="sibTrans" cxnId="{DCA5A1CD-AD9F-477A-945B-A6DEFDCAD92A}">
      <dgm:prSet/>
      <dgm:spPr/>
      <dgm:t>
        <a:bodyPr/>
        <a:lstStyle/>
        <a:p>
          <a:endParaRPr lang="en-GB"/>
        </a:p>
      </dgm:t>
    </dgm:pt>
    <dgm:pt modelId="{E625DBB1-EE19-4E6E-907F-F3A6ACEB1631}">
      <dgm:prSet phldrT="[Text]"/>
      <dgm:spPr/>
      <dgm:t>
        <a:bodyPr/>
        <a:lstStyle/>
        <a:p>
          <a:r>
            <a:rPr lang="en-GB" dirty="0"/>
            <a:t>Diverse Backgrounds</a:t>
          </a:r>
        </a:p>
      </dgm:t>
    </dgm:pt>
    <dgm:pt modelId="{FEB6518B-696E-4003-A222-84DE56E3186F}" type="parTrans" cxnId="{FDFBFC73-BF40-43FE-B760-73438C696BE5}">
      <dgm:prSet/>
      <dgm:spPr/>
      <dgm:t>
        <a:bodyPr/>
        <a:lstStyle/>
        <a:p>
          <a:endParaRPr lang="en-GB"/>
        </a:p>
      </dgm:t>
    </dgm:pt>
    <dgm:pt modelId="{D08DB7AC-C4AA-45C8-B3D3-BD8D61913BB1}" type="sibTrans" cxnId="{FDFBFC73-BF40-43FE-B760-73438C696BE5}">
      <dgm:prSet/>
      <dgm:spPr/>
      <dgm:t>
        <a:bodyPr/>
        <a:lstStyle/>
        <a:p>
          <a:endParaRPr lang="en-GB"/>
        </a:p>
      </dgm:t>
    </dgm:pt>
    <dgm:pt modelId="{712192DF-3423-4CCA-8B99-286F15871DEE}" type="pres">
      <dgm:prSet presAssocID="{C53516C0-5589-4615-AB19-24A98D5DBC71}" presName="linear" presStyleCnt="0">
        <dgm:presLayoutVars>
          <dgm:dir/>
          <dgm:animLvl val="lvl"/>
          <dgm:resizeHandles val="exact"/>
        </dgm:presLayoutVars>
      </dgm:prSet>
      <dgm:spPr/>
    </dgm:pt>
    <dgm:pt modelId="{E7363D51-AFB3-4A4C-A432-F5A7B5FEFCC5}" type="pres">
      <dgm:prSet presAssocID="{ECCE5D8C-B880-465F-B931-C01DC7510321}" presName="parentLin" presStyleCnt="0"/>
      <dgm:spPr/>
    </dgm:pt>
    <dgm:pt modelId="{9DA40768-F89E-4A77-8F69-5960F1A49DFD}" type="pres">
      <dgm:prSet presAssocID="{ECCE5D8C-B880-465F-B931-C01DC7510321}" presName="parentLeftMargin" presStyleLbl="node1" presStyleIdx="0" presStyleCnt="3"/>
      <dgm:spPr/>
    </dgm:pt>
    <dgm:pt modelId="{238EEA76-2DE7-4D7C-8B40-74957DF2D2FE}" type="pres">
      <dgm:prSet presAssocID="{ECCE5D8C-B880-465F-B931-C01DC751032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D50979-0DBD-4E59-9901-BA8974CE9797}" type="pres">
      <dgm:prSet presAssocID="{ECCE5D8C-B880-465F-B931-C01DC7510321}" presName="negativeSpace" presStyleCnt="0"/>
      <dgm:spPr/>
    </dgm:pt>
    <dgm:pt modelId="{D2D2C87F-DDF4-4AA1-9287-49B2C310539F}" type="pres">
      <dgm:prSet presAssocID="{ECCE5D8C-B880-465F-B931-C01DC7510321}" presName="childText" presStyleLbl="conFgAcc1" presStyleIdx="0" presStyleCnt="3">
        <dgm:presLayoutVars>
          <dgm:bulletEnabled val="1"/>
        </dgm:presLayoutVars>
      </dgm:prSet>
      <dgm:spPr/>
    </dgm:pt>
    <dgm:pt modelId="{1042D715-C075-4A2F-8F58-6D78D0DFB338}" type="pres">
      <dgm:prSet presAssocID="{FCF37DD8-99DA-4AED-B41F-64DBD0303E80}" presName="spaceBetweenRectangles" presStyleCnt="0"/>
      <dgm:spPr/>
    </dgm:pt>
    <dgm:pt modelId="{C47FF6A7-5433-4061-8288-B591FB597CFE}" type="pres">
      <dgm:prSet presAssocID="{58917027-5D77-405B-ACDF-C129F3B4412C}" presName="parentLin" presStyleCnt="0"/>
      <dgm:spPr/>
    </dgm:pt>
    <dgm:pt modelId="{EECF9B02-3F03-474C-B6F2-252C6D0C92D2}" type="pres">
      <dgm:prSet presAssocID="{58917027-5D77-405B-ACDF-C129F3B4412C}" presName="parentLeftMargin" presStyleLbl="node1" presStyleIdx="0" presStyleCnt="3"/>
      <dgm:spPr/>
    </dgm:pt>
    <dgm:pt modelId="{06C2F32A-931F-4EDB-BE72-6A569C42F666}" type="pres">
      <dgm:prSet presAssocID="{58917027-5D77-405B-ACDF-C129F3B4412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409F07E-53FF-4258-9D05-904B6A8C2DD1}" type="pres">
      <dgm:prSet presAssocID="{58917027-5D77-405B-ACDF-C129F3B4412C}" presName="negativeSpace" presStyleCnt="0"/>
      <dgm:spPr/>
    </dgm:pt>
    <dgm:pt modelId="{3F7BFF3D-2CFF-4233-ADCF-E1078FD781CC}" type="pres">
      <dgm:prSet presAssocID="{58917027-5D77-405B-ACDF-C129F3B4412C}" presName="childText" presStyleLbl="conFgAcc1" presStyleIdx="1" presStyleCnt="3">
        <dgm:presLayoutVars>
          <dgm:bulletEnabled val="1"/>
        </dgm:presLayoutVars>
      </dgm:prSet>
      <dgm:spPr/>
    </dgm:pt>
    <dgm:pt modelId="{1B520C0B-A4C7-4812-9E87-A3EBFCCA5E8F}" type="pres">
      <dgm:prSet presAssocID="{79B64177-9C78-49AA-987F-BF79B741A5A9}" presName="spaceBetweenRectangles" presStyleCnt="0"/>
      <dgm:spPr/>
    </dgm:pt>
    <dgm:pt modelId="{E2AB7426-CB80-4CB5-8144-D8D7EFD75F61}" type="pres">
      <dgm:prSet presAssocID="{E625DBB1-EE19-4E6E-907F-F3A6ACEB1631}" presName="parentLin" presStyleCnt="0"/>
      <dgm:spPr/>
    </dgm:pt>
    <dgm:pt modelId="{CA48A256-CD22-4D40-90A5-6A74DAD8FC3A}" type="pres">
      <dgm:prSet presAssocID="{E625DBB1-EE19-4E6E-907F-F3A6ACEB1631}" presName="parentLeftMargin" presStyleLbl="node1" presStyleIdx="1" presStyleCnt="3"/>
      <dgm:spPr/>
    </dgm:pt>
    <dgm:pt modelId="{84737435-5B4B-40C6-A730-1D2FFED0BADA}" type="pres">
      <dgm:prSet presAssocID="{E625DBB1-EE19-4E6E-907F-F3A6ACEB163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C7A9D8F-3EF3-4EB2-988C-BADB16122EF6}" type="pres">
      <dgm:prSet presAssocID="{E625DBB1-EE19-4E6E-907F-F3A6ACEB1631}" presName="negativeSpace" presStyleCnt="0"/>
      <dgm:spPr/>
    </dgm:pt>
    <dgm:pt modelId="{44AE582F-7A03-479C-885A-0F24B7570F6E}" type="pres">
      <dgm:prSet presAssocID="{E625DBB1-EE19-4E6E-907F-F3A6ACEB163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6414F06-93DD-4025-91B0-BA1D0F59BC71}" type="presOf" srcId="{58917027-5D77-405B-ACDF-C129F3B4412C}" destId="{EECF9B02-3F03-474C-B6F2-252C6D0C92D2}" srcOrd="0" destOrd="0" presId="urn:microsoft.com/office/officeart/2005/8/layout/list1"/>
    <dgm:cxn modelId="{0F379C27-1589-4B92-BE56-BF7C4C4E0370}" type="presOf" srcId="{58917027-5D77-405B-ACDF-C129F3B4412C}" destId="{06C2F32A-931F-4EDB-BE72-6A569C42F666}" srcOrd="1" destOrd="0" presId="urn:microsoft.com/office/officeart/2005/8/layout/list1"/>
    <dgm:cxn modelId="{FDFBFC73-BF40-43FE-B760-73438C696BE5}" srcId="{C53516C0-5589-4615-AB19-24A98D5DBC71}" destId="{E625DBB1-EE19-4E6E-907F-F3A6ACEB1631}" srcOrd="2" destOrd="0" parTransId="{FEB6518B-696E-4003-A222-84DE56E3186F}" sibTransId="{D08DB7AC-C4AA-45C8-B3D3-BD8D61913BB1}"/>
    <dgm:cxn modelId="{2436F581-074E-480F-9220-A7B115FBD145}" type="presOf" srcId="{E625DBB1-EE19-4E6E-907F-F3A6ACEB1631}" destId="{CA48A256-CD22-4D40-90A5-6A74DAD8FC3A}" srcOrd="0" destOrd="0" presId="urn:microsoft.com/office/officeart/2005/8/layout/list1"/>
    <dgm:cxn modelId="{5BC3DA94-D1DB-455C-88AB-968494E9C445}" type="presOf" srcId="{ECCE5D8C-B880-465F-B931-C01DC7510321}" destId="{238EEA76-2DE7-4D7C-8B40-74957DF2D2FE}" srcOrd="1" destOrd="0" presId="urn:microsoft.com/office/officeart/2005/8/layout/list1"/>
    <dgm:cxn modelId="{C6B014AC-1477-43A4-8E7D-C97735278588}" type="presOf" srcId="{C53516C0-5589-4615-AB19-24A98D5DBC71}" destId="{712192DF-3423-4CCA-8B99-286F15871DEE}" srcOrd="0" destOrd="0" presId="urn:microsoft.com/office/officeart/2005/8/layout/list1"/>
    <dgm:cxn modelId="{67B9C0AF-C7CE-41A1-A533-FE5EFD83C932}" type="presOf" srcId="{ECCE5D8C-B880-465F-B931-C01DC7510321}" destId="{9DA40768-F89E-4A77-8F69-5960F1A49DFD}" srcOrd="0" destOrd="0" presId="urn:microsoft.com/office/officeart/2005/8/layout/list1"/>
    <dgm:cxn modelId="{DCA5A1CD-AD9F-477A-945B-A6DEFDCAD92A}" srcId="{C53516C0-5589-4615-AB19-24A98D5DBC71}" destId="{58917027-5D77-405B-ACDF-C129F3B4412C}" srcOrd="1" destOrd="0" parTransId="{E6057B12-AA6D-4224-BC96-B2C50BC036A4}" sibTransId="{79B64177-9C78-49AA-987F-BF79B741A5A9}"/>
    <dgm:cxn modelId="{D574CDF4-044A-4B28-BC82-3A8780C485A3}" type="presOf" srcId="{E625DBB1-EE19-4E6E-907F-F3A6ACEB1631}" destId="{84737435-5B4B-40C6-A730-1D2FFED0BADA}" srcOrd="1" destOrd="0" presId="urn:microsoft.com/office/officeart/2005/8/layout/list1"/>
    <dgm:cxn modelId="{4FCE8EFB-0A9E-4DF2-935D-D1BDEB74843B}" srcId="{C53516C0-5589-4615-AB19-24A98D5DBC71}" destId="{ECCE5D8C-B880-465F-B931-C01DC7510321}" srcOrd="0" destOrd="0" parTransId="{F90DB0B7-F57A-4399-B2EF-B97759D5B125}" sibTransId="{FCF37DD8-99DA-4AED-B41F-64DBD0303E80}"/>
    <dgm:cxn modelId="{1C425C63-2D18-48E4-90C7-2D3D60EB824C}" type="presParOf" srcId="{712192DF-3423-4CCA-8B99-286F15871DEE}" destId="{E7363D51-AFB3-4A4C-A432-F5A7B5FEFCC5}" srcOrd="0" destOrd="0" presId="urn:microsoft.com/office/officeart/2005/8/layout/list1"/>
    <dgm:cxn modelId="{EB63AF7B-3E0D-4AFB-B913-FDE41A866517}" type="presParOf" srcId="{E7363D51-AFB3-4A4C-A432-F5A7B5FEFCC5}" destId="{9DA40768-F89E-4A77-8F69-5960F1A49DFD}" srcOrd="0" destOrd="0" presId="urn:microsoft.com/office/officeart/2005/8/layout/list1"/>
    <dgm:cxn modelId="{EF6EFCBE-1D37-491A-B6CC-1D3C017ED5F9}" type="presParOf" srcId="{E7363D51-AFB3-4A4C-A432-F5A7B5FEFCC5}" destId="{238EEA76-2DE7-4D7C-8B40-74957DF2D2FE}" srcOrd="1" destOrd="0" presId="urn:microsoft.com/office/officeart/2005/8/layout/list1"/>
    <dgm:cxn modelId="{748A9B8B-5745-4333-9A36-A380511A70BB}" type="presParOf" srcId="{712192DF-3423-4CCA-8B99-286F15871DEE}" destId="{9ED50979-0DBD-4E59-9901-BA8974CE9797}" srcOrd="1" destOrd="0" presId="urn:microsoft.com/office/officeart/2005/8/layout/list1"/>
    <dgm:cxn modelId="{13D2948E-D3E9-4E46-A060-207F5F5264C5}" type="presParOf" srcId="{712192DF-3423-4CCA-8B99-286F15871DEE}" destId="{D2D2C87F-DDF4-4AA1-9287-49B2C310539F}" srcOrd="2" destOrd="0" presId="urn:microsoft.com/office/officeart/2005/8/layout/list1"/>
    <dgm:cxn modelId="{4720A6F6-E845-4202-A9A9-931710738A7A}" type="presParOf" srcId="{712192DF-3423-4CCA-8B99-286F15871DEE}" destId="{1042D715-C075-4A2F-8F58-6D78D0DFB338}" srcOrd="3" destOrd="0" presId="urn:microsoft.com/office/officeart/2005/8/layout/list1"/>
    <dgm:cxn modelId="{EA8EE7D0-6F44-491B-AAD2-C0C5F9ACCD3E}" type="presParOf" srcId="{712192DF-3423-4CCA-8B99-286F15871DEE}" destId="{C47FF6A7-5433-4061-8288-B591FB597CFE}" srcOrd="4" destOrd="0" presId="urn:microsoft.com/office/officeart/2005/8/layout/list1"/>
    <dgm:cxn modelId="{678D68FA-6E17-4B3A-8E16-AA24165A79BB}" type="presParOf" srcId="{C47FF6A7-5433-4061-8288-B591FB597CFE}" destId="{EECF9B02-3F03-474C-B6F2-252C6D0C92D2}" srcOrd="0" destOrd="0" presId="urn:microsoft.com/office/officeart/2005/8/layout/list1"/>
    <dgm:cxn modelId="{7FC2313D-5291-456B-B3D2-C4916C34A2BB}" type="presParOf" srcId="{C47FF6A7-5433-4061-8288-B591FB597CFE}" destId="{06C2F32A-931F-4EDB-BE72-6A569C42F666}" srcOrd="1" destOrd="0" presId="urn:microsoft.com/office/officeart/2005/8/layout/list1"/>
    <dgm:cxn modelId="{8C412902-7E1B-4A1C-BF58-E92839B4FF45}" type="presParOf" srcId="{712192DF-3423-4CCA-8B99-286F15871DEE}" destId="{8409F07E-53FF-4258-9D05-904B6A8C2DD1}" srcOrd="5" destOrd="0" presId="urn:microsoft.com/office/officeart/2005/8/layout/list1"/>
    <dgm:cxn modelId="{24DF2403-1D9A-4DD6-A32E-2ECDBBFB9B1E}" type="presParOf" srcId="{712192DF-3423-4CCA-8B99-286F15871DEE}" destId="{3F7BFF3D-2CFF-4233-ADCF-E1078FD781CC}" srcOrd="6" destOrd="0" presId="urn:microsoft.com/office/officeart/2005/8/layout/list1"/>
    <dgm:cxn modelId="{EF994197-9B9E-4D1F-9001-2F975317288F}" type="presParOf" srcId="{712192DF-3423-4CCA-8B99-286F15871DEE}" destId="{1B520C0B-A4C7-4812-9E87-A3EBFCCA5E8F}" srcOrd="7" destOrd="0" presId="urn:microsoft.com/office/officeart/2005/8/layout/list1"/>
    <dgm:cxn modelId="{07565DAE-5C67-49EB-9692-A73EC0A5CF6A}" type="presParOf" srcId="{712192DF-3423-4CCA-8B99-286F15871DEE}" destId="{E2AB7426-CB80-4CB5-8144-D8D7EFD75F61}" srcOrd="8" destOrd="0" presId="urn:microsoft.com/office/officeart/2005/8/layout/list1"/>
    <dgm:cxn modelId="{E56ED142-C2CE-494A-8507-8F4CDBF88886}" type="presParOf" srcId="{E2AB7426-CB80-4CB5-8144-D8D7EFD75F61}" destId="{CA48A256-CD22-4D40-90A5-6A74DAD8FC3A}" srcOrd="0" destOrd="0" presId="urn:microsoft.com/office/officeart/2005/8/layout/list1"/>
    <dgm:cxn modelId="{6991F656-EDFC-4FC4-A585-A78549E0C999}" type="presParOf" srcId="{E2AB7426-CB80-4CB5-8144-D8D7EFD75F61}" destId="{84737435-5B4B-40C6-A730-1D2FFED0BADA}" srcOrd="1" destOrd="0" presId="urn:microsoft.com/office/officeart/2005/8/layout/list1"/>
    <dgm:cxn modelId="{C3CA5307-0E5A-48B1-9FD3-26616C900032}" type="presParOf" srcId="{712192DF-3423-4CCA-8B99-286F15871DEE}" destId="{5C7A9D8F-3EF3-4EB2-988C-BADB16122EF6}" srcOrd="9" destOrd="0" presId="urn:microsoft.com/office/officeart/2005/8/layout/list1"/>
    <dgm:cxn modelId="{DE8F0AED-9C3F-40F3-8AD0-0C23A535EA1B}" type="presParOf" srcId="{712192DF-3423-4CCA-8B99-286F15871DEE}" destId="{44AE582F-7A03-479C-885A-0F24B7570F6E}" srcOrd="10" destOrd="0" presId="urn:microsoft.com/office/officeart/2005/8/layout/list1"/>
  </dgm:cxnLst>
  <dgm:bg>
    <a:solidFill>
      <a:srgbClr val="FF8C00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F0686F-9BE3-4BAE-8320-8F5A8B5450B5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D82A6C6-D3C1-454A-93BD-59DDF1909E73}">
      <dgm:prSet phldrT="[Text]" custT="1"/>
      <dgm:spPr/>
      <dgm:t>
        <a:bodyPr/>
        <a:lstStyle/>
        <a:p>
          <a:r>
            <a:rPr lang="en-GB" sz="2400" dirty="0"/>
            <a:t>Watch Video</a:t>
          </a:r>
        </a:p>
      </dgm:t>
    </dgm:pt>
    <dgm:pt modelId="{FB1B4DC1-791C-496C-93DE-6756ED79DD2D}" type="parTrans" cxnId="{8F365B65-5477-42ED-A078-1FBE1FDFF451}">
      <dgm:prSet/>
      <dgm:spPr/>
      <dgm:t>
        <a:bodyPr/>
        <a:lstStyle/>
        <a:p>
          <a:endParaRPr lang="en-GB"/>
        </a:p>
      </dgm:t>
    </dgm:pt>
    <dgm:pt modelId="{C3B0F545-E800-4C1C-B8B4-51AF33AB9EF4}" type="sibTrans" cxnId="{8F365B65-5477-42ED-A078-1FBE1FDFF451}">
      <dgm:prSet/>
      <dgm:spPr/>
      <dgm:t>
        <a:bodyPr/>
        <a:lstStyle/>
        <a:p>
          <a:endParaRPr lang="en-GB"/>
        </a:p>
      </dgm:t>
    </dgm:pt>
    <dgm:pt modelId="{DD55B916-3BB0-4BF7-AFFE-D00F8A8D32D3}">
      <dgm:prSet phldrT="[Text]" custT="1"/>
      <dgm:spPr/>
      <dgm:t>
        <a:bodyPr/>
        <a:lstStyle/>
        <a:p>
          <a:r>
            <a:rPr lang="en-GB" sz="2400" dirty="0"/>
            <a:t>Group Research</a:t>
          </a:r>
        </a:p>
      </dgm:t>
    </dgm:pt>
    <dgm:pt modelId="{31D9D3D6-7C0F-4A59-B40C-91A921ED44D5}" type="parTrans" cxnId="{EF4C0BA6-8E01-41B7-9D41-18A1AB1C33A6}">
      <dgm:prSet/>
      <dgm:spPr/>
      <dgm:t>
        <a:bodyPr/>
        <a:lstStyle/>
        <a:p>
          <a:endParaRPr lang="en-GB"/>
        </a:p>
      </dgm:t>
    </dgm:pt>
    <dgm:pt modelId="{E92CA2DC-0445-48F1-B925-F91385A0DA2F}" type="sibTrans" cxnId="{EF4C0BA6-8E01-41B7-9D41-18A1AB1C33A6}">
      <dgm:prSet/>
      <dgm:spPr/>
      <dgm:t>
        <a:bodyPr/>
        <a:lstStyle/>
        <a:p>
          <a:endParaRPr lang="en-GB"/>
        </a:p>
      </dgm:t>
    </dgm:pt>
    <dgm:pt modelId="{F20C8DE7-A7F6-40BF-8946-AAEE1F67B5FF}">
      <dgm:prSet phldrT="[Text]" custT="1"/>
      <dgm:spPr/>
      <dgm:t>
        <a:bodyPr/>
        <a:lstStyle/>
        <a:p>
          <a:r>
            <a:rPr lang="en-GB" sz="2400" dirty="0"/>
            <a:t>Group Presentation</a:t>
          </a:r>
        </a:p>
      </dgm:t>
    </dgm:pt>
    <dgm:pt modelId="{075FA49C-9292-4BA4-8E58-262430DAA8DD}" type="parTrans" cxnId="{922F5471-539D-4000-9BCF-C68B5A90C04B}">
      <dgm:prSet/>
      <dgm:spPr/>
      <dgm:t>
        <a:bodyPr/>
        <a:lstStyle/>
        <a:p>
          <a:endParaRPr lang="en-GB"/>
        </a:p>
      </dgm:t>
    </dgm:pt>
    <dgm:pt modelId="{E5B56DE4-99E7-40E8-B212-753181045023}" type="sibTrans" cxnId="{922F5471-539D-4000-9BCF-C68B5A90C04B}">
      <dgm:prSet/>
      <dgm:spPr/>
      <dgm:t>
        <a:bodyPr/>
        <a:lstStyle/>
        <a:p>
          <a:endParaRPr lang="en-GB"/>
        </a:p>
      </dgm:t>
    </dgm:pt>
    <dgm:pt modelId="{8CFA83E1-41EF-41A0-BECD-9B9228594D62}">
      <dgm:prSet custT="1"/>
      <dgm:spPr/>
      <dgm:t>
        <a:bodyPr/>
        <a:lstStyle/>
        <a:p>
          <a:r>
            <a:rPr lang="en-GB" sz="2400" dirty="0"/>
            <a:t>Class Discussion</a:t>
          </a:r>
        </a:p>
      </dgm:t>
    </dgm:pt>
    <dgm:pt modelId="{2A8FE4C3-778E-4417-9AD4-322DF310F523}" type="parTrans" cxnId="{A2D99014-DA62-48F6-A570-49CC36BE1A0D}">
      <dgm:prSet/>
      <dgm:spPr/>
      <dgm:t>
        <a:bodyPr/>
        <a:lstStyle/>
        <a:p>
          <a:endParaRPr lang="en-GB"/>
        </a:p>
      </dgm:t>
    </dgm:pt>
    <dgm:pt modelId="{838AED2B-8FC8-4A0A-BE13-9A3A4A4B7A31}" type="sibTrans" cxnId="{A2D99014-DA62-48F6-A570-49CC36BE1A0D}">
      <dgm:prSet/>
      <dgm:spPr/>
      <dgm:t>
        <a:bodyPr/>
        <a:lstStyle/>
        <a:p>
          <a:endParaRPr lang="en-GB"/>
        </a:p>
      </dgm:t>
    </dgm:pt>
    <dgm:pt modelId="{73999A84-9E6B-4DC9-9AC3-EAB911100E81}" type="pres">
      <dgm:prSet presAssocID="{12F0686F-9BE3-4BAE-8320-8F5A8B5450B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F4CA5A7-3D35-4404-B7B2-D814B09AA6CB}" type="pres">
      <dgm:prSet presAssocID="{2D82A6C6-D3C1-454A-93BD-59DDF1909E73}" presName="Accent1" presStyleCnt="0"/>
      <dgm:spPr/>
    </dgm:pt>
    <dgm:pt modelId="{7264ED0D-8A29-4134-8CFF-2B065628A849}" type="pres">
      <dgm:prSet presAssocID="{2D82A6C6-D3C1-454A-93BD-59DDF1909E73}" presName="Accent" presStyleLbl="node1" presStyleIdx="0" presStyleCnt="4" custScaleX="218262"/>
      <dgm:spPr/>
    </dgm:pt>
    <dgm:pt modelId="{D29D7271-E3C1-4756-A943-2D1E263BDE61}" type="pres">
      <dgm:prSet presAssocID="{2D82A6C6-D3C1-454A-93BD-59DDF1909E73}" presName="Parent1" presStyleLbl="revTx" presStyleIdx="0" presStyleCnt="4" custLinFactNeighborX="-2082" custLinFactNeighborY="-28307">
        <dgm:presLayoutVars>
          <dgm:chMax val="1"/>
          <dgm:chPref val="1"/>
          <dgm:bulletEnabled val="1"/>
        </dgm:presLayoutVars>
      </dgm:prSet>
      <dgm:spPr/>
    </dgm:pt>
    <dgm:pt modelId="{402A1D70-3485-4237-9A64-B31F07C4BB1F}" type="pres">
      <dgm:prSet presAssocID="{DD55B916-3BB0-4BF7-AFFE-D00F8A8D32D3}" presName="Accent2" presStyleCnt="0"/>
      <dgm:spPr/>
    </dgm:pt>
    <dgm:pt modelId="{F00D7D0E-398F-4FC4-BAEA-236A0F19AF33}" type="pres">
      <dgm:prSet presAssocID="{DD55B916-3BB0-4BF7-AFFE-D00F8A8D32D3}" presName="Accent" presStyleLbl="node1" presStyleIdx="1" presStyleCnt="4" custScaleX="230731"/>
      <dgm:spPr>
        <a:solidFill>
          <a:schemeClr val="accent2">
            <a:lumMod val="40000"/>
            <a:lumOff val="60000"/>
          </a:schemeClr>
        </a:solidFill>
      </dgm:spPr>
    </dgm:pt>
    <dgm:pt modelId="{2D703E94-0ECA-426B-8776-1C7B6BB575D2}" type="pres">
      <dgm:prSet presAssocID="{DD55B916-3BB0-4BF7-AFFE-D00F8A8D32D3}" presName="Parent2" presStyleLbl="revTx" presStyleIdx="1" presStyleCnt="4" custScaleX="159016" custLinFactNeighborX="-1348" custLinFactNeighborY="-12132">
        <dgm:presLayoutVars>
          <dgm:chMax val="1"/>
          <dgm:chPref val="1"/>
          <dgm:bulletEnabled val="1"/>
        </dgm:presLayoutVars>
      </dgm:prSet>
      <dgm:spPr/>
    </dgm:pt>
    <dgm:pt modelId="{3F088789-4825-47CC-B53E-FAEF57C8B3CB}" type="pres">
      <dgm:prSet presAssocID="{F20C8DE7-A7F6-40BF-8946-AAEE1F67B5FF}" presName="Accent3" presStyleCnt="0"/>
      <dgm:spPr/>
    </dgm:pt>
    <dgm:pt modelId="{69D1F05C-3FE2-4D86-8E3E-B31E01FC3760}" type="pres">
      <dgm:prSet presAssocID="{F20C8DE7-A7F6-40BF-8946-AAEE1F67B5FF}" presName="Accent" presStyleLbl="node1" presStyleIdx="2" presStyleCnt="4" custScaleX="246285"/>
      <dgm:spPr>
        <a:solidFill>
          <a:srgbClr val="00B050"/>
        </a:solidFill>
        <a:ln>
          <a:solidFill>
            <a:srgbClr val="008080"/>
          </a:solidFill>
        </a:ln>
      </dgm:spPr>
    </dgm:pt>
    <dgm:pt modelId="{80492D5E-5674-4B84-9689-55D8B53BC49A}" type="pres">
      <dgm:prSet presAssocID="{F20C8DE7-A7F6-40BF-8946-AAEE1F67B5FF}" presName="Parent3" presStyleLbl="revTx" presStyleIdx="2" presStyleCnt="4" custScaleX="161541" custLinFactNeighborX="2690" custLinFactNeighborY="-24264">
        <dgm:presLayoutVars>
          <dgm:chMax val="1"/>
          <dgm:chPref val="1"/>
          <dgm:bulletEnabled val="1"/>
        </dgm:presLayoutVars>
      </dgm:prSet>
      <dgm:spPr/>
    </dgm:pt>
    <dgm:pt modelId="{58737AB4-E9D1-4504-9132-D7CEBCBFAE91}" type="pres">
      <dgm:prSet presAssocID="{8CFA83E1-41EF-41A0-BECD-9B9228594D62}" presName="Accent4" presStyleCnt="0"/>
      <dgm:spPr/>
    </dgm:pt>
    <dgm:pt modelId="{BE4CB251-77AD-4E79-B6BB-B61E1DD11988}" type="pres">
      <dgm:prSet presAssocID="{8CFA83E1-41EF-41A0-BECD-9B9228594D62}" presName="Accent" presStyleLbl="node1" presStyleIdx="3" presStyleCnt="4" custScaleX="258630"/>
      <dgm:spPr>
        <a:solidFill>
          <a:srgbClr val="FF0000"/>
        </a:solidFill>
      </dgm:spPr>
    </dgm:pt>
    <dgm:pt modelId="{AA51A5F5-A9A7-4CAA-97B8-DF3A9840E861}" type="pres">
      <dgm:prSet presAssocID="{8CFA83E1-41EF-41A0-BECD-9B9228594D62}" presName="Parent4" presStyleLbl="revTx" presStyleIdx="3" presStyleCnt="4" custScaleX="141495" custLinFactNeighborX="-4043" custLinFactNeighborY="-2696">
        <dgm:presLayoutVars>
          <dgm:chMax val="1"/>
          <dgm:chPref val="1"/>
          <dgm:bulletEnabled val="1"/>
        </dgm:presLayoutVars>
      </dgm:prSet>
      <dgm:spPr/>
    </dgm:pt>
  </dgm:ptLst>
  <dgm:cxnLst>
    <dgm:cxn modelId="{530F5602-C287-4A4F-9746-3EDD89B320F0}" type="presOf" srcId="{F20C8DE7-A7F6-40BF-8946-AAEE1F67B5FF}" destId="{80492D5E-5674-4B84-9689-55D8B53BC49A}" srcOrd="0" destOrd="0" presId="urn:microsoft.com/office/officeart/2009/layout/CircleArrowProcess"/>
    <dgm:cxn modelId="{A2D99014-DA62-48F6-A570-49CC36BE1A0D}" srcId="{12F0686F-9BE3-4BAE-8320-8F5A8B5450B5}" destId="{8CFA83E1-41EF-41A0-BECD-9B9228594D62}" srcOrd="3" destOrd="0" parTransId="{2A8FE4C3-778E-4417-9AD4-322DF310F523}" sibTransId="{838AED2B-8FC8-4A0A-BE13-9A3A4A4B7A31}"/>
    <dgm:cxn modelId="{F62FC81C-E9E9-484A-8665-036B3E72E449}" type="presOf" srcId="{2D82A6C6-D3C1-454A-93BD-59DDF1909E73}" destId="{D29D7271-E3C1-4756-A943-2D1E263BDE61}" srcOrd="0" destOrd="0" presId="urn:microsoft.com/office/officeart/2009/layout/CircleArrowProcess"/>
    <dgm:cxn modelId="{8F365B65-5477-42ED-A078-1FBE1FDFF451}" srcId="{12F0686F-9BE3-4BAE-8320-8F5A8B5450B5}" destId="{2D82A6C6-D3C1-454A-93BD-59DDF1909E73}" srcOrd="0" destOrd="0" parTransId="{FB1B4DC1-791C-496C-93DE-6756ED79DD2D}" sibTransId="{C3B0F545-E800-4C1C-B8B4-51AF33AB9EF4}"/>
    <dgm:cxn modelId="{7528714E-24FE-4F67-9054-EFBEFA9614C5}" type="presOf" srcId="{DD55B916-3BB0-4BF7-AFFE-D00F8A8D32D3}" destId="{2D703E94-0ECA-426B-8776-1C7B6BB575D2}" srcOrd="0" destOrd="0" presId="urn:microsoft.com/office/officeart/2009/layout/CircleArrowProcess"/>
    <dgm:cxn modelId="{922F5471-539D-4000-9BCF-C68B5A90C04B}" srcId="{12F0686F-9BE3-4BAE-8320-8F5A8B5450B5}" destId="{F20C8DE7-A7F6-40BF-8946-AAEE1F67B5FF}" srcOrd="2" destOrd="0" parTransId="{075FA49C-9292-4BA4-8E58-262430DAA8DD}" sibTransId="{E5B56DE4-99E7-40E8-B212-753181045023}"/>
    <dgm:cxn modelId="{2A6B488F-3945-4734-94D8-59B8DBD48E43}" type="presOf" srcId="{8CFA83E1-41EF-41A0-BECD-9B9228594D62}" destId="{AA51A5F5-A9A7-4CAA-97B8-DF3A9840E861}" srcOrd="0" destOrd="0" presId="urn:microsoft.com/office/officeart/2009/layout/CircleArrowProcess"/>
    <dgm:cxn modelId="{EF4C0BA6-8E01-41B7-9D41-18A1AB1C33A6}" srcId="{12F0686F-9BE3-4BAE-8320-8F5A8B5450B5}" destId="{DD55B916-3BB0-4BF7-AFFE-D00F8A8D32D3}" srcOrd="1" destOrd="0" parTransId="{31D9D3D6-7C0F-4A59-B40C-91A921ED44D5}" sibTransId="{E92CA2DC-0445-48F1-B925-F91385A0DA2F}"/>
    <dgm:cxn modelId="{70260CFC-70B1-421A-8CF4-00D5C1421749}" type="presOf" srcId="{12F0686F-9BE3-4BAE-8320-8F5A8B5450B5}" destId="{73999A84-9E6B-4DC9-9AC3-EAB911100E81}" srcOrd="0" destOrd="0" presId="urn:microsoft.com/office/officeart/2009/layout/CircleArrowProcess"/>
    <dgm:cxn modelId="{365951B8-00DE-4996-B363-4F29C33B40F0}" type="presParOf" srcId="{73999A84-9E6B-4DC9-9AC3-EAB911100E81}" destId="{2F4CA5A7-3D35-4404-B7B2-D814B09AA6CB}" srcOrd="0" destOrd="0" presId="urn:microsoft.com/office/officeart/2009/layout/CircleArrowProcess"/>
    <dgm:cxn modelId="{7CD86F06-1FC1-4C71-981E-5994845E6462}" type="presParOf" srcId="{2F4CA5A7-3D35-4404-B7B2-D814B09AA6CB}" destId="{7264ED0D-8A29-4134-8CFF-2B065628A849}" srcOrd="0" destOrd="0" presId="urn:microsoft.com/office/officeart/2009/layout/CircleArrowProcess"/>
    <dgm:cxn modelId="{4E7D49EE-8F82-46FE-BDCD-1669626CC2AF}" type="presParOf" srcId="{73999A84-9E6B-4DC9-9AC3-EAB911100E81}" destId="{D29D7271-E3C1-4756-A943-2D1E263BDE61}" srcOrd="1" destOrd="0" presId="urn:microsoft.com/office/officeart/2009/layout/CircleArrowProcess"/>
    <dgm:cxn modelId="{68A213CA-65D9-47D1-956E-29902152AEFC}" type="presParOf" srcId="{73999A84-9E6B-4DC9-9AC3-EAB911100E81}" destId="{402A1D70-3485-4237-9A64-B31F07C4BB1F}" srcOrd="2" destOrd="0" presId="urn:microsoft.com/office/officeart/2009/layout/CircleArrowProcess"/>
    <dgm:cxn modelId="{295267BC-8317-4BAA-8F55-AC14588A65E2}" type="presParOf" srcId="{402A1D70-3485-4237-9A64-B31F07C4BB1F}" destId="{F00D7D0E-398F-4FC4-BAEA-236A0F19AF33}" srcOrd="0" destOrd="0" presId="urn:microsoft.com/office/officeart/2009/layout/CircleArrowProcess"/>
    <dgm:cxn modelId="{998B21B0-B81D-4962-8149-174576701149}" type="presParOf" srcId="{73999A84-9E6B-4DC9-9AC3-EAB911100E81}" destId="{2D703E94-0ECA-426B-8776-1C7B6BB575D2}" srcOrd="3" destOrd="0" presId="urn:microsoft.com/office/officeart/2009/layout/CircleArrowProcess"/>
    <dgm:cxn modelId="{45095B8A-057A-414B-A408-329FBD6D7754}" type="presParOf" srcId="{73999A84-9E6B-4DC9-9AC3-EAB911100E81}" destId="{3F088789-4825-47CC-B53E-FAEF57C8B3CB}" srcOrd="4" destOrd="0" presId="urn:microsoft.com/office/officeart/2009/layout/CircleArrowProcess"/>
    <dgm:cxn modelId="{DB9E0C39-690C-4B8A-B9ED-194251C1F7FD}" type="presParOf" srcId="{3F088789-4825-47CC-B53E-FAEF57C8B3CB}" destId="{69D1F05C-3FE2-4D86-8E3E-B31E01FC3760}" srcOrd="0" destOrd="0" presId="urn:microsoft.com/office/officeart/2009/layout/CircleArrowProcess"/>
    <dgm:cxn modelId="{FA8EE07F-F772-473E-9932-A9311FE7437C}" type="presParOf" srcId="{73999A84-9E6B-4DC9-9AC3-EAB911100E81}" destId="{80492D5E-5674-4B84-9689-55D8B53BC49A}" srcOrd="5" destOrd="0" presId="urn:microsoft.com/office/officeart/2009/layout/CircleArrowProcess"/>
    <dgm:cxn modelId="{6FDCCE8A-7C58-4A9D-9BE0-AB271EBCDFB7}" type="presParOf" srcId="{73999A84-9E6B-4DC9-9AC3-EAB911100E81}" destId="{58737AB4-E9D1-4504-9132-D7CEBCBFAE91}" srcOrd="6" destOrd="0" presId="urn:microsoft.com/office/officeart/2009/layout/CircleArrowProcess"/>
    <dgm:cxn modelId="{38CA4688-0765-48BC-AE03-34D9C89EA72D}" type="presParOf" srcId="{58737AB4-E9D1-4504-9132-D7CEBCBFAE91}" destId="{BE4CB251-77AD-4E79-B6BB-B61E1DD11988}" srcOrd="0" destOrd="0" presId="urn:microsoft.com/office/officeart/2009/layout/CircleArrowProcess"/>
    <dgm:cxn modelId="{52430B60-662A-4565-BC12-DCDAF652B2BF}" type="presParOf" srcId="{73999A84-9E6B-4DC9-9AC3-EAB911100E81}" destId="{AA51A5F5-A9A7-4CAA-97B8-DF3A9840E86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B6F49C-02E5-4D9F-906D-324CA662FD9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742AB7F-7600-4AA4-9A50-5532F55263A4}">
      <dgm:prSet phldrT="[Text]"/>
      <dgm:spPr/>
      <dgm:t>
        <a:bodyPr/>
        <a:lstStyle/>
        <a:p>
          <a:r>
            <a:rPr lang="en-GB" dirty="0"/>
            <a:t>Analyse and Summarise One Section</a:t>
          </a:r>
        </a:p>
      </dgm:t>
    </dgm:pt>
    <dgm:pt modelId="{CCF157FE-E010-480F-9615-B1EF0008330F}" type="parTrans" cxnId="{B84924CB-35FD-4F07-B3EA-B809BB8B25B2}">
      <dgm:prSet/>
      <dgm:spPr/>
      <dgm:t>
        <a:bodyPr/>
        <a:lstStyle/>
        <a:p>
          <a:endParaRPr lang="en-GB"/>
        </a:p>
      </dgm:t>
    </dgm:pt>
    <dgm:pt modelId="{E1967E35-4E74-4BF0-BA86-BA181FD3C2CD}" type="sibTrans" cxnId="{B84924CB-35FD-4F07-B3EA-B809BB8B25B2}">
      <dgm:prSet/>
      <dgm:spPr/>
      <dgm:t>
        <a:bodyPr/>
        <a:lstStyle/>
        <a:p>
          <a:endParaRPr lang="en-GB"/>
        </a:p>
      </dgm:t>
    </dgm:pt>
    <dgm:pt modelId="{524765C2-9191-4548-BDA0-78DB85334F2F}">
      <dgm:prSet phldrT="[Text]"/>
      <dgm:spPr/>
      <dgm:t>
        <a:bodyPr/>
        <a:lstStyle/>
        <a:p>
          <a:r>
            <a:rPr lang="en-GB" dirty="0"/>
            <a:t>Group Presentations</a:t>
          </a:r>
        </a:p>
      </dgm:t>
    </dgm:pt>
    <dgm:pt modelId="{0F58C7EE-C431-4CFE-B2B0-148F57504EF2}" type="parTrans" cxnId="{0DE64AF1-1F67-435A-B7E5-666A6A68F458}">
      <dgm:prSet/>
      <dgm:spPr/>
      <dgm:t>
        <a:bodyPr/>
        <a:lstStyle/>
        <a:p>
          <a:endParaRPr lang="en-GB"/>
        </a:p>
      </dgm:t>
    </dgm:pt>
    <dgm:pt modelId="{00619260-6F45-4861-B429-A70753FF0F0A}" type="sibTrans" cxnId="{0DE64AF1-1F67-435A-B7E5-666A6A68F458}">
      <dgm:prSet/>
      <dgm:spPr/>
      <dgm:t>
        <a:bodyPr/>
        <a:lstStyle/>
        <a:p>
          <a:endParaRPr lang="en-GB"/>
        </a:p>
      </dgm:t>
    </dgm:pt>
    <dgm:pt modelId="{7C124CF6-EEFD-45AC-80BB-DFAC06CDDDC3}">
      <dgm:prSet phldrT="[Text]"/>
      <dgm:spPr/>
      <dgm:t>
        <a:bodyPr/>
        <a:lstStyle/>
        <a:p>
          <a:r>
            <a:rPr lang="en-GB" dirty="0"/>
            <a:t>Peer Evaluation</a:t>
          </a:r>
        </a:p>
      </dgm:t>
    </dgm:pt>
    <dgm:pt modelId="{0D6562B6-757E-43C1-A547-70891F4A3F78}" type="parTrans" cxnId="{275EB8E9-3965-4038-A728-231CA4E671EB}">
      <dgm:prSet/>
      <dgm:spPr/>
      <dgm:t>
        <a:bodyPr/>
        <a:lstStyle/>
        <a:p>
          <a:endParaRPr lang="en-GB"/>
        </a:p>
      </dgm:t>
    </dgm:pt>
    <dgm:pt modelId="{DDFEF697-FDD3-4DF1-8BFE-85D5031874F3}" type="sibTrans" cxnId="{275EB8E9-3965-4038-A728-231CA4E671EB}">
      <dgm:prSet/>
      <dgm:spPr/>
      <dgm:t>
        <a:bodyPr/>
        <a:lstStyle/>
        <a:p>
          <a:endParaRPr lang="en-GB"/>
        </a:p>
      </dgm:t>
    </dgm:pt>
    <dgm:pt modelId="{E80C8EBA-821F-4B79-A472-C09662DC65CE}">
      <dgm:prSet/>
      <dgm:spPr/>
      <dgm:t>
        <a:bodyPr/>
        <a:lstStyle/>
        <a:p>
          <a:r>
            <a:rPr lang="en-GB" dirty="0"/>
            <a:t>Class Discussion</a:t>
          </a:r>
        </a:p>
      </dgm:t>
    </dgm:pt>
    <dgm:pt modelId="{5EB46D0E-D259-4D83-96E7-D688EACBFA48}" type="parTrans" cxnId="{FCBD7626-ECB9-4269-B3EF-96AA92DCFF38}">
      <dgm:prSet/>
      <dgm:spPr/>
      <dgm:t>
        <a:bodyPr/>
        <a:lstStyle/>
        <a:p>
          <a:endParaRPr lang="en-GB"/>
        </a:p>
      </dgm:t>
    </dgm:pt>
    <dgm:pt modelId="{460BFA95-D2D5-4073-BD06-1D2BF36E2A3C}" type="sibTrans" cxnId="{FCBD7626-ECB9-4269-B3EF-96AA92DCFF38}">
      <dgm:prSet/>
      <dgm:spPr/>
      <dgm:t>
        <a:bodyPr/>
        <a:lstStyle/>
        <a:p>
          <a:endParaRPr lang="en-GB"/>
        </a:p>
      </dgm:t>
    </dgm:pt>
    <dgm:pt modelId="{28F3A425-E2AF-4F33-BBCB-AD96B4B99A1B}" type="pres">
      <dgm:prSet presAssocID="{07B6F49C-02E5-4D9F-906D-324CA662FD9B}" presName="Name0" presStyleCnt="0">
        <dgm:presLayoutVars>
          <dgm:dir/>
          <dgm:resizeHandles val="exact"/>
        </dgm:presLayoutVars>
      </dgm:prSet>
      <dgm:spPr/>
    </dgm:pt>
    <dgm:pt modelId="{A4117E02-80DC-474B-9C19-B014727CA52E}" type="pres">
      <dgm:prSet presAssocID="{4742AB7F-7600-4AA4-9A50-5532F55263A4}" presName="node" presStyleLbl="node1" presStyleIdx="0" presStyleCnt="4">
        <dgm:presLayoutVars>
          <dgm:bulletEnabled val="1"/>
        </dgm:presLayoutVars>
      </dgm:prSet>
      <dgm:spPr/>
    </dgm:pt>
    <dgm:pt modelId="{E128F4D3-7C85-49A9-B523-A18CEFFBEB29}" type="pres">
      <dgm:prSet presAssocID="{E1967E35-4E74-4BF0-BA86-BA181FD3C2CD}" presName="sibTrans" presStyleLbl="sibTrans2D1" presStyleIdx="0" presStyleCnt="3"/>
      <dgm:spPr/>
    </dgm:pt>
    <dgm:pt modelId="{1068908F-CE4E-49EF-A73E-5C055D8D45DE}" type="pres">
      <dgm:prSet presAssocID="{E1967E35-4E74-4BF0-BA86-BA181FD3C2CD}" presName="connectorText" presStyleLbl="sibTrans2D1" presStyleIdx="0" presStyleCnt="3"/>
      <dgm:spPr/>
    </dgm:pt>
    <dgm:pt modelId="{5B30827C-1AE2-4D0A-8FA2-C0FC2DD44245}" type="pres">
      <dgm:prSet presAssocID="{524765C2-9191-4548-BDA0-78DB85334F2F}" presName="node" presStyleLbl="node1" presStyleIdx="1" presStyleCnt="4">
        <dgm:presLayoutVars>
          <dgm:bulletEnabled val="1"/>
        </dgm:presLayoutVars>
      </dgm:prSet>
      <dgm:spPr/>
    </dgm:pt>
    <dgm:pt modelId="{F53F5B7D-0BAD-41AC-BB8F-8E2387FC9945}" type="pres">
      <dgm:prSet presAssocID="{00619260-6F45-4861-B429-A70753FF0F0A}" presName="sibTrans" presStyleLbl="sibTrans2D1" presStyleIdx="1" presStyleCnt="3"/>
      <dgm:spPr/>
    </dgm:pt>
    <dgm:pt modelId="{5A9DD029-14A3-41CF-A6FB-087BA1A04E9D}" type="pres">
      <dgm:prSet presAssocID="{00619260-6F45-4861-B429-A70753FF0F0A}" presName="connectorText" presStyleLbl="sibTrans2D1" presStyleIdx="1" presStyleCnt="3"/>
      <dgm:spPr/>
    </dgm:pt>
    <dgm:pt modelId="{EBFED0CD-9B3D-442C-BA85-A732153EF5E6}" type="pres">
      <dgm:prSet presAssocID="{7C124CF6-EEFD-45AC-80BB-DFAC06CDDDC3}" presName="node" presStyleLbl="node1" presStyleIdx="2" presStyleCnt="4">
        <dgm:presLayoutVars>
          <dgm:bulletEnabled val="1"/>
        </dgm:presLayoutVars>
      </dgm:prSet>
      <dgm:spPr/>
    </dgm:pt>
    <dgm:pt modelId="{8A783558-B9E0-45FE-A812-DDA477595D89}" type="pres">
      <dgm:prSet presAssocID="{DDFEF697-FDD3-4DF1-8BFE-85D5031874F3}" presName="sibTrans" presStyleLbl="sibTrans2D1" presStyleIdx="2" presStyleCnt="3"/>
      <dgm:spPr/>
    </dgm:pt>
    <dgm:pt modelId="{814B29E7-0C43-4F8D-B3A3-83B683CC7AD4}" type="pres">
      <dgm:prSet presAssocID="{DDFEF697-FDD3-4DF1-8BFE-85D5031874F3}" presName="connectorText" presStyleLbl="sibTrans2D1" presStyleIdx="2" presStyleCnt="3"/>
      <dgm:spPr/>
    </dgm:pt>
    <dgm:pt modelId="{B49A96A8-7B16-4ACA-B50D-D08A41B263D4}" type="pres">
      <dgm:prSet presAssocID="{E80C8EBA-821F-4B79-A472-C09662DC65CE}" presName="node" presStyleLbl="node1" presStyleIdx="3" presStyleCnt="4">
        <dgm:presLayoutVars>
          <dgm:bulletEnabled val="1"/>
        </dgm:presLayoutVars>
      </dgm:prSet>
      <dgm:spPr/>
    </dgm:pt>
  </dgm:ptLst>
  <dgm:cxnLst>
    <dgm:cxn modelId="{FCBD7626-ECB9-4269-B3EF-96AA92DCFF38}" srcId="{07B6F49C-02E5-4D9F-906D-324CA662FD9B}" destId="{E80C8EBA-821F-4B79-A472-C09662DC65CE}" srcOrd="3" destOrd="0" parTransId="{5EB46D0E-D259-4D83-96E7-D688EACBFA48}" sibTransId="{460BFA95-D2D5-4073-BD06-1D2BF36E2A3C}"/>
    <dgm:cxn modelId="{20F9C33F-6D5C-4C0A-8C93-70AA400FABCC}" type="presOf" srcId="{7C124CF6-EEFD-45AC-80BB-DFAC06CDDDC3}" destId="{EBFED0CD-9B3D-442C-BA85-A732153EF5E6}" srcOrd="0" destOrd="0" presId="urn:microsoft.com/office/officeart/2005/8/layout/process1"/>
    <dgm:cxn modelId="{D2B4715E-AD7E-472E-A4AF-6F5B00ADB590}" type="presOf" srcId="{4742AB7F-7600-4AA4-9A50-5532F55263A4}" destId="{A4117E02-80DC-474B-9C19-B014727CA52E}" srcOrd="0" destOrd="0" presId="urn:microsoft.com/office/officeart/2005/8/layout/process1"/>
    <dgm:cxn modelId="{C8EE2241-047D-4968-8D03-D52D6CE2E20F}" type="presOf" srcId="{00619260-6F45-4861-B429-A70753FF0F0A}" destId="{5A9DD029-14A3-41CF-A6FB-087BA1A04E9D}" srcOrd="1" destOrd="0" presId="urn:microsoft.com/office/officeart/2005/8/layout/process1"/>
    <dgm:cxn modelId="{67ABA74A-42E1-45D6-A424-F149E74F0EC8}" type="presOf" srcId="{DDFEF697-FDD3-4DF1-8BFE-85D5031874F3}" destId="{814B29E7-0C43-4F8D-B3A3-83B683CC7AD4}" srcOrd="1" destOrd="0" presId="urn:microsoft.com/office/officeart/2005/8/layout/process1"/>
    <dgm:cxn modelId="{DC5C806D-09E5-4591-89D4-3619F39F4BC3}" type="presOf" srcId="{07B6F49C-02E5-4D9F-906D-324CA662FD9B}" destId="{28F3A425-E2AF-4F33-BBCB-AD96B4B99A1B}" srcOrd="0" destOrd="0" presId="urn:microsoft.com/office/officeart/2005/8/layout/process1"/>
    <dgm:cxn modelId="{C664B74E-7BF1-45B7-B4EF-738878B5265A}" type="presOf" srcId="{524765C2-9191-4548-BDA0-78DB85334F2F}" destId="{5B30827C-1AE2-4D0A-8FA2-C0FC2DD44245}" srcOrd="0" destOrd="0" presId="urn:microsoft.com/office/officeart/2005/8/layout/process1"/>
    <dgm:cxn modelId="{67CAB99B-9D56-4EFD-84BB-C72C5732183E}" type="presOf" srcId="{E1967E35-4E74-4BF0-BA86-BA181FD3C2CD}" destId="{E128F4D3-7C85-49A9-B523-A18CEFFBEB29}" srcOrd="0" destOrd="0" presId="urn:microsoft.com/office/officeart/2005/8/layout/process1"/>
    <dgm:cxn modelId="{AC6E45A9-E87A-4D34-A086-6039E40E582E}" type="presOf" srcId="{DDFEF697-FDD3-4DF1-8BFE-85D5031874F3}" destId="{8A783558-B9E0-45FE-A812-DDA477595D89}" srcOrd="0" destOrd="0" presId="urn:microsoft.com/office/officeart/2005/8/layout/process1"/>
    <dgm:cxn modelId="{D4389FA9-37E4-4202-8370-778DD3EFF220}" type="presOf" srcId="{00619260-6F45-4861-B429-A70753FF0F0A}" destId="{F53F5B7D-0BAD-41AC-BB8F-8E2387FC9945}" srcOrd="0" destOrd="0" presId="urn:microsoft.com/office/officeart/2005/8/layout/process1"/>
    <dgm:cxn modelId="{B84924CB-35FD-4F07-B3EA-B809BB8B25B2}" srcId="{07B6F49C-02E5-4D9F-906D-324CA662FD9B}" destId="{4742AB7F-7600-4AA4-9A50-5532F55263A4}" srcOrd="0" destOrd="0" parTransId="{CCF157FE-E010-480F-9615-B1EF0008330F}" sibTransId="{E1967E35-4E74-4BF0-BA86-BA181FD3C2CD}"/>
    <dgm:cxn modelId="{275EB8E9-3965-4038-A728-231CA4E671EB}" srcId="{07B6F49C-02E5-4D9F-906D-324CA662FD9B}" destId="{7C124CF6-EEFD-45AC-80BB-DFAC06CDDDC3}" srcOrd="2" destOrd="0" parTransId="{0D6562B6-757E-43C1-A547-70891F4A3F78}" sibTransId="{DDFEF697-FDD3-4DF1-8BFE-85D5031874F3}"/>
    <dgm:cxn modelId="{0DE64AF1-1F67-435A-B7E5-666A6A68F458}" srcId="{07B6F49C-02E5-4D9F-906D-324CA662FD9B}" destId="{524765C2-9191-4548-BDA0-78DB85334F2F}" srcOrd="1" destOrd="0" parTransId="{0F58C7EE-C431-4CFE-B2B0-148F57504EF2}" sibTransId="{00619260-6F45-4861-B429-A70753FF0F0A}"/>
    <dgm:cxn modelId="{2FC24BFA-7780-483D-8082-6C07C532BF85}" type="presOf" srcId="{E1967E35-4E74-4BF0-BA86-BA181FD3C2CD}" destId="{1068908F-CE4E-49EF-A73E-5C055D8D45DE}" srcOrd="1" destOrd="0" presId="urn:microsoft.com/office/officeart/2005/8/layout/process1"/>
    <dgm:cxn modelId="{962FADFA-3547-49A0-94C5-C7FDC0268EAB}" type="presOf" srcId="{E80C8EBA-821F-4B79-A472-C09662DC65CE}" destId="{B49A96A8-7B16-4ACA-B50D-D08A41B263D4}" srcOrd="0" destOrd="0" presId="urn:microsoft.com/office/officeart/2005/8/layout/process1"/>
    <dgm:cxn modelId="{A437A0D6-1F59-402A-A67C-F57EF25804DA}" type="presParOf" srcId="{28F3A425-E2AF-4F33-BBCB-AD96B4B99A1B}" destId="{A4117E02-80DC-474B-9C19-B014727CA52E}" srcOrd="0" destOrd="0" presId="urn:microsoft.com/office/officeart/2005/8/layout/process1"/>
    <dgm:cxn modelId="{14C08309-1D4B-42D1-8620-F794AB18020A}" type="presParOf" srcId="{28F3A425-E2AF-4F33-BBCB-AD96B4B99A1B}" destId="{E128F4D3-7C85-49A9-B523-A18CEFFBEB29}" srcOrd="1" destOrd="0" presId="urn:microsoft.com/office/officeart/2005/8/layout/process1"/>
    <dgm:cxn modelId="{24D4CB04-A4D4-4204-9E14-50F9F1BC605D}" type="presParOf" srcId="{E128F4D3-7C85-49A9-B523-A18CEFFBEB29}" destId="{1068908F-CE4E-49EF-A73E-5C055D8D45DE}" srcOrd="0" destOrd="0" presId="urn:microsoft.com/office/officeart/2005/8/layout/process1"/>
    <dgm:cxn modelId="{D6E70521-95FA-4499-854F-F03ED6D8F4B7}" type="presParOf" srcId="{28F3A425-E2AF-4F33-BBCB-AD96B4B99A1B}" destId="{5B30827C-1AE2-4D0A-8FA2-C0FC2DD44245}" srcOrd="2" destOrd="0" presId="urn:microsoft.com/office/officeart/2005/8/layout/process1"/>
    <dgm:cxn modelId="{C525011E-C359-4DEB-87B3-C133260FEE71}" type="presParOf" srcId="{28F3A425-E2AF-4F33-BBCB-AD96B4B99A1B}" destId="{F53F5B7D-0BAD-41AC-BB8F-8E2387FC9945}" srcOrd="3" destOrd="0" presId="urn:microsoft.com/office/officeart/2005/8/layout/process1"/>
    <dgm:cxn modelId="{2CD869C3-0268-4B74-845F-77D46EE606E3}" type="presParOf" srcId="{F53F5B7D-0BAD-41AC-BB8F-8E2387FC9945}" destId="{5A9DD029-14A3-41CF-A6FB-087BA1A04E9D}" srcOrd="0" destOrd="0" presId="urn:microsoft.com/office/officeart/2005/8/layout/process1"/>
    <dgm:cxn modelId="{25ADEFA6-B5FB-487B-B3EE-04D19D66DD93}" type="presParOf" srcId="{28F3A425-E2AF-4F33-BBCB-AD96B4B99A1B}" destId="{EBFED0CD-9B3D-442C-BA85-A732153EF5E6}" srcOrd="4" destOrd="0" presId="urn:microsoft.com/office/officeart/2005/8/layout/process1"/>
    <dgm:cxn modelId="{2AD7A986-F127-44C8-9A37-3A493B9EAD53}" type="presParOf" srcId="{28F3A425-E2AF-4F33-BBCB-AD96B4B99A1B}" destId="{8A783558-B9E0-45FE-A812-DDA477595D89}" srcOrd="5" destOrd="0" presId="urn:microsoft.com/office/officeart/2005/8/layout/process1"/>
    <dgm:cxn modelId="{8C8A19C4-7B99-4D60-AAF2-0F3B6CC3509B}" type="presParOf" srcId="{8A783558-B9E0-45FE-A812-DDA477595D89}" destId="{814B29E7-0C43-4F8D-B3A3-83B683CC7AD4}" srcOrd="0" destOrd="0" presId="urn:microsoft.com/office/officeart/2005/8/layout/process1"/>
    <dgm:cxn modelId="{CAB26CD7-319B-4E36-9FBD-BB9E8E17E0D7}" type="presParOf" srcId="{28F3A425-E2AF-4F33-BBCB-AD96B4B99A1B}" destId="{B49A96A8-7B16-4ACA-B50D-D08A41B263D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D2C87F-DDF4-4AA1-9287-49B2C310539F}">
      <dsp:nvSpPr>
        <dsp:cNvPr id="0" name=""/>
        <dsp:cNvSpPr/>
      </dsp:nvSpPr>
      <dsp:spPr>
        <a:xfrm>
          <a:off x="0" y="1065049"/>
          <a:ext cx="506530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EEA76-2DE7-4D7C-8B40-74957DF2D2FE}">
      <dsp:nvSpPr>
        <dsp:cNvPr id="0" name=""/>
        <dsp:cNvSpPr/>
      </dsp:nvSpPr>
      <dsp:spPr>
        <a:xfrm>
          <a:off x="253265" y="681289"/>
          <a:ext cx="3545712" cy="76752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020" tIns="0" rIns="134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Applied Economics &amp; Statistics, </a:t>
          </a:r>
          <a:r>
            <a:rPr lang="en-GB" sz="2600" kern="1200"/>
            <a:t>UG Year 1</a:t>
          </a:r>
          <a:endParaRPr lang="en-GB" sz="2600" kern="1200" dirty="0"/>
        </a:p>
      </dsp:txBody>
      <dsp:txXfrm>
        <a:off x="290732" y="718756"/>
        <a:ext cx="3470778" cy="692586"/>
      </dsp:txXfrm>
    </dsp:sp>
    <dsp:sp modelId="{3F7BFF3D-2CFF-4233-ADCF-E1078FD781CC}">
      <dsp:nvSpPr>
        <dsp:cNvPr id="0" name=""/>
        <dsp:cNvSpPr/>
      </dsp:nvSpPr>
      <dsp:spPr>
        <a:xfrm>
          <a:off x="0" y="2244409"/>
          <a:ext cx="506530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2F32A-931F-4EDB-BE72-6A569C42F666}">
      <dsp:nvSpPr>
        <dsp:cNvPr id="0" name=""/>
        <dsp:cNvSpPr/>
      </dsp:nvSpPr>
      <dsp:spPr>
        <a:xfrm>
          <a:off x="253265" y="1860649"/>
          <a:ext cx="3545712" cy="767520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34020" tIns="0" rIns="134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</a:rPr>
            <a:t>Small Class Size</a:t>
          </a:r>
        </a:p>
      </dsp:txBody>
      <dsp:txXfrm>
        <a:off x="290732" y="1898116"/>
        <a:ext cx="3470778" cy="692586"/>
      </dsp:txXfrm>
    </dsp:sp>
    <dsp:sp modelId="{44AE582F-7A03-479C-885A-0F24B7570F6E}">
      <dsp:nvSpPr>
        <dsp:cNvPr id="0" name=""/>
        <dsp:cNvSpPr/>
      </dsp:nvSpPr>
      <dsp:spPr>
        <a:xfrm>
          <a:off x="0" y="3423769"/>
          <a:ext cx="5065304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37435-5B4B-40C6-A730-1D2FFED0BADA}">
      <dsp:nvSpPr>
        <dsp:cNvPr id="0" name=""/>
        <dsp:cNvSpPr/>
      </dsp:nvSpPr>
      <dsp:spPr>
        <a:xfrm>
          <a:off x="253265" y="3040009"/>
          <a:ext cx="3545712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020" tIns="0" rIns="134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Diverse Backgrounds</a:t>
          </a:r>
        </a:p>
      </dsp:txBody>
      <dsp:txXfrm>
        <a:off x="290732" y="3077476"/>
        <a:ext cx="3470778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64ED0D-8A29-4134-8CFF-2B065628A849}">
      <dsp:nvSpPr>
        <dsp:cNvPr id="0" name=""/>
        <dsp:cNvSpPr/>
      </dsp:nvSpPr>
      <dsp:spPr>
        <a:xfrm>
          <a:off x="3747555" y="0"/>
          <a:ext cx="4454138" cy="204093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D7271-E3C1-4756-A943-2D1E263BDE61}">
      <dsp:nvSpPr>
        <dsp:cNvPr id="0" name=""/>
        <dsp:cNvSpPr/>
      </dsp:nvSpPr>
      <dsp:spPr>
        <a:xfrm>
          <a:off x="5381109" y="577594"/>
          <a:ext cx="1138843" cy="569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Watch Video</a:t>
          </a:r>
        </a:p>
      </dsp:txBody>
      <dsp:txXfrm>
        <a:off x="5381109" y="577594"/>
        <a:ext cx="1138843" cy="569362"/>
      </dsp:txXfrm>
    </dsp:sp>
    <dsp:sp modelId="{F00D7D0E-398F-4FC4-BAEA-236A0F19AF33}">
      <dsp:nvSpPr>
        <dsp:cNvPr id="0" name=""/>
        <dsp:cNvSpPr/>
      </dsp:nvSpPr>
      <dsp:spPr>
        <a:xfrm>
          <a:off x="3053392" y="1172822"/>
          <a:ext cx="4708597" cy="204093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03E94-0ECA-426B-8776-1C7B6BB575D2}">
      <dsp:nvSpPr>
        <dsp:cNvPr id="0" name=""/>
        <dsp:cNvSpPr/>
      </dsp:nvSpPr>
      <dsp:spPr>
        <a:xfrm>
          <a:off x="4484188" y="1844676"/>
          <a:ext cx="1810942" cy="569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Group Research</a:t>
          </a:r>
        </a:p>
      </dsp:txBody>
      <dsp:txXfrm>
        <a:off x="4484188" y="1844676"/>
        <a:ext cx="1810942" cy="569362"/>
      </dsp:txXfrm>
    </dsp:sp>
    <dsp:sp modelId="{69D1F05C-3FE2-4D86-8E3E-B31E01FC3760}">
      <dsp:nvSpPr>
        <dsp:cNvPr id="0" name=""/>
        <dsp:cNvSpPr/>
      </dsp:nvSpPr>
      <dsp:spPr>
        <a:xfrm>
          <a:off x="3461618" y="2349974"/>
          <a:ext cx="5026012" cy="204093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00B050"/>
        </a:solidFill>
        <a:ln w="1270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92D5E-5674-4B84-9689-55D8B53BC49A}">
      <dsp:nvSpPr>
        <dsp:cNvPr id="0" name=""/>
        <dsp:cNvSpPr/>
      </dsp:nvSpPr>
      <dsp:spPr>
        <a:xfrm>
          <a:off x="5085027" y="2950588"/>
          <a:ext cx="1839698" cy="569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Group Presentation</a:t>
          </a:r>
        </a:p>
      </dsp:txBody>
      <dsp:txXfrm>
        <a:off x="5085027" y="2950588"/>
        <a:ext cx="1839698" cy="569362"/>
      </dsp:txXfrm>
    </dsp:sp>
    <dsp:sp modelId="{BE4CB251-77AD-4E79-B6BB-B61E1DD11988}">
      <dsp:nvSpPr>
        <dsp:cNvPr id="0" name=""/>
        <dsp:cNvSpPr/>
      </dsp:nvSpPr>
      <dsp:spPr>
        <a:xfrm>
          <a:off x="3142206" y="3658101"/>
          <a:ext cx="4534415" cy="1754091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1A5F5-A9A7-4CAA-97B8-DF3A9840E861}">
      <dsp:nvSpPr>
        <dsp:cNvPr id="0" name=""/>
        <dsp:cNvSpPr/>
      </dsp:nvSpPr>
      <dsp:spPr>
        <a:xfrm>
          <a:off x="4553265" y="4248375"/>
          <a:ext cx="1611406" cy="569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Class Discussion</a:t>
          </a:r>
        </a:p>
      </dsp:txBody>
      <dsp:txXfrm>
        <a:off x="4553265" y="4248375"/>
        <a:ext cx="1611406" cy="569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17E02-80DC-474B-9C19-B014727CA52E}">
      <dsp:nvSpPr>
        <dsp:cNvPr id="0" name=""/>
        <dsp:cNvSpPr/>
      </dsp:nvSpPr>
      <dsp:spPr>
        <a:xfrm>
          <a:off x="4859" y="1974604"/>
          <a:ext cx="2124539" cy="1274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Analyse and Summarise One Section</a:t>
          </a:r>
        </a:p>
      </dsp:txBody>
      <dsp:txXfrm>
        <a:off x="42194" y="2011939"/>
        <a:ext cx="2049869" cy="1200053"/>
      </dsp:txXfrm>
    </dsp:sp>
    <dsp:sp modelId="{E128F4D3-7C85-49A9-B523-A18CEFFBEB29}">
      <dsp:nvSpPr>
        <dsp:cNvPr id="0" name=""/>
        <dsp:cNvSpPr/>
      </dsp:nvSpPr>
      <dsp:spPr>
        <a:xfrm>
          <a:off x="2341852" y="2348523"/>
          <a:ext cx="450402" cy="5268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2341852" y="2453900"/>
        <a:ext cx="315281" cy="316131"/>
      </dsp:txXfrm>
    </dsp:sp>
    <dsp:sp modelId="{5B30827C-1AE2-4D0A-8FA2-C0FC2DD44245}">
      <dsp:nvSpPr>
        <dsp:cNvPr id="0" name=""/>
        <dsp:cNvSpPr/>
      </dsp:nvSpPr>
      <dsp:spPr>
        <a:xfrm>
          <a:off x="2979214" y="1974604"/>
          <a:ext cx="2124539" cy="1274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Group Presentations</a:t>
          </a:r>
        </a:p>
      </dsp:txBody>
      <dsp:txXfrm>
        <a:off x="3016549" y="2011939"/>
        <a:ext cx="2049869" cy="1200053"/>
      </dsp:txXfrm>
    </dsp:sp>
    <dsp:sp modelId="{F53F5B7D-0BAD-41AC-BB8F-8E2387FC9945}">
      <dsp:nvSpPr>
        <dsp:cNvPr id="0" name=""/>
        <dsp:cNvSpPr/>
      </dsp:nvSpPr>
      <dsp:spPr>
        <a:xfrm>
          <a:off x="5316208" y="2348523"/>
          <a:ext cx="450402" cy="5268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5316208" y="2453900"/>
        <a:ext cx="315281" cy="316131"/>
      </dsp:txXfrm>
    </dsp:sp>
    <dsp:sp modelId="{EBFED0CD-9B3D-442C-BA85-A732153EF5E6}">
      <dsp:nvSpPr>
        <dsp:cNvPr id="0" name=""/>
        <dsp:cNvSpPr/>
      </dsp:nvSpPr>
      <dsp:spPr>
        <a:xfrm>
          <a:off x="5953569" y="1974604"/>
          <a:ext cx="2124539" cy="1274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Peer Evaluation</a:t>
          </a:r>
        </a:p>
      </dsp:txBody>
      <dsp:txXfrm>
        <a:off x="5990904" y="2011939"/>
        <a:ext cx="2049869" cy="1200053"/>
      </dsp:txXfrm>
    </dsp:sp>
    <dsp:sp modelId="{8A783558-B9E0-45FE-A812-DDA477595D89}">
      <dsp:nvSpPr>
        <dsp:cNvPr id="0" name=""/>
        <dsp:cNvSpPr/>
      </dsp:nvSpPr>
      <dsp:spPr>
        <a:xfrm>
          <a:off x="8290563" y="2348523"/>
          <a:ext cx="450402" cy="5268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8290563" y="2453900"/>
        <a:ext cx="315281" cy="316131"/>
      </dsp:txXfrm>
    </dsp:sp>
    <dsp:sp modelId="{B49A96A8-7B16-4ACA-B50D-D08A41B263D4}">
      <dsp:nvSpPr>
        <dsp:cNvPr id="0" name=""/>
        <dsp:cNvSpPr/>
      </dsp:nvSpPr>
      <dsp:spPr>
        <a:xfrm>
          <a:off x="8927925" y="1974604"/>
          <a:ext cx="2124539" cy="12747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Class Discussion</a:t>
          </a:r>
        </a:p>
      </dsp:txBody>
      <dsp:txXfrm>
        <a:off x="8965260" y="2011939"/>
        <a:ext cx="2049869" cy="12000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663E2-27CE-4C79-91D3-7F5C4262D5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25/03/2025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F2DBC8-2D33-BD84-A330-691C8B979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 b="1">
                <a:solidFill>
                  <a:schemeClr val="accent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878288"/>
            <a:ext cx="5606484" cy="652688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  <a:latin typeface="+mj-lt"/>
                <a:ea typeface="Inter Medium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25/03/2025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25/03/2025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</p:sldLayoutIdLst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  <p:hf hd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acert.hunter.cuny.edu/blog/summer-2020-faculty-working-groups/2020/06/30/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F3397-B834-211F-9027-4528EF2E0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7B60-135B-D18F-BE1B-2535BE96F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223" y="1769731"/>
            <a:ext cx="11833554" cy="806823"/>
          </a:xfrm>
        </p:spPr>
        <p:txBody>
          <a:bodyPr/>
          <a:lstStyle/>
          <a:p>
            <a:r>
              <a:rPr lang="en-GB" sz="5500" dirty="0"/>
              <a:t>Sustainable Learning in Economics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BB3374-F34C-73B6-0BC3-6802BC223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223" y="2944585"/>
            <a:ext cx="11833554" cy="1322348"/>
          </a:xfrm>
        </p:spPr>
        <p:txBody>
          <a:bodyPr/>
          <a:lstStyle/>
          <a:p>
            <a:r>
              <a:rPr lang="en-GB" sz="3600" dirty="0"/>
              <a:t>Group Work for Engagement, Collaboration, and Inclusion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F73ACE-1796-B607-7D06-F0969570FB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223" y="4402950"/>
            <a:ext cx="6843984" cy="1465390"/>
          </a:xfrm>
        </p:spPr>
        <p:txBody>
          <a:bodyPr/>
          <a:lstStyle/>
          <a:p>
            <a:r>
              <a:rPr lang="en-US" sz="2400" dirty="0"/>
              <a:t>Dr Maria Psyllou, Economics and Public Policy</a:t>
            </a:r>
          </a:p>
          <a:p>
            <a:endParaRPr lang="en-US" sz="2400" dirty="0"/>
          </a:p>
          <a:p>
            <a:r>
              <a:rPr lang="en-US" sz="2400" dirty="0"/>
              <a:t>25/03/2025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CD27F4-DD39-776D-17BA-4ED585F6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414" y="4402950"/>
            <a:ext cx="3132540" cy="219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A8445-E68A-ED45-40AB-1451499D5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1B7D-2023-C7F1-056C-A66F73C8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3420414" cy="378044"/>
          </a:xfrm>
        </p:spPr>
        <p:txBody>
          <a:bodyPr/>
          <a:lstStyle/>
          <a:p>
            <a:r>
              <a:rPr lang="en-US" dirty="0"/>
              <a:t>What Students Said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FFB6513-2CD8-4192-06F3-C6078FB6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7CC0881-8485-96C8-AD4E-0B9639E8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Festival of Learning and Teaching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137A72-558C-EB61-B60C-7B3BA309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C135EAF-0562-52A8-91B8-902339D31334}"/>
              </a:ext>
            </a:extLst>
          </p:cNvPr>
          <p:cNvSpPr/>
          <p:nvPr/>
        </p:nvSpPr>
        <p:spPr>
          <a:xfrm>
            <a:off x="163933" y="789305"/>
            <a:ext cx="3757493" cy="2244779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It was great because it was different speaking in front of the class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D574C340-BE92-AEE6-EEA2-C5496CDE4C07}"/>
              </a:ext>
            </a:extLst>
          </p:cNvPr>
          <p:cNvSpPr/>
          <p:nvPr/>
        </p:nvSpPr>
        <p:spPr>
          <a:xfrm>
            <a:off x="9215960" y="2536083"/>
            <a:ext cx="2812107" cy="1229093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Very fun and interactive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D0979533-A7E8-E6E7-388E-4FC98C7031D2}"/>
              </a:ext>
            </a:extLst>
          </p:cNvPr>
          <p:cNvSpPr/>
          <p:nvPr/>
        </p:nvSpPr>
        <p:spPr>
          <a:xfrm>
            <a:off x="7880992" y="4032609"/>
            <a:ext cx="4081981" cy="2429728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It was a good bonding experience and I learnt a lot by communicating with my peers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6951A376-6AF3-5F81-90F9-8B0D71F1083C}"/>
              </a:ext>
            </a:extLst>
          </p:cNvPr>
          <p:cNvSpPr/>
          <p:nvPr/>
        </p:nvSpPr>
        <p:spPr>
          <a:xfrm>
            <a:off x="4241587" y="1855032"/>
            <a:ext cx="3992989" cy="2501563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A group analysis offers several perspectives on the same topic, which is rather eye opening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7B563049-9E4F-77CC-C3E9-447F50846C56}"/>
              </a:ext>
            </a:extLst>
          </p:cNvPr>
          <p:cNvSpPr/>
          <p:nvPr/>
        </p:nvSpPr>
        <p:spPr>
          <a:xfrm>
            <a:off x="7648911" y="106355"/>
            <a:ext cx="3922716" cy="2429728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Enjoyable activity that allowed us to better connect with our group, improve time management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4583F25-D2B2-0C29-784E-9F19B599F00E}"/>
              </a:ext>
            </a:extLst>
          </p:cNvPr>
          <p:cNvSpPr/>
          <p:nvPr/>
        </p:nvSpPr>
        <p:spPr>
          <a:xfrm>
            <a:off x="3829594" y="4695320"/>
            <a:ext cx="3888474" cy="1718661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It was great that we cooperate together as a group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5E1B140D-DD00-7DC4-CF08-089D58E277C0}"/>
              </a:ext>
            </a:extLst>
          </p:cNvPr>
          <p:cNvSpPr/>
          <p:nvPr/>
        </p:nvSpPr>
        <p:spPr>
          <a:xfrm>
            <a:off x="4203086" y="162622"/>
            <a:ext cx="3355717" cy="1590595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Informative, helped improve presentation skills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2F21F15E-C47F-2AAC-D0CB-BABC52BD8588}"/>
              </a:ext>
            </a:extLst>
          </p:cNvPr>
          <p:cNvSpPr/>
          <p:nvPr/>
        </p:nvSpPr>
        <p:spPr>
          <a:xfrm>
            <a:off x="159606" y="3334013"/>
            <a:ext cx="4081981" cy="2374239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 believe the activity was very engaging and it was a fun way to enhance our learning.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3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69E37-D189-ABF9-445C-245F29A9A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F16E2-1361-F2B6-2C72-41437220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Numbers Tell Us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30202E-CD0F-52CB-3D1E-F2B63FD1D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B5B45A-5CA0-00A5-A342-E29DB0C0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Festival of Learning and Teaching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50C355-88AD-A22E-14C4-801883E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F64FA464-1070-0636-FEC2-B8BD9B8186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802525"/>
              </p:ext>
            </p:extLst>
          </p:nvPr>
        </p:nvGraphicFramePr>
        <p:xfrm>
          <a:off x="468726" y="1045029"/>
          <a:ext cx="11088061" cy="4802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2215">
                  <a:extLst>
                    <a:ext uri="{9D8B030D-6E8A-4147-A177-3AD203B41FA5}">
                      <a16:colId xmlns:a16="http://schemas.microsoft.com/office/drawing/2014/main" val="574969891"/>
                    </a:ext>
                  </a:extLst>
                </a:gridCol>
                <a:gridCol w="1308931">
                  <a:extLst>
                    <a:ext uri="{9D8B030D-6E8A-4147-A177-3AD203B41FA5}">
                      <a16:colId xmlns:a16="http://schemas.microsoft.com/office/drawing/2014/main" val="2569637124"/>
                    </a:ext>
                  </a:extLst>
                </a:gridCol>
                <a:gridCol w="1308931">
                  <a:extLst>
                    <a:ext uri="{9D8B030D-6E8A-4147-A177-3AD203B41FA5}">
                      <a16:colId xmlns:a16="http://schemas.microsoft.com/office/drawing/2014/main" val="1388204485"/>
                    </a:ext>
                  </a:extLst>
                </a:gridCol>
                <a:gridCol w="1201412">
                  <a:extLst>
                    <a:ext uri="{9D8B030D-6E8A-4147-A177-3AD203B41FA5}">
                      <a16:colId xmlns:a16="http://schemas.microsoft.com/office/drawing/2014/main" val="3422200247"/>
                    </a:ext>
                  </a:extLst>
                </a:gridCol>
                <a:gridCol w="1101758">
                  <a:extLst>
                    <a:ext uri="{9D8B030D-6E8A-4147-A177-3AD203B41FA5}">
                      <a16:colId xmlns:a16="http://schemas.microsoft.com/office/drawing/2014/main" val="726125040"/>
                    </a:ext>
                  </a:extLst>
                </a:gridCol>
                <a:gridCol w="1244814">
                  <a:extLst>
                    <a:ext uri="{9D8B030D-6E8A-4147-A177-3AD203B41FA5}">
                      <a16:colId xmlns:a16="http://schemas.microsoft.com/office/drawing/2014/main" val="1273976162"/>
                    </a:ext>
                  </a:extLst>
                </a:gridCol>
              </a:tblGrid>
              <a:tr h="6359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 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Strongly Disagree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Disagree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Neither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Agree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Strongly Agree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extLst>
                  <a:ext uri="{0D108BD9-81ED-4DB2-BD59-A6C34878D82A}">
                    <a16:rowId xmlns:a16="http://schemas.microsoft.com/office/drawing/2014/main" val="36336757"/>
                  </a:ext>
                </a:extLst>
              </a:tr>
              <a:tr h="6359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Communication with classmates improved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8%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52%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40%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extLst>
                  <a:ext uri="{0D108BD9-81ED-4DB2-BD59-A6C34878D82A}">
                    <a16:rowId xmlns:a16="http://schemas.microsoft.com/office/drawing/2014/main" val="2302419329"/>
                  </a:ext>
                </a:extLst>
              </a:tr>
              <a:tr h="3245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Learned from each other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12%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52%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36%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extLst>
                  <a:ext uri="{0D108BD9-81ED-4DB2-BD59-A6C34878D82A}">
                    <a16:rowId xmlns:a16="http://schemas.microsoft.com/office/drawing/2014/main" val="1998884974"/>
                  </a:ext>
                </a:extLst>
              </a:tr>
              <a:tr h="3245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Worked well within my group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8%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36%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56%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extLst>
                  <a:ext uri="{0D108BD9-81ED-4DB2-BD59-A6C34878D82A}">
                    <a16:rowId xmlns:a16="http://schemas.microsoft.com/office/drawing/2014/main" val="2608310550"/>
                  </a:ext>
                </a:extLst>
              </a:tr>
              <a:tr h="3245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More fun learning with each other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12%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36%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52%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extLst>
                  <a:ext uri="{0D108BD9-81ED-4DB2-BD59-A6C34878D82A}">
                    <a16:rowId xmlns:a16="http://schemas.microsoft.com/office/drawing/2014/main" val="1351154155"/>
                  </a:ext>
                </a:extLst>
              </a:tr>
              <a:tr h="3245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Improved my presentation skills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8%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16%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44%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32%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extLst>
                  <a:ext uri="{0D108BD9-81ED-4DB2-BD59-A6C34878D82A}">
                    <a16:rowId xmlns:a16="http://schemas.microsoft.com/office/drawing/2014/main" val="1465374709"/>
                  </a:ext>
                </a:extLst>
              </a:tr>
              <a:tr h="6359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Improved my confidence on discussing opinions on the topic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12%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8%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48%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32%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extLst>
                  <a:ext uri="{0D108BD9-81ED-4DB2-BD59-A6C34878D82A}">
                    <a16:rowId xmlns:a16="http://schemas.microsoft.com/office/drawing/2014/main" val="3903983902"/>
                  </a:ext>
                </a:extLst>
              </a:tr>
              <a:tr h="3245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Felt more involved 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4%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4%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60%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32%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extLst>
                  <a:ext uri="{0D108BD9-81ED-4DB2-BD59-A6C34878D82A}">
                    <a16:rowId xmlns:a16="http://schemas.microsoft.com/office/drawing/2014/main" val="1625548787"/>
                  </a:ext>
                </a:extLst>
              </a:tr>
              <a:tr h="6359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I enjoyed added all the pieces of the article together with my classmates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 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20%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36%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44%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extLst>
                  <a:ext uri="{0D108BD9-81ED-4DB2-BD59-A6C34878D82A}">
                    <a16:rowId xmlns:a16="http://schemas.microsoft.com/office/drawing/2014/main" val="3450105374"/>
                  </a:ext>
                </a:extLst>
              </a:tr>
              <a:tr h="6359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Added value on a different aspect of the topics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 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8%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16%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>
                          <a:effectLst/>
                        </a:rPr>
                        <a:t>24%</a:t>
                      </a:r>
                      <a:endParaRPr lang="en-GB" sz="19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900" kern="100" dirty="0">
                          <a:effectLst/>
                        </a:rPr>
                        <a:t>52%</a:t>
                      </a:r>
                      <a:endParaRPr lang="en-GB" sz="1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0218" marR="120218" marT="0" marB="0"/>
                </a:tc>
                <a:extLst>
                  <a:ext uri="{0D108BD9-81ED-4DB2-BD59-A6C34878D82A}">
                    <a16:rowId xmlns:a16="http://schemas.microsoft.com/office/drawing/2014/main" val="3411293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36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2B53-DDDF-F676-E133-63E57AC0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GB" dirty="0"/>
              <a:t>What Did you Enjoy the Most?</a:t>
            </a:r>
          </a:p>
        </p:txBody>
      </p:sp>
      <p:pic>
        <p:nvPicPr>
          <p:cNvPr id="10" name="Picture 9" descr="A close-up of words&#10;&#10;AI-generated content may be incorrect.">
            <a:extLst>
              <a:ext uri="{FF2B5EF4-FFF2-40B4-BE49-F238E27FC236}">
                <a16:creationId xmlns:a16="http://schemas.microsoft.com/office/drawing/2014/main" id="{47AC2A71-AB15-6656-840C-9FE25ADC6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929769"/>
            <a:ext cx="11606055" cy="4925466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3AD44-9A92-662F-C352-A9F6AF869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25/03/2025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D85EB-F5AC-7012-6C18-D1AEB1F8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5261" y="6393702"/>
            <a:ext cx="3423452" cy="1372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Festival of Learning and Teaching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CB4DC-470F-867C-32EC-9949326E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755" y="6393702"/>
            <a:ext cx="318491" cy="13727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CBA53E11-492D-48B3-9F9B-09541CA2A39A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87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02210-D76D-40FC-E072-DCE823B21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47C4C-CD7A-1006-4D12-D4414B45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D5313B-5796-72B1-8F51-FEBD59CA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E55723-D85C-267C-55A9-3A57EB5CD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Festival of Learning and Teaching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CBA224-619F-6F0D-EB18-4E828112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Picture 4" descr="A cartoon of a group of people sitting at a desk&#10;&#10;AI-generated content may be incorrect.">
            <a:extLst>
              <a:ext uri="{FF2B5EF4-FFF2-40B4-BE49-F238E27FC236}">
                <a16:creationId xmlns:a16="http://schemas.microsoft.com/office/drawing/2014/main" id="{2AA0C917-C183-5B9A-9A05-690CA4AAB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87" y="945135"/>
            <a:ext cx="10788383" cy="50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4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8C406-D4CF-589E-CF0F-73F450866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FBDF6-2061-9DE5-E9C8-3A96C1D0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87" y="236632"/>
            <a:ext cx="11541025" cy="378044"/>
          </a:xfrm>
        </p:spPr>
        <p:txBody>
          <a:bodyPr/>
          <a:lstStyle/>
          <a:p>
            <a:r>
              <a:rPr lang="en-GB" dirty="0"/>
              <a:t>A Collaborative Path Forward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AFDBA6-0E3B-B45D-7A51-CED84042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A1E74B-891B-355D-4140-100E7734C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Festival of Learning and Teaching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90E92D-38C2-2BAA-1466-E724D9C6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11" name="Picture 10" descr="A diagram of skills and skills&#10;&#10;AI-generated content may be incorrect.">
            <a:extLst>
              <a:ext uri="{FF2B5EF4-FFF2-40B4-BE49-F238E27FC236}">
                <a16:creationId xmlns:a16="http://schemas.microsoft.com/office/drawing/2014/main" id="{37D781FF-B754-9838-EFF0-31ACE7412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53" y="1037345"/>
            <a:ext cx="11056685" cy="490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9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3E77-B98F-43AA-55A4-AA118E5B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E199A1-A0E1-8D8D-0337-6D5C8BD6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4E719-A64B-C764-7153-0A2A7751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94737-2A49-0378-3E96-C769B5A1D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15</a:t>
            </a:fld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Group">
                <a:extLst>
                  <a:ext uri="{FF2B5EF4-FFF2-40B4-BE49-F238E27FC236}">
                    <a16:creationId xmlns:a16="http://schemas.microsoft.com/office/drawing/2014/main" id="{D125C33A-E0EC-5F57-AF9F-11477ECB5E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6067577"/>
                  </p:ext>
                </p:extLst>
              </p:nvPr>
            </p:nvGraphicFramePr>
            <p:xfrm>
              <a:off x="2512678" y="644667"/>
              <a:ext cx="7169203" cy="533009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169203" cy="5330090"/>
                    </a:xfrm>
                    <a:prstGeom prst="rect">
                      <a:avLst/>
                    </a:prstGeom>
                  </am3d:spPr>
                  <am3d:camera>
                    <am3d:pos x="0" y="0" z="675628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7406" d="1000000"/>
                    <am3d:preTrans dx="0" dy="-45266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202032" ay="131416" az="9791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8834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Group">
                <a:extLst>
                  <a:ext uri="{FF2B5EF4-FFF2-40B4-BE49-F238E27FC236}">
                    <a16:creationId xmlns:a16="http://schemas.microsoft.com/office/drawing/2014/main" id="{D125C33A-E0EC-5F57-AF9F-11477ECB5E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12678" y="644667"/>
                <a:ext cx="7169203" cy="53300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296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9F96E-A3B2-B0E5-3AEB-ECBF65217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90AEB-7891-3DA7-42FC-9B193FD6B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Work or Chaos?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075C831-75C2-9C15-377E-8710FE5B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148C78-B922-FCC6-3539-6402F873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F4B0A4-8F8B-2EF1-7B93-B1C642D16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5" name="Picture 4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DD3FD0-6696-DF32-F096-34C24DCF7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7" y="1098818"/>
            <a:ext cx="10683630" cy="477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3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62167-D388-2E4A-282B-D4F3B762E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D920-1C4A-DEB7-0694-368A20011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87" y="327026"/>
            <a:ext cx="11541025" cy="378044"/>
          </a:xfrm>
        </p:spPr>
        <p:txBody>
          <a:bodyPr/>
          <a:lstStyle/>
          <a:p>
            <a:r>
              <a:rPr lang="en-GB" dirty="0"/>
              <a:t>Building a Sustainable Future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80AFEE3-5188-F8D3-B07A-0A9007E60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E743DB-AA24-8FA5-14F0-C8E691E0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Festival of Learning and Teaching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009BF45-CF65-5309-C4CA-F04B71C5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BB55CC9B-4286-E94B-2703-4EC53BABD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2" y="1114185"/>
            <a:ext cx="10888276" cy="47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5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B6702-5537-8296-6559-28E83CA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0F74B-EBCF-30E4-EB04-370045F7E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Scene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790CAE-F79C-4858-F74A-E22B27C9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CB37BA3-E114-C060-E24C-FAD005BB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Festival of Learning and Teaching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3416E7-BC39-B39A-E39E-6CEB94AC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4" name="Picture 13" descr="A group of people sitting at a table with laptops and speech bubbles&#10;&#10;AI-generated content may be incorrect.">
            <a:extLst>
              <a:ext uri="{FF2B5EF4-FFF2-40B4-BE49-F238E27FC236}">
                <a16:creationId xmlns:a16="http://schemas.microsoft.com/office/drawing/2014/main" id="{F6A67938-041C-F493-9EBA-5A4631DE3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73906" y="1013011"/>
            <a:ext cx="5154951" cy="4760259"/>
          </a:xfrm>
          <a:prstGeom prst="rect">
            <a:avLst/>
          </a:prstGeom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13AE7F9-D17C-67AE-FDCD-DC8888905B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153228"/>
              </p:ext>
            </p:extLst>
          </p:nvPr>
        </p:nvGraphicFramePr>
        <p:xfrm>
          <a:off x="663144" y="1013011"/>
          <a:ext cx="5065304" cy="4760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7427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EDA84-94CC-8062-7895-55AF60E2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Multimedia Activity</a:t>
            </a:r>
          </a:p>
        </p:txBody>
      </p:sp>
      <p:pic>
        <p:nvPicPr>
          <p:cNvPr id="10" name="Content Placeholder 9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6BEE5B00-A966-5C58-2E0A-9246D448A9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14185"/>
            <a:ext cx="10824882" cy="474873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54310-E502-B94A-079E-A8CE4F769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5E57C-FD79-4813-E866-7C2C94B96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E2DED-B7B7-00D1-87DE-3D2A503C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12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38F7-DD90-998A-9321-2122F0DDB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Multimedia Activity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D9819-36DC-7771-354B-16AA2840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E899E-C38F-05E4-86E2-3914ED13B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5880B-7C70-6937-B00B-0D42C214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B83BE7E-FCD3-AB88-9A1E-5051A79DF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7250915"/>
              </p:ext>
            </p:extLst>
          </p:nvPr>
        </p:nvGraphicFramePr>
        <p:xfrm>
          <a:off x="326233" y="719666"/>
          <a:ext cx="11541024" cy="5412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625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D8460-3143-8A84-7B91-1721CA01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Segmented Article Activity</a:t>
            </a:r>
          </a:p>
        </p:txBody>
      </p:sp>
      <p:pic>
        <p:nvPicPr>
          <p:cNvPr id="10" name="Content Placeholder 9" descr="A group of markers on a table&#10;&#10;AI-generated content may be incorrect.">
            <a:extLst>
              <a:ext uri="{FF2B5EF4-FFF2-40B4-BE49-F238E27FC236}">
                <a16:creationId xmlns:a16="http://schemas.microsoft.com/office/drawing/2014/main" id="{9FE0524A-2719-F580-EDCC-17715709D3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0397"/>
            <a:ext cx="10840250" cy="481020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800B2-E967-D0F1-DA3C-7ABAF2AA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79C91-A2E9-5540-4CEE-06A67A418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AF879-B54B-048F-694F-E72619A6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06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0F14C-30A0-3EF3-BADB-DC6FBF783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94F9-0604-D3BC-34AE-8ED5BB316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Article Activity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366AB54-124E-9ABA-CC02-4D166ED51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A61CAA7-5618-F49B-585C-571D7A802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Festival of Learning and Teaching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B4199A-C5BB-4E44-2308-FC55350E2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8</a:t>
            </a:fld>
            <a:endParaRPr lang="en-GB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3DE9B38-328A-4317-836F-783A95B64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9543042"/>
              </p:ext>
            </p:extLst>
          </p:nvPr>
        </p:nvGraphicFramePr>
        <p:xfrm>
          <a:off x="583987" y="914400"/>
          <a:ext cx="11057324" cy="522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403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F095-D4EC-D180-C866-5EA2B7340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Connecting the Dots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39BAE-6E7B-568F-DE2A-AD44A3B8C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25/03/2025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DD407-5522-E21D-8589-73FCC127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Festival of Learning and Teaching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B10EC-6902-CC8E-B96F-DC3CC510D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9</a:t>
            </a:fld>
            <a:endParaRPr lang="en-GB"/>
          </a:p>
        </p:txBody>
      </p:sp>
      <p:pic>
        <p:nvPicPr>
          <p:cNvPr id="10" name="Content Placeholder 9" descr="A colorful puzzle pieces on a white surface">
            <a:extLst>
              <a:ext uri="{FF2B5EF4-FFF2-40B4-BE49-F238E27FC236}">
                <a16:creationId xmlns:a16="http://schemas.microsoft.com/office/drawing/2014/main" id="{1927254E-49F0-226A-1D23-EDDCB8FA30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8" b="20072"/>
          <a:stretch/>
        </p:blipFill>
        <p:spPr>
          <a:xfrm>
            <a:off x="742950" y="1076325"/>
            <a:ext cx="10839450" cy="4857750"/>
          </a:xfrm>
          <a:noFill/>
        </p:spPr>
      </p:pic>
    </p:spTree>
    <p:extLst>
      <p:ext uri="{BB962C8B-B14F-4D97-AF65-F5344CB8AC3E}">
        <p14:creationId xmlns:p14="http://schemas.microsoft.com/office/powerpoint/2010/main" val="299192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" advClick="0" advTm="20000">
        <p:fade/>
      </p:transition>
    </mc:Choice>
    <mc:Fallback>
      <p:transition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College Standard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Arial_ICL_PowerPoint 16_9 template.potx" id="{47D99948-E0D9-4C1F-A39D-165E0F8CBC75}" vid="{75FD84A4-9F47-408B-B36E-6A728559EF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Arial_Imperial_PowerPoint 16_9 template</Template>
  <TotalTime>2304</TotalTime>
  <Words>454</Words>
  <Application>Microsoft Office PowerPoint</Application>
  <PresentationFormat>Widescreen</PresentationFormat>
  <Paragraphs>141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Inter Medium</vt:lpstr>
      <vt:lpstr>ICL PPT Theme</vt:lpstr>
      <vt:lpstr>Sustainable Learning in Economics</vt:lpstr>
      <vt:lpstr>Group Work or Chaos?</vt:lpstr>
      <vt:lpstr>Building a Sustainable Future</vt:lpstr>
      <vt:lpstr>Setting the Scene</vt:lpstr>
      <vt:lpstr>Multimedia Activity</vt:lpstr>
      <vt:lpstr>Multimedia Activity</vt:lpstr>
      <vt:lpstr>Segmented Article Activity</vt:lpstr>
      <vt:lpstr>Segmented Article Activity</vt:lpstr>
      <vt:lpstr>Connecting the Dots</vt:lpstr>
      <vt:lpstr>What Students Said</vt:lpstr>
      <vt:lpstr>What the Numbers Tell Us</vt:lpstr>
      <vt:lpstr>What Did you Enjoy the Most?</vt:lpstr>
      <vt:lpstr>Challenges</vt:lpstr>
      <vt:lpstr>A Collaborative Path Forward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Djafer, Sheri</dc:creator>
  <cp:lastModifiedBy>Psyllou, Maria</cp:lastModifiedBy>
  <cp:revision>5</cp:revision>
  <dcterms:created xsi:type="dcterms:W3CDTF">2025-02-27T15:54:34Z</dcterms:created>
  <dcterms:modified xsi:type="dcterms:W3CDTF">2025-03-24T22:33:06Z</dcterms:modified>
</cp:coreProperties>
</file>