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theme/theme10.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1.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2.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2.jpg" ContentType="image/jpg"/>
  <Override PartName="/ppt/media/image43.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08" r:id="rId3"/>
    <p:sldMasterId id="2147483864" r:id="rId4"/>
    <p:sldMasterId id="2147484031" r:id="rId5"/>
    <p:sldMasterId id="2147483852" r:id="rId6"/>
    <p:sldMasterId id="2147483902" r:id="rId7"/>
    <p:sldMasterId id="2147483944" r:id="rId8"/>
    <p:sldMasterId id="2147484016" r:id="rId9"/>
    <p:sldMasterId id="2147484046" r:id="rId10"/>
    <p:sldMasterId id="2147484043" r:id="rId11"/>
    <p:sldMasterId id="2147484059" r:id="rId12"/>
    <p:sldMasterId id="2147483717" r:id="rId13"/>
    <p:sldMasterId id="2147484085" r:id="rId14"/>
    <p:sldMasterId id="2147483660" r:id="rId15"/>
    <p:sldMasterId id="2147483648" r:id="rId16"/>
  </p:sldMasterIdLst>
  <p:notesMasterIdLst>
    <p:notesMasterId r:id="rId56"/>
  </p:notesMasterIdLst>
  <p:handoutMasterIdLst>
    <p:handoutMasterId r:id="rId57"/>
  </p:handoutMasterIdLst>
  <p:sldIdLst>
    <p:sldId id="465" r:id="rId17"/>
    <p:sldId id="438" r:id="rId18"/>
    <p:sldId id="433" r:id="rId19"/>
    <p:sldId id="268" r:id="rId20"/>
    <p:sldId id="2145704554" r:id="rId21"/>
    <p:sldId id="2145704524" r:id="rId22"/>
    <p:sldId id="620" r:id="rId23"/>
    <p:sldId id="2145704538" r:id="rId24"/>
    <p:sldId id="2145704550" r:id="rId25"/>
    <p:sldId id="2145704551" r:id="rId26"/>
    <p:sldId id="2145704552" r:id="rId27"/>
    <p:sldId id="2145704542" r:id="rId28"/>
    <p:sldId id="2145704543" r:id="rId29"/>
    <p:sldId id="2145704544" r:id="rId30"/>
    <p:sldId id="2145704545" r:id="rId31"/>
    <p:sldId id="256" r:id="rId32"/>
    <p:sldId id="2145704527" r:id="rId33"/>
    <p:sldId id="2145704528" r:id="rId34"/>
    <p:sldId id="2145704529" r:id="rId35"/>
    <p:sldId id="2145704530" r:id="rId36"/>
    <p:sldId id="2145704531" r:id="rId37"/>
    <p:sldId id="2145704532" r:id="rId38"/>
    <p:sldId id="2145704548" r:id="rId39"/>
    <p:sldId id="2145704549" r:id="rId40"/>
    <p:sldId id="2145704533" r:id="rId41"/>
    <p:sldId id="2145704534" r:id="rId42"/>
    <p:sldId id="2145704536" r:id="rId43"/>
    <p:sldId id="2145704537" r:id="rId44"/>
    <p:sldId id="2145704547" r:id="rId45"/>
    <p:sldId id="2145704535" r:id="rId46"/>
    <p:sldId id="1270" r:id="rId47"/>
    <p:sldId id="2145704553" r:id="rId48"/>
    <p:sldId id="2145704546" r:id="rId49"/>
    <p:sldId id="257" r:id="rId50"/>
    <p:sldId id="445" r:id="rId51"/>
    <p:sldId id="414" r:id="rId52"/>
    <p:sldId id="450" r:id="rId53"/>
    <p:sldId id="410" r:id="rId54"/>
    <p:sldId id="1255" r:id="rId55"/>
  </p:sldIdLst>
  <p:sldSz cx="12192000" cy="6858000"/>
  <p:notesSz cx="6669088" cy="9926638"/>
  <p:defaultTextStyle>
    <a:defPPr>
      <a:defRPr lang="en-US"/>
    </a:defPPr>
    <a:lvl1pPr algn="l" rtl="0" fontAlgn="base">
      <a:spcBef>
        <a:spcPct val="0"/>
      </a:spcBef>
      <a:spcAft>
        <a:spcPct val="0"/>
      </a:spcAft>
      <a:defRPr sz="1600" kern="1200">
        <a:solidFill>
          <a:srgbClr val="FE9914"/>
        </a:solidFill>
        <a:latin typeface="Arial" charset="0"/>
        <a:ea typeface="+mn-ea"/>
        <a:cs typeface="+mn-cs"/>
      </a:defRPr>
    </a:lvl1pPr>
    <a:lvl2pPr marL="457200" algn="l" rtl="0" fontAlgn="base">
      <a:spcBef>
        <a:spcPct val="0"/>
      </a:spcBef>
      <a:spcAft>
        <a:spcPct val="0"/>
      </a:spcAft>
      <a:defRPr sz="1600" kern="1200">
        <a:solidFill>
          <a:srgbClr val="FE9914"/>
        </a:solidFill>
        <a:latin typeface="Arial" charset="0"/>
        <a:ea typeface="+mn-ea"/>
        <a:cs typeface="+mn-cs"/>
      </a:defRPr>
    </a:lvl2pPr>
    <a:lvl3pPr marL="914400" algn="l" rtl="0" fontAlgn="base">
      <a:spcBef>
        <a:spcPct val="0"/>
      </a:spcBef>
      <a:spcAft>
        <a:spcPct val="0"/>
      </a:spcAft>
      <a:defRPr sz="1600" kern="1200">
        <a:solidFill>
          <a:srgbClr val="FE9914"/>
        </a:solidFill>
        <a:latin typeface="Arial" charset="0"/>
        <a:ea typeface="+mn-ea"/>
        <a:cs typeface="+mn-cs"/>
      </a:defRPr>
    </a:lvl3pPr>
    <a:lvl4pPr marL="1371600" algn="l" rtl="0" fontAlgn="base">
      <a:spcBef>
        <a:spcPct val="0"/>
      </a:spcBef>
      <a:spcAft>
        <a:spcPct val="0"/>
      </a:spcAft>
      <a:defRPr sz="1600" kern="1200">
        <a:solidFill>
          <a:srgbClr val="FE9914"/>
        </a:solidFill>
        <a:latin typeface="Arial" charset="0"/>
        <a:ea typeface="+mn-ea"/>
        <a:cs typeface="+mn-cs"/>
      </a:defRPr>
    </a:lvl4pPr>
    <a:lvl5pPr marL="1828800" algn="l" rtl="0" fontAlgn="base">
      <a:spcBef>
        <a:spcPct val="0"/>
      </a:spcBef>
      <a:spcAft>
        <a:spcPct val="0"/>
      </a:spcAft>
      <a:defRPr sz="1600" kern="1200">
        <a:solidFill>
          <a:srgbClr val="FE9914"/>
        </a:solidFill>
        <a:latin typeface="Arial" charset="0"/>
        <a:ea typeface="+mn-ea"/>
        <a:cs typeface="+mn-cs"/>
      </a:defRPr>
    </a:lvl5pPr>
    <a:lvl6pPr marL="2286000" algn="l" defTabSz="914400" rtl="0" eaLnBrk="1" latinLnBrk="0" hangingPunct="1">
      <a:defRPr sz="1600" kern="1200">
        <a:solidFill>
          <a:srgbClr val="FE9914"/>
        </a:solidFill>
        <a:latin typeface="Arial" charset="0"/>
        <a:ea typeface="+mn-ea"/>
        <a:cs typeface="+mn-cs"/>
      </a:defRPr>
    </a:lvl6pPr>
    <a:lvl7pPr marL="2743200" algn="l" defTabSz="914400" rtl="0" eaLnBrk="1" latinLnBrk="0" hangingPunct="1">
      <a:defRPr sz="1600" kern="1200">
        <a:solidFill>
          <a:srgbClr val="FE9914"/>
        </a:solidFill>
        <a:latin typeface="Arial" charset="0"/>
        <a:ea typeface="+mn-ea"/>
        <a:cs typeface="+mn-cs"/>
      </a:defRPr>
    </a:lvl7pPr>
    <a:lvl8pPr marL="3200400" algn="l" defTabSz="914400" rtl="0" eaLnBrk="1" latinLnBrk="0" hangingPunct="1">
      <a:defRPr sz="1600" kern="1200">
        <a:solidFill>
          <a:srgbClr val="FE9914"/>
        </a:solidFill>
        <a:latin typeface="Arial" charset="0"/>
        <a:ea typeface="+mn-ea"/>
        <a:cs typeface="+mn-cs"/>
      </a:defRPr>
    </a:lvl8pPr>
    <a:lvl9pPr marL="3657600" algn="l" defTabSz="914400" rtl="0" eaLnBrk="1" latinLnBrk="0" hangingPunct="1">
      <a:defRPr sz="1600" kern="1200">
        <a:solidFill>
          <a:srgbClr val="FE9914"/>
        </a:solidFill>
        <a:latin typeface="Arial" charset="0"/>
        <a:ea typeface="+mn-ea"/>
        <a:cs typeface="+mn-cs"/>
      </a:defRPr>
    </a:lvl9pPr>
  </p:defaultTextStyle>
  <p:extLst>
    <p:ext uri="{521415D9-36F7-43E2-AB2F-B90AF26B5E84}">
      <p14:sectionLst xmlns:p14="http://schemas.microsoft.com/office/powerpoint/2010/main">
        <p14:section name="Default Section" id="{6A20258B-B9F1-41A2-9512-F1835AE71B3A}">
          <p14:sldIdLst>
            <p14:sldId id="465"/>
            <p14:sldId id="438"/>
            <p14:sldId id="433"/>
            <p14:sldId id="268"/>
            <p14:sldId id="2145704554"/>
            <p14:sldId id="2145704524"/>
            <p14:sldId id="620"/>
            <p14:sldId id="2145704538"/>
            <p14:sldId id="2145704550"/>
            <p14:sldId id="2145704551"/>
            <p14:sldId id="2145704552"/>
            <p14:sldId id="2145704542"/>
            <p14:sldId id="2145704543"/>
            <p14:sldId id="2145704544"/>
            <p14:sldId id="2145704545"/>
            <p14:sldId id="256"/>
            <p14:sldId id="2145704527"/>
            <p14:sldId id="2145704528"/>
            <p14:sldId id="2145704529"/>
            <p14:sldId id="2145704530"/>
            <p14:sldId id="2145704531"/>
            <p14:sldId id="2145704532"/>
            <p14:sldId id="2145704548"/>
            <p14:sldId id="2145704549"/>
            <p14:sldId id="2145704533"/>
            <p14:sldId id="2145704534"/>
            <p14:sldId id="2145704536"/>
            <p14:sldId id="2145704537"/>
            <p14:sldId id="2145704547"/>
            <p14:sldId id="2145704535"/>
            <p14:sldId id="1270"/>
            <p14:sldId id="2145704553"/>
            <p14:sldId id="2145704546"/>
            <p14:sldId id="257"/>
            <p14:sldId id="445"/>
            <p14:sldId id="414"/>
            <p14:sldId id="450"/>
            <p14:sldId id="410"/>
            <p14:sldId id="125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B7C2F7"/>
    <a:srgbClr val="C04700"/>
    <a:srgbClr val="0000FF"/>
    <a:srgbClr val="FF3300"/>
    <a:srgbClr val="0E207F"/>
    <a:srgbClr val="01835F"/>
    <a:srgbClr val="FF33CC"/>
    <a:srgbClr val="9664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BC3501-CCD0-4F41-BEE1-106BE6CA1469}" v="3" dt="2025-10-06T09:59:38.5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1.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microsoft.com/office/2015/10/relationships/revisionInfo" Target="revisionInfo.xml"/><Relationship Id="rId7" Type="http://schemas.openxmlformats.org/officeDocument/2006/relationships/slideMaster" Target="slideMasters/slideMaster5.xml"/><Relationship Id="rId2" Type="http://schemas.openxmlformats.org/officeDocument/2006/relationships/customXml" Target="../customXml/item2.xml"/><Relationship Id="rId16" Type="http://schemas.openxmlformats.org/officeDocument/2006/relationships/slideMaster" Target="slideMasters/slideMaster14.xml"/><Relationship Id="rId29" Type="http://schemas.openxmlformats.org/officeDocument/2006/relationships/slide" Target="slides/slide13.xml"/><Relationship Id="rId11" Type="http://schemas.openxmlformats.org/officeDocument/2006/relationships/slideMaster" Target="slideMasters/slideMaster9.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presProps" Target="presProps.xml"/><Relationship Id="rId5" Type="http://schemas.openxmlformats.org/officeDocument/2006/relationships/slideMaster" Target="slideMasters/slideMaster3.xml"/><Relationship Id="rId61"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2.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notesMaster" Target="notesMasters/notesMaster1.xml"/><Relationship Id="rId8" Type="http://schemas.openxmlformats.org/officeDocument/2006/relationships/slideMaster" Target="slideMasters/slideMaster6.xml"/><Relationship Id="rId51" Type="http://schemas.openxmlformats.org/officeDocument/2006/relationships/slide" Target="slides/slide35.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Master" Target="slideMasters/slideMaster13.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handoutMaster" Target="handoutMasters/handoutMaster1.xml"/><Relationship Id="rId10" Type="http://schemas.openxmlformats.org/officeDocument/2006/relationships/slideMaster" Target="slideMasters/slideMaster8.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Master" Target="slideMasters/slideMaster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chez Rey, Loli" userId="6ea62f79-b432-4f38-8f54-062991560f63" providerId="ADAL" clId="{D7BC3501-CCD0-4F41-BEE1-106BE6CA1469}"/>
    <pc:docChg chg="custSel addSld delSld modSld sldOrd addMainMaster delMainMaster modMainMaster modSection">
      <pc:chgData name="Sanchez Rey, Loli" userId="6ea62f79-b432-4f38-8f54-062991560f63" providerId="ADAL" clId="{D7BC3501-CCD0-4F41-BEE1-106BE6CA1469}" dt="2025-10-08T15:46:34.543" v="263" actId="20577"/>
      <pc:docMkLst>
        <pc:docMk/>
      </pc:docMkLst>
      <pc:sldChg chg="add">
        <pc:chgData name="Sanchez Rey, Loli" userId="6ea62f79-b432-4f38-8f54-062991560f63" providerId="ADAL" clId="{D7BC3501-CCD0-4F41-BEE1-106BE6CA1469}" dt="2025-09-30T08:54:47.347" v="0"/>
        <pc:sldMkLst>
          <pc:docMk/>
          <pc:sldMk cId="928972091" sldId="256"/>
        </pc:sldMkLst>
      </pc:sldChg>
      <pc:sldChg chg="del">
        <pc:chgData name="Sanchez Rey, Loli" userId="6ea62f79-b432-4f38-8f54-062991560f63" providerId="ADAL" clId="{D7BC3501-CCD0-4F41-BEE1-106BE6CA1469}" dt="2025-09-30T14:56:02.955" v="9" actId="47"/>
        <pc:sldMkLst>
          <pc:docMk/>
          <pc:sldMk cId="0" sldId="258"/>
        </pc:sldMkLst>
      </pc:sldChg>
      <pc:sldChg chg="del">
        <pc:chgData name="Sanchez Rey, Loli" userId="6ea62f79-b432-4f38-8f54-062991560f63" providerId="ADAL" clId="{D7BC3501-CCD0-4F41-BEE1-106BE6CA1469}" dt="2025-09-30T14:56:05.015" v="10" actId="47"/>
        <pc:sldMkLst>
          <pc:docMk/>
          <pc:sldMk cId="0" sldId="259"/>
        </pc:sldMkLst>
      </pc:sldChg>
      <pc:sldChg chg="del">
        <pc:chgData name="Sanchez Rey, Loli" userId="6ea62f79-b432-4f38-8f54-062991560f63" providerId="ADAL" clId="{D7BC3501-CCD0-4F41-BEE1-106BE6CA1469}" dt="2025-10-01T08:06:59.395" v="19" actId="47"/>
        <pc:sldMkLst>
          <pc:docMk/>
          <pc:sldMk cId="454884957" sldId="267"/>
        </pc:sldMkLst>
      </pc:sldChg>
      <pc:sldChg chg="modSp mod">
        <pc:chgData name="Sanchez Rey, Loli" userId="6ea62f79-b432-4f38-8f54-062991560f63" providerId="ADAL" clId="{D7BC3501-CCD0-4F41-BEE1-106BE6CA1469}" dt="2025-10-08T08:15:09.948" v="261" actId="20577"/>
        <pc:sldMkLst>
          <pc:docMk/>
          <pc:sldMk cId="918872185" sldId="268"/>
        </pc:sldMkLst>
        <pc:spChg chg="mod">
          <ac:chgData name="Sanchez Rey, Loli" userId="6ea62f79-b432-4f38-8f54-062991560f63" providerId="ADAL" clId="{D7BC3501-CCD0-4F41-BEE1-106BE6CA1469}" dt="2025-10-08T08:15:09.948" v="261" actId="20577"/>
          <ac:spMkLst>
            <pc:docMk/>
            <pc:sldMk cId="918872185" sldId="268"/>
            <ac:spMk id="2" creationId="{00000000-0000-0000-0000-000000000000}"/>
          </ac:spMkLst>
        </pc:spChg>
      </pc:sldChg>
      <pc:sldChg chg="modSp add del mod setBg">
        <pc:chgData name="Sanchez Rey, Loli" userId="6ea62f79-b432-4f38-8f54-062991560f63" providerId="ADAL" clId="{D7BC3501-CCD0-4F41-BEE1-106BE6CA1469}" dt="2025-09-30T14:54:57.656" v="4" actId="47"/>
        <pc:sldMkLst>
          <pc:docMk/>
          <pc:sldMk cId="2777664172" sldId="315"/>
        </pc:sldMkLst>
      </pc:sldChg>
      <pc:sldChg chg="del">
        <pc:chgData name="Sanchez Rey, Loli" userId="6ea62f79-b432-4f38-8f54-062991560f63" providerId="ADAL" clId="{D7BC3501-CCD0-4F41-BEE1-106BE6CA1469}" dt="2025-10-01T08:06:56.308" v="18" actId="47"/>
        <pc:sldMkLst>
          <pc:docMk/>
          <pc:sldMk cId="2738993955" sldId="347"/>
        </pc:sldMkLst>
      </pc:sldChg>
      <pc:sldChg chg="del">
        <pc:chgData name="Sanchez Rey, Loli" userId="6ea62f79-b432-4f38-8f54-062991560f63" providerId="ADAL" clId="{D7BC3501-CCD0-4F41-BEE1-106BE6CA1469}" dt="2025-10-01T11:21:38.226" v="22" actId="47"/>
        <pc:sldMkLst>
          <pc:docMk/>
          <pc:sldMk cId="3296762351" sldId="354"/>
        </pc:sldMkLst>
      </pc:sldChg>
      <pc:sldChg chg="del">
        <pc:chgData name="Sanchez Rey, Loli" userId="6ea62f79-b432-4f38-8f54-062991560f63" providerId="ADAL" clId="{D7BC3501-CCD0-4F41-BEE1-106BE6CA1469}" dt="2025-10-01T11:21:44.306" v="23" actId="47"/>
        <pc:sldMkLst>
          <pc:docMk/>
          <pc:sldMk cId="980245961" sldId="370"/>
        </pc:sldMkLst>
      </pc:sldChg>
      <pc:sldChg chg="del">
        <pc:chgData name="Sanchez Rey, Loli" userId="6ea62f79-b432-4f38-8f54-062991560f63" providerId="ADAL" clId="{D7BC3501-CCD0-4F41-BEE1-106BE6CA1469}" dt="2025-10-01T11:21:48.874" v="24" actId="47"/>
        <pc:sldMkLst>
          <pc:docMk/>
          <pc:sldMk cId="1026572866" sldId="371"/>
        </pc:sldMkLst>
      </pc:sldChg>
      <pc:sldChg chg="modSp mod">
        <pc:chgData name="Sanchez Rey, Loli" userId="6ea62f79-b432-4f38-8f54-062991560f63" providerId="ADAL" clId="{D7BC3501-CCD0-4F41-BEE1-106BE6CA1469}" dt="2025-10-08T15:46:34.543" v="263" actId="20577"/>
        <pc:sldMkLst>
          <pc:docMk/>
          <pc:sldMk cId="0" sldId="414"/>
        </pc:sldMkLst>
        <pc:spChg chg="mod">
          <ac:chgData name="Sanchez Rey, Loli" userId="6ea62f79-b432-4f38-8f54-062991560f63" providerId="ADAL" clId="{D7BC3501-CCD0-4F41-BEE1-106BE6CA1469}" dt="2025-10-08T15:46:34.543" v="263" actId="20577"/>
          <ac:spMkLst>
            <pc:docMk/>
            <pc:sldMk cId="0" sldId="414"/>
            <ac:spMk id="90115" creationId="{00000000-0000-0000-0000-000000000000}"/>
          </ac:spMkLst>
        </pc:spChg>
      </pc:sldChg>
      <pc:sldChg chg="modSp mod">
        <pc:chgData name="Sanchez Rey, Loli" userId="6ea62f79-b432-4f38-8f54-062991560f63" providerId="ADAL" clId="{D7BC3501-CCD0-4F41-BEE1-106BE6CA1469}" dt="2025-10-06T09:52:38.381" v="78" actId="20577"/>
        <pc:sldMkLst>
          <pc:docMk/>
          <pc:sldMk cId="1650568789" sldId="445"/>
        </pc:sldMkLst>
        <pc:spChg chg="mod">
          <ac:chgData name="Sanchez Rey, Loli" userId="6ea62f79-b432-4f38-8f54-062991560f63" providerId="ADAL" clId="{D7BC3501-CCD0-4F41-BEE1-106BE6CA1469}" dt="2025-10-06T09:52:38.381" v="78" actId="20577"/>
          <ac:spMkLst>
            <pc:docMk/>
            <pc:sldMk cId="1650568789" sldId="445"/>
            <ac:spMk id="3" creationId="{00000000-0000-0000-0000-000000000000}"/>
          </ac:spMkLst>
        </pc:spChg>
      </pc:sldChg>
      <pc:sldChg chg="modSp mod">
        <pc:chgData name="Sanchez Rey, Loli" userId="6ea62f79-b432-4f38-8f54-062991560f63" providerId="ADAL" clId="{D7BC3501-CCD0-4F41-BEE1-106BE6CA1469}" dt="2025-10-06T09:54:01.785" v="112" actId="20577"/>
        <pc:sldMkLst>
          <pc:docMk/>
          <pc:sldMk cId="600200499" sldId="465"/>
        </pc:sldMkLst>
        <pc:spChg chg="mod">
          <ac:chgData name="Sanchez Rey, Loli" userId="6ea62f79-b432-4f38-8f54-062991560f63" providerId="ADAL" clId="{D7BC3501-CCD0-4F41-BEE1-106BE6CA1469}" dt="2025-10-06T09:54:01.785" v="112" actId="20577"/>
          <ac:spMkLst>
            <pc:docMk/>
            <pc:sldMk cId="600200499" sldId="465"/>
            <ac:spMk id="8" creationId="{DA0E76D7-F39B-4F89-B550-3EEA458CF9D8}"/>
          </ac:spMkLst>
        </pc:spChg>
      </pc:sldChg>
      <pc:sldChg chg="del">
        <pc:chgData name="Sanchez Rey, Loli" userId="6ea62f79-b432-4f38-8f54-062991560f63" providerId="ADAL" clId="{D7BC3501-CCD0-4F41-BEE1-106BE6CA1469}" dt="2025-09-30T08:54:54.587" v="1" actId="47"/>
        <pc:sldMkLst>
          <pc:docMk/>
          <pc:sldMk cId="1652079756" sldId="738"/>
        </pc:sldMkLst>
      </pc:sldChg>
      <pc:sldChg chg="del">
        <pc:chgData name="Sanchez Rey, Loli" userId="6ea62f79-b432-4f38-8f54-062991560f63" providerId="ADAL" clId="{D7BC3501-CCD0-4F41-BEE1-106BE6CA1469}" dt="2025-09-30T14:55:58.162" v="7" actId="47"/>
        <pc:sldMkLst>
          <pc:docMk/>
          <pc:sldMk cId="3571843225" sldId="2145704473"/>
        </pc:sldMkLst>
      </pc:sldChg>
      <pc:sldChg chg="del">
        <pc:chgData name="Sanchez Rey, Loli" userId="6ea62f79-b432-4f38-8f54-062991560f63" providerId="ADAL" clId="{D7BC3501-CCD0-4F41-BEE1-106BE6CA1469}" dt="2025-09-30T15:50:01.765" v="13" actId="47"/>
        <pc:sldMkLst>
          <pc:docMk/>
          <pc:sldMk cId="980120903" sldId="2145704477"/>
        </pc:sldMkLst>
      </pc:sldChg>
      <pc:sldChg chg="del">
        <pc:chgData name="Sanchez Rey, Loli" userId="6ea62f79-b432-4f38-8f54-062991560f63" providerId="ADAL" clId="{D7BC3501-CCD0-4F41-BEE1-106BE6CA1469}" dt="2025-09-30T15:50:17.157" v="15" actId="47"/>
        <pc:sldMkLst>
          <pc:docMk/>
          <pc:sldMk cId="3215887331" sldId="2145704478"/>
        </pc:sldMkLst>
      </pc:sldChg>
      <pc:sldChg chg="del">
        <pc:chgData name="Sanchez Rey, Loli" userId="6ea62f79-b432-4f38-8f54-062991560f63" providerId="ADAL" clId="{D7BC3501-CCD0-4F41-BEE1-106BE6CA1469}" dt="2025-10-01T11:52:54.198" v="31" actId="47"/>
        <pc:sldMkLst>
          <pc:docMk/>
          <pc:sldMk cId="4060675383" sldId="2145704497"/>
        </pc:sldMkLst>
      </pc:sldChg>
      <pc:sldChg chg="del">
        <pc:chgData name="Sanchez Rey, Loli" userId="6ea62f79-b432-4f38-8f54-062991560f63" providerId="ADAL" clId="{D7BC3501-CCD0-4F41-BEE1-106BE6CA1469}" dt="2025-10-02T13:42:18.436" v="57" actId="47"/>
        <pc:sldMkLst>
          <pc:docMk/>
          <pc:sldMk cId="1421150960" sldId="2145704504"/>
        </pc:sldMkLst>
      </pc:sldChg>
      <pc:sldChg chg="del">
        <pc:chgData name="Sanchez Rey, Loli" userId="6ea62f79-b432-4f38-8f54-062991560f63" providerId="ADAL" clId="{D7BC3501-CCD0-4F41-BEE1-106BE6CA1469}" dt="2025-09-30T14:55:59.677" v="8" actId="47"/>
        <pc:sldMkLst>
          <pc:docMk/>
          <pc:sldMk cId="0" sldId="2145704525"/>
        </pc:sldMkLst>
      </pc:sldChg>
      <pc:sldChg chg="del">
        <pc:chgData name="Sanchez Rey, Loli" userId="6ea62f79-b432-4f38-8f54-062991560f63" providerId="ADAL" clId="{D7BC3501-CCD0-4F41-BEE1-106BE6CA1469}" dt="2025-09-30T15:50:07.619" v="14" actId="47"/>
        <pc:sldMkLst>
          <pc:docMk/>
          <pc:sldMk cId="2375164949" sldId="2145704526"/>
        </pc:sldMkLst>
      </pc:sldChg>
      <pc:sldChg chg="ord">
        <pc:chgData name="Sanchez Rey, Loli" userId="6ea62f79-b432-4f38-8f54-062991560f63" providerId="ADAL" clId="{D7BC3501-CCD0-4F41-BEE1-106BE6CA1469}" dt="2025-10-02T13:40:16.238" v="50"/>
        <pc:sldMkLst>
          <pc:docMk/>
          <pc:sldMk cId="751182779" sldId="2145704534"/>
        </pc:sldMkLst>
      </pc:sldChg>
      <pc:sldChg chg="ord">
        <pc:chgData name="Sanchez Rey, Loli" userId="6ea62f79-b432-4f38-8f54-062991560f63" providerId="ADAL" clId="{D7BC3501-CCD0-4F41-BEE1-106BE6CA1469}" dt="2025-10-02T13:40:35.378" v="52"/>
        <pc:sldMkLst>
          <pc:docMk/>
          <pc:sldMk cId="3709625074" sldId="2145704536"/>
        </pc:sldMkLst>
      </pc:sldChg>
      <pc:sldChg chg="ord">
        <pc:chgData name="Sanchez Rey, Loli" userId="6ea62f79-b432-4f38-8f54-062991560f63" providerId="ADAL" clId="{D7BC3501-CCD0-4F41-BEE1-106BE6CA1469}" dt="2025-10-02T13:40:49.759" v="54"/>
        <pc:sldMkLst>
          <pc:docMk/>
          <pc:sldMk cId="2489620032" sldId="2145704537"/>
        </pc:sldMkLst>
      </pc:sldChg>
      <pc:sldChg chg="add">
        <pc:chgData name="Sanchez Rey, Loli" userId="6ea62f79-b432-4f38-8f54-062991560f63" providerId="ADAL" clId="{D7BC3501-CCD0-4F41-BEE1-106BE6CA1469}" dt="2025-09-30T14:55:49.959" v="6"/>
        <pc:sldMkLst>
          <pc:docMk/>
          <pc:sldMk cId="2777664172" sldId="2145704538"/>
        </pc:sldMkLst>
      </pc:sldChg>
      <pc:sldChg chg="add del">
        <pc:chgData name="Sanchez Rey, Loli" userId="6ea62f79-b432-4f38-8f54-062991560f63" providerId="ADAL" clId="{D7BC3501-CCD0-4F41-BEE1-106BE6CA1469}" dt="2025-10-02T13:34:56.877" v="37" actId="47"/>
        <pc:sldMkLst>
          <pc:docMk/>
          <pc:sldMk cId="1013200838" sldId="2145704539"/>
        </pc:sldMkLst>
      </pc:sldChg>
      <pc:sldChg chg="add del">
        <pc:chgData name="Sanchez Rey, Loli" userId="6ea62f79-b432-4f38-8f54-062991560f63" providerId="ADAL" clId="{D7BC3501-CCD0-4F41-BEE1-106BE6CA1469}" dt="2025-10-02T13:34:57.774" v="38" actId="47"/>
        <pc:sldMkLst>
          <pc:docMk/>
          <pc:sldMk cId="3304765303" sldId="2145704540"/>
        </pc:sldMkLst>
      </pc:sldChg>
      <pc:sldChg chg="add del">
        <pc:chgData name="Sanchez Rey, Loli" userId="6ea62f79-b432-4f38-8f54-062991560f63" providerId="ADAL" clId="{D7BC3501-CCD0-4F41-BEE1-106BE6CA1469}" dt="2025-10-02T13:35:00.215" v="39" actId="47"/>
        <pc:sldMkLst>
          <pc:docMk/>
          <pc:sldMk cId="2616915743" sldId="2145704541"/>
        </pc:sldMkLst>
      </pc:sldChg>
      <pc:sldChg chg="add">
        <pc:chgData name="Sanchez Rey, Loli" userId="6ea62f79-b432-4f38-8f54-062991560f63" providerId="ADAL" clId="{D7BC3501-CCD0-4F41-BEE1-106BE6CA1469}" dt="2025-10-01T08:06:51.084" v="17"/>
        <pc:sldMkLst>
          <pc:docMk/>
          <pc:sldMk cId="4085122531" sldId="2145704542"/>
        </pc:sldMkLst>
      </pc:sldChg>
      <pc:sldChg chg="add">
        <pc:chgData name="Sanchez Rey, Loli" userId="6ea62f79-b432-4f38-8f54-062991560f63" providerId="ADAL" clId="{D7BC3501-CCD0-4F41-BEE1-106BE6CA1469}" dt="2025-10-01T08:06:51.084" v="17"/>
        <pc:sldMkLst>
          <pc:docMk/>
          <pc:sldMk cId="2713077226" sldId="2145704543"/>
        </pc:sldMkLst>
      </pc:sldChg>
      <pc:sldChg chg="add">
        <pc:chgData name="Sanchez Rey, Loli" userId="6ea62f79-b432-4f38-8f54-062991560f63" providerId="ADAL" clId="{D7BC3501-CCD0-4F41-BEE1-106BE6CA1469}" dt="2025-10-01T08:06:51.084" v="17"/>
        <pc:sldMkLst>
          <pc:docMk/>
          <pc:sldMk cId="1682399905" sldId="2145704544"/>
        </pc:sldMkLst>
      </pc:sldChg>
      <pc:sldChg chg="add">
        <pc:chgData name="Sanchez Rey, Loli" userId="6ea62f79-b432-4f38-8f54-062991560f63" providerId="ADAL" clId="{D7BC3501-CCD0-4F41-BEE1-106BE6CA1469}" dt="2025-10-01T08:06:51.084" v="17"/>
        <pc:sldMkLst>
          <pc:docMk/>
          <pc:sldMk cId="2475992279" sldId="2145704545"/>
        </pc:sldMkLst>
      </pc:sldChg>
      <pc:sldChg chg="modSp add mod">
        <pc:chgData name="Sanchez Rey, Loli" userId="6ea62f79-b432-4f38-8f54-062991560f63" providerId="ADAL" clId="{D7BC3501-CCD0-4F41-BEE1-106BE6CA1469}" dt="2025-10-02T13:42:52.287" v="60" actId="207"/>
        <pc:sldMkLst>
          <pc:docMk/>
          <pc:sldMk cId="992879626" sldId="2145704546"/>
        </pc:sldMkLst>
        <pc:spChg chg="mod">
          <ac:chgData name="Sanchez Rey, Loli" userId="6ea62f79-b432-4f38-8f54-062991560f63" providerId="ADAL" clId="{D7BC3501-CCD0-4F41-BEE1-106BE6CA1469}" dt="2025-10-02T13:42:47.346" v="59" actId="207"/>
          <ac:spMkLst>
            <pc:docMk/>
            <pc:sldMk cId="992879626" sldId="2145704546"/>
            <ac:spMk id="8" creationId="{DC973760-E885-9C4C-29CA-59E0F9649056}"/>
          </ac:spMkLst>
        </pc:spChg>
        <pc:spChg chg="mod">
          <ac:chgData name="Sanchez Rey, Loli" userId="6ea62f79-b432-4f38-8f54-062991560f63" providerId="ADAL" clId="{D7BC3501-CCD0-4F41-BEE1-106BE6CA1469}" dt="2025-10-02T13:42:52.287" v="60" actId="207"/>
          <ac:spMkLst>
            <pc:docMk/>
            <pc:sldMk cId="992879626" sldId="2145704546"/>
            <ac:spMk id="18" creationId="{C5DA5397-7F38-CD63-D037-D55998352408}"/>
          </ac:spMkLst>
        </pc:spChg>
      </pc:sldChg>
      <pc:sldChg chg="add del">
        <pc:chgData name="Sanchez Rey, Loli" userId="6ea62f79-b432-4f38-8f54-062991560f63" providerId="ADAL" clId="{D7BC3501-CCD0-4F41-BEE1-106BE6CA1469}" dt="2025-10-01T11:52:48.068" v="30"/>
        <pc:sldMkLst>
          <pc:docMk/>
          <pc:sldMk cId="869940596" sldId="2145704547"/>
        </pc:sldMkLst>
      </pc:sldChg>
      <pc:sldChg chg="add">
        <pc:chgData name="Sanchez Rey, Loli" userId="6ea62f79-b432-4f38-8f54-062991560f63" providerId="ADAL" clId="{D7BC3501-CCD0-4F41-BEE1-106BE6CA1469}" dt="2025-10-01T14:59:38.542" v="33"/>
        <pc:sldMkLst>
          <pc:docMk/>
          <pc:sldMk cId="266826683" sldId="2145704548"/>
        </pc:sldMkLst>
      </pc:sldChg>
      <pc:sldChg chg="add">
        <pc:chgData name="Sanchez Rey, Loli" userId="6ea62f79-b432-4f38-8f54-062991560f63" providerId="ADAL" clId="{D7BC3501-CCD0-4F41-BEE1-106BE6CA1469}" dt="2025-10-01T14:59:38.542" v="33"/>
        <pc:sldMkLst>
          <pc:docMk/>
          <pc:sldMk cId="2509046592" sldId="2145704549"/>
        </pc:sldMkLst>
      </pc:sldChg>
      <pc:sldChg chg="modSp add mod">
        <pc:chgData name="Sanchez Rey, Loli" userId="6ea62f79-b432-4f38-8f54-062991560f63" providerId="ADAL" clId="{D7BC3501-CCD0-4F41-BEE1-106BE6CA1469}" dt="2025-10-02T13:38:40.199" v="43" actId="207"/>
        <pc:sldMkLst>
          <pc:docMk/>
          <pc:sldMk cId="980120903" sldId="2145704550"/>
        </pc:sldMkLst>
        <pc:spChg chg="mod">
          <ac:chgData name="Sanchez Rey, Loli" userId="6ea62f79-b432-4f38-8f54-062991560f63" providerId="ADAL" clId="{D7BC3501-CCD0-4F41-BEE1-106BE6CA1469}" dt="2025-10-02T13:38:29.716" v="41" actId="207"/>
          <ac:spMkLst>
            <pc:docMk/>
            <pc:sldMk cId="980120903" sldId="2145704550"/>
            <ac:spMk id="2" creationId="{CAC17F9E-492C-CCEA-A29C-307D6E096744}"/>
          </ac:spMkLst>
        </pc:spChg>
        <pc:spChg chg="mod">
          <ac:chgData name="Sanchez Rey, Loli" userId="6ea62f79-b432-4f38-8f54-062991560f63" providerId="ADAL" clId="{D7BC3501-CCD0-4F41-BEE1-106BE6CA1469}" dt="2025-10-02T13:38:40.199" v="43" actId="207"/>
          <ac:spMkLst>
            <pc:docMk/>
            <pc:sldMk cId="980120903" sldId="2145704550"/>
            <ac:spMk id="3" creationId="{A5701471-B5F2-9F21-AC16-4D591B0FC8BA}"/>
          </ac:spMkLst>
        </pc:spChg>
        <pc:spChg chg="mod">
          <ac:chgData name="Sanchez Rey, Loli" userId="6ea62f79-b432-4f38-8f54-062991560f63" providerId="ADAL" clId="{D7BC3501-CCD0-4F41-BEE1-106BE6CA1469}" dt="2025-10-02T13:35:19.785" v="40" actId="207"/>
          <ac:spMkLst>
            <pc:docMk/>
            <pc:sldMk cId="980120903" sldId="2145704550"/>
            <ac:spMk id="5" creationId="{73BE1E0F-E77A-40B2-F05D-C7BECFB0CE91}"/>
          </ac:spMkLst>
        </pc:spChg>
      </pc:sldChg>
      <pc:sldChg chg="modSp add mod">
        <pc:chgData name="Sanchez Rey, Loli" userId="6ea62f79-b432-4f38-8f54-062991560f63" providerId="ADAL" clId="{D7BC3501-CCD0-4F41-BEE1-106BE6CA1469}" dt="2025-10-02T13:39:09.268" v="48" actId="207"/>
        <pc:sldMkLst>
          <pc:docMk/>
          <pc:sldMk cId="3215887331" sldId="2145704551"/>
        </pc:sldMkLst>
        <pc:spChg chg="mod">
          <ac:chgData name="Sanchez Rey, Loli" userId="6ea62f79-b432-4f38-8f54-062991560f63" providerId="ADAL" clId="{D7BC3501-CCD0-4F41-BEE1-106BE6CA1469}" dt="2025-10-02T13:39:04.848" v="47" actId="207"/>
          <ac:spMkLst>
            <pc:docMk/>
            <pc:sldMk cId="3215887331" sldId="2145704551"/>
            <ac:spMk id="2" creationId="{6DD3526D-F773-8991-7ACF-0C6E52574175}"/>
          </ac:spMkLst>
        </pc:spChg>
        <pc:spChg chg="mod">
          <ac:chgData name="Sanchez Rey, Loli" userId="6ea62f79-b432-4f38-8f54-062991560f63" providerId="ADAL" clId="{D7BC3501-CCD0-4F41-BEE1-106BE6CA1469}" dt="2025-10-02T13:38:49.137" v="44" actId="207"/>
          <ac:spMkLst>
            <pc:docMk/>
            <pc:sldMk cId="3215887331" sldId="2145704551"/>
            <ac:spMk id="14" creationId="{2CAEC1DE-B94E-4DD7-781E-DDD985A556BD}"/>
          </ac:spMkLst>
        </pc:spChg>
        <pc:spChg chg="mod">
          <ac:chgData name="Sanchez Rey, Loli" userId="6ea62f79-b432-4f38-8f54-062991560f63" providerId="ADAL" clId="{D7BC3501-CCD0-4F41-BEE1-106BE6CA1469}" dt="2025-10-02T13:38:55.024" v="45" actId="207"/>
          <ac:spMkLst>
            <pc:docMk/>
            <pc:sldMk cId="3215887331" sldId="2145704551"/>
            <ac:spMk id="25" creationId="{379EE637-25AE-5164-94E2-E91A9B2AA9CF}"/>
          </ac:spMkLst>
        </pc:spChg>
        <pc:spChg chg="mod">
          <ac:chgData name="Sanchez Rey, Loli" userId="6ea62f79-b432-4f38-8f54-062991560f63" providerId="ADAL" clId="{D7BC3501-CCD0-4F41-BEE1-106BE6CA1469}" dt="2025-10-02T13:39:09.268" v="48" actId="207"/>
          <ac:spMkLst>
            <pc:docMk/>
            <pc:sldMk cId="3215887331" sldId="2145704551"/>
            <ac:spMk id="28" creationId="{C0D6C5BD-4645-915A-5CB4-F6251F071B29}"/>
          </ac:spMkLst>
        </pc:spChg>
      </pc:sldChg>
      <pc:sldChg chg="add">
        <pc:chgData name="Sanchez Rey, Loli" userId="6ea62f79-b432-4f38-8f54-062991560f63" providerId="ADAL" clId="{D7BC3501-CCD0-4F41-BEE1-106BE6CA1469}" dt="2025-10-02T13:34:50.602" v="36"/>
        <pc:sldMkLst>
          <pc:docMk/>
          <pc:sldMk cId="3468706967" sldId="2145704552"/>
        </pc:sldMkLst>
      </pc:sldChg>
      <pc:sldChg chg="addSp delSp modSp add mod">
        <pc:chgData name="Sanchez Rey, Loli" userId="6ea62f79-b432-4f38-8f54-062991560f63" providerId="ADAL" clId="{D7BC3501-CCD0-4F41-BEE1-106BE6CA1469}" dt="2025-10-06T14:58:49.600" v="132" actId="20577"/>
        <pc:sldMkLst>
          <pc:docMk/>
          <pc:sldMk cId="619736497" sldId="2145704553"/>
        </pc:sldMkLst>
        <pc:spChg chg="mod">
          <ac:chgData name="Sanchez Rey, Loli" userId="6ea62f79-b432-4f38-8f54-062991560f63" providerId="ADAL" clId="{D7BC3501-CCD0-4F41-BEE1-106BE6CA1469}" dt="2025-10-02T13:42:27.849" v="58" actId="207"/>
          <ac:spMkLst>
            <pc:docMk/>
            <pc:sldMk cId="619736497" sldId="2145704553"/>
            <ac:spMk id="15" creationId="{CF1309B6-6F95-49B5-9982-5CCB51DB6865}"/>
          </ac:spMkLst>
        </pc:spChg>
        <pc:graphicFrameChg chg="modGraphic">
          <ac:chgData name="Sanchez Rey, Loli" userId="6ea62f79-b432-4f38-8f54-062991560f63" providerId="ADAL" clId="{D7BC3501-CCD0-4F41-BEE1-106BE6CA1469}" dt="2025-10-06T14:58:49.600" v="132" actId="20577"/>
          <ac:graphicFrameMkLst>
            <pc:docMk/>
            <pc:sldMk cId="619736497" sldId="2145704553"/>
            <ac:graphicFrameMk id="7" creationId="{D1EA232A-99F9-4C2A-A0D2-8FD5F30D003B}"/>
          </ac:graphicFrameMkLst>
        </pc:graphicFrameChg>
        <pc:picChg chg="add mod">
          <ac:chgData name="Sanchez Rey, Loli" userId="6ea62f79-b432-4f38-8f54-062991560f63" providerId="ADAL" clId="{D7BC3501-CCD0-4F41-BEE1-106BE6CA1469}" dt="2025-10-06T10:00:00.196" v="128" actId="1076"/>
          <ac:picMkLst>
            <pc:docMk/>
            <pc:sldMk cId="619736497" sldId="2145704553"/>
            <ac:picMk id="5" creationId="{C333C043-5920-BAC2-67C0-07AEC03F74A7}"/>
          </ac:picMkLst>
        </pc:picChg>
      </pc:sldChg>
      <pc:sldChg chg="modSp add mod">
        <pc:chgData name="Sanchez Rey, Loli" userId="6ea62f79-b432-4f38-8f54-062991560f63" providerId="ADAL" clId="{D7BC3501-CCD0-4F41-BEE1-106BE6CA1469}" dt="2025-10-07T14:35:58.084" v="238" actId="207"/>
        <pc:sldMkLst>
          <pc:docMk/>
          <pc:sldMk cId="4095416854" sldId="2145704554"/>
        </pc:sldMkLst>
        <pc:spChg chg="mod">
          <ac:chgData name="Sanchez Rey, Loli" userId="6ea62f79-b432-4f38-8f54-062991560f63" providerId="ADAL" clId="{D7BC3501-CCD0-4F41-BEE1-106BE6CA1469}" dt="2025-10-07T14:35:52.543" v="237" actId="207"/>
          <ac:spMkLst>
            <pc:docMk/>
            <pc:sldMk cId="4095416854" sldId="2145704554"/>
            <ac:spMk id="2" creationId="{00000000-0000-0000-0000-000000000000}"/>
          </ac:spMkLst>
        </pc:spChg>
        <pc:spChg chg="mod">
          <ac:chgData name="Sanchez Rey, Loli" userId="6ea62f79-b432-4f38-8f54-062991560f63" providerId="ADAL" clId="{D7BC3501-CCD0-4F41-BEE1-106BE6CA1469}" dt="2025-10-07T14:35:58.084" v="238" actId="207"/>
          <ac:spMkLst>
            <pc:docMk/>
            <pc:sldMk cId="4095416854" sldId="2145704554"/>
            <ac:spMk id="3" creationId="{00000000-0000-0000-0000-000000000000}"/>
          </ac:spMkLst>
        </pc:spChg>
      </pc:sldChg>
      <pc:sldMasterChg chg="add addSldLayout">
        <pc:chgData name="Sanchez Rey, Loli" userId="6ea62f79-b432-4f38-8f54-062991560f63" providerId="ADAL" clId="{D7BC3501-CCD0-4F41-BEE1-106BE6CA1469}" dt="2025-10-07T14:35:37.219" v="234" actId="27028"/>
        <pc:sldMasterMkLst>
          <pc:docMk/>
          <pc:sldMasterMk cId="0" sldId="2147483648"/>
        </pc:sldMasterMkLst>
        <pc:sldLayoutChg chg="add">
          <pc:chgData name="Sanchez Rey, Loli" userId="6ea62f79-b432-4f38-8f54-062991560f63" providerId="ADAL" clId="{D7BC3501-CCD0-4F41-BEE1-106BE6CA1469}" dt="2025-10-07T14:35:37.219" v="234" actId="27028"/>
          <pc:sldLayoutMkLst>
            <pc:docMk/>
            <pc:sldMasterMk cId="0" sldId="2147483648"/>
            <pc:sldLayoutMk cId="0" sldId="2147483661"/>
          </pc:sldLayoutMkLst>
        </pc:sldLayoutChg>
        <pc:sldLayoutChg chg="add">
          <pc:chgData name="Sanchez Rey, Loli" userId="6ea62f79-b432-4f38-8f54-062991560f63" providerId="ADAL" clId="{D7BC3501-CCD0-4F41-BEE1-106BE6CA1469}" dt="2025-10-07T14:35:37.219" v="234" actId="27028"/>
          <pc:sldLayoutMkLst>
            <pc:docMk/>
            <pc:sldMasterMk cId="0" sldId="2147483648"/>
            <pc:sldLayoutMk cId="0" sldId="2147483662"/>
          </pc:sldLayoutMkLst>
        </pc:sldLayoutChg>
        <pc:sldLayoutChg chg="add">
          <pc:chgData name="Sanchez Rey, Loli" userId="6ea62f79-b432-4f38-8f54-062991560f63" providerId="ADAL" clId="{D7BC3501-CCD0-4F41-BEE1-106BE6CA1469}" dt="2025-10-07T14:35:37.219" v="234" actId="27028"/>
          <pc:sldLayoutMkLst>
            <pc:docMk/>
            <pc:sldMasterMk cId="0" sldId="2147483648"/>
            <pc:sldLayoutMk cId="0" sldId="2147483663"/>
          </pc:sldLayoutMkLst>
        </pc:sldLayoutChg>
        <pc:sldLayoutChg chg="add">
          <pc:chgData name="Sanchez Rey, Loli" userId="6ea62f79-b432-4f38-8f54-062991560f63" providerId="ADAL" clId="{D7BC3501-CCD0-4F41-BEE1-106BE6CA1469}" dt="2025-10-07T14:35:37.219" v="234" actId="27028"/>
          <pc:sldLayoutMkLst>
            <pc:docMk/>
            <pc:sldMasterMk cId="0" sldId="2147483648"/>
            <pc:sldLayoutMk cId="0" sldId="2147483664"/>
          </pc:sldLayoutMkLst>
        </pc:sldLayoutChg>
        <pc:sldLayoutChg chg="add">
          <pc:chgData name="Sanchez Rey, Loli" userId="6ea62f79-b432-4f38-8f54-062991560f63" providerId="ADAL" clId="{D7BC3501-CCD0-4F41-BEE1-106BE6CA1469}" dt="2025-10-07T14:35:37.219" v="234" actId="27028"/>
          <pc:sldLayoutMkLst>
            <pc:docMk/>
            <pc:sldMasterMk cId="0" sldId="2147483648"/>
            <pc:sldLayoutMk cId="0" sldId="2147483665"/>
          </pc:sldLayoutMkLst>
        </pc:sldLayoutChg>
      </pc:sldMasterChg>
      <pc:sldMasterChg chg="add addSldLayout modSldLayout">
        <pc:chgData name="Sanchez Rey, Loli" userId="6ea62f79-b432-4f38-8f54-062991560f63" providerId="ADAL" clId="{D7BC3501-CCD0-4F41-BEE1-106BE6CA1469}" dt="2025-10-07T14:35:37.219" v="234" actId="27028"/>
        <pc:sldMasterMkLst>
          <pc:docMk/>
          <pc:sldMasterMk cId="1968495028" sldId="2147483660"/>
        </pc:sldMasterMkLst>
        <pc:sldLayoutChg chg="add">
          <pc:chgData name="Sanchez Rey, Loli" userId="6ea62f79-b432-4f38-8f54-062991560f63" providerId="ADAL" clId="{D7BC3501-CCD0-4F41-BEE1-106BE6CA1469}" dt="2025-10-01T14:59:38.542" v="32" actId="27028"/>
          <pc:sldLayoutMkLst>
            <pc:docMk/>
            <pc:sldMasterMk cId="1968495028" sldId="2147483660"/>
            <pc:sldLayoutMk cId="3233882388" sldId="2147483666"/>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698774740" sldId="2147483667"/>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3842352631" sldId="2147483668"/>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1616064088" sldId="2147483669"/>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519947702" sldId="2147483670"/>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531963235" sldId="2147483671"/>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3657148544" sldId="2147483672"/>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3497744272" sldId="2147483673"/>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2335277983" sldId="2147483674"/>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1220984742" sldId="2147483675"/>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1705169149" sldId="2147483676"/>
          </pc:sldLayoutMkLst>
        </pc:sldLayoutChg>
        <pc:sldLayoutChg chg="add">
          <pc:chgData name="Sanchez Rey, Loli" userId="6ea62f79-b432-4f38-8f54-062991560f63" providerId="ADAL" clId="{D7BC3501-CCD0-4F41-BEE1-106BE6CA1469}" dt="2025-10-01T14:59:38.542" v="32" actId="27028"/>
          <pc:sldLayoutMkLst>
            <pc:docMk/>
            <pc:sldMasterMk cId="1968495028" sldId="2147483660"/>
            <pc:sldLayoutMk cId="1431914084" sldId="2147483677"/>
          </pc:sldLayoutMkLst>
        </pc:sldLayoutChg>
        <pc:sldLayoutChg chg="add replId">
          <pc:chgData name="Sanchez Rey, Loli" userId="6ea62f79-b432-4f38-8f54-062991560f63" providerId="ADAL" clId="{D7BC3501-CCD0-4F41-BEE1-106BE6CA1469}" dt="2025-10-07T14:35:37.219" v="234" actId="27028"/>
          <pc:sldLayoutMkLst>
            <pc:docMk/>
            <pc:sldMasterMk cId="1968495028" sldId="2147483660"/>
            <pc:sldLayoutMk cId="2117173660" sldId="2147484086"/>
          </pc:sldLayoutMkLst>
        </pc:sldLayoutChg>
        <pc:sldLayoutChg chg="add replId">
          <pc:chgData name="Sanchez Rey, Loli" userId="6ea62f79-b432-4f38-8f54-062991560f63" providerId="ADAL" clId="{D7BC3501-CCD0-4F41-BEE1-106BE6CA1469}" dt="2025-10-07T14:35:37.219" v="234" actId="27028"/>
          <pc:sldLayoutMkLst>
            <pc:docMk/>
            <pc:sldMasterMk cId="1968495028" sldId="2147483660"/>
            <pc:sldLayoutMk cId="1855083755" sldId="2147484087"/>
          </pc:sldLayoutMkLst>
        </pc:sldLayoutChg>
        <pc:sldLayoutChg chg="add replId">
          <pc:chgData name="Sanchez Rey, Loli" userId="6ea62f79-b432-4f38-8f54-062991560f63" providerId="ADAL" clId="{D7BC3501-CCD0-4F41-BEE1-106BE6CA1469}" dt="2025-10-07T14:35:37.219" v="234" actId="27028"/>
          <pc:sldLayoutMkLst>
            <pc:docMk/>
            <pc:sldMasterMk cId="1968495028" sldId="2147483660"/>
            <pc:sldLayoutMk cId="2735956803" sldId="2147484088"/>
          </pc:sldLayoutMkLst>
        </pc:sldLayoutChg>
        <pc:sldLayoutChg chg="add replId">
          <pc:chgData name="Sanchez Rey, Loli" userId="6ea62f79-b432-4f38-8f54-062991560f63" providerId="ADAL" clId="{D7BC3501-CCD0-4F41-BEE1-106BE6CA1469}" dt="2025-10-07T14:35:37.219" v="234" actId="27028"/>
          <pc:sldLayoutMkLst>
            <pc:docMk/>
            <pc:sldMasterMk cId="1968495028" sldId="2147483660"/>
            <pc:sldLayoutMk cId="3191411016" sldId="2147484089"/>
          </pc:sldLayoutMkLst>
        </pc:sldLayoutChg>
        <pc:sldLayoutChg chg="add replId">
          <pc:chgData name="Sanchez Rey, Loli" userId="6ea62f79-b432-4f38-8f54-062991560f63" providerId="ADAL" clId="{D7BC3501-CCD0-4F41-BEE1-106BE6CA1469}" dt="2025-10-07T14:35:37.219" v="234" actId="27028"/>
          <pc:sldLayoutMkLst>
            <pc:docMk/>
            <pc:sldMasterMk cId="1968495028" sldId="2147483660"/>
            <pc:sldLayoutMk cId="1629883391" sldId="2147484090"/>
          </pc:sldLayoutMkLst>
        </pc:sldLayoutChg>
      </pc:sldMasterChg>
      <pc:sldMasterChg chg="add addSldLayout modSldLayout">
        <pc:chgData name="Sanchez Rey, Loli" userId="6ea62f79-b432-4f38-8f54-062991560f63" providerId="ADAL" clId="{D7BC3501-CCD0-4F41-BEE1-106BE6CA1469}" dt="2025-10-01T11:21:10.734" v="20" actId="27028"/>
        <pc:sldMasterMkLst>
          <pc:docMk/>
          <pc:sldMasterMk cId="4226227523" sldId="2147483717"/>
        </pc:sldMasterMkLst>
        <pc:sldLayoutChg chg="add">
          <pc:chgData name="Sanchez Rey, Loli" userId="6ea62f79-b432-4f38-8f54-062991560f63" providerId="ADAL" clId="{D7BC3501-CCD0-4F41-BEE1-106BE6CA1469}" dt="2025-10-01T08:06:51.084" v="16" actId="27028"/>
          <pc:sldLayoutMkLst>
            <pc:docMk/>
            <pc:sldMasterMk cId="4226227523" sldId="2147483717"/>
            <pc:sldLayoutMk cId="1941013016" sldId="2147483718"/>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589773629" sldId="2147483719"/>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365607205" sldId="2147483720"/>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421901400" sldId="2147483721"/>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472144587" sldId="2147483722"/>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983152750" sldId="2147483723"/>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436071422" sldId="2147483724"/>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017081368" sldId="2147483725"/>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890428926" sldId="2147483726"/>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575250423" sldId="2147483727"/>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539623100" sldId="2147483728"/>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39881777" sldId="2147483729"/>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550818621" sldId="2147483730"/>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4174318508" sldId="2147483731"/>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402461009" sldId="2147483732"/>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793536684" sldId="2147483733"/>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32225898" sldId="2147483734"/>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982522251" sldId="2147483735"/>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054664447" sldId="2147483736"/>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038912116" sldId="2147483737"/>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947668744" sldId="2147483738"/>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401467805" sldId="2147483739"/>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564722595" sldId="2147483740"/>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559332270" sldId="2147483741"/>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359307258" sldId="2147483742"/>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4133344926" sldId="2147483743"/>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928362636" sldId="2147483744"/>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776592278" sldId="2147483745"/>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859805733" sldId="2147483746"/>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760065205" sldId="2147483747"/>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185347627" sldId="2147483748"/>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633491717" sldId="2147483749"/>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464196570" sldId="2147483750"/>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376974459" sldId="2147483751"/>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794687598" sldId="2147483752"/>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707564069" sldId="2147483753"/>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732711420" sldId="2147483754"/>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4115138161" sldId="2147483755"/>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721931023" sldId="2147483756"/>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961419470" sldId="2147483757"/>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162872920" sldId="2147483758"/>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666924561" sldId="2147483759"/>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3915516" sldId="2147483760"/>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716345336" sldId="2147483761"/>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278562103" sldId="2147483762"/>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529855934" sldId="2147483763"/>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686789276" sldId="2147483764"/>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53297397" sldId="2147483765"/>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372517683" sldId="2147483766"/>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570913242" sldId="2147483767"/>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1522618682" sldId="2147483768"/>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619168840" sldId="2147483769"/>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94659009" sldId="2147483770"/>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94025827" sldId="2147483771"/>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560486760" sldId="2147483772"/>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498508041" sldId="2147483773"/>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84530633" sldId="2147483774"/>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3243568852" sldId="2147483775"/>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254507824" sldId="2147483776"/>
          </pc:sldLayoutMkLst>
        </pc:sldLayoutChg>
        <pc:sldLayoutChg chg="add">
          <pc:chgData name="Sanchez Rey, Loli" userId="6ea62f79-b432-4f38-8f54-062991560f63" providerId="ADAL" clId="{D7BC3501-CCD0-4F41-BEE1-106BE6CA1469}" dt="2025-10-01T08:06:51.084" v="16" actId="27028"/>
          <pc:sldLayoutMkLst>
            <pc:docMk/>
            <pc:sldMasterMk cId="4226227523" sldId="2147483717"/>
            <pc:sldLayoutMk cId="2284289834" sldId="2147483777"/>
          </pc:sldLayoutMkLst>
        </pc:sldLayoutChg>
        <pc:sldLayoutChg chg="add replId">
          <pc:chgData name="Sanchez Rey, Loli" userId="6ea62f79-b432-4f38-8f54-062991560f63" providerId="ADAL" clId="{D7BC3501-CCD0-4F41-BEE1-106BE6CA1469}" dt="2025-10-01T11:21:10.734" v="20" actId="27028"/>
          <pc:sldLayoutMkLst>
            <pc:docMk/>
            <pc:sldMasterMk cId="4226227523" sldId="2147483717"/>
            <pc:sldLayoutMk cId="235042041" sldId="2147484054"/>
          </pc:sldLayoutMkLst>
        </pc:sldLayoutChg>
        <pc:sldLayoutChg chg="add replId">
          <pc:chgData name="Sanchez Rey, Loli" userId="6ea62f79-b432-4f38-8f54-062991560f63" providerId="ADAL" clId="{D7BC3501-CCD0-4F41-BEE1-106BE6CA1469}" dt="2025-10-01T11:21:10.734" v="20" actId="27028"/>
          <pc:sldLayoutMkLst>
            <pc:docMk/>
            <pc:sldMasterMk cId="4226227523" sldId="2147483717"/>
            <pc:sldLayoutMk cId="2922449686" sldId="2147484057"/>
          </pc:sldLayoutMkLst>
        </pc:sldLayoutChg>
      </pc:sldMasterChg>
      <pc:sldMasterChg chg="delSldLayout modSldLayout">
        <pc:chgData name="Sanchez Rey, Loli" userId="6ea62f79-b432-4f38-8f54-062991560f63" providerId="ADAL" clId="{D7BC3501-CCD0-4F41-BEE1-106BE6CA1469}" dt="2025-10-01T11:21:44.306" v="23" actId="47"/>
        <pc:sldMasterMkLst>
          <pc:docMk/>
          <pc:sldMasterMk cId="0" sldId="2147483808"/>
        </pc:sldMasterMkLst>
        <pc:sldLayoutChg chg="del">
          <pc:chgData name="Sanchez Rey, Loli" userId="6ea62f79-b432-4f38-8f54-062991560f63" providerId="ADAL" clId="{D7BC3501-CCD0-4F41-BEE1-106BE6CA1469}" dt="2025-10-01T11:21:38.226" v="22" actId="47"/>
          <pc:sldLayoutMkLst>
            <pc:docMk/>
            <pc:sldMasterMk cId="0" sldId="2147483808"/>
            <pc:sldLayoutMk cId="3055528415" sldId="2147483785"/>
          </pc:sldLayoutMkLst>
        </pc:sldLayoutChg>
        <pc:sldLayoutChg chg="del">
          <pc:chgData name="Sanchez Rey, Loli" userId="6ea62f79-b432-4f38-8f54-062991560f63" providerId="ADAL" clId="{D7BC3501-CCD0-4F41-BEE1-106BE6CA1469}" dt="2025-10-01T11:21:44.306" v="23" actId="47"/>
          <pc:sldLayoutMkLst>
            <pc:docMk/>
            <pc:sldMasterMk cId="0" sldId="2147483808"/>
            <pc:sldLayoutMk cId="3547042312" sldId="2147483796"/>
          </pc:sldLayoutMkLst>
        </pc:sldLayoutChg>
        <pc:sldLayoutChg chg="replId">
          <pc:chgData name="Sanchez Rey, Loli" userId="6ea62f79-b432-4f38-8f54-062991560f63" providerId="ADAL" clId="{D7BC3501-CCD0-4F41-BEE1-106BE6CA1469}" dt="2025-10-01T08:06:51.084" v="16" actId="27028"/>
          <pc:sldLayoutMkLst>
            <pc:docMk/>
            <pc:sldMasterMk cId="0" sldId="2147483808"/>
            <pc:sldLayoutMk cId="1466413301" sldId="2147484045"/>
          </pc:sldLayoutMkLst>
        </pc:sldLayoutChg>
      </pc:sldMasterChg>
      <pc:sldMasterChg chg="del delSldLayout">
        <pc:chgData name="Sanchez Rey, Loli" userId="6ea62f79-b432-4f38-8f54-062991560f63" providerId="ADAL" clId="{D7BC3501-CCD0-4F41-BEE1-106BE6CA1469}" dt="2025-09-30T14:56:05.015" v="10" actId="47"/>
        <pc:sldMasterMkLst>
          <pc:docMk/>
          <pc:sldMasterMk cId="0" sldId="2147483837"/>
        </pc:sldMasterMkLst>
        <pc:sldLayoutChg chg="del">
          <pc:chgData name="Sanchez Rey, Loli" userId="6ea62f79-b432-4f38-8f54-062991560f63" providerId="ADAL" clId="{D7BC3501-CCD0-4F41-BEE1-106BE6CA1469}" dt="2025-09-30T14:56:05.015" v="10" actId="47"/>
          <pc:sldLayoutMkLst>
            <pc:docMk/>
            <pc:sldMasterMk cId="0" sldId="2147483837"/>
            <pc:sldLayoutMk cId="0" sldId="2147483861"/>
          </pc:sldLayoutMkLst>
        </pc:sldLayoutChg>
        <pc:sldLayoutChg chg="del">
          <pc:chgData name="Sanchez Rey, Loli" userId="6ea62f79-b432-4f38-8f54-062991560f63" providerId="ADAL" clId="{D7BC3501-CCD0-4F41-BEE1-106BE6CA1469}" dt="2025-09-30T14:56:05.015" v="10" actId="47"/>
          <pc:sldLayoutMkLst>
            <pc:docMk/>
            <pc:sldMasterMk cId="0" sldId="2147483837"/>
            <pc:sldLayoutMk cId="0" sldId="2147483862"/>
          </pc:sldLayoutMkLst>
        </pc:sldLayoutChg>
        <pc:sldLayoutChg chg="del">
          <pc:chgData name="Sanchez Rey, Loli" userId="6ea62f79-b432-4f38-8f54-062991560f63" providerId="ADAL" clId="{D7BC3501-CCD0-4F41-BEE1-106BE6CA1469}" dt="2025-09-30T14:56:05.015" v="10" actId="47"/>
          <pc:sldLayoutMkLst>
            <pc:docMk/>
            <pc:sldMasterMk cId="0" sldId="2147483837"/>
            <pc:sldLayoutMk cId="0" sldId="2147483863"/>
          </pc:sldLayoutMkLst>
        </pc:sldLayoutChg>
        <pc:sldLayoutChg chg="del">
          <pc:chgData name="Sanchez Rey, Loli" userId="6ea62f79-b432-4f38-8f54-062991560f63" providerId="ADAL" clId="{D7BC3501-CCD0-4F41-BEE1-106BE6CA1469}" dt="2025-09-30T14:56:05.015" v="10" actId="47"/>
          <pc:sldLayoutMkLst>
            <pc:docMk/>
            <pc:sldMasterMk cId="0" sldId="2147483837"/>
            <pc:sldLayoutMk cId="0" sldId="2147483883"/>
          </pc:sldLayoutMkLst>
        </pc:sldLayoutChg>
        <pc:sldLayoutChg chg="del">
          <pc:chgData name="Sanchez Rey, Loli" userId="6ea62f79-b432-4f38-8f54-062991560f63" providerId="ADAL" clId="{D7BC3501-CCD0-4F41-BEE1-106BE6CA1469}" dt="2025-09-30T14:56:05.015" v="10" actId="47"/>
          <pc:sldLayoutMkLst>
            <pc:docMk/>
            <pc:sldMasterMk cId="0" sldId="2147483837"/>
            <pc:sldLayoutMk cId="0" sldId="2147483884"/>
          </pc:sldLayoutMkLst>
        </pc:sldLayoutChg>
      </pc:sldMasterChg>
      <pc:sldMasterChg chg="delSldLayout">
        <pc:chgData name="Sanchez Rey, Loli" userId="6ea62f79-b432-4f38-8f54-062991560f63" providerId="ADAL" clId="{D7BC3501-CCD0-4F41-BEE1-106BE6CA1469}" dt="2025-10-01T08:06:59.395" v="19" actId="47"/>
        <pc:sldMasterMkLst>
          <pc:docMk/>
          <pc:sldMasterMk cId="627135363" sldId="2147483852"/>
        </pc:sldMasterMkLst>
        <pc:sldLayoutChg chg="del">
          <pc:chgData name="Sanchez Rey, Loli" userId="6ea62f79-b432-4f38-8f54-062991560f63" providerId="ADAL" clId="{D7BC3501-CCD0-4F41-BEE1-106BE6CA1469}" dt="2025-10-01T08:06:56.308" v="18" actId="47"/>
          <pc:sldLayoutMkLst>
            <pc:docMk/>
            <pc:sldMasterMk cId="627135363" sldId="2147483852"/>
            <pc:sldLayoutMk cId="2591361355" sldId="2147484022"/>
          </pc:sldLayoutMkLst>
        </pc:sldLayoutChg>
        <pc:sldLayoutChg chg="del">
          <pc:chgData name="Sanchez Rey, Loli" userId="6ea62f79-b432-4f38-8f54-062991560f63" providerId="ADAL" clId="{D7BC3501-CCD0-4F41-BEE1-106BE6CA1469}" dt="2025-10-01T08:06:59.395" v="19" actId="47"/>
          <pc:sldLayoutMkLst>
            <pc:docMk/>
            <pc:sldMasterMk cId="627135363" sldId="2147483852"/>
            <pc:sldLayoutMk cId="1481730044" sldId="2147484023"/>
          </pc:sldLayoutMkLst>
        </pc:sldLayoutChg>
        <pc:sldLayoutChg chg="del">
          <pc:chgData name="Sanchez Rey, Loli" userId="6ea62f79-b432-4f38-8f54-062991560f63" providerId="ADAL" clId="{D7BC3501-CCD0-4F41-BEE1-106BE6CA1469}" dt="2025-09-30T08:54:54.587" v="1" actId="47"/>
          <pc:sldLayoutMkLst>
            <pc:docMk/>
            <pc:sldMasterMk cId="627135363" sldId="2147483852"/>
            <pc:sldLayoutMk cId="3960493742" sldId="2147484024"/>
          </pc:sldLayoutMkLst>
        </pc:sldLayoutChg>
      </pc:sldMasterChg>
      <pc:sldMasterChg chg="modSldLayout">
        <pc:chgData name="Sanchez Rey, Loli" userId="6ea62f79-b432-4f38-8f54-062991560f63" providerId="ADAL" clId="{D7BC3501-CCD0-4F41-BEE1-106BE6CA1469}" dt="2025-10-01T11:21:10.734" v="20" actId="27028"/>
        <pc:sldMasterMkLst>
          <pc:docMk/>
          <pc:sldMasterMk cId="3453212250" sldId="2147484016"/>
        </pc:sldMasterMkLst>
        <pc:sldLayoutChg chg="replId">
          <pc:chgData name="Sanchez Rey, Loli" userId="6ea62f79-b432-4f38-8f54-062991560f63" providerId="ADAL" clId="{D7BC3501-CCD0-4F41-BEE1-106BE6CA1469}" dt="2025-10-01T11:21:10.734" v="20" actId="27028"/>
          <pc:sldLayoutMkLst>
            <pc:docMk/>
            <pc:sldMasterMk cId="3453212250" sldId="2147484016"/>
            <pc:sldLayoutMk cId="212577894" sldId="2147484047"/>
          </pc:sldLayoutMkLst>
        </pc:sldLayoutChg>
        <pc:sldLayoutChg chg="replId">
          <pc:chgData name="Sanchez Rey, Loli" userId="6ea62f79-b432-4f38-8f54-062991560f63" providerId="ADAL" clId="{D7BC3501-CCD0-4F41-BEE1-106BE6CA1469}" dt="2025-10-01T11:21:10.734" v="20" actId="27028"/>
          <pc:sldLayoutMkLst>
            <pc:docMk/>
            <pc:sldMasterMk cId="3453212250" sldId="2147484016"/>
            <pc:sldLayoutMk cId="319667344" sldId="2147484048"/>
          </pc:sldLayoutMkLst>
        </pc:sldLayoutChg>
        <pc:sldLayoutChg chg="replId">
          <pc:chgData name="Sanchez Rey, Loli" userId="6ea62f79-b432-4f38-8f54-062991560f63" providerId="ADAL" clId="{D7BC3501-CCD0-4F41-BEE1-106BE6CA1469}" dt="2025-10-01T11:21:10.734" v="20" actId="27028"/>
          <pc:sldLayoutMkLst>
            <pc:docMk/>
            <pc:sldMasterMk cId="3453212250" sldId="2147484016"/>
            <pc:sldLayoutMk cId="2988402388" sldId="2147484049"/>
          </pc:sldLayoutMkLst>
        </pc:sldLayoutChg>
        <pc:sldLayoutChg chg="replId">
          <pc:chgData name="Sanchez Rey, Loli" userId="6ea62f79-b432-4f38-8f54-062991560f63" providerId="ADAL" clId="{D7BC3501-CCD0-4F41-BEE1-106BE6CA1469}" dt="2025-10-01T11:21:10.734" v="20" actId="27028"/>
          <pc:sldLayoutMkLst>
            <pc:docMk/>
            <pc:sldMasterMk cId="3453212250" sldId="2147484016"/>
            <pc:sldLayoutMk cId="1702587803" sldId="2147484050"/>
          </pc:sldLayoutMkLst>
        </pc:sldLayoutChg>
        <pc:sldLayoutChg chg="replId">
          <pc:chgData name="Sanchez Rey, Loli" userId="6ea62f79-b432-4f38-8f54-062991560f63" providerId="ADAL" clId="{D7BC3501-CCD0-4F41-BEE1-106BE6CA1469}" dt="2025-10-01T11:21:10.734" v="20" actId="27028"/>
          <pc:sldLayoutMkLst>
            <pc:docMk/>
            <pc:sldMasterMk cId="3453212250" sldId="2147484016"/>
            <pc:sldLayoutMk cId="2451734462" sldId="2147484051"/>
          </pc:sldLayoutMkLst>
        </pc:sldLayoutChg>
        <pc:sldLayoutChg chg="replId">
          <pc:chgData name="Sanchez Rey, Loli" userId="6ea62f79-b432-4f38-8f54-062991560f63" providerId="ADAL" clId="{D7BC3501-CCD0-4F41-BEE1-106BE6CA1469}" dt="2025-10-01T11:21:10.734" v="20" actId="27028"/>
          <pc:sldLayoutMkLst>
            <pc:docMk/>
            <pc:sldMasterMk cId="3453212250" sldId="2147484016"/>
            <pc:sldLayoutMk cId="29101926" sldId="2147484052"/>
          </pc:sldLayoutMkLst>
        </pc:sldLayoutChg>
        <pc:sldLayoutChg chg="replId">
          <pc:chgData name="Sanchez Rey, Loli" userId="6ea62f79-b432-4f38-8f54-062991560f63" providerId="ADAL" clId="{D7BC3501-CCD0-4F41-BEE1-106BE6CA1469}" dt="2025-10-01T11:21:10.734" v="20" actId="27028"/>
          <pc:sldLayoutMkLst>
            <pc:docMk/>
            <pc:sldMasterMk cId="3453212250" sldId="2147484016"/>
            <pc:sldLayoutMk cId="54340688" sldId="2147484053"/>
          </pc:sldLayoutMkLst>
        </pc:sldLayoutChg>
        <pc:sldLayoutChg chg="replId">
          <pc:chgData name="Sanchez Rey, Loli" userId="6ea62f79-b432-4f38-8f54-062991560f63" providerId="ADAL" clId="{D7BC3501-CCD0-4F41-BEE1-106BE6CA1469}" dt="2025-10-01T11:21:10.734" v="20" actId="27028"/>
          <pc:sldLayoutMkLst>
            <pc:docMk/>
            <pc:sldMasterMk cId="3453212250" sldId="2147484016"/>
            <pc:sldLayoutMk cId="545711794" sldId="2147484065"/>
          </pc:sldLayoutMkLst>
        </pc:sldLayoutChg>
        <pc:sldLayoutChg chg="replId">
          <pc:chgData name="Sanchez Rey, Loli" userId="6ea62f79-b432-4f38-8f54-062991560f63" providerId="ADAL" clId="{D7BC3501-CCD0-4F41-BEE1-106BE6CA1469}" dt="2025-10-01T11:21:10.734" v="20" actId="27028"/>
          <pc:sldLayoutMkLst>
            <pc:docMk/>
            <pc:sldMasterMk cId="3453212250" sldId="2147484016"/>
            <pc:sldLayoutMk cId="2836319480" sldId="2147484066"/>
          </pc:sldLayoutMkLst>
        </pc:sldLayoutChg>
      </pc:sldMasterChg>
      <pc:sldMasterChg chg="replId modSldLayout">
        <pc:chgData name="Sanchez Rey, Loli" userId="6ea62f79-b432-4f38-8f54-062991560f63" providerId="ADAL" clId="{D7BC3501-CCD0-4F41-BEE1-106BE6CA1469}" dt="2025-10-01T08:06:51.084" v="16" actId="27028"/>
        <pc:sldMasterMkLst>
          <pc:docMk/>
          <pc:sldMasterMk cId="1825737820" sldId="2147484031"/>
        </pc:sldMasterMkLst>
        <pc:sldLayoutChg chg="replId">
          <pc:chgData name="Sanchez Rey, Loli" userId="6ea62f79-b432-4f38-8f54-062991560f63" providerId="ADAL" clId="{D7BC3501-CCD0-4F41-BEE1-106BE6CA1469}" dt="2025-10-01T08:06:51.084" v="16" actId="27028"/>
          <pc:sldLayoutMkLst>
            <pc:docMk/>
            <pc:sldMasterMk cId="1825737820" sldId="2147484031"/>
            <pc:sldLayoutMk cId="963872803" sldId="2147484032"/>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4043710830" sldId="2147484033"/>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3577739299" sldId="2147484034"/>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828250043" sldId="2147484035"/>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2689148521" sldId="2147484036"/>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2925624528" sldId="2147484037"/>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2209987365" sldId="2147484038"/>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3710536531" sldId="2147484039"/>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3257353298" sldId="2147484040"/>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2079861228" sldId="2147484041"/>
          </pc:sldLayoutMkLst>
        </pc:sldLayoutChg>
        <pc:sldLayoutChg chg="replId">
          <pc:chgData name="Sanchez Rey, Loli" userId="6ea62f79-b432-4f38-8f54-062991560f63" providerId="ADAL" clId="{D7BC3501-CCD0-4F41-BEE1-106BE6CA1469}" dt="2025-10-01T08:06:51.084" v="16" actId="27028"/>
          <pc:sldLayoutMkLst>
            <pc:docMk/>
            <pc:sldMasterMk cId="1825737820" sldId="2147484031"/>
            <pc:sldLayoutMk cId="33868936" sldId="2147484042"/>
          </pc:sldLayoutMkLst>
        </pc:sldLayoutChg>
      </pc:sldMasterChg>
      <pc:sldMasterChg chg="replId modSldLayout">
        <pc:chgData name="Sanchez Rey, Loli" userId="6ea62f79-b432-4f38-8f54-062991560f63" providerId="ADAL" clId="{D7BC3501-CCD0-4F41-BEE1-106BE6CA1469}" dt="2025-10-01T11:21:10.734" v="20" actId="27028"/>
        <pc:sldMasterMkLst>
          <pc:docMk/>
          <pc:sldMasterMk cId="4111665409" sldId="2147484043"/>
        </pc:sldMasterMkLst>
        <pc:sldLayoutChg chg="replId">
          <pc:chgData name="Sanchez Rey, Loli" userId="6ea62f79-b432-4f38-8f54-062991560f63" providerId="ADAL" clId="{D7BC3501-CCD0-4F41-BEE1-106BE6CA1469}" dt="2025-09-30T14:55:49.950" v="5" actId="27028"/>
          <pc:sldLayoutMkLst>
            <pc:docMk/>
            <pc:sldMasterMk cId="4111665409" sldId="2147484043"/>
            <pc:sldLayoutMk cId="1394459210" sldId="2147484030"/>
          </pc:sldLayoutMkLst>
        </pc:sldLayoutChg>
        <pc:sldLayoutChg chg="replId">
          <pc:chgData name="Sanchez Rey, Loli" userId="6ea62f79-b432-4f38-8f54-062991560f63" providerId="ADAL" clId="{D7BC3501-CCD0-4F41-BEE1-106BE6CA1469}" dt="2025-10-01T08:06:51.084" v="16" actId="27028"/>
          <pc:sldLayoutMkLst>
            <pc:docMk/>
            <pc:sldMasterMk cId="4111665409" sldId="2147484043"/>
            <pc:sldLayoutMk cId="1472968791" sldId="2147484044"/>
          </pc:sldLayoutMkLst>
        </pc:sldLayoutChg>
        <pc:sldLayoutChg chg="replId">
          <pc:chgData name="Sanchez Rey, Loli" userId="6ea62f79-b432-4f38-8f54-062991560f63" providerId="ADAL" clId="{D7BC3501-CCD0-4F41-BEE1-106BE6CA1469}" dt="2025-10-01T11:21:10.734" v="20" actId="27028"/>
          <pc:sldLayoutMkLst>
            <pc:docMk/>
            <pc:sldMasterMk cId="4111665409" sldId="2147484043"/>
            <pc:sldLayoutMk cId="1084501855" sldId="2147484055"/>
          </pc:sldLayoutMkLst>
        </pc:sldLayoutChg>
        <pc:sldLayoutChg chg="replId">
          <pc:chgData name="Sanchez Rey, Loli" userId="6ea62f79-b432-4f38-8f54-062991560f63" providerId="ADAL" clId="{D7BC3501-CCD0-4F41-BEE1-106BE6CA1469}" dt="2025-10-01T11:21:10.734" v="20" actId="27028"/>
          <pc:sldLayoutMkLst>
            <pc:docMk/>
            <pc:sldMasterMk cId="4111665409" sldId="2147484043"/>
            <pc:sldLayoutMk cId="818710166" sldId="2147484056"/>
          </pc:sldLayoutMkLst>
        </pc:sldLayoutChg>
        <pc:sldLayoutChg chg="replId">
          <pc:chgData name="Sanchez Rey, Loli" userId="6ea62f79-b432-4f38-8f54-062991560f63" providerId="ADAL" clId="{D7BC3501-CCD0-4F41-BEE1-106BE6CA1469}" dt="2025-10-01T11:21:10.734" v="20" actId="27028"/>
          <pc:sldLayoutMkLst>
            <pc:docMk/>
            <pc:sldMasterMk cId="4111665409" sldId="2147484043"/>
            <pc:sldLayoutMk cId="2499873589" sldId="2147484058"/>
          </pc:sldLayoutMkLst>
        </pc:sldLayoutChg>
        <pc:sldLayoutChg chg="replId">
          <pc:chgData name="Sanchez Rey, Loli" userId="6ea62f79-b432-4f38-8f54-062991560f63" providerId="ADAL" clId="{D7BC3501-CCD0-4F41-BEE1-106BE6CA1469}" dt="2025-10-01T11:21:10.734" v="20" actId="27028"/>
          <pc:sldLayoutMkLst>
            <pc:docMk/>
            <pc:sldMasterMk cId="4111665409" sldId="2147484043"/>
            <pc:sldLayoutMk cId="1492048433" sldId="2147484061"/>
          </pc:sldLayoutMkLst>
        </pc:sldLayoutChg>
        <pc:sldLayoutChg chg="replId">
          <pc:chgData name="Sanchez Rey, Loli" userId="6ea62f79-b432-4f38-8f54-062991560f63" providerId="ADAL" clId="{D7BC3501-CCD0-4F41-BEE1-106BE6CA1469}" dt="2025-10-01T11:21:10.734" v="20" actId="27028"/>
          <pc:sldLayoutMkLst>
            <pc:docMk/>
            <pc:sldMasterMk cId="4111665409" sldId="2147484043"/>
            <pc:sldLayoutMk cId="2059855729" sldId="2147484062"/>
          </pc:sldLayoutMkLst>
        </pc:sldLayoutChg>
        <pc:sldLayoutChg chg="replId">
          <pc:chgData name="Sanchez Rey, Loli" userId="6ea62f79-b432-4f38-8f54-062991560f63" providerId="ADAL" clId="{D7BC3501-CCD0-4F41-BEE1-106BE6CA1469}" dt="2025-10-01T11:21:10.734" v="20" actId="27028"/>
          <pc:sldLayoutMkLst>
            <pc:docMk/>
            <pc:sldMasterMk cId="4111665409" sldId="2147484043"/>
            <pc:sldLayoutMk cId="1985775420" sldId="2147484063"/>
          </pc:sldLayoutMkLst>
        </pc:sldLayoutChg>
        <pc:sldLayoutChg chg="replId">
          <pc:chgData name="Sanchez Rey, Loli" userId="6ea62f79-b432-4f38-8f54-062991560f63" providerId="ADAL" clId="{D7BC3501-CCD0-4F41-BEE1-106BE6CA1469}" dt="2025-10-01T11:21:10.734" v="20" actId="27028"/>
          <pc:sldLayoutMkLst>
            <pc:docMk/>
            <pc:sldMasterMk cId="4111665409" sldId="2147484043"/>
            <pc:sldLayoutMk cId="3717025634" sldId="2147484064"/>
          </pc:sldLayoutMkLst>
        </pc:sldLayoutChg>
      </pc:sldMasterChg>
      <pc:sldMasterChg chg="replId modSldLayout">
        <pc:chgData name="Sanchez Rey, Loli" userId="6ea62f79-b432-4f38-8f54-062991560f63" providerId="ADAL" clId="{D7BC3501-CCD0-4F41-BEE1-106BE6CA1469}" dt="2025-10-01T11:21:10.734" v="20" actId="27028"/>
        <pc:sldMasterMkLst>
          <pc:docMk/>
          <pc:sldMasterMk cId="0" sldId="2147484046"/>
        </pc:sldMasterMkLst>
        <pc:sldLayoutChg chg="replId">
          <pc:chgData name="Sanchez Rey, Loli" userId="6ea62f79-b432-4f38-8f54-062991560f63" providerId="ADAL" clId="{D7BC3501-CCD0-4F41-BEE1-106BE6CA1469}" dt="2025-09-30T14:55:49.950" v="5" actId="27028"/>
          <pc:sldLayoutMkLst>
            <pc:docMk/>
            <pc:sldMasterMk cId="0" sldId="2147484046"/>
            <pc:sldLayoutMk cId="0" sldId="2147484029"/>
          </pc:sldLayoutMkLst>
        </pc:sldLayoutChg>
      </pc:sldMasterChg>
      <pc:sldMasterChg chg="add replId addSldLayout modSldLayout">
        <pc:chgData name="Sanchez Rey, Loli" userId="6ea62f79-b432-4f38-8f54-062991560f63" providerId="ADAL" clId="{D7BC3501-CCD0-4F41-BEE1-106BE6CA1469}" dt="2025-10-01T11:21:10.734" v="20" actId="27028"/>
        <pc:sldMasterMkLst>
          <pc:docMk/>
          <pc:sldMasterMk cId="3559869751" sldId="2147484059"/>
        </pc:sldMasterMkLst>
        <pc:sldLayoutChg chg="add replId">
          <pc:chgData name="Sanchez Rey, Loli" userId="6ea62f79-b432-4f38-8f54-062991560f63" providerId="ADAL" clId="{D7BC3501-CCD0-4F41-BEE1-106BE6CA1469}" dt="2025-10-01T11:21:10.734" v="20" actId="27028"/>
          <pc:sldLayoutMkLst>
            <pc:docMk/>
            <pc:sldMasterMk cId="3559869751" sldId="2147484059"/>
            <pc:sldLayoutMk cId="1500600468" sldId="2147484060"/>
          </pc:sldLayoutMkLst>
        </pc:sldLayoutChg>
      </pc:sldMasterChg>
      <pc:sldMasterChg chg="add replId addSldLayout modSldLayout">
        <pc:chgData name="Sanchez Rey, Loli" userId="6ea62f79-b432-4f38-8f54-062991560f63" providerId="ADAL" clId="{D7BC3501-CCD0-4F41-BEE1-106BE6CA1469}" dt="2025-10-07T14:35:37.219" v="234" actId="27028"/>
        <pc:sldMasterMkLst>
          <pc:docMk/>
          <pc:sldMasterMk cId="1145082161" sldId="2147484085"/>
        </pc:sldMasterMkLst>
        <pc:sldLayoutChg chg="add">
          <pc:chgData name="Sanchez Rey, Loli" userId="6ea62f79-b432-4f38-8f54-062991560f63" providerId="ADAL" clId="{D7BC3501-CCD0-4F41-BEE1-106BE6CA1469}" dt="2025-10-01T11:21:10.734" v="20" actId="27028"/>
          <pc:sldLayoutMkLst>
            <pc:docMk/>
            <pc:sldMasterMk cId="1145082161" sldId="2147484085"/>
            <pc:sldLayoutMk cId="62882915" sldId="2147483649"/>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3174669" sldId="2147483650"/>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2090358580" sldId="2147483652"/>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711818251" sldId="2147483654"/>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964464979" sldId="2147483655"/>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2433033340" sldId="2147483656"/>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4079999131" sldId="2147483657"/>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402084810" sldId="2147483658"/>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884756086" sldId="2147483659"/>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37032447" sldId="2147483678"/>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326858525" sldId="2147483679"/>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501509521" sldId="2147483680"/>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940772560" sldId="2147483681"/>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622072411" sldId="2147483682"/>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2381527098" sldId="2147483683"/>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591476914" sldId="2147483684"/>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83139099" sldId="2147483685"/>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328763695" sldId="2147483686"/>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513116007" sldId="2147483687"/>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655696558" sldId="2147483688"/>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2898815268" sldId="2147483689"/>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981263277" sldId="2147483690"/>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2796245177" sldId="2147483691"/>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4143292467" sldId="2147483692"/>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077251175" sldId="2147483693"/>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907032446" sldId="2147483694"/>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2813155556" sldId="2147483695"/>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136073686" sldId="2147483696"/>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566761766" sldId="2147483697"/>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665944140" sldId="2147483698"/>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4210735916" sldId="2147483699"/>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851632786" sldId="2147483700"/>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520186088" sldId="2147483701"/>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497417614" sldId="2147483702"/>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674719720" sldId="2147483703"/>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4171502315" sldId="2147483704"/>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866673389" sldId="2147483705"/>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435397036" sldId="2147483706"/>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675701700" sldId="2147483707"/>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444780460" sldId="2147483708"/>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2192480219" sldId="2147483709"/>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181418207" sldId="2147483710"/>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1839912678" sldId="2147483711"/>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3540609558" sldId="2147483712"/>
          </pc:sldLayoutMkLst>
        </pc:sldLayoutChg>
        <pc:sldLayoutChg chg="add">
          <pc:chgData name="Sanchez Rey, Loli" userId="6ea62f79-b432-4f38-8f54-062991560f63" providerId="ADAL" clId="{D7BC3501-CCD0-4F41-BEE1-106BE6CA1469}" dt="2025-10-01T11:21:10.734" v="20" actId="27028"/>
          <pc:sldLayoutMkLst>
            <pc:docMk/>
            <pc:sldMasterMk cId="1145082161" sldId="2147484085"/>
            <pc:sldLayoutMk cId="792252400" sldId="2147483713"/>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1037066738" sldId="2147484067"/>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2939635899" sldId="2147484068"/>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1339553058" sldId="2147484069"/>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785877609" sldId="2147484070"/>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3306752833" sldId="2147484071"/>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2960433404" sldId="2147484072"/>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3673995235" sldId="2147484073"/>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2673696074" sldId="2147484074"/>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1112834865" sldId="2147484075"/>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2465065361" sldId="2147484076"/>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4250105972" sldId="2147484077"/>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1148999050" sldId="2147484078"/>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1216125896" sldId="2147484079"/>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3000926829" sldId="2147484080"/>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1761819100" sldId="2147484081"/>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751618283" sldId="2147484082"/>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1467749574" sldId="2147484083"/>
          </pc:sldLayoutMkLst>
        </pc:sldLayoutChg>
        <pc:sldLayoutChg chg="add replId">
          <pc:chgData name="Sanchez Rey, Loli" userId="6ea62f79-b432-4f38-8f54-062991560f63" providerId="ADAL" clId="{D7BC3501-CCD0-4F41-BEE1-106BE6CA1469}" dt="2025-10-01T14:59:38.542" v="32" actId="27028"/>
          <pc:sldLayoutMkLst>
            <pc:docMk/>
            <pc:sldMasterMk cId="1145082161" sldId="2147484085"/>
            <pc:sldLayoutMk cId="4039344805" sldId="2147484084"/>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890838" cy="496888"/>
          </a:xfrm>
          <a:prstGeom prst="rect">
            <a:avLst/>
          </a:prstGeom>
          <a:noFill/>
          <a:ln w="9525">
            <a:noFill/>
            <a:miter lim="800000"/>
            <a:headEnd/>
            <a:tailEnd/>
          </a:ln>
        </p:spPr>
        <p:txBody>
          <a:bodyPr vert="horz" wrap="square" lIns="90709" tIns="45353" rIns="90709" bIns="45353" numCol="1" anchor="t" anchorCtr="0" compatLnSpc="1">
            <a:prstTxWarp prst="textNoShape">
              <a:avLst/>
            </a:prstTxWarp>
          </a:bodyPr>
          <a:lstStyle>
            <a:lvl1pPr defTabSz="906463" eaLnBrk="0" hangingPunct="0">
              <a:spcBef>
                <a:spcPct val="20000"/>
              </a:spcBef>
              <a:defRPr sz="1200"/>
            </a:lvl1pPr>
          </a:lstStyle>
          <a:p>
            <a:pPr>
              <a:defRPr/>
            </a:pPr>
            <a:endParaRPr lang="en-GB"/>
          </a:p>
        </p:txBody>
      </p:sp>
      <p:sp>
        <p:nvSpPr>
          <p:cNvPr id="70659" name="Rectangle 3"/>
          <p:cNvSpPr>
            <a:spLocks noGrp="1" noChangeArrowheads="1"/>
          </p:cNvSpPr>
          <p:nvPr>
            <p:ph type="dt" sz="quarter" idx="1"/>
          </p:nvPr>
        </p:nvSpPr>
        <p:spPr bwMode="auto">
          <a:xfrm>
            <a:off x="3778250" y="0"/>
            <a:ext cx="2890838" cy="496888"/>
          </a:xfrm>
          <a:prstGeom prst="rect">
            <a:avLst/>
          </a:prstGeom>
          <a:noFill/>
          <a:ln w="9525">
            <a:noFill/>
            <a:miter lim="800000"/>
            <a:headEnd/>
            <a:tailEnd/>
          </a:ln>
        </p:spPr>
        <p:txBody>
          <a:bodyPr vert="horz" wrap="square" lIns="90709" tIns="45353" rIns="90709" bIns="45353" numCol="1" anchor="t" anchorCtr="0" compatLnSpc="1">
            <a:prstTxWarp prst="textNoShape">
              <a:avLst/>
            </a:prstTxWarp>
          </a:bodyPr>
          <a:lstStyle>
            <a:lvl1pPr algn="r" defTabSz="906463" eaLnBrk="0" hangingPunct="0">
              <a:spcBef>
                <a:spcPct val="20000"/>
              </a:spcBef>
              <a:defRPr sz="1200"/>
            </a:lvl1pPr>
          </a:lstStyle>
          <a:p>
            <a:pPr>
              <a:defRPr/>
            </a:pPr>
            <a:endParaRPr lang="en-GB"/>
          </a:p>
        </p:txBody>
      </p:sp>
      <p:sp>
        <p:nvSpPr>
          <p:cNvPr id="70660" name="Rectangle 4"/>
          <p:cNvSpPr>
            <a:spLocks noGrp="1" noChangeArrowheads="1"/>
          </p:cNvSpPr>
          <p:nvPr>
            <p:ph type="ftr" sz="quarter" idx="2"/>
          </p:nvPr>
        </p:nvSpPr>
        <p:spPr bwMode="auto">
          <a:xfrm>
            <a:off x="0" y="9429750"/>
            <a:ext cx="2890838" cy="496888"/>
          </a:xfrm>
          <a:prstGeom prst="rect">
            <a:avLst/>
          </a:prstGeom>
          <a:noFill/>
          <a:ln w="9525">
            <a:noFill/>
            <a:miter lim="800000"/>
            <a:headEnd/>
            <a:tailEnd/>
          </a:ln>
        </p:spPr>
        <p:txBody>
          <a:bodyPr vert="horz" wrap="square" lIns="90709" tIns="45353" rIns="90709" bIns="45353" numCol="1" anchor="b" anchorCtr="0" compatLnSpc="1">
            <a:prstTxWarp prst="textNoShape">
              <a:avLst/>
            </a:prstTxWarp>
          </a:bodyPr>
          <a:lstStyle>
            <a:lvl1pPr defTabSz="906463" eaLnBrk="0" hangingPunct="0">
              <a:spcBef>
                <a:spcPct val="20000"/>
              </a:spcBef>
              <a:defRPr sz="1200"/>
            </a:lvl1pPr>
          </a:lstStyle>
          <a:p>
            <a:pPr>
              <a:defRPr/>
            </a:pPr>
            <a:endParaRPr lang="en-GB"/>
          </a:p>
        </p:txBody>
      </p:sp>
      <p:sp>
        <p:nvSpPr>
          <p:cNvPr id="70661" name="Rectangle 5"/>
          <p:cNvSpPr>
            <a:spLocks noGrp="1" noChangeArrowheads="1"/>
          </p:cNvSpPr>
          <p:nvPr>
            <p:ph type="sldNum" sz="quarter" idx="3"/>
          </p:nvPr>
        </p:nvSpPr>
        <p:spPr bwMode="auto">
          <a:xfrm>
            <a:off x="3778250" y="9429750"/>
            <a:ext cx="2890838" cy="496888"/>
          </a:xfrm>
          <a:prstGeom prst="rect">
            <a:avLst/>
          </a:prstGeom>
          <a:noFill/>
          <a:ln w="9525">
            <a:noFill/>
            <a:miter lim="800000"/>
            <a:headEnd/>
            <a:tailEnd/>
          </a:ln>
        </p:spPr>
        <p:txBody>
          <a:bodyPr vert="horz" wrap="square" lIns="90709" tIns="45353" rIns="90709" bIns="45353" numCol="1" anchor="b" anchorCtr="0" compatLnSpc="1">
            <a:prstTxWarp prst="textNoShape">
              <a:avLst/>
            </a:prstTxWarp>
          </a:bodyPr>
          <a:lstStyle>
            <a:lvl1pPr algn="r" defTabSz="906463" eaLnBrk="0" hangingPunct="0">
              <a:spcBef>
                <a:spcPct val="20000"/>
              </a:spcBef>
              <a:defRPr sz="1000">
                <a:solidFill>
                  <a:schemeClr val="tx1"/>
                </a:solidFill>
              </a:defRPr>
            </a:lvl1pPr>
          </a:lstStyle>
          <a:p>
            <a:pPr>
              <a:defRPr/>
            </a:pPr>
            <a:fld id="{4547082F-702D-4BCF-A97D-75B7A53B3BAD}" type="slidenum">
              <a:rPr lang="en-GB"/>
              <a:pPr>
                <a:defRPr/>
              </a:pPr>
              <a:t>‹#›</a:t>
            </a:fld>
            <a:endParaRPr lang="en-GB"/>
          </a:p>
        </p:txBody>
      </p:sp>
    </p:spTree>
    <p:extLst>
      <p:ext uri="{BB962C8B-B14F-4D97-AF65-F5344CB8AC3E}">
        <p14:creationId xmlns:p14="http://schemas.microsoft.com/office/powerpoint/2010/main" val="359270155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2:54:09.250"/>
    </inkml:context>
    <inkml:brush xml:id="br0">
      <inkml:brushProperty name="width" value="0.05" units="cm"/>
      <inkml:brushProperty name="height" value="0.05" units="cm"/>
    </inkml:brush>
  </inkml:definitions>
  <inkml:trace contextRef="#ctx0" brushRef="#br0">0 0 24575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0838" cy="496888"/>
          </a:xfrm>
          <a:prstGeom prst="rect">
            <a:avLst/>
          </a:prstGeom>
          <a:noFill/>
          <a:ln w="9525">
            <a:noFill/>
            <a:miter lim="800000"/>
            <a:headEnd/>
            <a:tailEnd/>
          </a:ln>
        </p:spPr>
        <p:txBody>
          <a:bodyPr vert="horz" wrap="square" lIns="90709" tIns="45353" rIns="90709" bIns="45353" numCol="1" anchor="t" anchorCtr="0" compatLnSpc="1">
            <a:prstTxWarp prst="textNoShape">
              <a:avLst/>
            </a:prstTxWarp>
          </a:bodyPr>
          <a:lstStyle>
            <a:lvl1pPr defTabSz="906463" eaLnBrk="0" hangingPunct="0">
              <a:defRPr sz="1200">
                <a:solidFill>
                  <a:schemeClr val="tx1"/>
                </a:solidFill>
                <a:latin typeface="Times"/>
              </a:defRPr>
            </a:lvl1pPr>
          </a:lstStyle>
          <a:p>
            <a:pPr>
              <a:defRPr/>
            </a:pPr>
            <a:endParaRPr lang="en-GB"/>
          </a:p>
        </p:txBody>
      </p:sp>
      <p:sp>
        <p:nvSpPr>
          <p:cNvPr id="4099" name="Rectangle 3"/>
          <p:cNvSpPr>
            <a:spLocks noGrp="1" noChangeArrowheads="1"/>
          </p:cNvSpPr>
          <p:nvPr>
            <p:ph type="dt" idx="1"/>
          </p:nvPr>
        </p:nvSpPr>
        <p:spPr bwMode="auto">
          <a:xfrm>
            <a:off x="3778250" y="0"/>
            <a:ext cx="2890838" cy="496888"/>
          </a:xfrm>
          <a:prstGeom prst="rect">
            <a:avLst/>
          </a:prstGeom>
          <a:noFill/>
          <a:ln w="9525">
            <a:noFill/>
            <a:miter lim="800000"/>
            <a:headEnd/>
            <a:tailEnd/>
          </a:ln>
        </p:spPr>
        <p:txBody>
          <a:bodyPr vert="horz" wrap="square" lIns="90709" tIns="45353" rIns="90709" bIns="45353" numCol="1" anchor="t" anchorCtr="0" compatLnSpc="1">
            <a:prstTxWarp prst="textNoShape">
              <a:avLst/>
            </a:prstTxWarp>
          </a:bodyPr>
          <a:lstStyle>
            <a:lvl1pPr algn="r" defTabSz="906463" eaLnBrk="0" hangingPunct="0">
              <a:defRPr sz="1200">
                <a:solidFill>
                  <a:schemeClr val="tx1"/>
                </a:solidFill>
                <a:latin typeface="Times"/>
              </a:defRPr>
            </a:lvl1pPr>
          </a:lstStyle>
          <a:p>
            <a:pPr>
              <a:defRPr/>
            </a:pPr>
            <a:endParaRPr lang="en-GB"/>
          </a:p>
        </p:txBody>
      </p:sp>
      <p:sp>
        <p:nvSpPr>
          <p:cNvPr id="5124" name="Rectangle 4"/>
          <p:cNvSpPr>
            <a:spLocks noGrp="1" noRot="1" noChangeAspect="1" noChangeArrowheads="1" noTextEdit="1"/>
          </p:cNvSpPr>
          <p:nvPr>
            <p:ph type="sldImg" idx="2"/>
          </p:nvPr>
        </p:nvSpPr>
        <p:spPr bwMode="auto">
          <a:xfrm>
            <a:off x="26988" y="744538"/>
            <a:ext cx="6616700" cy="37226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889000" y="4716463"/>
            <a:ext cx="4891088" cy="4465637"/>
          </a:xfrm>
          <a:prstGeom prst="rect">
            <a:avLst/>
          </a:prstGeom>
          <a:noFill/>
          <a:ln w="9525">
            <a:noFill/>
            <a:miter lim="800000"/>
            <a:headEnd/>
            <a:tailEnd/>
          </a:ln>
        </p:spPr>
        <p:txBody>
          <a:bodyPr vert="horz" wrap="square" lIns="90709" tIns="45353" rIns="90709" bIns="45353"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102" name="Rectangle 6"/>
          <p:cNvSpPr>
            <a:spLocks noGrp="1" noChangeArrowheads="1"/>
          </p:cNvSpPr>
          <p:nvPr>
            <p:ph type="ftr" sz="quarter" idx="4"/>
          </p:nvPr>
        </p:nvSpPr>
        <p:spPr bwMode="auto">
          <a:xfrm>
            <a:off x="0" y="9429750"/>
            <a:ext cx="2890838" cy="496888"/>
          </a:xfrm>
          <a:prstGeom prst="rect">
            <a:avLst/>
          </a:prstGeom>
          <a:noFill/>
          <a:ln w="9525">
            <a:noFill/>
            <a:miter lim="800000"/>
            <a:headEnd/>
            <a:tailEnd/>
          </a:ln>
        </p:spPr>
        <p:txBody>
          <a:bodyPr vert="horz" wrap="square" lIns="90709" tIns="45353" rIns="90709" bIns="45353" numCol="1" anchor="b" anchorCtr="0" compatLnSpc="1">
            <a:prstTxWarp prst="textNoShape">
              <a:avLst/>
            </a:prstTxWarp>
          </a:bodyPr>
          <a:lstStyle>
            <a:lvl1pPr defTabSz="906463" eaLnBrk="0" hangingPunct="0">
              <a:defRPr sz="1200">
                <a:solidFill>
                  <a:schemeClr val="tx1"/>
                </a:solidFill>
                <a:latin typeface="Times"/>
              </a:defRPr>
            </a:lvl1pPr>
          </a:lstStyle>
          <a:p>
            <a:pPr>
              <a:defRPr/>
            </a:pPr>
            <a:endParaRPr lang="en-GB"/>
          </a:p>
        </p:txBody>
      </p:sp>
      <p:sp>
        <p:nvSpPr>
          <p:cNvPr id="4103" name="Rectangle 7"/>
          <p:cNvSpPr>
            <a:spLocks noGrp="1" noChangeArrowheads="1"/>
          </p:cNvSpPr>
          <p:nvPr>
            <p:ph type="sldNum" sz="quarter" idx="5"/>
          </p:nvPr>
        </p:nvSpPr>
        <p:spPr bwMode="auto">
          <a:xfrm>
            <a:off x="3778250" y="9429750"/>
            <a:ext cx="2890838" cy="496888"/>
          </a:xfrm>
          <a:prstGeom prst="rect">
            <a:avLst/>
          </a:prstGeom>
          <a:noFill/>
          <a:ln w="9525">
            <a:noFill/>
            <a:miter lim="800000"/>
            <a:headEnd/>
            <a:tailEnd/>
          </a:ln>
        </p:spPr>
        <p:txBody>
          <a:bodyPr vert="horz" wrap="square" lIns="90709" tIns="45353" rIns="90709" bIns="45353" numCol="1" anchor="b" anchorCtr="0" compatLnSpc="1">
            <a:prstTxWarp prst="textNoShape">
              <a:avLst/>
            </a:prstTxWarp>
          </a:bodyPr>
          <a:lstStyle>
            <a:lvl1pPr algn="r" defTabSz="906463" eaLnBrk="0" hangingPunct="0">
              <a:defRPr sz="1200">
                <a:solidFill>
                  <a:schemeClr val="tx1"/>
                </a:solidFill>
                <a:latin typeface="Times"/>
              </a:defRPr>
            </a:lvl1pPr>
          </a:lstStyle>
          <a:p>
            <a:pPr>
              <a:defRPr/>
            </a:pPr>
            <a:fld id="{284F48B7-ED83-4C58-8930-DA39E70B5351}" type="slidenum">
              <a:rPr lang="en-GB"/>
              <a:pPr>
                <a:defRPr/>
              </a:pPr>
              <a:t>‹#›</a:t>
            </a:fld>
            <a:endParaRPr lang="en-GB"/>
          </a:p>
        </p:txBody>
      </p:sp>
    </p:spTree>
    <p:extLst>
      <p:ext uri="{BB962C8B-B14F-4D97-AF65-F5344CB8AC3E}">
        <p14:creationId xmlns:p14="http://schemas.microsoft.com/office/powerpoint/2010/main" val="2123473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84F48B7-ED83-4C58-8930-DA39E70B5351}" type="slidenum">
              <a:rPr lang="en-GB" smtClean="0"/>
              <a:pPr>
                <a:defRPr/>
              </a:pPr>
              <a:t>2</a:t>
            </a:fld>
            <a:endParaRPr lang="en-GB"/>
          </a:p>
        </p:txBody>
      </p:sp>
    </p:spTree>
    <p:extLst>
      <p:ext uri="{BB962C8B-B14F-4D97-AF65-F5344CB8AC3E}">
        <p14:creationId xmlns:p14="http://schemas.microsoft.com/office/powerpoint/2010/main" val="4209646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GB" dirty="0">
                <a:latin typeface="Arial"/>
                <a:cs typeface="Arial"/>
              </a:rPr>
              <a:t>Ask an Alum is open to all Imperial students – use the QR code here to access. It allows students to register to a system called </a:t>
            </a:r>
            <a:r>
              <a:rPr lang="en-GB" dirty="0" err="1">
                <a:latin typeface="Arial"/>
                <a:cs typeface="Arial"/>
              </a:rPr>
              <a:t>Vygo</a:t>
            </a:r>
            <a:r>
              <a:rPr lang="en-GB" dirty="0">
                <a:latin typeface="Arial"/>
                <a:cs typeface="Arial"/>
              </a:rPr>
              <a:t>, where they can ask questions to alumni working in an area of their interest, for example to find out what skills are valued or what time of year internships are advertised.</a:t>
            </a:r>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6C49AC-B5B5-4128-BB66-C0886BA157DB}" type="slidenum">
              <a:rPr lang="en-GB" smtClean="0"/>
              <a:t>26</a:t>
            </a:fld>
            <a:endParaRPr lang="en-GB"/>
          </a:p>
        </p:txBody>
      </p:sp>
    </p:spTree>
    <p:extLst>
      <p:ext uri="{BB962C8B-B14F-4D97-AF65-F5344CB8AC3E}">
        <p14:creationId xmlns:p14="http://schemas.microsoft.com/office/powerpoint/2010/main" val="2968763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914E85-5A46-9850-25C1-E6ADE82BA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7C118-4839-64AA-5A0D-76C2F5602BDA}"/>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96C674B7-5F69-C4A6-F09F-8D9973598DEC}"/>
              </a:ext>
            </a:extLst>
          </p:cNvPr>
          <p:cNvSpPr>
            <a:spLocks noGrp="1"/>
          </p:cNvSpPr>
          <p:nvPr>
            <p:ph type="body" idx="1"/>
          </p:nvPr>
        </p:nvSpPr>
        <p:spPr/>
        <p:txBody>
          <a:bodyPr/>
          <a:lstStyle/>
          <a:p>
            <a:r>
              <a:rPr lang="en-GB" sz="1100" dirty="0">
                <a:latin typeface="Arial" panose="020B0604020202020204" pitchFamily="34" charset="0"/>
                <a:cs typeface="Arial" panose="020B0604020202020204" pitchFamily="34" charset="0"/>
              </a:rPr>
              <a:t>Practical, hands-on activities relating to:</a:t>
            </a:r>
          </a:p>
          <a:p>
            <a:pPr marL="171450" indent="-171450">
              <a:buFontTx/>
              <a:buChar char="-"/>
            </a:pPr>
            <a:r>
              <a:rPr lang="en-GB" sz="1100" dirty="0">
                <a:latin typeface="Arial" panose="020B0604020202020204" pitchFamily="34" charset="0"/>
                <a:cs typeface="Arial" panose="020B0604020202020204" pitchFamily="34" charset="0"/>
              </a:rPr>
              <a:t>Figuring out a career that might suit you</a:t>
            </a:r>
          </a:p>
          <a:p>
            <a:pPr marL="171450" indent="-171450">
              <a:buFontTx/>
              <a:buChar char="-"/>
            </a:pPr>
            <a:r>
              <a:rPr lang="en-GB" sz="1100" dirty="0">
                <a:latin typeface="Arial" panose="020B0604020202020204" pitchFamily="34" charset="0"/>
                <a:cs typeface="Arial" panose="020B0604020202020204" pitchFamily="34" charset="0"/>
              </a:rPr>
              <a:t>Working out what skills you already have</a:t>
            </a:r>
          </a:p>
          <a:p>
            <a:pPr marL="171450" indent="-171450">
              <a:buFontTx/>
              <a:buChar char="-"/>
            </a:pPr>
            <a:r>
              <a:rPr lang="en-GB" sz="1100" dirty="0">
                <a:latin typeface="Arial" panose="020B0604020202020204" pitchFamily="34" charset="0"/>
                <a:cs typeface="Arial" panose="020B0604020202020204" pitchFamily="34" charset="0"/>
              </a:rPr>
              <a:t>Planning to build new skills</a:t>
            </a:r>
          </a:p>
          <a:p>
            <a:pPr marL="171450" indent="-171450">
              <a:buFontTx/>
              <a:buChar char="-"/>
            </a:pPr>
            <a:r>
              <a:rPr lang="en-GB" sz="1100" dirty="0">
                <a:latin typeface="Arial" panose="020B0604020202020204" pitchFamily="34" charset="0"/>
                <a:cs typeface="Arial" panose="020B0604020202020204" pitchFamily="34" charset="0"/>
              </a:rPr>
              <a:t>Talking about your skills to an employer</a:t>
            </a:r>
          </a:p>
          <a:p>
            <a:pPr marL="171450" indent="-171450">
              <a:buFontTx/>
              <a:buChar char="-"/>
            </a:pPr>
            <a:r>
              <a:rPr lang="en-GB" sz="1100" dirty="0">
                <a:latin typeface="Arial" panose="020B0604020202020204" pitchFamily="34" charset="0"/>
                <a:cs typeface="Arial" panose="020B0604020202020204" pitchFamily="34" charset="0"/>
              </a:rPr>
              <a:t>Preparing for networking</a:t>
            </a:r>
          </a:p>
          <a:p>
            <a:pPr marL="171450" indent="-171450">
              <a:buFontTx/>
              <a:buChar char="-"/>
            </a:pPr>
            <a:r>
              <a:rPr lang="en-GB" sz="1100" dirty="0">
                <a:latin typeface="Arial" panose="020B0604020202020204" pitchFamily="34" charset="0"/>
                <a:cs typeface="Arial" panose="020B0604020202020204" pitchFamily="34" charset="0"/>
              </a:rPr>
              <a:t>Writing application documents effectively</a:t>
            </a:r>
          </a:p>
          <a:p>
            <a:pPr marL="171450" indent="-171450">
              <a:buFontTx/>
              <a:buChar char="-"/>
            </a:pPr>
            <a:r>
              <a:rPr lang="en-GB" sz="1100" dirty="0">
                <a:latin typeface="Arial" panose="020B0604020202020204" pitchFamily="34" charset="0"/>
                <a:cs typeface="Arial" panose="020B0604020202020204" pitchFamily="34" charset="0"/>
              </a:rPr>
              <a:t>Preparing for interviews</a:t>
            </a:r>
          </a:p>
          <a:p>
            <a:pPr marL="171450" indent="-171450">
              <a:buFontTx/>
              <a:buChar char="-"/>
            </a:pPr>
            <a:r>
              <a:rPr lang="en-GB" sz="1100" dirty="0">
                <a:latin typeface="Arial" panose="020B0604020202020204" pitchFamily="34" charset="0"/>
                <a:cs typeface="Arial" panose="020B0604020202020204" pitchFamily="34" charset="0"/>
              </a:rPr>
              <a:t>Practicing psychometric tests</a:t>
            </a:r>
          </a:p>
          <a:p>
            <a:pPr marL="171450" indent="-171450">
              <a:buFontTx/>
              <a:buChar char="-"/>
            </a:pPr>
            <a:r>
              <a:rPr lang="en-GB" sz="1100" dirty="0">
                <a:latin typeface="Arial" panose="020B0604020202020204" pitchFamily="34" charset="0"/>
                <a:cs typeface="Arial" panose="020B0604020202020204" pitchFamily="34" charset="0"/>
              </a:rPr>
              <a:t>Preparing for assessment centres</a:t>
            </a:r>
          </a:p>
          <a:p>
            <a:pPr marL="171450" indent="-171450">
              <a:buFontTx/>
              <a:buChar char="-"/>
            </a:pPr>
            <a:r>
              <a:rPr lang="en-GB" sz="1100" dirty="0">
                <a:latin typeface="Arial" panose="020B0604020202020204" pitchFamily="34" charset="0"/>
                <a:cs typeface="Arial" panose="020B0604020202020204" pitchFamily="34" charset="0"/>
              </a:rPr>
              <a:t>…and more!</a:t>
            </a:r>
          </a:p>
        </p:txBody>
      </p:sp>
      <p:sp>
        <p:nvSpPr>
          <p:cNvPr id="4" name="Slide Number Placeholder 3">
            <a:extLst>
              <a:ext uri="{FF2B5EF4-FFF2-40B4-BE49-F238E27FC236}">
                <a16:creationId xmlns:a16="http://schemas.microsoft.com/office/drawing/2014/main" id="{C0AF9BAF-663E-C84C-14D8-B5D0E28BB4EF}"/>
              </a:ext>
            </a:extLst>
          </p:cNvPr>
          <p:cNvSpPr>
            <a:spLocks noGrp="1"/>
          </p:cNvSpPr>
          <p:nvPr>
            <p:ph type="sldNum" sz="quarter" idx="5"/>
          </p:nvPr>
        </p:nvSpPr>
        <p:spPr/>
        <p:txBody>
          <a:bodyPr/>
          <a:lstStyle/>
          <a:p>
            <a:fld id="{5B6C49AC-B5B5-4128-BB66-C0886BA157DB}" type="slidenum">
              <a:rPr lang="en-GB" smtClean="0"/>
              <a:t>27</a:t>
            </a:fld>
            <a:endParaRPr lang="en-GB"/>
          </a:p>
        </p:txBody>
      </p:sp>
    </p:spTree>
    <p:extLst>
      <p:ext uri="{BB962C8B-B14F-4D97-AF65-F5344CB8AC3E}">
        <p14:creationId xmlns:p14="http://schemas.microsoft.com/office/powerpoint/2010/main" val="3684328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GB"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6C49AC-B5B5-4128-BB66-C0886BA157DB}" type="slidenum">
              <a:rPr lang="en-GB" smtClean="0"/>
              <a:t>28</a:t>
            </a:fld>
            <a:endParaRPr lang="en-GB"/>
          </a:p>
        </p:txBody>
      </p:sp>
    </p:spTree>
    <p:extLst>
      <p:ext uri="{BB962C8B-B14F-4D97-AF65-F5344CB8AC3E}">
        <p14:creationId xmlns:p14="http://schemas.microsoft.com/office/powerpoint/2010/main" val="1220517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16125" y="554038"/>
            <a:ext cx="4914900" cy="27654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098C5F-E137-4E0C-89BA-35EB99AD0827}" type="slidenum">
              <a:rPr lang="en-GB" smtClean="0"/>
              <a:t>29</a:t>
            </a:fld>
            <a:endParaRPr lang="en-GB"/>
          </a:p>
        </p:txBody>
      </p:sp>
    </p:spTree>
    <p:extLst>
      <p:ext uri="{BB962C8B-B14F-4D97-AF65-F5344CB8AC3E}">
        <p14:creationId xmlns:p14="http://schemas.microsoft.com/office/powerpoint/2010/main" val="3411535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lgn="l" rtl="0" fontAlgn="base"/>
            <a:r>
              <a:rPr lang="en-GB" sz="1600" b="0" i="0" u="none" strike="noStrike">
                <a:solidFill>
                  <a:srgbClr val="000000"/>
                </a:solidFill>
                <a:effectLst/>
                <a:highlight>
                  <a:srgbClr val="F5F5F5"/>
                </a:highlight>
                <a:latin typeface="Aptos" panose="020B0004020202020204" pitchFamily="34" charset="0"/>
              </a:rPr>
              <a:t>AA is designed to help you adapt to your study, become a better student and plan for your future. There are bespoke AA versions for UG, Masters and PhD. AA will help you:</a:t>
            </a:r>
            <a:r>
              <a:rPr lang="en-US" sz="1600" b="0" i="0">
                <a:solidFill>
                  <a:srgbClr val="444444"/>
                </a:solidFill>
                <a:effectLst/>
                <a:highlight>
                  <a:srgbClr val="F5F5F5"/>
                </a:highlight>
                <a:latin typeface="Aptos" panose="020B0004020202020204" pitchFamily="34" charset="0"/>
              </a:rPr>
              <a:t>​</a:t>
            </a:r>
            <a:endParaRPr lang="en-US" sz="1600" b="0" i="0">
              <a:solidFill>
                <a:srgbClr val="444444"/>
              </a:solidFill>
              <a:effectLst/>
              <a:highlight>
                <a:srgbClr val="F5F5F5"/>
              </a:highlight>
              <a:latin typeface="Calibri" panose="020F050202020403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highlight>
                  <a:srgbClr val="F5F5F5"/>
                </a:highlight>
                <a:latin typeface="Aptos" panose="020B0004020202020204" pitchFamily="34" charset="0"/>
              </a:rPr>
              <a:t>Develop skills to help you be a better student like working in teams, time management, self-reflection and decision making</a:t>
            </a:r>
            <a:r>
              <a:rPr lang="en-GB" sz="1800" b="0" i="0">
                <a:solidFill>
                  <a:srgbClr val="444444"/>
                </a:solidFill>
                <a:effectLst/>
                <a:highlight>
                  <a:srgbClr val="F5F5F5"/>
                </a:highlight>
                <a:latin typeface="Aptos" panose="020B0004020202020204" pitchFamily="34" charset="0"/>
              </a:rPr>
              <a:t>​</a:t>
            </a:r>
            <a:endParaRPr lang="en-GB" sz="1800" b="0" i="0" u="none" strike="noStrike">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highlight>
                  <a:srgbClr val="F5F5F5"/>
                </a:highlight>
                <a:latin typeface="Aptos" panose="020B0004020202020204" pitchFamily="34" charset="0"/>
              </a:rPr>
              <a:t>is fully online with completion certificates for each module</a:t>
            </a:r>
            <a:r>
              <a:rPr lang="en-GB" sz="1800" b="0" i="0">
                <a:solidFill>
                  <a:srgbClr val="444444"/>
                </a:solidFill>
                <a:effectLst/>
                <a:highlight>
                  <a:srgbClr val="F5F5F5"/>
                </a:highlight>
                <a:latin typeface="Aptos" panose="020B0004020202020204" pitchFamily="34" charset="0"/>
              </a:rPr>
              <a:t>​</a:t>
            </a:r>
            <a:endParaRPr lang="en-GB" sz="1800" b="0" i="0" u="none" strike="noStrike">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highlight>
                  <a:srgbClr val="F5F5F5"/>
                </a:highlight>
                <a:latin typeface="Aptos" panose="020B0004020202020204" pitchFamily="34" charset="0"/>
              </a:rPr>
              <a:t>is available at any time while you are a student at Imperial</a:t>
            </a:r>
            <a:r>
              <a:rPr lang="en-GB" sz="1800" b="0" i="0">
                <a:solidFill>
                  <a:srgbClr val="444444"/>
                </a:solidFill>
                <a:effectLst/>
                <a:highlight>
                  <a:srgbClr val="F5F5F5"/>
                </a:highlight>
                <a:latin typeface="Aptos" panose="020B0004020202020204" pitchFamily="34" charset="0"/>
              </a:rPr>
              <a:t>​</a:t>
            </a:r>
            <a:endParaRPr lang="en-GB" sz="1800" b="0" i="0" u="none" strike="noStrike">
              <a:solidFill>
                <a:srgbClr val="444444"/>
              </a:solidFill>
              <a:effectLst/>
              <a:highlight>
                <a:srgbClr val="F5F5F5"/>
              </a:highlight>
              <a:latin typeface="Arial" panose="020B0604020202020204" pitchFamily="34" charset="0"/>
            </a:endParaRPr>
          </a:p>
          <a:p>
            <a:pPr marL="285750" indent="-285750" algn="l" rtl="0" fontAlgn="base">
              <a:buFont typeface="Arial" panose="020B0604020202020204" pitchFamily="34" charset="0"/>
              <a:buChar char="•"/>
            </a:pPr>
            <a:r>
              <a:rPr lang="en-GB" sz="1800" b="0" i="0" u="none" strike="noStrike">
                <a:solidFill>
                  <a:srgbClr val="000000"/>
                </a:solidFill>
                <a:effectLst/>
                <a:highlight>
                  <a:srgbClr val="F5F5F5"/>
                </a:highlight>
                <a:latin typeface="Aptos" panose="020B0004020202020204" pitchFamily="34" charset="0"/>
              </a:rPr>
              <a:t>supports career planning, job/PhD hunting, networking and more</a:t>
            </a:r>
            <a:r>
              <a:rPr lang="en-GB" sz="1800" b="0" i="0">
                <a:solidFill>
                  <a:srgbClr val="444444"/>
                </a:solidFill>
                <a:effectLst/>
                <a:highlight>
                  <a:srgbClr val="F5F5F5"/>
                </a:highlight>
                <a:latin typeface="Aptos" panose="020B0004020202020204" pitchFamily="34" charset="0"/>
              </a:rPr>
              <a:t>​</a:t>
            </a:r>
            <a:endParaRPr lang="en-GB" sz="1800" b="0" i="0">
              <a:solidFill>
                <a:srgbClr val="444444"/>
              </a:solidFill>
              <a:effectLst/>
              <a:highlight>
                <a:srgbClr val="F5F5F5"/>
              </a:highlight>
              <a:latin typeface="Arial" panose="020B0604020202020204" pitchFamily="34" charset="0"/>
            </a:endParaRPr>
          </a:p>
          <a:p>
            <a:pPr algn="l" rtl="0" fontAlgn="base"/>
            <a:r>
              <a:rPr lang="en-GB" sz="1600" b="0" i="0">
                <a:solidFill>
                  <a:srgbClr val="444444"/>
                </a:solidFill>
                <a:effectLst/>
                <a:highlight>
                  <a:srgbClr val="F5F5F5"/>
                </a:highlight>
                <a:latin typeface="Aptos" panose="020B0004020202020204" pitchFamily="34" charset="0"/>
              </a:rPr>
              <a:t>​</a:t>
            </a:r>
            <a:endParaRPr lang="en-GB" sz="1600" b="0" i="0">
              <a:solidFill>
                <a:srgbClr val="444444"/>
              </a:solidFill>
              <a:effectLst/>
              <a:highlight>
                <a:srgbClr val="F5F5F5"/>
              </a:highlight>
              <a:latin typeface="Calibri" panose="020F0502020204030204" pitchFamily="34" charset="0"/>
            </a:endParaRPr>
          </a:p>
          <a:p>
            <a:endParaRPr lang="en-GB" sz="11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5B6C49AC-B5B5-4128-BB66-C0886BA157DB}" type="slidenum">
              <a:rPr lang="en-GB" smtClean="0"/>
              <a:t>30</a:t>
            </a:fld>
            <a:endParaRPr lang="en-GB"/>
          </a:p>
        </p:txBody>
      </p:sp>
    </p:spTree>
    <p:extLst>
      <p:ext uri="{BB962C8B-B14F-4D97-AF65-F5344CB8AC3E}">
        <p14:creationId xmlns:p14="http://schemas.microsoft.com/office/powerpoint/2010/main" val="2108875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84F48B7-ED83-4C58-8930-DA39E70B5351}" type="slidenum">
              <a:rPr lang="en-GB" smtClean="0"/>
              <a:pPr>
                <a:defRPr/>
              </a:pPr>
              <a:t>35</a:t>
            </a:fld>
            <a:endParaRPr lang="en-GB"/>
          </a:p>
        </p:txBody>
      </p:sp>
    </p:spTree>
    <p:extLst>
      <p:ext uri="{BB962C8B-B14F-4D97-AF65-F5344CB8AC3E}">
        <p14:creationId xmlns:p14="http://schemas.microsoft.com/office/powerpoint/2010/main" val="780405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84F48B7-ED83-4C58-8930-DA39E70B5351}" type="slidenum">
              <a:rPr lang="en-GB" smtClean="0"/>
              <a:pPr>
                <a:defRPr/>
              </a:pPr>
              <a:t>36</a:t>
            </a:fld>
            <a:endParaRPr lang="en-GB"/>
          </a:p>
        </p:txBody>
      </p:sp>
    </p:spTree>
    <p:extLst>
      <p:ext uri="{BB962C8B-B14F-4D97-AF65-F5344CB8AC3E}">
        <p14:creationId xmlns:p14="http://schemas.microsoft.com/office/powerpoint/2010/main" val="3690435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84F48B7-ED83-4C58-8930-DA39E70B5351}" type="slidenum">
              <a:rPr lang="en-GB" smtClean="0"/>
              <a:pPr>
                <a:defRPr/>
              </a:pPr>
              <a:t>37</a:t>
            </a:fld>
            <a:endParaRPr lang="en-GB"/>
          </a:p>
        </p:txBody>
      </p:sp>
    </p:spTree>
    <p:extLst>
      <p:ext uri="{BB962C8B-B14F-4D97-AF65-F5344CB8AC3E}">
        <p14:creationId xmlns:p14="http://schemas.microsoft.com/office/powerpoint/2010/main" val="1861035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84F48B7-ED83-4C58-8930-DA39E70B5351}" type="slidenum">
              <a:rPr lang="en-GB" smtClean="0"/>
              <a:pPr>
                <a:defRPr/>
              </a:pPr>
              <a:t>38</a:t>
            </a:fld>
            <a:endParaRPr lang="en-GB"/>
          </a:p>
        </p:txBody>
      </p:sp>
    </p:spTree>
    <p:extLst>
      <p:ext uri="{BB962C8B-B14F-4D97-AF65-F5344CB8AC3E}">
        <p14:creationId xmlns:p14="http://schemas.microsoft.com/office/powerpoint/2010/main" val="3660023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84F48B7-ED83-4C58-8930-DA39E70B5351}" type="slidenum">
              <a:rPr lang="en-GB" smtClean="0"/>
              <a:pPr>
                <a:defRPr/>
              </a:pPr>
              <a:t>3</a:t>
            </a:fld>
            <a:endParaRPr lang="en-GB"/>
          </a:p>
        </p:txBody>
      </p:sp>
    </p:spTree>
    <p:extLst>
      <p:ext uri="{BB962C8B-B14F-4D97-AF65-F5344CB8AC3E}">
        <p14:creationId xmlns:p14="http://schemas.microsoft.com/office/powerpoint/2010/main" val="33712719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indent="0">
              <a:buNone/>
            </a:pPr>
            <a:endParaRPr lang="en-US" dirty="0"/>
          </a:p>
          <a:p>
            <a:pPr marL="158750" indent="0">
              <a:buFontTx/>
              <a:buNone/>
            </a:pPr>
            <a:r>
              <a:rPr lang="en-US" b="1" dirty="0"/>
              <a:t>What is the Hackspace? </a:t>
            </a:r>
          </a:p>
          <a:p>
            <a:pPr marL="457200" indent="-298450">
              <a:buFontTx/>
              <a:buChar char="-"/>
            </a:pPr>
            <a:r>
              <a:rPr lang="en-US" b="0" dirty="0"/>
              <a:t>Imperial’s Prototyping Hub!</a:t>
            </a:r>
          </a:p>
          <a:p>
            <a:pPr marL="457200" indent="-298450">
              <a:buFontTx/>
              <a:buChar char="-"/>
            </a:pPr>
            <a:r>
              <a:rPr lang="en-US" dirty="0"/>
              <a:t>Accessible workshop and lab space for all students and staff of the College across all departments and levels.</a:t>
            </a:r>
          </a:p>
          <a:p>
            <a:pPr marL="457200" indent="-298450">
              <a:buFontTx/>
              <a:buChar char="-"/>
            </a:pPr>
            <a:r>
              <a:rPr lang="en-US" dirty="0"/>
              <a:t>One giant community of hackers, inventors and makers</a:t>
            </a:r>
          </a:p>
          <a:p>
            <a:pPr marL="457200" indent="-298450">
              <a:buFontTx/>
              <a:buChar char="-"/>
            </a:pPr>
            <a:r>
              <a:rPr lang="en-US" dirty="0"/>
              <a:t>The place to be for rapid development and prototyping of innovative projects. </a:t>
            </a:r>
          </a:p>
          <a:p>
            <a:pPr marL="457200" indent="-298450">
              <a:buFontTx/>
              <a:buChar char="-"/>
            </a:pPr>
            <a:r>
              <a:rPr lang="en-US" dirty="0"/>
              <a:t>It is a community hub for all backgrounds, disciplines and levels of expertise fostering collaboration, experimentation and innovation</a:t>
            </a:r>
          </a:p>
          <a:p>
            <a:pPr marL="457200" indent="-298450">
              <a:buFontTx/>
              <a:buChar char="-"/>
            </a:pPr>
            <a:r>
              <a:rPr lang="en-US" dirty="0"/>
              <a:t>Supported by team who’ve been there and done it!</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ADBEA70-7F39-9B40-B615-09D3EBD38E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20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1279525"/>
            <a:ext cx="6140450" cy="3454400"/>
          </a:xfrm>
        </p:spPr>
      </p:sp>
      <p:sp>
        <p:nvSpPr>
          <p:cNvPr id="3" name="Notes Placeholder 2"/>
          <p:cNvSpPr>
            <a:spLocks noGrp="1"/>
          </p:cNvSpPr>
          <p:nvPr>
            <p:ph type="body" idx="1"/>
          </p:nvPr>
        </p:nvSpPr>
        <p:spPr/>
        <p:txBody>
          <a:bodyPr/>
          <a:lstStyle/>
          <a:p>
            <a:r>
              <a:rPr lang="en-US" dirty="0">
                <a:solidFill>
                  <a:srgbClr val="13554F"/>
                </a:solidFill>
              </a:rPr>
              <a:t> </a:t>
            </a:r>
          </a:p>
          <a:p>
            <a:r>
              <a:rPr lang="en-GB" dirty="0"/>
              <a:t>We work with all Early Career Researchers from Postgraduate Researchers to Fellows and all staff supporting researchers, including Supervisors</a:t>
            </a:r>
          </a:p>
        </p:txBody>
      </p:sp>
      <p:sp>
        <p:nvSpPr>
          <p:cNvPr id="4" name="Slide Number Placeholder 3"/>
          <p:cNvSpPr>
            <a:spLocks noGrp="1"/>
          </p:cNvSpPr>
          <p:nvPr>
            <p:ph type="sldNum" sz="quarter" idx="5"/>
          </p:nvPr>
        </p:nvSpPr>
        <p:spPr/>
        <p:txBody>
          <a:bodyPr/>
          <a:lstStyle/>
          <a:p>
            <a:fld id="{3AE2EC8F-0D0C-480E-9701-891381D03195}" type="slidenum">
              <a:rPr lang="en-GB" smtClean="0"/>
              <a:t>12</a:t>
            </a:fld>
            <a:endParaRPr lang="en-GB"/>
          </a:p>
        </p:txBody>
      </p:sp>
    </p:spTree>
    <p:extLst>
      <p:ext uri="{BB962C8B-B14F-4D97-AF65-F5344CB8AC3E}">
        <p14:creationId xmlns:p14="http://schemas.microsoft.com/office/powerpoint/2010/main" val="1717568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F589D8-9C1A-4EE8-A5A8-2B4226F5337F}" type="slidenum">
              <a:rPr lang="en-GB" smtClean="0"/>
              <a:t>13</a:t>
            </a:fld>
            <a:endParaRPr lang="en-GB"/>
          </a:p>
        </p:txBody>
      </p:sp>
    </p:spTree>
    <p:extLst>
      <p:ext uri="{BB962C8B-B14F-4D97-AF65-F5344CB8AC3E}">
        <p14:creationId xmlns:p14="http://schemas.microsoft.com/office/powerpoint/2010/main" val="983788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85E30-F3BA-0DAF-A593-96C7A6138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BE7D97-A12A-FF20-681D-5B9D03ADB6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72DBD8-C12F-24A8-CE7C-1CDAC06E7D9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DCF1C0-1CDE-74B2-0135-55F5439A898E}"/>
              </a:ext>
            </a:extLst>
          </p:cNvPr>
          <p:cNvSpPr>
            <a:spLocks noGrp="1"/>
          </p:cNvSpPr>
          <p:nvPr>
            <p:ph type="sldNum" sz="quarter" idx="5"/>
          </p:nvPr>
        </p:nvSpPr>
        <p:spPr/>
        <p:txBody>
          <a:bodyPr/>
          <a:lstStyle/>
          <a:p>
            <a:fld id="{52F589D8-9C1A-4EE8-A5A8-2B4226F5337F}" type="slidenum">
              <a:rPr lang="en-GB" smtClean="0"/>
              <a:t>14</a:t>
            </a:fld>
            <a:endParaRPr lang="en-GB"/>
          </a:p>
        </p:txBody>
      </p:sp>
    </p:spTree>
    <p:extLst>
      <p:ext uri="{BB962C8B-B14F-4D97-AF65-F5344CB8AC3E}">
        <p14:creationId xmlns:p14="http://schemas.microsoft.com/office/powerpoint/2010/main" val="4121053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0BBC9-E164-EBEC-F77A-896C888971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09FD5A-4028-65FB-3A73-F9B8F2580D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DF9B1A-B621-8578-9B17-CA17D9B9D56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EC4CC5D-A3F8-B95F-B3B1-214FE9E0F456}"/>
              </a:ext>
            </a:extLst>
          </p:cNvPr>
          <p:cNvSpPr>
            <a:spLocks noGrp="1"/>
          </p:cNvSpPr>
          <p:nvPr>
            <p:ph type="sldNum" sz="quarter" idx="5"/>
          </p:nvPr>
        </p:nvSpPr>
        <p:spPr/>
        <p:txBody>
          <a:bodyPr/>
          <a:lstStyle/>
          <a:p>
            <a:fld id="{52F589D8-9C1A-4EE8-A5A8-2B4226F5337F}" type="slidenum">
              <a:rPr lang="en-GB" smtClean="0"/>
              <a:t>15</a:t>
            </a:fld>
            <a:endParaRPr lang="en-GB"/>
          </a:p>
        </p:txBody>
      </p:sp>
    </p:spTree>
    <p:extLst>
      <p:ext uri="{BB962C8B-B14F-4D97-AF65-F5344CB8AC3E}">
        <p14:creationId xmlns:p14="http://schemas.microsoft.com/office/powerpoint/2010/main" val="2378690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Intro to CfAE</a:t>
            </a:r>
            <a:br>
              <a:rPr lang="en-GB" dirty="0"/>
            </a:br>
            <a:r>
              <a:rPr lang="en-GB" dirty="0"/>
              <a:t>Good afternoon. I’m [Your Name], and I’m here to introduce the Centre for Academic English, better known as CfAE. Despite our name, we’re not here to police grammar. As you can see from the slide, we exist to help you communicate your brilliant STEMM ideas clearly, confidently, and effectively so that you can stand out. </a:t>
            </a:r>
          </a:p>
          <a:p>
            <a:r>
              <a:rPr lang="en-GB" b="1" dirty="0"/>
              <a:t>Why communication matters at Imperial</a:t>
            </a:r>
          </a:p>
          <a:p>
            <a:r>
              <a:rPr lang="en-GB" dirty="0"/>
              <a:t>Communication isn’t an optional extra at Imperial; it’s built into every assessment criterion.</a:t>
            </a:r>
          </a:p>
          <a:p>
            <a:r>
              <a:rPr lang="en-GB" dirty="0"/>
              <a:t>You must express your ideas clearly, logically and persuasively.</a:t>
            </a:r>
          </a:p>
          <a:p>
            <a:r>
              <a:rPr lang="en-GB" dirty="0"/>
              <a:t>You need to communicate your findings in ways that suit your audience.</a:t>
            </a:r>
          </a:p>
          <a:p>
            <a:r>
              <a:rPr lang="en-GB" dirty="0"/>
              <a:t>Strong communication ensures your research is understood, valued, and acted upon. It’s the bridge between your knowledge and its impact, both in academia and beyond.</a:t>
            </a:r>
            <a:br>
              <a:rPr lang="en-GB" dirty="0"/>
            </a:br>
            <a:r>
              <a:rPr lang="en-GB" b="1" dirty="0"/>
              <a:t>Why communication matters beyond Imperial</a:t>
            </a:r>
          </a:p>
          <a:p>
            <a:r>
              <a:rPr lang="en-GB" dirty="0"/>
              <a:t>The job market and global challenges keep </a:t>
            </a:r>
            <a:r>
              <a:rPr lang="en-GB" dirty="0" err="1"/>
              <a:t>changing,but</a:t>
            </a:r>
            <a:r>
              <a:rPr lang="en-GB" dirty="0"/>
              <a:t> the core skills employers seek remain stable:</a:t>
            </a:r>
          </a:p>
          <a:p>
            <a:r>
              <a:rPr lang="en-GB" dirty="0"/>
              <a:t>Leading and collaborating with others</a:t>
            </a:r>
          </a:p>
          <a:p>
            <a:r>
              <a:rPr lang="en-GB" dirty="0"/>
              <a:t>Adopting new tools and technologies</a:t>
            </a:r>
          </a:p>
          <a:p>
            <a:r>
              <a:rPr lang="en-GB" dirty="0"/>
              <a:t>Managing projects and people</a:t>
            </a:r>
          </a:p>
          <a:p>
            <a:r>
              <a:rPr lang="en-GB" dirty="0"/>
              <a:t>Demonstrating creativity and problem solving</a:t>
            </a:r>
          </a:p>
          <a:p>
            <a:r>
              <a:rPr lang="en-GB" dirty="0"/>
              <a:t>What binds these skills together? Your ability to communicate effectively. Rather than a “soft skill,” communication is the bedrock that allows every other competency to shine.</a:t>
            </a:r>
          </a:p>
          <a:p>
            <a:r>
              <a:rPr lang="en-GB" b="1" dirty="0"/>
              <a:t>How CfAE supports you</a:t>
            </a:r>
            <a:br>
              <a:rPr lang="en-GB" b="1" dirty="0"/>
            </a:br>
            <a:r>
              <a:rPr lang="en-GB" dirty="0"/>
              <a:t>We partner with you to help you develop your academic voice. There are pitfalls in communication that we all face: translating our specialist knowledge to a wider audience, not falling back on vague language or packing information into long, dense sentences that make our reader switch off.</a:t>
            </a:r>
          </a:p>
          <a:p>
            <a:r>
              <a:rPr lang="en-GB" dirty="0"/>
              <a:t>While AI tools can assist, CfAE offers the human expertise you need to think critically, craft </a:t>
            </a:r>
            <a:r>
              <a:rPr lang="en-GB" b="1" dirty="0"/>
              <a:t>your</a:t>
            </a:r>
            <a:r>
              <a:rPr lang="en-GB" dirty="0"/>
              <a:t> academic voice, and present </a:t>
            </a:r>
            <a:r>
              <a:rPr lang="en-GB" b="1" dirty="0"/>
              <a:t>your</a:t>
            </a:r>
            <a:r>
              <a:rPr lang="en-GB" dirty="0"/>
              <a:t> originality with impact.</a:t>
            </a:r>
          </a:p>
          <a:p>
            <a:r>
              <a:rPr lang="en-GB" b="0" dirty="0"/>
              <a:t>Our training is flexible, available to fit around your busy schedule, both online and in-person. Browse our website to access our self-study resources, register for our live sessions and book a 1:1 with a coach.</a:t>
            </a:r>
          </a:p>
          <a:p>
            <a:r>
              <a:rPr lang="en-GB" dirty="0"/>
              <a:t>Thank you for listening. We look forward to helping you unlock your potential at Imperial and beyond.</a:t>
            </a:r>
            <a:endParaRPr lang="en-GB" b="0" dirty="0"/>
          </a:p>
        </p:txBody>
      </p:sp>
      <p:sp>
        <p:nvSpPr>
          <p:cNvPr id="4" name="Slide Number Placeholder 3"/>
          <p:cNvSpPr>
            <a:spLocks noGrp="1"/>
          </p:cNvSpPr>
          <p:nvPr>
            <p:ph type="sldNum" sz="quarter" idx="5"/>
          </p:nvPr>
        </p:nvSpPr>
        <p:spPr/>
        <p:txBody>
          <a:bodyPr/>
          <a:lstStyle/>
          <a:p>
            <a:fld id="{E4DE8CC4-4E98-420D-9E63-5624C6AFECD6}" type="slidenum">
              <a:rPr lang="en-GB" smtClean="0"/>
              <a:t>16</a:t>
            </a:fld>
            <a:endParaRPr lang="en-GB"/>
          </a:p>
        </p:txBody>
      </p:sp>
    </p:spTree>
    <p:extLst>
      <p:ext uri="{BB962C8B-B14F-4D97-AF65-F5344CB8AC3E}">
        <p14:creationId xmlns:p14="http://schemas.microsoft.com/office/powerpoint/2010/main" val="427365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353" rtl="0" eaLnBrk="1" fontAlgn="auto" latinLnBrk="0" hangingPunct="1">
              <a:lnSpc>
                <a:spcPct val="100000"/>
              </a:lnSpc>
              <a:spcBef>
                <a:spcPts val="0"/>
              </a:spcBef>
              <a:spcAft>
                <a:spcPts val="0"/>
              </a:spcAft>
              <a:buClrTx/>
              <a:buSzTx/>
              <a:buFontTx/>
              <a:buNone/>
              <a:tabLst/>
              <a:defRPr/>
            </a:pPr>
            <a:fld id="{877663E2-27CE-4C79-91D3-7F5C4262D5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3"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792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hyperlink" Target="https://www.instagram.com/ic_careers/" TargetMode="External"/><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hyperlink" Target="https://www.facebook.com/imperialcareersevents/" TargetMode="External"/><Relationship Id="rId4" Type="http://schemas.openxmlformats.org/officeDocument/2006/relationships/image" Target="../media/image5.png"/><Relationship Id="rId9" Type="http://schemas.openxmlformats.org/officeDocument/2006/relationships/image" Target="../media/image1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15.png"/><Relationship Id="rId4" Type="http://schemas.openxmlformats.org/officeDocument/2006/relationships/image" Target="../media/image18.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p:cNvPicPr>
            <a:picLocks noChangeAspect="1" noChangeArrowheads="1"/>
          </p:cNvPicPr>
          <p:nvPr/>
        </p:nvPicPr>
        <p:blipFill>
          <a:blip r:embed="rId2" cstate="print"/>
          <a:srcRect/>
          <a:stretch>
            <a:fillRect/>
          </a:stretch>
        </p:blipFill>
        <p:spPr bwMode="auto">
          <a:xfrm>
            <a:off x="508000" y="381000"/>
            <a:ext cx="4165600" cy="788988"/>
          </a:xfrm>
          <a:prstGeom prst="rect">
            <a:avLst/>
          </a:prstGeom>
          <a:noFill/>
          <a:ln w="9525">
            <a:noFill/>
            <a:miter lim="800000"/>
            <a:headEnd/>
            <a:tailEnd/>
          </a:ln>
        </p:spPr>
      </p:pic>
      <p:pic>
        <p:nvPicPr>
          <p:cNvPr id="5" name="Picture 29" descr="IMP_ML_2CS_PS"/>
          <p:cNvPicPr>
            <a:picLocks noChangeAspect="1" noChangeArrowheads="1"/>
          </p:cNvPicPr>
          <p:nvPr userDrawn="1"/>
        </p:nvPicPr>
        <p:blipFill>
          <a:blip r:embed="rId3" cstate="print"/>
          <a:srcRect/>
          <a:stretch>
            <a:fillRect/>
          </a:stretch>
        </p:blipFill>
        <p:spPr bwMode="auto">
          <a:xfrm>
            <a:off x="476251" y="357188"/>
            <a:ext cx="4826000" cy="1071562"/>
          </a:xfrm>
          <a:prstGeom prst="rect">
            <a:avLst/>
          </a:prstGeom>
          <a:noFill/>
          <a:ln w="9525">
            <a:noFill/>
            <a:miter lim="800000"/>
            <a:headEnd/>
            <a:tailEnd/>
          </a:ln>
        </p:spPr>
      </p:pic>
      <p:sp>
        <p:nvSpPr>
          <p:cNvPr id="32770" name="Rectangle 2"/>
          <p:cNvSpPr>
            <a:spLocks noGrp="1" noChangeArrowheads="1"/>
          </p:cNvSpPr>
          <p:nvPr>
            <p:ph type="ctrTitle"/>
          </p:nvPr>
        </p:nvSpPr>
        <p:spPr>
          <a:xfrm>
            <a:off x="3217333" y="2557468"/>
            <a:ext cx="6335184" cy="1514475"/>
          </a:xfrm>
        </p:spPr>
        <p:txBody>
          <a:bodyPr/>
          <a:lstStyle>
            <a:lvl1pPr>
              <a:defRPr sz="3600">
                <a:solidFill>
                  <a:srgbClr val="0E207F"/>
                </a:solidFill>
              </a:defRPr>
            </a:lvl1pPr>
          </a:lstStyle>
          <a:p>
            <a:r>
              <a:rPr lang="en-GB"/>
              <a:t>Click to edit Master title style</a:t>
            </a:r>
          </a:p>
        </p:txBody>
      </p:sp>
      <p:sp>
        <p:nvSpPr>
          <p:cNvPr id="32771" name="Rectangle 3"/>
          <p:cNvSpPr>
            <a:spLocks noGrp="1" noChangeArrowheads="1"/>
          </p:cNvSpPr>
          <p:nvPr>
            <p:ph type="subTitle" idx="1"/>
          </p:nvPr>
        </p:nvSpPr>
        <p:spPr>
          <a:xfrm>
            <a:off x="330200" y="5437188"/>
            <a:ext cx="6629400" cy="703262"/>
          </a:xfrm>
        </p:spPr>
        <p:txBody>
          <a:bodyPr/>
          <a:lstStyle>
            <a:lvl1pPr marL="0" indent="0">
              <a:buFontTx/>
              <a:buNone/>
              <a:defRPr sz="1800">
                <a:solidFill>
                  <a:srgbClr val="01835F"/>
                </a:solidFill>
              </a:defRPr>
            </a:lvl1pPr>
          </a:lstStyle>
          <a:p>
            <a:r>
              <a:rPr lang="en-GB"/>
              <a:t>Click to edit Master subtitle style</a:t>
            </a:r>
          </a:p>
        </p:txBody>
      </p:sp>
      <p:sp>
        <p:nvSpPr>
          <p:cNvPr id="7" name="Rectangle 5"/>
          <p:cNvSpPr>
            <a:spLocks noGrp="1" noChangeArrowheads="1"/>
          </p:cNvSpPr>
          <p:nvPr>
            <p:ph type="sldNum" sz="quarter" idx="11"/>
          </p:nvPr>
        </p:nvSpPr>
        <p:spPr bwMode="auto">
          <a:xfrm>
            <a:off x="334433" y="6308725"/>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000">
                <a:solidFill>
                  <a:srgbClr val="0E207F"/>
                </a:solidFill>
              </a:defRPr>
            </a:lvl1pPr>
          </a:lstStyle>
          <a:p>
            <a:pPr>
              <a:defRPr/>
            </a:pPr>
            <a:r>
              <a:rPr lang="en-US"/>
              <a:t>Page </a:t>
            </a:r>
            <a:fld id="{46221DF8-726E-4D5E-B654-0DB37FC5E897}"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371" y="470885"/>
            <a:ext cx="2102400" cy="413071"/>
          </a:xfrm>
          <a:prstGeom prst="rect">
            <a:avLst/>
          </a:prstGeom>
        </p:spPr>
      </p:pic>
    </p:spTree>
    <p:extLst>
      <p:ext uri="{BB962C8B-B14F-4D97-AF65-F5344CB8AC3E}">
        <p14:creationId xmlns:p14="http://schemas.microsoft.com/office/powerpoint/2010/main" val="183163842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lvl3pPr>
              <a:buClr>
                <a:srgbClr val="00FF7F"/>
              </a:buClr>
              <a:defRPr/>
            </a:lvl3pPr>
            <a:lvl4pPr>
              <a:buClr>
                <a:srgbClr val="00FF7F"/>
              </a:buClr>
              <a:defRPr/>
            </a:lvl4pPr>
            <a:lvl5pPr>
              <a:buClr>
                <a:srgbClr val="00FF7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D09493AE-FF7B-4545-B775-760971CEF1F3}" type="datetime1">
              <a:rPr lang="en-GB" smtClean="0"/>
              <a:t>08/10/2025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98252225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wo Content Khaki">
    <p:bg>
      <p:bgPr>
        <a:solidFill>
          <a:srgbClr val="98FB98">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lvl3pPr>
              <a:buClr>
                <a:srgbClr val="006400"/>
              </a:buClr>
              <a:defRPr/>
            </a:lvl3pPr>
            <a:lvl4pPr>
              <a:buClr>
                <a:srgbClr val="006400"/>
              </a:buClr>
              <a:defRPr/>
            </a:lvl4pPr>
            <a:lvl5pPr>
              <a:buClr>
                <a:srgbClr val="006400"/>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AADF5543-9E73-4C3C-9C92-CC2FBC2F2A2F}" type="datetime1">
              <a:rPr lang="en-GB" smtClean="0"/>
              <a:t>08/10/2025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054664447"/>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FDA09A17-DA1F-48E4-B533-D4FBD0C43583}"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03891211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ree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39D77FB4-5A7C-4CD4-B3B9-BE2232E05A26}"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947668744"/>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Content Khaki">
    <p:bg>
      <p:bgPr>
        <a:solidFill>
          <a:srgbClr val="98FB98">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1C865505-2178-4590-B25B-0008093496F8}"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buClr>
                <a:schemeClr val="accent6"/>
              </a:buClr>
              <a:defRPr sz="1800"/>
            </a:lvl3pPr>
            <a:lvl4pPr>
              <a:buClr>
                <a:schemeClr val="accent6"/>
              </a:buClr>
              <a:defRPr sz="1800"/>
            </a:lvl4pPr>
            <a:lvl5pPr>
              <a:buClr>
                <a:schemeClr val="accent6"/>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buClr>
                <a:schemeClr val="accent6"/>
              </a:buClr>
              <a:defRPr sz="1800"/>
            </a:lvl3pPr>
            <a:lvl4pPr>
              <a:buClr>
                <a:schemeClr val="accent6"/>
              </a:buClr>
              <a:defRPr sz="1800"/>
            </a:lvl4pPr>
            <a:lvl5pPr>
              <a:buClr>
                <a:schemeClr val="accent6"/>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buClr>
                <a:schemeClr val="accent6"/>
              </a:buClr>
              <a:defRPr sz="1800"/>
            </a:lvl3pPr>
            <a:lvl4pPr>
              <a:buClr>
                <a:schemeClr val="accent6"/>
              </a:buClr>
              <a:defRPr sz="1800"/>
            </a:lvl4pPr>
            <a:lvl5pPr>
              <a:buClr>
                <a:schemeClr val="accent6"/>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401467805"/>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D44BF704-A7AF-417A-80E0-342F16CE0C2E}"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buClr>
                <a:srgbClr val="00FF7F"/>
              </a:buClr>
              <a:defRPr sz="1800"/>
            </a:lvl3pPr>
            <a:lvl4pPr rtl="0">
              <a:buClr>
                <a:srgbClr val="00FF7F"/>
              </a:buClr>
              <a:defRPr sz="1800"/>
            </a:lvl4pPr>
            <a:lvl5pPr rtl="0">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buClr>
                <a:srgbClr val="00FF7F"/>
              </a:buClr>
              <a:defRPr sz="1800"/>
            </a:lvl3pPr>
            <a:lvl4pPr rtl="0">
              <a:buClr>
                <a:srgbClr val="00FF7F"/>
              </a:buClr>
              <a:defRPr sz="1800"/>
            </a:lvl4pPr>
            <a:lvl5pPr rtl="0">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buClr>
                <a:srgbClr val="00FF7F"/>
              </a:buClr>
              <a:defRPr sz="1800"/>
            </a:lvl3pPr>
            <a:lvl4pPr rtl="0">
              <a:buClr>
                <a:srgbClr val="00FF7F"/>
              </a:buClr>
              <a:defRPr sz="1800"/>
            </a:lvl4pPr>
            <a:lvl5pPr rtl="0">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564722595"/>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ree Images and Captions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9AC8A41C-3E67-4F60-B16B-316205ABFBEF}"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buClr>
                <a:srgbClr val="00FF7F"/>
              </a:buClr>
              <a:defRPr sz="1800"/>
            </a:lvl3pPr>
            <a:lvl4pPr rtl="0">
              <a:buClr>
                <a:srgbClr val="00FF7F"/>
              </a:buClr>
              <a:defRPr sz="1800"/>
            </a:lvl4pPr>
            <a:lvl5pPr rtl="0">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buClr>
                <a:srgbClr val="00FF7F"/>
              </a:buClr>
              <a:defRPr sz="1800"/>
            </a:lvl3pPr>
            <a:lvl4pPr rtl="0">
              <a:buClr>
                <a:srgbClr val="00FF7F"/>
              </a:buClr>
              <a:defRPr sz="1800"/>
            </a:lvl4pPr>
            <a:lvl5pPr rtl="0">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buClr>
                <a:srgbClr val="00FF7F"/>
              </a:buClr>
              <a:defRPr sz="1800"/>
            </a:lvl3pPr>
            <a:lvl4pPr rtl="0">
              <a:buClr>
                <a:srgbClr val="00FF7F"/>
              </a:buClr>
              <a:defRPr sz="1800"/>
            </a:lvl4pPr>
            <a:lvl5pPr rtl="0">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355933227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hree Images and Captions Khaki">
    <p:bg>
      <p:bgPr>
        <a:solidFill>
          <a:srgbClr val="98FB98">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E5C5BE96-B3E3-4BD9-A009-30786F96B954}"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buClr>
                <a:srgbClr val="006400"/>
              </a:buClr>
              <a:defRPr sz="1800"/>
            </a:lvl3pPr>
            <a:lvl4pPr rtl="0">
              <a:buClr>
                <a:srgbClr val="006400"/>
              </a:buClr>
              <a:defRPr sz="1800"/>
            </a:lvl4pPr>
            <a:lvl5pPr rtl="0">
              <a:buClr>
                <a:srgbClr val="006400"/>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buClr>
                <a:schemeClr val="accent6"/>
              </a:buClr>
              <a:defRPr sz="1800"/>
            </a:lvl3pPr>
            <a:lvl4pPr rtl="0">
              <a:buClr>
                <a:schemeClr val="accent6"/>
              </a:buClr>
              <a:defRPr sz="1800"/>
            </a:lvl4pPr>
            <a:lvl5pPr rtl="0">
              <a:buClr>
                <a:schemeClr val="accent6"/>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buClr>
                <a:schemeClr val="accent6"/>
              </a:buClr>
              <a:defRPr sz="1800"/>
            </a:lvl3pPr>
            <a:lvl4pPr rtl="0">
              <a:buClr>
                <a:schemeClr val="accent6"/>
              </a:buClr>
              <a:defRPr sz="1800"/>
            </a:lvl4pPr>
            <a:lvl5pPr rtl="0">
              <a:buClr>
                <a:schemeClr val="accent6"/>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3593072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solidFill>
                  <a:schemeClr val="tx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315E05A0-32FA-4A34-AFB2-8B36B3EE78FA}" type="datetime1">
              <a:rPr lang="en-GB" smtClean="0"/>
              <a:t>08/10/2025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3334492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rge Tex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solidFill>
                  <a:schemeClr val="tx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883D9C60-8633-45DB-8F1F-ECE09455EE2E}" type="datetime1">
              <a:rPr lang="en-GB" smtClean="0"/>
              <a:t>08/10/2025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9283626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564919" y="2695966"/>
            <a:ext cx="5138043" cy="1767417"/>
          </a:xfrm>
        </p:spPr>
        <p:txBody>
          <a:bodyPr anchor="t">
            <a:noAutofit/>
          </a:bodyPr>
          <a:lstStyle>
            <a:lvl1pPr>
              <a:defRPr sz="3200" b="1">
                <a:solidFill>
                  <a:srgbClr val="005C84"/>
                </a:solidFill>
                <a:latin typeface="Lucida Sans" panose="020B060203050402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371" y="470885"/>
            <a:ext cx="2102400" cy="413071"/>
          </a:xfrm>
          <a:prstGeom prst="rect">
            <a:avLst/>
          </a:prstGeom>
        </p:spPr>
      </p:pic>
      <p:sp>
        <p:nvSpPr>
          <p:cNvPr id="10" name="Text Placeholder 9"/>
          <p:cNvSpPr>
            <a:spLocks noGrp="1"/>
          </p:cNvSpPr>
          <p:nvPr>
            <p:ph type="body" sz="quarter" idx="10"/>
          </p:nvPr>
        </p:nvSpPr>
        <p:spPr>
          <a:xfrm>
            <a:off x="2201332" y="1010651"/>
            <a:ext cx="9064979" cy="5138042"/>
          </a:xfrm>
        </p:spPr>
        <p:txBody>
          <a:bodyPr>
            <a:noAutofit/>
          </a:bodyPr>
          <a:lstStyle>
            <a:lvl1pPr>
              <a:lnSpc>
                <a:spcPct val="100000"/>
              </a:lnSpc>
              <a:spcBef>
                <a:spcPts val="0"/>
              </a:spcBef>
              <a:defRPr sz="2400">
                <a:solidFill>
                  <a:srgbClr val="005C84"/>
                </a:solidFill>
                <a:latin typeface="Lucida Sans" panose="020B0602030504020204" pitchFamily="34" charset="0"/>
              </a:defRPr>
            </a:lvl1pPr>
            <a:lvl2pPr>
              <a:lnSpc>
                <a:spcPct val="100000"/>
              </a:lnSpc>
              <a:spcBef>
                <a:spcPts val="0"/>
              </a:spcBef>
              <a:defRPr sz="2400">
                <a:solidFill>
                  <a:srgbClr val="005C84"/>
                </a:solidFill>
                <a:latin typeface="Lucida Sans" panose="020B0602030504020204" pitchFamily="34" charset="0"/>
              </a:defRPr>
            </a:lvl2pPr>
            <a:lvl3pPr>
              <a:lnSpc>
                <a:spcPct val="100000"/>
              </a:lnSpc>
              <a:spcBef>
                <a:spcPts val="0"/>
              </a:spcBef>
              <a:defRPr sz="2400">
                <a:solidFill>
                  <a:srgbClr val="005C84"/>
                </a:solidFill>
                <a:latin typeface="Lucida Sans" panose="020B0602030504020204" pitchFamily="34" charset="0"/>
              </a:defRPr>
            </a:lvl3pPr>
            <a:lvl4pPr>
              <a:lnSpc>
                <a:spcPct val="100000"/>
              </a:lnSpc>
              <a:spcBef>
                <a:spcPts val="0"/>
              </a:spcBef>
              <a:defRPr sz="2400">
                <a:solidFill>
                  <a:srgbClr val="005C84"/>
                </a:solidFill>
                <a:latin typeface="Lucida Sans" panose="020B0602030504020204" pitchFamily="34" charset="0"/>
              </a:defRPr>
            </a:lvl4pPr>
            <a:lvl5pPr>
              <a:lnSpc>
                <a:spcPct val="100000"/>
              </a:lnSpc>
              <a:spcBef>
                <a:spcPts val="0"/>
              </a:spcBef>
              <a:defRPr sz="2400">
                <a:solidFill>
                  <a:srgbClr val="005C84"/>
                </a:solidFill>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526825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arge Text Khaki">
    <p:bg>
      <p:bgPr>
        <a:solidFill>
          <a:srgbClr val="98FB98">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solidFill>
                  <a:schemeClr val="tx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7A376254-161E-463F-AEA3-33EEA8A2AA52}" type="datetime1">
              <a:rPr lang="en-GB" smtClean="0"/>
              <a:t>08/10/2025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776592278"/>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arge Text Blue">
    <p:bg>
      <p:bgPr>
        <a:solidFill>
          <a:srgbClr val="98FB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5"/>
            <a:ext cx="9984000" cy="5934075"/>
          </a:xfrm>
        </p:spPr>
        <p:txBody>
          <a:bodyPr/>
          <a:lstStyle>
            <a:lvl1pPr>
              <a:defRPr sz="4800">
                <a:solidFill>
                  <a:schemeClr val="tx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tx1"/>
                </a:solidFill>
              </a:defRPr>
            </a:lvl1pPr>
          </a:lstStyle>
          <a:p>
            <a:fld id="{563FD5DB-BC59-4300-B13B-48C540646B34}" type="datetime1">
              <a:rPr lang="en-GB" smtClean="0"/>
              <a:t>08/10/2025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tx1"/>
                </a:solidFill>
              </a:defRPr>
            </a:lvl1pPr>
          </a:lstStyle>
          <a:p>
            <a:r>
              <a:rPr lang="en-GB"/>
              <a:t>Edit this text via Insert &gt; Header and Footer</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tx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tx1"/>
                </a:solidFill>
                <a:latin typeface="+mj-lt"/>
              </a:rPr>
              <a:t>Imperial College London</a:t>
            </a:r>
          </a:p>
        </p:txBody>
      </p:sp>
    </p:spTree>
    <p:extLst>
      <p:ext uri="{BB962C8B-B14F-4D97-AF65-F5344CB8AC3E}">
        <p14:creationId xmlns:p14="http://schemas.microsoft.com/office/powerpoint/2010/main" val="285980573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3_Section Header Blue">
    <p:bg>
      <p:bgPr>
        <a:solidFill>
          <a:srgbClr val="00FF7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tx1"/>
                </a:solidFill>
              </a:defRPr>
            </a:lvl1pPr>
          </a:lstStyle>
          <a:p>
            <a:fld id="{7C87339B-AA6D-4585-BD4A-55AB5ADD6538}" type="datetime1">
              <a:rPr lang="en-GB" smtClean="0"/>
              <a:t>08/10/2025</a:t>
            </a:fld>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tx1"/>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tx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tx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hasCustomPrompt="1"/>
          </p:nvPr>
        </p:nvSpPr>
        <p:spPr>
          <a:xfrm>
            <a:off x="3032718" y="2505029"/>
            <a:ext cx="6700238" cy="2162664"/>
          </a:xfrm>
        </p:spPr>
        <p:txBody>
          <a:bodyPr anchor="t"/>
          <a:lstStyle>
            <a:lvl1pPr algn="l">
              <a:lnSpc>
                <a:spcPct val="80000"/>
              </a:lnSpc>
              <a:defRPr sz="5000">
                <a:solidFill>
                  <a:schemeClr val="tx1"/>
                </a:solidFill>
              </a:defRPr>
            </a:lvl1pPr>
          </a:lstStyle>
          <a:p>
            <a:r>
              <a:rPr lang="en-GB"/>
              <a:t>01</a:t>
            </a:r>
            <a:br>
              <a:rPr lang="en-GB"/>
            </a:br>
            <a:r>
              <a:rPr lang="en-GB"/>
              <a:t>Click to edit title style</a:t>
            </a:r>
          </a:p>
        </p:txBody>
      </p:sp>
      <p:pic>
        <p:nvPicPr>
          <p:cNvPr id="3" name="Picture 2">
            <a:extLst>
              <a:ext uri="{FF2B5EF4-FFF2-40B4-BE49-F238E27FC236}">
                <a16:creationId xmlns:a16="http://schemas.microsoft.com/office/drawing/2014/main" id="{F5A059B7-F8C4-DDAC-8831-8DEB457052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8830" y="2321073"/>
            <a:ext cx="1786722" cy="1786722"/>
          </a:xfrm>
          <a:prstGeom prst="rect">
            <a:avLst/>
          </a:prstGeom>
        </p:spPr>
      </p:pic>
    </p:spTree>
    <p:extLst>
      <p:ext uri="{BB962C8B-B14F-4D97-AF65-F5344CB8AC3E}">
        <p14:creationId xmlns:p14="http://schemas.microsoft.com/office/powerpoint/2010/main" val="3760065205"/>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rgbClr val="00FF7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tx1"/>
                </a:solidFill>
              </a:defRPr>
            </a:lvl1pPr>
          </a:lstStyle>
          <a:p>
            <a:fld id="{C182A372-BF5F-4961-84E7-F5E67D26BE98}" type="datetime1">
              <a:rPr lang="en-GB" smtClean="0"/>
              <a:t>08/10/2025</a:t>
            </a:fld>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tx1"/>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tx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tx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hasCustomPrompt="1"/>
          </p:nvPr>
        </p:nvSpPr>
        <p:spPr>
          <a:xfrm>
            <a:off x="3032718" y="2505029"/>
            <a:ext cx="6700238" cy="2162664"/>
          </a:xfrm>
        </p:spPr>
        <p:txBody>
          <a:bodyPr anchor="t"/>
          <a:lstStyle>
            <a:lvl1pPr algn="l">
              <a:lnSpc>
                <a:spcPct val="80000"/>
              </a:lnSpc>
              <a:defRPr sz="5000">
                <a:solidFill>
                  <a:schemeClr val="tx1"/>
                </a:solidFill>
              </a:defRPr>
            </a:lvl1pPr>
          </a:lstStyle>
          <a:p>
            <a:r>
              <a:rPr lang="en-GB"/>
              <a:t>01</a:t>
            </a:r>
            <a:br>
              <a:rPr lang="en-GB"/>
            </a:br>
            <a:r>
              <a:rPr lang="en-GB"/>
              <a:t>Click to edit title style</a:t>
            </a:r>
          </a:p>
        </p:txBody>
      </p:sp>
      <p:pic>
        <p:nvPicPr>
          <p:cNvPr id="3" name="Picture 2" descr="A black and white image of two people&#10;&#10;Description automatically generated">
            <a:extLst>
              <a:ext uri="{FF2B5EF4-FFF2-40B4-BE49-F238E27FC236}">
                <a16:creationId xmlns:a16="http://schemas.microsoft.com/office/drawing/2014/main" id="{F5A059B7-F8C4-DDAC-8831-8DEB457052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830" y="2321073"/>
            <a:ext cx="1786722" cy="1786722"/>
          </a:xfrm>
          <a:prstGeom prst="rect">
            <a:avLst/>
          </a:prstGeom>
        </p:spPr>
      </p:pic>
    </p:spTree>
    <p:extLst>
      <p:ext uri="{BB962C8B-B14F-4D97-AF65-F5344CB8AC3E}">
        <p14:creationId xmlns:p14="http://schemas.microsoft.com/office/powerpoint/2010/main" val="1185347627"/>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Blue">
    <p:bg>
      <p:bgPr>
        <a:solidFill>
          <a:srgbClr val="00FF7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tx1"/>
                </a:solidFill>
              </a:defRPr>
            </a:lvl1pPr>
          </a:lstStyle>
          <a:p>
            <a:fld id="{AF25F543-4178-43D9-83FA-D1F38096E038}" type="datetime1">
              <a:rPr lang="en-GB" smtClean="0"/>
              <a:t>08/10/2025</a:t>
            </a:fld>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tx1"/>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tx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tx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hasCustomPrompt="1"/>
          </p:nvPr>
        </p:nvSpPr>
        <p:spPr>
          <a:xfrm>
            <a:off x="3032718" y="2505029"/>
            <a:ext cx="6700238" cy="2162664"/>
          </a:xfrm>
        </p:spPr>
        <p:txBody>
          <a:bodyPr anchor="t"/>
          <a:lstStyle>
            <a:lvl1pPr algn="l">
              <a:lnSpc>
                <a:spcPct val="80000"/>
              </a:lnSpc>
              <a:defRPr sz="5000">
                <a:solidFill>
                  <a:schemeClr val="tx1"/>
                </a:solidFill>
              </a:defRPr>
            </a:lvl1pPr>
          </a:lstStyle>
          <a:p>
            <a:r>
              <a:rPr lang="en-GB"/>
              <a:t>01</a:t>
            </a:r>
            <a:br>
              <a:rPr lang="en-GB"/>
            </a:br>
            <a:r>
              <a:rPr lang="en-GB"/>
              <a:t>Click to edit title style</a:t>
            </a:r>
          </a:p>
        </p:txBody>
      </p:sp>
      <p:pic>
        <p:nvPicPr>
          <p:cNvPr id="3" name="Picture 2">
            <a:extLst>
              <a:ext uri="{FF2B5EF4-FFF2-40B4-BE49-F238E27FC236}">
                <a16:creationId xmlns:a16="http://schemas.microsoft.com/office/drawing/2014/main" id="{F5A059B7-F8C4-DDAC-8831-8DEB457052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8830" y="2321073"/>
            <a:ext cx="1786722" cy="1786722"/>
          </a:xfrm>
          <a:prstGeom prst="rect">
            <a:avLst/>
          </a:prstGeom>
        </p:spPr>
      </p:pic>
    </p:spTree>
    <p:extLst>
      <p:ext uri="{BB962C8B-B14F-4D97-AF65-F5344CB8AC3E}">
        <p14:creationId xmlns:p14="http://schemas.microsoft.com/office/powerpoint/2010/main" val="1633491717"/>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2_Section Header Blue">
    <p:bg>
      <p:bgPr>
        <a:solidFill>
          <a:srgbClr val="00FF7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tx1"/>
                </a:solidFill>
              </a:defRPr>
            </a:lvl1pPr>
          </a:lstStyle>
          <a:p>
            <a:fld id="{739B0A37-8627-462F-B6C1-F0368F912EB9}" type="datetime1">
              <a:rPr lang="en-GB" smtClean="0"/>
              <a:t>08/10/2025</a:t>
            </a:fld>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tx1"/>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tx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tx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hasCustomPrompt="1"/>
          </p:nvPr>
        </p:nvSpPr>
        <p:spPr>
          <a:xfrm>
            <a:off x="3032718" y="2505029"/>
            <a:ext cx="6700238" cy="2162664"/>
          </a:xfrm>
        </p:spPr>
        <p:txBody>
          <a:bodyPr anchor="t"/>
          <a:lstStyle>
            <a:lvl1pPr algn="l">
              <a:lnSpc>
                <a:spcPct val="80000"/>
              </a:lnSpc>
              <a:defRPr sz="5000">
                <a:solidFill>
                  <a:schemeClr val="tx1"/>
                </a:solidFill>
              </a:defRPr>
            </a:lvl1pPr>
          </a:lstStyle>
          <a:p>
            <a:r>
              <a:rPr lang="en-GB"/>
              <a:t>01</a:t>
            </a:r>
            <a:br>
              <a:rPr lang="en-GB"/>
            </a:br>
            <a:r>
              <a:rPr lang="en-GB"/>
              <a:t>Click to edit title style</a:t>
            </a:r>
          </a:p>
        </p:txBody>
      </p:sp>
      <p:pic>
        <p:nvPicPr>
          <p:cNvPr id="3" name="Picture 2">
            <a:extLst>
              <a:ext uri="{FF2B5EF4-FFF2-40B4-BE49-F238E27FC236}">
                <a16:creationId xmlns:a16="http://schemas.microsoft.com/office/drawing/2014/main" id="{F5A059B7-F8C4-DDAC-8831-8DEB457052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8830" y="2321073"/>
            <a:ext cx="1786722" cy="1786722"/>
          </a:xfrm>
          <a:prstGeom prst="rect">
            <a:avLst/>
          </a:prstGeom>
        </p:spPr>
      </p:pic>
    </p:spTree>
    <p:extLst>
      <p:ext uri="{BB962C8B-B14F-4D97-AF65-F5344CB8AC3E}">
        <p14:creationId xmlns:p14="http://schemas.microsoft.com/office/powerpoint/2010/main" val="3464196570"/>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4_Section Header Blue">
    <p:bg>
      <p:bgPr>
        <a:solidFill>
          <a:srgbClr val="00FF7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tx1"/>
                </a:solidFill>
              </a:defRPr>
            </a:lvl1pPr>
          </a:lstStyle>
          <a:p>
            <a:fld id="{040E7B2A-DB01-4ACE-87BC-85C1CF506A78}" type="datetime1">
              <a:rPr lang="en-GB" smtClean="0"/>
              <a:t>08/10/2025</a:t>
            </a:fld>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tx1"/>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tx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tx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hasCustomPrompt="1"/>
          </p:nvPr>
        </p:nvSpPr>
        <p:spPr>
          <a:xfrm>
            <a:off x="3032718" y="2505029"/>
            <a:ext cx="6700238" cy="2162664"/>
          </a:xfrm>
        </p:spPr>
        <p:txBody>
          <a:bodyPr anchor="t"/>
          <a:lstStyle>
            <a:lvl1pPr algn="l">
              <a:lnSpc>
                <a:spcPct val="80000"/>
              </a:lnSpc>
              <a:defRPr sz="5000">
                <a:solidFill>
                  <a:schemeClr val="tx1"/>
                </a:solidFill>
              </a:defRPr>
            </a:lvl1pPr>
          </a:lstStyle>
          <a:p>
            <a:r>
              <a:rPr lang="en-GB"/>
              <a:t>01</a:t>
            </a:r>
            <a:br>
              <a:rPr lang="en-GB"/>
            </a:br>
            <a:r>
              <a:rPr lang="en-GB"/>
              <a:t>Click to edit title style</a:t>
            </a:r>
          </a:p>
        </p:txBody>
      </p:sp>
      <p:pic>
        <p:nvPicPr>
          <p:cNvPr id="3" name="Picture 2">
            <a:extLst>
              <a:ext uri="{FF2B5EF4-FFF2-40B4-BE49-F238E27FC236}">
                <a16:creationId xmlns:a16="http://schemas.microsoft.com/office/drawing/2014/main" id="{F5A059B7-F8C4-DDAC-8831-8DEB457052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8830" y="2321073"/>
            <a:ext cx="1786722" cy="1786722"/>
          </a:xfrm>
          <a:prstGeom prst="rect">
            <a:avLst/>
          </a:prstGeom>
        </p:spPr>
      </p:pic>
    </p:spTree>
    <p:extLst>
      <p:ext uri="{BB962C8B-B14F-4D97-AF65-F5344CB8AC3E}">
        <p14:creationId xmlns:p14="http://schemas.microsoft.com/office/powerpoint/2010/main" val="2376974459"/>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5_Section Header Blue">
    <p:bg>
      <p:bgPr>
        <a:solidFill>
          <a:srgbClr val="00FF7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tx1"/>
                </a:solidFill>
              </a:defRPr>
            </a:lvl1pPr>
          </a:lstStyle>
          <a:p>
            <a:fld id="{0AB57EA7-783D-4AED-9350-8DF6C75A3A17}" type="datetime1">
              <a:rPr lang="en-GB" smtClean="0"/>
              <a:t>08/10/2025</a:t>
            </a:fld>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tx1"/>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tx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tx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hasCustomPrompt="1"/>
          </p:nvPr>
        </p:nvSpPr>
        <p:spPr>
          <a:xfrm>
            <a:off x="3032718" y="2505029"/>
            <a:ext cx="6700238" cy="2162664"/>
          </a:xfrm>
        </p:spPr>
        <p:txBody>
          <a:bodyPr anchor="t"/>
          <a:lstStyle>
            <a:lvl1pPr algn="l">
              <a:lnSpc>
                <a:spcPct val="80000"/>
              </a:lnSpc>
              <a:defRPr sz="5000">
                <a:solidFill>
                  <a:schemeClr val="tx1"/>
                </a:solidFill>
              </a:defRPr>
            </a:lvl1pPr>
          </a:lstStyle>
          <a:p>
            <a:r>
              <a:rPr lang="en-GB"/>
              <a:t>01</a:t>
            </a:r>
            <a:br>
              <a:rPr lang="en-GB"/>
            </a:br>
            <a:r>
              <a:rPr lang="en-GB"/>
              <a:t>Click to edit title style</a:t>
            </a:r>
          </a:p>
        </p:txBody>
      </p:sp>
      <p:pic>
        <p:nvPicPr>
          <p:cNvPr id="3" name="Picture 2">
            <a:extLst>
              <a:ext uri="{FF2B5EF4-FFF2-40B4-BE49-F238E27FC236}">
                <a16:creationId xmlns:a16="http://schemas.microsoft.com/office/drawing/2014/main" id="{F5A059B7-F8C4-DDAC-8831-8DEB457052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8830" y="2321073"/>
            <a:ext cx="1786722" cy="1786722"/>
          </a:xfrm>
          <a:prstGeom prst="rect">
            <a:avLst/>
          </a:prstGeom>
        </p:spPr>
      </p:pic>
    </p:spTree>
    <p:extLst>
      <p:ext uri="{BB962C8B-B14F-4D97-AF65-F5344CB8AC3E}">
        <p14:creationId xmlns:p14="http://schemas.microsoft.com/office/powerpoint/2010/main" val="2794687598"/>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6_Section Header Blue">
    <p:bg>
      <p:bgPr>
        <a:solidFill>
          <a:srgbClr val="00FF7F"/>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tx1"/>
                </a:solidFill>
              </a:defRPr>
            </a:lvl1pPr>
          </a:lstStyle>
          <a:p>
            <a:fld id="{65084DE4-53D4-4F91-9926-6C0784A96641}" type="datetime1">
              <a:rPr lang="en-GB" smtClean="0"/>
              <a:t>08/10/2025</a:t>
            </a:fld>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tx1"/>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tx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tx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hasCustomPrompt="1"/>
          </p:nvPr>
        </p:nvSpPr>
        <p:spPr>
          <a:xfrm>
            <a:off x="3032718" y="2505029"/>
            <a:ext cx="6700238" cy="2162664"/>
          </a:xfrm>
        </p:spPr>
        <p:txBody>
          <a:bodyPr anchor="t"/>
          <a:lstStyle>
            <a:lvl1pPr algn="l">
              <a:lnSpc>
                <a:spcPct val="80000"/>
              </a:lnSpc>
              <a:defRPr sz="5000">
                <a:solidFill>
                  <a:schemeClr val="tx1"/>
                </a:solidFill>
              </a:defRPr>
            </a:lvl1pPr>
          </a:lstStyle>
          <a:p>
            <a:r>
              <a:rPr lang="en-GB"/>
              <a:t>01</a:t>
            </a:r>
            <a:br>
              <a:rPr lang="en-GB"/>
            </a:br>
            <a:r>
              <a:rPr lang="en-GB"/>
              <a:t>Click to edit title style</a:t>
            </a:r>
          </a:p>
        </p:txBody>
      </p:sp>
      <p:pic>
        <p:nvPicPr>
          <p:cNvPr id="3" name="Picture 2">
            <a:extLst>
              <a:ext uri="{FF2B5EF4-FFF2-40B4-BE49-F238E27FC236}">
                <a16:creationId xmlns:a16="http://schemas.microsoft.com/office/drawing/2014/main" id="{F5A059B7-F8C4-DDAC-8831-8DEB457052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8830" y="2321073"/>
            <a:ext cx="1786722" cy="1786722"/>
          </a:xfrm>
          <a:prstGeom prst="rect">
            <a:avLst/>
          </a:prstGeom>
        </p:spPr>
      </p:pic>
    </p:spTree>
    <p:extLst>
      <p:ext uri="{BB962C8B-B14F-4D97-AF65-F5344CB8AC3E}">
        <p14:creationId xmlns:p14="http://schemas.microsoft.com/office/powerpoint/2010/main" val="270756406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A6C59ECD-9422-4315-9B2E-BFBDB0C2E91E}"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lvl1pPr>
              <a:defRPr>
                <a:solidFill>
                  <a:schemeClr val="accent6"/>
                </a:solidFill>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373271142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32699" y="2492375"/>
            <a:ext cx="5324159" cy="378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3544" y="2048402"/>
            <a:ext cx="10558633" cy="1948394"/>
          </a:xfrm>
        </p:spPr>
        <p:txBody>
          <a:bodyPr anchor="t">
            <a:noAutofit/>
          </a:bodyPr>
          <a:lstStyle>
            <a:lvl1pPr>
              <a:defRPr sz="6600" b="1">
                <a:solidFill>
                  <a:srgbClr val="005C84"/>
                </a:solidFill>
                <a:latin typeface="Lucida Sans"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233545" y="3996796"/>
            <a:ext cx="8752412" cy="1500187"/>
          </a:xfrm>
        </p:spPr>
        <p:txBody>
          <a:bodyPr>
            <a:noAutofit/>
          </a:bodyPr>
          <a:lstStyle>
            <a:lvl1pPr marL="0" indent="0">
              <a:buNone/>
              <a:defRPr sz="4800">
                <a:solidFill>
                  <a:srgbClr val="005C84"/>
                </a:solidFill>
                <a:latin typeface="Lucida Sans" panose="020B0602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1371" y="470885"/>
            <a:ext cx="2102400" cy="413071"/>
          </a:xfrm>
          <a:prstGeom prst="rect">
            <a:avLst/>
          </a:prstGeom>
        </p:spPr>
      </p:pic>
      <p:pic>
        <p:nvPicPr>
          <p:cNvPr id="12" name="Picture 11"/>
          <p:cNvPicPr>
            <a:picLocks noChangeAspect="1"/>
          </p:cNvPicPr>
          <p:nvPr userDrawn="1"/>
        </p:nvPicPr>
        <p:blipFill>
          <a:blip r:embed="rId4"/>
          <a:stretch>
            <a:fillRect/>
          </a:stretch>
        </p:blipFill>
        <p:spPr>
          <a:xfrm>
            <a:off x="11419418" y="-1"/>
            <a:ext cx="772583" cy="6861175"/>
          </a:xfrm>
          <a:prstGeom prst="rect">
            <a:avLst/>
          </a:prstGeom>
        </p:spPr>
      </p:pic>
      <p:sp>
        <p:nvSpPr>
          <p:cNvPr id="13" name="Rectangle 12"/>
          <p:cNvSpPr/>
          <p:nvPr userDrawn="1"/>
        </p:nvSpPr>
        <p:spPr>
          <a:xfrm>
            <a:off x="1" y="6275389"/>
            <a:ext cx="11419417" cy="585787"/>
          </a:xfrm>
          <a:prstGeom prst="rect">
            <a:avLst/>
          </a:prstGeom>
          <a:solidFill>
            <a:srgbClr val="15AB82"/>
          </a:solidFill>
          <a:ln w="12700" cap="flat" cmpd="sng" algn="ctr">
            <a:no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GB" sz="1600" b="0" i="1"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userDrawn="1"/>
        </p:nvSpPr>
        <p:spPr bwMode="auto">
          <a:xfrm>
            <a:off x="239350" y="6334711"/>
            <a:ext cx="208582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p>
            <a:pPr marL="0" indent="0" eaLnBrk="1" hangingPunct="1"/>
            <a:r>
              <a:rPr lang="en-GB" sz="1100" b="1" i="0">
                <a:solidFill>
                  <a:schemeClr val="bg1"/>
                </a:solidFill>
                <a:latin typeface="Lucida Sans" panose="020B0602030504020204" pitchFamily="34" charset="0"/>
                <a:cs typeface="Arial" panose="020B0604020202020204" pitchFamily="34" charset="0"/>
              </a:rPr>
              <a:t>Careers Service</a:t>
            </a:r>
          </a:p>
          <a:p>
            <a:pPr marL="0" indent="0" eaLnBrk="1" hangingPunct="1"/>
            <a:r>
              <a:rPr lang="en-GB" sz="1100" i="0">
                <a:solidFill>
                  <a:schemeClr val="accent3">
                    <a:lumMod val="40000"/>
                    <a:lumOff val="60000"/>
                  </a:schemeClr>
                </a:solidFill>
                <a:latin typeface="Lucida Sans" panose="020B0602030504020204" pitchFamily="34" charset="0"/>
              </a:rPr>
              <a:t>www.imperial.ac.uk/careers</a:t>
            </a:r>
          </a:p>
        </p:txBody>
      </p:sp>
    </p:spTree>
    <p:extLst>
      <p:ext uri="{BB962C8B-B14F-4D97-AF65-F5344CB8AC3E}">
        <p14:creationId xmlns:p14="http://schemas.microsoft.com/office/powerpoint/2010/main" val="2666796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8C2D2A8A-C239-450E-9768-CAC99FA05752}"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4115138161"/>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Text and Content Khaki">
    <p:bg>
      <p:bgPr>
        <a:solidFill>
          <a:srgbClr val="98FB98">
            <a:alpha val="30000"/>
          </a:srgb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568D5E53-0158-404F-8D0D-259EB5D48BFB}"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buClr>
                <a:schemeClr val="accent6"/>
              </a:buClr>
              <a:defRPr sz="1800"/>
            </a:lvl3pPr>
            <a:lvl4pPr>
              <a:buClr>
                <a:schemeClr val="accent6"/>
              </a:buClr>
              <a:defRPr sz="1800"/>
            </a:lvl4pPr>
            <a:lvl5pPr>
              <a:buClr>
                <a:schemeClr val="accent6"/>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72193102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24D7855A-60D2-483A-96B7-400DC6B87100}"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1999"/>
            <a:ext cx="3600000" cy="1010017"/>
          </a:xfrm>
        </p:spPr>
        <p:txBody>
          <a:bodyPr/>
          <a:lstStyle/>
          <a:p>
            <a:r>
              <a:rPr lang="en-GB"/>
              <a:t>Click to edit Master title style</a:t>
            </a:r>
            <a:endParaRPr lang="en-US"/>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1961419470"/>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Content and Four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A06C97EA-2D46-4FC5-A4EB-0386D0B12BB6}"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1999"/>
            <a:ext cx="3600000" cy="875051"/>
          </a:xfrm>
        </p:spPr>
        <p:txBody>
          <a:bodyPr/>
          <a:lstStyle/>
          <a:p>
            <a:r>
              <a:rPr lang="en-GB"/>
              <a:t>Click to edit Master title style</a:t>
            </a:r>
            <a:endParaRPr lang="en-US"/>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16287292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Content and Four Images Khaki">
    <p:bg>
      <p:bgPr>
        <a:solidFill>
          <a:srgbClr val="98FB98">
            <a:alpha val="30000"/>
          </a:srgb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DAAACB66-3EDF-46F0-BE47-3A0986BF2561}"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buClr>
                <a:schemeClr val="accent6"/>
              </a:buClr>
              <a:defRPr sz="1800"/>
            </a:lvl3pPr>
            <a:lvl4pPr>
              <a:buClr>
                <a:schemeClr val="accent6"/>
              </a:buClr>
              <a:defRPr sz="1800"/>
            </a:lvl4pPr>
            <a:lvl5pPr>
              <a:buClr>
                <a:schemeClr val="accent6"/>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1999"/>
            <a:ext cx="3600000" cy="1010017"/>
          </a:xfrm>
        </p:spPr>
        <p:txBody>
          <a:bodyPr/>
          <a:lstStyle/>
          <a:p>
            <a:r>
              <a:rPr lang="en-GB"/>
              <a:t>Click to edit Master title style</a:t>
            </a:r>
            <a:endParaRPr lang="en-US"/>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366692456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1E650110-DA02-476A-BB6F-2F5144158B29}"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92821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33915516"/>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Content and Nine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3D356054-C874-405F-84D1-DA947E312124}"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1999"/>
            <a:ext cx="3600000" cy="1010017"/>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716345336"/>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Content and Nine Images Khaki">
    <p:bg>
      <p:bgPr>
        <a:solidFill>
          <a:srgbClr val="98FB98">
            <a:alpha val="30000"/>
          </a:srgb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04E30D29-EBB7-4D10-BBA7-4F438CD3E628}"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buClr>
                <a:schemeClr val="accent6"/>
              </a:buClr>
              <a:defRPr sz="1800"/>
            </a:lvl3pPr>
            <a:lvl4pPr>
              <a:buClr>
                <a:schemeClr val="accent6"/>
              </a:buClr>
              <a:defRPr sz="1800"/>
            </a:lvl4pPr>
            <a:lvl5pPr>
              <a:buClr>
                <a:schemeClr val="accent6"/>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27856210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FD52DEE7-541C-4FC3-BF97-401844186320}"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tx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529855934"/>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CEA857BA-47BC-4E68-9B26-FA67D3C909DC}"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tx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68678927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550325" y="1340769"/>
            <a:ext cx="7658748" cy="3803349"/>
          </a:xfrm>
          <a:prstGeom prst="rect">
            <a:avLst/>
          </a:prstGeom>
        </p:spPr>
      </p:pic>
      <p:sp>
        <p:nvSpPr>
          <p:cNvPr id="4" name="Date Placeholder 3"/>
          <p:cNvSpPr>
            <a:spLocks noGrp="1"/>
          </p:cNvSpPr>
          <p:nvPr>
            <p:ph type="dt" sz="half" idx="10"/>
          </p:nvPr>
        </p:nvSpPr>
        <p:spPr/>
        <p:txBody>
          <a:bodyPr/>
          <a:lstStyle/>
          <a:p>
            <a:fld id="{12342BAB-5FD9-452B-9AB0-0C978B3F1381}"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44DBD0-AFCF-44EA-A8C5-3F3DD4CC9041}" type="slidenum">
              <a:rPr lang="en-GB" smtClean="0"/>
              <a:t>‹#›</a:t>
            </a:fld>
            <a:endParaRPr lang="en-GB"/>
          </a:p>
        </p:txBody>
      </p:sp>
      <p:pic>
        <p:nvPicPr>
          <p:cNvPr id="8" name="Picture 7"/>
          <p:cNvPicPr>
            <a:picLocks noChangeAspect="1"/>
          </p:cNvPicPr>
          <p:nvPr userDrawn="1"/>
        </p:nvPicPr>
        <p:blipFill>
          <a:blip r:embed="rId3"/>
          <a:stretch>
            <a:fillRect/>
          </a:stretch>
        </p:blipFill>
        <p:spPr>
          <a:xfrm>
            <a:off x="0" y="5121340"/>
            <a:ext cx="12192000" cy="176404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371" y="470885"/>
            <a:ext cx="2102400" cy="413071"/>
          </a:xfrm>
          <a:prstGeom prst="rect">
            <a:avLst/>
          </a:prstGeom>
        </p:spPr>
      </p:pic>
      <p:pic>
        <p:nvPicPr>
          <p:cNvPr id="12" name="Picture 11" descr="http://www.uni.edu/coe/sites/default/files/wysiwyg/facebook-logo.png">
            <a:hlinkClick r:id="rId5"/>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754033" y="6108761"/>
            <a:ext cx="483499" cy="36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userDrawn="1"/>
        </p:nvSpPr>
        <p:spPr bwMode="auto">
          <a:xfrm>
            <a:off x="6284912" y="6068925"/>
            <a:ext cx="4342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i="1">
                <a:solidFill>
                  <a:srgbClr val="6E6E6F"/>
                </a:solidFill>
                <a:latin typeface="Verdana" panose="020B0604030504040204" pitchFamily="34" charset="0"/>
                <a:ea typeface="MS PGothic" panose="020B0600070205080204" pitchFamily="34" charset="-128"/>
              </a:defRPr>
            </a:lvl1pPr>
            <a:lvl2pPr marL="742950" indent="-285750">
              <a:defRPr sz="1600" i="1">
                <a:solidFill>
                  <a:srgbClr val="6E6E6F"/>
                </a:solidFill>
                <a:latin typeface="Verdana" panose="020B0604030504040204" pitchFamily="34" charset="0"/>
                <a:ea typeface="MS PGothic" panose="020B0600070205080204" pitchFamily="34" charset="-128"/>
              </a:defRPr>
            </a:lvl2pPr>
            <a:lvl3pPr marL="1143000" indent="-228600">
              <a:defRPr sz="1600" i="1">
                <a:solidFill>
                  <a:srgbClr val="6E6E6F"/>
                </a:solidFill>
                <a:latin typeface="Verdana" panose="020B0604030504040204" pitchFamily="34" charset="0"/>
                <a:ea typeface="MS PGothic" panose="020B0600070205080204" pitchFamily="34" charset="-128"/>
              </a:defRPr>
            </a:lvl3pPr>
            <a:lvl4pPr marL="1600200" indent="-228600">
              <a:defRPr sz="1600" i="1">
                <a:solidFill>
                  <a:srgbClr val="6E6E6F"/>
                </a:solidFill>
                <a:latin typeface="Verdana" panose="020B0604030504040204" pitchFamily="34" charset="0"/>
                <a:ea typeface="MS PGothic" panose="020B0600070205080204" pitchFamily="34" charset="-128"/>
              </a:defRPr>
            </a:lvl4pPr>
            <a:lvl5pPr marL="2057400" indent="-228600">
              <a:defRPr sz="16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9pPr>
          </a:lstStyle>
          <a:p>
            <a:pPr eaLnBrk="1" hangingPunct="1"/>
            <a:r>
              <a:rPr lang="en-GB" altLang="en-US" sz="2000" i="0">
                <a:solidFill>
                  <a:schemeClr val="bg1"/>
                </a:solidFill>
                <a:latin typeface="Lucida Sans" panose="020B0602030504020204" pitchFamily="34" charset="0"/>
              </a:rPr>
              <a:t>/</a:t>
            </a:r>
            <a:r>
              <a:rPr lang="en-GB" altLang="en-US" sz="2000" i="0" err="1">
                <a:solidFill>
                  <a:schemeClr val="bg1"/>
                </a:solidFill>
                <a:latin typeface="Lucida Sans" panose="020B0602030504020204" pitchFamily="34" charset="0"/>
              </a:rPr>
              <a:t>imperialcareersevents</a:t>
            </a:r>
            <a:endParaRPr lang="en-GB" altLang="en-US" sz="2000" i="0">
              <a:solidFill>
                <a:schemeClr val="bg1"/>
              </a:solidFill>
              <a:latin typeface="Lucida Sans" panose="020B0602030504020204" pitchFamily="34" charset="0"/>
            </a:endParaRPr>
          </a:p>
        </p:txBody>
      </p:sp>
      <p:sp>
        <p:nvSpPr>
          <p:cNvPr id="14" name="Text Box 8"/>
          <p:cNvSpPr txBox="1">
            <a:spLocks noChangeArrowheads="1"/>
          </p:cNvSpPr>
          <p:nvPr userDrawn="1"/>
        </p:nvSpPr>
        <p:spPr bwMode="auto">
          <a:xfrm>
            <a:off x="6284912" y="6469453"/>
            <a:ext cx="4342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i="1">
                <a:solidFill>
                  <a:srgbClr val="6E6E6F"/>
                </a:solidFill>
                <a:latin typeface="Verdana" panose="020B0604030504040204" pitchFamily="34" charset="0"/>
                <a:ea typeface="MS PGothic" panose="020B0600070205080204" pitchFamily="34" charset="-128"/>
              </a:defRPr>
            </a:lvl1pPr>
            <a:lvl2pPr marL="742950" indent="-285750">
              <a:defRPr sz="1600" i="1">
                <a:solidFill>
                  <a:srgbClr val="6E6E6F"/>
                </a:solidFill>
                <a:latin typeface="Verdana" panose="020B0604030504040204" pitchFamily="34" charset="0"/>
                <a:ea typeface="MS PGothic" panose="020B0600070205080204" pitchFamily="34" charset="-128"/>
              </a:defRPr>
            </a:lvl2pPr>
            <a:lvl3pPr marL="1143000" indent="-228600">
              <a:defRPr sz="1600" i="1">
                <a:solidFill>
                  <a:srgbClr val="6E6E6F"/>
                </a:solidFill>
                <a:latin typeface="Verdana" panose="020B0604030504040204" pitchFamily="34" charset="0"/>
                <a:ea typeface="MS PGothic" panose="020B0600070205080204" pitchFamily="34" charset="-128"/>
              </a:defRPr>
            </a:lvl3pPr>
            <a:lvl4pPr marL="1600200" indent="-228600">
              <a:defRPr sz="1600" i="1">
                <a:solidFill>
                  <a:srgbClr val="6E6E6F"/>
                </a:solidFill>
                <a:latin typeface="Verdana" panose="020B0604030504040204" pitchFamily="34" charset="0"/>
                <a:ea typeface="MS PGothic" panose="020B0600070205080204" pitchFamily="34" charset="-128"/>
              </a:defRPr>
            </a:lvl4pPr>
            <a:lvl5pPr marL="2057400" indent="-228600">
              <a:defRPr sz="16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9pPr>
          </a:lstStyle>
          <a:p>
            <a:pPr eaLnBrk="1" hangingPunct="1"/>
            <a:r>
              <a:rPr lang="en-GB" altLang="en-US" sz="2000" i="0">
                <a:solidFill>
                  <a:schemeClr val="bg1"/>
                </a:solidFill>
                <a:latin typeface="Lucida Sans" panose="020B0602030504020204" pitchFamily="34" charset="0"/>
              </a:rPr>
              <a:t>@</a:t>
            </a:r>
            <a:r>
              <a:rPr lang="en-GB" altLang="en-US" sz="2000" i="0" err="1">
                <a:solidFill>
                  <a:schemeClr val="bg1"/>
                </a:solidFill>
                <a:latin typeface="Lucida Sans" panose="020B0602030504020204" pitchFamily="34" charset="0"/>
              </a:rPr>
              <a:t>imperialcareers</a:t>
            </a:r>
            <a:endParaRPr lang="en-GB" altLang="en-US" sz="2000" i="0">
              <a:solidFill>
                <a:schemeClr val="bg1"/>
              </a:solidFill>
              <a:latin typeface="Lucida Sans" panose="020B0602030504020204" pitchFamily="34" charset="0"/>
            </a:endParaRPr>
          </a:p>
        </p:txBody>
      </p:sp>
      <p:sp>
        <p:nvSpPr>
          <p:cNvPr id="15" name="Text Box 8"/>
          <p:cNvSpPr txBox="1">
            <a:spLocks noChangeArrowheads="1"/>
          </p:cNvSpPr>
          <p:nvPr userDrawn="1"/>
        </p:nvSpPr>
        <p:spPr bwMode="auto">
          <a:xfrm>
            <a:off x="431371" y="4002949"/>
            <a:ext cx="44810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600" i="1">
                <a:solidFill>
                  <a:srgbClr val="6E6E6F"/>
                </a:solidFill>
                <a:latin typeface="Verdana" panose="020B0604030504040204" pitchFamily="34" charset="0"/>
                <a:ea typeface="MS PGothic" panose="020B0600070205080204" pitchFamily="34" charset="-128"/>
              </a:defRPr>
            </a:lvl1pPr>
            <a:lvl2pPr marL="742950" indent="-285750">
              <a:defRPr sz="1600" i="1">
                <a:solidFill>
                  <a:srgbClr val="6E6E6F"/>
                </a:solidFill>
                <a:latin typeface="Verdana" panose="020B0604030504040204" pitchFamily="34" charset="0"/>
                <a:ea typeface="MS PGothic" panose="020B0600070205080204" pitchFamily="34" charset="-128"/>
              </a:defRPr>
            </a:lvl2pPr>
            <a:lvl3pPr marL="1143000" indent="-228600">
              <a:defRPr sz="1600" i="1">
                <a:solidFill>
                  <a:srgbClr val="6E6E6F"/>
                </a:solidFill>
                <a:latin typeface="Verdana" panose="020B0604030504040204" pitchFamily="34" charset="0"/>
                <a:ea typeface="MS PGothic" panose="020B0600070205080204" pitchFamily="34" charset="-128"/>
              </a:defRPr>
            </a:lvl3pPr>
            <a:lvl4pPr marL="1600200" indent="-228600">
              <a:defRPr sz="1600" i="1">
                <a:solidFill>
                  <a:srgbClr val="6E6E6F"/>
                </a:solidFill>
                <a:latin typeface="Verdana" panose="020B0604030504040204" pitchFamily="34" charset="0"/>
                <a:ea typeface="MS PGothic" panose="020B0600070205080204" pitchFamily="34" charset="-128"/>
              </a:defRPr>
            </a:lvl4pPr>
            <a:lvl5pPr marL="2057400" indent="-228600">
              <a:defRPr sz="16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9pPr>
          </a:lstStyle>
          <a:p>
            <a:pPr eaLnBrk="1" hangingPunct="1"/>
            <a:r>
              <a:rPr lang="en-GB" altLang="en-US" sz="2000" i="0">
                <a:solidFill>
                  <a:schemeClr val="tx1"/>
                </a:solidFill>
                <a:latin typeface="Lucida Sans" panose="020B0602030504020204" pitchFamily="34" charset="0"/>
              </a:rPr>
              <a:t>+44 (0)20 7594 8024</a:t>
            </a:r>
          </a:p>
        </p:txBody>
      </p:sp>
      <p:sp>
        <p:nvSpPr>
          <p:cNvPr id="16" name="Text Box 8"/>
          <p:cNvSpPr txBox="1">
            <a:spLocks noChangeArrowheads="1"/>
          </p:cNvSpPr>
          <p:nvPr userDrawn="1"/>
        </p:nvSpPr>
        <p:spPr bwMode="auto">
          <a:xfrm>
            <a:off x="432231" y="4394927"/>
            <a:ext cx="44802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600" i="1">
                <a:solidFill>
                  <a:srgbClr val="6E6E6F"/>
                </a:solidFill>
                <a:latin typeface="Verdana" panose="020B0604030504040204" pitchFamily="34" charset="0"/>
                <a:ea typeface="MS PGothic" panose="020B0600070205080204" pitchFamily="34" charset="-128"/>
              </a:defRPr>
            </a:lvl1pPr>
            <a:lvl2pPr marL="742950" indent="-285750">
              <a:defRPr sz="1600" i="1">
                <a:solidFill>
                  <a:srgbClr val="6E6E6F"/>
                </a:solidFill>
                <a:latin typeface="Verdana" panose="020B0604030504040204" pitchFamily="34" charset="0"/>
                <a:ea typeface="MS PGothic" panose="020B0600070205080204" pitchFamily="34" charset="-128"/>
              </a:defRPr>
            </a:lvl2pPr>
            <a:lvl3pPr marL="1143000" indent="-228600">
              <a:defRPr sz="1600" i="1">
                <a:solidFill>
                  <a:srgbClr val="6E6E6F"/>
                </a:solidFill>
                <a:latin typeface="Verdana" panose="020B0604030504040204" pitchFamily="34" charset="0"/>
                <a:ea typeface="MS PGothic" panose="020B0600070205080204" pitchFamily="34" charset="-128"/>
              </a:defRPr>
            </a:lvl3pPr>
            <a:lvl4pPr marL="1600200" indent="-228600">
              <a:defRPr sz="1600" i="1">
                <a:solidFill>
                  <a:srgbClr val="6E6E6F"/>
                </a:solidFill>
                <a:latin typeface="Verdana" panose="020B0604030504040204" pitchFamily="34" charset="0"/>
                <a:ea typeface="MS PGothic" panose="020B0600070205080204" pitchFamily="34" charset="-128"/>
              </a:defRPr>
            </a:lvl4pPr>
            <a:lvl5pPr marL="2057400" indent="-228600">
              <a:defRPr sz="16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9pPr>
          </a:lstStyle>
          <a:p>
            <a:pPr eaLnBrk="1" hangingPunct="1"/>
            <a:r>
              <a:rPr lang="en-GB" altLang="en-US" sz="2000" i="0">
                <a:solidFill>
                  <a:schemeClr val="tx1"/>
                </a:solidFill>
                <a:latin typeface="Lucida Sans" panose="020B0602030504020204" pitchFamily="34" charset="0"/>
              </a:rPr>
              <a:t>careers@imperial.ac.uk</a:t>
            </a:r>
          </a:p>
        </p:txBody>
      </p:sp>
      <p:sp>
        <p:nvSpPr>
          <p:cNvPr id="17" name="Text Box 8"/>
          <p:cNvSpPr txBox="1">
            <a:spLocks noChangeArrowheads="1"/>
          </p:cNvSpPr>
          <p:nvPr userDrawn="1"/>
        </p:nvSpPr>
        <p:spPr bwMode="auto">
          <a:xfrm>
            <a:off x="431371" y="1709055"/>
            <a:ext cx="5805619"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600" i="1">
                <a:solidFill>
                  <a:srgbClr val="6E6E6F"/>
                </a:solidFill>
                <a:latin typeface="Verdana" panose="020B0604030504040204" pitchFamily="34" charset="0"/>
                <a:ea typeface="MS PGothic" panose="020B0600070205080204" pitchFamily="34" charset="-128"/>
              </a:defRPr>
            </a:lvl1pPr>
            <a:lvl2pPr marL="742950" indent="-285750">
              <a:defRPr sz="1600" i="1">
                <a:solidFill>
                  <a:srgbClr val="6E6E6F"/>
                </a:solidFill>
                <a:latin typeface="Verdana" panose="020B0604030504040204" pitchFamily="34" charset="0"/>
                <a:ea typeface="MS PGothic" panose="020B0600070205080204" pitchFamily="34" charset="-128"/>
              </a:defRPr>
            </a:lvl2pPr>
            <a:lvl3pPr marL="1143000" indent="-228600">
              <a:defRPr sz="1600" i="1">
                <a:solidFill>
                  <a:srgbClr val="6E6E6F"/>
                </a:solidFill>
                <a:latin typeface="Verdana" panose="020B0604030504040204" pitchFamily="34" charset="0"/>
                <a:ea typeface="MS PGothic" panose="020B0600070205080204" pitchFamily="34" charset="-128"/>
              </a:defRPr>
            </a:lvl3pPr>
            <a:lvl4pPr marL="1600200" indent="-228600">
              <a:defRPr sz="1600" i="1">
                <a:solidFill>
                  <a:srgbClr val="6E6E6F"/>
                </a:solidFill>
                <a:latin typeface="Verdana" panose="020B0604030504040204" pitchFamily="34" charset="0"/>
                <a:ea typeface="MS PGothic" panose="020B0600070205080204" pitchFamily="34" charset="-128"/>
              </a:defRPr>
            </a:lvl4pPr>
            <a:lvl5pPr marL="2057400" indent="-228600">
              <a:defRPr sz="16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9pPr>
          </a:lstStyle>
          <a:p>
            <a:pPr eaLnBrk="1" hangingPunct="1"/>
            <a:r>
              <a:rPr lang="en-GB" altLang="en-US" sz="2800" i="0">
                <a:solidFill>
                  <a:schemeClr val="tx1"/>
                </a:solidFill>
                <a:latin typeface="Lucida Sans" panose="020B0602030504020204" pitchFamily="34" charset="0"/>
              </a:rPr>
              <a:t>Sherfield Building (L.5)</a:t>
            </a:r>
          </a:p>
          <a:p>
            <a:pPr eaLnBrk="1" hangingPunct="1"/>
            <a:r>
              <a:rPr lang="en-GB" altLang="en-US" sz="2000" i="0">
                <a:solidFill>
                  <a:schemeClr val="tx1"/>
                </a:solidFill>
                <a:latin typeface="Lucida Sans" panose="020B0602030504020204" pitchFamily="34" charset="0"/>
              </a:rPr>
              <a:t>South Kensington Campus</a:t>
            </a:r>
          </a:p>
          <a:p>
            <a:pPr eaLnBrk="1" hangingPunct="1"/>
            <a:r>
              <a:rPr lang="en-GB" altLang="en-US" sz="2000" i="0">
                <a:solidFill>
                  <a:schemeClr val="tx1"/>
                </a:solidFill>
                <a:latin typeface="Lucida Sans" panose="020B0602030504020204" pitchFamily="34" charset="0"/>
              </a:rPr>
              <a:t>London SW7 2AZ</a:t>
            </a:r>
          </a:p>
        </p:txBody>
      </p:sp>
      <p:sp>
        <p:nvSpPr>
          <p:cNvPr id="18" name="Text Box 8"/>
          <p:cNvSpPr txBox="1">
            <a:spLocks noChangeArrowheads="1"/>
          </p:cNvSpPr>
          <p:nvPr userDrawn="1"/>
        </p:nvSpPr>
        <p:spPr bwMode="auto">
          <a:xfrm>
            <a:off x="431371" y="3101189"/>
            <a:ext cx="448108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600" i="1">
                <a:solidFill>
                  <a:srgbClr val="6E6E6F"/>
                </a:solidFill>
                <a:latin typeface="Verdana" panose="020B0604030504040204" pitchFamily="34" charset="0"/>
                <a:ea typeface="MS PGothic" panose="020B0600070205080204" pitchFamily="34" charset="-128"/>
              </a:defRPr>
            </a:lvl1pPr>
            <a:lvl2pPr marL="742950" indent="-285750">
              <a:defRPr sz="1600" i="1">
                <a:solidFill>
                  <a:srgbClr val="6E6E6F"/>
                </a:solidFill>
                <a:latin typeface="Verdana" panose="020B0604030504040204" pitchFamily="34" charset="0"/>
                <a:ea typeface="MS PGothic" panose="020B0600070205080204" pitchFamily="34" charset="-128"/>
              </a:defRPr>
            </a:lvl2pPr>
            <a:lvl3pPr marL="1143000" indent="-228600">
              <a:defRPr sz="1600" i="1">
                <a:solidFill>
                  <a:srgbClr val="6E6E6F"/>
                </a:solidFill>
                <a:latin typeface="Verdana" panose="020B0604030504040204" pitchFamily="34" charset="0"/>
                <a:ea typeface="MS PGothic" panose="020B0600070205080204" pitchFamily="34" charset="-128"/>
              </a:defRPr>
            </a:lvl3pPr>
            <a:lvl4pPr marL="1600200" indent="-228600">
              <a:defRPr sz="1600" i="1">
                <a:solidFill>
                  <a:srgbClr val="6E6E6F"/>
                </a:solidFill>
                <a:latin typeface="Verdana" panose="020B0604030504040204" pitchFamily="34" charset="0"/>
                <a:ea typeface="MS PGothic" panose="020B0600070205080204" pitchFamily="34" charset="-128"/>
              </a:defRPr>
            </a:lvl4pPr>
            <a:lvl5pPr marL="2057400" indent="-228600">
              <a:defRPr sz="16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9pPr>
          </a:lstStyle>
          <a:p>
            <a:pPr eaLnBrk="1" hangingPunct="1"/>
            <a:r>
              <a:rPr lang="en-GB" altLang="en-US" sz="2000" b="1" i="0">
                <a:solidFill>
                  <a:schemeClr val="tx1"/>
                </a:solidFill>
                <a:latin typeface="Lucida Sans" panose="020B0602030504020204" pitchFamily="34" charset="0"/>
              </a:rPr>
              <a:t>Monday - Friday</a:t>
            </a:r>
            <a:r>
              <a:rPr lang="en-GB" altLang="en-US" sz="2000" i="0">
                <a:solidFill>
                  <a:schemeClr val="tx1"/>
                </a:solidFill>
                <a:latin typeface="Lucida Sans" panose="020B0602030504020204" pitchFamily="34" charset="0"/>
              </a:rPr>
              <a:t> </a:t>
            </a:r>
          </a:p>
          <a:p>
            <a:pPr lvl="1" eaLnBrk="1" hangingPunct="1"/>
            <a:r>
              <a:rPr lang="en-GB" altLang="en-US" sz="2000" i="0">
                <a:solidFill>
                  <a:schemeClr val="tx1"/>
                </a:solidFill>
                <a:latin typeface="Lucida Sans" panose="020B0602030504020204" pitchFamily="34" charset="0"/>
              </a:rPr>
              <a:t>10:00 – 17:15</a:t>
            </a:r>
          </a:p>
        </p:txBody>
      </p:sp>
      <p:sp>
        <p:nvSpPr>
          <p:cNvPr id="19" name="Text Box 8"/>
          <p:cNvSpPr txBox="1">
            <a:spLocks noChangeArrowheads="1"/>
          </p:cNvSpPr>
          <p:nvPr userDrawn="1"/>
        </p:nvSpPr>
        <p:spPr bwMode="auto">
          <a:xfrm>
            <a:off x="431372" y="1033243"/>
            <a:ext cx="76746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600" i="1">
                <a:solidFill>
                  <a:srgbClr val="6E6E6F"/>
                </a:solidFill>
                <a:latin typeface="Verdana" panose="020B0604030504040204" pitchFamily="34" charset="0"/>
                <a:ea typeface="MS PGothic" panose="020B0600070205080204" pitchFamily="34" charset="-128"/>
              </a:defRPr>
            </a:lvl1pPr>
            <a:lvl2pPr marL="742950" indent="-285750">
              <a:defRPr sz="1600" i="1">
                <a:solidFill>
                  <a:srgbClr val="6E6E6F"/>
                </a:solidFill>
                <a:latin typeface="Verdana" panose="020B0604030504040204" pitchFamily="34" charset="0"/>
                <a:ea typeface="MS PGothic" panose="020B0600070205080204" pitchFamily="34" charset="-128"/>
              </a:defRPr>
            </a:lvl2pPr>
            <a:lvl3pPr marL="1143000" indent="-228600">
              <a:defRPr sz="1600" i="1">
                <a:solidFill>
                  <a:srgbClr val="6E6E6F"/>
                </a:solidFill>
                <a:latin typeface="Verdana" panose="020B0604030504040204" pitchFamily="34" charset="0"/>
                <a:ea typeface="MS PGothic" panose="020B0600070205080204" pitchFamily="34" charset="-128"/>
              </a:defRPr>
            </a:lvl3pPr>
            <a:lvl4pPr marL="1600200" indent="-228600">
              <a:defRPr sz="1600" i="1">
                <a:solidFill>
                  <a:srgbClr val="6E6E6F"/>
                </a:solidFill>
                <a:latin typeface="Verdana" panose="020B0604030504040204" pitchFamily="34" charset="0"/>
                <a:ea typeface="MS PGothic" panose="020B0600070205080204" pitchFamily="34" charset="-128"/>
              </a:defRPr>
            </a:lvl4pPr>
            <a:lvl5pPr marL="2057400" indent="-228600">
              <a:defRPr sz="16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9pPr>
          </a:lstStyle>
          <a:p>
            <a:pPr eaLnBrk="1" hangingPunct="1"/>
            <a:r>
              <a:rPr lang="en-GB" altLang="en-US" sz="4000" b="1" i="0">
                <a:solidFill>
                  <a:schemeClr val="tx1"/>
                </a:solidFill>
                <a:latin typeface="Arial" panose="020B0604020202020204" pitchFamily="34" charset="0"/>
                <a:cs typeface="Arial" panose="020B0604020202020204" pitchFamily="34" charset="0"/>
              </a:rPr>
              <a:t>The Careers Service</a:t>
            </a:r>
            <a:endParaRPr lang="en-GB" altLang="en-US" sz="3200" b="1" i="0">
              <a:solidFill>
                <a:schemeClr val="tx1"/>
              </a:solidFill>
              <a:latin typeface="Arial" panose="020B0604020202020204" pitchFamily="34" charset="0"/>
              <a:cs typeface="Arial" panose="020B0604020202020204" pitchFamily="34" charset="0"/>
            </a:endParaRPr>
          </a:p>
        </p:txBody>
      </p:sp>
      <p:pic>
        <p:nvPicPr>
          <p:cNvPr id="1026" name="Picture 2" descr="Image result for instagram png">
            <a:hlinkClick r:id="rId7"/>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751455" y="5729528"/>
            <a:ext cx="487756" cy="365817"/>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8"/>
          <p:cNvSpPr txBox="1">
            <a:spLocks noChangeArrowheads="1"/>
          </p:cNvSpPr>
          <p:nvPr userDrawn="1"/>
        </p:nvSpPr>
        <p:spPr bwMode="auto">
          <a:xfrm>
            <a:off x="6284910" y="5710477"/>
            <a:ext cx="43422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i="1">
                <a:solidFill>
                  <a:srgbClr val="6E6E6F"/>
                </a:solidFill>
                <a:latin typeface="Verdana" panose="020B0604030504040204" pitchFamily="34" charset="0"/>
                <a:ea typeface="MS PGothic" panose="020B0600070205080204" pitchFamily="34" charset="-128"/>
              </a:defRPr>
            </a:lvl1pPr>
            <a:lvl2pPr marL="742950" indent="-285750">
              <a:defRPr sz="1600" i="1">
                <a:solidFill>
                  <a:srgbClr val="6E6E6F"/>
                </a:solidFill>
                <a:latin typeface="Verdana" panose="020B0604030504040204" pitchFamily="34" charset="0"/>
                <a:ea typeface="MS PGothic" panose="020B0600070205080204" pitchFamily="34" charset="-128"/>
              </a:defRPr>
            </a:lvl2pPr>
            <a:lvl3pPr marL="1143000" indent="-228600">
              <a:defRPr sz="1600" i="1">
                <a:solidFill>
                  <a:srgbClr val="6E6E6F"/>
                </a:solidFill>
                <a:latin typeface="Verdana" panose="020B0604030504040204" pitchFamily="34" charset="0"/>
                <a:ea typeface="MS PGothic" panose="020B0600070205080204" pitchFamily="34" charset="-128"/>
              </a:defRPr>
            </a:lvl3pPr>
            <a:lvl4pPr marL="1600200" indent="-228600">
              <a:defRPr sz="1600" i="1">
                <a:solidFill>
                  <a:srgbClr val="6E6E6F"/>
                </a:solidFill>
                <a:latin typeface="Verdana" panose="020B0604030504040204" pitchFamily="34" charset="0"/>
                <a:ea typeface="MS PGothic" panose="020B0600070205080204" pitchFamily="34" charset="-128"/>
              </a:defRPr>
            </a:lvl4pPr>
            <a:lvl5pPr marL="2057400" indent="-228600">
              <a:defRPr sz="1600" i="1">
                <a:solidFill>
                  <a:srgbClr val="6E6E6F"/>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1600" i="1">
                <a:solidFill>
                  <a:srgbClr val="6E6E6F"/>
                </a:solidFill>
                <a:latin typeface="Verdana" panose="020B0604030504040204" pitchFamily="34" charset="0"/>
                <a:ea typeface="MS PGothic" panose="020B0600070205080204" pitchFamily="34" charset="-128"/>
              </a:defRPr>
            </a:lvl9pPr>
          </a:lstStyle>
          <a:p>
            <a:pPr eaLnBrk="1" hangingPunct="1"/>
            <a:r>
              <a:rPr lang="en-GB" altLang="en-US" sz="2000" i="0">
                <a:solidFill>
                  <a:schemeClr val="bg1"/>
                </a:solidFill>
                <a:latin typeface="Lucida Sans" panose="020B0602030504020204" pitchFamily="34" charset="0"/>
              </a:rPr>
              <a:t>@</a:t>
            </a:r>
            <a:r>
              <a:rPr lang="en-GB" altLang="en-US" sz="2000" i="0" err="1">
                <a:solidFill>
                  <a:schemeClr val="bg1"/>
                </a:solidFill>
                <a:latin typeface="Lucida Sans" panose="020B0602030504020204" pitchFamily="34" charset="0"/>
              </a:rPr>
              <a:t>ic_careers</a:t>
            </a:r>
            <a:endParaRPr lang="en-GB" altLang="en-US" sz="2000" i="0">
              <a:solidFill>
                <a:schemeClr val="bg1"/>
              </a:solidFill>
              <a:latin typeface="Lucida Sans" panose="020B0602030504020204" pitchFamily="34" charset="0"/>
            </a:endParaRPr>
          </a:p>
        </p:txBody>
      </p:sp>
      <p:pic>
        <p:nvPicPr>
          <p:cNvPr id="21" name="Picture 2" descr="Image result for twitter 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751455" y="6487651"/>
            <a:ext cx="490624" cy="367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8743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and Content Khaki">
    <p:bg>
      <p:bgPr>
        <a:solidFill>
          <a:srgbClr val="98FB98">
            <a:alpha val="30000"/>
          </a:srgb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28E87748-5DCD-4A6C-B7E7-9F54FB4ACAA2}"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buClr>
                <a:schemeClr val="accent6"/>
              </a:buClr>
              <a:defRPr sz="1800"/>
            </a:lvl3pPr>
            <a:lvl4pPr>
              <a:buClr>
                <a:schemeClr val="accent6"/>
              </a:buClr>
              <a:defRPr sz="1800"/>
            </a:lvl4pPr>
            <a:lvl5pPr>
              <a:buClr>
                <a:schemeClr val="accent6"/>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tx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53297397"/>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6CA7DC35-080C-4225-A079-A3F4EEEC7409}"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tx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372517683"/>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and Tex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CA653EF7-E1EA-48AE-9088-4CA5D8F3ECAD}"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buClr>
                <a:srgbClr val="00FF7F"/>
              </a:buClr>
              <a:defRPr sz="1800"/>
            </a:lvl3pPr>
            <a:lvl4pPr>
              <a:buClr>
                <a:srgbClr val="00FF7F"/>
              </a:buClr>
              <a:defRPr sz="1800"/>
            </a:lvl4pPr>
            <a:lvl5pPr>
              <a:buClr>
                <a:srgbClr val="00FF7F"/>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tx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357091324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ntent and Text Khaki">
    <p:bg>
      <p:bgPr>
        <a:solidFill>
          <a:srgbClr val="98FB98">
            <a:alpha val="30000"/>
          </a:srgb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CFD3F597-E58B-4E84-A2B3-B02D7D722A90}"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buClr>
                <a:srgbClr val="006400"/>
              </a:buClr>
              <a:defRPr sz="1800"/>
            </a:lvl3pPr>
            <a:lvl4pPr>
              <a:buClr>
                <a:srgbClr val="006400"/>
              </a:buClr>
              <a:defRPr sz="1800"/>
            </a:lvl4pPr>
            <a:lvl5pPr>
              <a:buClr>
                <a:srgbClr val="006400"/>
              </a:buCl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tx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152261868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0DE74AF6-A5D7-4D2D-BFA1-8BE979B01696}" type="datetime1">
              <a:rPr lang="en-GB" smtClean="0"/>
              <a:t>08/10/2025</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tx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Tree>
    <p:extLst>
      <p:ext uri="{BB962C8B-B14F-4D97-AF65-F5344CB8AC3E}">
        <p14:creationId xmlns:p14="http://schemas.microsoft.com/office/powerpoint/2010/main" val="61916884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Large Image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29890EFB-FDC4-44C3-887A-04A753163282}" type="datetime1">
              <a:rPr lang="en-GB" smtClean="0"/>
              <a:t>08/10/2025</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tx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Tree>
    <p:extLst>
      <p:ext uri="{BB962C8B-B14F-4D97-AF65-F5344CB8AC3E}">
        <p14:creationId xmlns:p14="http://schemas.microsoft.com/office/powerpoint/2010/main" val="394659009"/>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arge Image Khaki">
    <p:bg>
      <p:bgPr>
        <a:solidFill>
          <a:srgbClr val="98FB98">
            <a:alpha val="30000"/>
          </a:srgb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C82A1737-B2C1-48D6-B09A-22D0AF676D1D}" type="datetime1">
              <a:rPr lang="en-GB" smtClean="0"/>
              <a:t>08/10/2025</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tx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Tree>
    <p:extLst>
      <p:ext uri="{BB962C8B-B14F-4D97-AF65-F5344CB8AC3E}">
        <p14:creationId xmlns:p14="http://schemas.microsoft.com/office/powerpoint/2010/main" val="94025827"/>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3"/>
            <a:ext cx="12193489" cy="6857999"/>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560486760"/>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tx1"/>
        </a:solidFill>
        <a:effectLst/>
      </p:bgPr>
    </p:bg>
    <p:spTree>
      <p:nvGrpSpPr>
        <p:cNvPr id="1" name=""/>
        <p:cNvGrpSpPr/>
        <p:nvPr/>
      </p:nvGrpSpPr>
      <p:grpSpPr>
        <a:xfrm>
          <a:off x="0" y="0"/>
          <a:ext cx="0" cy="0"/>
          <a:chOff x="0" y="0"/>
          <a:chExt cx="0" cy="0"/>
        </a:xfrm>
      </p:grpSpPr>
      <p:pic>
        <p:nvPicPr>
          <p:cNvPr id="12" name="Picture 11" descr="A green and black logo&#10;&#10;Description automatically generated">
            <a:extLst>
              <a:ext uri="{FF2B5EF4-FFF2-40B4-BE49-F238E27FC236}">
                <a16:creationId xmlns:a16="http://schemas.microsoft.com/office/drawing/2014/main" id="{98DBF964-2C27-A4D1-7AEE-2AE56263D6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0270" y="327819"/>
            <a:ext cx="11536293" cy="2212780"/>
          </a:xfrm>
          <a:prstGeom prst="rect">
            <a:avLst/>
          </a:prstGeom>
        </p:spPr>
      </p:pic>
    </p:spTree>
    <p:extLst>
      <p:ext uri="{BB962C8B-B14F-4D97-AF65-F5344CB8AC3E}">
        <p14:creationId xmlns:p14="http://schemas.microsoft.com/office/powerpoint/2010/main" val="349850804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rgbClr val="98FB98"/>
                </a:solidFill>
              </a:defRPr>
            </a:lvl1pPr>
          </a:lstStyle>
          <a:p>
            <a:r>
              <a:rPr lang="en-GB"/>
              <a:t>Click to edit Master title style</a:t>
            </a:r>
          </a:p>
        </p:txBody>
      </p:sp>
      <p:pic>
        <p:nvPicPr>
          <p:cNvPr id="10" name="Picture 9">
            <a:extLst>
              <a:ext uri="{FF2B5EF4-FFF2-40B4-BE49-F238E27FC236}">
                <a16:creationId xmlns:a16="http://schemas.microsoft.com/office/drawing/2014/main" id="{C29DDF72-DF0B-FA74-2E07-D490692B3F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8188" y="327819"/>
            <a:ext cx="3964683" cy="1097237"/>
          </a:xfrm>
          <a:prstGeom prst="rect">
            <a:avLst/>
          </a:prstGeom>
        </p:spPr>
      </p:pic>
    </p:spTree>
    <p:extLst>
      <p:ext uri="{BB962C8B-B14F-4D97-AF65-F5344CB8AC3E}">
        <p14:creationId xmlns:p14="http://schemas.microsoft.com/office/powerpoint/2010/main" val="28453063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8A2C-2B32-3C4C-B036-7BE7F034063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049BC2E-205C-D240-9F71-9156FBE6FC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16A3B83C-5F68-8545-B96B-4D514ACE5F6C}"/>
              </a:ext>
            </a:extLst>
          </p:cNvPr>
          <p:cNvSpPr>
            <a:spLocks noGrp="1"/>
          </p:cNvSpPr>
          <p:nvPr>
            <p:ph type="dt" sz="half" idx="10"/>
          </p:nvPr>
        </p:nvSpPr>
        <p:spPr/>
        <p:txBody>
          <a:bodyPr/>
          <a:lstStyle/>
          <a:p>
            <a:fld id="{219F9151-614C-C249-801F-BF7AA061E72A}" type="datetimeFigureOut">
              <a:rPr lang="en-US" smtClean="0"/>
              <a:t>10/8/2025</a:t>
            </a:fld>
            <a:endParaRPr lang="en-US"/>
          </a:p>
        </p:txBody>
      </p:sp>
      <p:sp>
        <p:nvSpPr>
          <p:cNvPr id="5" name="Footer Placeholder 4">
            <a:extLst>
              <a:ext uri="{FF2B5EF4-FFF2-40B4-BE49-F238E27FC236}">
                <a16:creationId xmlns:a16="http://schemas.microsoft.com/office/drawing/2014/main" id="{EAF031B9-42AF-D24F-9C79-CCC89297A5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96034-F734-E645-AE3B-1C0F9044313F}"/>
              </a:ext>
            </a:extLst>
          </p:cNvPr>
          <p:cNvSpPr>
            <a:spLocks noGrp="1"/>
          </p:cNvSpPr>
          <p:nvPr>
            <p:ph type="sldNum" sz="quarter" idx="12"/>
          </p:nvPr>
        </p:nvSpPr>
        <p:spPr/>
        <p:txBody>
          <a:bodyPr/>
          <a:lstStyle/>
          <a:p>
            <a:fld id="{C9748842-9E04-C346-B8ED-0220CDD772A6}" type="slidenum">
              <a:rPr lang="en-US" smtClean="0"/>
              <a:t>‹#›</a:t>
            </a:fld>
            <a:endParaRPr lang="en-US"/>
          </a:p>
        </p:txBody>
      </p:sp>
    </p:spTree>
    <p:extLst>
      <p:ext uri="{BB962C8B-B14F-4D97-AF65-F5344CB8AC3E}">
        <p14:creationId xmlns:p14="http://schemas.microsoft.com/office/powerpoint/2010/main" val="11938321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8E19E-7C51-2D2C-254E-F363C418DE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5765729" cy="1847942"/>
          </a:xfrm>
        </p:spPr>
        <p:txBody>
          <a:bodyPr anchor="b"/>
          <a:lstStyle>
            <a:lvl1pPr algn="l">
              <a:lnSpc>
                <a:spcPct val="80000"/>
              </a:lnSpc>
              <a:defRPr sz="5000">
                <a:solidFill>
                  <a:srgbClr val="98FB98"/>
                </a:solidFill>
              </a:defRPr>
            </a:lvl1pPr>
          </a:lstStyle>
          <a:p>
            <a:r>
              <a:rPr lang="en-GB"/>
              <a:t>Click to edit Master title style</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448111"/>
            <a:ext cx="5765729" cy="1113560"/>
          </a:xfrm>
        </p:spPr>
        <p:txBody>
          <a:bodyPr/>
          <a:lstStyle>
            <a:lvl1pPr marL="0" indent="0" algn="l">
              <a:buNone/>
              <a:defRPr sz="2500">
                <a:solidFill>
                  <a:srgbClr val="98FB98"/>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35042041"/>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_Agenda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bg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fld id="{5CDB79B0-1599-4235-A4E9-1900DF758F4E}" type="datetime1">
              <a:rPr lang="en-GB" smtClean="0"/>
              <a:t>08/10/2025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Box 7">
            <a:extLst>
              <a:ext uri="{FF2B5EF4-FFF2-40B4-BE49-F238E27FC236}">
                <a16:creationId xmlns:a16="http://schemas.microsoft.com/office/drawing/2014/main" id="{F9C35426-417C-E41E-5A03-5974D3C79A08}"/>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bg1"/>
                </a:solidFill>
                <a:latin typeface="+mj-lt"/>
              </a:rPr>
              <a:t>Imperial College London</a:t>
            </a:r>
          </a:p>
        </p:txBody>
      </p:sp>
    </p:spTree>
    <p:extLst>
      <p:ext uri="{BB962C8B-B14F-4D97-AF65-F5344CB8AC3E}">
        <p14:creationId xmlns:p14="http://schemas.microsoft.com/office/powerpoint/2010/main" val="2922449686"/>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4134" y="1470444"/>
            <a:ext cx="5386917" cy="639761"/>
          </a:xfrm>
          <a:prstGeom prst="rect">
            <a:avLst/>
          </a:prstGeom>
        </p:spPr>
        <p:txBody>
          <a:bodyPr anchor="b"/>
          <a:lstStyle>
            <a:lvl1pPr marL="0" indent="0">
              <a:buNone/>
              <a:defRPr sz="2400" b="0" u="sng">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74134" y="2110205"/>
            <a:ext cx="5386917" cy="2990115"/>
          </a:xfrm>
          <a:prstGeom prst="rect">
            <a:avLst/>
          </a:prstGeom>
        </p:spPr>
        <p:txBody>
          <a:bodyPr/>
          <a:lstStyle>
            <a:lvl1pPr>
              <a:defRPr sz="2000" b="0" i="0">
                <a:solidFill>
                  <a:schemeClr val="tx2"/>
                </a:solidFill>
                <a:latin typeface="+mn-lt"/>
                <a:cs typeface="MetaOT-Book"/>
              </a:defRPr>
            </a:lvl1pPr>
            <a:lvl2pPr>
              <a:defRPr sz="1800" b="0" i="0">
                <a:solidFill>
                  <a:schemeClr val="tx2"/>
                </a:solidFill>
                <a:latin typeface="+mn-lt"/>
                <a:cs typeface="MetaOT-Book"/>
              </a:defRPr>
            </a:lvl2pPr>
            <a:lvl3pPr>
              <a:defRPr sz="1600" b="0" i="0">
                <a:solidFill>
                  <a:schemeClr val="tx2"/>
                </a:solidFill>
                <a:latin typeface="+mn-lt"/>
                <a:cs typeface="MetaOT-Book"/>
              </a:defRPr>
            </a:lvl3pPr>
            <a:lvl4pPr>
              <a:defRPr sz="1400" b="0" i="0">
                <a:solidFill>
                  <a:schemeClr val="tx2"/>
                </a:solidFill>
                <a:latin typeface="+mn-lt"/>
                <a:cs typeface="MetaOT-Book"/>
              </a:defRPr>
            </a:lvl4pPr>
            <a:lvl5pPr>
              <a:defRPr sz="1200" b="0" i="0">
                <a:solidFill>
                  <a:schemeClr val="tx2"/>
                </a:solidFill>
                <a:latin typeface="+mn-lt"/>
                <a:cs typeface="MetaOT-Book"/>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470443"/>
            <a:ext cx="5389033" cy="639762"/>
          </a:xfrm>
          <a:prstGeom prst="rect">
            <a:avLst/>
          </a:prstGeom>
        </p:spPr>
        <p:txBody>
          <a:bodyPr anchor="b"/>
          <a:lstStyle>
            <a:lvl1pPr marL="0" indent="0">
              <a:buNone/>
              <a:defRPr sz="2400" b="0" u="sng">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10205"/>
            <a:ext cx="5389033" cy="2990115"/>
          </a:xfrm>
          <a:prstGeom prst="rect">
            <a:avLst/>
          </a:prstGeom>
        </p:spPr>
        <p:txBody>
          <a:bodyPr/>
          <a:lstStyle>
            <a:lvl1pPr>
              <a:defRPr sz="2000" b="0" i="0">
                <a:solidFill>
                  <a:schemeClr val="tx2"/>
                </a:solidFill>
                <a:latin typeface="+mn-lt"/>
                <a:cs typeface="MetaOT-Book"/>
              </a:defRPr>
            </a:lvl1pPr>
            <a:lvl2pPr>
              <a:defRPr sz="1800" b="0" i="0">
                <a:solidFill>
                  <a:schemeClr val="tx2"/>
                </a:solidFill>
                <a:latin typeface="+mn-lt"/>
                <a:cs typeface="MetaOT-Book"/>
              </a:defRPr>
            </a:lvl2pPr>
            <a:lvl3pPr>
              <a:defRPr sz="1600" b="0" i="0">
                <a:solidFill>
                  <a:schemeClr val="tx2"/>
                </a:solidFill>
                <a:latin typeface="+mn-lt"/>
                <a:cs typeface="MetaOT-Book"/>
              </a:defRPr>
            </a:lvl3pPr>
            <a:lvl4pPr>
              <a:defRPr sz="1400" b="0" i="0">
                <a:solidFill>
                  <a:schemeClr val="tx2"/>
                </a:solidFill>
                <a:latin typeface="+mn-lt"/>
                <a:cs typeface="MetaOT-Book"/>
              </a:defRPr>
            </a:lvl4pPr>
            <a:lvl5pPr>
              <a:defRPr sz="1200" b="0" i="0">
                <a:solidFill>
                  <a:schemeClr val="tx2"/>
                </a:solidFill>
                <a:latin typeface="+mn-lt"/>
                <a:cs typeface="MetaOT-Book"/>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p:cNvSpPr>
            <a:spLocks noGrp="1"/>
          </p:cNvSpPr>
          <p:nvPr>
            <p:ph type="title"/>
          </p:nvPr>
        </p:nvSpPr>
        <p:spPr>
          <a:xfrm>
            <a:off x="474133" y="632335"/>
            <a:ext cx="7542211" cy="533219"/>
          </a:xfrm>
          <a:prstGeom prst="rect">
            <a:avLst/>
          </a:prstGeom>
        </p:spPr>
        <p:txBody>
          <a:bodyPr/>
          <a:lstStyle>
            <a:lvl1pPr>
              <a:defRPr b="1">
                <a:solidFill>
                  <a:srgbClr val="002060"/>
                </a:solidFill>
                <a:latin typeface="+mj-lt"/>
                <a:cs typeface="MetaOT-Bold"/>
              </a:defRPr>
            </a:lvl1pPr>
          </a:lstStyle>
          <a:p>
            <a:r>
              <a:rPr lang="en-GB"/>
              <a:t>Click to edit Master title style</a:t>
            </a:r>
            <a:endParaRPr lang="en-US"/>
          </a:p>
        </p:txBody>
      </p:sp>
    </p:spTree>
    <p:extLst>
      <p:ext uri="{BB962C8B-B14F-4D97-AF65-F5344CB8AC3E}">
        <p14:creationId xmlns:p14="http://schemas.microsoft.com/office/powerpoint/2010/main" val="32435688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04255735-5D72-4D81-AC3A-30794ABA8CD1}" type="datetime1">
              <a:rPr lang="en-GB" smtClean="0"/>
              <a:t>08/10/2025</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r>
              <a:rPr lang="en-US"/>
              <a:t>Edit this text via Insert &gt; Header and Footer</a:t>
            </a:r>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468DA1BB-77E7-4E1B-8DAD-E08F2FE500C3}" type="slidenum">
              <a:rPr lang="en-GB" smtClean="0"/>
              <a:t>‹#›</a:t>
            </a:fld>
            <a:endParaRPr lang="en-GB"/>
          </a:p>
        </p:txBody>
      </p:sp>
    </p:spTree>
    <p:extLst>
      <p:ext uri="{BB962C8B-B14F-4D97-AF65-F5344CB8AC3E}">
        <p14:creationId xmlns:p14="http://schemas.microsoft.com/office/powerpoint/2010/main" val="22545078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8910DE-7AF3-4A18-92FC-54C67362C8A1}"/>
              </a:ext>
            </a:extLst>
          </p:cNvPr>
          <p:cNvSpPr>
            <a:spLocks noGrp="1"/>
          </p:cNvSpPr>
          <p:nvPr>
            <p:ph type="dt" sz="half" idx="10"/>
          </p:nvPr>
        </p:nvSpPr>
        <p:spPr>
          <a:xfrm>
            <a:off x="838200" y="6356350"/>
            <a:ext cx="2743200" cy="365125"/>
          </a:xfrm>
          <a:prstGeom prst="rect">
            <a:avLst/>
          </a:prstGeom>
        </p:spPr>
        <p:txBody>
          <a:bodyPr/>
          <a:lstStyle/>
          <a:p>
            <a:fld id="{DC7581FD-6213-4AA0-9079-7AA1ECB86166}" type="datetime1">
              <a:rPr lang="en-GB" smtClean="0"/>
              <a:t>08/10/2025</a:t>
            </a:fld>
            <a:endParaRPr lang="en-GB"/>
          </a:p>
        </p:txBody>
      </p:sp>
      <p:sp>
        <p:nvSpPr>
          <p:cNvPr id="3" name="Footer Placeholder 2">
            <a:extLst>
              <a:ext uri="{FF2B5EF4-FFF2-40B4-BE49-F238E27FC236}">
                <a16:creationId xmlns:a16="http://schemas.microsoft.com/office/drawing/2014/main" id="{71FB55BC-4228-464D-908E-A7AC677E83C4}"/>
              </a:ext>
            </a:extLst>
          </p:cNvPr>
          <p:cNvSpPr>
            <a:spLocks noGrp="1"/>
          </p:cNvSpPr>
          <p:nvPr>
            <p:ph type="ftr" sz="quarter" idx="11"/>
          </p:nvPr>
        </p:nvSpPr>
        <p:spPr>
          <a:xfrm>
            <a:off x="4038600" y="6356350"/>
            <a:ext cx="4114800" cy="365125"/>
          </a:xfrm>
          <a:prstGeom prst="rect">
            <a:avLst/>
          </a:prstGeom>
        </p:spPr>
        <p:txBody>
          <a:bodyPr/>
          <a:lstStyle/>
          <a:p>
            <a:r>
              <a:rPr lang="en-US"/>
              <a:t>Edit this text via Insert &gt; Header and Footer</a:t>
            </a:r>
            <a:endParaRPr lang="en-GB"/>
          </a:p>
        </p:txBody>
      </p:sp>
      <p:sp>
        <p:nvSpPr>
          <p:cNvPr id="4" name="Slide Number Placeholder 3">
            <a:extLst>
              <a:ext uri="{FF2B5EF4-FFF2-40B4-BE49-F238E27FC236}">
                <a16:creationId xmlns:a16="http://schemas.microsoft.com/office/drawing/2014/main" id="{66636CDE-ABDD-4AE5-B666-B537B8550A09}"/>
              </a:ext>
            </a:extLst>
          </p:cNvPr>
          <p:cNvSpPr>
            <a:spLocks noGrp="1"/>
          </p:cNvSpPr>
          <p:nvPr>
            <p:ph type="sldNum" sz="quarter" idx="12"/>
          </p:nvPr>
        </p:nvSpPr>
        <p:spPr>
          <a:xfrm>
            <a:off x="8610600" y="6356350"/>
            <a:ext cx="2743200" cy="365125"/>
          </a:xfrm>
          <a:prstGeom prst="rect">
            <a:avLst/>
          </a:prstGeom>
        </p:spPr>
        <p:txBody>
          <a:bodyPr/>
          <a:lstStyle/>
          <a:p>
            <a:fld id="{B7017944-2688-466C-98B3-C3A2DD594EA6}" type="slidenum">
              <a:rPr lang="en-GB" smtClean="0"/>
              <a:t>‹#›</a:t>
            </a:fld>
            <a:endParaRPr lang="en-GB"/>
          </a:p>
        </p:txBody>
      </p:sp>
    </p:spTree>
    <p:extLst>
      <p:ext uri="{BB962C8B-B14F-4D97-AF65-F5344CB8AC3E}">
        <p14:creationId xmlns:p14="http://schemas.microsoft.com/office/powerpoint/2010/main" val="22842898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2143125"/>
            <a:ext cx="9144000" cy="1828406"/>
          </a:xfrm>
        </p:spPr>
        <p:txBody>
          <a:bodyPr anchor="b"/>
          <a:lstStyle>
            <a:lvl1pPr algn="l">
              <a:defRPr sz="48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17251" y="3978607"/>
            <a:ext cx="9144000" cy="1322348"/>
          </a:xfrm>
        </p:spPr>
        <p:txBody>
          <a:bodyPr/>
          <a:lstStyle>
            <a:lvl1pPr marL="0" indent="0" algn="l">
              <a:buNone/>
              <a:defRPr sz="34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7" name="Group 4">
            <a:extLst>
              <a:ext uri="{FF2B5EF4-FFF2-40B4-BE49-F238E27FC236}">
                <a16:creationId xmlns:a16="http://schemas.microsoft.com/office/drawing/2014/main" id="{F8E8FC79-BA3B-426E-0FA3-260A03B7CCAF}"/>
              </a:ext>
            </a:extLst>
          </p:cNvPr>
          <p:cNvGrpSpPr>
            <a:grpSpLocks noChangeAspect="1"/>
          </p:cNvGrpSpPr>
          <p:nvPr userDrawn="1"/>
        </p:nvGrpSpPr>
        <p:grpSpPr bwMode="auto">
          <a:xfrm>
            <a:off x="318492" y="238870"/>
            <a:ext cx="3850875" cy="318713"/>
            <a:chOff x="0" y="2620"/>
            <a:chExt cx="8192" cy="904"/>
          </a:xfrm>
          <a:solidFill>
            <a:schemeClr val="accent1"/>
          </a:solidFill>
        </p:grpSpPr>
        <p:sp>
          <p:nvSpPr>
            <p:cNvPr id="9" name="Freeform 5">
              <a:extLst>
                <a:ext uri="{FF2B5EF4-FFF2-40B4-BE49-F238E27FC236}">
                  <a16:creationId xmlns:a16="http://schemas.microsoft.com/office/drawing/2014/main" id="{FB093595-8DDB-FF9B-E4D6-3A6BB56091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0" name="Freeform 6">
              <a:extLst>
                <a:ext uri="{FF2B5EF4-FFF2-40B4-BE49-F238E27FC236}">
                  <a16:creationId xmlns:a16="http://schemas.microsoft.com/office/drawing/2014/main" id="{83443FE2-23A5-AFF9-0FF9-B60B14DB8B2C}"/>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1" name="Freeform 7">
              <a:extLst>
                <a:ext uri="{FF2B5EF4-FFF2-40B4-BE49-F238E27FC236}">
                  <a16:creationId xmlns:a16="http://schemas.microsoft.com/office/drawing/2014/main" id="{1B6C2AF2-79FE-8173-D5BE-A7157CC912B9}"/>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2" name="Freeform 8">
              <a:extLst>
                <a:ext uri="{FF2B5EF4-FFF2-40B4-BE49-F238E27FC236}">
                  <a16:creationId xmlns:a16="http://schemas.microsoft.com/office/drawing/2014/main" id="{4E523396-F02D-E47F-45A0-AE81C59E2359}"/>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3" name="Freeform 9">
              <a:extLst>
                <a:ext uri="{FF2B5EF4-FFF2-40B4-BE49-F238E27FC236}">
                  <a16:creationId xmlns:a16="http://schemas.microsoft.com/office/drawing/2014/main" id="{0EBBEAF6-2B13-2D57-70A9-B7AABA7667BE}"/>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4" name="Freeform 10">
              <a:extLst>
                <a:ext uri="{FF2B5EF4-FFF2-40B4-BE49-F238E27FC236}">
                  <a16:creationId xmlns:a16="http://schemas.microsoft.com/office/drawing/2014/main" id="{20779A94-3801-CD42-EF9F-9C8C0F0AA85C}"/>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5" name="Freeform 11">
              <a:extLst>
                <a:ext uri="{FF2B5EF4-FFF2-40B4-BE49-F238E27FC236}">
                  <a16:creationId xmlns:a16="http://schemas.microsoft.com/office/drawing/2014/main" id="{09454F63-77C7-59AA-73F3-B57BF56F7ABF}"/>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6" name="Freeform 12">
              <a:extLst>
                <a:ext uri="{FF2B5EF4-FFF2-40B4-BE49-F238E27FC236}">
                  <a16:creationId xmlns:a16="http://schemas.microsoft.com/office/drawing/2014/main" id="{4A3295FF-D597-B2FF-1F99-302CFC3B8355}"/>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grpSp>
      <p:sp>
        <p:nvSpPr>
          <p:cNvPr id="18" name="Text Placeholder 17">
            <a:extLst>
              <a:ext uri="{FF2B5EF4-FFF2-40B4-BE49-F238E27FC236}">
                <a16:creationId xmlns:a16="http://schemas.microsoft.com/office/drawing/2014/main" id="{C1B026B9-3E51-5733-811C-2FA3BC73B238}"/>
              </a:ext>
            </a:extLst>
          </p:cNvPr>
          <p:cNvSpPr>
            <a:spLocks noGrp="1"/>
          </p:cNvSpPr>
          <p:nvPr>
            <p:ph type="body" sz="quarter" idx="10"/>
          </p:nvPr>
        </p:nvSpPr>
        <p:spPr>
          <a:xfrm>
            <a:off x="317251" y="5878287"/>
            <a:ext cx="5620000" cy="740845"/>
          </a:xfrm>
        </p:spPr>
        <p:txBody>
          <a:bodyPr anchor="b"/>
          <a:lstStyle>
            <a:lvl1pPr>
              <a:defRPr>
                <a:solidFill>
                  <a:schemeClr val="accent1"/>
                </a:solidFill>
                <a:latin typeface="Imperial Sans Text Medium" panose="020B0603020202020204" pitchFamily="34" charset="0"/>
                <a:ea typeface="Inter Medium" panose="02000503000000020004" pitchFamily="2" charset="0"/>
              </a:defRPr>
            </a:lvl1pPr>
            <a:lvl2pPr>
              <a:defRPr>
                <a:solidFill>
                  <a:schemeClr val="accent1"/>
                </a:solidFill>
              </a:defRPr>
            </a:lvl2pPr>
            <a:lvl3pPr>
              <a:defRPr>
                <a:solidFill>
                  <a:schemeClr val="accent1"/>
                </a:solidFill>
                <a:latin typeface="+mn-lt"/>
                <a:ea typeface="Inter Medium" panose="02000503000000020004" pitchFamily="2" charset="0"/>
              </a:defRPr>
            </a:lvl3pPr>
            <a:lvl4pPr>
              <a:defRPr>
                <a:solidFill>
                  <a:schemeClr val="accent1"/>
                </a:solidFill>
                <a:latin typeface="+mn-lt"/>
                <a:ea typeface="Inter Medium" panose="02000503000000020004" pitchFamily="2" charset="0"/>
              </a:defRPr>
            </a:lvl4pPr>
            <a:lvl5pPr>
              <a:defRPr>
                <a:solidFill>
                  <a:schemeClr val="accent1"/>
                </a:solidFill>
                <a:latin typeface="+mn-lt"/>
                <a:ea typeface="Inter Medium" panose="02000503000000020004" pitchFamily="2" charset="0"/>
              </a:defRPr>
            </a:lvl5pPr>
            <a:lvl6pPr marL="1714412" indent="0">
              <a:buNone/>
              <a:defRPr/>
            </a:lvl6pPr>
          </a:lstStyle>
          <a:p>
            <a:pPr lvl="0"/>
            <a:r>
              <a:rPr lang="en-US"/>
              <a:t>Click to edit Master text styles</a:t>
            </a:r>
          </a:p>
        </p:txBody>
      </p:sp>
    </p:spTree>
    <p:extLst>
      <p:ext uri="{BB962C8B-B14F-4D97-AF65-F5344CB8AC3E}">
        <p14:creationId xmlns:p14="http://schemas.microsoft.com/office/powerpoint/2010/main" val="2433033340"/>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Slide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2143125"/>
            <a:ext cx="9144000" cy="1828406"/>
          </a:xfrm>
        </p:spPr>
        <p:txBody>
          <a:bodyPr anchor="b"/>
          <a:lstStyle>
            <a:lvl1pPr algn="l">
              <a:defRPr sz="48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17251" y="3978607"/>
            <a:ext cx="9144000" cy="1322348"/>
          </a:xfrm>
        </p:spPr>
        <p:txBody>
          <a:bodyPr/>
          <a:lstStyle>
            <a:lvl1pPr marL="0" indent="0" algn="l">
              <a:buNone/>
              <a:defRPr sz="34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7" name="Group 4">
            <a:extLst>
              <a:ext uri="{FF2B5EF4-FFF2-40B4-BE49-F238E27FC236}">
                <a16:creationId xmlns:a16="http://schemas.microsoft.com/office/drawing/2014/main" id="{F8E8FC79-BA3B-426E-0FA3-260A03B7CCAF}"/>
              </a:ext>
            </a:extLst>
          </p:cNvPr>
          <p:cNvGrpSpPr>
            <a:grpSpLocks noChangeAspect="1"/>
          </p:cNvGrpSpPr>
          <p:nvPr userDrawn="1"/>
        </p:nvGrpSpPr>
        <p:grpSpPr bwMode="auto">
          <a:xfrm>
            <a:off x="318492" y="238870"/>
            <a:ext cx="3850875" cy="318713"/>
            <a:chOff x="0" y="2620"/>
            <a:chExt cx="8192" cy="904"/>
          </a:xfrm>
          <a:solidFill>
            <a:schemeClr val="accent1"/>
          </a:solidFill>
        </p:grpSpPr>
        <p:sp>
          <p:nvSpPr>
            <p:cNvPr id="9" name="Freeform 5">
              <a:extLst>
                <a:ext uri="{FF2B5EF4-FFF2-40B4-BE49-F238E27FC236}">
                  <a16:creationId xmlns:a16="http://schemas.microsoft.com/office/drawing/2014/main" id="{FB093595-8DDB-FF9B-E4D6-3A6BB56091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0" name="Freeform 6">
              <a:extLst>
                <a:ext uri="{FF2B5EF4-FFF2-40B4-BE49-F238E27FC236}">
                  <a16:creationId xmlns:a16="http://schemas.microsoft.com/office/drawing/2014/main" id="{83443FE2-23A5-AFF9-0FF9-B60B14DB8B2C}"/>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1" name="Freeform 7">
              <a:extLst>
                <a:ext uri="{FF2B5EF4-FFF2-40B4-BE49-F238E27FC236}">
                  <a16:creationId xmlns:a16="http://schemas.microsoft.com/office/drawing/2014/main" id="{1B6C2AF2-79FE-8173-D5BE-A7157CC912B9}"/>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2" name="Freeform 8">
              <a:extLst>
                <a:ext uri="{FF2B5EF4-FFF2-40B4-BE49-F238E27FC236}">
                  <a16:creationId xmlns:a16="http://schemas.microsoft.com/office/drawing/2014/main" id="{4E523396-F02D-E47F-45A0-AE81C59E2359}"/>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3" name="Freeform 9">
              <a:extLst>
                <a:ext uri="{FF2B5EF4-FFF2-40B4-BE49-F238E27FC236}">
                  <a16:creationId xmlns:a16="http://schemas.microsoft.com/office/drawing/2014/main" id="{0EBBEAF6-2B13-2D57-70A9-B7AABA7667BE}"/>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4" name="Freeform 10">
              <a:extLst>
                <a:ext uri="{FF2B5EF4-FFF2-40B4-BE49-F238E27FC236}">
                  <a16:creationId xmlns:a16="http://schemas.microsoft.com/office/drawing/2014/main" id="{20779A94-3801-CD42-EF9F-9C8C0F0AA85C}"/>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5" name="Freeform 11">
              <a:extLst>
                <a:ext uri="{FF2B5EF4-FFF2-40B4-BE49-F238E27FC236}">
                  <a16:creationId xmlns:a16="http://schemas.microsoft.com/office/drawing/2014/main" id="{09454F63-77C7-59AA-73F3-B57BF56F7ABF}"/>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6" name="Freeform 12">
              <a:extLst>
                <a:ext uri="{FF2B5EF4-FFF2-40B4-BE49-F238E27FC236}">
                  <a16:creationId xmlns:a16="http://schemas.microsoft.com/office/drawing/2014/main" id="{4A3295FF-D597-B2FF-1F99-302CFC3B8355}"/>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grpSp>
      <p:sp>
        <p:nvSpPr>
          <p:cNvPr id="4" name="Text Placeholder 17">
            <a:extLst>
              <a:ext uri="{FF2B5EF4-FFF2-40B4-BE49-F238E27FC236}">
                <a16:creationId xmlns:a16="http://schemas.microsoft.com/office/drawing/2014/main" id="{6865F075-8D46-FC75-1812-092D894B94D5}"/>
              </a:ext>
            </a:extLst>
          </p:cNvPr>
          <p:cNvSpPr>
            <a:spLocks noGrp="1"/>
          </p:cNvSpPr>
          <p:nvPr>
            <p:ph type="body" sz="quarter" idx="10"/>
          </p:nvPr>
        </p:nvSpPr>
        <p:spPr>
          <a:xfrm>
            <a:off x="317251" y="5878287"/>
            <a:ext cx="5620000" cy="740845"/>
          </a:xfrm>
        </p:spPr>
        <p:txBody>
          <a:bodyPr anchor="b"/>
          <a:lstStyle>
            <a:lvl1pPr>
              <a:defRPr>
                <a:solidFill>
                  <a:schemeClr val="accent1"/>
                </a:solidFill>
                <a:latin typeface="Imperial Sans Text Medium" panose="020B0603020202020204" pitchFamily="34" charset="0"/>
                <a:ea typeface="Inter Medium" panose="02000503000000020004" pitchFamily="2" charset="0"/>
              </a:defRPr>
            </a:lvl1pPr>
            <a:lvl2pPr>
              <a:defRPr>
                <a:solidFill>
                  <a:schemeClr val="accent1"/>
                </a:solidFill>
              </a:defRPr>
            </a:lvl2pPr>
            <a:lvl3pPr>
              <a:defRPr>
                <a:solidFill>
                  <a:schemeClr val="accent1"/>
                </a:solidFill>
                <a:latin typeface="+mn-lt"/>
                <a:ea typeface="Inter Medium" panose="02000503000000020004" pitchFamily="2" charset="0"/>
              </a:defRPr>
            </a:lvl3pPr>
            <a:lvl4pPr>
              <a:defRPr>
                <a:solidFill>
                  <a:schemeClr val="accent1"/>
                </a:solidFill>
                <a:latin typeface="+mn-lt"/>
                <a:ea typeface="Inter Medium" panose="02000503000000020004" pitchFamily="2" charset="0"/>
              </a:defRPr>
            </a:lvl4pPr>
            <a:lvl5pPr>
              <a:defRPr>
                <a:solidFill>
                  <a:schemeClr val="accent1"/>
                </a:solidFill>
                <a:latin typeface="+mn-lt"/>
                <a:ea typeface="Inter Medium" panose="02000503000000020004" pitchFamily="2" charset="0"/>
              </a:defRPr>
            </a:lvl5pPr>
            <a:lvl6pPr marL="1714412" indent="0">
              <a:buNone/>
              <a:defRPr/>
            </a:lvl6pPr>
          </a:lstStyle>
          <a:p>
            <a:pPr lvl="0"/>
            <a:r>
              <a:rPr lang="en-US"/>
              <a:t>Click to edit Master text styles</a:t>
            </a:r>
          </a:p>
        </p:txBody>
      </p:sp>
    </p:spTree>
    <p:extLst>
      <p:ext uri="{BB962C8B-B14F-4D97-AF65-F5344CB8AC3E}">
        <p14:creationId xmlns:p14="http://schemas.microsoft.com/office/powerpoint/2010/main" val="33703244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itle Slide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2143125"/>
            <a:ext cx="9144000" cy="1828406"/>
          </a:xfrm>
        </p:spPr>
        <p:txBody>
          <a:bodyPr anchor="b"/>
          <a:lstStyle>
            <a:lvl1pPr algn="l">
              <a:defRPr sz="48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17251" y="3978607"/>
            <a:ext cx="9144000" cy="1322348"/>
          </a:xfrm>
        </p:spPr>
        <p:txBody>
          <a:bodyPr/>
          <a:lstStyle>
            <a:lvl1pPr marL="0" indent="0" algn="l">
              <a:buNone/>
              <a:defRPr sz="34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7" name="Group 4">
            <a:extLst>
              <a:ext uri="{FF2B5EF4-FFF2-40B4-BE49-F238E27FC236}">
                <a16:creationId xmlns:a16="http://schemas.microsoft.com/office/drawing/2014/main" id="{F8E8FC79-BA3B-426E-0FA3-260A03B7CCAF}"/>
              </a:ext>
            </a:extLst>
          </p:cNvPr>
          <p:cNvGrpSpPr>
            <a:grpSpLocks noChangeAspect="1"/>
          </p:cNvGrpSpPr>
          <p:nvPr userDrawn="1"/>
        </p:nvGrpSpPr>
        <p:grpSpPr bwMode="auto">
          <a:xfrm>
            <a:off x="318492" y="238870"/>
            <a:ext cx="3850875" cy="318713"/>
            <a:chOff x="0" y="2620"/>
            <a:chExt cx="8192" cy="904"/>
          </a:xfrm>
          <a:solidFill>
            <a:schemeClr val="accent1"/>
          </a:solidFill>
        </p:grpSpPr>
        <p:sp>
          <p:nvSpPr>
            <p:cNvPr id="9" name="Freeform 5">
              <a:extLst>
                <a:ext uri="{FF2B5EF4-FFF2-40B4-BE49-F238E27FC236}">
                  <a16:creationId xmlns:a16="http://schemas.microsoft.com/office/drawing/2014/main" id="{FB093595-8DDB-FF9B-E4D6-3A6BB56091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0" name="Freeform 6">
              <a:extLst>
                <a:ext uri="{FF2B5EF4-FFF2-40B4-BE49-F238E27FC236}">
                  <a16:creationId xmlns:a16="http://schemas.microsoft.com/office/drawing/2014/main" id="{83443FE2-23A5-AFF9-0FF9-B60B14DB8B2C}"/>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1" name="Freeform 7">
              <a:extLst>
                <a:ext uri="{FF2B5EF4-FFF2-40B4-BE49-F238E27FC236}">
                  <a16:creationId xmlns:a16="http://schemas.microsoft.com/office/drawing/2014/main" id="{1B6C2AF2-79FE-8173-D5BE-A7157CC912B9}"/>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2" name="Freeform 8">
              <a:extLst>
                <a:ext uri="{FF2B5EF4-FFF2-40B4-BE49-F238E27FC236}">
                  <a16:creationId xmlns:a16="http://schemas.microsoft.com/office/drawing/2014/main" id="{4E523396-F02D-E47F-45A0-AE81C59E2359}"/>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3" name="Freeform 9">
              <a:extLst>
                <a:ext uri="{FF2B5EF4-FFF2-40B4-BE49-F238E27FC236}">
                  <a16:creationId xmlns:a16="http://schemas.microsoft.com/office/drawing/2014/main" id="{0EBBEAF6-2B13-2D57-70A9-B7AABA7667BE}"/>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4" name="Freeform 10">
              <a:extLst>
                <a:ext uri="{FF2B5EF4-FFF2-40B4-BE49-F238E27FC236}">
                  <a16:creationId xmlns:a16="http://schemas.microsoft.com/office/drawing/2014/main" id="{20779A94-3801-CD42-EF9F-9C8C0F0AA85C}"/>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5" name="Freeform 11">
              <a:extLst>
                <a:ext uri="{FF2B5EF4-FFF2-40B4-BE49-F238E27FC236}">
                  <a16:creationId xmlns:a16="http://schemas.microsoft.com/office/drawing/2014/main" id="{09454F63-77C7-59AA-73F3-B57BF56F7ABF}"/>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sp>
          <p:nvSpPr>
            <p:cNvPr id="16" name="Freeform 12">
              <a:extLst>
                <a:ext uri="{FF2B5EF4-FFF2-40B4-BE49-F238E27FC236}">
                  <a16:creationId xmlns:a16="http://schemas.microsoft.com/office/drawing/2014/main" id="{4A3295FF-D597-B2FF-1F99-302CFC3B8355}"/>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grpSp>
      <p:sp>
        <p:nvSpPr>
          <p:cNvPr id="4" name="Text Placeholder 17">
            <a:extLst>
              <a:ext uri="{FF2B5EF4-FFF2-40B4-BE49-F238E27FC236}">
                <a16:creationId xmlns:a16="http://schemas.microsoft.com/office/drawing/2014/main" id="{D9BBDEE1-C120-93CF-E96A-DDCAF0961371}"/>
              </a:ext>
            </a:extLst>
          </p:cNvPr>
          <p:cNvSpPr>
            <a:spLocks noGrp="1"/>
          </p:cNvSpPr>
          <p:nvPr>
            <p:ph type="body" sz="quarter" idx="10"/>
          </p:nvPr>
        </p:nvSpPr>
        <p:spPr>
          <a:xfrm>
            <a:off x="317251" y="5878287"/>
            <a:ext cx="5620000" cy="740845"/>
          </a:xfrm>
        </p:spPr>
        <p:txBody>
          <a:bodyPr anchor="b"/>
          <a:lstStyle>
            <a:lvl1pPr>
              <a:defRPr>
                <a:solidFill>
                  <a:schemeClr val="accent1"/>
                </a:solidFill>
                <a:latin typeface="Imperial Sans Text Medium" panose="020B0603020202020204" pitchFamily="34" charset="0"/>
                <a:ea typeface="Inter Medium" panose="02000503000000020004" pitchFamily="2" charset="0"/>
              </a:defRPr>
            </a:lvl1pPr>
            <a:lvl2pPr>
              <a:defRPr>
                <a:solidFill>
                  <a:schemeClr val="accent1"/>
                </a:solidFill>
              </a:defRPr>
            </a:lvl2pPr>
            <a:lvl3pPr>
              <a:defRPr>
                <a:solidFill>
                  <a:schemeClr val="accent1"/>
                </a:solidFill>
                <a:latin typeface="+mn-lt"/>
                <a:ea typeface="Inter Medium" panose="02000503000000020004" pitchFamily="2" charset="0"/>
              </a:defRPr>
            </a:lvl3pPr>
            <a:lvl4pPr>
              <a:defRPr>
                <a:solidFill>
                  <a:schemeClr val="accent1"/>
                </a:solidFill>
                <a:latin typeface="+mn-lt"/>
                <a:ea typeface="Inter Medium" panose="02000503000000020004" pitchFamily="2" charset="0"/>
              </a:defRPr>
            </a:lvl4pPr>
            <a:lvl5pPr>
              <a:defRPr>
                <a:solidFill>
                  <a:schemeClr val="accent1"/>
                </a:solidFill>
                <a:latin typeface="+mn-lt"/>
                <a:ea typeface="Inter Medium" panose="02000503000000020004" pitchFamily="2" charset="0"/>
              </a:defRPr>
            </a:lvl5pPr>
            <a:lvl6pPr marL="1714412" indent="0">
              <a:buNone/>
              <a:defRPr/>
            </a:lvl6pPr>
          </a:lstStyle>
          <a:p>
            <a:pPr lvl="0"/>
            <a:r>
              <a:rPr lang="en-US"/>
              <a:t>Click to edit Master text styles</a:t>
            </a:r>
          </a:p>
        </p:txBody>
      </p:sp>
    </p:spTree>
    <p:extLst>
      <p:ext uri="{BB962C8B-B14F-4D97-AF65-F5344CB8AC3E}">
        <p14:creationId xmlns:p14="http://schemas.microsoft.com/office/powerpoint/2010/main" val="3326858525"/>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2143125"/>
            <a:ext cx="9144000" cy="1828406"/>
          </a:xfrm>
        </p:spPr>
        <p:txBody>
          <a:bodyPr anchor="b"/>
          <a:lstStyle>
            <a:lvl1pPr algn="l">
              <a:defRPr sz="48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17251" y="3978607"/>
            <a:ext cx="9144000" cy="1322348"/>
          </a:xfrm>
        </p:spPr>
        <p:txBody>
          <a:bodyPr/>
          <a:lstStyle>
            <a:lvl1pPr marL="0" indent="0" algn="l">
              <a:buNone/>
              <a:defRPr sz="34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7" name="Group 4">
            <a:extLst>
              <a:ext uri="{FF2B5EF4-FFF2-40B4-BE49-F238E27FC236}">
                <a16:creationId xmlns:a16="http://schemas.microsoft.com/office/drawing/2014/main" id="{F8E8FC79-BA3B-426E-0FA3-260A03B7CCAF}"/>
              </a:ext>
            </a:extLst>
          </p:cNvPr>
          <p:cNvGrpSpPr>
            <a:grpSpLocks noChangeAspect="1"/>
          </p:cNvGrpSpPr>
          <p:nvPr userDrawn="1"/>
        </p:nvGrpSpPr>
        <p:grpSpPr bwMode="auto">
          <a:xfrm>
            <a:off x="318492" y="238870"/>
            <a:ext cx="3850875" cy="318713"/>
            <a:chOff x="0" y="2620"/>
            <a:chExt cx="8192" cy="904"/>
          </a:xfrm>
          <a:solidFill>
            <a:schemeClr val="bg1"/>
          </a:solidFill>
        </p:grpSpPr>
        <p:sp>
          <p:nvSpPr>
            <p:cNvPr id="9" name="Freeform 5">
              <a:extLst>
                <a:ext uri="{FF2B5EF4-FFF2-40B4-BE49-F238E27FC236}">
                  <a16:creationId xmlns:a16="http://schemas.microsoft.com/office/drawing/2014/main" id="{FB093595-8DDB-FF9B-E4D6-3A6BB56091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0" name="Freeform 6">
              <a:extLst>
                <a:ext uri="{FF2B5EF4-FFF2-40B4-BE49-F238E27FC236}">
                  <a16:creationId xmlns:a16="http://schemas.microsoft.com/office/drawing/2014/main" id="{83443FE2-23A5-AFF9-0FF9-B60B14DB8B2C}"/>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1" name="Freeform 7">
              <a:extLst>
                <a:ext uri="{FF2B5EF4-FFF2-40B4-BE49-F238E27FC236}">
                  <a16:creationId xmlns:a16="http://schemas.microsoft.com/office/drawing/2014/main" id="{1B6C2AF2-79FE-8173-D5BE-A7157CC912B9}"/>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2" name="Freeform 8">
              <a:extLst>
                <a:ext uri="{FF2B5EF4-FFF2-40B4-BE49-F238E27FC236}">
                  <a16:creationId xmlns:a16="http://schemas.microsoft.com/office/drawing/2014/main" id="{4E523396-F02D-E47F-45A0-AE81C59E2359}"/>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3" name="Freeform 9">
              <a:extLst>
                <a:ext uri="{FF2B5EF4-FFF2-40B4-BE49-F238E27FC236}">
                  <a16:creationId xmlns:a16="http://schemas.microsoft.com/office/drawing/2014/main" id="{0EBBEAF6-2B13-2D57-70A9-B7AABA7667BE}"/>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4" name="Freeform 10">
              <a:extLst>
                <a:ext uri="{FF2B5EF4-FFF2-40B4-BE49-F238E27FC236}">
                  <a16:creationId xmlns:a16="http://schemas.microsoft.com/office/drawing/2014/main" id="{20779A94-3801-CD42-EF9F-9C8C0F0AA85C}"/>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5" name="Freeform 11">
              <a:extLst>
                <a:ext uri="{FF2B5EF4-FFF2-40B4-BE49-F238E27FC236}">
                  <a16:creationId xmlns:a16="http://schemas.microsoft.com/office/drawing/2014/main" id="{09454F63-77C7-59AA-73F3-B57BF56F7ABF}"/>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6" name="Freeform 12">
              <a:extLst>
                <a:ext uri="{FF2B5EF4-FFF2-40B4-BE49-F238E27FC236}">
                  <a16:creationId xmlns:a16="http://schemas.microsoft.com/office/drawing/2014/main" id="{4A3295FF-D597-B2FF-1F99-302CFC3B8355}"/>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grpSp>
      <p:sp>
        <p:nvSpPr>
          <p:cNvPr id="4" name="Text Placeholder 17">
            <a:extLst>
              <a:ext uri="{FF2B5EF4-FFF2-40B4-BE49-F238E27FC236}">
                <a16:creationId xmlns:a16="http://schemas.microsoft.com/office/drawing/2014/main" id="{5A154518-2174-3B56-0C99-A5AB089E13D2}"/>
              </a:ext>
            </a:extLst>
          </p:cNvPr>
          <p:cNvSpPr>
            <a:spLocks noGrp="1"/>
          </p:cNvSpPr>
          <p:nvPr>
            <p:ph type="body" sz="quarter" idx="10"/>
          </p:nvPr>
        </p:nvSpPr>
        <p:spPr>
          <a:xfrm>
            <a:off x="317251" y="5878287"/>
            <a:ext cx="5620000" cy="740845"/>
          </a:xfrm>
        </p:spPr>
        <p:txBody>
          <a:bodyPr anchor="b"/>
          <a:lstStyle>
            <a:lvl1pPr>
              <a:defRPr>
                <a:solidFill>
                  <a:schemeClr val="bg1"/>
                </a:solidFill>
                <a:latin typeface="Imperial Sans Text Medium" panose="020B0603020202020204" pitchFamily="34" charset="0"/>
                <a:ea typeface="Inter Medium" panose="02000503000000020004" pitchFamily="2" charset="0"/>
              </a:defRPr>
            </a:lvl1pPr>
            <a:lvl2pPr>
              <a:defRPr>
                <a:solidFill>
                  <a:schemeClr val="accent1"/>
                </a:solidFill>
              </a:defRPr>
            </a:lvl2pPr>
            <a:lvl3pPr>
              <a:defRPr>
                <a:solidFill>
                  <a:schemeClr val="accent1"/>
                </a:solidFill>
                <a:latin typeface="+mn-lt"/>
                <a:ea typeface="Inter Medium" panose="02000503000000020004" pitchFamily="2" charset="0"/>
              </a:defRPr>
            </a:lvl3pPr>
            <a:lvl4pPr>
              <a:defRPr>
                <a:solidFill>
                  <a:schemeClr val="accent1"/>
                </a:solidFill>
                <a:latin typeface="+mn-lt"/>
                <a:ea typeface="Inter Medium" panose="02000503000000020004" pitchFamily="2" charset="0"/>
              </a:defRPr>
            </a:lvl4pPr>
            <a:lvl5pPr>
              <a:defRPr>
                <a:solidFill>
                  <a:schemeClr val="accent1"/>
                </a:solidFill>
                <a:latin typeface="+mn-lt"/>
                <a:ea typeface="Inter Medium" panose="02000503000000020004" pitchFamily="2" charset="0"/>
              </a:defRPr>
            </a:lvl5pPr>
            <a:lvl6pPr marL="1714412" indent="0">
              <a:buNone/>
              <a:defRPr/>
            </a:lvl6pPr>
          </a:lstStyle>
          <a:p>
            <a:pPr lvl="0"/>
            <a:r>
              <a:rPr lang="en-US"/>
              <a:t>Click to edit Master text styles</a:t>
            </a:r>
          </a:p>
        </p:txBody>
      </p:sp>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2143125"/>
            <a:ext cx="9144000" cy="1828406"/>
          </a:xfrm>
        </p:spPr>
        <p:txBody>
          <a:bodyPr anchor="b"/>
          <a:lstStyle>
            <a:lvl1pPr algn="l">
              <a:defRPr sz="48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17251" y="3978607"/>
            <a:ext cx="9144000" cy="1322348"/>
          </a:xfrm>
        </p:spPr>
        <p:txBody>
          <a:bodyPr/>
          <a:lstStyle>
            <a:lvl1pPr marL="0" indent="0" algn="l">
              <a:buNone/>
              <a:defRPr sz="34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7" name="Group 4">
            <a:extLst>
              <a:ext uri="{FF2B5EF4-FFF2-40B4-BE49-F238E27FC236}">
                <a16:creationId xmlns:a16="http://schemas.microsoft.com/office/drawing/2014/main" id="{F8E8FC79-BA3B-426E-0FA3-260A03B7CCAF}"/>
              </a:ext>
            </a:extLst>
          </p:cNvPr>
          <p:cNvGrpSpPr>
            <a:grpSpLocks noChangeAspect="1"/>
          </p:cNvGrpSpPr>
          <p:nvPr userDrawn="1"/>
        </p:nvGrpSpPr>
        <p:grpSpPr bwMode="auto">
          <a:xfrm>
            <a:off x="318492" y="238870"/>
            <a:ext cx="3850875" cy="318713"/>
            <a:chOff x="0" y="2620"/>
            <a:chExt cx="8192" cy="904"/>
          </a:xfrm>
          <a:solidFill>
            <a:schemeClr val="bg1"/>
          </a:solidFill>
        </p:grpSpPr>
        <p:sp>
          <p:nvSpPr>
            <p:cNvPr id="9" name="Freeform 5">
              <a:extLst>
                <a:ext uri="{FF2B5EF4-FFF2-40B4-BE49-F238E27FC236}">
                  <a16:creationId xmlns:a16="http://schemas.microsoft.com/office/drawing/2014/main" id="{FB093595-8DDB-FF9B-E4D6-3A6BB56091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0" name="Freeform 6">
              <a:extLst>
                <a:ext uri="{FF2B5EF4-FFF2-40B4-BE49-F238E27FC236}">
                  <a16:creationId xmlns:a16="http://schemas.microsoft.com/office/drawing/2014/main" id="{83443FE2-23A5-AFF9-0FF9-B60B14DB8B2C}"/>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1" name="Freeform 7">
              <a:extLst>
                <a:ext uri="{FF2B5EF4-FFF2-40B4-BE49-F238E27FC236}">
                  <a16:creationId xmlns:a16="http://schemas.microsoft.com/office/drawing/2014/main" id="{1B6C2AF2-79FE-8173-D5BE-A7157CC912B9}"/>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2" name="Freeform 8">
              <a:extLst>
                <a:ext uri="{FF2B5EF4-FFF2-40B4-BE49-F238E27FC236}">
                  <a16:creationId xmlns:a16="http://schemas.microsoft.com/office/drawing/2014/main" id="{4E523396-F02D-E47F-45A0-AE81C59E2359}"/>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3" name="Freeform 9">
              <a:extLst>
                <a:ext uri="{FF2B5EF4-FFF2-40B4-BE49-F238E27FC236}">
                  <a16:creationId xmlns:a16="http://schemas.microsoft.com/office/drawing/2014/main" id="{0EBBEAF6-2B13-2D57-70A9-B7AABA7667BE}"/>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4" name="Freeform 10">
              <a:extLst>
                <a:ext uri="{FF2B5EF4-FFF2-40B4-BE49-F238E27FC236}">
                  <a16:creationId xmlns:a16="http://schemas.microsoft.com/office/drawing/2014/main" id="{20779A94-3801-CD42-EF9F-9C8C0F0AA85C}"/>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5" name="Freeform 11">
              <a:extLst>
                <a:ext uri="{FF2B5EF4-FFF2-40B4-BE49-F238E27FC236}">
                  <a16:creationId xmlns:a16="http://schemas.microsoft.com/office/drawing/2014/main" id="{09454F63-77C7-59AA-73F3-B57BF56F7ABF}"/>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6" name="Freeform 12">
              <a:extLst>
                <a:ext uri="{FF2B5EF4-FFF2-40B4-BE49-F238E27FC236}">
                  <a16:creationId xmlns:a16="http://schemas.microsoft.com/office/drawing/2014/main" id="{4A3295FF-D597-B2FF-1F99-302CFC3B8355}"/>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grpSp>
      <p:sp>
        <p:nvSpPr>
          <p:cNvPr id="4" name="Text Placeholder 17">
            <a:extLst>
              <a:ext uri="{FF2B5EF4-FFF2-40B4-BE49-F238E27FC236}">
                <a16:creationId xmlns:a16="http://schemas.microsoft.com/office/drawing/2014/main" id="{6A9082D4-66EE-B3D8-8D68-28FC3E76F609}"/>
              </a:ext>
            </a:extLst>
          </p:cNvPr>
          <p:cNvSpPr>
            <a:spLocks noGrp="1"/>
          </p:cNvSpPr>
          <p:nvPr>
            <p:ph type="body" sz="quarter" idx="10"/>
          </p:nvPr>
        </p:nvSpPr>
        <p:spPr>
          <a:xfrm>
            <a:off x="317251" y="5878287"/>
            <a:ext cx="5620000" cy="740845"/>
          </a:xfrm>
        </p:spPr>
        <p:txBody>
          <a:bodyPr anchor="b"/>
          <a:lstStyle>
            <a:lvl1pPr>
              <a:defRPr>
                <a:solidFill>
                  <a:schemeClr val="bg1"/>
                </a:solidFill>
                <a:latin typeface="Imperial Sans Text Medium" panose="020B0603020202020204" pitchFamily="34" charset="0"/>
                <a:ea typeface="Inter Medium" panose="02000503000000020004" pitchFamily="2" charset="0"/>
              </a:defRPr>
            </a:lvl1pPr>
            <a:lvl2pPr>
              <a:defRPr>
                <a:solidFill>
                  <a:schemeClr val="accent1"/>
                </a:solidFill>
              </a:defRPr>
            </a:lvl2pPr>
            <a:lvl3pPr>
              <a:defRPr>
                <a:solidFill>
                  <a:schemeClr val="accent1"/>
                </a:solidFill>
                <a:latin typeface="+mn-lt"/>
                <a:ea typeface="Inter Medium" panose="02000503000000020004" pitchFamily="2" charset="0"/>
              </a:defRPr>
            </a:lvl3pPr>
            <a:lvl4pPr>
              <a:defRPr>
                <a:solidFill>
                  <a:schemeClr val="accent1"/>
                </a:solidFill>
                <a:latin typeface="+mn-lt"/>
                <a:ea typeface="Inter Medium" panose="02000503000000020004" pitchFamily="2" charset="0"/>
              </a:defRPr>
            </a:lvl4pPr>
            <a:lvl5pPr>
              <a:defRPr>
                <a:solidFill>
                  <a:schemeClr val="accent1"/>
                </a:solidFill>
                <a:latin typeface="+mn-lt"/>
                <a:ea typeface="Inter Medium" panose="02000503000000020004" pitchFamily="2" charset="0"/>
              </a:defRPr>
            </a:lvl5pPr>
            <a:lvl6pPr marL="1714412" indent="0">
              <a:buNone/>
              <a:defRPr/>
            </a:lvl6pPr>
          </a:lstStyle>
          <a:p>
            <a:pPr lvl="0"/>
            <a:r>
              <a:rPr lang="en-US"/>
              <a:t>Click to edit Master text styles</a:t>
            </a:r>
          </a:p>
        </p:txBody>
      </p:sp>
    </p:spTree>
    <p:extLst>
      <p:ext uri="{BB962C8B-B14F-4D97-AF65-F5344CB8AC3E}">
        <p14:creationId xmlns:p14="http://schemas.microsoft.com/office/powerpoint/2010/main" val="407999913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59B01-1810-457B-B58F-A10FF4AE54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B695C9-E645-4D35-8755-433E85C5B2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E67BD4C-0A43-4A6D-AB66-1EBC636FA7DB}"/>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5" name="Footer Placeholder 4">
            <a:extLst>
              <a:ext uri="{FF2B5EF4-FFF2-40B4-BE49-F238E27FC236}">
                <a16:creationId xmlns:a16="http://schemas.microsoft.com/office/drawing/2014/main" id="{7BB12389-6202-423B-ACB0-CA069D5E7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C8340-7878-4A74-9E3A-8C9EF31F930D}"/>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9638728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3" y="238870"/>
            <a:ext cx="5163243" cy="2052963"/>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4FA5DE59-005A-46F3-8BD8-748BB722CB5B}" type="datetime1">
              <a:rPr lang="en-GB" smtClean="0"/>
              <a:t>08/10/2025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238870"/>
            <a:ext cx="5777508" cy="319013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08481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genda Smok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3" y="238870"/>
            <a:ext cx="5163243" cy="2052963"/>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4FA5DE59-005A-46F3-8BD8-748BB722CB5B}" type="datetime1">
              <a:rPr lang="en-GB" smtClean="0"/>
              <a:t>08/10/2025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238870"/>
            <a:ext cx="5777508" cy="319013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150952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Agenda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3" y="238870"/>
            <a:ext cx="5163243" cy="2052963"/>
          </a:xfrm>
        </p:spPr>
        <p:txBody>
          <a:bodyPr/>
          <a:lstStyle>
            <a:lvl1pPr>
              <a:defRPr sz="4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4FA5DE59-005A-46F3-8BD8-748BB722CB5B}" type="datetime1">
              <a:rPr lang="en-GB" smtClean="0"/>
              <a:t>08/10/2025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238870"/>
            <a:ext cx="5777508" cy="3190131"/>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40772560"/>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3" y="238870"/>
            <a:ext cx="5163243" cy="2052963"/>
          </a:xfrm>
        </p:spPr>
        <p:txBody>
          <a:bodyPr/>
          <a:lstStyle>
            <a:lvl1pPr>
              <a:defRPr sz="4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fld id="{6AD4F368-0F46-4804-B0FE-537030D5E9C0}" type="datetime1">
              <a:rPr lang="en-GB" smtClean="0"/>
              <a:t>08/10/2025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238870"/>
            <a:ext cx="5777508" cy="319013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Box 5">
            <a:extLst>
              <a:ext uri="{FF2B5EF4-FFF2-40B4-BE49-F238E27FC236}">
                <a16:creationId xmlns:a16="http://schemas.microsoft.com/office/drawing/2014/main" id="{62616FDC-4EF6-FE6B-A595-51684B404AC8}"/>
              </a:ext>
            </a:extLst>
          </p:cNvPr>
          <p:cNvSpPr txBox="1"/>
          <p:nvPr userDrawn="1"/>
        </p:nvSpPr>
        <p:spPr>
          <a:xfrm>
            <a:off x="343610" y="6481859"/>
            <a:ext cx="1417500" cy="137272"/>
          </a:xfrm>
          <a:prstGeom prst="rect">
            <a:avLst/>
          </a:prstGeom>
          <a:noFill/>
        </p:spPr>
        <p:txBody>
          <a:bodyPr wrap="square" lIns="0" tIns="0" rIns="0" bIns="0" rtlCol="0" anchor="b">
            <a:noAutofit/>
          </a:bodyPr>
          <a:lstStyle/>
          <a:p>
            <a:pPr algn="l"/>
            <a:r>
              <a:rPr lang="en-US" sz="703" b="0" dirty="0">
                <a:solidFill>
                  <a:schemeClr val="bg1"/>
                </a:solidFill>
                <a:latin typeface="+mj-lt"/>
              </a:rPr>
              <a:t>Imperial College London</a:t>
            </a:r>
          </a:p>
        </p:txBody>
      </p:sp>
    </p:spTree>
    <p:extLst>
      <p:ext uri="{BB962C8B-B14F-4D97-AF65-F5344CB8AC3E}">
        <p14:creationId xmlns:p14="http://schemas.microsoft.com/office/powerpoint/2010/main" val="751618283"/>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823DDF8D-A228-480E-8440-FE49350CD6F4}" type="datetime1">
              <a:rPr lang="en-GB" smtClean="0"/>
              <a:t>08/10/2025</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C87D3A79-6341-1EE6-6AFC-EE21900E0BBD}"/>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and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823DDF8D-A228-480E-8440-FE49350CD6F4}" type="datetime1">
              <a:rPr lang="en-GB" smtClean="0"/>
              <a:t>08/10/2025</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C87D3A79-6341-1EE6-6AFC-EE21900E0BBD}"/>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22072411"/>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823DDF8D-A228-480E-8440-FE49350CD6F4}" type="datetime1">
              <a:rPr lang="en-GB" smtClean="0"/>
              <a:t>08/10/2025</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C87D3A79-6341-1EE6-6AFC-EE21900E0BBD}"/>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2381527098"/>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17252" y="1023566"/>
            <a:ext cx="561950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55493" y="1023566"/>
            <a:ext cx="561950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99D9AC02-56BF-4B23-A484-E617EBE5DB01}" type="datetime1">
              <a:rPr lang="en-GB" smtClean="0"/>
              <a:t>08/10/2025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8F842C27-9FB9-DA58-B30B-32E1F2CC8627}"/>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pPr lvl="0"/>
            <a:r>
              <a:rPr lang="en-US"/>
              <a:t>Click to edit Master subtitle style</a:t>
            </a:r>
            <a:endParaRPr lang="en-GB" dirty="0"/>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17252" y="1023566"/>
            <a:ext cx="561950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55493" y="1023566"/>
            <a:ext cx="561950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99D9AC02-56BF-4B23-A484-E617EBE5DB01}" type="datetime1">
              <a:rPr lang="en-GB" smtClean="0"/>
              <a:t>08/10/2025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8F842C27-9FB9-DA58-B30B-32E1F2CC8627}"/>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591476914"/>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wo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17252" y="1023566"/>
            <a:ext cx="561950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55493" y="1023566"/>
            <a:ext cx="561950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99D9AC02-56BF-4B23-A484-E617EBE5DB01}" type="datetime1">
              <a:rPr lang="en-GB" smtClean="0"/>
              <a:t>08/10/2025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8F842C27-9FB9-DA58-B30B-32E1F2CC8627}"/>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8313909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EBE24-3C10-47B6-8762-F635DA84FF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A0635C-A738-48F3-99C3-3E234C30B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87239-E107-4C33-B67F-E105FCE8704A}"/>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5" name="Footer Placeholder 4">
            <a:extLst>
              <a:ext uri="{FF2B5EF4-FFF2-40B4-BE49-F238E27FC236}">
                <a16:creationId xmlns:a16="http://schemas.microsoft.com/office/drawing/2014/main" id="{1BEC1A79-611D-4752-AF6F-455A4DF33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7499F-BA6A-452C-8E2F-63AFA8083387}"/>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40437108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hree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5FA78AD3-366F-47FE-8912-3C4F93D7A05F}"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FFA53975-F3AC-34AF-3C2C-4C631D0C82F4}"/>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2" y="1023567"/>
            <a:ext cx="3638251" cy="527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5" y="1023567"/>
            <a:ext cx="3638251" cy="527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7" y="1023567"/>
            <a:ext cx="3638251" cy="527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84756086"/>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5FA78AD3-366F-47FE-8912-3C4F93D7A05F}"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FFA53975-F3AC-34AF-3C2C-4C631D0C82F4}"/>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2" y="1023567"/>
            <a:ext cx="3638251" cy="527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5" y="1023567"/>
            <a:ext cx="3638251" cy="527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7" y="1023567"/>
            <a:ext cx="3638251" cy="527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28763695"/>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5FA78AD3-366F-47FE-8912-3C4F93D7A05F}"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FFA53975-F3AC-34AF-3C2C-4C631D0C82F4}"/>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2" y="1023567"/>
            <a:ext cx="3638251" cy="527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5" y="1023567"/>
            <a:ext cx="3638251" cy="527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7" y="1023567"/>
            <a:ext cx="3638251" cy="5275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311600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ree Images and Caption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72BEED5C-B2BC-40BA-961E-84F5FE133FF3}"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FFA53975-F3AC-34AF-3C2C-4C631D0C82F4}"/>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2" y="2505939"/>
            <a:ext cx="3638251" cy="379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5" y="2505939"/>
            <a:ext cx="3638251" cy="379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7" y="2505939"/>
            <a:ext cx="3638251" cy="379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89" y="1023564"/>
            <a:ext cx="3638251" cy="13365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5" y="1023564"/>
            <a:ext cx="3638251" cy="13365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0" y="1023564"/>
            <a:ext cx="3638251" cy="13365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037066738"/>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ree Images and Captions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72BEED5C-B2BC-40BA-961E-84F5FE133FF3}"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FFA53975-F3AC-34AF-3C2C-4C631D0C82F4}"/>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2" y="2505939"/>
            <a:ext cx="3638251" cy="379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5" y="2505939"/>
            <a:ext cx="3638251" cy="379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7" y="2505939"/>
            <a:ext cx="3638251" cy="379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89" y="1023564"/>
            <a:ext cx="3638251" cy="13365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5" y="1023564"/>
            <a:ext cx="3638251" cy="13365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0" y="1023564"/>
            <a:ext cx="3638251" cy="13365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65569655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hree Images and Captions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fld id="{72BEED5C-B2BC-40BA-961E-84F5FE133FF3}" type="datetime1">
              <a:rPr lang="en-GB" smtClean="0"/>
              <a:t>08/10/2025</a:t>
            </a:fld>
            <a:endParaRPr lang="en-GB"/>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FFA53975-F3AC-34AF-3C2C-4C631D0C82F4}"/>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2" y="2505939"/>
            <a:ext cx="3638251" cy="379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5" y="2505939"/>
            <a:ext cx="3638251" cy="379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7" y="2505939"/>
            <a:ext cx="3638251" cy="37928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89" y="1023564"/>
            <a:ext cx="3638251" cy="13365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5" y="1023564"/>
            <a:ext cx="3638251" cy="13365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0" y="1023564"/>
            <a:ext cx="3638251" cy="13365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898815268"/>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Large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187313"/>
            <a:ext cx="9984000" cy="6111887"/>
          </a:xfrm>
        </p:spPr>
        <p:txBody>
          <a:bodyPr/>
          <a:lstStyle>
            <a:lvl1pPr>
              <a:defRPr sz="3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7039C077-89D3-4B6C-A477-61ADD5D16B50}" type="datetime1">
              <a:rPr lang="en-GB" smtClean="0"/>
              <a:t>08/10/2025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03934480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Large Tex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187313"/>
            <a:ext cx="9984000" cy="6111887"/>
          </a:xfrm>
        </p:spPr>
        <p:txBody>
          <a:bodyPr/>
          <a:lstStyle>
            <a:lvl1pPr>
              <a:defRPr sz="3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7039C077-89D3-4B6C-A477-61ADD5D16B50}" type="datetime1">
              <a:rPr lang="en-GB" smtClean="0"/>
              <a:t>08/10/2025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1981263277"/>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arge Tex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187313"/>
            <a:ext cx="9984000" cy="6111887"/>
          </a:xfrm>
        </p:spPr>
        <p:txBody>
          <a:bodyPr/>
          <a:lstStyle>
            <a:lvl1pPr>
              <a:defRPr sz="3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fld id="{7039C077-89D3-4B6C-A477-61ADD5D16B50}" type="datetime1">
              <a:rPr lang="en-GB" smtClean="0"/>
              <a:t>08/10/2025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279624517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arge Tex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187313"/>
            <a:ext cx="9984000" cy="6111887"/>
          </a:xfrm>
        </p:spPr>
        <p:txBody>
          <a:bodyPr/>
          <a:lstStyle>
            <a:lvl1pPr>
              <a:defRPr sz="380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fld id="{10AB8D3F-BF59-48A0-8629-1078B35EA513}" type="datetime1">
              <a:rPr lang="en-GB" smtClean="0"/>
              <a:t>08/10/2025</a:t>
            </a:fld>
            <a:endParaRPr lang="en-GB"/>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6" name="TextBox 5">
            <a:extLst>
              <a:ext uri="{FF2B5EF4-FFF2-40B4-BE49-F238E27FC236}">
                <a16:creationId xmlns:a16="http://schemas.microsoft.com/office/drawing/2014/main" id="{A774596F-2EBD-6CBD-AC54-20A82DA53AC6}"/>
              </a:ext>
            </a:extLst>
          </p:cNvPr>
          <p:cNvSpPr txBox="1"/>
          <p:nvPr userDrawn="1"/>
        </p:nvSpPr>
        <p:spPr>
          <a:xfrm>
            <a:off x="343610" y="6481859"/>
            <a:ext cx="1417500" cy="137272"/>
          </a:xfrm>
          <a:prstGeom prst="rect">
            <a:avLst/>
          </a:prstGeom>
          <a:noFill/>
        </p:spPr>
        <p:txBody>
          <a:bodyPr wrap="square" lIns="0" tIns="0" rIns="0" bIns="0" rtlCol="0" anchor="b">
            <a:noAutofit/>
          </a:bodyPr>
          <a:lstStyle/>
          <a:p>
            <a:pPr algn="l"/>
            <a:r>
              <a:rPr lang="en-US" sz="703" b="0" dirty="0">
                <a:solidFill>
                  <a:schemeClr val="bg1"/>
                </a:solidFill>
                <a:latin typeface="+mj-lt"/>
              </a:rPr>
              <a:t>Imperial College London</a:t>
            </a:r>
          </a:p>
        </p:txBody>
      </p:sp>
    </p:spTree>
    <p:extLst>
      <p:ext uri="{BB962C8B-B14F-4D97-AF65-F5344CB8AC3E}">
        <p14:creationId xmlns:p14="http://schemas.microsoft.com/office/powerpoint/2010/main" val="146774957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7A9A-AC06-47C9-B603-8675BFEF2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D192D-4B45-46A3-B9F1-C2E3F5D515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D1CC29-2FC0-4BD5-AE82-88BF84BFF2D0}"/>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5" name="Footer Placeholder 4">
            <a:extLst>
              <a:ext uri="{FF2B5EF4-FFF2-40B4-BE49-F238E27FC236}">
                <a16:creationId xmlns:a16="http://schemas.microsoft.com/office/drawing/2014/main" id="{7614D3BD-4042-4C32-9406-BDDBD86D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2881C-147E-4079-AB84-7FFD076E6F37}"/>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35777392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2143125"/>
            <a:ext cx="9144000" cy="1828406"/>
          </a:xfrm>
        </p:spPr>
        <p:txBody>
          <a:bodyPr anchor="b"/>
          <a:lstStyle>
            <a:lvl1pPr algn="l">
              <a:defRPr sz="48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17251" y="3978607"/>
            <a:ext cx="9144000" cy="1322348"/>
          </a:xfrm>
        </p:spPr>
        <p:txBody>
          <a:bodyPr/>
          <a:lstStyle>
            <a:lvl1pPr marL="0" indent="0" algn="l">
              <a:buNone/>
              <a:defRPr sz="34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pPr lvl="0"/>
            <a:r>
              <a:rPr lang="en-US"/>
              <a:t>Click to edit Master subtitle style</a:t>
            </a:r>
            <a:endParaRPr lang="en-GB" dirty="0"/>
          </a:p>
        </p:txBody>
      </p:sp>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fld id="{90D4F041-B3C1-4228-801B-51C86F70F86A}" type="datetime1">
              <a:rPr lang="en-GB" smtClean="0"/>
              <a:t>08/10/2025</a:t>
            </a:fld>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2673696074"/>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Header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2143125"/>
            <a:ext cx="9144000" cy="1828406"/>
          </a:xfrm>
        </p:spPr>
        <p:txBody>
          <a:bodyPr anchor="b"/>
          <a:lstStyle>
            <a:lvl1pPr algn="l">
              <a:defRPr sz="48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17251" y="3978607"/>
            <a:ext cx="9144000" cy="1322348"/>
          </a:xfrm>
        </p:spPr>
        <p:txBody>
          <a:bodyPr/>
          <a:lstStyle>
            <a:lvl1pPr marL="0" indent="0" algn="l">
              <a:buNone/>
              <a:defRPr sz="34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fld id="{90D4F041-B3C1-4228-801B-51C86F70F86A}" type="datetime1">
              <a:rPr lang="en-GB" smtClean="0"/>
              <a:t>08/10/2025</a:t>
            </a:fld>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14329246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2143125"/>
            <a:ext cx="9144000" cy="1828406"/>
          </a:xfrm>
        </p:spPr>
        <p:txBody>
          <a:bodyPr anchor="b"/>
          <a:lstStyle>
            <a:lvl1pPr algn="l">
              <a:defRPr sz="48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17251" y="3978607"/>
            <a:ext cx="9144000" cy="1322348"/>
          </a:xfrm>
        </p:spPr>
        <p:txBody>
          <a:bodyPr/>
          <a:lstStyle>
            <a:lvl1pPr marL="0" indent="0" algn="l">
              <a:buNone/>
              <a:defRPr sz="34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fld id="{90D4F041-B3C1-4228-801B-51C86F70F86A}" type="datetime1">
              <a:rPr lang="en-GB" smtClean="0"/>
              <a:t>08/10/2025</a:t>
            </a:fld>
            <a:endParaRPr lang="en-GB"/>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077251175"/>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2143125"/>
            <a:ext cx="9144000" cy="1828406"/>
          </a:xfrm>
        </p:spPr>
        <p:txBody>
          <a:bodyPr anchor="b"/>
          <a:lstStyle>
            <a:lvl1pPr algn="l">
              <a:defRPr sz="48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17251" y="3978607"/>
            <a:ext cx="9144000" cy="1322348"/>
          </a:xfrm>
        </p:spPr>
        <p:txBody>
          <a:bodyPr/>
          <a:lstStyle>
            <a:lvl1pPr marL="0" indent="0" algn="l">
              <a:buNone/>
              <a:defRPr sz="34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fld id="{F611627F-0BDD-4765-9EF6-5A2B03EF818B}" type="datetime1">
              <a:rPr lang="en-GB" smtClean="0"/>
              <a:t>08/10/2025</a:t>
            </a:fld>
            <a:endParaRPr lang="en-GB"/>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E2F59E23-9CD4-0F83-2AD5-01FC923AB86F}"/>
              </a:ext>
            </a:extLst>
          </p:cNvPr>
          <p:cNvSpPr txBox="1"/>
          <p:nvPr userDrawn="1"/>
        </p:nvSpPr>
        <p:spPr>
          <a:xfrm>
            <a:off x="343610" y="6481859"/>
            <a:ext cx="1417500" cy="137272"/>
          </a:xfrm>
          <a:prstGeom prst="rect">
            <a:avLst/>
          </a:prstGeom>
          <a:noFill/>
        </p:spPr>
        <p:txBody>
          <a:bodyPr wrap="square" lIns="0" tIns="0" rIns="0" bIns="0" rtlCol="0" anchor="b">
            <a:noAutofit/>
          </a:bodyPr>
          <a:lstStyle/>
          <a:p>
            <a:pPr algn="l"/>
            <a:r>
              <a:rPr lang="en-US" sz="703" b="0" dirty="0">
                <a:solidFill>
                  <a:schemeClr val="bg1"/>
                </a:solidFill>
                <a:latin typeface="+mj-lt"/>
              </a:rPr>
              <a:t>Imperial College London</a:t>
            </a:r>
          </a:p>
        </p:txBody>
      </p:sp>
    </p:spTree>
    <p:extLst>
      <p:ext uri="{BB962C8B-B14F-4D97-AF65-F5344CB8AC3E}">
        <p14:creationId xmlns:p14="http://schemas.microsoft.com/office/powerpoint/2010/main" val="3673995235"/>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Text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FE24-2761-C53C-DB8F-34361F8547F9}"/>
              </a:ext>
            </a:extLst>
          </p:cNvPr>
          <p:cNvSpPr>
            <a:spLocks noGrp="1"/>
          </p:cNvSpPr>
          <p:nvPr>
            <p:ph type="title"/>
          </p:nvPr>
        </p:nvSpPr>
        <p:spPr>
          <a:xfrm>
            <a:off x="318493" y="187313"/>
            <a:ext cx="5618263" cy="2816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69B7F20E-6C8D-42BA-900F-8AF47747D716}"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2CCE3419-DE5E-44E4-AE38-C6AA7D851F49}"/>
              </a:ext>
            </a:extLst>
          </p:cNvPr>
          <p:cNvSpPr>
            <a:spLocks noGrp="1"/>
          </p:cNvSpPr>
          <p:nvPr>
            <p:ph type="subTitle" idx="13"/>
          </p:nvPr>
        </p:nvSpPr>
        <p:spPr>
          <a:xfrm>
            <a:off x="317250" y="460171"/>
            <a:ext cx="5618865"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1023567"/>
            <a:ext cx="561950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3F21B178-EE4F-4743-F66C-864EFA56B6DA}"/>
              </a:ext>
            </a:extLst>
          </p:cNvPr>
          <p:cNvSpPr>
            <a:spLocks noGrp="1"/>
          </p:cNvSpPr>
          <p:nvPr>
            <p:ph sz="quarter" idx="16" hasCustomPrompt="1"/>
          </p:nvPr>
        </p:nvSpPr>
        <p:spPr>
          <a:xfrm>
            <a:off x="6254751" y="238126"/>
            <a:ext cx="5619749" cy="4316413"/>
          </a:xfrm>
        </p:spPr>
        <p:txBody>
          <a:bodyPr/>
          <a:lstStyle>
            <a:lvl1pPr>
              <a:defRPr/>
            </a:lvl1pPr>
          </a:lstStyle>
          <a:p>
            <a:pPr lvl="0"/>
            <a:r>
              <a:rPr lang="en-US" dirty="0"/>
              <a:t>Click an icon to add content</a:t>
            </a:r>
          </a:p>
        </p:txBody>
      </p:sp>
    </p:spTree>
    <p:extLst>
      <p:ext uri="{BB962C8B-B14F-4D97-AF65-F5344CB8AC3E}">
        <p14:creationId xmlns:p14="http://schemas.microsoft.com/office/powerpoint/2010/main" val="2939635899"/>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Text and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FE24-2761-C53C-DB8F-34361F8547F9}"/>
              </a:ext>
            </a:extLst>
          </p:cNvPr>
          <p:cNvSpPr>
            <a:spLocks noGrp="1"/>
          </p:cNvSpPr>
          <p:nvPr>
            <p:ph type="title"/>
          </p:nvPr>
        </p:nvSpPr>
        <p:spPr>
          <a:xfrm>
            <a:off x="318493" y="187313"/>
            <a:ext cx="5618263" cy="2816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69B7F20E-6C8D-42BA-900F-8AF47747D716}"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2CCE3419-DE5E-44E4-AE38-C6AA7D851F49}"/>
              </a:ext>
            </a:extLst>
          </p:cNvPr>
          <p:cNvSpPr>
            <a:spLocks noGrp="1"/>
          </p:cNvSpPr>
          <p:nvPr>
            <p:ph type="subTitle" idx="13"/>
          </p:nvPr>
        </p:nvSpPr>
        <p:spPr>
          <a:xfrm>
            <a:off x="317250" y="460171"/>
            <a:ext cx="5618865"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1023567"/>
            <a:ext cx="561950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3F21B178-EE4F-4743-F66C-864EFA56B6DA}"/>
              </a:ext>
            </a:extLst>
          </p:cNvPr>
          <p:cNvSpPr>
            <a:spLocks noGrp="1"/>
          </p:cNvSpPr>
          <p:nvPr>
            <p:ph sz="quarter" idx="16" hasCustomPrompt="1"/>
          </p:nvPr>
        </p:nvSpPr>
        <p:spPr>
          <a:xfrm>
            <a:off x="6254751" y="238126"/>
            <a:ext cx="5619749" cy="4316413"/>
          </a:xfrm>
        </p:spPr>
        <p:txBody>
          <a:bodyPr/>
          <a:lstStyle>
            <a:lvl1pPr>
              <a:defRPr/>
            </a:lvl1pPr>
          </a:lstStyle>
          <a:p>
            <a:pPr lvl="0"/>
            <a:r>
              <a:rPr lang="en-US" dirty="0"/>
              <a:t>Click an icon to add content</a:t>
            </a:r>
          </a:p>
        </p:txBody>
      </p:sp>
    </p:spTree>
    <p:extLst>
      <p:ext uri="{BB962C8B-B14F-4D97-AF65-F5344CB8AC3E}">
        <p14:creationId xmlns:p14="http://schemas.microsoft.com/office/powerpoint/2010/main" val="3907032446"/>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Text and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FE24-2761-C53C-DB8F-34361F8547F9}"/>
              </a:ext>
            </a:extLst>
          </p:cNvPr>
          <p:cNvSpPr>
            <a:spLocks noGrp="1"/>
          </p:cNvSpPr>
          <p:nvPr>
            <p:ph type="title"/>
          </p:nvPr>
        </p:nvSpPr>
        <p:spPr>
          <a:xfrm>
            <a:off x="318493" y="187313"/>
            <a:ext cx="5618263" cy="2816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69B7F20E-6C8D-42BA-900F-8AF47747D716}"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2CCE3419-DE5E-44E4-AE38-C6AA7D851F49}"/>
              </a:ext>
            </a:extLst>
          </p:cNvPr>
          <p:cNvSpPr>
            <a:spLocks noGrp="1"/>
          </p:cNvSpPr>
          <p:nvPr>
            <p:ph type="subTitle" idx="13"/>
          </p:nvPr>
        </p:nvSpPr>
        <p:spPr>
          <a:xfrm>
            <a:off x="317250" y="460171"/>
            <a:ext cx="5618865"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1023567"/>
            <a:ext cx="561950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8">
            <a:extLst>
              <a:ext uri="{FF2B5EF4-FFF2-40B4-BE49-F238E27FC236}">
                <a16:creationId xmlns:a16="http://schemas.microsoft.com/office/drawing/2014/main" id="{3F21B178-EE4F-4743-F66C-864EFA56B6DA}"/>
              </a:ext>
            </a:extLst>
          </p:cNvPr>
          <p:cNvSpPr>
            <a:spLocks noGrp="1"/>
          </p:cNvSpPr>
          <p:nvPr>
            <p:ph sz="quarter" idx="16" hasCustomPrompt="1"/>
          </p:nvPr>
        </p:nvSpPr>
        <p:spPr>
          <a:xfrm>
            <a:off x="6254751" y="238126"/>
            <a:ext cx="5619749" cy="4316413"/>
          </a:xfrm>
        </p:spPr>
        <p:txBody>
          <a:bodyPr/>
          <a:lstStyle>
            <a:lvl1pPr>
              <a:defRPr/>
            </a:lvl1pPr>
          </a:lstStyle>
          <a:p>
            <a:pPr lvl="0"/>
            <a:r>
              <a:rPr lang="en-US" dirty="0"/>
              <a:t>Click an icon to add content</a:t>
            </a:r>
          </a:p>
        </p:txBody>
      </p:sp>
    </p:spTree>
    <p:extLst>
      <p:ext uri="{BB962C8B-B14F-4D97-AF65-F5344CB8AC3E}">
        <p14:creationId xmlns:p14="http://schemas.microsoft.com/office/powerpoint/2010/main" val="2813155556"/>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Content and Two Imag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FE24-2761-C53C-DB8F-34361F8547F9}"/>
              </a:ext>
            </a:extLst>
          </p:cNvPr>
          <p:cNvSpPr>
            <a:spLocks noGrp="1"/>
          </p:cNvSpPr>
          <p:nvPr>
            <p:ph type="title"/>
          </p:nvPr>
        </p:nvSpPr>
        <p:spPr>
          <a:xfrm>
            <a:off x="318493" y="187313"/>
            <a:ext cx="3594375" cy="2816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8164F452-4DA6-4DE6-AFF4-5C0E8A0442B6}"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2CCE3419-DE5E-44E4-AE38-C6AA7D851F49}"/>
              </a:ext>
            </a:extLst>
          </p:cNvPr>
          <p:cNvSpPr>
            <a:spLocks noGrp="1"/>
          </p:cNvSpPr>
          <p:nvPr>
            <p:ph type="subTitle" idx="13"/>
          </p:nvPr>
        </p:nvSpPr>
        <p:spPr>
          <a:xfrm>
            <a:off x="317250" y="460171"/>
            <a:ext cx="3594375"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1023567"/>
            <a:ext cx="359437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6124" y="238869"/>
            <a:ext cx="7598872" cy="2997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4275880" y="3301779"/>
            <a:ext cx="7598872" cy="2997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46506536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Content and Two Images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FE24-2761-C53C-DB8F-34361F8547F9}"/>
              </a:ext>
            </a:extLst>
          </p:cNvPr>
          <p:cNvSpPr>
            <a:spLocks noGrp="1"/>
          </p:cNvSpPr>
          <p:nvPr>
            <p:ph type="title"/>
          </p:nvPr>
        </p:nvSpPr>
        <p:spPr>
          <a:xfrm>
            <a:off x="318493" y="187313"/>
            <a:ext cx="3594375" cy="2816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8164F452-4DA6-4DE6-AFF4-5C0E8A0442B6}"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2CCE3419-DE5E-44E4-AE38-C6AA7D851F49}"/>
              </a:ext>
            </a:extLst>
          </p:cNvPr>
          <p:cNvSpPr>
            <a:spLocks noGrp="1"/>
          </p:cNvSpPr>
          <p:nvPr>
            <p:ph type="subTitle" idx="13"/>
          </p:nvPr>
        </p:nvSpPr>
        <p:spPr>
          <a:xfrm>
            <a:off x="317250" y="460171"/>
            <a:ext cx="3594375"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1023567"/>
            <a:ext cx="359437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6124" y="238869"/>
            <a:ext cx="7598872" cy="2997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4275880" y="3301779"/>
            <a:ext cx="7598872" cy="2997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13607368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Content and Two Images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FE24-2761-C53C-DB8F-34361F8547F9}"/>
              </a:ext>
            </a:extLst>
          </p:cNvPr>
          <p:cNvSpPr>
            <a:spLocks noGrp="1"/>
          </p:cNvSpPr>
          <p:nvPr>
            <p:ph type="title"/>
          </p:nvPr>
        </p:nvSpPr>
        <p:spPr>
          <a:xfrm>
            <a:off x="318493" y="187313"/>
            <a:ext cx="3594375" cy="2816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8164F452-4DA6-4DE6-AFF4-5C0E8A0442B6}"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2CCE3419-DE5E-44E4-AE38-C6AA7D851F49}"/>
              </a:ext>
            </a:extLst>
          </p:cNvPr>
          <p:cNvSpPr>
            <a:spLocks noGrp="1"/>
          </p:cNvSpPr>
          <p:nvPr>
            <p:ph type="subTitle" idx="13"/>
          </p:nvPr>
        </p:nvSpPr>
        <p:spPr>
          <a:xfrm>
            <a:off x="317250" y="460171"/>
            <a:ext cx="3594375"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1023567"/>
            <a:ext cx="359437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6124" y="238869"/>
            <a:ext cx="7598872" cy="2997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4275880" y="3301779"/>
            <a:ext cx="7598872" cy="2997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566761766"/>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E3AFA-DDCD-42A6-AE5D-AFE4A6C2B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307B69-23DC-4348-88FF-8B93C81550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C562C0-2928-4F9E-A0A6-4608F8E3C0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074252B-E642-429F-BA08-D3C4241E3B35}"/>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6" name="Footer Placeholder 5">
            <a:extLst>
              <a:ext uri="{FF2B5EF4-FFF2-40B4-BE49-F238E27FC236}">
                <a16:creationId xmlns:a16="http://schemas.microsoft.com/office/drawing/2014/main" id="{DB89BA19-3CE3-43A1-A5E9-C176891711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C732A-493E-4CFB-B0CF-075F04E0F936}"/>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8282500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Content and Six Imag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FE24-2761-C53C-DB8F-34361F8547F9}"/>
              </a:ext>
            </a:extLst>
          </p:cNvPr>
          <p:cNvSpPr>
            <a:spLocks noGrp="1"/>
          </p:cNvSpPr>
          <p:nvPr>
            <p:ph type="title"/>
          </p:nvPr>
        </p:nvSpPr>
        <p:spPr>
          <a:xfrm>
            <a:off x="318493" y="187313"/>
            <a:ext cx="3594375" cy="2816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9CDF4502-07D1-43D2-AFF1-DC3805A44CAD}"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2CCE3419-DE5E-44E4-AE38-C6AA7D851F49}"/>
              </a:ext>
            </a:extLst>
          </p:cNvPr>
          <p:cNvSpPr>
            <a:spLocks noGrp="1"/>
          </p:cNvSpPr>
          <p:nvPr>
            <p:ph type="subTitle" idx="13"/>
          </p:nvPr>
        </p:nvSpPr>
        <p:spPr>
          <a:xfrm>
            <a:off x="317250" y="460171"/>
            <a:ext cx="3594375"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1023567"/>
            <a:ext cx="359437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6125" y="238870"/>
            <a:ext cx="3753000" cy="1974375"/>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1996" y="238870"/>
            <a:ext cx="3753000" cy="1974375"/>
          </a:xfrm>
          <a:solidFill>
            <a:schemeClr val="bg1">
              <a:lumMod val="85000"/>
            </a:schemeClr>
          </a:solidFill>
        </p:spPr>
        <p:txBody>
          <a:bodyPr/>
          <a:lstStyle/>
          <a:p>
            <a:r>
              <a:rPr lang="en-US"/>
              <a:t>Click icon to add picture</a:t>
            </a:r>
          </a:p>
        </p:txBody>
      </p:sp>
      <p:sp>
        <p:nvSpPr>
          <p:cNvPr id="9" name="Picture Placeholder 9">
            <a:extLst>
              <a:ext uri="{FF2B5EF4-FFF2-40B4-BE49-F238E27FC236}">
                <a16:creationId xmlns:a16="http://schemas.microsoft.com/office/drawing/2014/main" id="{AE11EAB9-5B6A-D02A-3A83-69839EDFA146}"/>
              </a:ext>
            </a:extLst>
          </p:cNvPr>
          <p:cNvSpPr>
            <a:spLocks noGrp="1"/>
          </p:cNvSpPr>
          <p:nvPr>
            <p:ph type="pic" sz="quarter" idx="17"/>
          </p:nvPr>
        </p:nvSpPr>
        <p:spPr>
          <a:xfrm>
            <a:off x="4276125" y="2281658"/>
            <a:ext cx="3753000" cy="1974375"/>
          </a:xfrm>
          <a:solidFill>
            <a:schemeClr val="bg1">
              <a:lumMod val="85000"/>
            </a:schemeClr>
          </a:solidFill>
        </p:spPr>
        <p:txBody>
          <a:bodyPr/>
          <a:lstStyle/>
          <a:p>
            <a:r>
              <a:rPr lang="en-US"/>
              <a:t>Click icon to add picture</a:t>
            </a:r>
          </a:p>
        </p:txBody>
      </p:sp>
      <p:sp>
        <p:nvSpPr>
          <p:cNvPr id="11" name="Picture Placeholder 9">
            <a:extLst>
              <a:ext uri="{FF2B5EF4-FFF2-40B4-BE49-F238E27FC236}">
                <a16:creationId xmlns:a16="http://schemas.microsoft.com/office/drawing/2014/main" id="{9A300816-7305-9DE9-5A0B-FFC71B5288FB}"/>
              </a:ext>
            </a:extLst>
          </p:cNvPr>
          <p:cNvSpPr>
            <a:spLocks noGrp="1"/>
          </p:cNvSpPr>
          <p:nvPr>
            <p:ph type="pic" sz="quarter" idx="18"/>
          </p:nvPr>
        </p:nvSpPr>
        <p:spPr>
          <a:xfrm>
            <a:off x="8121996" y="2281658"/>
            <a:ext cx="3753000" cy="1974375"/>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6CB6590A-9F89-2AAC-FEBF-82282583FD08}"/>
              </a:ext>
            </a:extLst>
          </p:cNvPr>
          <p:cNvSpPr>
            <a:spLocks noGrp="1"/>
          </p:cNvSpPr>
          <p:nvPr>
            <p:ph type="pic" sz="quarter" idx="19"/>
          </p:nvPr>
        </p:nvSpPr>
        <p:spPr>
          <a:xfrm>
            <a:off x="4276125" y="4324446"/>
            <a:ext cx="3753000" cy="1974375"/>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ADF26534-5850-4C7E-5C54-570EA64C0B0E}"/>
              </a:ext>
            </a:extLst>
          </p:cNvPr>
          <p:cNvSpPr>
            <a:spLocks noGrp="1"/>
          </p:cNvSpPr>
          <p:nvPr>
            <p:ph type="pic" sz="quarter" idx="20"/>
          </p:nvPr>
        </p:nvSpPr>
        <p:spPr>
          <a:xfrm>
            <a:off x="8121996" y="4324446"/>
            <a:ext cx="3753000" cy="1974375"/>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112834865"/>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Content and Six Images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FE24-2761-C53C-DB8F-34361F8547F9}"/>
              </a:ext>
            </a:extLst>
          </p:cNvPr>
          <p:cNvSpPr>
            <a:spLocks noGrp="1"/>
          </p:cNvSpPr>
          <p:nvPr>
            <p:ph type="title"/>
          </p:nvPr>
        </p:nvSpPr>
        <p:spPr>
          <a:xfrm>
            <a:off x="318493" y="187313"/>
            <a:ext cx="3594375" cy="2816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9CDF4502-07D1-43D2-AFF1-DC3805A44CAD}"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2CCE3419-DE5E-44E4-AE38-C6AA7D851F49}"/>
              </a:ext>
            </a:extLst>
          </p:cNvPr>
          <p:cNvSpPr>
            <a:spLocks noGrp="1"/>
          </p:cNvSpPr>
          <p:nvPr>
            <p:ph type="subTitle" idx="13"/>
          </p:nvPr>
        </p:nvSpPr>
        <p:spPr>
          <a:xfrm>
            <a:off x="317250" y="460171"/>
            <a:ext cx="3594375"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1023567"/>
            <a:ext cx="359437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6125" y="238870"/>
            <a:ext cx="3753000" cy="1974375"/>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1996" y="238870"/>
            <a:ext cx="3753000" cy="1974375"/>
          </a:xfrm>
          <a:solidFill>
            <a:schemeClr val="bg1">
              <a:lumMod val="85000"/>
            </a:schemeClr>
          </a:solidFill>
        </p:spPr>
        <p:txBody>
          <a:bodyPr/>
          <a:lstStyle/>
          <a:p>
            <a:r>
              <a:rPr lang="en-US"/>
              <a:t>Click icon to add picture</a:t>
            </a:r>
          </a:p>
        </p:txBody>
      </p:sp>
      <p:sp>
        <p:nvSpPr>
          <p:cNvPr id="9" name="Picture Placeholder 9">
            <a:extLst>
              <a:ext uri="{FF2B5EF4-FFF2-40B4-BE49-F238E27FC236}">
                <a16:creationId xmlns:a16="http://schemas.microsoft.com/office/drawing/2014/main" id="{AE11EAB9-5B6A-D02A-3A83-69839EDFA146}"/>
              </a:ext>
            </a:extLst>
          </p:cNvPr>
          <p:cNvSpPr>
            <a:spLocks noGrp="1"/>
          </p:cNvSpPr>
          <p:nvPr>
            <p:ph type="pic" sz="quarter" idx="17"/>
          </p:nvPr>
        </p:nvSpPr>
        <p:spPr>
          <a:xfrm>
            <a:off x="4276125" y="2281658"/>
            <a:ext cx="3753000" cy="1974375"/>
          </a:xfrm>
          <a:solidFill>
            <a:schemeClr val="bg1">
              <a:lumMod val="85000"/>
            </a:schemeClr>
          </a:solidFill>
        </p:spPr>
        <p:txBody>
          <a:bodyPr/>
          <a:lstStyle/>
          <a:p>
            <a:r>
              <a:rPr lang="en-US"/>
              <a:t>Click icon to add picture</a:t>
            </a:r>
          </a:p>
        </p:txBody>
      </p:sp>
      <p:sp>
        <p:nvSpPr>
          <p:cNvPr id="11" name="Picture Placeholder 9">
            <a:extLst>
              <a:ext uri="{FF2B5EF4-FFF2-40B4-BE49-F238E27FC236}">
                <a16:creationId xmlns:a16="http://schemas.microsoft.com/office/drawing/2014/main" id="{9A300816-7305-9DE9-5A0B-FFC71B5288FB}"/>
              </a:ext>
            </a:extLst>
          </p:cNvPr>
          <p:cNvSpPr>
            <a:spLocks noGrp="1"/>
          </p:cNvSpPr>
          <p:nvPr>
            <p:ph type="pic" sz="quarter" idx="18"/>
          </p:nvPr>
        </p:nvSpPr>
        <p:spPr>
          <a:xfrm>
            <a:off x="8121996" y="2281658"/>
            <a:ext cx="3753000" cy="1974375"/>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6CB6590A-9F89-2AAC-FEBF-82282583FD08}"/>
              </a:ext>
            </a:extLst>
          </p:cNvPr>
          <p:cNvSpPr>
            <a:spLocks noGrp="1"/>
          </p:cNvSpPr>
          <p:nvPr>
            <p:ph type="pic" sz="quarter" idx="19"/>
          </p:nvPr>
        </p:nvSpPr>
        <p:spPr>
          <a:xfrm>
            <a:off x="4276125" y="4324446"/>
            <a:ext cx="3753000" cy="1974375"/>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ADF26534-5850-4C7E-5C54-570EA64C0B0E}"/>
              </a:ext>
            </a:extLst>
          </p:cNvPr>
          <p:cNvSpPr>
            <a:spLocks noGrp="1"/>
          </p:cNvSpPr>
          <p:nvPr>
            <p:ph type="pic" sz="quarter" idx="20"/>
          </p:nvPr>
        </p:nvSpPr>
        <p:spPr>
          <a:xfrm>
            <a:off x="8121996" y="4324446"/>
            <a:ext cx="3753000" cy="1974375"/>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665944140"/>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Content and Six Images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FFE24-2761-C53C-DB8F-34361F8547F9}"/>
              </a:ext>
            </a:extLst>
          </p:cNvPr>
          <p:cNvSpPr>
            <a:spLocks noGrp="1"/>
          </p:cNvSpPr>
          <p:nvPr>
            <p:ph type="title"/>
          </p:nvPr>
        </p:nvSpPr>
        <p:spPr>
          <a:xfrm>
            <a:off x="318493" y="187313"/>
            <a:ext cx="3594375" cy="281604"/>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9CDF4502-07D1-43D2-AFF1-DC3805A44CAD}"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6" name="Subtitle 2">
            <a:extLst>
              <a:ext uri="{FF2B5EF4-FFF2-40B4-BE49-F238E27FC236}">
                <a16:creationId xmlns:a16="http://schemas.microsoft.com/office/drawing/2014/main" id="{2CCE3419-DE5E-44E4-AE38-C6AA7D851F49}"/>
              </a:ext>
            </a:extLst>
          </p:cNvPr>
          <p:cNvSpPr>
            <a:spLocks noGrp="1"/>
          </p:cNvSpPr>
          <p:nvPr>
            <p:ph type="subTitle" idx="13"/>
          </p:nvPr>
        </p:nvSpPr>
        <p:spPr>
          <a:xfrm>
            <a:off x="317250" y="460171"/>
            <a:ext cx="3594375"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1023567"/>
            <a:ext cx="3594375" cy="5275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6125" y="238870"/>
            <a:ext cx="3753000" cy="1974375"/>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1996" y="238870"/>
            <a:ext cx="3753000" cy="1974375"/>
          </a:xfrm>
          <a:solidFill>
            <a:schemeClr val="bg1">
              <a:lumMod val="85000"/>
            </a:schemeClr>
          </a:solidFill>
        </p:spPr>
        <p:txBody>
          <a:bodyPr/>
          <a:lstStyle/>
          <a:p>
            <a:r>
              <a:rPr lang="en-US"/>
              <a:t>Click icon to add picture</a:t>
            </a:r>
          </a:p>
        </p:txBody>
      </p:sp>
      <p:sp>
        <p:nvSpPr>
          <p:cNvPr id="9" name="Picture Placeholder 9">
            <a:extLst>
              <a:ext uri="{FF2B5EF4-FFF2-40B4-BE49-F238E27FC236}">
                <a16:creationId xmlns:a16="http://schemas.microsoft.com/office/drawing/2014/main" id="{AE11EAB9-5B6A-D02A-3A83-69839EDFA146}"/>
              </a:ext>
            </a:extLst>
          </p:cNvPr>
          <p:cNvSpPr>
            <a:spLocks noGrp="1"/>
          </p:cNvSpPr>
          <p:nvPr>
            <p:ph type="pic" sz="quarter" idx="17"/>
          </p:nvPr>
        </p:nvSpPr>
        <p:spPr>
          <a:xfrm>
            <a:off x="4276125" y="2281658"/>
            <a:ext cx="3753000" cy="1974375"/>
          </a:xfrm>
          <a:solidFill>
            <a:schemeClr val="bg1">
              <a:lumMod val="85000"/>
            </a:schemeClr>
          </a:solidFill>
        </p:spPr>
        <p:txBody>
          <a:bodyPr/>
          <a:lstStyle/>
          <a:p>
            <a:r>
              <a:rPr lang="en-US"/>
              <a:t>Click icon to add picture</a:t>
            </a:r>
          </a:p>
        </p:txBody>
      </p:sp>
      <p:sp>
        <p:nvSpPr>
          <p:cNvPr id="11" name="Picture Placeholder 9">
            <a:extLst>
              <a:ext uri="{FF2B5EF4-FFF2-40B4-BE49-F238E27FC236}">
                <a16:creationId xmlns:a16="http://schemas.microsoft.com/office/drawing/2014/main" id="{9A300816-7305-9DE9-5A0B-FFC71B5288FB}"/>
              </a:ext>
            </a:extLst>
          </p:cNvPr>
          <p:cNvSpPr>
            <a:spLocks noGrp="1"/>
          </p:cNvSpPr>
          <p:nvPr>
            <p:ph type="pic" sz="quarter" idx="18"/>
          </p:nvPr>
        </p:nvSpPr>
        <p:spPr>
          <a:xfrm>
            <a:off x="8121996" y="2281658"/>
            <a:ext cx="3753000" cy="1974375"/>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6CB6590A-9F89-2AAC-FEBF-82282583FD08}"/>
              </a:ext>
            </a:extLst>
          </p:cNvPr>
          <p:cNvSpPr>
            <a:spLocks noGrp="1"/>
          </p:cNvSpPr>
          <p:nvPr>
            <p:ph type="pic" sz="quarter" idx="19"/>
          </p:nvPr>
        </p:nvSpPr>
        <p:spPr>
          <a:xfrm>
            <a:off x="4276125" y="4324446"/>
            <a:ext cx="3753000" cy="1974375"/>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ADF26534-5850-4C7E-5C54-570EA64C0B0E}"/>
              </a:ext>
            </a:extLst>
          </p:cNvPr>
          <p:cNvSpPr>
            <a:spLocks noGrp="1"/>
          </p:cNvSpPr>
          <p:nvPr>
            <p:ph type="pic" sz="quarter" idx="20"/>
          </p:nvPr>
        </p:nvSpPr>
        <p:spPr>
          <a:xfrm>
            <a:off x="8121996" y="4324446"/>
            <a:ext cx="3753000" cy="1974375"/>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4210735916"/>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xt and Content">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84F46E2D-CF4D-4075-81EF-342860EC1921}"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238869"/>
            <a:ext cx="5619505" cy="6059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8">
            <a:extLst>
              <a:ext uri="{FF2B5EF4-FFF2-40B4-BE49-F238E27FC236}">
                <a16:creationId xmlns:a16="http://schemas.microsoft.com/office/drawing/2014/main" id="{4E7C98BF-939A-EF48-0118-5E7B32F3A048}"/>
              </a:ext>
            </a:extLst>
          </p:cNvPr>
          <p:cNvSpPr>
            <a:spLocks noGrp="1"/>
          </p:cNvSpPr>
          <p:nvPr>
            <p:ph sz="quarter" idx="16" hasCustomPrompt="1"/>
          </p:nvPr>
        </p:nvSpPr>
        <p:spPr>
          <a:xfrm>
            <a:off x="6254751" y="238126"/>
            <a:ext cx="5619749" cy="4316413"/>
          </a:xfrm>
        </p:spPr>
        <p:txBody>
          <a:bodyPr/>
          <a:lstStyle>
            <a:lvl1pPr>
              <a:defRPr/>
            </a:lvl1pPr>
          </a:lstStyle>
          <a:p>
            <a:pPr lvl="0"/>
            <a:r>
              <a:rPr lang="en-US" dirty="0"/>
              <a:t>Click an icon to add content</a:t>
            </a:r>
          </a:p>
        </p:txBody>
      </p:sp>
    </p:spTree>
    <p:extLst>
      <p:ext uri="{BB962C8B-B14F-4D97-AF65-F5344CB8AC3E}">
        <p14:creationId xmlns:p14="http://schemas.microsoft.com/office/powerpoint/2010/main" val="133955305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84F46E2D-CF4D-4075-81EF-342860EC1921}"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238869"/>
            <a:ext cx="5619505" cy="6059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8">
            <a:extLst>
              <a:ext uri="{FF2B5EF4-FFF2-40B4-BE49-F238E27FC236}">
                <a16:creationId xmlns:a16="http://schemas.microsoft.com/office/drawing/2014/main" id="{4E7C98BF-939A-EF48-0118-5E7B32F3A048}"/>
              </a:ext>
            </a:extLst>
          </p:cNvPr>
          <p:cNvSpPr>
            <a:spLocks noGrp="1"/>
          </p:cNvSpPr>
          <p:nvPr>
            <p:ph sz="quarter" idx="16" hasCustomPrompt="1"/>
          </p:nvPr>
        </p:nvSpPr>
        <p:spPr>
          <a:xfrm>
            <a:off x="6254751" y="238126"/>
            <a:ext cx="5619749" cy="4316413"/>
          </a:xfrm>
        </p:spPr>
        <p:txBody>
          <a:bodyPr/>
          <a:lstStyle>
            <a:lvl1pPr>
              <a:defRPr/>
            </a:lvl1pPr>
          </a:lstStyle>
          <a:p>
            <a:pPr lvl="0"/>
            <a:r>
              <a:rPr lang="en-US" dirty="0"/>
              <a:t>Click an icon to add content</a:t>
            </a:r>
          </a:p>
        </p:txBody>
      </p:sp>
    </p:spTree>
    <p:extLst>
      <p:ext uri="{BB962C8B-B14F-4D97-AF65-F5344CB8AC3E}">
        <p14:creationId xmlns:p14="http://schemas.microsoft.com/office/powerpoint/2010/main" val="185163278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and Conten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84F46E2D-CF4D-4075-81EF-342860EC1921}"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17250" y="238869"/>
            <a:ext cx="5619505" cy="6059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8">
            <a:extLst>
              <a:ext uri="{FF2B5EF4-FFF2-40B4-BE49-F238E27FC236}">
                <a16:creationId xmlns:a16="http://schemas.microsoft.com/office/drawing/2014/main" id="{4E7C98BF-939A-EF48-0118-5E7B32F3A048}"/>
              </a:ext>
            </a:extLst>
          </p:cNvPr>
          <p:cNvSpPr>
            <a:spLocks noGrp="1"/>
          </p:cNvSpPr>
          <p:nvPr>
            <p:ph sz="quarter" idx="16" hasCustomPrompt="1"/>
          </p:nvPr>
        </p:nvSpPr>
        <p:spPr>
          <a:xfrm>
            <a:off x="6254751" y="238126"/>
            <a:ext cx="5619749" cy="4316413"/>
          </a:xfrm>
        </p:spPr>
        <p:txBody>
          <a:bodyPr/>
          <a:lstStyle>
            <a:lvl1pPr>
              <a:defRPr/>
            </a:lvl1pPr>
          </a:lstStyle>
          <a:p>
            <a:pPr lvl="0"/>
            <a:r>
              <a:rPr lang="en-US" dirty="0"/>
              <a:t>Click an icon to add content</a:t>
            </a:r>
          </a:p>
        </p:txBody>
      </p:sp>
    </p:spTree>
    <p:extLst>
      <p:ext uri="{BB962C8B-B14F-4D97-AF65-F5344CB8AC3E}">
        <p14:creationId xmlns:p14="http://schemas.microsoft.com/office/powerpoint/2010/main" val="520186088"/>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ontent and Text">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32F954B0-3679-404B-A9ED-CB65CA9A0CA5}"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55493" y="238869"/>
            <a:ext cx="5619505" cy="6059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8">
            <a:extLst>
              <a:ext uri="{FF2B5EF4-FFF2-40B4-BE49-F238E27FC236}">
                <a16:creationId xmlns:a16="http://schemas.microsoft.com/office/drawing/2014/main" id="{0E0E4502-E062-47BA-15B0-9E800A85653B}"/>
              </a:ext>
            </a:extLst>
          </p:cNvPr>
          <p:cNvSpPr>
            <a:spLocks noGrp="1"/>
          </p:cNvSpPr>
          <p:nvPr>
            <p:ph sz="quarter" idx="16" hasCustomPrompt="1"/>
          </p:nvPr>
        </p:nvSpPr>
        <p:spPr>
          <a:xfrm>
            <a:off x="316760" y="238126"/>
            <a:ext cx="5619749" cy="4316413"/>
          </a:xfrm>
        </p:spPr>
        <p:txBody>
          <a:bodyPr/>
          <a:lstStyle>
            <a:lvl1pPr>
              <a:defRPr/>
            </a:lvl1pPr>
          </a:lstStyle>
          <a:p>
            <a:pPr lvl="0"/>
            <a:r>
              <a:rPr lang="en-US" dirty="0"/>
              <a:t>Click an icon to add content</a:t>
            </a:r>
          </a:p>
        </p:txBody>
      </p:sp>
    </p:spTree>
    <p:extLst>
      <p:ext uri="{BB962C8B-B14F-4D97-AF65-F5344CB8AC3E}">
        <p14:creationId xmlns:p14="http://schemas.microsoft.com/office/powerpoint/2010/main" val="785877609"/>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and Tex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32F954B0-3679-404B-A9ED-CB65CA9A0CA5}"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55493" y="238869"/>
            <a:ext cx="5619505" cy="6059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8">
            <a:extLst>
              <a:ext uri="{FF2B5EF4-FFF2-40B4-BE49-F238E27FC236}">
                <a16:creationId xmlns:a16="http://schemas.microsoft.com/office/drawing/2014/main" id="{0E0E4502-E062-47BA-15B0-9E800A85653B}"/>
              </a:ext>
            </a:extLst>
          </p:cNvPr>
          <p:cNvSpPr>
            <a:spLocks noGrp="1"/>
          </p:cNvSpPr>
          <p:nvPr>
            <p:ph sz="quarter" idx="16" hasCustomPrompt="1"/>
          </p:nvPr>
        </p:nvSpPr>
        <p:spPr>
          <a:xfrm>
            <a:off x="316760" y="238126"/>
            <a:ext cx="5619749" cy="4316413"/>
          </a:xfrm>
        </p:spPr>
        <p:txBody>
          <a:bodyPr/>
          <a:lstStyle>
            <a:lvl1pPr>
              <a:defRPr/>
            </a:lvl1pPr>
          </a:lstStyle>
          <a:p>
            <a:pPr lvl="0"/>
            <a:r>
              <a:rPr lang="en-US" dirty="0"/>
              <a:t>Click an icon to add content</a:t>
            </a:r>
          </a:p>
        </p:txBody>
      </p:sp>
    </p:spTree>
    <p:extLst>
      <p:ext uri="{BB962C8B-B14F-4D97-AF65-F5344CB8AC3E}">
        <p14:creationId xmlns:p14="http://schemas.microsoft.com/office/powerpoint/2010/main" val="1497417614"/>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and Tex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fld id="{32F954B0-3679-404B-A9ED-CB65CA9A0CA5}" type="datetime1">
              <a:rPr lang="en-GB" smtClean="0"/>
              <a:t>08/10/2025</a:t>
            </a:fld>
            <a:endParaRPr lang="en-GB"/>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55493" y="238869"/>
            <a:ext cx="5619505" cy="6059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8">
            <a:extLst>
              <a:ext uri="{FF2B5EF4-FFF2-40B4-BE49-F238E27FC236}">
                <a16:creationId xmlns:a16="http://schemas.microsoft.com/office/drawing/2014/main" id="{0E0E4502-E062-47BA-15B0-9E800A85653B}"/>
              </a:ext>
            </a:extLst>
          </p:cNvPr>
          <p:cNvSpPr>
            <a:spLocks noGrp="1"/>
          </p:cNvSpPr>
          <p:nvPr>
            <p:ph sz="quarter" idx="16" hasCustomPrompt="1"/>
          </p:nvPr>
        </p:nvSpPr>
        <p:spPr>
          <a:xfrm>
            <a:off x="316760" y="238126"/>
            <a:ext cx="5619749" cy="4316413"/>
          </a:xfrm>
        </p:spPr>
        <p:txBody>
          <a:bodyPr/>
          <a:lstStyle>
            <a:lvl1pPr>
              <a:defRPr/>
            </a:lvl1pPr>
          </a:lstStyle>
          <a:p>
            <a:pPr lvl="0"/>
            <a:r>
              <a:rPr lang="en-US" dirty="0"/>
              <a:t>Click an icon to add content</a:t>
            </a:r>
          </a:p>
        </p:txBody>
      </p:sp>
    </p:spTree>
    <p:extLst>
      <p:ext uri="{BB962C8B-B14F-4D97-AF65-F5344CB8AC3E}">
        <p14:creationId xmlns:p14="http://schemas.microsoft.com/office/powerpoint/2010/main" val="674719720"/>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Large Image">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9E63757E-4643-4D4F-9FAA-8E7058F494E7}" type="datetime1">
              <a:rPr lang="en-GB" smtClean="0"/>
              <a:t>08/10/2025</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18492" y="238869"/>
            <a:ext cx="11556504" cy="605991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30675283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EC309-8F47-41F6-8C50-B6BD6DEDB6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4586E6-A09D-48DA-AB77-45D2E0A1C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B73BDC-8706-451E-9BC7-F3CF66FAF3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E32440-D08D-4C17-85CD-D39CABDBD5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97A7EE-DA42-4EC8-B4A2-4C6DE1C745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13ED8A-8DA4-432C-9D36-A7C453047650}"/>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8" name="Footer Placeholder 7">
            <a:extLst>
              <a:ext uri="{FF2B5EF4-FFF2-40B4-BE49-F238E27FC236}">
                <a16:creationId xmlns:a16="http://schemas.microsoft.com/office/drawing/2014/main" id="{81C0FB72-D95A-4A0A-B645-377FE5DD84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7ABDAF-DF24-488E-B47F-524FDB048508}"/>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26891485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Large Image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9E63757E-4643-4D4F-9FAA-8E7058F494E7}" type="datetime1">
              <a:rPr lang="en-GB" smtClean="0"/>
              <a:t>08/10/2025</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18492" y="238869"/>
            <a:ext cx="11556504" cy="605991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4171502315"/>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Large Image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fld id="{9E63757E-4643-4D4F-9FAA-8E7058F494E7}" type="datetime1">
              <a:rPr lang="en-GB" smtClean="0"/>
              <a:t>08/10/2025</a:t>
            </a:fld>
            <a:endParaRPr lang="en-GB"/>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endParaRPr lang="en-GB" dirty="0"/>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18492" y="238869"/>
            <a:ext cx="11556504" cy="605991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866673389"/>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2"/>
            <a:ext cx="12193489" cy="6857999"/>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960433404"/>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CA993338-E59A-ABD4-1500-DF719F4D00F5}"/>
              </a:ext>
            </a:extLst>
          </p:cNvPr>
          <p:cNvGrpSpPr>
            <a:grpSpLocks noChangeAspect="1"/>
          </p:cNvGrpSpPr>
          <p:nvPr userDrawn="1"/>
        </p:nvGrpSpPr>
        <p:grpSpPr bwMode="auto">
          <a:xfrm>
            <a:off x="318492" y="238870"/>
            <a:ext cx="11556504" cy="956459"/>
            <a:chOff x="0" y="2620"/>
            <a:chExt cx="8192" cy="904"/>
          </a:xfrm>
          <a:solidFill>
            <a:schemeClr val="accent1"/>
          </a:solidFill>
        </p:grpSpPr>
        <p:sp>
          <p:nvSpPr>
            <p:cNvPr id="7" name="Freeform 5">
              <a:extLst>
                <a:ext uri="{FF2B5EF4-FFF2-40B4-BE49-F238E27FC236}">
                  <a16:creationId xmlns:a16="http://schemas.microsoft.com/office/drawing/2014/main" id="{DDC754D1-10F2-389A-E83C-A808EC4090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8" name="Freeform 6">
              <a:extLst>
                <a:ext uri="{FF2B5EF4-FFF2-40B4-BE49-F238E27FC236}">
                  <a16:creationId xmlns:a16="http://schemas.microsoft.com/office/drawing/2014/main" id="{6C9DC3D0-9577-47E6-5C51-7E7E34A3C75E}"/>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9" name="Freeform 7">
              <a:extLst>
                <a:ext uri="{FF2B5EF4-FFF2-40B4-BE49-F238E27FC236}">
                  <a16:creationId xmlns:a16="http://schemas.microsoft.com/office/drawing/2014/main" id="{DB2BF7D7-F996-AA40-BCB7-78D674436B9B}"/>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0" name="Freeform 8">
              <a:extLst>
                <a:ext uri="{FF2B5EF4-FFF2-40B4-BE49-F238E27FC236}">
                  <a16:creationId xmlns:a16="http://schemas.microsoft.com/office/drawing/2014/main" id="{69BD4D9C-97BA-B80D-BA52-13BB287AF31D}"/>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1" name="Freeform 9">
              <a:extLst>
                <a:ext uri="{FF2B5EF4-FFF2-40B4-BE49-F238E27FC236}">
                  <a16:creationId xmlns:a16="http://schemas.microsoft.com/office/drawing/2014/main" id="{FA5A2EEB-C815-1664-D6D2-B296F024A735}"/>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2" name="Freeform 10">
              <a:extLst>
                <a:ext uri="{FF2B5EF4-FFF2-40B4-BE49-F238E27FC236}">
                  <a16:creationId xmlns:a16="http://schemas.microsoft.com/office/drawing/2014/main" id="{83C937E8-CE6D-8AC3-B9A8-1B61D670AF81}"/>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3" name="Freeform 11">
              <a:extLst>
                <a:ext uri="{FF2B5EF4-FFF2-40B4-BE49-F238E27FC236}">
                  <a16:creationId xmlns:a16="http://schemas.microsoft.com/office/drawing/2014/main" id="{DD9FD2CD-EE9C-E849-FE7A-8FF6546C1BCC}"/>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4" name="Freeform 12">
              <a:extLst>
                <a:ext uri="{FF2B5EF4-FFF2-40B4-BE49-F238E27FC236}">
                  <a16:creationId xmlns:a16="http://schemas.microsoft.com/office/drawing/2014/main" id="{52AE61A1-3E54-F01B-3B46-4FB720A35ABD}"/>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grpSp>
    </p:spTree>
    <p:extLst>
      <p:ext uri="{BB962C8B-B14F-4D97-AF65-F5344CB8AC3E}">
        <p14:creationId xmlns:p14="http://schemas.microsoft.com/office/powerpoint/2010/main" val="1148999050"/>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End Slide Smoke">
    <p:bg>
      <p:bgPr>
        <a:solidFill>
          <a:schemeClr val="bg2"/>
        </a:solidFill>
        <a:effectLst/>
      </p:bgPr>
    </p:bg>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CA993338-E59A-ABD4-1500-DF719F4D00F5}"/>
              </a:ext>
            </a:extLst>
          </p:cNvPr>
          <p:cNvGrpSpPr>
            <a:grpSpLocks noChangeAspect="1"/>
          </p:cNvGrpSpPr>
          <p:nvPr userDrawn="1"/>
        </p:nvGrpSpPr>
        <p:grpSpPr bwMode="auto">
          <a:xfrm>
            <a:off x="318492" y="238870"/>
            <a:ext cx="11556504" cy="956459"/>
            <a:chOff x="0" y="2620"/>
            <a:chExt cx="8192" cy="904"/>
          </a:xfrm>
          <a:solidFill>
            <a:schemeClr val="accent1"/>
          </a:solidFill>
        </p:grpSpPr>
        <p:sp>
          <p:nvSpPr>
            <p:cNvPr id="7" name="Freeform 5">
              <a:extLst>
                <a:ext uri="{FF2B5EF4-FFF2-40B4-BE49-F238E27FC236}">
                  <a16:creationId xmlns:a16="http://schemas.microsoft.com/office/drawing/2014/main" id="{DDC754D1-10F2-389A-E83C-A808EC4090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8" name="Freeform 6">
              <a:extLst>
                <a:ext uri="{FF2B5EF4-FFF2-40B4-BE49-F238E27FC236}">
                  <a16:creationId xmlns:a16="http://schemas.microsoft.com/office/drawing/2014/main" id="{6C9DC3D0-9577-47E6-5C51-7E7E34A3C75E}"/>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9" name="Freeform 7">
              <a:extLst>
                <a:ext uri="{FF2B5EF4-FFF2-40B4-BE49-F238E27FC236}">
                  <a16:creationId xmlns:a16="http://schemas.microsoft.com/office/drawing/2014/main" id="{DB2BF7D7-F996-AA40-BCB7-78D674436B9B}"/>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0" name="Freeform 8">
              <a:extLst>
                <a:ext uri="{FF2B5EF4-FFF2-40B4-BE49-F238E27FC236}">
                  <a16:creationId xmlns:a16="http://schemas.microsoft.com/office/drawing/2014/main" id="{69BD4D9C-97BA-B80D-BA52-13BB287AF31D}"/>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1" name="Freeform 9">
              <a:extLst>
                <a:ext uri="{FF2B5EF4-FFF2-40B4-BE49-F238E27FC236}">
                  <a16:creationId xmlns:a16="http://schemas.microsoft.com/office/drawing/2014/main" id="{FA5A2EEB-C815-1664-D6D2-B296F024A735}"/>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2" name="Freeform 10">
              <a:extLst>
                <a:ext uri="{FF2B5EF4-FFF2-40B4-BE49-F238E27FC236}">
                  <a16:creationId xmlns:a16="http://schemas.microsoft.com/office/drawing/2014/main" id="{83C937E8-CE6D-8AC3-B9A8-1B61D670AF81}"/>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3" name="Freeform 11">
              <a:extLst>
                <a:ext uri="{FF2B5EF4-FFF2-40B4-BE49-F238E27FC236}">
                  <a16:creationId xmlns:a16="http://schemas.microsoft.com/office/drawing/2014/main" id="{DD9FD2CD-EE9C-E849-FE7A-8FF6546C1BCC}"/>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4" name="Freeform 12">
              <a:extLst>
                <a:ext uri="{FF2B5EF4-FFF2-40B4-BE49-F238E27FC236}">
                  <a16:creationId xmlns:a16="http://schemas.microsoft.com/office/drawing/2014/main" id="{52AE61A1-3E54-F01B-3B46-4FB720A35ABD}"/>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grpSp>
    </p:spTree>
    <p:extLst>
      <p:ext uri="{BB962C8B-B14F-4D97-AF65-F5344CB8AC3E}">
        <p14:creationId xmlns:p14="http://schemas.microsoft.com/office/powerpoint/2010/main" val="343539703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End Slide Khaki">
    <p:bg>
      <p:bgPr>
        <a:solidFill>
          <a:srgbClr val="FBF7DC"/>
        </a:solidFill>
        <a:effectLst/>
      </p:bgPr>
    </p:bg>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CA993338-E59A-ABD4-1500-DF719F4D00F5}"/>
              </a:ext>
            </a:extLst>
          </p:cNvPr>
          <p:cNvGrpSpPr>
            <a:grpSpLocks noChangeAspect="1"/>
          </p:cNvGrpSpPr>
          <p:nvPr userDrawn="1"/>
        </p:nvGrpSpPr>
        <p:grpSpPr bwMode="auto">
          <a:xfrm>
            <a:off x="318492" y="238870"/>
            <a:ext cx="11556504" cy="956459"/>
            <a:chOff x="0" y="2620"/>
            <a:chExt cx="8192" cy="904"/>
          </a:xfrm>
          <a:solidFill>
            <a:schemeClr val="accent1"/>
          </a:solidFill>
        </p:grpSpPr>
        <p:sp>
          <p:nvSpPr>
            <p:cNvPr id="7" name="Freeform 5">
              <a:extLst>
                <a:ext uri="{FF2B5EF4-FFF2-40B4-BE49-F238E27FC236}">
                  <a16:creationId xmlns:a16="http://schemas.microsoft.com/office/drawing/2014/main" id="{DDC754D1-10F2-389A-E83C-A808EC4090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8" name="Freeform 6">
              <a:extLst>
                <a:ext uri="{FF2B5EF4-FFF2-40B4-BE49-F238E27FC236}">
                  <a16:creationId xmlns:a16="http://schemas.microsoft.com/office/drawing/2014/main" id="{6C9DC3D0-9577-47E6-5C51-7E7E34A3C75E}"/>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9" name="Freeform 7">
              <a:extLst>
                <a:ext uri="{FF2B5EF4-FFF2-40B4-BE49-F238E27FC236}">
                  <a16:creationId xmlns:a16="http://schemas.microsoft.com/office/drawing/2014/main" id="{DB2BF7D7-F996-AA40-BCB7-78D674436B9B}"/>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0" name="Freeform 8">
              <a:extLst>
                <a:ext uri="{FF2B5EF4-FFF2-40B4-BE49-F238E27FC236}">
                  <a16:creationId xmlns:a16="http://schemas.microsoft.com/office/drawing/2014/main" id="{69BD4D9C-97BA-B80D-BA52-13BB287AF31D}"/>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1" name="Freeform 9">
              <a:extLst>
                <a:ext uri="{FF2B5EF4-FFF2-40B4-BE49-F238E27FC236}">
                  <a16:creationId xmlns:a16="http://schemas.microsoft.com/office/drawing/2014/main" id="{FA5A2EEB-C815-1664-D6D2-B296F024A735}"/>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2" name="Freeform 10">
              <a:extLst>
                <a:ext uri="{FF2B5EF4-FFF2-40B4-BE49-F238E27FC236}">
                  <a16:creationId xmlns:a16="http://schemas.microsoft.com/office/drawing/2014/main" id="{83C937E8-CE6D-8AC3-B9A8-1B61D670AF81}"/>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3" name="Freeform 11">
              <a:extLst>
                <a:ext uri="{FF2B5EF4-FFF2-40B4-BE49-F238E27FC236}">
                  <a16:creationId xmlns:a16="http://schemas.microsoft.com/office/drawing/2014/main" id="{DD9FD2CD-EE9C-E849-FE7A-8FF6546C1BCC}"/>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4" name="Freeform 12">
              <a:extLst>
                <a:ext uri="{FF2B5EF4-FFF2-40B4-BE49-F238E27FC236}">
                  <a16:creationId xmlns:a16="http://schemas.microsoft.com/office/drawing/2014/main" id="{52AE61A1-3E54-F01B-3B46-4FB720A35ABD}"/>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grpSp>
    </p:spTree>
    <p:extLst>
      <p:ext uri="{BB962C8B-B14F-4D97-AF65-F5344CB8AC3E}">
        <p14:creationId xmlns:p14="http://schemas.microsoft.com/office/powerpoint/2010/main" val="367570170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CA993338-E59A-ABD4-1500-DF719F4D00F5}"/>
              </a:ext>
            </a:extLst>
          </p:cNvPr>
          <p:cNvGrpSpPr>
            <a:grpSpLocks noChangeAspect="1"/>
          </p:cNvGrpSpPr>
          <p:nvPr userDrawn="1"/>
        </p:nvGrpSpPr>
        <p:grpSpPr bwMode="auto">
          <a:xfrm>
            <a:off x="318492" y="238870"/>
            <a:ext cx="11556504" cy="956459"/>
            <a:chOff x="0" y="2620"/>
            <a:chExt cx="8192" cy="904"/>
          </a:xfrm>
          <a:solidFill>
            <a:schemeClr val="bg1"/>
          </a:solidFill>
        </p:grpSpPr>
        <p:sp>
          <p:nvSpPr>
            <p:cNvPr id="7" name="Freeform 5">
              <a:extLst>
                <a:ext uri="{FF2B5EF4-FFF2-40B4-BE49-F238E27FC236}">
                  <a16:creationId xmlns:a16="http://schemas.microsoft.com/office/drawing/2014/main" id="{DDC754D1-10F2-389A-E83C-A808EC4090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8" name="Freeform 6">
              <a:extLst>
                <a:ext uri="{FF2B5EF4-FFF2-40B4-BE49-F238E27FC236}">
                  <a16:creationId xmlns:a16="http://schemas.microsoft.com/office/drawing/2014/main" id="{6C9DC3D0-9577-47E6-5C51-7E7E34A3C75E}"/>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9" name="Freeform 7">
              <a:extLst>
                <a:ext uri="{FF2B5EF4-FFF2-40B4-BE49-F238E27FC236}">
                  <a16:creationId xmlns:a16="http://schemas.microsoft.com/office/drawing/2014/main" id="{DB2BF7D7-F996-AA40-BCB7-78D674436B9B}"/>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0" name="Freeform 8">
              <a:extLst>
                <a:ext uri="{FF2B5EF4-FFF2-40B4-BE49-F238E27FC236}">
                  <a16:creationId xmlns:a16="http://schemas.microsoft.com/office/drawing/2014/main" id="{69BD4D9C-97BA-B80D-BA52-13BB287AF31D}"/>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1" name="Freeform 9">
              <a:extLst>
                <a:ext uri="{FF2B5EF4-FFF2-40B4-BE49-F238E27FC236}">
                  <a16:creationId xmlns:a16="http://schemas.microsoft.com/office/drawing/2014/main" id="{FA5A2EEB-C815-1664-D6D2-B296F024A735}"/>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2" name="Freeform 10">
              <a:extLst>
                <a:ext uri="{FF2B5EF4-FFF2-40B4-BE49-F238E27FC236}">
                  <a16:creationId xmlns:a16="http://schemas.microsoft.com/office/drawing/2014/main" id="{83C937E8-CE6D-8AC3-B9A8-1B61D670AF81}"/>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3" name="Freeform 11">
              <a:extLst>
                <a:ext uri="{FF2B5EF4-FFF2-40B4-BE49-F238E27FC236}">
                  <a16:creationId xmlns:a16="http://schemas.microsoft.com/office/drawing/2014/main" id="{DD9FD2CD-EE9C-E849-FE7A-8FF6546C1BCC}"/>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4" name="Freeform 12">
              <a:extLst>
                <a:ext uri="{FF2B5EF4-FFF2-40B4-BE49-F238E27FC236}">
                  <a16:creationId xmlns:a16="http://schemas.microsoft.com/office/drawing/2014/main" id="{52AE61A1-3E54-F01B-3B46-4FB720A35ABD}"/>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grpSp>
    </p:spTree>
    <p:extLst>
      <p:ext uri="{BB962C8B-B14F-4D97-AF65-F5344CB8AC3E}">
        <p14:creationId xmlns:p14="http://schemas.microsoft.com/office/powerpoint/2010/main" val="4250105972"/>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End Slide Image">
    <p:bg>
      <p:bgPr>
        <a:solidFill>
          <a:schemeClr val="bg1">
            <a:lumMod val="85000"/>
          </a:schemeClr>
        </a:solidFill>
        <a:effectLst/>
      </p:bgPr>
    </p:bg>
    <p:spTree>
      <p:nvGrpSpPr>
        <p:cNvPr id="1" name=""/>
        <p:cNvGrpSpPr/>
        <p:nvPr/>
      </p:nvGrpSpPr>
      <p:grpSpPr>
        <a:xfrm>
          <a:off x="0" y="0"/>
          <a:ext cx="0" cy="0"/>
          <a:chOff x="0" y="0"/>
          <a:chExt cx="0" cy="0"/>
        </a:xfrm>
      </p:grpSpPr>
      <p:grpSp>
        <p:nvGrpSpPr>
          <p:cNvPr id="6" name="Group 4">
            <a:extLst>
              <a:ext uri="{FF2B5EF4-FFF2-40B4-BE49-F238E27FC236}">
                <a16:creationId xmlns:a16="http://schemas.microsoft.com/office/drawing/2014/main" id="{CA993338-E59A-ABD4-1500-DF719F4D00F5}"/>
              </a:ext>
            </a:extLst>
          </p:cNvPr>
          <p:cNvGrpSpPr>
            <a:grpSpLocks noChangeAspect="1"/>
          </p:cNvGrpSpPr>
          <p:nvPr userDrawn="1"/>
        </p:nvGrpSpPr>
        <p:grpSpPr bwMode="auto">
          <a:xfrm>
            <a:off x="318492" y="238870"/>
            <a:ext cx="11556499" cy="956459"/>
            <a:chOff x="0" y="2620"/>
            <a:chExt cx="8192" cy="904"/>
          </a:xfrm>
          <a:solidFill>
            <a:schemeClr val="bg2"/>
          </a:solidFill>
        </p:grpSpPr>
        <p:sp>
          <p:nvSpPr>
            <p:cNvPr id="7" name="Freeform 5">
              <a:extLst>
                <a:ext uri="{FF2B5EF4-FFF2-40B4-BE49-F238E27FC236}">
                  <a16:creationId xmlns:a16="http://schemas.microsoft.com/office/drawing/2014/main" id="{DDC754D1-10F2-389A-E83C-A808EC4090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8" name="Freeform 6">
              <a:extLst>
                <a:ext uri="{FF2B5EF4-FFF2-40B4-BE49-F238E27FC236}">
                  <a16:creationId xmlns:a16="http://schemas.microsoft.com/office/drawing/2014/main" id="{6C9DC3D0-9577-47E6-5C51-7E7E34A3C75E}"/>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9" name="Freeform 7">
              <a:extLst>
                <a:ext uri="{FF2B5EF4-FFF2-40B4-BE49-F238E27FC236}">
                  <a16:creationId xmlns:a16="http://schemas.microsoft.com/office/drawing/2014/main" id="{DB2BF7D7-F996-AA40-BCB7-78D674436B9B}"/>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0" name="Freeform 8">
              <a:extLst>
                <a:ext uri="{FF2B5EF4-FFF2-40B4-BE49-F238E27FC236}">
                  <a16:creationId xmlns:a16="http://schemas.microsoft.com/office/drawing/2014/main" id="{69BD4D9C-97BA-B80D-BA52-13BB287AF31D}"/>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1" name="Freeform 9">
              <a:extLst>
                <a:ext uri="{FF2B5EF4-FFF2-40B4-BE49-F238E27FC236}">
                  <a16:creationId xmlns:a16="http://schemas.microsoft.com/office/drawing/2014/main" id="{FA5A2EEB-C815-1664-D6D2-B296F024A735}"/>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2" name="Freeform 10">
              <a:extLst>
                <a:ext uri="{FF2B5EF4-FFF2-40B4-BE49-F238E27FC236}">
                  <a16:creationId xmlns:a16="http://schemas.microsoft.com/office/drawing/2014/main" id="{83C937E8-CE6D-8AC3-B9A8-1B61D670AF81}"/>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3" name="Freeform 11">
              <a:extLst>
                <a:ext uri="{FF2B5EF4-FFF2-40B4-BE49-F238E27FC236}">
                  <a16:creationId xmlns:a16="http://schemas.microsoft.com/office/drawing/2014/main" id="{DD9FD2CD-EE9C-E849-FE7A-8FF6546C1BCC}"/>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4" name="Freeform 12">
              <a:extLst>
                <a:ext uri="{FF2B5EF4-FFF2-40B4-BE49-F238E27FC236}">
                  <a16:creationId xmlns:a16="http://schemas.microsoft.com/office/drawing/2014/main" id="{52AE61A1-3E54-F01B-3B46-4FB720A35ABD}"/>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grpSp>
    </p:spTree>
    <p:extLst>
      <p:ext uri="{BB962C8B-B14F-4D97-AF65-F5344CB8AC3E}">
        <p14:creationId xmlns:p14="http://schemas.microsoft.com/office/powerpoint/2010/main" val="1216125896"/>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3338719"/>
            <a:ext cx="9144000" cy="1828406"/>
          </a:xfrm>
        </p:spPr>
        <p:txBody>
          <a:bodyPr anchor="t"/>
          <a:lstStyle>
            <a:lvl1pPr algn="l">
              <a:defRPr sz="4800">
                <a:solidFill>
                  <a:schemeClr val="accent1"/>
                </a:solidFill>
              </a:defRPr>
            </a:lvl1pPr>
          </a:lstStyle>
          <a:p>
            <a:r>
              <a:rPr lang="en-US"/>
              <a:t>Click to edit Master title style</a:t>
            </a:r>
            <a:endParaRPr lang="en-GB" dirty="0"/>
          </a:p>
        </p:txBody>
      </p:sp>
      <p:grpSp>
        <p:nvGrpSpPr>
          <p:cNvPr id="7" name="Group 4">
            <a:extLst>
              <a:ext uri="{FF2B5EF4-FFF2-40B4-BE49-F238E27FC236}">
                <a16:creationId xmlns:a16="http://schemas.microsoft.com/office/drawing/2014/main" id="{F8E8FC79-BA3B-426E-0FA3-260A03B7CCAF}"/>
              </a:ext>
            </a:extLst>
          </p:cNvPr>
          <p:cNvGrpSpPr>
            <a:grpSpLocks noChangeAspect="1"/>
          </p:cNvGrpSpPr>
          <p:nvPr userDrawn="1"/>
        </p:nvGrpSpPr>
        <p:grpSpPr bwMode="auto">
          <a:xfrm>
            <a:off x="318492" y="238870"/>
            <a:ext cx="3850875" cy="318713"/>
            <a:chOff x="0" y="2620"/>
            <a:chExt cx="8192" cy="904"/>
          </a:xfrm>
          <a:solidFill>
            <a:schemeClr val="accent1"/>
          </a:solidFill>
        </p:grpSpPr>
        <p:sp>
          <p:nvSpPr>
            <p:cNvPr id="9" name="Freeform 5">
              <a:extLst>
                <a:ext uri="{FF2B5EF4-FFF2-40B4-BE49-F238E27FC236}">
                  <a16:creationId xmlns:a16="http://schemas.microsoft.com/office/drawing/2014/main" id="{FB093595-8DDB-FF9B-E4D6-3A6BB56091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0" name="Freeform 6">
              <a:extLst>
                <a:ext uri="{FF2B5EF4-FFF2-40B4-BE49-F238E27FC236}">
                  <a16:creationId xmlns:a16="http://schemas.microsoft.com/office/drawing/2014/main" id="{83443FE2-23A5-AFF9-0FF9-B60B14DB8B2C}"/>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1" name="Freeform 7">
              <a:extLst>
                <a:ext uri="{FF2B5EF4-FFF2-40B4-BE49-F238E27FC236}">
                  <a16:creationId xmlns:a16="http://schemas.microsoft.com/office/drawing/2014/main" id="{1B6C2AF2-79FE-8173-D5BE-A7157CC912B9}"/>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2" name="Freeform 8">
              <a:extLst>
                <a:ext uri="{FF2B5EF4-FFF2-40B4-BE49-F238E27FC236}">
                  <a16:creationId xmlns:a16="http://schemas.microsoft.com/office/drawing/2014/main" id="{4E523396-F02D-E47F-45A0-AE81C59E2359}"/>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3" name="Freeform 9">
              <a:extLst>
                <a:ext uri="{FF2B5EF4-FFF2-40B4-BE49-F238E27FC236}">
                  <a16:creationId xmlns:a16="http://schemas.microsoft.com/office/drawing/2014/main" id="{0EBBEAF6-2B13-2D57-70A9-B7AABA7667BE}"/>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4" name="Freeform 10">
              <a:extLst>
                <a:ext uri="{FF2B5EF4-FFF2-40B4-BE49-F238E27FC236}">
                  <a16:creationId xmlns:a16="http://schemas.microsoft.com/office/drawing/2014/main" id="{20779A94-3801-CD42-EF9F-9C8C0F0AA85C}"/>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5" name="Freeform 11">
              <a:extLst>
                <a:ext uri="{FF2B5EF4-FFF2-40B4-BE49-F238E27FC236}">
                  <a16:creationId xmlns:a16="http://schemas.microsoft.com/office/drawing/2014/main" id="{09454F63-77C7-59AA-73F3-B57BF56F7ABF}"/>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6" name="Freeform 12">
              <a:extLst>
                <a:ext uri="{FF2B5EF4-FFF2-40B4-BE49-F238E27FC236}">
                  <a16:creationId xmlns:a16="http://schemas.microsoft.com/office/drawing/2014/main" id="{4A3295FF-D597-B2FF-1F99-302CFC3B8355}"/>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grpSp>
      <p:sp>
        <p:nvSpPr>
          <p:cNvPr id="3" name="Text Placeholder 17">
            <a:extLst>
              <a:ext uri="{FF2B5EF4-FFF2-40B4-BE49-F238E27FC236}">
                <a16:creationId xmlns:a16="http://schemas.microsoft.com/office/drawing/2014/main" id="{29DD7BB7-FAAD-1E33-6D9A-56308567BB34}"/>
              </a:ext>
            </a:extLst>
          </p:cNvPr>
          <p:cNvSpPr>
            <a:spLocks noGrp="1"/>
          </p:cNvSpPr>
          <p:nvPr>
            <p:ph type="body" sz="quarter" idx="10"/>
          </p:nvPr>
        </p:nvSpPr>
        <p:spPr>
          <a:xfrm>
            <a:off x="317251" y="5878287"/>
            <a:ext cx="5620000" cy="740845"/>
          </a:xfrm>
        </p:spPr>
        <p:txBody>
          <a:bodyPr anchor="b"/>
          <a:lstStyle>
            <a:lvl1pPr>
              <a:defRPr>
                <a:solidFill>
                  <a:schemeClr val="accent1"/>
                </a:solidFill>
                <a:latin typeface="Imperial Sans Text Medium" panose="020B0603020202020204" pitchFamily="34" charset="0"/>
                <a:ea typeface="Inter Medium" panose="02000503000000020004" pitchFamily="2" charset="0"/>
              </a:defRPr>
            </a:lvl1pPr>
            <a:lvl2pPr>
              <a:defRPr>
                <a:solidFill>
                  <a:schemeClr val="accent1"/>
                </a:solidFill>
              </a:defRPr>
            </a:lvl2pPr>
            <a:lvl3pPr>
              <a:defRPr>
                <a:solidFill>
                  <a:schemeClr val="accent1"/>
                </a:solidFill>
                <a:latin typeface="+mn-lt"/>
                <a:ea typeface="Inter Medium" panose="02000503000000020004" pitchFamily="2" charset="0"/>
              </a:defRPr>
            </a:lvl3pPr>
            <a:lvl4pPr>
              <a:defRPr>
                <a:solidFill>
                  <a:schemeClr val="accent1"/>
                </a:solidFill>
                <a:latin typeface="+mn-lt"/>
                <a:ea typeface="Inter Medium" panose="02000503000000020004" pitchFamily="2" charset="0"/>
              </a:defRPr>
            </a:lvl4pPr>
            <a:lvl5pPr>
              <a:defRPr>
                <a:solidFill>
                  <a:schemeClr val="accent1"/>
                </a:solidFill>
                <a:latin typeface="+mn-lt"/>
                <a:ea typeface="Inter Medium" panose="02000503000000020004" pitchFamily="2" charset="0"/>
              </a:defRPr>
            </a:lvl5pPr>
            <a:lvl6pPr marL="1714412" indent="0">
              <a:buNone/>
              <a:defRPr/>
            </a:lvl6pPr>
          </a:lstStyle>
          <a:p>
            <a:pPr lvl="0"/>
            <a:r>
              <a:rPr lang="en-US"/>
              <a:t>Click to edit Master text styles</a:t>
            </a:r>
          </a:p>
        </p:txBody>
      </p:sp>
    </p:spTree>
    <p:extLst>
      <p:ext uri="{BB962C8B-B14F-4D97-AF65-F5344CB8AC3E}">
        <p14:creationId xmlns:p14="http://schemas.microsoft.com/office/powerpoint/2010/main" val="1761819100"/>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Closing Slide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3338719"/>
            <a:ext cx="9144000" cy="1828406"/>
          </a:xfrm>
        </p:spPr>
        <p:txBody>
          <a:bodyPr anchor="t"/>
          <a:lstStyle>
            <a:lvl1pPr algn="l">
              <a:defRPr sz="4800">
                <a:solidFill>
                  <a:schemeClr val="accent1"/>
                </a:solidFill>
              </a:defRPr>
            </a:lvl1pPr>
          </a:lstStyle>
          <a:p>
            <a:r>
              <a:rPr lang="en-US"/>
              <a:t>Click to edit Master title style</a:t>
            </a:r>
            <a:endParaRPr lang="en-GB" dirty="0"/>
          </a:p>
        </p:txBody>
      </p:sp>
      <p:grpSp>
        <p:nvGrpSpPr>
          <p:cNvPr id="7" name="Group 4">
            <a:extLst>
              <a:ext uri="{FF2B5EF4-FFF2-40B4-BE49-F238E27FC236}">
                <a16:creationId xmlns:a16="http://schemas.microsoft.com/office/drawing/2014/main" id="{F8E8FC79-BA3B-426E-0FA3-260A03B7CCAF}"/>
              </a:ext>
            </a:extLst>
          </p:cNvPr>
          <p:cNvGrpSpPr>
            <a:grpSpLocks noChangeAspect="1"/>
          </p:cNvGrpSpPr>
          <p:nvPr userDrawn="1"/>
        </p:nvGrpSpPr>
        <p:grpSpPr bwMode="auto">
          <a:xfrm>
            <a:off x="318492" y="238870"/>
            <a:ext cx="3850875" cy="318713"/>
            <a:chOff x="0" y="2620"/>
            <a:chExt cx="8192" cy="904"/>
          </a:xfrm>
          <a:solidFill>
            <a:schemeClr val="accent1"/>
          </a:solidFill>
        </p:grpSpPr>
        <p:sp>
          <p:nvSpPr>
            <p:cNvPr id="9" name="Freeform 5">
              <a:extLst>
                <a:ext uri="{FF2B5EF4-FFF2-40B4-BE49-F238E27FC236}">
                  <a16:creationId xmlns:a16="http://schemas.microsoft.com/office/drawing/2014/main" id="{FB093595-8DDB-FF9B-E4D6-3A6BB56091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0" name="Freeform 6">
              <a:extLst>
                <a:ext uri="{FF2B5EF4-FFF2-40B4-BE49-F238E27FC236}">
                  <a16:creationId xmlns:a16="http://schemas.microsoft.com/office/drawing/2014/main" id="{83443FE2-23A5-AFF9-0FF9-B60B14DB8B2C}"/>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1" name="Freeform 7">
              <a:extLst>
                <a:ext uri="{FF2B5EF4-FFF2-40B4-BE49-F238E27FC236}">
                  <a16:creationId xmlns:a16="http://schemas.microsoft.com/office/drawing/2014/main" id="{1B6C2AF2-79FE-8173-D5BE-A7157CC912B9}"/>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2" name="Freeform 8">
              <a:extLst>
                <a:ext uri="{FF2B5EF4-FFF2-40B4-BE49-F238E27FC236}">
                  <a16:creationId xmlns:a16="http://schemas.microsoft.com/office/drawing/2014/main" id="{4E523396-F02D-E47F-45A0-AE81C59E2359}"/>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3" name="Freeform 9">
              <a:extLst>
                <a:ext uri="{FF2B5EF4-FFF2-40B4-BE49-F238E27FC236}">
                  <a16:creationId xmlns:a16="http://schemas.microsoft.com/office/drawing/2014/main" id="{0EBBEAF6-2B13-2D57-70A9-B7AABA7667BE}"/>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4" name="Freeform 10">
              <a:extLst>
                <a:ext uri="{FF2B5EF4-FFF2-40B4-BE49-F238E27FC236}">
                  <a16:creationId xmlns:a16="http://schemas.microsoft.com/office/drawing/2014/main" id="{20779A94-3801-CD42-EF9F-9C8C0F0AA85C}"/>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5" name="Freeform 11">
              <a:extLst>
                <a:ext uri="{FF2B5EF4-FFF2-40B4-BE49-F238E27FC236}">
                  <a16:creationId xmlns:a16="http://schemas.microsoft.com/office/drawing/2014/main" id="{09454F63-77C7-59AA-73F3-B57BF56F7ABF}"/>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6" name="Freeform 12">
              <a:extLst>
                <a:ext uri="{FF2B5EF4-FFF2-40B4-BE49-F238E27FC236}">
                  <a16:creationId xmlns:a16="http://schemas.microsoft.com/office/drawing/2014/main" id="{4A3295FF-D597-B2FF-1F99-302CFC3B8355}"/>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grpSp>
      <p:sp>
        <p:nvSpPr>
          <p:cNvPr id="3" name="Text Placeholder 17">
            <a:extLst>
              <a:ext uri="{FF2B5EF4-FFF2-40B4-BE49-F238E27FC236}">
                <a16:creationId xmlns:a16="http://schemas.microsoft.com/office/drawing/2014/main" id="{D93DBD47-A3C0-D42C-49FC-2B180A063F73}"/>
              </a:ext>
            </a:extLst>
          </p:cNvPr>
          <p:cNvSpPr>
            <a:spLocks noGrp="1"/>
          </p:cNvSpPr>
          <p:nvPr>
            <p:ph type="body" sz="quarter" idx="10"/>
          </p:nvPr>
        </p:nvSpPr>
        <p:spPr>
          <a:xfrm>
            <a:off x="317251" y="5878287"/>
            <a:ext cx="5620000" cy="740845"/>
          </a:xfrm>
        </p:spPr>
        <p:txBody>
          <a:bodyPr anchor="b"/>
          <a:lstStyle>
            <a:lvl1pPr>
              <a:defRPr>
                <a:solidFill>
                  <a:schemeClr val="accent1"/>
                </a:solidFill>
                <a:latin typeface="Imperial Sans Text Medium" panose="020B0603020202020204" pitchFamily="34" charset="0"/>
                <a:ea typeface="Inter Medium" panose="02000503000000020004" pitchFamily="2" charset="0"/>
              </a:defRPr>
            </a:lvl1pPr>
            <a:lvl2pPr>
              <a:defRPr>
                <a:solidFill>
                  <a:schemeClr val="accent1"/>
                </a:solidFill>
              </a:defRPr>
            </a:lvl2pPr>
            <a:lvl3pPr>
              <a:defRPr>
                <a:solidFill>
                  <a:schemeClr val="accent1"/>
                </a:solidFill>
                <a:latin typeface="+mn-lt"/>
                <a:ea typeface="Inter Medium" panose="02000503000000020004" pitchFamily="2" charset="0"/>
              </a:defRPr>
            </a:lvl3pPr>
            <a:lvl4pPr>
              <a:defRPr>
                <a:solidFill>
                  <a:schemeClr val="accent1"/>
                </a:solidFill>
                <a:latin typeface="+mn-lt"/>
                <a:ea typeface="Inter Medium" panose="02000503000000020004" pitchFamily="2" charset="0"/>
              </a:defRPr>
            </a:lvl4pPr>
            <a:lvl5pPr>
              <a:defRPr>
                <a:solidFill>
                  <a:schemeClr val="accent1"/>
                </a:solidFill>
                <a:latin typeface="+mn-lt"/>
                <a:ea typeface="Inter Medium" panose="02000503000000020004" pitchFamily="2" charset="0"/>
              </a:defRPr>
            </a:lvl5pPr>
            <a:lvl6pPr marL="1714412" indent="0">
              <a:buNone/>
              <a:defRPr/>
            </a:lvl6pPr>
          </a:lstStyle>
          <a:p>
            <a:pPr lvl="0"/>
            <a:r>
              <a:rPr lang="en-US"/>
              <a:t>Click to edit Master text styles</a:t>
            </a:r>
          </a:p>
        </p:txBody>
      </p:sp>
    </p:spTree>
    <p:extLst>
      <p:ext uri="{BB962C8B-B14F-4D97-AF65-F5344CB8AC3E}">
        <p14:creationId xmlns:p14="http://schemas.microsoft.com/office/powerpoint/2010/main" val="344478046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p:cNvSpPr>
            <a:spLocks noGrp="1" noChangeArrowheads="1"/>
          </p:cNvSpPr>
          <p:nvPr>
            <p:ph type="sldNum" sz="quarter" idx="11"/>
          </p:nvPr>
        </p:nvSpPr>
        <p:spPr bwMode="auto">
          <a:xfrm>
            <a:off x="95251" y="6524626"/>
            <a:ext cx="952500" cy="333375"/>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000">
                <a:solidFill>
                  <a:srgbClr val="0E207F"/>
                </a:solidFill>
              </a:defRPr>
            </a:lvl1pPr>
          </a:lstStyle>
          <a:p>
            <a:pPr>
              <a:defRPr/>
            </a:pPr>
            <a:r>
              <a:rPr lang="en-US"/>
              <a:t>Page </a:t>
            </a:r>
            <a:fld id="{A1753F50-9F70-4485-A088-35B69365EF79}"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CDBBF-A717-442D-B1A9-3F890CB1A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6EAC27-FAE4-4099-BA22-265DB5E4EFBD}"/>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4" name="Footer Placeholder 3">
            <a:extLst>
              <a:ext uri="{FF2B5EF4-FFF2-40B4-BE49-F238E27FC236}">
                <a16:creationId xmlns:a16="http://schemas.microsoft.com/office/drawing/2014/main" id="{6E906F00-9B8E-4817-8191-145410B009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B96499-C344-4E08-8104-24F34CBA867D}"/>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292562452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Closing Slide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3338719"/>
            <a:ext cx="9144000" cy="1828406"/>
          </a:xfrm>
        </p:spPr>
        <p:txBody>
          <a:bodyPr anchor="t"/>
          <a:lstStyle>
            <a:lvl1pPr algn="l">
              <a:defRPr sz="4800">
                <a:solidFill>
                  <a:schemeClr val="accent1"/>
                </a:solidFill>
              </a:defRPr>
            </a:lvl1pPr>
          </a:lstStyle>
          <a:p>
            <a:r>
              <a:rPr lang="en-US"/>
              <a:t>Click to edit Master title style</a:t>
            </a:r>
            <a:endParaRPr lang="en-GB" dirty="0"/>
          </a:p>
        </p:txBody>
      </p:sp>
      <p:grpSp>
        <p:nvGrpSpPr>
          <p:cNvPr id="7" name="Group 4">
            <a:extLst>
              <a:ext uri="{FF2B5EF4-FFF2-40B4-BE49-F238E27FC236}">
                <a16:creationId xmlns:a16="http://schemas.microsoft.com/office/drawing/2014/main" id="{F8E8FC79-BA3B-426E-0FA3-260A03B7CCAF}"/>
              </a:ext>
            </a:extLst>
          </p:cNvPr>
          <p:cNvGrpSpPr>
            <a:grpSpLocks noChangeAspect="1"/>
          </p:cNvGrpSpPr>
          <p:nvPr userDrawn="1"/>
        </p:nvGrpSpPr>
        <p:grpSpPr bwMode="auto">
          <a:xfrm>
            <a:off x="318492" y="238870"/>
            <a:ext cx="3850875" cy="318713"/>
            <a:chOff x="0" y="2620"/>
            <a:chExt cx="8192" cy="904"/>
          </a:xfrm>
          <a:solidFill>
            <a:schemeClr val="accent1"/>
          </a:solidFill>
        </p:grpSpPr>
        <p:sp>
          <p:nvSpPr>
            <p:cNvPr id="9" name="Freeform 5">
              <a:extLst>
                <a:ext uri="{FF2B5EF4-FFF2-40B4-BE49-F238E27FC236}">
                  <a16:creationId xmlns:a16="http://schemas.microsoft.com/office/drawing/2014/main" id="{FB093595-8DDB-FF9B-E4D6-3A6BB56091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0" name="Freeform 6">
              <a:extLst>
                <a:ext uri="{FF2B5EF4-FFF2-40B4-BE49-F238E27FC236}">
                  <a16:creationId xmlns:a16="http://schemas.microsoft.com/office/drawing/2014/main" id="{83443FE2-23A5-AFF9-0FF9-B60B14DB8B2C}"/>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1" name="Freeform 7">
              <a:extLst>
                <a:ext uri="{FF2B5EF4-FFF2-40B4-BE49-F238E27FC236}">
                  <a16:creationId xmlns:a16="http://schemas.microsoft.com/office/drawing/2014/main" id="{1B6C2AF2-79FE-8173-D5BE-A7157CC912B9}"/>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2" name="Freeform 8">
              <a:extLst>
                <a:ext uri="{FF2B5EF4-FFF2-40B4-BE49-F238E27FC236}">
                  <a16:creationId xmlns:a16="http://schemas.microsoft.com/office/drawing/2014/main" id="{4E523396-F02D-E47F-45A0-AE81C59E2359}"/>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3" name="Freeform 9">
              <a:extLst>
                <a:ext uri="{FF2B5EF4-FFF2-40B4-BE49-F238E27FC236}">
                  <a16:creationId xmlns:a16="http://schemas.microsoft.com/office/drawing/2014/main" id="{0EBBEAF6-2B13-2D57-70A9-B7AABA7667BE}"/>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4" name="Freeform 10">
              <a:extLst>
                <a:ext uri="{FF2B5EF4-FFF2-40B4-BE49-F238E27FC236}">
                  <a16:creationId xmlns:a16="http://schemas.microsoft.com/office/drawing/2014/main" id="{20779A94-3801-CD42-EF9F-9C8C0F0AA85C}"/>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5" name="Freeform 11">
              <a:extLst>
                <a:ext uri="{FF2B5EF4-FFF2-40B4-BE49-F238E27FC236}">
                  <a16:creationId xmlns:a16="http://schemas.microsoft.com/office/drawing/2014/main" id="{09454F63-77C7-59AA-73F3-B57BF56F7ABF}"/>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sp>
          <p:nvSpPr>
            <p:cNvPr id="16" name="Freeform 12">
              <a:extLst>
                <a:ext uri="{FF2B5EF4-FFF2-40B4-BE49-F238E27FC236}">
                  <a16:creationId xmlns:a16="http://schemas.microsoft.com/office/drawing/2014/main" id="{4A3295FF-D597-B2FF-1F99-302CFC3B8355}"/>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accent1"/>
                </a:solidFill>
              </a:endParaRPr>
            </a:p>
          </p:txBody>
        </p:sp>
      </p:grpSp>
      <p:sp>
        <p:nvSpPr>
          <p:cNvPr id="3" name="Text Placeholder 17">
            <a:extLst>
              <a:ext uri="{FF2B5EF4-FFF2-40B4-BE49-F238E27FC236}">
                <a16:creationId xmlns:a16="http://schemas.microsoft.com/office/drawing/2014/main" id="{723CCD76-51C8-553F-1F7B-147440A0F1B5}"/>
              </a:ext>
            </a:extLst>
          </p:cNvPr>
          <p:cNvSpPr>
            <a:spLocks noGrp="1"/>
          </p:cNvSpPr>
          <p:nvPr>
            <p:ph type="body" sz="quarter" idx="10"/>
          </p:nvPr>
        </p:nvSpPr>
        <p:spPr>
          <a:xfrm>
            <a:off x="317251" y="5878287"/>
            <a:ext cx="5620000" cy="740845"/>
          </a:xfrm>
        </p:spPr>
        <p:txBody>
          <a:bodyPr anchor="b"/>
          <a:lstStyle>
            <a:lvl1pPr>
              <a:defRPr>
                <a:solidFill>
                  <a:schemeClr val="accent1"/>
                </a:solidFill>
                <a:latin typeface="Imperial Sans Text Medium" panose="020B0603020202020204" pitchFamily="34" charset="0"/>
                <a:ea typeface="Inter Medium" panose="02000503000000020004" pitchFamily="2" charset="0"/>
              </a:defRPr>
            </a:lvl1pPr>
            <a:lvl2pPr>
              <a:defRPr>
                <a:solidFill>
                  <a:schemeClr val="accent1"/>
                </a:solidFill>
              </a:defRPr>
            </a:lvl2pPr>
            <a:lvl3pPr>
              <a:defRPr>
                <a:solidFill>
                  <a:schemeClr val="accent1"/>
                </a:solidFill>
                <a:latin typeface="+mn-lt"/>
                <a:ea typeface="Inter Medium" panose="02000503000000020004" pitchFamily="2" charset="0"/>
              </a:defRPr>
            </a:lvl3pPr>
            <a:lvl4pPr>
              <a:defRPr>
                <a:solidFill>
                  <a:schemeClr val="accent1"/>
                </a:solidFill>
                <a:latin typeface="+mn-lt"/>
                <a:ea typeface="Inter Medium" panose="02000503000000020004" pitchFamily="2" charset="0"/>
              </a:defRPr>
            </a:lvl4pPr>
            <a:lvl5pPr>
              <a:defRPr>
                <a:solidFill>
                  <a:schemeClr val="accent1"/>
                </a:solidFill>
                <a:latin typeface="+mn-lt"/>
                <a:ea typeface="Inter Medium" panose="02000503000000020004" pitchFamily="2" charset="0"/>
              </a:defRPr>
            </a:lvl5pPr>
            <a:lvl6pPr marL="1714412" indent="0">
              <a:buNone/>
              <a:defRPr/>
            </a:lvl6pPr>
          </a:lstStyle>
          <a:p>
            <a:pPr lvl="0"/>
            <a:r>
              <a:rPr lang="en-US"/>
              <a:t>Click to edit Master text styles</a:t>
            </a:r>
          </a:p>
        </p:txBody>
      </p:sp>
    </p:spTree>
    <p:extLst>
      <p:ext uri="{BB962C8B-B14F-4D97-AF65-F5344CB8AC3E}">
        <p14:creationId xmlns:p14="http://schemas.microsoft.com/office/powerpoint/2010/main" val="2192480219"/>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17251" y="3338719"/>
            <a:ext cx="9144000" cy="1828406"/>
          </a:xfrm>
        </p:spPr>
        <p:txBody>
          <a:bodyPr anchor="t"/>
          <a:lstStyle>
            <a:lvl1pPr algn="l">
              <a:defRPr sz="4800">
                <a:solidFill>
                  <a:schemeClr val="bg1"/>
                </a:solidFill>
              </a:defRPr>
            </a:lvl1pPr>
          </a:lstStyle>
          <a:p>
            <a:r>
              <a:rPr lang="en-US"/>
              <a:t>Click to edit Master title style</a:t>
            </a:r>
            <a:endParaRPr lang="en-GB" dirty="0"/>
          </a:p>
        </p:txBody>
      </p:sp>
      <p:grpSp>
        <p:nvGrpSpPr>
          <p:cNvPr id="7" name="Group 4">
            <a:extLst>
              <a:ext uri="{FF2B5EF4-FFF2-40B4-BE49-F238E27FC236}">
                <a16:creationId xmlns:a16="http://schemas.microsoft.com/office/drawing/2014/main" id="{F8E8FC79-BA3B-426E-0FA3-260A03B7CCAF}"/>
              </a:ext>
            </a:extLst>
          </p:cNvPr>
          <p:cNvGrpSpPr>
            <a:grpSpLocks noChangeAspect="1"/>
          </p:cNvGrpSpPr>
          <p:nvPr userDrawn="1"/>
        </p:nvGrpSpPr>
        <p:grpSpPr bwMode="auto">
          <a:xfrm>
            <a:off x="318492" y="238870"/>
            <a:ext cx="3850875" cy="318713"/>
            <a:chOff x="0" y="2620"/>
            <a:chExt cx="8192" cy="904"/>
          </a:xfrm>
          <a:solidFill>
            <a:schemeClr val="bg1"/>
          </a:solidFill>
        </p:grpSpPr>
        <p:sp>
          <p:nvSpPr>
            <p:cNvPr id="9" name="Freeform 5">
              <a:extLst>
                <a:ext uri="{FF2B5EF4-FFF2-40B4-BE49-F238E27FC236}">
                  <a16:creationId xmlns:a16="http://schemas.microsoft.com/office/drawing/2014/main" id="{FB093595-8DDB-FF9B-E4D6-3A6BB5609166}"/>
                </a:ext>
              </a:extLst>
            </p:cNvPr>
            <p:cNvSpPr>
              <a:spLocks/>
            </p:cNvSpPr>
            <p:nvPr userDrawn="1"/>
          </p:nvSpPr>
          <p:spPr bwMode="auto">
            <a:xfrm>
              <a:off x="7606" y="2620"/>
              <a:ext cx="586" cy="904"/>
            </a:xfrm>
            <a:custGeom>
              <a:avLst/>
              <a:gdLst>
                <a:gd name="T0" fmla="*/ 0 w 586"/>
                <a:gd name="T1" fmla="*/ 0 h 904"/>
                <a:gd name="T2" fmla="*/ 0 w 586"/>
                <a:gd name="T3" fmla="*/ 904 h 904"/>
                <a:gd name="T4" fmla="*/ 586 w 586"/>
                <a:gd name="T5" fmla="*/ 904 h 904"/>
                <a:gd name="T6" fmla="*/ 586 w 586"/>
                <a:gd name="T7" fmla="*/ 746 h 904"/>
                <a:gd name="T8" fmla="*/ 170 w 586"/>
                <a:gd name="T9" fmla="*/ 746 h 904"/>
                <a:gd name="T10" fmla="*/ 170 w 586"/>
                <a:gd name="T11" fmla="*/ 0 h 904"/>
                <a:gd name="T12" fmla="*/ 0 w 586"/>
                <a:gd name="T13" fmla="*/ 0 h 904"/>
              </a:gdLst>
              <a:ahLst/>
              <a:cxnLst>
                <a:cxn ang="0">
                  <a:pos x="T0" y="T1"/>
                </a:cxn>
                <a:cxn ang="0">
                  <a:pos x="T2" y="T3"/>
                </a:cxn>
                <a:cxn ang="0">
                  <a:pos x="T4" y="T5"/>
                </a:cxn>
                <a:cxn ang="0">
                  <a:pos x="T6" y="T7"/>
                </a:cxn>
                <a:cxn ang="0">
                  <a:pos x="T8" y="T9"/>
                </a:cxn>
                <a:cxn ang="0">
                  <a:pos x="T10" y="T11"/>
                </a:cxn>
                <a:cxn ang="0">
                  <a:pos x="T12" y="T13"/>
                </a:cxn>
              </a:cxnLst>
              <a:rect l="0" t="0" r="r" b="b"/>
              <a:pathLst>
                <a:path w="586" h="904">
                  <a:moveTo>
                    <a:pt x="0" y="0"/>
                  </a:moveTo>
                  <a:lnTo>
                    <a:pt x="0" y="904"/>
                  </a:lnTo>
                  <a:lnTo>
                    <a:pt x="586" y="904"/>
                  </a:lnTo>
                  <a:lnTo>
                    <a:pt x="586" y="746"/>
                  </a:lnTo>
                  <a:lnTo>
                    <a:pt x="170" y="746"/>
                  </a:lnTo>
                  <a:lnTo>
                    <a:pt x="17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0" name="Freeform 6">
              <a:extLst>
                <a:ext uri="{FF2B5EF4-FFF2-40B4-BE49-F238E27FC236}">
                  <a16:creationId xmlns:a16="http://schemas.microsoft.com/office/drawing/2014/main" id="{83443FE2-23A5-AFF9-0FF9-B60B14DB8B2C}"/>
                </a:ext>
              </a:extLst>
            </p:cNvPr>
            <p:cNvSpPr>
              <a:spLocks noEditPoints="1"/>
            </p:cNvSpPr>
            <p:nvPr userDrawn="1"/>
          </p:nvSpPr>
          <p:spPr bwMode="auto">
            <a:xfrm>
              <a:off x="6401" y="2620"/>
              <a:ext cx="819" cy="904"/>
            </a:xfrm>
            <a:custGeom>
              <a:avLst/>
              <a:gdLst>
                <a:gd name="T0" fmla="*/ 297 w 819"/>
                <a:gd name="T1" fmla="*/ 0 h 904"/>
                <a:gd name="T2" fmla="*/ 0 w 819"/>
                <a:gd name="T3" fmla="*/ 904 h 904"/>
                <a:gd name="T4" fmla="*/ 180 w 819"/>
                <a:gd name="T5" fmla="*/ 904 h 904"/>
                <a:gd name="T6" fmla="*/ 242 w 819"/>
                <a:gd name="T7" fmla="*/ 705 h 904"/>
                <a:gd name="T8" fmla="*/ 578 w 819"/>
                <a:gd name="T9" fmla="*/ 705 h 904"/>
                <a:gd name="T10" fmla="*/ 639 w 819"/>
                <a:gd name="T11" fmla="*/ 904 h 904"/>
                <a:gd name="T12" fmla="*/ 819 w 819"/>
                <a:gd name="T13" fmla="*/ 904 h 904"/>
                <a:gd name="T14" fmla="*/ 522 w 819"/>
                <a:gd name="T15" fmla="*/ 0 h 904"/>
                <a:gd name="T16" fmla="*/ 297 w 819"/>
                <a:gd name="T17" fmla="*/ 0 h 904"/>
                <a:gd name="T18" fmla="*/ 410 w 819"/>
                <a:gd name="T19" fmla="*/ 161 h 904"/>
                <a:gd name="T20" fmla="*/ 532 w 819"/>
                <a:gd name="T21" fmla="*/ 559 h 904"/>
                <a:gd name="T22" fmla="*/ 286 w 819"/>
                <a:gd name="T23" fmla="*/ 559 h 904"/>
                <a:gd name="T24" fmla="*/ 410 w 819"/>
                <a:gd name="T25" fmla="*/ 161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9" h="904">
                  <a:moveTo>
                    <a:pt x="297" y="0"/>
                  </a:moveTo>
                  <a:lnTo>
                    <a:pt x="0" y="904"/>
                  </a:lnTo>
                  <a:lnTo>
                    <a:pt x="180" y="904"/>
                  </a:lnTo>
                  <a:lnTo>
                    <a:pt x="242" y="705"/>
                  </a:lnTo>
                  <a:lnTo>
                    <a:pt x="578" y="705"/>
                  </a:lnTo>
                  <a:lnTo>
                    <a:pt x="639" y="904"/>
                  </a:lnTo>
                  <a:lnTo>
                    <a:pt x="819" y="904"/>
                  </a:lnTo>
                  <a:lnTo>
                    <a:pt x="522" y="0"/>
                  </a:lnTo>
                  <a:lnTo>
                    <a:pt x="297" y="0"/>
                  </a:lnTo>
                  <a:close/>
                  <a:moveTo>
                    <a:pt x="410" y="161"/>
                  </a:moveTo>
                  <a:lnTo>
                    <a:pt x="532" y="559"/>
                  </a:lnTo>
                  <a:lnTo>
                    <a:pt x="286" y="559"/>
                  </a:lnTo>
                  <a:lnTo>
                    <a:pt x="410"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1" name="Freeform 7">
              <a:extLst>
                <a:ext uri="{FF2B5EF4-FFF2-40B4-BE49-F238E27FC236}">
                  <a16:creationId xmlns:a16="http://schemas.microsoft.com/office/drawing/2014/main" id="{1B6C2AF2-79FE-8173-D5BE-A7157CC912B9}"/>
                </a:ext>
              </a:extLst>
            </p:cNvPr>
            <p:cNvSpPr>
              <a:spLocks/>
            </p:cNvSpPr>
            <p:nvPr userDrawn="1"/>
          </p:nvSpPr>
          <p:spPr bwMode="auto">
            <a:xfrm>
              <a:off x="5467" y="2620"/>
              <a:ext cx="593" cy="904"/>
            </a:xfrm>
            <a:custGeom>
              <a:avLst/>
              <a:gdLst>
                <a:gd name="T0" fmla="*/ 0 w 593"/>
                <a:gd name="T1" fmla="*/ 0 h 904"/>
                <a:gd name="T2" fmla="*/ 0 w 593"/>
                <a:gd name="T3" fmla="*/ 158 h 904"/>
                <a:gd name="T4" fmla="*/ 211 w 593"/>
                <a:gd name="T5" fmla="*/ 158 h 904"/>
                <a:gd name="T6" fmla="*/ 211 w 593"/>
                <a:gd name="T7" fmla="*/ 746 h 904"/>
                <a:gd name="T8" fmla="*/ 0 w 593"/>
                <a:gd name="T9" fmla="*/ 746 h 904"/>
                <a:gd name="T10" fmla="*/ 0 w 593"/>
                <a:gd name="T11" fmla="*/ 904 h 904"/>
                <a:gd name="T12" fmla="*/ 593 w 593"/>
                <a:gd name="T13" fmla="*/ 904 h 904"/>
                <a:gd name="T14" fmla="*/ 593 w 593"/>
                <a:gd name="T15" fmla="*/ 746 h 904"/>
                <a:gd name="T16" fmla="*/ 382 w 593"/>
                <a:gd name="T17" fmla="*/ 746 h 904"/>
                <a:gd name="T18" fmla="*/ 382 w 593"/>
                <a:gd name="T19" fmla="*/ 158 h 904"/>
                <a:gd name="T20" fmla="*/ 593 w 593"/>
                <a:gd name="T21" fmla="*/ 158 h 904"/>
                <a:gd name="T22" fmla="*/ 593 w 593"/>
                <a:gd name="T23" fmla="*/ 0 h 904"/>
                <a:gd name="T24" fmla="*/ 0 w 593"/>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3" h="904">
                  <a:moveTo>
                    <a:pt x="0" y="0"/>
                  </a:moveTo>
                  <a:lnTo>
                    <a:pt x="0" y="158"/>
                  </a:lnTo>
                  <a:lnTo>
                    <a:pt x="211" y="158"/>
                  </a:lnTo>
                  <a:lnTo>
                    <a:pt x="211" y="746"/>
                  </a:lnTo>
                  <a:lnTo>
                    <a:pt x="0" y="746"/>
                  </a:lnTo>
                  <a:lnTo>
                    <a:pt x="0" y="904"/>
                  </a:lnTo>
                  <a:lnTo>
                    <a:pt x="593" y="904"/>
                  </a:lnTo>
                  <a:lnTo>
                    <a:pt x="593" y="746"/>
                  </a:lnTo>
                  <a:lnTo>
                    <a:pt x="382" y="746"/>
                  </a:lnTo>
                  <a:lnTo>
                    <a:pt x="382" y="158"/>
                  </a:lnTo>
                  <a:lnTo>
                    <a:pt x="593" y="158"/>
                  </a:lnTo>
                  <a:lnTo>
                    <a:pt x="59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2" name="Freeform 8">
              <a:extLst>
                <a:ext uri="{FF2B5EF4-FFF2-40B4-BE49-F238E27FC236}">
                  <a16:creationId xmlns:a16="http://schemas.microsoft.com/office/drawing/2014/main" id="{4E523396-F02D-E47F-45A0-AE81C59E2359}"/>
                </a:ext>
              </a:extLst>
            </p:cNvPr>
            <p:cNvSpPr>
              <a:spLocks noEditPoints="1"/>
            </p:cNvSpPr>
            <p:nvPr userDrawn="1"/>
          </p:nvSpPr>
          <p:spPr bwMode="auto">
            <a:xfrm>
              <a:off x="4407" y="2620"/>
              <a:ext cx="702" cy="90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3" name="Freeform 9">
              <a:extLst>
                <a:ext uri="{FF2B5EF4-FFF2-40B4-BE49-F238E27FC236}">
                  <a16:creationId xmlns:a16="http://schemas.microsoft.com/office/drawing/2014/main" id="{0EBBEAF6-2B13-2D57-70A9-B7AABA7667BE}"/>
                </a:ext>
              </a:extLst>
            </p:cNvPr>
            <p:cNvSpPr>
              <a:spLocks/>
            </p:cNvSpPr>
            <p:nvPr userDrawn="1"/>
          </p:nvSpPr>
          <p:spPr bwMode="auto">
            <a:xfrm>
              <a:off x="3397" y="2620"/>
              <a:ext cx="585" cy="904"/>
            </a:xfrm>
            <a:custGeom>
              <a:avLst/>
              <a:gdLst>
                <a:gd name="T0" fmla="*/ 0 w 585"/>
                <a:gd name="T1" fmla="*/ 0 h 904"/>
                <a:gd name="T2" fmla="*/ 0 w 585"/>
                <a:gd name="T3" fmla="*/ 904 h 904"/>
                <a:gd name="T4" fmla="*/ 585 w 585"/>
                <a:gd name="T5" fmla="*/ 904 h 904"/>
                <a:gd name="T6" fmla="*/ 585 w 585"/>
                <a:gd name="T7" fmla="*/ 746 h 904"/>
                <a:gd name="T8" fmla="*/ 171 w 585"/>
                <a:gd name="T9" fmla="*/ 746 h 904"/>
                <a:gd name="T10" fmla="*/ 171 w 585"/>
                <a:gd name="T11" fmla="*/ 519 h 904"/>
                <a:gd name="T12" fmla="*/ 549 w 585"/>
                <a:gd name="T13" fmla="*/ 519 h 904"/>
                <a:gd name="T14" fmla="*/ 549 w 585"/>
                <a:gd name="T15" fmla="*/ 366 h 904"/>
                <a:gd name="T16" fmla="*/ 171 w 585"/>
                <a:gd name="T17" fmla="*/ 366 h 904"/>
                <a:gd name="T18" fmla="*/ 171 w 585"/>
                <a:gd name="T19" fmla="*/ 158 h 904"/>
                <a:gd name="T20" fmla="*/ 585 w 585"/>
                <a:gd name="T21" fmla="*/ 158 h 904"/>
                <a:gd name="T22" fmla="*/ 585 w 585"/>
                <a:gd name="T23" fmla="*/ 0 h 904"/>
                <a:gd name="T24" fmla="*/ 0 w 585"/>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85" h="904">
                  <a:moveTo>
                    <a:pt x="0" y="0"/>
                  </a:moveTo>
                  <a:lnTo>
                    <a:pt x="0" y="904"/>
                  </a:lnTo>
                  <a:lnTo>
                    <a:pt x="585" y="904"/>
                  </a:lnTo>
                  <a:lnTo>
                    <a:pt x="585" y="746"/>
                  </a:lnTo>
                  <a:lnTo>
                    <a:pt x="171" y="746"/>
                  </a:lnTo>
                  <a:lnTo>
                    <a:pt x="171" y="519"/>
                  </a:lnTo>
                  <a:lnTo>
                    <a:pt x="549" y="519"/>
                  </a:lnTo>
                  <a:lnTo>
                    <a:pt x="549" y="366"/>
                  </a:lnTo>
                  <a:lnTo>
                    <a:pt x="171" y="366"/>
                  </a:lnTo>
                  <a:lnTo>
                    <a:pt x="171" y="158"/>
                  </a:lnTo>
                  <a:lnTo>
                    <a:pt x="585" y="158"/>
                  </a:lnTo>
                  <a:lnTo>
                    <a:pt x="58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4" name="Freeform 10">
              <a:extLst>
                <a:ext uri="{FF2B5EF4-FFF2-40B4-BE49-F238E27FC236}">
                  <a16:creationId xmlns:a16="http://schemas.microsoft.com/office/drawing/2014/main" id="{20779A94-3801-CD42-EF9F-9C8C0F0AA85C}"/>
                </a:ext>
              </a:extLst>
            </p:cNvPr>
            <p:cNvSpPr>
              <a:spLocks noEditPoints="1"/>
            </p:cNvSpPr>
            <p:nvPr userDrawn="1"/>
          </p:nvSpPr>
          <p:spPr bwMode="auto">
            <a:xfrm>
              <a:off x="2390" y="2620"/>
              <a:ext cx="648" cy="90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5" name="Freeform 11">
              <a:extLst>
                <a:ext uri="{FF2B5EF4-FFF2-40B4-BE49-F238E27FC236}">
                  <a16:creationId xmlns:a16="http://schemas.microsoft.com/office/drawing/2014/main" id="{09454F63-77C7-59AA-73F3-B57BF56F7ABF}"/>
                </a:ext>
              </a:extLst>
            </p:cNvPr>
            <p:cNvSpPr>
              <a:spLocks/>
            </p:cNvSpPr>
            <p:nvPr userDrawn="1"/>
          </p:nvSpPr>
          <p:spPr bwMode="auto">
            <a:xfrm>
              <a:off x="1037" y="2620"/>
              <a:ext cx="918" cy="904"/>
            </a:xfrm>
            <a:custGeom>
              <a:avLst/>
              <a:gdLst>
                <a:gd name="T0" fmla="*/ 675 w 918"/>
                <a:gd name="T1" fmla="*/ 0 h 904"/>
                <a:gd name="T2" fmla="*/ 459 w 918"/>
                <a:gd name="T3" fmla="*/ 532 h 904"/>
                <a:gd name="T4" fmla="*/ 243 w 918"/>
                <a:gd name="T5" fmla="*/ 0 h 904"/>
                <a:gd name="T6" fmla="*/ 0 w 918"/>
                <a:gd name="T7" fmla="*/ 0 h 904"/>
                <a:gd name="T8" fmla="*/ 0 w 918"/>
                <a:gd name="T9" fmla="*/ 904 h 904"/>
                <a:gd name="T10" fmla="*/ 162 w 918"/>
                <a:gd name="T11" fmla="*/ 904 h 904"/>
                <a:gd name="T12" fmla="*/ 162 w 918"/>
                <a:gd name="T13" fmla="*/ 228 h 904"/>
                <a:gd name="T14" fmla="*/ 369 w 918"/>
                <a:gd name="T15" fmla="*/ 705 h 904"/>
                <a:gd name="T16" fmla="*/ 378 w 918"/>
                <a:gd name="T17" fmla="*/ 705 h 904"/>
                <a:gd name="T18" fmla="*/ 540 w 918"/>
                <a:gd name="T19" fmla="*/ 705 h 904"/>
                <a:gd name="T20" fmla="*/ 549 w 918"/>
                <a:gd name="T21" fmla="*/ 705 h 904"/>
                <a:gd name="T22" fmla="*/ 756 w 918"/>
                <a:gd name="T23" fmla="*/ 228 h 904"/>
                <a:gd name="T24" fmla="*/ 756 w 918"/>
                <a:gd name="T25" fmla="*/ 904 h 904"/>
                <a:gd name="T26" fmla="*/ 918 w 918"/>
                <a:gd name="T27" fmla="*/ 904 h 904"/>
                <a:gd name="T28" fmla="*/ 918 w 918"/>
                <a:gd name="T29" fmla="*/ 0 h 904"/>
                <a:gd name="T30" fmla="*/ 675 w 918"/>
                <a:gd name="T31"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8" h="904">
                  <a:moveTo>
                    <a:pt x="675" y="0"/>
                  </a:moveTo>
                  <a:lnTo>
                    <a:pt x="459" y="532"/>
                  </a:lnTo>
                  <a:lnTo>
                    <a:pt x="243" y="0"/>
                  </a:lnTo>
                  <a:lnTo>
                    <a:pt x="0" y="0"/>
                  </a:lnTo>
                  <a:lnTo>
                    <a:pt x="0" y="904"/>
                  </a:lnTo>
                  <a:lnTo>
                    <a:pt x="162" y="904"/>
                  </a:lnTo>
                  <a:lnTo>
                    <a:pt x="162" y="228"/>
                  </a:lnTo>
                  <a:lnTo>
                    <a:pt x="369" y="705"/>
                  </a:lnTo>
                  <a:lnTo>
                    <a:pt x="378" y="705"/>
                  </a:lnTo>
                  <a:lnTo>
                    <a:pt x="540" y="705"/>
                  </a:lnTo>
                  <a:lnTo>
                    <a:pt x="549" y="705"/>
                  </a:lnTo>
                  <a:lnTo>
                    <a:pt x="756" y="228"/>
                  </a:lnTo>
                  <a:lnTo>
                    <a:pt x="756" y="904"/>
                  </a:lnTo>
                  <a:lnTo>
                    <a:pt x="918" y="904"/>
                  </a:lnTo>
                  <a:lnTo>
                    <a:pt x="918" y="0"/>
                  </a:lnTo>
                  <a:lnTo>
                    <a:pt x="67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sp>
          <p:nvSpPr>
            <p:cNvPr id="16" name="Freeform 12">
              <a:extLst>
                <a:ext uri="{FF2B5EF4-FFF2-40B4-BE49-F238E27FC236}">
                  <a16:creationId xmlns:a16="http://schemas.microsoft.com/office/drawing/2014/main" id="{4A3295FF-D597-B2FF-1F99-302CFC3B8355}"/>
                </a:ext>
              </a:extLst>
            </p:cNvPr>
            <p:cNvSpPr>
              <a:spLocks/>
            </p:cNvSpPr>
            <p:nvPr userDrawn="1"/>
          </p:nvSpPr>
          <p:spPr bwMode="auto">
            <a:xfrm>
              <a:off x="0" y="2620"/>
              <a:ext cx="594" cy="904"/>
            </a:xfrm>
            <a:custGeom>
              <a:avLst/>
              <a:gdLst>
                <a:gd name="T0" fmla="*/ 0 w 594"/>
                <a:gd name="T1" fmla="*/ 0 h 904"/>
                <a:gd name="T2" fmla="*/ 0 w 594"/>
                <a:gd name="T3" fmla="*/ 158 h 904"/>
                <a:gd name="T4" fmla="*/ 212 w 594"/>
                <a:gd name="T5" fmla="*/ 158 h 904"/>
                <a:gd name="T6" fmla="*/ 212 w 594"/>
                <a:gd name="T7" fmla="*/ 746 h 904"/>
                <a:gd name="T8" fmla="*/ 0 w 594"/>
                <a:gd name="T9" fmla="*/ 746 h 904"/>
                <a:gd name="T10" fmla="*/ 0 w 594"/>
                <a:gd name="T11" fmla="*/ 904 h 904"/>
                <a:gd name="T12" fmla="*/ 594 w 594"/>
                <a:gd name="T13" fmla="*/ 904 h 904"/>
                <a:gd name="T14" fmla="*/ 594 w 594"/>
                <a:gd name="T15" fmla="*/ 746 h 904"/>
                <a:gd name="T16" fmla="*/ 383 w 594"/>
                <a:gd name="T17" fmla="*/ 746 h 904"/>
                <a:gd name="T18" fmla="*/ 383 w 594"/>
                <a:gd name="T19" fmla="*/ 158 h 904"/>
                <a:gd name="T20" fmla="*/ 594 w 594"/>
                <a:gd name="T21" fmla="*/ 158 h 904"/>
                <a:gd name="T22" fmla="*/ 594 w 594"/>
                <a:gd name="T23" fmla="*/ 0 h 904"/>
                <a:gd name="T24" fmla="*/ 0 w 594"/>
                <a:gd name="T25"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4" h="904">
                  <a:moveTo>
                    <a:pt x="0" y="0"/>
                  </a:moveTo>
                  <a:lnTo>
                    <a:pt x="0" y="158"/>
                  </a:lnTo>
                  <a:lnTo>
                    <a:pt x="212" y="158"/>
                  </a:lnTo>
                  <a:lnTo>
                    <a:pt x="212" y="746"/>
                  </a:lnTo>
                  <a:lnTo>
                    <a:pt x="0" y="746"/>
                  </a:lnTo>
                  <a:lnTo>
                    <a:pt x="0" y="904"/>
                  </a:lnTo>
                  <a:lnTo>
                    <a:pt x="594" y="904"/>
                  </a:lnTo>
                  <a:lnTo>
                    <a:pt x="594" y="746"/>
                  </a:lnTo>
                  <a:lnTo>
                    <a:pt x="383" y="746"/>
                  </a:lnTo>
                  <a:lnTo>
                    <a:pt x="383" y="158"/>
                  </a:lnTo>
                  <a:lnTo>
                    <a:pt x="594" y="158"/>
                  </a:lnTo>
                  <a:lnTo>
                    <a:pt x="594"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266">
                <a:solidFill>
                  <a:schemeClr val="bg1"/>
                </a:solidFill>
              </a:endParaRPr>
            </a:p>
          </p:txBody>
        </p:sp>
      </p:grpSp>
      <p:sp>
        <p:nvSpPr>
          <p:cNvPr id="3" name="Text Placeholder 17">
            <a:extLst>
              <a:ext uri="{FF2B5EF4-FFF2-40B4-BE49-F238E27FC236}">
                <a16:creationId xmlns:a16="http://schemas.microsoft.com/office/drawing/2014/main" id="{ACA8F0BD-D9BE-4B68-AF80-7E8029EE28FD}"/>
              </a:ext>
            </a:extLst>
          </p:cNvPr>
          <p:cNvSpPr>
            <a:spLocks noGrp="1"/>
          </p:cNvSpPr>
          <p:nvPr>
            <p:ph type="body" sz="quarter" idx="10"/>
          </p:nvPr>
        </p:nvSpPr>
        <p:spPr>
          <a:xfrm>
            <a:off x="317251" y="5878287"/>
            <a:ext cx="5620000" cy="740845"/>
          </a:xfrm>
        </p:spPr>
        <p:txBody>
          <a:bodyPr anchor="b"/>
          <a:lstStyle>
            <a:lvl1pPr>
              <a:defRPr>
                <a:solidFill>
                  <a:schemeClr val="bg1"/>
                </a:solidFill>
                <a:latin typeface="Imperial Sans Text Medium" panose="020B0603020202020204" pitchFamily="34" charset="0"/>
                <a:ea typeface="Inter Medium" panose="02000503000000020004" pitchFamily="2" charset="0"/>
              </a:defRPr>
            </a:lvl1pPr>
            <a:lvl2pPr>
              <a:defRPr>
                <a:solidFill>
                  <a:schemeClr val="accent1"/>
                </a:solidFill>
              </a:defRPr>
            </a:lvl2pPr>
            <a:lvl3pPr>
              <a:defRPr>
                <a:solidFill>
                  <a:schemeClr val="accent1"/>
                </a:solidFill>
                <a:latin typeface="+mn-lt"/>
                <a:ea typeface="Inter Medium" panose="02000503000000020004" pitchFamily="2" charset="0"/>
              </a:defRPr>
            </a:lvl3pPr>
            <a:lvl4pPr>
              <a:defRPr>
                <a:solidFill>
                  <a:schemeClr val="accent1"/>
                </a:solidFill>
                <a:latin typeface="+mn-lt"/>
                <a:ea typeface="Inter Medium" panose="02000503000000020004" pitchFamily="2" charset="0"/>
              </a:defRPr>
            </a:lvl4pPr>
            <a:lvl5pPr>
              <a:defRPr>
                <a:solidFill>
                  <a:schemeClr val="accent1"/>
                </a:solidFill>
                <a:latin typeface="+mn-lt"/>
                <a:ea typeface="Inter Medium" panose="02000503000000020004" pitchFamily="2" charset="0"/>
              </a:defRPr>
            </a:lvl5pPr>
            <a:lvl6pPr marL="1714412" indent="0">
              <a:buNone/>
              <a:defRPr/>
            </a:lvl6pPr>
          </a:lstStyle>
          <a:p>
            <a:pPr lvl="0"/>
            <a:r>
              <a:rPr lang="en-US"/>
              <a:t>Click to edit Master text styles</a:t>
            </a:r>
          </a:p>
        </p:txBody>
      </p:sp>
    </p:spTree>
    <p:extLst>
      <p:ext uri="{BB962C8B-B14F-4D97-AF65-F5344CB8AC3E}">
        <p14:creationId xmlns:p14="http://schemas.microsoft.com/office/powerpoint/2010/main" val="3000926829"/>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fld id="{5B0BC4AF-9425-4E78-85B6-B5F2D73C5DD8}" type="datetime1">
              <a:rPr lang="en-GB" smtClean="0"/>
              <a:t>08/10/2025</a:t>
            </a:fld>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6" name="Subtitle 2">
            <a:extLst>
              <a:ext uri="{FF2B5EF4-FFF2-40B4-BE49-F238E27FC236}">
                <a16:creationId xmlns:a16="http://schemas.microsoft.com/office/drawing/2014/main" id="{C35468B1-7A85-EDD8-5B99-107B6B0527BC}"/>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Only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fld id="{5B0BC4AF-9425-4E78-85B6-B5F2D73C5DD8}" type="datetime1">
              <a:rPr lang="en-GB" smtClean="0"/>
              <a:t>08/10/2025</a:t>
            </a:fld>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6" name="Subtitle 2">
            <a:extLst>
              <a:ext uri="{FF2B5EF4-FFF2-40B4-BE49-F238E27FC236}">
                <a16:creationId xmlns:a16="http://schemas.microsoft.com/office/drawing/2014/main" id="{C35468B1-7A85-EDD8-5B99-107B6B0527BC}"/>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181418207"/>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fld id="{5B0BC4AF-9425-4E78-85B6-B5F2D73C5DD8}" type="datetime1">
              <a:rPr lang="en-GB" smtClean="0"/>
              <a:t>08/10/2025</a:t>
            </a:fld>
            <a:endParaRPr lang="en-GB"/>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6" name="Subtitle 2">
            <a:extLst>
              <a:ext uri="{FF2B5EF4-FFF2-40B4-BE49-F238E27FC236}">
                <a16:creationId xmlns:a16="http://schemas.microsoft.com/office/drawing/2014/main" id="{C35468B1-7A85-EDD8-5B99-107B6B0527BC}"/>
              </a:ext>
            </a:extLst>
          </p:cNvPr>
          <p:cNvSpPr>
            <a:spLocks noGrp="1"/>
          </p:cNvSpPr>
          <p:nvPr>
            <p:ph type="subTitle" idx="13"/>
          </p:nvPr>
        </p:nvSpPr>
        <p:spPr>
          <a:xfrm>
            <a:off x="317249" y="460171"/>
            <a:ext cx="11557747" cy="371567"/>
          </a:xfrm>
        </p:spPr>
        <p:txBody>
          <a:bodyPr/>
          <a:lstStyle>
            <a:lvl1pPr marL="0" indent="0" algn="l">
              <a:lnSpc>
                <a:spcPct val="90000"/>
              </a:lnSpc>
              <a:buNone/>
              <a:defRPr sz="20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839912678"/>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fld id="{435EDF86-31CE-435C-B72F-5885F363180D}" type="datetime1">
              <a:rPr lang="en-GB" smtClean="0"/>
              <a:t>08/10/2025</a:t>
            </a:fld>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Edit this text via Insert &gt; Header and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964464979"/>
      </p:ext>
    </p:extLst>
  </p:cSld>
  <p:clrMapOvr>
    <a:masterClrMapping/>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Smoke">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fld id="{435EDF86-31CE-435C-B72F-5885F363180D}" type="datetime1">
              <a:rPr lang="en-GB" smtClean="0"/>
              <a:t>08/10/2025</a:t>
            </a:fld>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Edit this text via Insert &gt; Header and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3540609558"/>
      </p:ext>
    </p:extLst>
  </p:cSld>
  <p:clrMapOvr>
    <a:masterClrMapping/>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Khaki">
    <p:bg>
      <p:bgPr>
        <a:solidFill>
          <a:srgbClr val="FBF7D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fld id="{435EDF86-31CE-435C-B72F-5885F363180D}" type="datetime1">
              <a:rPr lang="en-GB" smtClean="0"/>
              <a:t>08/10/2025</a:t>
            </a:fld>
            <a:endParaRPr lang="en-GB"/>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Edit this text via Insert &gt; Header and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792252400"/>
      </p:ext>
    </p:extLst>
  </p:cSld>
  <p:clrMapOvr>
    <a:masterClrMapping/>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6"/>
            <a:ext cx="5579198" cy="740845"/>
          </a:xfrm>
        </p:spPr>
        <p:txBody>
          <a:bodyPr anchor="b"/>
          <a:lstStyle>
            <a:lvl1pPr>
              <a:defRPr sz="22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US" dirty="0"/>
              <a:t>Click to edit Master text styles</a:t>
            </a:r>
          </a:p>
        </p:txBody>
      </p:sp>
      <p:sp>
        <p:nvSpPr>
          <p:cNvPr id="2" name="Subtitle 2">
            <a:extLst>
              <a:ext uri="{FF2B5EF4-FFF2-40B4-BE49-F238E27FC236}">
                <a16:creationId xmlns:a16="http://schemas.microsoft.com/office/drawing/2014/main" id="{53AD227E-12CB-8395-33AA-5EFA581C118A}"/>
              </a:ext>
            </a:extLst>
          </p:cNvPr>
          <p:cNvSpPr txBox="1">
            <a:spLocks/>
          </p:cNvSpPr>
          <p:nvPr userDrawn="1"/>
        </p:nvSpPr>
        <p:spPr>
          <a:xfrm>
            <a:off x="316824" y="850054"/>
            <a:ext cx="9144000" cy="1322348"/>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r>
              <a:rPr lang="en-GB" sz="2400" spc="10" dirty="0">
                <a:solidFill>
                  <a:srgbClr val="0000CD"/>
                </a:solidFill>
              </a:rPr>
              <a:t>Library Services</a:t>
            </a:r>
          </a:p>
        </p:txBody>
      </p:sp>
    </p:spTree>
    <p:extLst>
      <p:ext uri="{BB962C8B-B14F-4D97-AF65-F5344CB8AC3E}">
        <p14:creationId xmlns:p14="http://schemas.microsoft.com/office/powerpoint/2010/main" val="2117173660"/>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US"/>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userDrawn="1"/>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AE7C5DD9-4903-8E37-9C71-518439271A75}"/>
              </a:ext>
            </a:extLst>
          </p:cNvPr>
          <p:cNvSpPr>
            <a:spLocks noGrp="1"/>
          </p:cNvSpPr>
          <p:nvPr>
            <p:ph type="body" sz="quarter" idx="10"/>
          </p:nvPr>
        </p:nvSpPr>
        <p:spPr>
          <a:xfrm>
            <a:off x="330271" y="5789336"/>
            <a:ext cx="5579198" cy="740845"/>
          </a:xfrm>
        </p:spPr>
        <p:txBody>
          <a:bodyPr anchor="b"/>
          <a:lstStyle>
            <a:lvl1pPr>
              <a:defRPr sz="2200">
                <a:solidFill>
                  <a:schemeClr val="bg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US"/>
              <a:t>Click to edit Master text styles</a:t>
            </a:r>
          </a:p>
        </p:txBody>
      </p:sp>
      <p:sp>
        <p:nvSpPr>
          <p:cNvPr id="5" name="Subtitle 2">
            <a:extLst>
              <a:ext uri="{FF2B5EF4-FFF2-40B4-BE49-F238E27FC236}">
                <a16:creationId xmlns:a16="http://schemas.microsoft.com/office/drawing/2014/main" id="{D116D36C-D338-E9A7-1BC9-9CC9A29A4F0C}"/>
              </a:ext>
            </a:extLst>
          </p:cNvPr>
          <p:cNvSpPr txBox="1">
            <a:spLocks/>
          </p:cNvSpPr>
          <p:nvPr userDrawn="1"/>
        </p:nvSpPr>
        <p:spPr>
          <a:xfrm>
            <a:off x="316824" y="850054"/>
            <a:ext cx="9144000" cy="1322348"/>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r>
              <a:rPr lang="en-GB" sz="2400" spc="10" dirty="0">
                <a:solidFill>
                  <a:schemeClr val="bg1"/>
                </a:solidFill>
              </a:rPr>
              <a:t>Library Services</a:t>
            </a:r>
          </a:p>
        </p:txBody>
      </p:sp>
    </p:spTree>
    <p:extLst>
      <p:ext uri="{BB962C8B-B14F-4D97-AF65-F5344CB8AC3E}">
        <p14:creationId xmlns:p14="http://schemas.microsoft.com/office/powerpoint/2010/main" val="18550837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AD6A0-F635-4F1A-90AD-E072C16A1C6E}"/>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3" name="Footer Placeholder 2">
            <a:extLst>
              <a:ext uri="{FF2B5EF4-FFF2-40B4-BE49-F238E27FC236}">
                <a16:creationId xmlns:a16="http://schemas.microsoft.com/office/drawing/2014/main" id="{FF2D7A4D-940B-435B-BA3B-2CD20AC962F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B130EB-D38F-4503-A6D3-962CE444AC6C}"/>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22099873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5956803"/>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191411016"/>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29883391"/>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3233882388"/>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US"/>
              <a:t>Click icon to add picture</a:t>
            </a:r>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US"/>
              <a:t>Click icon to add picture</a:t>
            </a:r>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698774740"/>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US"/>
              <a:t>Click to edit Master title style</a:t>
            </a:r>
            <a:endParaRPr lang="en-US" dirty="0"/>
          </a:p>
        </p:txBody>
      </p:sp>
    </p:spTree>
    <p:extLst>
      <p:ext uri="{BB962C8B-B14F-4D97-AF65-F5344CB8AC3E}">
        <p14:creationId xmlns:p14="http://schemas.microsoft.com/office/powerpoint/2010/main" val="3842352631"/>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US"/>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Tree>
    <p:extLst>
      <p:ext uri="{BB962C8B-B14F-4D97-AF65-F5344CB8AC3E}">
        <p14:creationId xmlns:p14="http://schemas.microsoft.com/office/powerpoint/2010/main" val="161606408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US"/>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519947702"/>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Content and Four Imag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US"/>
              <a:t>Click icon to add picture</a:t>
            </a:r>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531963235"/>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Content and Nine Images">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US"/>
              <a:t>Click icon to add picture</a:t>
            </a:r>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US"/>
              <a:t>Click icon to add picture</a:t>
            </a:r>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US"/>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US"/>
              <a:t>Click to edit Master title style</a:t>
            </a:r>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US"/>
              <a:t>Click icon to add picture</a:t>
            </a:r>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US"/>
              <a:t>Click icon to add picture</a:t>
            </a:r>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US"/>
              <a:t>Click icon to add picture</a:t>
            </a:r>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US"/>
              <a:t>Click icon to add picture</a:t>
            </a:r>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US"/>
              <a:t>Click icon to add picture</a:t>
            </a:r>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US"/>
              <a:t>Click icon to add picture</a:t>
            </a:r>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65714854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EE32-83DD-4B36-B30D-A830F85821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0D046B-87E2-4797-B6E1-B764A09C93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3B204A-8057-4D2F-96D2-9C018C892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D80EA0-8BD1-4929-B11A-D824527F5CC4}"/>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6" name="Footer Placeholder 5">
            <a:extLst>
              <a:ext uri="{FF2B5EF4-FFF2-40B4-BE49-F238E27FC236}">
                <a16:creationId xmlns:a16="http://schemas.microsoft.com/office/drawing/2014/main" id="{746C662E-9E47-4404-8FD8-39BDAAE2D0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4143C0-17FE-4E7E-8576-280B4160EFF9}"/>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371053653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497744272"/>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335277983"/>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1220984742"/>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6E1CB8A6-5DB1-3B99-A9F8-9597AF152C7E}"/>
              </a:ext>
            </a:extLst>
          </p:cNvPr>
          <p:cNvSpPr>
            <a:spLocks noGrp="1"/>
          </p:cNvSpPr>
          <p:nvPr>
            <p:ph type="body" sz="quarter" idx="10"/>
          </p:nvPr>
        </p:nvSpPr>
        <p:spPr>
          <a:xfrm>
            <a:off x="330271" y="5789336"/>
            <a:ext cx="5579198" cy="740845"/>
          </a:xfrm>
        </p:spPr>
        <p:txBody>
          <a:bodyPr anchor="b"/>
          <a:lstStyle>
            <a:lvl1pPr>
              <a:defRPr sz="20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US"/>
              <a:t>Click to edit Master text styles</a:t>
            </a:r>
          </a:p>
        </p:txBody>
      </p:sp>
      <p:sp>
        <p:nvSpPr>
          <p:cNvPr id="12" name="Subtitle 2">
            <a:extLst>
              <a:ext uri="{FF2B5EF4-FFF2-40B4-BE49-F238E27FC236}">
                <a16:creationId xmlns:a16="http://schemas.microsoft.com/office/drawing/2014/main" id="{C534ABC2-659B-1009-2FBB-367D713D702E}"/>
              </a:ext>
            </a:extLst>
          </p:cNvPr>
          <p:cNvSpPr txBox="1">
            <a:spLocks/>
          </p:cNvSpPr>
          <p:nvPr userDrawn="1"/>
        </p:nvSpPr>
        <p:spPr>
          <a:xfrm>
            <a:off x="316824" y="850054"/>
            <a:ext cx="9144000" cy="1322348"/>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r>
              <a:rPr lang="en-GB" sz="2400" spc="10" dirty="0">
                <a:solidFill>
                  <a:srgbClr val="0000CD"/>
                </a:solidFill>
              </a:rPr>
              <a:t>Library Services</a:t>
            </a:r>
          </a:p>
        </p:txBody>
      </p:sp>
    </p:spTree>
    <p:extLst>
      <p:ext uri="{BB962C8B-B14F-4D97-AF65-F5344CB8AC3E}">
        <p14:creationId xmlns:p14="http://schemas.microsoft.com/office/powerpoint/2010/main" val="1705169149"/>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US"/>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userDrawn="1"/>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67F605DF-643C-8B14-6DAD-2EA5E33ACE68}"/>
              </a:ext>
            </a:extLst>
          </p:cNvPr>
          <p:cNvSpPr>
            <a:spLocks noGrp="1"/>
          </p:cNvSpPr>
          <p:nvPr>
            <p:ph type="body" sz="quarter" idx="10"/>
          </p:nvPr>
        </p:nvSpPr>
        <p:spPr>
          <a:xfrm>
            <a:off x="330271" y="5789336"/>
            <a:ext cx="5579198" cy="740845"/>
          </a:xfrm>
        </p:spPr>
        <p:txBody>
          <a:bodyPr anchor="b"/>
          <a:lstStyle>
            <a:lvl1pPr>
              <a:defRPr sz="2000">
                <a:solidFill>
                  <a:schemeClr val="bg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US"/>
              <a:t>Click to edit Master text styles</a:t>
            </a:r>
          </a:p>
        </p:txBody>
      </p:sp>
      <p:sp>
        <p:nvSpPr>
          <p:cNvPr id="9" name="Subtitle 2">
            <a:extLst>
              <a:ext uri="{FF2B5EF4-FFF2-40B4-BE49-F238E27FC236}">
                <a16:creationId xmlns:a16="http://schemas.microsoft.com/office/drawing/2014/main" id="{E5DFC84D-1F57-C345-69D5-AEAB924DD743}"/>
              </a:ext>
            </a:extLst>
          </p:cNvPr>
          <p:cNvSpPr txBox="1">
            <a:spLocks/>
          </p:cNvSpPr>
          <p:nvPr userDrawn="1"/>
        </p:nvSpPr>
        <p:spPr>
          <a:xfrm>
            <a:off x="316824" y="850054"/>
            <a:ext cx="9144000" cy="1322348"/>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r>
              <a:rPr lang="en-GB" sz="2400" spc="10" dirty="0">
                <a:solidFill>
                  <a:schemeClr val="bg1"/>
                </a:solidFill>
              </a:rPr>
              <a:t>Library Services</a:t>
            </a:r>
          </a:p>
        </p:txBody>
      </p:sp>
    </p:spTree>
    <p:extLst>
      <p:ext uri="{BB962C8B-B14F-4D97-AF65-F5344CB8AC3E}">
        <p14:creationId xmlns:p14="http://schemas.microsoft.com/office/powerpoint/2010/main" val="1431914084"/>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5167" y="2125980"/>
            <a:ext cx="10371908"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30337" y="3840480"/>
            <a:ext cx="8541572"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610112" y="1577340"/>
            <a:ext cx="5307976"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4156" y="1577340"/>
            <a:ext cx="5307976"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A848-170D-4E19-AA69-DC88D4BA2B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0DF45A-8026-4C42-9FCE-F7413096F9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E9B746-865C-46EC-813E-A72E928729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4CC45-FEC2-4B82-ABD0-1A7C21D83D66}"/>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6" name="Footer Placeholder 5">
            <a:extLst>
              <a:ext uri="{FF2B5EF4-FFF2-40B4-BE49-F238E27FC236}">
                <a16:creationId xmlns:a16="http://schemas.microsoft.com/office/drawing/2014/main" id="{A062BA4A-E334-4651-B200-B9C5DD6E6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6648BA-9267-4A4D-BC2C-9B5C6391E3F5}"/>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32573532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3D89E-C888-47B0-97C5-CA39B69C63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835367-5959-46B9-95ED-1530F198DA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5A2D27-A496-49C3-A4B5-CA9157018679}"/>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5" name="Footer Placeholder 4">
            <a:extLst>
              <a:ext uri="{FF2B5EF4-FFF2-40B4-BE49-F238E27FC236}">
                <a16:creationId xmlns:a16="http://schemas.microsoft.com/office/drawing/2014/main" id="{E48C79FB-DD01-4AF8-87BE-A7DA73D5A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D9418-63D9-4B7D-8787-C8E6111D38E9}"/>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20798612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A0D1D-0262-4631-940E-88ADC0BF30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0FA8E4-0A7D-4BDD-BA40-6A38C4C76B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A64BF6-47CC-4E4F-A07F-A42D6FC78A70}"/>
              </a:ext>
            </a:extLst>
          </p:cNvPr>
          <p:cNvSpPr>
            <a:spLocks noGrp="1"/>
          </p:cNvSpPr>
          <p:nvPr>
            <p:ph type="dt" sz="half" idx="10"/>
          </p:nvPr>
        </p:nvSpPr>
        <p:spPr/>
        <p:txBody>
          <a:bodyPr/>
          <a:lstStyle/>
          <a:p>
            <a:fld id="{F394801E-4C85-462A-AC32-532E10BE98AF}" type="datetimeFigureOut">
              <a:rPr lang="en-US" smtClean="0"/>
              <a:t>10/8/2025</a:t>
            </a:fld>
            <a:endParaRPr lang="en-US"/>
          </a:p>
        </p:txBody>
      </p:sp>
      <p:sp>
        <p:nvSpPr>
          <p:cNvPr id="5" name="Footer Placeholder 4">
            <a:extLst>
              <a:ext uri="{FF2B5EF4-FFF2-40B4-BE49-F238E27FC236}">
                <a16:creationId xmlns:a16="http://schemas.microsoft.com/office/drawing/2014/main" id="{E8A23B13-72BD-4618-9CC8-E3EB25581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E8BCD-1539-4556-84CE-9E7EDDEF3348}"/>
              </a:ext>
            </a:extLst>
          </p:cNvPr>
          <p:cNvSpPr>
            <a:spLocks noGrp="1"/>
          </p:cNvSpPr>
          <p:nvPr>
            <p:ph type="sldNum" sz="quarter" idx="12"/>
          </p:nvPr>
        </p:nvSpPr>
        <p:spPr/>
        <p:txBody>
          <a:bodyPr/>
          <a:lstStyle/>
          <a:p>
            <a:fld id="{D9D2D6B8-6D38-48AA-A399-3B23F2F6F790}" type="slidenum">
              <a:rPr lang="en-US" smtClean="0"/>
              <a:t>‹#›</a:t>
            </a:fld>
            <a:endParaRPr lang="en-US"/>
          </a:p>
        </p:txBody>
      </p:sp>
    </p:spTree>
    <p:extLst>
      <p:ext uri="{BB962C8B-B14F-4D97-AF65-F5344CB8AC3E}">
        <p14:creationId xmlns:p14="http://schemas.microsoft.com/office/powerpoint/2010/main" val="338689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D591A-6F84-BB0A-8A7E-EC2215DD42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5E48CE-A022-FF36-C3B1-F14913C52E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C98977D-D602-5285-C7C3-E98962E74AB6}"/>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5" name="Footer Placeholder 4">
            <a:extLst>
              <a:ext uri="{FF2B5EF4-FFF2-40B4-BE49-F238E27FC236}">
                <a16:creationId xmlns:a16="http://schemas.microsoft.com/office/drawing/2014/main" id="{3F541073-4A41-C3F2-A4B8-151645945F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60E9A6-ADEC-6534-1B7C-DD0745CD6FB8}"/>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2602990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BEBCB-F880-074B-DAD3-2343499D528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7199C9-FC77-904D-6A48-6EE2C74FA4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4D2263-83C6-6EAB-8BBA-7E472A4B0731}"/>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5" name="Footer Placeholder 4">
            <a:extLst>
              <a:ext uri="{FF2B5EF4-FFF2-40B4-BE49-F238E27FC236}">
                <a16:creationId xmlns:a16="http://schemas.microsoft.com/office/drawing/2014/main" id="{263226A6-9778-DF4A-6D1E-F2021685BE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3F09D5-2BAD-9644-C959-43470CBC6A18}"/>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2708473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80498-BD16-10B7-E9D2-9956169B86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6019915-8DB8-E580-20BF-68B58C6F8B1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0E8483-FCF9-77D7-FA85-8DF6EF18A6C1}"/>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5" name="Footer Placeholder 4">
            <a:extLst>
              <a:ext uri="{FF2B5EF4-FFF2-40B4-BE49-F238E27FC236}">
                <a16:creationId xmlns:a16="http://schemas.microsoft.com/office/drawing/2014/main" id="{523CA1BD-EAA3-B0CA-B270-31F6752079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021EEC-FC14-3B4F-E5C6-DB3719244863}"/>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4059464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6CB5-3362-166A-8CCE-A9037F99841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2C7CB3-A57E-0057-D493-A9E3E6A483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0E99CD-493F-651B-5E42-6B3E5CB39C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33107B-D977-A2E4-D903-B7AC86F2C35F}"/>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6" name="Footer Placeholder 5">
            <a:extLst>
              <a:ext uri="{FF2B5EF4-FFF2-40B4-BE49-F238E27FC236}">
                <a16:creationId xmlns:a16="http://schemas.microsoft.com/office/drawing/2014/main" id="{04E01B32-A382-8B6C-C45E-0F80E9EA87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F93EFFC-4037-C3B2-5BE2-8E04159C3854}"/>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647254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19100" y="14097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702300" y="14097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noChangeArrowheads="1"/>
          </p:cNvSpPr>
          <p:nvPr>
            <p:ph type="sldNum" sz="quarter" idx="11"/>
          </p:nvPr>
        </p:nvSpPr>
        <p:spPr bwMode="auto">
          <a:xfrm>
            <a:off x="334433" y="6308725"/>
            <a:ext cx="28448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000">
                <a:solidFill>
                  <a:srgbClr val="0E207F"/>
                </a:solidFill>
              </a:defRPr>
            </a:lvl1pPr>
          </a:lstStyle>
          <a:p>
            <a:pPr>
              <a:defRPr/>
            </a:pPr>
            <a:r>
              <a:rPr lang="en-US"/>
              <a:t>Page </a:t>
            </a:r>
            <a:fld id="{0797E2D8-CD27-4FCC-B7FE-66E7E925D527}"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A306-5F57-96A4-3A00-A6A59DD576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CA5D81-E2F4-9D81-36C7-4753DDB8C8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2201E4-2804-DFBF-652F-48441AF94F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EDC1A8-5B24-B918-869A-D6071A57B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ED813-9430-19FC-D294-9B4730D94F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4DEB40-869D-DED0-8D5E-CFB4F1CC250D}"/>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8" name="Footer Placeholder 7">
            <a:extLst>
              <a:ext uri="{FF2B5EF4-FFF2-40B4-BE49-F238E27FC236}">
                <a16:creationId xmlns:a16="http://schemas.microsoft.com/office/drawing/2014/main" id="{50BEDE94-2387-972B-65C9-C35BAE8F8D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F80A13-761A-5321-5F12-F91DDC7BAB86}"/>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3469916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A6111-C982-DAFA-E7D2-EEC78651BF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088313-FB2D-454A-2E2C-6C0CAFDE5516}"/>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4" name="Footer Placeholder 3">
            <a:extLst>
              <a:ext uri="{FF2B5EF4-FFF2-40B4-BE49-F238E27FC236}">
                <a16:creationId xmlns:a16="http://schemas.microsoft.com/office/drawing/2014/main" id="{24FE984E-98E5-6984-7AAC-DC2C1014E46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3DE929-4634-9D92-203E-822DC9E8873B}"/>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2476313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CCA869-406B-B822-42DF-86724F04DC1B}"/>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3" name="Footer Placeholder 2">
            <a:extLst>
              <a:ext uri="{FF2B5EF4-FFF2-40B4-BE49-F238E27FC236}">
                <a16:creationId xmlns:a16="http://schemas.microsoft.com/office/drawing/2014/main" id="{C00906F4-8B35-1F14-1633-3A1B6B04F35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8B0002-8EB2-2FCD-7385-FFD516BD7A28}"/>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2971387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A0A56-BA49-5EE1-A02C-8E3293E959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297F3-80FB-269C-163A-F28E2E6F8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1D570C4-FF14-A8AE-89CD-544E0445B0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20B27-BD80-1A0B-5983-BE0B50DB19C9}"/>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6" name="Footer Placeholder 5">
            <a:extLst>
              <a:ext uri="{FF2B5EF4-FFF2-40B4-BE49-F238E27FC236}">
                <a16:creationId xmlns:a16="http://schemas.microsoft.com/office/drawing/2014/main" id="{B6A202FC-0F3D-B8F2-E130-726B9A881A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D7AF0C-60DC-5054-623F-A5276E4DAA25}"/>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1687685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1EE6C-9EB8-04C2-0CB4-AAFA2FD0E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87B8D13-3025-2717-BC85-355F386F5A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D72B39-AE53-3FAF-F822-418CB4D3B6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B745C2-7796-8AE9-C849-B54A1590FCC2}"/>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6" name="Footer Placeholder 5">
            <a:extLst>
              <a:ext uri="{FF2B5EF4-FFF2-40B4-BE49-F238E27FC236}">
                <a16:creationId xmlns:a16="http://schemas.microsoft.com/office/drawing/2014/main" id="{548622CE-358C-6CC5-A4A8-B745819457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5350FA-C29C-2AF0-FE1E-1F47275E935F}"/>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32424921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6231-537B-DB41-EF59-6ACC6C7A28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2C6D09-F896-FE73-0B28-474857A93F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33ADB7-5A0C-4513-9353-17617751F61B}"/>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5" name="Footer Placeholder 4">
            <a:extLst>
              <a:ext uri="{FF2B5EF4-FFF2-40B4-BE49-F238E27FC236}">
                <a16:creationId xmlns:a16="http://schemas.microsoft.com/office/drawing/2014/main" id="{317BF36A-C08E-0AEF-AD4B-88A1C23CA9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F9F9C1-3F93-D3AB-0FB2-BE621C1B54C0}"/>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4322526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1B90D-24BD-0BD6-751A-A6A986D0A32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DDE83E9-0138-300E-EA33-4EC4426315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709BAE-3B53-26ED-8564-D94F120D9296}"/>
              </a:ext>
            </a:extLst>
          </p:cNvPr>
          <p:cNvSpPr>
            <a:spLocks noGrp="1"/>
          </p:cNvSpPr>
          <p:nvPr>
            <p:ph type="dt" sz="half" idx="10"/>
          </p:nvPr>
        </p:nvSpPr>
        <p:spPr/>
        <p:txBody>
          <a:bodyPr/>
          <a:lstStyle/>
          <a:p>
            <a:fld id="{AAAEE398-B8BF-4085-8846-D4091F496BB4}" type="datetimeFigureOut">
              <a:rPr lang="en-GB" smtClean="0"/>
              <a:t>08/10/2025</a:t>
            </a:fld>
            <a:endParaRPr lang="en-GB"/>
          </a:p>
        </p:txBody>
      </p:sp>
      <p:sp>
        <p:nvSpPr>
          <p:cNvPr id="5" name="Footer Placeholder 4">
            <a:extLst>
              <a:ext uri="{FF2B5EF4-FFF2-40B4-BE49-F238E27FC236}">
                <a16:creationId xmlns:a16="http://schemas.microsoft.com/office/drawing/2014/main" id="{422A5455-F2F9-5868-E15E-363F9693C0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BCCC05-0F4C-FA1A-1F56-A73F24F096A0}"/>
              </a:ext>
            </a:extLst>
          </p:cNvPr>
          <p:cNvSpPr>
            <a:spLocks noGrp="1"/>
          </p:cNvSpPr>
          <p:nvPr>
            <p:ph type="sldNum" sz="quarter" idx="12"/>
          </p:nvPr>
        </p:nvSpPr>
        <p:spPr/>
        <p:txBody>
          <a:bodyPr/>
          <a:lstStyle/>
          <a:p>
            <a:fld id="{F1801E53-62AC-4992-BBF1-63195C992AB8}" type="slidenum">
              <a:rPr lang="en-GB" smtClean="0"/>
              <a:t>‹#›</a:t>
            </a:fld>
            <a:endParaRPr lang="en-GB"/>
          </a:p>
        </p:txBody>
      </p:sp>
    </p:spTree>
    <p:extLst>
      <p:ext uri="{BB962C8B-B14F-4D97-AF65-F5344CB8AC3E}">
        <p14:creationId xmlns:p14="http://schemas.microsoft.com/office/powerpoint/2010/main" val="72513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DDC7CD9-80D4-4ABC-BE75-4791844B195F}"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622787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DC7CD9-80D4-4ABC-BE75-4791844B195F}"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3029138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DC7CD9-80D4-4ABC-BE75-4791844B195F}"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1079014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ntent (two columns)">
    <p:spTree>
      <p:nvGrpSpPr>
        <p:cNvPr id="1" name=""/>
        <p:cNvGrpSpPr/>
        <p:nvPr/>
      </p:nvGrpSpPr>
      <p:grpSpPr>
        <a:xfrm>
          <a:off x="0" y="0"/>
          <a:ext cx="0" cy="0"/>
          <a:chOff x="0" y="0"/>
          <a:chExt cx="0" cy="0"/>
        </a:xfrm>
      </p:grpSpPr>
      <p:sp>
        <p:nvSpPr>
          <p:cNvPr id="10" name="Content Placeholder 2"/>
          <p:cNvSpPr>
            <a:spLocks noGrp="1"/>
          </p:cNvSpPr>
          <p:nvPr>
            <p:ph idx="11"/>
          </p:nvPr>
        </p:nvSpPr>
        <p:spPr>
          <a:xfrm>
            <a:off x="609599" y="2346581"/>
            <a:ext cx="5267836"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p:txBody>
          <a:bodyPr/>
          <a:lstStyle>
            <a:lvl1pPr>
              <a:defRPr sz="2800"/>
            </a:lvl1pPr>
          </a:lstStyle>
          <a:p>
            <a:r>
              <a:rPr lang="en-GB"/>
              <a:t>Click to edit Master title style</a:t>
            </a:r>
            <a:endParaRPr lang="en-US"/>
          </a:p>
        </p:txBody>
      </p:sp>
      <p:sp>
        <p:nvSpPr>
          <p:cNvPr id="9" name="Text Placeholder 7"/>
          <p:cNvSpPr>
            <a:spLocks noGrp="1"/>
          </p:cNvSpPr>
          <p:nvPr>
            <p:ph type="body" sz="quarter" idx="10" hasCustomPrompt="1"/>
          </p:nvPr>
        </p:nvSpPr>
        <p:spPr>
          <a:xfrm>
            <a:off x="8454184" y="469901"/>
            <a:ext cx="3128216" cy="312291"/>
          </a:xfrm>
        </p:spPr>
        <p:txBody>
          <a:bodyPr/>
          <a:lstStyle>
            <a:lvl1pPr marL="0" indent="0" algn="r">
              <a:buNone/>
              <a:defRPr sz="1200" b="1">
                <a:solidFill>
                  <a:srgbClr val="003E74"/>
                </a:solidFill>
              </a:defRPr>
            </a:lvl1pPr>
            <a:lvl2pPr marL="457200" indent="0">
              <a:buNone/>
              <a:defRPr sz="1200">
                <a:solidFill>
                  <a:srgbClr val="003E74"/>
                </a:solidFill>
              </a:defRPr>
            </a:lvl2pPr>
            <a:lvl3pPr marL="914400" indent="0">
              <a:buNone/>
              <a:defRPr sz="1200">
                <a:solidFill>
                  <a:srgbClr val="003E74"/>
                </a:solidFill>
              </a:defRPr>
            </a:lvl3pPr>
            <a:lvl4pPr marL="1371600" indent="0">
              <a:buNone/>
              <a:defRPr sz="1200">
                <a:solidFill>
                  <a:srgbClr val="003E74"/>
                </a:solidFill>
              </a:defRPr>
            </a:lvl4pPr>
            <a:lvl5pPr marL="1828800" indent="0">
              <a:buNone/>
              <a:defRPr sz="1200">
                <a:solidFill>
                  <a:srgbClr val="003E74"/>
                </a:solidFill>
              </a:defRPr>
            </a:lvl5pPr>
          </a:lstStyle>
          <a:p>
            <a:pPr lvl="0"/>
            <a:r>
              <a:rPr lang="en-GB"/>
              <a:t>Click to edit presentation title</a:t>
            </a:r>
            <a:endParaRPr lang="en-US"/>
          </a:p>
        </p:txBody>
      </p:sp>
      <p:sp>
        <p:nvSpPr>
          <p:cNvPr id="12" name="Content Placeholder 2"/>
          <p:cNvSpPr>
            <a:spLocks noGrp="1"/>
          </p:cNvSpPr>
          <p:nvPr>
            <p:ph idx="12"/>
          </p:nvPr>
        </p:nvSpPr>
        <p:spPr>
          <a:xfrm>
            <a:off x="6314564" y="2346581"/>
            <a:ext cx="5267837" cy="3644104"/>
          </a:xfrm>
        </p:spPr>
        <p:txBody>
          <a:bodyPr/>
          <a:lstStyle>
            <a:lvl1pPr>
              <a:buClr>
                <a:srgbClr val="0085CA"/>
              </a:buClr>
              <a:defRPr/>
            </a:lvl1pPr>
            <a:lvl2pPr>
              <a:buClr>
                <a:srgbClr val="0085CA"/>
              </a:buClr>
              <a:defRPr/>
            </a:lvl2pPr>
            <a:lvl3pPr>
              <a:buClr>
                <a:srgbClr val="0085CA"/>
              </a:buClr>
              <a:defRPr/>
            </a:lvl3pPr>
            <a:lvl4pPr>
              <a:buClr>
                <a:srgbClr val="0085CA"/>
              </a:buClr>
              <a:defRPr/>
            </a:lvl4pPr>
            <a:lvl5pPr>
              <a:buClr>
                <a:srgbClr val="0085CA"/>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3"/>
          <p:cNvSpPr>
            <a:spLocks noGrp="1"/>
          </p:cNvSpPr>
          <p:nvPr>
            <p:ph type="body" sz="quarter" idx="13" hasCustomPrompt="1"/>
          </p:nvPr>
        </p:nvSpPr>
        <p:spPr>
          <a:xfrm>
            <a:off x="9460342" y="791392"/>
            <a:ext cx="2122060" cy="257175"/>
          </a:xfrm>
        </p:spPr>
        <p:txBody>
          <a:bodyPr/>
          <a:lstStyle>
            <a:lvl1pPr marL="0" indent="0" algn="r">
              <a:buNone/>
              <a:defRPr sz="1200">
                <a:solidFill>
                  <a:srgbClr val="003E74"/>
                </a:solidFill>
              </a:defRPr>
            </a:lvl1pPr>
          </a:lstStyle>
          <a:p>
            <a:pPr lvl="0"/>
            <a:r>
              <a:rPr lang="en-US"/>
              <a:t>Click to add the date</a:t>
            </a:r>
          </a:p>
        </p:txBody>
      </p:sp>
    </p:spTree>
    <p:extLst>
      <p:ext uri="{BB962C8B-B14F-4D97-AF65-F5344CB8AC3E}">
        <p14:creationId xmlns:p14="http://schemas.microsoft.com/office/powerpoint/2010/main" val="1466413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DC7CD9-80D4-4ABC-BE75-4791844B195F}"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1845864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DC7CD9-80D4-4ABC-BE75-4791844B195F}"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4133459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DC7CD9-80D4-4ABC-BE75-4791844B195F}"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23008890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DC7CD9-80D4-4ABC-BE75-4791844B195F}"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2189037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DC7CD9-80D4-4ABC-BE75-4791844B195F}"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366258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DC7CD9-80D4-4ABC-BE75-4791844B195F}"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1463155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DC7CD9-80D4-4ABC-BE75-4791844B195F}"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18867634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DC7CD9-80D4-4ABC-BE75-4791844B195F}"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43D97-FDEF-4092-9D3B-492ECB706FA2}" type="slidenum">
              <a:rPr lang="en-US" smtClean="0"/>
              <a:t>‹#›</a:t>
            </a:fld>
            <a:endParaRPr lang="en-US"/>
          </a:p>
        </p:txBody>
      </p:sp>
    </p:spTree>
    <p:extLst>
      <p:ext uri="{BB962C8B-B14F-4D97-AF65-F5344CB8AC3E}">
        <p14:creationId xmlns:p14="http://schemas.microsoft.com/office/powerpoint/2010/main" val="22490347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titl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5093" y="1694703"/>
            <a:ext cx="8432800" cy="1567815"/>
          </a:xfrm>
          <a:prstGeom prst="rect">
            <a:avLst/>
          </a:prstGeom>
        </p:spPr>
        <p:txBody>
          <a:bodyPr anchor="b"/>
          <a:lstStyle>
            <a:lvl1pPr algn="l">
              <a:lnSpc>
                <a:spcPct val="90000"/>
              </a:lnSpc>
              <a:defRPr sz="4000" b="1" cap="none">
                <a:solidFill>
                  <a:schemeClr val="accent1"/>
                </a:solidFill>
                <a:latin typeface="+mj-lt"/>
                <a:cs typeface="MetaOT-Bold"/>
              </a:defRPr>
            </a:lvl1pPr>
          </a:lstStyle>
          <a:p>
            <a:endParaRPr lang="en-US"/>
          </a:p>
        </p:txBody>
      </p:sp>
      <p:sp>
        <p:nvSpPr>
          <p:cNvPr id="9" name="Subtitle 2"/>
          <p:cNvSpPr>
            <a:spLocks noGrp="1"/>
          </p:cNvSpPr>
          <p:nvPr>
            <p:ph type="subTitle" idx="1"/>
          </p:nvPr>
        </p:nvSpPr>
        <p:spPr>
          <a:xfrm>
            <a:off x="535093" y="3471462"/>
            <a:ext cx="8534400" cy="1752600"/>
          </a:xfrm>
          <a:prstGeom prst="rect">
            <a:avLst/>
          </a:prstGeom>
        </p:spPr>
        <p:txBody>
          <a:bodyPr/>
          <a:lstStyle>
            <a:lvl1pPr marL="0" indent="0" algn="l">
              <a:buNone/>
              <a:defRPr sz="2800">
                <a:solidFill>
                  <a:srgbClr val="013A73"/>
                </a:solidFill>
                <a:latin typeface="+mj-lt"/>
                <a:cs typeface="MetaOT-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pic>
        <p:nvPicPr>
          <p:cNvPr id="4" name="Picture 3">
            <a:extLst>
              <a:ext uri="{FF2B5EF4-FFF2-40B4-BE49-F238E27FC236}">
                <a16:creationId xmlns:a16="http://schemas.microsoft.com/office/drawing/2014/main" id="{9EB8E4F9-CBBE-8D47-AE58-41548F27CA2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5093" y="12989"/>
            <a:ext cx="4800000" cy="1472769"/>
          </a:xfrm>
          <a:prstGeom prst="rect">
            <a:avLst/>
          </a:prstGeom>
        </p:spPr>
      </p:pic>
    </p:spTree>
    <p:extLst>
      <p:ext uri="{BB962C8B-B14F-4D97-AF65-F5344CB8AC3E}">
        <p14:creationId xmlns:p14="http://schemas.microsoft.com/office/powerpoint/2010/main" val="284910668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535093" y="1270635"/>
            <a:ext cx="8432800" cy="1567815"/>
          </a:xfrm>
          <a:prstGeom prst="rect">
            <a:avLst/>
          </a:prstGeom>
        </p:spPr>
        <p:txBody>
          <a:bodyPr anchor="b"/>
          <a:lstStyle>
            <a:lvl1pPr algn="l">
              <a:lnSpc>
                <a:spcPct val="90000"/>
              </a:lnSpc>
              <a:defRPr sz="4000" b="1" cap="none">
                <a:solidFill>
                  <a:schemeClr val="accent1"/>
                </a:solidFill>
                <a:latin typeface="+mj-lt"/>
                <a:cs typeface="MetaOT-Bold"/>
              </a:defRPr>
            </a:lvl1pPr>
          </a:lstStyle>
          <a:p>
            <a:r>
              <a:rPr lang="en-GB"/>
              <a:t>Click to edit Master title style</a:t>
            </a:r>
            <a:endParaRPr lang="en-US"/>
          </a:p>
        </p:txBody>
      </p:sp>
      <p:sp>
        <p:nvSpPr>
          <p:cNvPr id="6" name="Subtitle 2"/>
          <p:cNvSpPr>
            <a:spLocks noGrp="1"/>
          </p:cNvSpPr>
          <p:nvPr>
            <p:ph type="subTitle" idx="1"/>
          </p:nvPr>
        </p:nvSpPr>
        <p:spPr>
          <a:xfrm>
            <a:off x="535093" y="3153410"/>
            <a:ext cx="8534400" cy="1752600"/>
          </a:xfrm>
          <a:prstGeom prst="rect">
            <a:avLst/>
          </a:prstGeom>
        </p:spPr>
        <p:txBody>
          <a:bodyPr/>
          <a:lstStyle>
            <a:lvl1pPr marL="0" indent="0" algn="l">
              <a:buNone/>
              <a:defRPr sz="2800">
                <a:solidFill>
                  <a:schemeClr val="accent3"/>
                </a:solidFill>
                <a:latin typeface="+mj-lt"/>
                <a:cs typeface="MetaOT-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80954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4550325" y="1340769"/>
            <a:ext cx="7658748" cy="3803349"/>
          </a:xfrm>
          <a:prstGeom prst="rect">
            <a:avLst/>
          </a:prstGeom>
        </p:spPr>
      </p:pic>
      <p:sp>
        <p:nvSpPr>
          <p:cNvPr id="2" name="Title 1"/>
          <p:cNvSpPr>
            <a:spLocks noGrp="1"/>
          </p:cNvSpPr>
          <p:nvPr>
            <p:ph type="ctrTitle"/>
          </p:nvPr>
        </p:nvSpPr>
        <p:spPr>
          <a:xfrm>
            <a:off x="431371" y="1100755"/>
            <a:ext cx="10363200" cy="1204124"/>
          </a:xfrm>
        </p:spPr>
        <p:txBody>
          <a:bodyPr anchor="t">
            <a:noAutofit/>
          </a:bodyPr>
          <a:lstStyle>
            <a:lvl1pPr marL="0" indent="0" algn="l">
              <a:defRPr sz="400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31371" y="2304880"/>
            <a:ext cx="5183367" cy="1391019"/>
          </a:xfrm>
        </p:spPr>
        <p:txBody>
          <a:bodyPr>
            <a:noAutofit/>
          </a:bodyPr>
          <a:lstStyle>
            <a:lvl1pPr marL="0" indent="0" algn="l">
              <a:lnSpc>
                <a:spcPct val="100000"/>
              </a:lnSpc>
              <a:spcBef>
                <a:spcPts val="0"/>
              </a:spcBef>
              <a:buNone/>
              <a:defRPr sz="1800">
                <a:solidFill>
                  <a:srgbClr val="6E6E6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2342BAB-5FD9-452B-9AB0-0C978B3F1381}"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44DBD0-AFCF-44EA-A8C5-3F3DD4CC9041}" type="slidenum">
              <a:rPr lang="en-GB" smtClean="0"/>
              <a:t>‹#›</a:t>
            </a:fld>
            <a:endParaRPr lang="en-GB"/>
          </a:p>
        </p:txBody>
      </p:sp>
      <p:pic>
        <p:nvPicPr>
          <p:cNvPr id="8" name="Picture 7"/>
          <p:cNvPicPr>
            <a:picLocks noChangeAspect="1"/>
          </p:cNvPicPr>
          <p:nvPr userDrawn="1"/>
        </p:nvPicPr>
        <p:blipFill>
          <a:blip r:embed="rId3"/>
          <a:stretch>
            <a:fillRect/>
          </a:stretch>
        </p:blipFill>
        <p:spPr>
          <a:xfrm>
            <a:off x="0" y="5121340"/>
            <a:ext cx="12192000" cy="176404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1371" y="470885"/>
            <a:ext cx="2102400" cy="413071"/>
          </a:xfrm>
          <a:prstGeom prst="rect">
            <a:avLst/>
          </a:prstGeom>
        </p:spPr>
      </p:pic>
      <p:sp>
        <p:nvSpPr>
          <p:cNvPr id="11" name="Text Placeholder 10"/>
          <p:cNvSpPr>
            <a:spLocks noGrp="1"/>
          </p:cNvSpPr>
          <p:nvPr>
            <p:ph type="body" sz="quarter" idx="13"/>
          </p:nvPr>
        </p:nvSpPr>
        <p:spPr>
          <a:xfrm>
            <a:off x="431371" y="3859807"/>
            <a:ext cx="4424539" cy="1177861"/>
          </a:xfrm>
        </p:spPr>
        <p:txBody>
          <a:bodyPr>
            <a:noAutofit/>
          </a:bodyPr>
          <a:lstStyle>
            <a:lvl1pPr marL="0" indent="0">
              <a:lnSpc>
                <a:spcPct val="100000"/>
              </a:lnSpc>
              <a:spcBef>
                <a:spcPts val="0"/>
              </a:spcBef>
              <a:buNone/>
              <a:defRPr sz="1800">
                <a:solidFill>
                  <a:srgbClr val="A6A6A7"/>
                </a:solidFill>
                <a:latin typeface="Arial" panose="020B0604020202020204" pitchFamily="34" charset="0"/>
                <a:cs typeface="Arial" panose="020B0604020202020204" pitchFamily="34" charset="0"/>
              </a:defRPr>
            </a:lvl1pPr>
          </a:lstStyle>
          <a:p>
            <a:pPr lvl="0"/>
            <a:r>
              <a:rPr lang="en-US"/>
              <a:t>Click to edit Master text styles</a:t>
            </a:r>
          </a:p>
          <a:p>
            <a:pPr lvl="0"/>
            <a:endParaRPr lang="en-US"/>
          </a:p>
          <a:p>
            <a:pPr lvl="0"/>
            <a:endParaRPr lang="en-US"/>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4080473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9113" y="1600201"/>
            <a:ext cx="10442712" cy="4111486"/>
          </a:xfrm>
          <a:prstGeom prst="rect">
            <a:avLst/>
          </a:prstGeom>
        </p:spPr>
        <p:txBody>
          <a:bodyPr/>
          <a:lstStyle>
            <a:lvl1pPr algn="l">
              <a:defRPr sz="2400" baseline="0">
                <a:solidFill>
                  <a:srgbClr val="013A73"/>
                </a:solidFill>
                <a:latin typeface="+mn-lt"/>
                <a:cs typeface="MetaOT-Bold"/>
              </a:defRPr>
            </a:lvl1pPr>
            <a:lvl2pPr algn="l">
              <a:defRPr sz="2400" baseline="0">
                <a:solidFill>
                  <a:srgbClr val="013A73"/>
                </a:solidFill>
                <a:latin typeface="+mn-lt"/>
                <a:cs typeface="MetaOT-Bold"/>
              </a:defRPr>
            </a:lvl2pPr>
            <a:lvl3pPr algn="l">
              <a:defRPr sz="2400" baseline="0">
                <a:solidFill>
                  <a:srgbClr val="013A73"/>
                </a:solidFill>
                <a:latin typeface="+mn-lt"/>
                <a:cs typeface="MetaOT-Bold"/>
              </a:defRPr>
            </a:lvl3pPr>
          </a:lstStyle>
          <a:p>
            <a:pPr lvl="0"/>
            <a:r>
              <a:rPr lang="en-GB"/>
              <a:t>Click to edit Master text styles</a:t>
            </a:r>
          </a:p>
          <a:p>
            <a:pPr lvl="1"/>
            <a:r>
              <a:rPr lang="en-GB"/>
              <a:t>Second level</a:t>
            </a:r>
          </a:p>
          <a:p>
            <a:pPr lvl="2"/>
            <a:r>
              <a:rPr lang="en-GB"/>
              <a:t>Third level</a:t>
            </a:r>
          </a:p>
        </p:txBody>
      </p:sp>
      <p:sp>
        <p:nvSpPr>
          <p:cNvPr id="4" name="Title 1"/>
          <p:cNvSpPr>
            <a:spLocks noGrp="1"/>
          </p:cNvSpPr>
          <p:nvPr>
            <p:ph type="title"/>
          </p:nvPr>
        </p:nvSpPr>
        <p:spPr>
          <a:xfrm>
            <a:off x="689113" y="559773"/>
            <a:ext cx="10442711" cy="586541"/>
          </a:xfrm>
          <a:prstGeom prst="rect">
            <a:avLst/>
          </a:prstGeom>
        </p:spPr>
        <p:txBody>
          <a:bodyPr anchor="ctr" anchorCtr="0"/>
          <a:lstStyle>
            <a:lvl1pPr>
              <a:defRPr sz="3200" b="1" baseline="0">
                <a:solidFill>
                  <a:schemeClr val="accent1"/>
                </a:solidFill>
                <a:latin typeface="+mj-lt"/>
                <a:cs typeface="MetaOT-Bold"/>
              </a:defRPr>
            </a:lvl1pPr>
          </a:lstStyle>
          <a:p>
            <a:r>
              <a:rPr lang="en-GB"/>
              <a:t>Click to edit Master title style</a:t>
            </a:r>
            <a:endParaRPr lang="en-US"/>
          </a:p>
        </p:txBody>
      </p:sp>
    </p:spTree>
    <p:extLst>
      <p:ext uri="{BB962C8B-B14F-4D97-AF65-F5344CB8AC3E}">
        <p14:creationId xmlns:p14="http://schemas.microsoft.com/office/powerpoint/2010/main" val="8278227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04374" y="1600201"/>
            <a:ext cx="5391573" cy="3489960"/>
          </a:xfrm>
          <a:prstGeom prst="rect">
            <a:avLst/>
          </a:prstGeom>
        </p:spPr>
        <p:txBody>
          <a:bodyPr/>
          <a:lstStyle>
            <a:lvl1pPr>
              <a:defRPr sz="2000">
                <a:solidFill>
                  <a:srgbClr val="013A73"/>
                </a:solidFill>
                <a:latin typeface="+mn-lt"/>
                <a:cs typeface="MetaOT-Bold"/>
              </a:defRPr>
            </a:lvl1pPr>
            <a:lvl2pPr>
              <a:defRPr sz="1800">
                <a:solidFill>
                  <a:srgbClr val="013A73"/>
                </a:solidFill>
                <a:latin typeface="+mn-lt"/>
                <a:cs typeface="MetaOT-Bold"/>
              </a:defRPr>
            </a:lvl2pPr>
            <a:lvl3pPr>
              <a:defRPr sz="1600">
                <a:solidFill>
                  <a:srgbClr val="013A73"/>
                </a:solidFill>
                <a:latin typeface="+mn-lt"/>
                <a:cs typeface="MetaOT-Bold"/>
              </a:defRPr>
            </a:lvl3pPr>
          </a:lstStyle>
          <a:p>
            <a:pPr lvl="0"/>
            <a:r>
              <a:rPr lang="en-GB"/>
              <a:t>Click to edit Master text styles</a:t>
            </a:r>
          </a:p>
          <a:p>
            <a:pPr lvl="1"/>
            <a:r>
              <a:rPr lang="en-GB"/>
              <a:t>Second level</a:t>
            </a:r>
          </a:p>
          <a:p>
            <a:pPr lvl="2"/>
            <a:r>
              <a:rPr lang="en-GB"/>
              <a:t>Third level</a:t>
            </a:r>
          </a:p>
        </p:txBody>
      </p:sp>
      <p:sp>
        <p:nvSpPr>
          <p:cNvPr id="6" name="Picture Placeholder 5"/>
          <p:cNvSpPr>
            <a:spLocks noGrp="1"/>
          </p:cNvSpPr>
          <p:nvPr>
            <p:ph type="pic" sz="quarter" idx="11"/>
          </p:nvPr>
        </p:nvSpPr>
        <p:spPr>
          <a:xfrm>
            <a:off x="605515" y="1600201"/>
            <a:ext cx="5418667" cy="3489325"/>
          </a:xfrm>
          <a:prstGeom prst="rect">
            <a:avLst/>
          </a:prstGeom>
        </p:spPr>
        <p:txBody>
          <a:bodyPr vert="horz"/>
          <a:lstStyle>
            <a:lvl1pPr>
              <a:defRPr>
                <a:solidFill>
                  <a:srgbClr val="013A73"/>
                </a:solidFill>
              </a:defRPr>
            </a:lvl1pPr>
          </a:lstStyle>
          <a:p>
            <a:endParaRPr lang="en-US"/>
          </a:p>
        </p:txBody>
      </p:sp>
      <p:sp>
        <p:nvSpPr>
          <p:cNvPr id="9" name="Title 1"/>
          <p:cNvSpPr>
            <a:spLocks noGrp="1"/>
          </p:cNvSpPr>
          <p:nvPr>
            <p:ph type="title"/>
          </p:nvPr>
        </p:nvSpPr>
        <p:spPr>
          <a:xfrm>
            <a:off x="474133" y="645213"/>
            <a:ext cx="7542211" cy="533219"/>
          </a:xfrm>
          <a:prstGeom prst="rect">
            <a:avLst/>
          </a:prstGeom>
        </p:spPr>
        <p:txBody>
          <a:bodyPr/>
          <a:lstStyle>
            <a:lvl1pPr>
              <a:defRPr b="1">
                <a:solidFill>
                  <a:schemeClr val="accent1"/>
                </a:solidFill>
                <a:latin typeface="+mj-lt"/>
                <a:cs typeface="MetaOT-Bold"/>
              </a:defRPr>
            </a:lvl1pPr>
          </a:lstStyle>
          <a:p>
            <a:r>
              <a:rPr lang="en-GB"/>
              <a:t>Click to edit Master title style</a:t>
            </a:r>
            <a:endParaRPr lang="en-US"/>
          </a:p>
        </p:txBody>
      </p:sp>
    </p:spTree>
    <p:extLst>
      <p:ext uri="{BB962C8B-B14F-4D97-AF65-F5344CB8AC3E}">
        <p14:creationId xmlns:p14="http://schemas.microsoft.com/office/powerpoint/2010/main" val="3962859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134" y="1600201"/>
            <a:ext cx="2546775" cy="3489960"/>
          </a:xfrm>
          <a:prstGeom prst="rect">
            <a:avLst/>
          </a:prstGeom>
        </p:spPr>
        <p:txBody>
          <a:bodyPr/>
          <a:lstStyle>
            <a:lvl1pPr marL="0" indent="0">
              <a:buFont typeface="Arial"/>
              <a:buNone/>
              <a:defRPr sz="1800">
                <a:solidFill>
                  <a:srgbClr val="013A73"/>
                </a:solidFill>
                <a:latin typeface="+mn-lt"/>
                <a:cs typeface="MetaOT-Bold"/>
              </a:defRPr>
            </a:lvl1pPr>
            <a:lvl2pPr marL="457200" indent="0">
              <a:buNone/>
              <a:defRPr sz="1800">
                <a:solidFill>
                  <a:schemeClr val="tx2"/>
                </a:solidFill>
                <a:latin typeface="+mn-lt"/>
                <a:cs typeface="MetaOT-Bold"/>
              </a:defRPr>
            </a:lvl2pPr>
            <a:lvl3pPr marL="914400" indent="0">
              <a:buNone/>
              <a:defRPr sz="1800">
                <a:solidFill>
                  <a:schemeClr val="tx2"/>
                </a:solidFill>
                <a:latin typeface="+mn-lt"/>
                <a:cs typeface="MetaOT-Bold"/>
              </a:defRPr>
            </a:lvl3pPr>
          </a:lstStyle>
          <a:p>
            <a:pPr lvl="0"/>
            <a:r>
              <a:rPr lang="en-GB"/>
              <a:t>Click to edit Master text styles</a:t>
            </a:r>
          </a:p>
        </p:txBody>
      </p:sp>
      <p:sp>
        <p:nvSpPr>
          <p:cNvPr id="5" name="Picture Placeholder 4"/>
          <p:cNvSpPr>
            <a:spLocks noGrp="1"/>
          </p:cNvSpPr>
          <p:nvPr>
            <p:ph type="pic" sz="quarter" idx="10"/>
          </p:nvPr>
        </p:nvSpPr>
        <p:spPr>
          <a:xfrm>
            <a:off x="3196167" y="1600201"/>
            <a:ext cx="8398933" cy="3489325"/>
          </a:xfrm>
          <a:prstGeom prst="rect">
            <a:avLst/>
          </a:prstGeom>
        </p:spPr>
        <p:txBody>
          <a:bodyPr vert="horz"/>
          <a:lstStyle>
            <a:lvl1pPr>
              <a:defRPr>
                <a:solidFill>
                  <a:srgbClr val="013A73"/>
                </a:solidFill>
              </a:defRPr>
            </a:lvl1pPr>
          </a:lstStyle>
          <a:p>
            <a:endParaRPr lang="en-US"/>
          </a:p>
        </p:txBody>
      </p:sp>
      <p:sp>
        <p:nvSpPr>
          <p:cNvPr id="10" name="Title 1"/>
          <p:cNvSpPr>
            <a:spLocks noGrp="1"/>
          </p:cNvSpPr>
          <p:nvPr>
            <p:ph type="title"/>
          </p:nvPr>
        </p:nvSpPr>
        <p:spPr>
          <a:xfrm>
            <a:off x="474133" y="632335"/>
            <a:ext cx="7542211" cy="533219"/>
          </a:xfrm>
          <a:prstGeom prst="rect">
            <a:avLst/>
          </a:prstGeom>
        </p:spPr>
        <p:txBody>
          <a:bodyPr/>
          <a:lstStyle>
            <a:lvl1pPr>
              <a:defRPr b="1">
                <a:solidFill>
                  <a:schemeClr val="accent1"/>
                </a:solidFill>
                <a:latin typeface="+mj-lt"/>
                <a:cs typeface="MetaOT-Bold"/>
              </a:defRPr>
            </a:lvl1pPr>
          </a:lstStyle>
          <a:p>
            <a:r>
              <a:rPr lang="en-GB"/>
              <a:t>Click to edit Master title style</a:t>
            </a:r>
            <a:endParaRPr lang="en-US"/>
          </a:p>
        </p:txBody>
      </p:sp>
    </p:spTree>
    <p:extLst>
      <p:ext uri="{BB962C8B-B14F-4D97-AF65-F5344CB8AC3E}">
        <p14:creationId xmlns:p14="http://schemas.microsoft.com/office/powerpoint/2010/main" val="24133647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74134" y="1470444"/>
            <a:ext cx="5386917" cy="639761"/>
          </a:xfrm>
          <a:prstGeom prst="rect">
            <a:avLst/>
          </a:prstGeom>
        </p:spPr>
        <p:txBody>
          <a:bodyPr anchor="b"/>
          <a:lstStyle>
            <a:lvl1pPr marL="0" indent="0">
              <a:buNone/>
              <a:defRPr sz="2000" b="0" u="sng">
                <a:solidFill>
                  <a:srgbClr val="013A7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74134" y="2110205"/>
            <a:ext cx="5386917" cy="2990115"/>
          </a:xfrm>
          <a:prstGeom prst="rect">
            <a:avLst/>
          </a:prstGeom>
        </p:spPr>
        <p:txBody>
          <a:bodyPr/>
          <a:lstStyle>
            <a:lvl1pPr>
              <a:defRPr sz="2000" b="0" i="0">
                <a:solidFill>
                  <a:srgbClr val="013A73"/>
                </a:solidFill>
                <a:latin typeface="+mn-lt"/>
                <a:cs typeface="MetaOT-Book"/>
              </a:defRPr>
            </a:lvl1pPr>
            <a:lvl2pPr>
              <a:defRPr sz="1800" b="0" i="0">
                <a:solidFill>
                  <a:srgbClr val="013A73"/>
                </a:solidFill>
                <a:latin typeface="+mn-lt"/>
                <a:cs typeface="MetaOT-Book"/>
              </a:defRPr>
            </a:lvl2pPr>
            <a:lvl3pPr>
              <a:defRPr sz="1600" b="0" i="0">
                <a:solidFill>
                  <a:srgbClr val="013A73"/>
                </a:solidFill>
                <a:latin typeface="+mn-lt"/>
                <a:cs typeface="MetaOT-Book"/>
              </a:defRPr>
            </a:lvl3pPr>
            <a:lvl4pPr>
              <a:defRPr sz="1400" b="0" i="0">
                <a:solidFill>
                  <a:srgbClr val="013A73"/>
                </a:solidFill>
                <a:latin typeface="+mn-lt"/>
                <a:cs typeface="MetaOT-Book"/>
              </a:defRPr>
            </a:lvl4pPr>
            <a:lvl5pPr>
              <a:defRPr sz="1200" b="0" i="0">
                <a:solidFill>
                  <a:srgbClr val="013A73"/>
                </a:solidFill>
                <a:latin typeface="+mn-lt"/>
                <a:cs typeface="MetaOT-Book"/>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470443"/>
            <a:ext cx="5389033" cy="639762"/>
          </a:xfrm>
          <a:prstGeom prst="rect">
            <a:avLst/>
          </a:prstGeom>
        </p:spPr>
        <p:txBody>
          <a:bodyPr anchor="b"/>
          <a:lstStyle>
            <a:lvl1pPr marL="0" indent="0">
              <a:buNone/>
              <a:defRPr sz="2000" b="0" u="sng">
                <a:solidFill>
                  <a:srgbClr val="013A73"/>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10205"/>
            <a:ext cx="5389033" cy="2990115"/>
          </a:xfrm>
          <a:prstGeom prst="rect">
            <a:avLst/>
          </a:prstGeom>
        </p:spPr>
        <p:txBody>
          <a:bodyPr/>
          <a:lstStyle>
            <a:lvl1pPr>
              <a:defRPr sz="2000" b="0" i="0">
                <a:solidFill>
                  <a:srgbClr val="013A73"/>
                </a:solidFill>
                <a:latin typeface="+mn-lt"/>
                <a:cs typeface="MetaOT-Book"/>
              </a:defRPr>
            </a:lvl1pPr>
            <a:lvl2pPr>
              <a:defRPr sz="1800" b="0" i="0">
                <a:solidFill>
                  <a:srgbClr val="013A73"/>
                </a:solidFill>
                <a:latin typeface="+mn-lt"/>
                <a:cs typeface="MetaOT-Book"/>
              </a:defRPr>
            </a:lvl2pPr>
            <a:lvl3pPr>
              <a:defRPr sz="1600" b="0" i="0">
                <a:solidFill>
                  <a:srgbClr val="013A73"/>
                </a:solidFill>
                <a:latin typeface="+mn-lt"/>
                <a:cs typeface="MetaOT-Book"/>
              </a:defRPr>
            </a:lvl3pPr>
            <a:lvl4pPr>
              <a:defRPr sz="1400" b="0" i="0">
                <a:solidFill>
                  <a:srgbClr val="013A73"/>
                </a:solidFill>
                <a:latin typeface="+mn-lt"/>
                <a:cs typeface="MetaOT-Book"/>
              </a:defRPr>
            </a:lvl4pPr>
            <a:lvl5pPr>
              <a:defRPr sz="1200" b="0" i="0">
                <a:solidFill>
                  <a:srgbClr val="013A73"/>
                </a:solidFill>
                <a:latin typeface="+mn-lt"/>
                <a:cs typeface="MetaOT-Book"/>
              </a:defRPr>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p:cNvSpPr>
            <a:spLocks noGrp="1"/>
          </p:cNvSpPr>
          <p:nvPr>
            <p:ph type="title"/>
          </p:nvPr>
        </p:nvSpPr>
        <p:spPr>
          <a:xfrm>
            <a:off x="474133" y="632335"/>
            <a:ext cx="7542211" cy="533219"/>
          </a:xfrm>
          <a:prstGeom prst="rect">
            <a:avLst/>
          </a:prstGeom>
        </p:spPr>
        <p:txBody>
          <a:bodyPr/>
          <a:lstStyle>
            <a:lvl1pPr>
              <a:defRPr b="1">
                <a:solidFill>
                  <a:schemeClr val="accent1"/>
                </a:solidFill>
                <a:latin typeface="+mj-lt"/>
                <a:cs typeface="MetaOT-Bold"/>
              </a:defRPr>
            </a:lvl1pPr>
          </a:lstStyle>
          <a:p>
            <a:r>
              <a:rPr lang="en-GB"/>
              <a:t>Click to edit Master title style</a:t>
            </a:r>
            <a:endParaRPr lang="en-US"/>
          </a:p>
        </p:txBody>
      </p:sp>
    </p:spTree>
    <p:extLst>
      <p:ext uri="{BB962C8B-B14F-4D97-AF65-F5344CB8AC3E}">
        <p14:creationId xmlns:p14="http://schemas.microsoft.com/office/powerpoint/2010/main" val="993837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0911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resentation end">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6388"/>
            <a:ext cx="12336000" cy="6925857"/>
          </a:xfrm>
          <a:prstGeom prst="rect">
            <a:avLst/>
          </a:prstGeom>
        </p:spPr>
      </p:pic>
    </p:spTree>
    <p:extLst>
      <p:ext uri="{BB962C8B-B14F-4D97-AF65-F5344CB8AC3E}">
        <p14:creationId xmlns:p14="http://schemas.microsoft.com/office/powerpoint/2010/main" val="3755957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300">
                <a:solidFill>
                  <a:schemeClr val="tx1"/>
                </a:solidFill>
              </a:defRPr>
            </a:lvl1pPr>
          </a:lstStyle>
          <a:p>
            <a:r>
              <a:rPr lang="en-US"/>
              <a:t>Click to edit Master title style</a:t>
            </a:r>
            <a:endParaRPr lang="en-GB"/>
          </a:p>
        </p:txBody>
      </p:sp>
      <p:sp>
        <p:nvSpPr>
          <p:cNvPr id="3" name="Content Placeholder 2"/>
          <p:cNvSpPr>
            <a:spLocks noGrp="1"/>
          </p:cNvSpPr>
          <p:nvPr>
            <p:ph idx="1"/>
          </p:nvPr>
        </p:nvSpPr>
        <p:spPr/>
        <p:txBody>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1"/>
          <p:cNvSpPr>
            <a:spLocks noGrp="1"/>
          </p:cNvSpPr>
          <p:nvPr>
            <p:ph type="ftr" sz="quarter" idx="10"/>
          </p:nvPr>
        </p:nvSpPr>
        <p:spPr/>
        <p:txBody>
          <a:bodyPr/>
          <a:lstStyle>
            <a:lvl1pPr algn="ctr">
              <a:defRPr sz="900">
                <a:solidFill>
                  <a:schemeClr val="tx1"/>
                </a:solidFill>
              </a:defRPr>
            </a:lvl1pPr>
          </a:lstStyle>
          <a:p>
            <a:pPr>
              <a:defRPr/>
            </a:pPr>
            <a:r>
              <a:rPr lang="en-US"/>
              <a:t>© 2022 Imperial College London     Graduate School  </a:t>
            </a:r>
            <a:endParaRPr lang="en-GB"/>
          </a:p>
        </p:txBody>
      </p:sp>
    </p:spTree>
    <p:extLst>
      <p:ext uri="{BB962C8B-B14F-4D97-AF65-F5344CB8AC3E}">
        <p14:creationId xmlns:p14="http://schemas.microsoft.com/office/powerpoint/2010/main" val="7167452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1D238DD-400C-4C6B-B9AE-4561A28DB71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319667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D238DD-400C-4C6B-B9AE-4561A28DB71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2451734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1D238DD-400C-4C6B-B9AE-4561A28DB71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98638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9347" y="1113678"/>
            <a:ext cx="11040000" cy="630456"/>
          </a:xfrm>
        </p:spPr>
        <p:txBody>
          <a:bodyPr anchor="t">
            <a:noAutofit/>
          </a:bodyPr>
          <a:lstStyle>
            <a:lvl1pPr>
              <a:defRPr sz="3200" b="1">
                <a:solidFill>
                  <a:srgbClr val="005C84"/>
                </a:solidFill>
                <a:latin typeface="Lucida Sans" panose="020B0602030504020204" pitchFamily="34" charset="0"/>
              </a:defRPr>
            </a:lvl1pPr>
          </a:lstStyle>
          <a:p>
            <a:r>
              <a:rPr lang="en-US"/>
              <a:t>Click to edit Master title style</a:t>
            </a:r>
          </a:p>
        </p:txBody>
      </p:sp>
      <p:sp>
        <p:nvSpPr>
          <p:cNvPr id="3" name="Content Placeholder 2"/>
          <p:cNvSpPr>
            <a:spLocks noGrp="1"/>
          </p:cNvSpPr>
          <p:nvPr>
            <p:ph idx="1"/>
          </p:nvPr>
        </p:nvSpPr>
        <p:spPr>
          <a:xfrm>
            <a:off x="249993" y="1744135"/>
            <a:ext cx="11040000" cy="4428065"/>
          </a:xfrm>
        </p:spPr>
        <p:txBody>
          <a:bodyPr>
            <a:noAutofit/>
          </a:bodyPr>
          <a:lstStyle>
            <a:lvl1pPr marL="0" indent="0">
              <a:lnSpc>
                <a:spcPct val="100000"/>
              </a:lnSpc>
              <a:spcBef>
                <a:spcPts val="0"/>
              </a:spcBef>
              <a:buNone/>
              <a:defRPr sz="2400">
                <a:solidFill>
                  <a:srgbClr val="005C84"/>
                </a:solidFill>
                <a:latin typeface="Lucida Sans" panose="020B0602030504020204" pitchFamily="34" charset="0"/>
              </a:defRPr>
            </a:lvl1pPr>
            <a:lvl2pPr>
              <a:lnSpc>
                <a:spcPct val="100000"/>
              </a:lnSpc>
              <a:spcBef>
                <a:spcPts val="0"/>
              </a:spcBef>
              <a:defRPr sz="2400">
                <a:solidFill>
                  <a:srgbClr val="005C84"/>
                </a:solidFill>
                <a:latin typeface="Lucida Sans" panose="020B0602030504020204" pitchFamily="34" charset="0"/>
              </a:defRPr>
            </a:lvl2pPr>
            <a:lvl3pPr>
              <a:lnSpc>
                <a:spcPct val="100000"/>
              </a:lnSpc>
              <a:spcBef>
                <a:spcPts val="0"/>
              </a:spcBef>
              <a:defRPr sz="2400">
                <a:solidFill>
                  <a:srgbClr val="005C84"/>
                </a:solidFill>
                <a:latin typeface="Lucida Sans" panose="020B0602030504020204" pitchFamily="34" charset="0"/>
              </a:defRPr>
            </a:lvl3pPr>
            <a:lvl4pPr>
              <a:lnSpc>
                <a:spcPct val="100000"/>
              </a:lnSpc>
              <a:spcBef>
                <a:spcPts val="0"/>
              </a:spcBef>
              <a:defRPr sz="2400">
                <a:solidFill>
                  <a:srgbClr val="005C84"/>
                </a:solidFill>
                <a:latin typeface="Lucida Sans" panose="020B0602030504020204" pitchFamily="34" charset="0"/>
              </a:defRPr>
            </a:lvl4pPr>
            <a:lvl5pPr>
              <a:lnSpc>
                <a:spcPct val="100000"/>
              </a:lnSpc>
              <a:spcBef>
                <a:spcPts val="0"/>
              </a:spcBef>
              <a:defRPr sz="2400">
                <a:solidFill>
                  <a:srgbClr val="005C84"/>
                </a:solidFill>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371" y="470885"/>
            <a:ext cx="2102400" cy="413071"/>
          </a:xfrm>
          <a:prstGeom prst="rect">
            <a:avLst/>
          </a:prstGeom>
        </p:spPr>
      </p:pic>
    </p:spTree>
    <p:extLst>
      <p:ext uri="{BB962C8B-B14F-4D97-AF65-F5344CB8AC3E}">
        <p14:creationId xmlns:p14="http://schemas.microsoft.com/office/powerpoint/2010/main" val="20552276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1D238DD-400C-4C6B-B9AE-4561A28DB710}" type="datetimeFigureOut">
              <a:rPr lang="en-GB" smtClean="0"/>
              <a:t>08/10/2025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291019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1D238DD-400C-4C6B-B9AE-4561A28DB710}" type="datetimeFigureOut">
              <a:rPr lang="en-GB" smtClean="0"/>
              <a:t>08/10/2025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18269080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1D238DD-400C-4C6B-B9AE-4561A28DB710}" type="datetimeFigureOut">
              <a:rPr lang="en-GB" smtClean="0"/>
              <a:t>08/10/2025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5457117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238DD-400C-4C6B-B9AE-4561A28DB710}" type="datetimeFigureOut">
              <a:rPr lang="en-GB" smtClean="0"/>
              <a:t>08/10/2025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28363194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D238DD-400C-4C6B-B9AE-4561A28DB710}" type="datetimeFigureOut">
              <a:rPr lang="en-GB" smtClean="0"/>
              <a:t>08/10/2025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2125778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1D238DD-400C-4C6B-B9AE-4561A28DB710}" type="datetimeFigureOut">
              <a:rPr lang="en-GB" smtClean="0"/>
              <a:t>08/10/2025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29884023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D238DD-400C-4C6B-B9AE-4561A28DB71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17025878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1D238DD-400C-4C6B-B9AE-4561A28DB710}" type="datetimeFigureOut">
              <a:rPr lang="en-GB" smtClean="0"/>
              <a:t>08/10/2025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D2A5B02-6EBC-4262-A33E-63F689D5466D}" type="slidenum">
              <a:rPr lang="en-GB" smtClean="0"/>
              <a:t>‹#›</a:t>
            </a:fld>
            <a:endParaRPr lang="en-GB"/>
          </a:p>
        </p:txBody>
      </p:sp>
    </p:spTree>
    <p:extLst>
      <p:ext uri="{BB962C8B-B14F-4D97-AF65-F5344CB8AC3E}">
        <p14:creationId xmlns:p14="http://schemas.microsoft.com/office/powerpoint/2010/main" val="543406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800" b="1" i="0">
                <a:solidFill>
                  <a:srgbClr val="0000CD"/>
                </a:solidFill>
                <a:latin typeface="Imperial Sans Text Semibold"/>
                <a:cs typeface="Imperial Sans Text Semibold"/>
              </a:defRPr>
            </a:lvl1pPr>
          </a:lstStyle>
          <a:p>
            <a:pPr marL="12700">
              <a:lnSpc>
                <a:spcPct val="100000"/>
              </a:lnSpc>
              <a:spcBef>
                <a:spcPts val="85"/>
              </a:spcBef>
            </a:pPr>
            <a:r>
              <a:rPr spc="20" dirty="0"/>
              <a:t>Imperial </a:t>
            </a:r>
            <a:r>
              <a:rPr spc="15" dirty="0"/>
              <a:t>College</a:t>
            </a:r>
            <a:r>
              <a:rPr spc="-20" dirty="0"/>
              <a:t> </a:t>
            </a:r>
            <a:r>
              <a:rPr spc="30" dirty="0"/>
              <a:t>London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6" name="Holder 6"/>
          <p:cNvSpPr>
            <a:spLocks noGrp="1"/>
          </p:cNvSpPr>
          <p:nvPr>
            <p:ph type="sldNum" sz="quarter" idx="7"/>
          </p:nvPr>
        </p:nvSpPr>
        <p:spPr/>
        <p:txBody>
          <a:bodyPr lIns="0" tIns="0" rIns="0" bIns="0"/>
          <a:lstStyle>
            <a:lvl1pPr>
              <a:defRPr sz="800" b="1" i="0">
                <a:solidFill>
                  <a:srgbClr val="0000CD"/>
                </a:solidFill>
                <a:latin typeface="Imperial Sans Text"/>
                <a:cs typeface="Imperial Sans Text"/>
              </a:defRPr>
            </a:lvl1pPr>
          </a:lstStyle>
          <a:p>
            <a:pPr marL="38100">
              <a:lnSpc>
                <a:spcPct val="100000"/>
              </a:lnSpc>
              <a:spcBef>
                <a:spcPts val="85"/>
              </a:spcBef>
            </a:pPr>
            <a:fld id="{81D60167-4931-47E6-BA6A-407CBD079E47}" type="slidenum">
              <a:rPr spc="15" dirty="0"/>
              <a:t>‹#›</a:t>
            </a:fld>
            <a:endParaRPr spc="15"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50" b="1" i="0">
                <a:solidFill>
                  <a:srgbClr val="000080"/>
                </a:solidFill>
                <a:latin typeface="Imperial Sans Text Semibold"/>
                <a:cs typeface="Imperial Sans Text Semi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800" b="1" i="0">
                <a:solidFill>
                  <a:srgbClr val="0000CD"/>
                </a:solidFill>
                <a:latin typeface="Imperial Sans Text Semibold"/>
                <a:cs typeface="Imperial Sans Text Semibold"/>
              </a:defRPr>
            </a:lvl1pPr>
          </a:lstStyle>
          <a:p>
            <a:pPr marL="12700">
              <a:lnSpc>
                <a:spcPct val="100000"/>
              </a:lnSpc>
              <a:spcBef>
                <a:spcPts val="85"/>
              </a:spcBef>
            </a:pPr>
            <a:r>
              <a:rPr spc="20" dirty="0"/>
              <a:t>Imperial </a:t>
            </a:r>
            <a:r>
              <a:rPr spc="15" dirty="0"/>
              <a:t>College</a:t>
            </a:r>
            <a:r>
              <a:rPr spc="-20" dirty="0"/>
              <a:t> </a:t>
            </a:r>
            <a:r>
              <a:rPr spc="30" dirty="0"/>
              <a:t>London</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6" name="Holder 6"/>
          <p:cNvSpPr>
            <a:spLocks noGrp="1"/>
          </p:cNvSpPr>
          <p:nvPr>
            <p:ph type="sldNum" sz="quarter" idx="7"/>
          </p:nvPr>
        </p:nvSpPr>
        <p:spPr/>
        <p:txBody>
          <a:bodyPr lIns="0" tIns="0" rIns="0" bIns="0"/>
          <a:lstStyle>
            <a:lvl1pPr>
              <a:defRPr sz="800" b="1" i="0">
                <a:solidFill>
                  <a:srgbClr val="0000CD"/>
                </a:solidFill>
                <a:latin typeface="Imperial Sans Text"/>
                <a:cs typeface="Imperial Sans Text"/>
              </a:defRPr>
            </a:lvl1pPr>
          </a:lstStyle>
          <a:p>
            <a:pPr marL="38100">
              <a:lnSpc>
                <a:spcPct val="100000"/>
              </a:lnSpc>
              <a:spcBef>
                <a:spcPts val="85"/>
              </a:spcBef>
            </a:pPr>
            <a:fld id="{81D60167-4931-47E6-BA6A-407CBD079E47}" type="slidenum">
              <a:rPr spc="15" dirty="0"/>
              <a:t>‹#›</a:t>
            </a:fld>
            <a:endParaRPr spc="15"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239299" y="1115991"/>
            <a:ext cx="11040000" cy="630000"/>
          </a:xfrm>
        </p:spPr>
        <p:txBody>
          <a:bodyPr anchor="t">
            <a:noAutofit/>
          </a:bodyPr>
          <a:lstStyle>
            <a:lvl1pPr>
              <a:defRPr sz="3200" b="1">
                <a:solidFill>
                  <a:srgbClr val="005C84"/>
                </a:solidFill>
                <a:latin typeface="Lucida Sans" panose="020B0602030504020204" pitchFamily="34" charset="0"/>
              </a:defRPr>
            </a:lvl1pPr>
          </a:lstStyle>
          <a:p>
            <a:r>
              <a:rPr lang="en-US"/>
              <a:t>Click to edit Master title style</a:t>
            </a:r>
          </a:p>
        </p:txBody>
      </p:sp>
      <p:sp>
        <p:nvSpPr>
          <p:cNvPr id="3" name="Content Placeholder 2"/>
          <p:cNvSpPr>
            <a:spLocks noGrp="1"/>
          </p:cNvSpPr>
          <p:nvPr>
            <p:ph sz="half" idx="1"/>
          </p:nvPr>
        </p:nvSpPr>
        <p:spPr>
          <a:xfrm>
            <a:off x="248352" y="1745991"/>
            <a:ext cx="5421489" cy="4430972"/>
          </a:xfrm>
        </p:spPr>
        <p:txBody>
          <a:bodyPr>
            <a:noAutofit/>
          </a:bodyPr>
          <a:lstStyle>
            <a:lvl1pPr>
              <a:lnSpc>
                <a:spcPct val="100000"/>
              </a:lnSpc>
              <a:spcBef>
                <a:spcPts val="0"/>
              </a:spcBef>
              <a:defRPr sz="2400">
                <a:solidFill>
                  <a:srgbClr val="005C84"/>
                </a:solidFill>
                <a:latin typeface="Lucida Sans" panose="020B0602030504020204" pitchFamily="34" charset="0"/>
              </a:defRPr>
            </a:lvl1pPr>
            <a:lvl2pPr>
              <a:lnSpc>
                <a:spcPct val="100000"/>
              </a:lnSpc>
              <a:spcBef>
                <a:spcPts val="0"/>
              </a:spcBef>
              <a:defRPr sz="2400">
                <a:solidFill>
                  <a:srgbClr val="005C84"/>
                </a:solidFill>
                <a:latin typeface="Lucida Sans" panose="020B0602030504020204" pitchFamily="34" charset="0"/>
              </a:defRPr>
            </a:lvl2pPr>
            <a:lvl3pPr>
              <a:lnSpc>
                <a:spcPct val="100000"/>
              </a:lnSpc>
              <a:spcBef>
                <a:spcPts val="0"/>
              </a:spcBef>
              <a:defRPr sz="2400">
                <a:solidFill>
                  <a:srgbClr val="005C84"/>
                </a:solidFill>
                <a:latin typeface="Lucida Sans" panose="020B0602030504020204" pitchFamily="34" charset="0"/>
              </a:defRPr>
            </a:lvl3pPr>
            <a:lvl4pPr>
              <a:lnSpc>
                <a:spcPct val="100000"/>
              </a:lnSpc>
              <a:spcBef>
                <a:spcPts val="0"/>
              </a:spcBef>
              <a:defRPr sz="2400">
                <a:solidFill>
                  <a:srgbClr val="005C84"/>
                </a:solidFill>
                <a:latin typeface="Lucida Sans" panose="020B0602030504020204" pitchFamily="34" charset="0"/>
              </a:defRPr>
            </a:lvl4pPr>
            <a:lvl5pPr>
              <a:lnSpc>
                <a:spcPct val="100000"/>
              </a:lnSpc>
              <a:spcBef>
                <a:spcPts val="0"/>
              </a:spcBef>
              <a:defRPr sz="2400">
                <a:solidFill>
                  <a:srgbClr val="005C84"/>
                </a:solidFill>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30716" y="1745991"/>
            <a:ext cx="5457635" cy="4430972"/>
          </a:xfrm>
        </p:spPr>
        <p:txBody>
          <a:bodyPr>
            <a:noAutofit/>
          </a:bodyPr>
          <a:lstStyle>
            <a:lvl1pPr>
              <a:lnSpc>
                <a:spcPct val="100000"/>
              </a:lnSpc>
              <a:spcBef>
                <a:spcPts val="0"/>
              </a:spcBef>
              <a:defRPr sz="2400">
                <a:solidFill>
                  <a:srgbClr val="005C84"/>
                </a:solidFill>
                <a:latin typeface="Lucida Sans" panose="020B0602030504020204" pitchFamily="34" charset="0"/>
              </a:defRPr>
            </a:lvl1pPr>
            <a:lvl2pPr>
              <a:lnSpc>
                <a:spcPct val="100000"/>
              </a:lnSpc>
              <a:spcBef>
                <a:spcPts val="0"/>
              </a:spcBef>
              <a:defRPr sz="2400">
                <a:solidFill>
                  <a:srgbClr val="005C84"/>
                </a:solidFill>
                <a:latin typeface="Lucida Sans" panose="020B0602030504020204" pitchFamily="34" charset="0"/>
              </a:defRPr>
            </a:lvl2pPr>
            <a:lvl3pPr>
              <a:lnSpc>
                <a:spcPct val="100000"/>
              </a:lnSpc>
              <a:spcBef>
                <a:spcPts val="0"/>
              </a:spcBef>
              <a:defRPr sz="2400">
                <a:solidFill>
                  <a:srgbClr val="005C84"/>
                </a:solidFill>
                <a:latin typeface="Lucida Sans" panose="020B0602030504020204" pitchFamily="34" charset="0"/>
              </a:defRPr>
            </a:lvl3pPr>
            <a:lvl4pPr>
              <a:lnSpc>
                <a:spcPct val="100000"/>
              </a:lnSpc>
              <a:spcBef>
                <a:spcPts val="0"/>
              </a:spcBef>
              <a:defRPr sz="2400">
                <a:solidFill>
                  <a:srgbClr val="005C84"/>
                </a:solidFill>
                <a:latin typeface="Lucida Sans" panose="020B0602030504020204" pitchFamily="34" charset="0"/>
              </a:defRPr>
            </a:lvl4pPr>
            <a:lvl5pPr>
              <a:lnSpc>
                <a:spcPct val="100000"/>
              </a:lnSpc>
              <a:spcBef>
                <a:spcPts val="0"/>
              </a:spcBef>
              <a:defRPr sz="2400">
                <a:solidFill>
                  <a:srgbClr val="005C84"/>
                </a:solidFill>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371" y="470885"/>
            <a:ext cx="2102400" cy="413071"/>
          </a:xfrm>
          <a:prstGeom prst="rect">
            <a:avLst/>
          </a:prstGeom>
        </p:spPr>
      </p:pic>
    </p:spTree>
    <p:extLst>
      <p:ext uri="{BB962C8B-B14F-4D97-AF65-F5344CB8AC3E}">
        <p14:creationId xmlns:p14="http://schemas.microsoft.com/office/powerpoint/2010/main" val="6726604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350" b="1" i="0">
                <a:solidFill>
                  <a:srgbClr val="000080"/>
                </a:solidFill>
                <a:latin typeface="Imperial Sans Text Semibold"/>
                <a:cs typeface="Imperial Sans Text Semibol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800" b="1" i="0">
                <a:solidFill>
                  <a:srgbClr val="0000CD"/>
                </a:solidFill>
                <a:latin typeface="Imperial Sans Text Semibold"/>
                <a:cs typeface="Imperial Sans Text Semibold"/>
              </a:defRPr>
            </a:lvl1pPr>
          </a:lstStyle>
          <a:p>
            <a:pPr marL="12700">
              <a:lnSpc>
                <a:spcPct val="100000"/>
              </a:lnSpc>
              <a:spcBef>
                <a:spcPts val="85"/>
              </a:spcBef>
            </a:pPr>
            <a:r>
              <a:rPr spc="20" dirty="0"/>
              <a:t>Imperial </a:t>
            </a:r>
            <a:r>
              <a:rPr spc="15" dirty="0"/>
              <a:t>College</a:t>
            </a:r>
            <a:r>
              <a:rPr spc="-20" dirty="0"/>
              <a:t> </a:t>
            </a:r>
            <a:r>
              <a:rPr spc="30" dirty="0"/>
              <a:t>London</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7" name="Holder 7"/>
          <p:cNvSpPr>
            <a:spLocks noGrp="1"/>
          </p:cNvSpPr>
          <p:nvPr>
            <p:ph type="sldNum" sz="quarter" idx="7"/>
          </p:nvPr>
        </p:nvSpPr>
        <p:spPr/>
        <p:txBody>
          <a:bodyPr lIns="0" tIns="0" rIns="0" bIns="0"/>
          <a:lstStyle>
            <a:lvl1pPr>
              <a:defRPr sz="800" b="1" i="0">
                <a:solidFill>
                  <a:srgbClr val="0000CD"/>
                </a:solidFill>
                <a:latin typeface="Imperial Sans Text"/>
                <a:cs typeface="Imperial Sans Text"/>
              </a:defRPr>
            </a:lvl1pPr>
          </a:lstStyle>
          <a:p>
            <a:pPr marL="38100">
              <a:lnSpc>
                <a:spcPct val="100000"/>
              </a:lnSpc>
              <a:spcBef>
                <a:spcPts val="85"/>
              </a:spcBef>
            </a:pPr>
            <a:fld id="{81D60167-4931-47E6-BA6A-407CBD079E47}" type="slidenum">
              <a:rPr spc="15" dirty="0"/>
              <a:t>‹#›</a:t>
            </a:fld>
            <a:endParaRPr spc="15"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AF7DC"/>
          </a:solidFill>
        </p:spPr>
        <p:txBody>
          <a:bodyPr wrap="square" lIns="0" tIns="0" rIns="0" bIns="0" rtlCol="0"/>
          <a:lstStyle/>
          <a:p>
            <a:endParaRPr/>
          </a:p>
        </p:txBody>
      </p:sp>
      <p:sp>
        <p:nvSpPr>
          <p:cNvPr id="17" name="bk object 17"/>
          <p:cNvSpPr/>
          <p:nvPr/>
        </p:nvSpPr>
        <p:spPr>
          <a:xfrm>
            <a:off x="4019550" y="723900"/>
            <a:ext cx="285750" cy="0"/>
          </a:xfrm>
          <a:custGeom>
            <a:avLst/>
            <a:gdLst/>
            <a:ahLst/>
            <a:cxnLst/>
            <a:rect l="l" t="t" r="r" b="b"/>
            <a:pathLst>
              <a:path w="285750">
                <a:moveTo>
                  <a:pt x="0" y="0"/>
                </a:moveTo>
                <a:lnTo>
                  <a:pt x="285750" y="0"/>
                </a:lnTo>
              </a:path>
            </a:pathLst>
          </a:custGeom>
          <a:ln w="76200">
            <a:solidFill>
              <a:srgbClr val="0000CD"/>
            </a:solidFill>
          </a:ln>
        </p:spPr>
        <p:txBody>
          <a:bodyPr wrap="square" lIns="0" tIns="0" rIns="0" bIns="0" rtlCol="0"/>
          <a:lstStyle/>
          <a:p>
            <a:endParaRPr/>
          </a:p>
        </p:txBody>
      </p:sp>
      <p:sp>
        <p:nvSpPr>
          <p:cNvPr id="18" name="bk object 18"/>
          <p:cNvSpPr/>
          <p:nvPr/>
        </p:nvSpPr>
        <p:spPr>
          <a:xfrm>
            <a:off x="4061015" y="323850"/>
            <a:ext cx="0" cy="361950"/>
          </a:xfrm>
          <a:custGeom>
            <a:avLst/>
            <a:gdLst/>
            <a:ahLst/>
            <a:cxnLst/>
            <a:rect l="l" t="t" r="r" b="b"/>
            <a:pathLst>
              <a:path h="361950">
                <a:moveTo>
                  <a:pt x="0" y="0"/>
                </a:moveTo>
                <a:lnTo>
                  <a:pt x="0" y="361950"/>
                </a:lnTo>
              </a:path>
            </a:pathLst>
          </a:custGeom>
          <a:ln w="82930">
            <a:solidFill>
              <a:srgbClr val="0000CD"/>
            </a:solidFill>
          </a:ln>
        </p:spPr>
        <p:txBody>
          <a:bodyPr wrap="square" lIns="0" tIns="0" rIns="0" bIns="0" rtlCol="0"/>
          <a:lstStyle/>
          <a:p>
            <a:endParaRPr/>
          </a:p>
        </p:txBody>
      </p:sp>
      <p:sp>
        <p:nvSpPr>
          <p:cNvPr id="19" name="bk object 19"/>
          <p:cNvSpPr/>
          <p:nvPr/>
        </p:nvSpPr>
        <p:spPr>
          <a:xfrm>
            <a:off x="3438525" y="323850"/>
            <a:ext cx="390525" cy="438150"/>
          </a:xfrm>
          <a:custGeom>
            <a:avLst/>
            <a:gdLst/>
            <a:ahLst/>
            <a:cxnLst/>
            <a:rect l="l" t="t" r="r" b="b"/>
            <a:pathLst>
              <a:path w="390525" h="438150">
                <a:moveTo>
                  <a:pt x="248792" y="0"/>
                </a:moveTo>
                <a:lnTo>
                  <a:pt x="141477" y="0"/>
                </a:lnTo>
                <a:lnTo>
                  <a:pt x="0" y="438150"/>
                </a:lnTo>
                <a:lnTo>
                  <a:pt x="85725" y="438150"/>
                </a:lnTo>
                <a:lnTo>
                  <a:pt x="115188" y="341629"/>
                </a:lnTo>
                <a:lnTo>
                  <a:pt x="359302" y="341629"/>
                </a:lnTo>
                <a:lnTo>
                  <a:pt x="336461" y="271017"/>
                </a:lnTo>
                <a:lnTo>
                  <a:pt x="136398" y="271017"/>
                </a:lnTo>
                <a:lnTo>
                  <a:pt x="195452" y="77850"/>
                </a:lnTo>
                <a:lnTo>
                  <a:pt x="273976" y="77850"/>
                </a:lnTo>
                <a:lnTo>
                  <a:pt x="248792" y="0"/>
                </a:lnTo>
                <a:close/>
              </a:path>
              <a:path w="390525" h="438150">
                <a:moveTo>
                  <a:pt x="359302" y="341629"/>
                </a:moveTo>
                <a:lnTo>
                  <a:pt x="275589" y="341629"/>
                </a:lnTo>
                <a:lnTo>
                  <a:pt x="304546" y="438150"/>
                </a:lnTo>
                <a:lnTo>
                  <a:pt x="390525" y="438150"/>
                </a:lnTo>
                <a:lnTo>
                  <a:pt x="359302" y="341629"/>
                </a:lnTo>
                <a:close/>
              </a:path>
              <a:path w="390525" h="438150">
                <a:moveTo>
                  <a:pt x="273976" y="77850"/>
                </a:moveTo>
                <a:lnTo>
                  <a:pt x="195452" y="77850"/>
                </a:lnTo>
                <a:lnTo>
                  <a:pt x="253873" y="271017"/>
                </a:lnTo>
                <a:lnTo>
                  <a:pt x="336461" y="271017"/>
                </a:lnTo>
                <a:lnTo>
                  <a:pt x="273976" y="77850"/>
                </a:lnTo>
                <a:close/>
              </a:path>
            </a:pathLst>
          </a:custGeom>
          <a:solidFill>
            <a:srgbClr val="0000CD"/>
          </a:solidFill>
        </p:spPr>
        <p:txBody>
          <a:bodyPr wrap="square" lIns="0" tIns="0" rIns="0" bIns="0" rtlCol="0"/>
          <a:lstStyle/>
          <a:p>
            <a:endParaRPr/>
          </a:p>
        </p:txBody>
      </p:sp>
      <p:sp>
        <p:nvSpPr>
          <p:cNvPr id="20" name="bk object 20"/>
          <p:cNvSpPr/>
          <p:nvPr/>
        </p:nvSpPr>
        <p:spPr>
          <a:xfrm>
            <a:off x="2981325" y="723582"/>
            <a:ext cx="285750" cy="0"/>
          </a:xfrm>
          <a:custGeom>
            <a:avLst/>
            <a:gdLst/>
            <a:ahLst/>
            <a:cxnLst/>
            <a:rect l="l" t="t" r="r" b="b"/>
            <a:pathLst>
              <a:path w="285750">
                <a:moveTo>
                  <a:pt x="0" y="0"/>
                </a:moveTo>
                <a:lnTo>
                  <a:pt x="285750" y="0"/>
                </a:lnTo>
              </a:path>
            </a:pathLst>
          </a:custGeom>
          <a:ln w="76835">
            <a:solidFill>
              <a:srgbClr val="0000CD"/>
            </a:solidFill>
          </a:ln>
        </p:spPr>
        <p:txBody>
          <a:bodyPr wrap="square" lIns="0" tIns="0" rIns="0" bIns="0" rtlCol="0"/>
          <a:lstStyle/>
          <a:p>
            <a:endParaRPr/>
          </a:p>
        </p:txBody>
      </p:sp>
      <p:sp>
        <p:nvSpPr>
          <p:cNvPr id="21" name="bk object 21"/>
          <p:cNvSpPr/>
          <p:nvPr/>
        </p:nvSpPr>
        <p:spPr>
          <a:xfrm>
            <a:off x="3124073" y="400684"/>
            <a:ext cx="0" cy="284480"/>
          </a:xfrm>
          <a:custGeom>
            <a:avLst/>
            <a:gdLst/>
            <a:ahLst/>
            <a:cxnLst/>
            <a:rect l="l" t="t" r="r" b="b"/>
            <a:pathLst>
              <a:path h="284480">
                <a:moveTo>
                  <a:pt x="0" y="0"/>
                </a:moveTo>
                <a:lnTo>
                  <a:pt x="0" y="284479"/>
                </a:lnTo>
              </a:path>
            </a:pathLst>
          </a:custGeom>
          <a:ln w="82042">
            <a:solidFill>
              <a:srgbClr val="0000CD"/>
            </a:solidFill>
          </a:ln>
        </p:spPr>
        <p:txBody>
          <a:bodyPr wrap="square" lIns="0" tIns="0" rIns="0" bIns="0" rtlCol="0"/>
          <a:lstStyle/>
          <a:p>
            <a:endParaRPr/>
          </a:p>
        </p:txBody>
      </p:sp>
      <p:sp>
        <p:nvSpPr>
          <p:cNvPr id="22" name="bk object 22"/>
          <p:cNvSpPr/>
          <p:nvPr/>
        </p:nvSpPr>
        <p:spPr>
          <a:xfrm>
            <a:off x="2981325" y="362267"/>
            <a:ext cx="285750" cy="0"/>
          </a:xfrm>
          <a:custGeom>
            <a:avLst/>
            <a:gdLst/>
            <a:ahLst/>
            <a:cxnLst/>
            <a:rect l="l" t="t" r="r" b="b"/>
            <a:pathLst>
              <a:path w="285750">
                <a:moveTo>
                  <a:pt x="0" y="0"/>
                </a:moveTo>
                <a:lnTo>
                  <a:pt x="285750" y="0"/>
                </a:lnTo>
              </a:path>
            </a:pathLst>
          </a:custGeom>
          <a:ln w="76835">
            <a:solidFill>
              <a:srgbClr val="0000CD"/>
            </a:solidFill>
          </a:ln>
        </p:spPr>
        <p:txBody>
          <a:bodyPr wrap="square" lIns="0" tIns="0" rIns="0" bIns="0" rtlCol="0"/>
          <a:lstStyle/>
          <a:p>
            <a:endParaRPr/>
          </a:p>
        </p:txBody>
      </p:sp>
      <p:sp>
        <p:nvSpPr>
          <p:cNvPr id="23" name="bk object 23"/>
          <p:cNvSpPr/>
          <p:nvPr/>
        </p:nvSpPr>
        <p:spPr>
          <a:xfrm>
            <a:off x="2466975" y="323850"/>
            <a:ext cx="342900" cy="438150"/>
          </a:xfrm>
          <a:custGeom>
            <a:avLst/>
            <a:gdLst/>
            <a:ahLst/>
            <a:cxnLst/>
            <a:rect l="l" t="t" r="r" b="b"/>
            <a:pathLst>
              <a:path w="342900" h="438150">
                <a:moveTo>
                  <a:pt x="162560" y="0"/>
                </a:moveTo>
                <a:lnTo>
                  <a:pt x="0" y="0"/>
                </a:lnTo>
                <a:lnTo>
                  <a:pt x="0" y="438150"/>
                </a:lnTo>
                <a:lnTo>
                  <a:pt x="83566" y="438150"/>
                </a:lnTo>
                <a:lnTo>
                  <a:pt x="83566" y="275844"/>
                </a:lnTo>
                <a:lnTo>
                  <a:pt x="257849" y="275844"/>
                </a:lnTo>
                <a:lnTo>
                  <a:pt x="248666" y="258317"/>
                </a:lnTo>
                <a:lnTo>
                  <a:pt x="280027" y="239617"/>
                </a:lnTo>
                <a:lnTo>
                  <a:pt x="304196" y="213296"/>
                </a:lnTo>
                <a:lnTo>
                  <a:pt x="307782" y="205359"/>
                </a:lnTo>
                <a:lnTo>
                  <a:pt x="83566" y="205359"/>
                </a:lnTo>
                <a:lnTo>
                  <a:pt x="83566" y="70865"/>
                </a:lnTo>
                <a:lnTo>
                  <a:pt x="310395" y="70865"/>
                </a:lnTo>
                <a:lnTo>
                  <a:pt x="294608" y="43891"/>
                </a:lnTo>
                <a:lnTo>
                  <a:pt x="259766" y="18389"/>
                </a:lnTo>
                <a:lnTo>
                  <a:pt x="214982" y="4318"/>
                </a:lnTo>
                <a:lnTo>
                  <a:pt x="162560" y="0"/>
                </a:lnTo>
                <a:close/>
              </a:path>
              <a:path w="342900" h="438150">
                <a:moveTo>
                  <a:pt x="257849" y="275844"/>
                </a:moveTo>
                <a:lnTo>
                  <a:pt x="165607" y="275844"/>
                </a:lnTo>
                <a:lnTo>
                  <a:pt x="250570" y="438150"/>
                </a:lnTo>
                <a:lnTo>
                  <a:pt x="342900" y="438150"/>
                </a:lnTo>
                <a:lnTo>
                  <a:pt x="257849" y="275844"/>
                </a:lnTo>
                <a:close/>
              </a:path>
              <a:path w="342900" h="438150">
                <a:moveTo>
                  <a:pt x="310395" y="70865"/>
                </a:moveTo>
                <a:lnTo>
                  <a:pt x="153797" y="70865"/>
                </a:lnTo>
                <a:lnTo>
                  <a:pt x="191071" y="74864"/>
                </a:lnTo>
                <a:lnTo>
                  <a:pt x="217106" y="86947"/>
                </a:lnTo>
                <a:lnTo>
                  <a:pt x="232378" y="107245"/>
                </a:lnTo>
                <a:lnTo>
                  <a:pt x="237362" y="135889"/>
                </a:lnTo>
                <a:lnTo>
                  <a:pt x="231753" y="168979"/>
                </a:lnTo>
                <a:lnTo>
                  <a:pt x="215439" y="190388"/>
                </a:lnTo>
                <a:lnTo>
                  <a:pt x="189196" y="201916"/>
                </a:lnTo>
                <a:lnTo>
                  <a:pt x="153797" y="205359"/>
                </a:lnTo>
                <a:lnTo>
                  <a:pt x="307782" y="205359"/>
                </a:lnTo>
                <a:lnTo>
                  <a:pt x="319746" y="178879"/>
                </a:lnTo>
                <a:lnTo>
                  <a:pt x="325247" y="135889"/>
                </a:lnTo>
                <a:lnTo>
                  <a:pt x="317203" y="82499"/>
                </a:lnTo>
                <a:lnTo>
                  <a:pt x="310395" y="70865"/>
                </a:lnTo>
                <a:close/>
              </a:path>
            </a:pathLst>
          </a:custGeom>
          <a:solidFill>
            <a:srgbClr val="0000CD"/>
          </a:solidFill>
        </p:spPr>
        <p:txBody>
          <a:bodyPr wrap="square" lIns="0" tIns="0" rIns="0" bIns="0" rtlCol="0"/>
          <a:lstStyle/>
          <a:p>
            <a:endParaRPr/>
          </a:p>
        </p:txBody>
      </p:sp>
      <p:sp>
        <p:nvSpPr>
          <p:cNvPr id="24" name="bk object 24"/>
          <p:cNvSpPr/>
          <p:nvPr/>
        </p:nvSpPr>
        <p:spPr>
          <a:xfrm>
            <a:off x="1981200" y="723900"/>
            <a:ext cx="276225" cy="0"/>
          </a:xfrm>
          <a:custGeom>
            <a:avLst/>
            <a:gdLst/>
            <a:ahLst/>
            <a:cxnLst/>
            <a:rect l="l" t="t" r="r" b="b"/>
            <a:pathLst>
              <a:path w="276225">
                <a:moveTo>
                  <a:pt x="0" y="0"/>
                </a:moveTo>
                <a:lnTo>
                  <a:pt x="276225" y="0"/>
                </a:lnTo>
              </a:path>
            </a:pathLst>
          </a:custGeom>
          <a:ln w="76200">
            <a:solidFill>
              <a:srgbClr val="0000CD"/>
            </a:solidFill>
          </a:ln>
        </p:spPr>
        <p:txBody>
          <a:bodyPr wrap="square" lIns="0" tIns="0" rIns="0" bIns="0" rtlCol="0"/>
          <a:lstStyle/>
          <a:p>
            <a:endParaRPr/>
          </a:p>
        </p:txBody>
      </p:sp>
      <p:sp>
        <p:nvSpPr>
          <p:cNvPr id="25" name="bk object 25"/>
          <p:cNvSpPr/>
          <p:nvPr/>
        </p:nvSpPr>
        <p:spPr>
          <a:xfrm>
            <a:off x="2021585" y="575309"/>
            <a:ext cx="0" cy="110489"/>
          </a:xfrm>
          <a:custGeom>
            <a:avLst/>
            <a:gdLst/>
            <a:ahLst/>
            <a:cxnLst/>
            <a:rect l="l" t="t" r="r" b="b"/>
            <a:pathLst>
              <a:path h="110490">
                <a:moveTo>
                  <a:pt x="0" y="0"/>
                </a:moveTo>
                <a:lnTo>
                  <a:pt x="0" y="110490"/>
                </a:lnTo>
              </a:path>
            </a:pathLst>
          </a:custGeom>
          <a:ln w="80772">
            <a:solidFill>
              <a:srgbClr val="0000CD"/>
            </a:solidFill>
          </a:ln>
        </p:spPr>
        <p:txBody>
          <a:bodyPr wrap="square" lIns="0" tIns="0" rIns="0" bIns="0" rtlCol="0"/>
          <a:lstStyle/>
          <a:p>
            <a:endParaRPr/>
          </a:p>
        </p:txBody>
      </p:sp>
      <p:sp>
        <p:nvSpPr>
          <p:cNvPr id="26" name="bk object 26"/>
          <p:cNvSpPr/>
          <p:nvPr/>
        </p:nvSpPr>
        <p:spPr>
          <a:xfrm>
            <a:off x="1981200" y="538480"/>
            <a:ext cx="259079" cy="0"/>
          </a:xfrm>
          <a:custGeom>
            <a:avLst/>
            <a:gdLst/>
            <a:ahLst/>
            <a:cxnLst/>
            <a:rect l="l" t="t" r="r" b="b"/>
            <a:pathLst>
              <a:path w="259080">
                <a:moveTo>
                  <a:pt x="0" y="0"/>
                </a:moveTo>
                <a:lnTo>
                  <a:pt x="259080" y="0"/>
                </a:lnTo>
              </a:path>
            </a:pathLst>
          </a:custGeom>
          <a:ln w="73659">
            <a:solidFill>
              <a:srgbClr val="0000CD"/>
            </a:solidFill>
          </a:ln>
        </p:spPr>
        <p:txBody>
          <a:bodyPr wrap="square" lIns="0" tIns="0" rIns="0" bIns="0" rtlCol="0"/>
          <a:lstStyle/>
          <a:p>
            <a:endParaRPr/>
          </a:p>
        </p:txBody>
      </p:sp>
      <p:sp>
        <p:nvSpPr>
          <p:cNvPr id="27" name="bk object 27"/>
          <p:cNvSpPr/>
          <p:nvPr/>
        </p:nvSpPr>
        <p:spPr>
          <a:xfrm>
            <a:off x="2021585" y="401320"/>
            <a:ext cx="0" cy="100330"/>
          </a:xfrm>
          <a:custGeom>
            <a:avLst/>
            <a:gdLst/>
            <a:ahLst/>
            <a:cxnLst/>
            <a:rect l="l" t="t" r="r" b="b"/>
            <a:pathLst>
              <a:path h="100329">
                <a:moveTo>
                  <a:pt x="0" y="0"/>
                </a:moveTo>
                <a:lnTo>
                  <a:pt x="0" y="100330"/>
                </a:lnTo>
              </a:path>
            </a:pathLst>
          </a:custGeom>
          <a:ln w="80772">
            <a:solidFill>
              <a:srgbClr val="0000CD"/>
            </a:solidFill>
          </a:ln>
        </p:spPr>
        <p:txBody>
          <a:bodyPr wrap="square" lIns="0" tIns="0" rIns="0" bIns="0" rtlCol="0"/>
          <a:lstStyle/>
          <a:p>
            <a:endParaRPr/>
          </a:p>
        </p:txBody>
      </p:sp>
      <p:sp>
        <p:nvSpPr>
          <p:cNvPr id="28" name="bk object 28"/>
          <p:cNvSpPr/>
          <p:nvPr/>
        </p:nvSpPr>
        <p:spPr>
          <a:xfrm>
            <a:off x="1981200" y="362584"/>
            <a:ext cx="276225" cy="0"/>
          </a:xfrm>
          <a:custGeom>
            <a:avLst/>
            <a:gdLst/>
            <a:ahLst/>
            <a:cxnLst/>
            <a:rect l="l" t="t" r="r" b="b"/>
            <a:pathLst>
              <a:path w="276225">
                <a:moveTo>
                  <a:pt x="0" y="0"/>
                </a:moveTo>
                <a:lnTo>
                  <a:pt x="276225" y="0"/>
                </a:lnTo>
              </a:path>
            </a:pathLst>
          </a:custGeom>
          <a:ln w="77469">
            <a:solidFill>
              <a:srgbClr val="0000CD"/>
            </a:solidFill>
          </a:ln>
        </p:spPr>
        <p:txBody>
          <a:bodyPr wrap="square" lIns="0" tIns="0" rIns="0" bIns="0" rtlCol="0"/>
          <a:lstStyle/>
          <a:p>
            <a:endParaRPr/>
          </a:p>
        </p:txBody>
      </p:sp>
      <p:sp>
        <p:nvSpPr>
          <p:cNvPr id="29" name="bk object 29"/>
          <p:cNvSpPr/>
          <p:nvPr/>
        </p:nvSpPr>
        <p:spPr>
          <a:xfrm>
            <a:off x="1485900" y="323850"/>
            <a:ext cx="314325" cy="438150"/>
          </a:xfrm>
          <a:custGeom>
            <a:avLst/>
            <a:gdLst/>
            <a:ahLst/>
            <a:cxnLst/>
            <a:rect l="l" t="t" r="r" b="b"/>
            <a:pathLst>
              <a:path w="314325" h="438150">
                <a:moveTo>
                  <a:pt x="148336" y="0"/>
                </a:moveTo>
                <a:lnTo>
                  <a:pt x="0" y="0"/>
                </a:lnTo>
                <a:lnTo>
                  <a:pt x="0" y="438150"/>
                </a:lnTo>
                <a:lnTo>
                  <a:pt x="82931" y="438150"/>
                </a:lnTo>
                <a:lnTo>
                  <a:pt x="82931" y="289051"/>
                </a:lnTo>
                <a:lnTo>
                  <a:pt x="148336" y="289051"/>
                </a:lnTo>
                <a:lnTo>
                  <a:pt x="201150" y="283690"/>
                </a:lnTo>
                <a:lnTo>
                  <a:pt x="246759" y="267191"/>
                </a:lnTo>
                <a:lnTo>
                  <a:pt x="282560" y="238933"/>
                </a:lnTo>
                <a:lnTo>
                  <a:pt x="294282" y="218566"/>
                </a:lnTo>
                <a:lnTo>
                  <a:pt x="82931" y="218566"/>
                </a:lnTo>
                <a:lnTo>
                  <a:pt x="82931" y="70865"/>
                </a:lnTo>
                <a:lnTo>
                  <a:pt x="296117" y="70865"/>
                </a:lnTo>
                <a:lnTo>
                  <a:pt x="292005" y="61712"/>
                </a:lnTo>
                <a:lnTo>
                  <a:pt x="266287" y="33988"/>
                </a:lnTo>
                <a:lnTo>
                  <a:pt x="232800" y="14783"/>
                </a:lnTo>
                <a:lnTo>
                  <a:pt x="192998" y="3615"/>
                </a:lnTo>
                <a:lnTo>
                  <a:pt x="148336" y="0"/>
                </a:lnTo>
                <a:close/>
              </a:path>
              <a:path w="314325" h="438150">
                <a:moveTo>
                  <a:pt x="296117" y="70865"/>
                </a:moveTo>
                <a:lnTo>
                  <a:pt x="144018" y="70865"/>
                </a:lnTo>
                <a:lnTo>
                  <a:pt x="177174" y="75001"/>
                </a:lnTo>
                <a:lnTo>
                  <a:pt x="203438" y="88042"/>
                </a:lnTo>
                <a:lnTo>
                  <a:pt x="220724" y="110942"/>
                </a:lnTo>
                <a:lnTo>
                  <a:pt x="226949" y="144652"/>
                </a:lnTo>
                <a:lnTo>
                  <a:pt x="220724" y="177526"/>
                </a:lnTo>
                <a:lnTo>
                  <a:pt x="203438" y="200564"/>
                </a:lnTo>
                <a:lnTo>
                  <a:pt x="177174" y="214125"/>
                </a:lnTo>
                <a:lnTo>
                  <a:pt x="144018" y="218566"/>
                </a:lnTo>
                <a:lnTo>
                  <a:pt x="294282" y="218566"/>
                </a:lnTo>
                <a:lnTo>
                  <a:pt x="305950" y="198294"/>
                </a:lnTo>
                <a:lnTo>
                  <a:pt x="314325" y="144652"/>
                </a:lnTo>
                <a:lnTo>
                  <a:pt x="308502" y="98439"/>
                </a:lnTo>
                <a:lnTo>
                  <a:pt x="296117" y="70865"/>
                </a:lnTo>
                <a:close/>
              </a:path>
            </a:pathLst>
          </a:custGeom>
          <a:solidFill>
            <a:srgbClr val="0000CD"/>
          </a:solidFill>
        </p:spPr>
        <p:txBody>
          <a:bodyPr wrap="square" lIns="0" tIns="0" rIns="0" bIns="0" rtlCol="0"/>
          <a:lstStyle/>
          <a:p>
            <a:endParaRPr/>
          </a:p>
        </p:txBody>
      </p:sp>
      <p:sp>
        <p:nvSpPr>
          <p:cNvPr id="30" name="bk object 30"/>
          <p:cNvSpPr/>
          <p:nvPr/>
        </p:nvSpPr>
        <p:spPr>
          <a:xfrm>
            <a:off x="828675" y="323850"/>
            <a:ext cx="447675" cy="438150"/>
          </a:xfrm>
          <a:custGeom>
            <a:avLst/>
            <a:gdLst/>
            <a:ahLst/>
            <a:cxnLst/>
            <a:rect l="l" t="t" r="r" b="b"/>
            <a:pathLst>
              <a:path w="447675" h="438150">
                <a:moveTo>
                  <a:pt x="118681" y="0"/>
                </a:moveTo>
                <a:lnTo>
                  <a:pt x="0" y="0"/>
                </a:lnTo>
                <a:lnTo>
                  <a:pt x="0" y="438150"/>
                </a:lnTo>
                <a:lnTo>
                  <a:pt x="78866" y="438150"/>
                </a:lnTo>
                <a:lnTo>
                  <a:pt x="78866" y="110744"/>
                </a:lnTo>
                <a:lnTo>
                  <a:pt x="163896" y="110744"/>
                </a:lnTo>
                <a:lnTo>
                  <a:pt x="118681" y="0"/>
                </a:lnTo>
                <a:close/>
              </a:path>
              <a:path w="447675" h="438150">
                <a:moveTo>
                  <a:pt x="447675" y="110744"/>
                </a:moveTo>
                <a:lnTo>
                  <a:pt x="368553" y="110744"/>
                </a:lnTo>
                <a:lnTo>
                  <a:pt x="368553" y="438150"/>
                </a:lnTo>
                <a:lnTo>
                  <a:pt x="447675" y="438150"/>
                </a:lnTo>
                <a:lnTo>
                  <a:pt x="447675" y="110744"/>
                </a:lnTo>
                <a:close/>
              </a:path>
              <a:path w="447675" h="438150">
                <a:moveTo>
                  <a:pt x="163896" y="110744"/>
                </a:moveTo>
                <a:lnTo>
                  <a:pt x="78866" y="110744"/>
                </a:lnTo>
                <a:lnTo>
                  <a:pt x="180111" y="341629"/>
                </a:lnTo>
                <a:lnTo>
                  <a:pt x="267830" y="341629"/>
                </a:lnTo>
                <a:lnTo>
                  <a:pt x="304507" y="257555"/>
                </a:lnTo>
                <a:lnTo>
                  <a:pt x="223837" y="257555"/>
                </a:lnTo>
                <a:lnTo>
                  <a:pt x="163896" y="110744"/>
                </a:lnTo>
                <a:close/>
              </a:path>
              <a:path w="447675" h="438150">
                <a:moveTo>
                  <a:pt x="447675" y="0"/>
                </a:moveTo>
                <a:lnTo>
                  <a:pt x="329247" y="0"/>
                </a:lnTo>
                <a:lnTo>
                  <a:pt x="223837" y="257555"/>
                </a:lnTo>
                <a:lnTo>
                  <a:pt x="304507" y="257555"/>
                </a:lnTo>
                <a:lnTo>
                  <a:pt x="368553" y="110744"/>
                </a:lnTo>
                <a:lnTo>
                  <a:pt x="447675" y="110744"/>
                </a:lnTo>
                <a:lnTo>
                  <a:pt x="447675" y="0"/>
                </a:lnTo>
                <a:close/>
              </a:path>
            </a:pathLst>
          </a:custGeom>
          <a:solidFill>
            <a:srgbClr val="0000CD"/>
          </a:solidFill>
        </p:spPr>
        <p:txBody>
          <a:bodyPr wrap="square" lIns="0" tIns="0" rIns="0" bIns="0" rtlCol="0"/>
          <a:lstStyle/>
          <a:p>
            <a:endParaRPr/>
          </a:p>
        </p:txBody>
      </p:sp>
      <p:sp>
        <p:nvSpPr>
          <p:cNvPr id="31" name="bk object 31"/>
          <p:cNvSpPr/>
          <p:nvPr/>
        </p:nvSpPr>
        <p:spPr>
          <a:xfrm>
            <a:off x="333375" y="723582"/>
            <a:ext cx="285750" cy="0"/>
          </a:xfrm>
          <a:custGeom>
            <a:avLst/>
            <a:gdLst/>
            <a:ahLst/>
            <a:cxnLst/>
            <a:rect l="l" t="t" r="r" b="b"/>
            <a:pathLst>
              <a:path w="285750">
                <a:moveTo>
                  <a:pt x="0" y="0"/>
                </a:moveTo>
                <a:lnTo>
                  <a:pt x="285750" y="0"/>
                </a:lnTo>
              </a:path>
            </a:pathLst>
          </a:custGeom>
          <a:ln w="76835">
            <a:solidFill>
              <a:srgbClr val="0000CD"/>
            </a:solidFill>
          </a:ln>
        </p:spPr>
        <p:txBody>
          <a:bodyPr wrap="square" lIns="0" tIns="0" rIns="0" bIns="0" rtlCol="0"/>
          <a:lstStyle/>
          <a:p>
            <a:endParaRPr/>
          </a:p>
        </p:txBody>
      </p:sp>
      <p:sp>
        <p:nvSpPr>
          <p:cNvPr id="32" name="bk object 32"/>
          <p:cNvSpPr/>
          <p:nvPr/>
        </p:nvSpPr>
        <p:spPr>
          <a:xfrm>
            <a:off x="476383" y="400684"/>
            <a:ext cx="0" cy="284480"/>
          </a:xfrm>
          <a:custGeom>
            <a:avLst/>
            <a:gdLst/>
            <a:ahLst/>
            <a:cxnLst/>
            <a:rect l="l" t="t" r="r" b="b"/>
            <a:pathLst>
              <a:path h="284480">
                <a:moveTo>
                  <a:pt x="0" y="0"/>
                </a:moveTo>
                <a:lnTo>
                  <a:pt x="0" y="284479"/>
                </a:lnTo>
              </a:path>
            </a:pathLst>
          </a:custGeom>
          <a:ln w="82156">
            <a:solidFill>
              <a:srgbClr val="0000CD"/>
            </a:solidFill>
          </a:ln>
        </p:spPr>
        <p:txBody>
          <a:bodyPr wrap="square" lIns="0" tIns="0" rIns="0" bIns="0" rtlCol="0"/>
          <a:lstStyle/>
          <a:p>
            <a:endParaRPr/>
          </a:p>
        </p:txBody>
      </p:sp>
      <p:sp>
        <p:nvSpPr>
          <p:cNvPr id="33" name="bk object 33"/>
          <p:cNvSpPr/>
          <p:nvPr/>
        </p:nvSpPr>
        <p:spPr>
          <a:xfrm>
            <a:off x="333375" y="362267"/>
            <a:ext cx="285750" cy="0"/>
          </a:xfrm>
          <a:custGeom>
            <a:avLst/>
            <a:gdLst/>
            <a:ahLst/>
            <a:cxnLst/>
            <a:rect l="l" t="t" r="r" b="b"/>
            <a:pathLst>
              <a:path w="285750">
                <a:moveTo>
                  <a:pt x="0" y="0"/>
                </a:moveTo>
                <a:lnTo>
                  <a:pt x="285750" y="0"/>
                </a:lnTo>
              </a:path>
            </a:pathLst>
          </a:custGeom>
          <a:ln w="76835">
            <a:solidFill>
              <a:srgbClr val="0000CD"/>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350" b="1" i="0">
                <a:solidFill>
                  <a:srgbClr val="000080"/>
                </a:solidFill>
                <a:latin typeface="Imperial Sans Text Semibold"/>
                <a:cs typeface="Imperial Sans Text Semibold"/>
              </a:defRPr>
            </a:lvl1pPr>
          </a:lstStyle>
          <a:p>
            <a:endParaRPr/>
          </a:p>
        </p:txBody>
      </p:sp>
      <p:sp>
        <p:nvSpPr>
          <p:cNvPr id="3" name="Holder 3"/>
          <p:cNvSpPr>
            <a:spLocks noGrp="1"/>
          </p:cNvSpPr>
          <p:nvPr>
            <p:ph type="ftr" sz="quarter" idx="5"/>
          </p:nvPr>
        </p:nvSpPr>
        <p:spPr/>
        <p:txBody>
          <a:bodyPr lIns="0" tIns="0" rIns="0" bIns="0"/>
          <a:lstStyle>
            <a:lvl1pPr>
              <a:defRPr sz="800" b="1" i="0">
                <a:solidFill>
                  <a:srgbClr val="0000CD"/>
                </a:solidFill>
                <a:latin typeface="Imperial Sans Text Semibold"/>
                <a:cs typeface="Imperial Sans Text Semibold"/>
              </a:defRPr>
            </a:lvl1pPr>
          </a:lstStyle>
          <a:p>
            <a:pPr marL="12700">
              <a:lnSpc>
                <a:spcPct val="100000"/>
              </a:lnSpc>
              <a:spcBef>
                <a:spcPts val="85"/>
              </a:spcBef>
            </a:pPr>
            <a:r>
              <a:rPr spc="20" dirty="0"/>
              <a:t>Imperial </a:t>
            </a:r>
            <a:r>
              <a:rPr spc="15" dirty="0"/>
              <a:t>College</a:t>
            </a:r>
            <a:r>
              <a:rPr spc="-20" dirty="0"/>
              <a:t> </a:t>
            </a:r>
            <a:r>
              <a:rPr spc="30" dirty="0"/>
              <a:t>London</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5" name="Holder 5"/>
          <p:cNvSpPr>
            <a:spLocks noGrp="1"/>
          </p:cNvSpPr>
          <p:nvPr>
            <p:ph type="sldNum" sz="quarter" idx="7"/>
          </p:nvPr>
        </p:nvSpPr>
        <p:spPr/>
        <p:txBody>
          <a:bodyPr lIns="0" tIns="0" rIns="0" bIns="0"/>
          <a:lstStyle>
            <a:lvl1pPr>
              <a:defRPr sz="800" b="1" i="0">
                <a:solidFill>
                  <a:srgbClr val="0000CD"/>
                </a:solidFill>
                <a:latin typeface="Imperial Sans Text"/>
                <a:cs typeface="Imperial Sans Text"/>
              </a:defRPr>
            </a:lvl1pPr>
          </a:lstStyle>
          <a:p>
            <a:pPr marL="38100">
              <a:lnSpc>
                <a:spcPct val="100000"/>
              </a:lnSpc>
              <a:spcBef>
                <a:spcPts val="85"/>
              </a:spcBef>
            </a:pPr>
            <a:fld id="{81D60167-4931-47E6-BA6A-407CBD079E47}" type="slidenum">
              <a:rPr spc="15" dirty="0"/>
              <a:t>‹#›</a:t>
            </a:fld>
            <a:endParaRPr spc="15"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1" i="0">
                <a:solidFill>
                  <a:srgbClr val="0000CD"/>
                </a:solidFill>
                <a:latin typeface="Imperial Sans Text Semibold"/>
                <a:cs typeface="Imperial Sans Text Semibold"/>
              </a:defRPr>
            </a:lvl1pPr>
          </a:lstStyle>
          <a:p>
            <a:pPr marL="12700">
              <a:lnSpc>
                <a:spcPct val="100000"/>
              </a:lnSpc>
              <a:spcBef>
                <a:spcPts val="85"/>
              </a:spcBef>
            </a:pPr>
            <a:r>
              <a:rPr spc="20" dirty="0"/>
              <a:t>Imperial </a:t>
            </a:r>
            <a:r>
              <a:rPr spc="15" dirty="0"/>
              <a:t>College</a:t>
            </a:r>
            <a:r>
              <a:rPr spc="-20" dirty="0"/>
              <a:t> </a:t>
            </a:r>
            <a:r>
              <a:rPr spc="30" dirty="0"/>
              <a:t>London</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4" name="Holder 4"/>
          <p:cNvSpPr>
            <a:spLocks noGrp="1"/>
          </p:cNvSpPr>
          <p:nvPr>
            <p:ph type="sldNum" sz="quarter" idx="7"/>
          </p:nvPr>
        </p:nvSpPr>
        <p:spPr/>
        <p:txBody>
          <a:bodyPr lIns="0" tIns="0" rIns="0" bIns="0"/>
          <a:lstStyle>
            <a:lvl1pPr>
              <a:defRPr sz="800" b="1" i="0">
                <a:solidFill>
                  <a:srgbClr val="0000CD"/>
                </a:solidFill>
                <a:latin typeface="Imperial Sans Text"/>
                <a:cs typeface="Imperial Sans Text"/>
              </a:defRPr>
            </a:lvl1pPr>
          </a:lstStyle>
          <a:p>
            <a:pPr marL="38100">
              <a:lnSpc>
                <a:spcPct val="100000"/>
              </a:lnSpc>
              <a:spcBef>
                <a:spcPts val="85"/>
              </a:spcBef>
            </a:pPr>
            <a:fld id="{81D60167-4931-47E6-BA6A-407CBD079E47}" type="slidenum">
              <a:rPr spc="15" dirty="0"/>
              <a:t>‹#›</a:t>
            </a:fld>
            <a:endParaRPr spc="15"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EF1B09-8DD3-1CB7-C404-40F5D0E1BA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1"/>
            <a:ext cx="12191997" cy="6857999"/>
          </a:xfrm>
          <a:prstGeom prst="rect">
            <a:avLst/>
          </a:prstGeom>
        </p:spPr>
      </p:pic>
      <p:sp>
        <p:nvSpPr>
          <p:cNvPr id="2" name="Title 1"/>
          <p:cNvSpPr>
            <a:spLocks noGrp="1"/>
          </p:cNvSpPr>
          <p:nvPr>
            <p:ph type="ctrTitle"/>
          </p:nvPr>
        </p:nvSpPr>
        <p:spPr>
          <a:xfrm>
            <a:off x="288413" y="1697095"/>
            <a:ext cx="6803923" cy="1204124"/>
          </a:xfrm>
        </p:spPr>
        <p:txBody>
          <a:bodyPr anchor="t">
            <a:noAutofit/>
          </a:bodyPr>
          <a:lstStyle>
            <a:lvl1pPr marL="0" indent="0" algn="l">
              <a:defRPr sz="3600" b="1">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88413" y="3099922"/>
            <a:ext cx="6803923" cy="1391019"/>
          </a:xfrm>
        </p:spPr>
        <p:txBody>
          <a:bodyPr>
            <a:noAutofit/>
          </a:bodyPr>
          <a:lstStyle>
            <a:lvl1pPr marL="0" indent="0" algn="l">
              <a:lnSpc>
                <a:spcPct val="100000"/>
              </a:lnSpc>
              <a:spcBef>
                <a:spcPts val="0"/>
              </a:spcBef>
              <a:buNone/>
              <a:defRPr sz="2400" b="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1" name="Text Placeholder 10"/>
          <p:cNvSpPr>
            <a:spLocks noGrp="1"/>
          </p:cNvSpPr>
          <p:nvPr>
            <p:ph type="body" sz="quarter" idx="13"/>
          </p:nvPr>
        </p:nvSpPr>
        <p:spPr>
          <a:xfrm>
            <a:off x="288415" y="4677858"/>
            <a:ext cx="5702709" cy="421882"/>
          </a:xfrm>
        </p:spPr>
        <p:txBody>
          <a:bodyPr>
            <a:noAutofit/>
          </a:bodyPr>
          <a:lstStyle>
            <a:lvl1pPr marL="0" indent="0">
              <a:lnSpc>
                <a:spcPct val="100000"/>
              </a:lnSpc>
              <a:spcBef>
                <a:spcPts val="0"/>
              </a:spcBef>
              <a:buNone/>
              <a:defRPr sz="1800">
                <a:solidFill>
                  <a:srgbClr val="6E6E6F"/>
                </a:solidFill>
                <a:latin typeface="Arial" panose="020B0604020202020204" pitchFamily="34" charset="0"/>
                <a:cs typeface="Arial" panose="020B0604020202020204" pitchFamily="34" charset="0"/>
              </a:defRPr>
            </a:lvl1pPr>
          </a:lstStyle>
          <a:p>
            <a:pPr lvl="0"/>
            <a:r>
              <a:rPr lang="en-US" dirty="0"/>
              <a:t>Click to edit Master text styles</a:t>
            </a:r>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Tree>
    <p:extLst>
      <p:ext uri="{BB962C8B-B14F-4D97-AF65-F5344CB8AC3E}">
        <p14:creationId xmlns:p14="http://schemas.microsoft.com/office/powerpoint/2010/main" val="1472968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in Content">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C9F4C489-BFBC-E1BF-7D01-220DDACC1C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896" y="383237"/>
            <a:ext cx="2770757" cy="421130"/>
          </a:xfrm>
          <a:prstGeom prst="rect">
            <a:avLst/>
          </a:prstGeom>
        </p:spPr>
      </p:pic>
      <p:sp>
        <p:nvSpPr>
          <p:cNvPr id="2" name="Title 1"/>
          <p:cNvSpPr>
            <a:spLocks noGrp="1"/>
          </p:cNvSpPr>
          <p:nvPr>
            <p:ph type="title"/>
          </p:nvPr>
        </p:nvSpPr>
        <p:spPr>
          <a:xfrm>
            <a:off x="239347" y="1064518"/>
            <a:ext cx="11040000" cy="630456"/>
          </a:xfrm>
        </p:spPr>
        <p:txBody>
          <a:bodyPr anchor="t">
            <a:noAutofit/>
          </a:bodyPr>
          <a:lstStyle>
            <a:lvl1pPr>
              <a:defRPr sz="3200" b="0">
                <a:solidFill>
                  <a:schemeClr val="tx1"/>
                </a:solidFill>
                <a:latin typeface="Arial Black" panose="020B0A040201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236884" y="1694975"/>
            <a:ext cx="11040000" cy="4428065"/>
          </a:xfrm>
        </p:spPr>
        <p:txBody>
          <a:bodyPr>
            <a:noAutofit/>
          </a:bodyPr>
          <a:lstStyle>
            <a:lvl1pPr marL="0" indent="0">
              <a:lnSpc>
                <a:spcPct val="100000"/>
              </a:lnSpc>
              <a:spcBef>
                <a:spcPts val="0"/>
              </a:spcBef>
              <a:buNone/>
              <a:defRPr sz="2800" b="0">
                <a:solidFill>
                  <a:schemeClr val="tx1"/>
                </a:solidFill>
                <a:latin typeface="Arial" panose="020B0604020202020204" pitchFamily="34" charset="0"/>
                <a:cs typeface="Arial" panose="020B0604020202020204" pitchFamily="34" charset="0"/>
              </a:defRPr>
            </a:lvl1pPr>
            <a:lvl2pPr>
              <a:lnSpc>
                <a:spcPct val="100000"/>
              </a:lnSpc>
              <a:spcBef>
                <a:spcPts val="0"/>
              </a:spcBef>
              <a:defRPr sz="2800" b="0">
                <a:solidFill>
                  <a:schemeClr val="tx1"/>
                </a:solidFill>
                <a:latin typeface="Arial" panose="020B0604020202020204" pitchFamily="34" charset="0"/>
                <a:cs typeface="Arial" panose="020B0604020202020204" pitchFamily="34" charset="0"/>
              </a:defRPr>
            </a:lvl2pPr>
            <a:lvl3pPr>
              <a:lnSpc>
                <a:spcPct val="100000"/>
              </a:lnSpc>
              <a:spcBef>
                <a:spcPts val="0"/>
              </a:spcBef>
              <a:defRPr sz="2800" b="0">
                <a:solidFill>
                  <a:schemeClr val="tx1"/>
                </a:solidFill>
                <a:latin typeface="Arial" panose="020B0604020202020204" pitchFamily="34" charset="0"/>
                <a:cs typeface="Arial" panose="020B0604020202020204" pitchFamily="34" charset="0"/>
              </a:defRPr>
            </a:lvl3pPr>
            <a:lvl4pPr>
              <a:lnSpc>
                <a:spcPct val="100000"/>
              </a:lnSpc>
              <a:spcBef>
                <a:spcPts val="0"/>
              </a:spcBef>
              <a:defRPr sz="2800" b="0">
                <a:solidFill>
                  <a:schemeClr val="tx1"/>
                </a:solidFill>
                <a:latin typeface="Arial" panose="020B0604020202020204" pitchFamily="34" charset="0"/>
                <a:cs typeface="Arial" panose="020B0604020202020204" pitchFamily="34" charset="0"/>
              </a:defRPr>
            </a:lvl4pPr>
            <a:lvl5pPr>
              <a:lnSpc>
                <a:spcPct val="100000"/>
              </a:lnSpc>
              <a:spcBef>
                <a:spcPts val="0"/>
              </a:spcBef>
              <a:defRPr sz="2800" b="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a:extLst>
              <a:ext uri="{FF2B5EF4-FFF2-40B4-BE49-F238E27FC236}">
                <a16:creationId xmlns:a16="http://schemas.microsoft.com/office/drawing/2014/main" id="{D99DF55B-B124-0069-2EDB-0ED8E41A0FBD}"/>
              </a:ext>
            </a:extLst>
          </p:cNvPr>
          <p:cNvSpPr>
            <a:spLocks noGrp="1"/>
          </p:cNvSpPr>
          <p:nvPr>
            <p:ph type="body" sz="quarter" idx="10" hasCustomPrompt="1"/>
          </p:nvPr>
        </p:nvSpPr>
        <p:spPr>
          <a:xfrm>
            <a:off x="4790594" y="6270918"/>
            <a:ext cx="6489124" cy="350838"/>
          </a:xfrm>
        </p:spPr>
        <p:txBody>
          <a:bodyPr>
            <a:noAutofit/>
          </a:bodyPr>
          <a:lstStyle>
            <a:lvl1pPr marL="0" indent="0" algn="r">
              <a:lnSpc>
                <a:spcPct val="100000"/>
              </a:lnSpc>
              <a:spcBef>
                <a:spcPts val="0"/>
              </a:spcBef>
              <a:buNone/>
              <a:defRPr sz="1100">
                <a:solidFill>
                  <a:schemeClr val="bg1"/>
                </a:solidFill>
                <a:latin typeface="Arial" panose="020B0604020202020204" pitchFamily="34" charset="0"/>
                <a:cs typeface="Arial" panose="020B0604020202020204" pitchFamily="34" charset="0"/>
              </a:defRPr>
            </a:lvl1pPr>
          </a:lstStyle>
          <a:p>
            <a:pPr lvl="0"/>
            <a:r>
              <a:rPr lang="en-GB" dirty="0"/>
              <a:t>Click to add text</a:t>
            </a:r>
          </a:p>
        </p:txBody>
      </p:sp>
    </p:spTree>
    <p:extLst>
      <p:ext uri="{BB962C8B-B14F-4D97-AF65-F5344CB8AC3E}">
        <p14:creationId xmlns:p14="http://schemas.microsoft.com/office/powerpoint/2010/main" val="24998735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a:xfrm>
            <a:off x="239299" y="1066831"/>
            <a:ext cx="11040000" cy="630000"/>
          </a:xfrm>
        </p:spPr>
        <p:txBody>
          <a:bodyPr anchor="t">
            <a:noAutofit/>
          </a:bodyPr>
          <a:lstStyle>
            <a:lvl1pPr>
              <a:defRPr sz="3200" b="1">
                <a:solidFill>
                  <a:schemeClr val="tx1"/>
                </a:solidFill>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248352" y="1696831"/>
            <a:ext cx="5421489" cy="4430972"/>
          </a:xfrm>
        </p:spPr>
        <p:txBody>
          <a:bodyPr>
            <a:noAutofit/>
          </a:bodyPr>
          <a:lstStyle>
            <a:lvl1pPr>
              <a:lnSpc>
                <a:spcPct val="100000"/>
              </a:lnSpc>
              <a:spcBef>
                <a:spcPts val="0"/>
              </a:spcBef>
              <a:defRPr sz="2800">
                <a:solidFill>
                  <a:schemeClr val="tx1"/>
                </a:solidFill>
                <a:latin typeface="Arial" panose="020B0604020202020204" pitchFamily="34" charset="0"/>
                <a:cs typeface="Arial" panose="020B0604020202020204" pitchFamily="34" charset="0"/>
              </a:defRPr>
            </a:lvl1pPr>
            <a:lvl2pPr>
              <a:lnSpc>
                <a:spcPct val="100000"/>
              </a:lnSpc>
              <a:spcBef>
                <a:spcPts val="0"/>
              </a:spcBef>
              <a:defRPr sz="2800">
                <a:solidFill>
                  <a:schemeClr val="tx1"/>
                </a:solidFill>
                <a:latin typeface="Arial" panose="020B0604020202020204" pitchFamily="34" charset="0"/>
                <a:cs typeface="Arial" panose="020B0604020202020204" pitchFamily="34" charset="0"/>
              </a:defRPr>
            </a:lvl2pPr>
            <a:lvl3pPr>
              <a:lnSpc>
                <a:spcPct val="100000"/>
              </a:lnSpc>
              <a:spcBef>
                <a:spcPts val="0"/>
              </a:spcBef>
              <a:defRPr sz="2800">
                <a:solidFill>
                  <a:schemeClr val="tx1"/>
                </a:solidFill>
                <a:latin typeface="Arial" panose="020B0604020202020204" pitchFamily="34" charset="0"/>
                <a:cs typeface="Arial" panose="020B0604020202020204" pitchFamily="34" charset="0"/>
              </a:defRPr>
            </a:lvl3pPr>
            <a:lvl4pPr>
              <a:lnSpc>
                <a:spcPct val="100000"/>
              </a:lnSpc>
              <a:spcBef>
                <a:spcPts val="0"/>
              </a:spcBef>
              <a:defRPr sz="2800">
                <a:solidFill>
                  <a:schemeClr val="tx1"/>
                </a:solidFill>
                <a:latin typeface="Arial" panose="020B0604020202020204" pitchFamily="34" charset="0"/>
                <a:cs typeface="Arial" panose="020B0604020202020204" pitchFamily="34" charset="0"/>
              </a:defRPr>
            </a:lvl4pPr>
            <a:lvl5pPr>
              <a:lnSpc>
                <a:spcPct val="100000"/>
              </a:lnSpc>
              <a:spcBef>
                <a:spcPts val="0"/>
              </a:spcBef>
              <a:defRPr sz="28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30716" y="1696831"/>
            <a:ext cx="5457635" cy="4430972"/>
          </a:xfrm>
        </p:spPr>
        <p:txBody>
          <a:bodyPr>
            <a:noAutofit/>
          </a:bodyPr>
          <a:lstStyle>
            <a:lvl1pPr>
              <a:lnSpc>
                <a:spcPct val="100000"/>
              </a:lnSpc>
              <a:spcBef>
                <a:spcPts val="0"/>
              </a:spcBef>
              <a:defRPr sz="2800">
                <a:solidFill>
                  <a:schemeClr val="tx1"/>
                </a:solidFill>
                <a:latin typeface="Arial" panose="020B0604020202020204" pitchFamily="34" charset="0"/>
                <a:cs typeface="Arial" panose="020B0604020202020204" pitchFamily="34" charset="0"/>
              </a:defRPr>
            </a:lvl1pPr>
            <a:lvl2pPr>
              <a:lnSpc>
                <a:spcPct val="100000"/>
              </a:lnSpc>
              <a:spcBef>
                <a:spcPts val="0"/>
              </a:spcBef>
              <a:defRPr sz="2800">
                <a:solidFill>
                  <a:schemeClr val="tx1"/>
                </a:solidFill>
                <a:latin typeface="Arial" panose="020B0604020202020204" pitchFamily="34" charset="0"/>
                <a:cs typeface="Arial" panose="020B0604020202020204" pitchFamily="34" charset="0"/>
              </a:defRPr>
            </a:lvl2pPr>
            <a:lvl3pPr>
              <a:lnSpc>
                <a:spcPct val="100000"/>
              </a:lnSpc>
              <a:spcBef>
                <a:spcPts val="0"/>
              </a:spcBef>
              <a:defRPr sz="2800">
                <a:solidFill>
                  <a:schemeClr val="tx1"/>
                </a:solidFill>
                <a:latin typeface="Arial" panose="020B0604020202020204" pitchFamily="34" charset="0"/>
                <a:cs typeface="Arial" panose="020B0604020202020204" pitchFamily="34" charset="0"/>
              </a:defRPr>
            </a:lvl3pPr>
            <a:lvl4pPr>
              <a:lnSpc>
                <a:spcPct val="100000"/>
              </a:lnSpc>
              <a:spcBef>
                <a:spcPts val="0"/>
              </a:spcBef>
              <a:defRPr sz="2800">
                <a:solidFill>
                  <a:schemeClr val="tx1"/>
                </a:solidFill>
                <a:latin typeface="Arial" panose="020B0604020202020204" pitchFamily="34" charset="0"/>
                <a:cs typeface="Arial" panose="020B0604020202020204" pitchFamily="34" charset="0"/>
              </a:defRPr>
            </a:lvl4pPr>
            <a:lvl5pPr>
              <a:lnSpc>
                <a:spcPct val="100000"/>
              </a:lnSpc>
              <a:spcBef>
                <a:spcPts val="0"/>
              </a:spcBef>
              <a:defRPr sz="28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a:extLst>
              <a:ext uri="{FF2B5EF4-FFF2-40B4-BE49-F238E27FC236}">
                <a16:creationId xmlns:a16="http://schemas.microsoft.com/office/drawing/2014/main" id="{B2812219-1758-5BBD-61D3-8D4079547B64}"/>
              </a:ext>
            </a:extLst>
          </p:cNvPr>
          <p:cNvSpPr>
            <a:spLocks noGrp="1"/>
          </p:cNvSpPr>
          <p:nvPr>
            <p:ph type="body" sz="quarter" idx="10" hasCustomPrompt="1"/>
          </p:nvPr>
        </p:nvSpPr>
        <p:spPr>
          <a:xfrm>
            <a:off x="4790594" y="6270918"/>
            <a:ext cx="6489124" cy="350838"/>
          </a:xfrm>
        </p:spPr>
        <p:txBody>
          <a:bodyPr>
            <a:noAutofit/>
          </a:bodyPr>
          <a:lstStyle>
            <a:lvl1pPr marL="0" indent="0" algn="r">
              <a:lnSpc>
                <a:spcPct val="100000"/>
              </a:lnSpc>
              <a:spcBef>
                <a:spcPts val="0"/>
              </a:spcBef>
              <a:buNone/>
              <a:defRPr sz="1100">
                <a:solidFill>
                  <a:schemeClr val="bg1"/>
                </a:solidFill>
                <a:latin typeface="Arial" panose="020B0604020202020204" pitchFamily="34" charset="0"/>
                <a:cs typeface="Arial" panose="020B0604020202020204" pitchFamily="34" charset="0"/>
              </a:defRPr>
            </a:lvl1pPr>
          </a:lstStyle>
          <a:p>
            <a:pPr lvl="0"/>
            <a:r>
              <a:rPr lang="en-GB" dirty="0"/>
              <a:t>Click to enter reference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08A8FA6A-BE75-CE6C-0D57-439F67AB08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896" y="383237"/>
            <a:ext cx="2770757" cy="421130"/>
          </a:xfrm>
          <a:prstGeom prst="rect">
            <a:avLst/>
          </a:prstGeom>
        </p:spPr>
      </p:pic>
    </p:spTree>
    <p:extLst>
      <p:ext uri="{BB962C8B-B14F-4D97-AF65-F5344CB8AC3E}">
        <p14:creationId xmlns:p14="http://schemas.microsoft.com/office/powerpoint/2010/main" val="13944592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Text &amp; Title">
    <p:spTree>
      <p:nvGrpSpPr>
        <p:cNvPr id="1" name=""/>
        <p:cNvGrpSpPr/>
        <p:nvPr/>
      </p:nvGrpSpPr>
      <p:grpSpPr>
        <a:xfrm>
          <a:off x="0" y="0"/>
          <a:ext cx="0" cy="0"/>
          <a:chOff x="0" y="0"/>
          <a:chExt cx="0" cy="0"/>
        </a:xfrm>
      </p:grpSpPr>
      <p:sp>
        <p:nvSpPr>
          <p:cNvPr id="2" name="Title 1"/>
          <p:cNvSpPr>
            <a:spLocks noGrp="1"/>
          </p:cNvSpPr>
          <p:nvPr>
            <p:ph type="title"/>
          </p:nvPr>
        </p:nvSpPr>
        <p:spPr>
          <a:xfrm>
            <a:off x="240887" y="1066824"/>
            <a:ext cx="11040000" cy="630000"/>
          </a:xfrm>
        </p:spPr>
        <p:txBody>
          <a:bodyPr anchor="t">
            <a:noAutofit/>
          </a:bodyPr>
          <a:lstStyle>
            <a:lvl1pPr>
              <a:defRPr sz="3200" b="1">
                <a:solidFill>
                  <a:schemeClr val="tx1"/>
                </a:solidFi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248351" y="1699739"/>
            <a:ext cx="5365396" cy="823912"/>
          </a:xfrm>
        </p:spPr>
        <p:txBody>
          <a:bodyPr anchor="b">
            <a:noAutofit/>
          </a:bodyPr>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37069" y="2523652"/>
            <a:ext cx="5365396" cy="3624789"/>
          </a:xfrm>
        </p:spPr>
        <p:txBody>
          <a:bodyPr>
            <a:noAutofit/>
          </a:bodyPr>
          <a:lstStyle>
            <a:lvl1pPr>
              <a:lnSpc>
                <a:spcPct val="100000"/>
              </a:lnSpc>
              <a:spcBef>
                <a:spcPts val="0"/>
              </a:spcBef>
              <a:defRPr sz="2800">
                <a:solidFill>
                  <a:schemeClr val="tx1"/>
                </a:solidFill>
                <a:latin typeface="Arial" panose="020B0604020202020204" pitchFamily="34" charset="0"/>
                <a:cs typeface="Arial" panose="020B0604020202020204" pitchFamily="34" charset="0"/>
              </a:defRPr>
            </a:lvl1pPr>
            <a:lvl2pPr>
              <a:lnSpc>
                <a:spcPct val="100000"/>
              </a:lnSpc>
              <a:spcBef>
                <a:spcPts val="0"/>
              </a:spcBef>
              <a:defRPr sz="2800">
                <a:solidFill>
                  <a:schemeClr val="tx1"/>
                </a:solidFill>
                <a:latin typeface="Arial" panose="020B0604020202020204" pitchFamily="34" charset="0"/>
                <a:cs typeface="Arial" panose="020B0604020202020204" pitchFamily="34" charset="0"/>
              </a:defRPr>
            </a:lvl2pPr>
            <a:lvl3pPr>
              <a:lnSpc>
                <a:spcPct val="100000"/>
              </a:lnSpc>
              <a:spcBef>
                <a:spcPts val="0"/>
              </a:spcBef>
              <a:defRPr sz="2800">
                <a:solidFill>
                  <a:schemeClr val="tx1"/>
                </a:solidFill>
                <a:latin typeface="Arial" panose="020B0604020202020204" pitchFamily="34" charset="0"/>
                <a:cs typeface="Arial" panose="020B0604020202020204" pitchFamily="34" charset="0"/>
              </a:defRPr>
            </a:lvl3pPr>
            <a:lvl4pPr>
              <a:lnSpc>
                <a:spcPct val="100000"/>
              </a:lnSpc>
              <a:spcBef>
                <a:spcPts val="0"/>
              </a:spcBef>
              <a:defRPr sz="2800">
                <a:solidFill>
                  <a:schemeClr val="tx1"/>
                </a:solidFill>
                <a:latin typeface="Arial" panose="020B0604020202020204" pitchFamily="34" charset="0"/>
                <a:cs typeface="Arial" panose="020B0604020202020204" pitchFamily="34" charset="0"/>
              </a:defRPr>
            </a:lvl4pPr>
            <a:lvl5pPr>
              <a:lnSpc>
                <a:spcPct val="100000"/>
              </a:lnSpc>
              <a:spcBef>
                <a:spcPts val="0"/>
              </a:spcBef>
              <a:defRPr sz="28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895833" y="1699739"/>
            <a:ext cx="5391820" cy="823912"/>
          </a:xfrm>
        </p:spPr>
        <p:txBody>
          <a:bodyPr anchor="b">
            <a:noAutofit/>
          </a:bodyPr>
          <a:lstStyle>
            <a:lvl1pPr marL="0" indent="0">
              <a:buNone/>
              <a:defRPr sz="2400" b="1">
                <a:solidFill>
                  <a:schemeClr val="tx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5833" y="2523652"/>
            <a:ext cx="5391820" cy="3624789"/>
          </a:xfrm>
        </p:spPr>
        <p:txBody>
          <a:bodyPr>
            <a:noAutofit/>
          </a:bodyPr>
          <a:lstStyle>
            <a:lvl1pPr>
              <a:lnSpc>
                <a:spcPct val="100000"/>
              </a:lnSpc>
              <a:spcBef>
                <a:spcPts val="0"/>
              </a:spcBef>
              <a:defRPr sz="2800">
                <a:solidFill>
                  <a:schemeClr val="tx1"/>
                </a:solidFill>
                <a:latin typeface="Arial" panose="020B0604020202020204" pitchFamily="34" charset="0"/>
                <a:cs typeface="Arial" panose="020B0604020202020204" pitchFamily="34" charset="0"/>
              </a:defRPr>
            </a:lvl1pPr>
            <a:lvl2pPr>
              <a:lnSpc>
                <a:spcPct val="100000"/>
              </a:lnSpc>
              <a:spcBef>
                <a:spcPts val="0"/>
              </a:spcBef>
              <a:defRPr sz="2800">
                <a:solidFill>
                  <a:schemeClr val="tx1"/>
                </a:solidFill>
                <a:latin typeface="Arial" panose="020B0604020202020204" pitchFamily="34" charset="0"/>
                <a:cs typeface="Arial" panose="020B0604020202020204" pitchFamily="34" charset="0"/>
              </a:defRPr>
            </a:lvl2pPr>
            <a:lvl3pPr>
              <a:lnSpc>
                <a:spcPct val="100000"/>
              </a:lnSpc>
              <a:spcBef>
                <a:spcPts val="0"/>
              </a:spcBef>
              <a:defRPr sz="2800">
                <a:solidFill>
                  <a:schemeClr val="tx1"/>
                </a:solidFill>
                <a:latin typeface="Arial" panose="020B0604020202020204" pitchFamily="34" charset="0"/>
                <a:cs typeface="Arial" panose="020B0604020202020204" pitchFamily="34" charset="0"/>
              </a:defRPr>
            </a:lvl3pPr>
            <a:lvl4pPr>
              <a:lnSpc>
                <a:spcPct val="100000"/>
              </a:lnSpc>
              <a:spcBef>
                <a:spcPts val="0"/>
              </a:spcBef>
              <a:defRPr sz="2800">
                <a:solidFill>
                  <a:schemeClr val="tx1"/>
                </a:solidFill>
                <a:latin typeface="Arial" panose="020B0604020202020204" pitchFamily="34" charset="0"/>
                <a:cs typeface="Arial" panose="020B0604020202020204" pitchFamily="34" charset="0"/>
              </a:defRPr>
            </a:lvl4pPr>
            <a:lvl5pPr>
              <a:lnSpc>
                <a:spcPct val="100000"/>
              </a:lnSpc>
              <a:spcBef>
                <a:spcPts val="0"/>
              </a:spcBef>
              <a:defRPr sz="28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7DFCC955-9866-3C15-555A-8BC9E90AFDF7}"/>
              </a:ext>
            </a:extLst>
          </p:cNvPr>
          <p:cNvSpPr>
            <a:spLocks noGrp="1"/>
          </p:cNvSpPr>
          <p:nvPr>
            <p:ph type="body" sz="quarter" idx="10" hasCustomPrompt="1"/>
          </p:nvPr>
        </p:nvSpPr>
        <p:spPr>
          <a:xfrm>
            <a:off x="4790594" y="6270918"/>
            <a:ext cx="6489124" cy="350838"/>
          </a:xfrm>
        </p:spPr>
        <p:txBody>
          <a:bodyPr>
            <a:noAutofit/>
          </a:bodyPr>
          <a:lstStyle>
            <a:lvl1pPr marL="0" indent="0" algn="r">
              <a:lnSpc>
                <a:spcPct val="100000"/>
              </a:lnSpc>
              <a:spcBef>
                <a:spcPts val="0"/>
              </a:spcBef>
              <a:buNone/>
              <a:defRPr sz="1100">
                <a:solidFill>
                  <a:schemeClr val="bg1"/>
                </a:solidFill>
                <a:latin typeface="Arial" panose="020B0604020202020204" pitchFamily="34" charset="0"/>
                <a:cs typeface="Arial" panose="020B0604020202020204" pitchFamily="34" charset="0"/>
              </a:defRPr>
            </a:lvl1pPr>
          </a:lstStyle>
          <a:p>
            <a:pPr lvl="0"/>
            <a:r>
              <a:rPr lang="en-GB" dirty="0"/>
              <a:t>Click to enter reference</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41D437FE-8606-A067-0B63-A8C8AC1E6C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896" y="383237"/>
            <a:ext cx="2770757" cy="421130"/>
          </a:xfrm>
          <a:prstGeom prst="rect">
            <a:avLst/>
          </a:prstGeom>
        </p:spPr>
      </p:pic>
    </p:spTree>
    <p:extLst>
      <p:ext uri="{BB962C8B-B14F-4D97-AF65-F5344CB8AC3E}">
        <p14:creationId xmlns:p14="http://schemas.microsoft.com/office/powerpoint/2010/main" val="14920484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9296" y="1066828"/>
            <a:ext cx="11040000" cy="630000"/>
          </a:xfrm>
        </p:spPr>
        <p:txBody>
          <a:bodyPr anchor="t">
            <a:noAutofit/>
          </a:bodyPr>
          <a:lstStyle>
            <a:lvl1pPr>
              <a:defRPr sz="3200" b="1">
                <a:solidFill>
                  <a:schemeClr val="tx1"/>
                </a:solidFill>
                <a:latin typeface="Arial Black" panose="020B0A04020102020204" pitchFamily="34" charset="0"/>
              </a:defRPr>
            </a:lvl1pPr>
          </a:lstStyle>
          <a:p>
            <a:r>
              <a:rPr lang="en-US" dirty="0"/>
              <a:t>Click to edit Master title style</a:t>
            </a:r>
          </a:p>
        </p:txBody>
      </p:sp>
      <p:sp>
        <p:nvSpPr>
          <p:cNvPr id="5" name="Text Placeholder 5">
            <a:extLst>
              <a:ext uri="{FF2B5EF4-FFF2-40B4-BE49-F238E27FC236}">
                <a16:creationId xmlns:a16="http://schemas.microsoft.com/office/drawing/2014/main" id="{61621F01-D936-CF69-D3CC-ACF5BD9B9C2F}"/>
              </a:ext>
            </a:extLst>
          </p:cNvPr>
          <p:cNvSpPr>
            <a:spLocks noGrp="1"/>
          </p:cNvSpPr>
          <p:nvPr>
            <p:ph type="body" sz="quarter" idx="10" hasCustomPrompt="1"/>
          </p:nvPr>
        </p:nvSpPr>
        <p:spPr>
          <a:xfrm>
            <a:off x="4790594" y="6270918"/>
            <a:ext cx="6489124" cy="350838"/>
          </a:xfrm>
        </p:spPr>
        <p:txBody>
          <a:bodyPr>
            <a:noAutofit/>
          </a:bodyPr>
          <a:lstStyle>
            <a:lvl1pPr marL="0" indent="0" algn="r">
              <a:lnSpc>
                <a:spcPct val="100000"/>
              </a:lnSpc>
              <a:spcBef>
                <a:spcPts val="0"/>
              </a:spcBef>
              <a:buNone/>
              <a:defRPr sz="1100">
                <a:solidFill>
                  <a:schemeClr val="bg1"/>
                </a:solidFill>
                <a:latin typeface="Arial" panose="020B0604020202020204" pitchFamily="34" charset="0"/>
                <a:cs typeface="Arial" panose="020B0604020202020204" pitchFamily="34" charset="0"/>
              </a:defRPr>
            </a:lvl1pPr>
          </a:lstStyle>
          <a:p>
            <a:pPr lvl="0"/>
            <a:r>
              <a:rPr lang="en-GB" dirty="0"/>
              <a:t>Click to enter reference</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9EBDB4CB-D415-BD67-B5B5-EA109D44B0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896" y="383237"/>
            <a:ext cx="2770757" cy="421130"/>
          </a:xfrm>
          <a:prstGeom prst="rect">
            <a:avLst/>
          </a:prstGeom>
        </p:spPr>
      </p:pic>
    </p:spTree>
    <p:extLst>
      <p:ext uri="{BB962C8B-B14F-4D97-AF65-F5344CB8AC3E}">
        <p14:creationId xmlns:p14="http://schemas.microsoft.com/office/powerpoint/2010/main" val="8187101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A6074B13-2914-CA99-7B04-E52D5B0A84B0}"/>
              </a:ext>
            </a:extLst>
          </p:cNvPr>
          <p:cNvSpPr>
            <a:spLocks noGrp="1"/>
          </p:cNvSpPr>
          <p:nvPr>
            <p:ph type="body" sz="quarter" idx="10" hasCustomPrompt="1"/>
          </p:nvPr>
        </p:nvSpPr>
        <p:spPr>
          <a:xfrm>
            <a:off x="4790594" y="6270918"/>
            <a:ext cx="6489124" cy="350838"/>
          </a:xfrm>
        </p:spPr>
        <p:txBody>
          <a:bodyPr>
            <a:noAutofit/>
          </a:bodyPr>
          <a:lstStyle>
            <a:lvl1pPr marL="0" indent="0" algn="r">
              <a:lnSpc>
                <a:spcPct val="100000"/>
              </a:lnSpc>
              <a:spcBef>
                <a:spcPts val="0"/>
              </a:spcBef>
              <a:buNone/>
              <a:defRPr sz="1100">
                <a:solidFill>
                  <a:schemeClr val="bg1"/>
                </a:solidFill>
                <a:latin typeface="Arial" panose="020B0604020202020204" pitchFamily="34" charset="0"/>
                <a:cs typeface="Arial" panose="020B0604020202020204" pitchFamily="34" charset="0"/>
              </a:defRPr>
            </a:lvl1pPr>
          </a:lstStyle>
          <a:p>
            <a:pPr lvl="0"/>
            <a:r>
              <a:rPr lang="en-GB" dirty="0"/>
              <a:t>Click to enter reference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F79428F-E54B-FD8C-7D09-C2C90AC0C6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896" y="383237"/>
            <a:ext cx="2770757" cy="421130"/>
          </a:xfrm>
          <a:prstGeom prst="rect">
            <a:avLst/>
          </a:prstGeom>
        </p:spPr>
      </p:pic>
    </p:spTree>
    <p:extLst>
      <p:ext uri="{BB962C8B-B14F-4D97-AF65-F5344CB8AC3E}">
        <p14:creationId xmlns:p14="http://schemas.microsoft.com/office/powerpoint/2010/main" val="1084501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Vertical Title">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564919" y="2695966"/>
            <a:ext cx="5138043" cy="1767417"/>
          </a:xfrm>
        </p:spPr>
        <p:txBody>
          <a:bodyPr anchor="t">
            <a:noAutofit/>
          </a:bodyPr>
          <a:lstStyle>
            <a:lvl1pPr>
              <a:defRPr sz="3200" b="1">
                <a:solidFill>
                  <a:schemeClr val="tx1"/>
                </a:solidFill>
                <a:latin typeface="Arial Black" panose="020B0A04020102020204" pitchFamily="34" charset="0"/>
              </a:defRPr>
            </a:lvl1pPr>
          </a:lstStyle>
          <a:p>
            <a:r>
              <a:rPr lang="en-US" dirty="0"/>
              <a:t>Click to edit Master title style</a:t>
            </a:r>
          </a:p>
        </p:txBody>
      </p:sp>
      <p:sp>
        <p:nvSpPr>
          <p:cNvPr id="10" name="Text Placeholder 9"/>
          <p:cNvSpPr>
            <a:spLocks noGrp="1"/>
          </p:cNvSpPr>
          <p:nvPr>
            <p:ph type="body" sz="quarter" idx="10"/>
          </p:nvPr>
        </p:nvSpPr>
        <p:spPr>
          <a:xfrm>
            <a:off x="2201332" y="1010651"/>
            <a:ext cx="9064979" cy="5138042"/>
          </a:xfrm>
        </p:spPr>
        <p:txBody>
          <a:bodyPr>
            <a:noAutofit/>
          </a:bodyPr>
          <a:lstStyle>
            <a:lvl1pPr>
              <a:lnSpc>
                <a:spcPct val="100000"/>
              </a:lnSpc>
              <a:spcBef>
                <a:spcPts val="0"/>
              </a:spcBef>
              <a:defRPr sz="2800">
                <a:solidFill>
                  <a:schemeClr val="tx1"/>
                </a:solidFill>
                <a:latin typeface="Arial" panose="020B0604020202020204" pitchFamily="34" charset="0"/>
                <a:cs typeface="Arial" panose="020B0604020202020204" pitchFamily="34" charset="0"/>
              </a:defRPr>
            </a:lvl1pPr>
            <a:lvl2pPr>
              <a:lnSpc>
                <a:spcPct val="100000"/>
              </a:lnSpc>
              <a:spcBef>
                <a:spcPts val="0"/>
              </a:spcBef>
              <a:defRPr sz="2800">
                <a:solidFill>
                  <a:schemeClr val="tx1"/>
                </a:solidFill>
                <a:latin typeface="Arial" panose="020B0604020202020204" pitchFamily="34" charset="0"/>
                <a:cs typeface="Arial" panose="020B0604020202020204" pitchFamily="34" charset="0"/>
              </a:defRPr>
            </a:lvl2pPr>
            <a:lvl3pPr>
              <a:lnSpc>
                <a:spcPct val="100000"/>
              </a:lnSpc>
              <a:spcBef>
                <a:spcPts val="0"/>
              </a:spcBef>
              <a:defRPr sz="2800">
                <a:solidFill>
                  <a:schemeClr val="tx1"/>
                </a:solidFill>
                <a:latin typeface="Arial" panose="020B0604020202020204" pitchFamily="34" charset="0"/>
                <a:cs typeface="Arial" panose="020B0604020202020204" pitchFamily="34" charset="0"/>
              </a:defRPr>
            </a:lvl3pPr>
            <a:lvl4pPr>
              <a:lnSpc>
                <a:spcPct val="100000"/>
              </a:lnSpc>
              <a:spcBef>
                <a:spcPts val="0"/>
              </a:spcBef>
              <a:defRPr sz="2800">
                <a:solidFill>
                  <a:schemeClr val="tx1"/>
                </a:solidFill>
                <a:latin typeface="Arial" panose="020B0604020202020204" pitchFamily="34" charset="0"/>
                <a:cs typeface="Arial" panose="020B0604020202020204" pitchFamily="34" charset="0"/>
              </a:defRPr>
            </a:lvl4pPr>
            <a:lvl5pPr>
              <a:lnSpc>
                <a:spcPct val="100000"/>
              </a:lnSpc>
              <a:spcBef>
                <a:spcPts val="0"/>
              </a:spcBef>
              <a:defRPr sz="280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134C7968-FFEF-5689-14F4-612DD2804A16}"/>
              </a:ext>
            </a:extLst>
          </p:cNvPr>
          <p:cNvSpPr>
            <a:spLocks noGrp="1"/>
          </p:cNvSpPr>
          <p:nvPr>
            <p:ph type="body" sz="quarter" idx="11" hasCustomPrompt="1"/>
          </p:nvPr>
        </p:nvSpPr>
        <p:spPr>
          <a:xfrm>
            <a:off x="4790594" y="6270918"/>
            <a:ext cx="6489124" cy="350838"/>
          </a:xfrm>
        </p:spPr>
        <p:txBody>
          <a:bodyPr>
            <a:noAutofit/>
          </a:bodyPr>
          <a:lstStyle>
            <a:lvl1pPr marL="0" indent="0" algn="r">
              <a:lnSpc>
                <a:spcPct val="100000"/>
              </a:lnSpc>
              <a:spcBef>
                <a:spcPts val="0"/>
              </a:spcBef>
              <a:buNone/>
              <a:defRPr sz="1100">
                <a:solidFill>
                  <a:schemeClr val="bg1"/>
                </a:solidFill>
                <a:latin typeface="Arial" panose="020B0604020202020204" pitchFamily="34" charset="0"/>
                <a:cs typeface="Arial" panose="020B0604020202020204" pitchFamily="34" charset="0"/>
              </a:defRPr>
            </a:lvl1pPr>
          </a:lstStyle>
          <a:p>
            <a:pPr lvl="0"/>
            <a:r>
              <a:rPr lang="en-GB" dirty="0"/>
              <a:t>Click to enter reference</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02DD22C4-38B1-918F-1C73-8386D00478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4896" y="383237"/>
            <a:ext cx="2770757" cy="421130"/>
          </a:xfrm>
          <a:prstGeom prst="rect">
            <a:avLst/>
          </a:prstGeom>
        </p:spPr>
      </p:pic>
    </p:spTree>
    <p:extLst>
      <p:ext uri="{BB962C8B-B14F-4D97-AF65-F5344CB8AC3E}">
        <p14:creationId xmlns:p14="http://schemas.microsoft.com/office/powerpoint/2010/main" val="198577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Two Column Text &amp; Title">
    <p:spTree>
      <p:nvGrpSpPr>
        <p:cNvPr id="1" name=""/>
        <p:cNvGrpSpPr/>
        <p:nvPr/>
      </p:nvGrpSpPr>
      <p:grpSpPr>
        <a:xfrm>
          <a:off x="0" y="0"/>
          <a:ext cx="0" cy="0"/>
          <a:chOff x="0" y="0"/>
          <a:chExt cx="0" cy="0"/>
        </a:xfrm>
      </p:grpSpPr>
      <p:sp>
        <p:nvSpPr>
          <p:cNvPr id="2" name="Title 1"/>
          <p:cNvSpPr>
            <a:spLocks noGrp="1"/>
          </p:cNvSpPr>
          <p:nvPr>
            <p:ph type="title"/>
          </p:nvPr>
        </p:nvSpPr>
        <p:spPr>
          <a:xfrm>
            <a:off x="240887" y="1115984"/>
            <a:ext cx="11040000" cy="630000"/>
          </a:xfrm>
        </p:spPr>
        <p:txBody>
          <a:bodyPr anchor="t">
            <a:noAutofit/>
          </a:bodyPr>
          <a:lstStyle>
            <a:lvl1pPr>
              <a:defRPr sz="3200" b="1">
                <a:solidFill>
                  <a:srgbClr val="005C84"/>
                </a:solidFill>
                <a:latin typeface="Lucida Sans" panose="020B0602030504020204" pitchFamily="34" charset="0"/>
              </a:defRPr>
            </a:lvl1pPr>
          </a:lstStyle>
          <a:p>
            <a:r>
              <a:rPr lang="en-US"/>
              <a:t>Click to edit Master title style</a:t>
            </a:r>
          </a:p>
        </p:txBody>
      </p:sp>
      <p:sp>
        <p:nvSpPr>
          <p:cNvPr id="3" name="Text Placeholder 2"/>
          <p:cNvSpPr>
            <a:spLocks noGrp="1"/>
          </p:cNvSpPr>
          <p:nvPr>
            <p:ph type="body" idx="1"/>
          </p:nvPr>
        </p:nvSpPr>
        <p:spPr>
          <a:xfrm>
            <a:off x="248351" y="1748899"/>
            <a:ext cx="5365396" cy="823912"/>
          </a:xfrm>
        </p:spPr>
        <p:txBody>
          <a:bodyPr anchor="b">
            <a:noAutofit/>
          </a:bodyPr>
          <a:lstStyle>
            <a:lvl1pPr marL="0" indent="0">
              <a:buNone/>
              <a:defRPr sz="2400" b="1">
                <a:solidFill>
                  <a:srgbClr val="005C84"/>
                </a:solidFill>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37069" y="2572812"/>
            <a:ext cx="5365396" cy="3624789"/>
          </a:xfrm>
        </p:spPr>
        <p:txBody>
          <a:bodyPr>
            <a:noAutofit/>
          </a:bodyPr>
          <a:lstStyle>
            <a:lvl1pPr>
              <a:lnSpc>
                <a:spcPct val="100000"/>
              </a:lnSpc>
              <a:spcBef>
                <a:spcPts val="0"/>
              </a:spcBef>
              <a:defRPr sz="2400">
                <a:solidFill>
                  <a:srgbClr val="005C84"/>
                </a:solidFill>
                <a:latin typeface="Lucida Sans" panose="020B0602030504020204" pitchFamily="34" charset="0"/>
              </a:defRPr>
            </a:lvl1pPr>
            <a:lvl2pPr>
              <a:lnSpc>
                <a:spcPct val="100000"/>
              </a:lnSpc>
              <a:spcBef>
                <a:spcPts val="0"/>
              </a:spcBef>
              <a:defRPr sz="2400">
                <a:solidFill>
                  <a:srgbClr val="005C84"/>
                </a:solidFill>
                <a:latin typeface="Lucida Sans" panose="020B0602030504020204" pitchFamily="34" charset="0"/>
              </a:defRPr>
            </a:lvl2pPr>
            <a:lvl3pPr>
              <a:lnSpc>
                <a:spcPct val="100000"/>
              </a:lnSpc>
              <a:spcBef>
                <a:spcPts val="0"/>
              </a:spcBef>
              <a:defRPr sz="2400">
                <a:solidFill>
                  <a:srgbClr val="005C84"/>
                </a:solidFill>
                <a:latin typeface="Lucida Sans" panose="020B0602030504020204" pitchFamily="34" charset="0"/>
              </a:defRPr>
            </a:lvl3pPr>
            <a:lvl4pPr>
              <a:lnSpc>
                <a:spcPct val="100000"/>
              </a:lnSpc>
              <a:spcBef>
                <a:spcPts val="0"/>
              </a:spcBef>
              <a:defRPr sz="2400">
                <a:solidFill>
                  <a:srgbClr val="005C84"/>
                </a:solidFill>
                <a:latin typeface="Lucida Sans" panose="020B0602030504020204" pitchFamily="34" charset="0"/>
              </a:defRPr>
            </a:lvl4pPr>
            <a:lvl5pPr>
              <a:lnSpc>
                <a:spcPct val="100000"/>
              </a:lnSpc>
              <a:spcBef>
                <a:spcPts val="0"/>
              </a:spcBef>
              <a:defRPr sz="2400">
                <a:solidFill>
                  <a:srgbClr val="005C84"/>
                </a:solidFill>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95833" y="1748899"/>
            <a:ext cx="5391820" cy="823912"/>
          </a:xfrm>
        </p:spPr>
        <p:txBody>
          <a:bodyPr anchor="b">
            <a:noAutofit/>
          </a:bodyPr>
          <a:lstStyle>
            <a:lvl1pPr marL="0" indent="0">
              <a:buNone/>
              <a:defRPr sz="2400" b="1">
                <a:solidFill>
                  <a:srgbClr val="005C84"/>
                </a:solidFill>
                <a:latin typeface="Lucida Sans" panose="020B0602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5833" y="2572812"/>
            <a:ext cx="5391820" cy="3624789"/>
          </a:xfrm>
        </p:spPr>
        <p:txBody>
          <a:bodyPr>
            <a:noAutofit/>
          </a:bodyPr>
          <a:lstStyle>
            <a:lvl1pPr>
              <a:lnSpc>
                <a:spcPct val="100000"/>
              </a:lnSpc>
              <a:spcBef>
                <a:spcPts val="0"/>
              </a:spcBef>
              <a:defRPr sz="2400">
                <a:solidFill>
                  <a:srgbClr val="005C84"/>
                </a:solidFill>
                <a:latin typeface="Lucida Sans" panose="020B0602030504020204" pitchFamily="34" charset="0"/>
              </a:defRPr>
            </a:lvl1pPr>
            <a:lvl2pPr>
              <a:lnSpc>
                <a:spcPct val="100000"/>
              </a:lnSpc>
              <a:spcBef>
                <a:spcPts val="0"/>
              </a:spcBef>
              <a:defRPr sz="2400">
                <a:solidFill>
                  <a:srgbClr val="005C84"/>
                </a:solidFill>
                <a:latin typeface="Lucida Sans" panose="020B0602030504020204" pitchFamily="34" charset="0"/>
              </a:defRPr>
            </a:lvl2pPr>
            <a:lvl3pPr>
              <a:lnSpc>
                <a:spcPct val="100000"/>
              </a:lnSpc>
              <a:spcBef>
                <a:spcPts val="0"/>
              </a:spcBef>
              <a:defRPr sz="2400">
                <a:solidFill>
                  <a:srgbClr val="005C84"/>
                </a:solidFill>
                <a:latin typeface="Lucida Sans" panose="020B0602030504020204" pitchFamily="34" charset="0"/>
              </a:defRPr>
            </a:lvl3pPr>
            <a:lvl4pPr>
              <a:lnSpc>
                <a:spcPct val="100000"/>
              </a:lnSpc>
              <a:spcBef>
                <a:spcPts val="0"/>
              </a:spcBef>
              <a:defRPr sz="2400">
                <a:solidFill>
                  <a:srgbClr val="005C84"/>
                </a:solidFill>
                <a:latin typeface="Lucida Sans" panose="020B0602030504020204" pitchFamily="34" charset="0"/>
              </a:defRPr>
            </a:lvl4pPr>
            <a:lvl5pPr>
              <a:lnSpc>
                <a:spcPct val="100000"/>
              </a:lnSpc>
              <a:spcBef>
                <a:spcPts val="0"/>
              </a:spcBef>
              <a:defRPr sz="2400">
                <a:solidFill>
                  <a:srgbClr val="005C84"/>
                </a:solidFill>
                <a:latin typeface="Lucida Sans" panose="020B0602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371" y="470885"/>
            <a:ext cx="2102400" cy="413071"/>
          </a:xfrm>
          <a:prstGeom prst="rect">
            <a:avLst/>
          </a:prstGeom>
        </p:spPr>
      </p:pic>
    </p:spTree>
    <p:extLst>
      <p:ext uri="{BB962C8B-B14F-4D97-AF65-F5344CB8AC3E}">
        <p14:creationId xmlns:p14="http://schemas.microsoft.com/office/powerpoint/2010/main" val="41308524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2A4F1AF-A1C3-976E-EB29-309BCA8BEB38}"/>
              </a:ext>
            </a:extLst>
          </p:cNvPr>
          <p:cNvPicPr>
            <a:picLocks noChangeAspect="1"/>
          </p:cNvPicPr>
          <p:nvPr userDrawn="1"/>
        </p:nvPicPr>
        <p:blipFill>
          <a:blip r:embed="rId2"/>
          <a:stretch>
            <a:fillRect/>
          </a:stretch>
        </p:blipFill>
        <p:spPr>
          <a:xfrm>
            <a:off x="3350512" y="0"/>
            <a:ext cx="7955424" cy="5956308"/>
          </a:xfrm>
          <a:prstGeom prst="rect">
            <a:avLst/>
          </a:prstGeom>
        </p:spPr>
      </p:pic>
      <p:pic>
        <p:nvPicPr>
          <p:cNvPr id="9" name="Picture 8">
            <a:extLst>
              <a:ext uri="{FF2B5EF4-FFF2-40B4-BE49-F238E27FC236}">
                <a16:creationId xmlns:a16="http://schemas.microsoft.com/office/drawing/2014/main" id="{1D9C2510-B930-294C-7E57-930418DE217E}"/>
              </a:ext>
            </a:extLst>
          </p:cNvPr>
          <p:cNvPicPr>
            <a:picLocks noChangeAspect="1"/>
          </p:cNvPicPr>
          <p:nvPr userDrawn="1"/>
        </p:nvPicPr>
        <p:blipFill>
          <a:blip r:embed="rId3"/>
          <a:stretch>
            <a:fillRect/>
          </a:stretch>
        </p:blipFill>
        <p:spPr>
          <a:xfrm>
            <a:off x="0" y="6114288"/>
            <a:ext cx="12192000" cy="743712"/>
          </a:xfrm>
          <a:prstGeom prst="rect">
            <a:avLst/>
          </a:prstGeom>
        </p:spPr>
      </p:pic>
      <p:pic>
        <p:nvPicPr>
          <p:cNvPr id="5" name="Picture 4" descr="A black background with purple text&#10;&#10;Description automatically generated">
            <a:extLst>
              <a:ext uri="{FF2B5EF4-FFF2-40B4-BE49-F238E27FC236}">
                <a16:creationId xmlns:a16="http://schemas.microsoft.com/office/drawing/2014/main" id="{7D2044A1-8B80-E0B1-2FCD-E0432465FC5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92527" r="54" b="10063"/>
          <a:stretch/>
        </p:blipFill>
        <p:spPr>
          <a:xfrm>
            <a:off x="11282853" y="1"/>
            <a:ext cx="909148" cy="6191451"/>
          </a:xfrm>
          <a:prstGeom prst="rect">
            <a:avLst/>
          </a:prstGeom>
        </p:spPr>
      </p:pic>
      <p:sp>
        <p:nvSpPr>
          <p:cNvPr id="8" name="Title 1">
            <a:extLst>
              <a:ext uri="{FF2B5EF4-FFF2-40B4-BE49-F238E27FC236}">
                <a16:creationId xmlns:a16="http://schemas.microsoft.com/office/drawing/2014/main" id="{22BFE6E6-77F6-3B1B-AC13-2998E1118034}"/>
              </a:ext>
            </a:extLst>
          </p:cNvPr>
          <p:cNvSpPr>
            <a:spLocks noGrp="1"/>
          </p:cNvSpPr>
          <p:nvPr>
            <p:ph type="title"/>
          </p:nvPr>
        </p:nvSpPr>
        <p:spPr>
          <a:xfrm>
            <a:off x="233543" y="3951088"/>
            <a:ext cx="8602380" cy="2160896"/>
          </a:xfrm>
        </p:spPr>
        <p:txBody>
          <a:bodyPr anchor="t">
            <a:noAutofit/>
          </a:bodyPr>
          <a:lstStyle>
            <a:lvl1pPr>
              <a:defRPr sz="5400" b="1">
                <a:solidFill>
                  <a:schemeClr val="tx1"/>
                </a:solidFill>
                <a:latin typeface="Arial Black" panose="020B0A04020102020204" pitchFamily="34" charset="0"/>
              </a:defRPr>
            </a:lvl1pPr>
          </a:lstStyle>
          <a:p>
            <a:endParaRPr lang="en-US" dirty="0"/>
          </a:p>
        </p:txBody>
      </p:sp>
      <p:sp>
        <p:nvSpPr>
          <p:cNvPr id="14" name="Text Placeholder 5">
            <a:extLst>
              <a:ext uri="{FF2B5EF4-FFF2-40B4-BE49-F238E27FC236}">
                <a16:creationId xmlns:a16="http://schemas.microsoft.com/office/drawing/2014/main" id="{66E30EEF-72DB-6FF9-B14A-D46607AC493A}"/>
              </a:ext>
            </a:extLst>
          </p:cNvPr>
          <p:cNvSpPr>
            <a:spLocks noGrp="1"/>
          </p:cNvSpPr>
          <p:nvPr>
            <p:ph type="body" sz="quarter" idx="11" hasCustomPrompt="1"/>
          </p:nvPr>
        </p:nvSpPr>
        <p:spPr>
          <a:xfrm>
            <a:off x="4790594" y="6270918"/>
            <a:ext cx="6489124" cy="350838"/>
          </a:xfrm>
        </p:spPr>
        <p:txBody>
          <a:bodyPr>
            <a:noAutofit/>
          </a:bodyPr>
          <a:lstStyle>
            <a:lvl1pPr marL="0" indent="0" algn="r">
              <a:lnSpc>
                <a:spcPct val="100000"/>
              </a:lnSpc>
              <a:spcBef>
                <a:spcPts val="0"/>
              </a:spcBef>
              <a:buNone/>
              <a:defRPr sz="1100">
                <a:solidFill>
                  <a:schemeClr val="bg1"/>
                </a:solidFill>
                <a:latin typeface="Arial" panose="020B0604020202020204" pitchFamily="34" charset="0"/>
                <a:cs typeface="Arial" panose="020B0604020202020204" pitchFamily="34" charset="0"/>
              </a:defRPr>
            </a:lvl1pPr>
          </a:lstStyle>
          <a:p>
            <a:pPr lvl="0"/>
            <a:r>
              <a:rPr lang="en-GB" dirty="0"/>
              <a:t>Click to enter reference</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44ACAB2-7FB1-DACC-DF07-B4C0F890CB1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4896" y="383237"/>
            <a:ext cx="2770757" cy="421130"/>
          </a:xfrm>
          <a:prstGeom prst="rect">
            <a:avLst/>
          </a:prstGeom>
        </p:spPr>
      </p:pic>
    </p:spTree>
    <p:extLst>
      <p:ext uri="{BB962C8B-B14F-4D97-AF65-F5344CB8AC3E}">
        <p14:creationId xmlns:p14="http://schemas.microsoft.com/office/powerpoint/2010/main" val="3717025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80088-54FC-E78B-AD12-36009D05B4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3049"/>
            <a:ext cx="12246796" cy="6851903"/>
          </a:xfrm>
          <a:prstGeom prst="rect">
            <a:avLst/>
          </a:prstGeom>
        </p:spPr>
      </p:pic>
      <p:sp>
        <p:nvSpPr>
          <p:cNvPr id="7" name="TextBox 6">
            <a:extLst>
              <a:ext uri="{FF2B5EF4-FFF2-40B4-BE49-F238E27FC236}">
                <a16:creationId xmlns:a16="http://schemas.microsoft.com/office/drawing/2014/main" id="{DE6152DE-28A2-76D7-7FE3-866F8A547A80}"/>
              </a:ext>
            </a:extLst>
          </p:cNvPr>
          <p:cNvSpPr txBox="1"/>
          <p:nvPr userDrawn="1"/>
        </p:nvSpPr>
        <p:spPr>
          <a:xfrm>
            <a:off x="233989" y="1820523"/>
            <a:ext cx="5837383" cy="584775"/>
          </a:xfrm>
          <a:prstGeom prst="rect">
            <a:avLst/>
          </a:prstGeom>
          <a:noFill/>
        </p:spPr>
        <p:txBody>
          <a:bodyPr wrap="square" rtlCol="0">
            <a:spAutoFit/>
          </a:bodyPr>
          <a:lstStyle/>
          <a:p>
            <a:r>
              <a:rPr lang="en-GB" sz="3200" b="1" dirty="0">
                <a:solidFill>
                  <a:schemeClr val="bg1"/>
                </a:solidFill>
                <a:latin typeface="Arial" panose="020B0604020202020204" pitchFamily="34" charset="0"/>
                <a:cs typeface="Arial" panose="020B0604020202020204" pitchFamily="34" charset="0"/>
              </a:rPr>
              <a:t>The Careers Service</a:t>
            </a:r>
          </a:p>
        </p:txBody>
      </p:sp>
      <p:sp>
        <p:nvSpPr>
          <p:cNvPr id="8" name="TextBox 7">
            <a:extLst>
              <a:ext uri="{FF2B5EF4-FFF2-40B4-BE49-F238E27FC236}">
                <a16:creationId xmlns:a16="http://schemas.microsoft.com/office/drawing/2014/main" id="{8859E0FA-EFEA-0A5F-94E2-12793439F1EA}"/>
              </a:ext>
            </a:extLst>
          </p:cNvPr>
          <p:cNvSpPr txBox="1"/>
          <p:nvPr userDrawn="1"/>
        </p:nvSpPr>
        <p:spPr>
          <a:xfrm>
            <a:off x="295560" y="2466109"/>
            <a:ext cx="5775811" cy="646331"/>
          </a:xfrm>
          <a:prstGeom prst="rect">
            <a:avLst/>
          </a:prstGeom>
          <a:noFill/>
        </p:spPr>
        <p:txBody>
          <a:bodyPr wrap="square" rtlCol="0">
            <a:spAutoFit/>
          </a:bodyPr>
          <a:lstStyle/>
          <a:p>
            <a:r>
              <a:rPr lang="en-GB" sz="1800" b="1" dirty="0">
                <a:solidFill>
                  <a:schemeClr val="bg1"/>
                </a:solidFill>
                <a:latin typeface="Arial" panose="020B0604020202020204" pitchFamily="34" charset="0"/>
                <a:cs typeface="Arial" panose="020B0604020202020204" pitchFamily="34" charset="0"/>
              </a:rPr>
              <a:t>Supporting our students during their studies and for three years after graduation.</a:t>
            </a:r>
          </a:p>
        </p:txBody>
      </p:sp>
      <p:sp>
        <p:nvSpPr>
          <p:cNvPr id="9" name="TextBox 8">
            <a:extLst>
              <a:ext uri="{FF2B5EF4-FFF2-40B4-BE49-F238E27FC236}">
                <a16:creationId xmlns:a16="http://schemas.microsoft.com/office/drawing/2014/main" id="{5031D791-ED4C-8BF9-CB2B-4290E109B6C6}"/>
              </a:ext>
            </a:extLst>
          </p:cNvPr>
          <p:cNvSpPr txBox="1"/>
          <p:nvPr userDrawn="1"/>
        </p:nvSpPr>
        <p:spPr>
          <a:xfrm>
            <a:off x="320190" y="3820691"/>
            <a:ext cx="3485188" cy="400110"/>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Opening hours</a:t>
            </a:r>
          </a:p>
        </p:txBody>
      </p:sp>
      <p:sp>
        <p:nvSpPr>
          <p:cNvPr id="10" name="TextBox 9">
            <a:extLst>
              <a:ext uri="{FF2B5EF4-FFF2-40B4-BE49-F238E27FC236}">
                <a16:creationId xmlns:a16="http://schemas.microsoft.com/office/drawing/2014/main" id="{541243F5-0C4D-FC0F-9790-8F10ACEF268C}"/>
              </a:ext>
            </a:extLst>
          </p:cNvPr>
          <p:cNvSpPr txBox="1"/>
          <p:nvPr userDrawn="1"/>
        </p:nvSpPr>
        <p:spPr>
          <a:xfrm>
            <a:off x="320190" y="5290187"/>
            <a:ext cx="3485188" cy="400110"/>
          </a:xfrm>
          <a:prstGeom prst="rect">
            <a:avLst/>
          </a:prstGeom>
          <a:noFill/>
        </p:spPr>
        <p:txBody>
          <a:bodyPr wrap="square" rtlCol="0">
            <a:spAutoFit/>
          </a:bodyPr>
          <a:lstStyle/>
          <a:p>
            <a:r>
              <a:rPr lang="en-GB" sz="2000" b="1" dirty="0">
                <a:solidFill>
                  <a:schemeClr val="bg1"/>
                </a:solidFill>
                <a:latin typeface="Arial" panose="020B0604020202020204" pitchFamily="34" charset="0"/>
                <a:cs typeface="Arial" panose="020B0604020202020204" pitchFamily="34" charset="0"/>
              </a:rPr>
              <a:t>Keeping in touch</a:t>
            </a:r>
          </a:p>
        </p:txBody>
      </p:sp>
      <p:sp>
        <p:nvSpPr>
          <p:cNvPr id="19" name="TextBox 18">
            <a:extLst>
              <a:ext uri="{FF2B5EF4-FFF2-40B4-BE49-F238E27FC236}">
                <a16:creationId xmlns:a16="http://schemas.microsoft.com/office/drawing/2014/main" id="{87C2C416-5F19-A287-EE4F-F5BA3B6012DF}"/>
              </a:ext>
            </a:extLst>
          </p:cNvPr>
          <p:cNvSpPr txBox="1"/>
          <p:nvPr userDrawn="1"/>
        </p:nvSpPr>
        <p:spPr>
          <a:xfrm>
            <a:off x="320189" y="4281614"/>
            <a:ext cx="5775811" cy="646331"/>
          </a:xfrm>
          <a:prstGeom prst="rect">
            <a:avLst/>
          </a:prstGeom>
          <a:noFill/>
        </p:spPr>
        <p:txBody>
          <a:bodyPr wrap="square" rtlCol="0">
            <a:spAutoFit/>
          </a:bodyPr>
          <a:lstStyle/>
          <a:p>
            <a:r>
              <a:rPr lang="en-GB" sz="1800" b="1" dirty="0">
                <a:solidFill>
                  <a:schemeClr val="bg1"/>
                </a:solidFill>
                <a:latin typeface="Arial" panose="020B0604020202020204" pitchFamily="34" charset="0"/>
                <a:cs typeface="Arial" panose="020B0604020202020204" pitchFamily="34" charset="0"/>
              </a:rPr>
              <a:t>Open throughout the year</a:t>
            </a:r>
          </a:p>
          <a:p>
            <a:r>
              <a:rPr lang="en-GB" sz="1800" b="1" dirty="0">
                <a:solidFill>
                  <a:schemeClr val="bg1"/>
                </a:solidFill>
                <a:latin typeface="Arial" panose="020B0604020202020204" pitchFamily="34" charset="0"/>
                <a:cs typeface="Arial" panose="020B0604020202020204" pitchFamily="34" charset="0"/>
              </a:rPr>
              <a:t>Monday – Friday 10.00 – 17.00 </a:t>
            </a:r>
          </a:p>
        </p:txBody>
      </p:sp>
      <p:sp>
        <p:nvSpPr>
          <p:cNvPr id="20" name="TextBox 19">
            <a:extLst>
              <a:ext uri="{FF2B5EF4-FFF2-40B4-BE49-F238E27FC236}">
                <a16:creationId xmlns:a16="http://schemas.microsoft.com/office/drawing/2014/main" id="{50124477-269C-D01F-538A-301FFE502F1A}"/>
              </a:ext>
            </a:extLst>
          </p:cNvPr>
          <p:cNvSpPr txBox="1"/>
          <p:nvPr userDrawn="1"/>
        </p:nvSpPr>
        <p:spPr>
          <a:xfrm>
            <a:off x="320189" y="5712322"/>
            <a:ext cx="6154056" cy="923330"/>
          </a:xfrm>
          <a:prstGeom prst="rect">
            <a:avLst/>
          </a:prstGeom>
          <a:noFill/>
        </p:spPr>
        <p:txBody>
          <a:bodyPr wrap="square">
            <a:spAutoFit/>
          </a:bodyPr>
          <a:lstStyle/>
          <a:p>
            <a:r>
              <a:rPr lang="en-GB" sz="1800" b="1" dirty="0">
                <a:solidFill>
                  <a:schemeClr val="bg1"/>
                </a:solidFill>
                <a:latin typeface="Arial" panose="020B0604020202020204" pitchFamily="34" charset="0"/>
                <a:cs typeface="Arial" panose="020B0604020202020204" pitchFamily="34" charset="0"/>
              </a:rPr>
              <a:t>Subscribe to our newsletter from the profile settings via your JobsLive account or follow us on social media.</a:t>
            </a:r>
          </a:p>
        </p:txBody>
      </p:sp>
      <p:sp>
        <p:nvSpPr>
          <p:cNvPr id="21" name="TextBox 20">
            <a:extLst>
              <a:ext uri="{FF2B5EF4-FFF2-40B4-BE49-F238E27FC236}">
                <a16:creationId xmlns:a16="http://schemas.microsoft.com/office/drawing/2014/main" id="{BC51BAE0-37FE-7B9C-2E8F-083F3EB24A63}"/>
              </a:ext>
            </a:extLst>
          </p:cNvPr>
          <p:cNvSpPr txBox="1"/>
          <p:nvPr userDrawn="1"/>
        </p:nvSpPr>
        <p:spPr>
          <a:xfrm>
            <a:off x="7567041" y="6169850"/>
            <a:ext cx="4679755" cy="523220"/>
          </a:xfrm>
          <a:prstGeom prst="rect">
            <a:avLst/>
          </a:prstGeom>
          <a:noFill/>
        </p:spPr>
        <p:txBody>
          <a:bodyPr wrap="square" rtlCol="0">
            <a:spAutoFit/>
          </a:bodyPr>
          <a:lstStyle/>
          <a:p>
            <a:r>
              <a:rPr lang="en-GB" sz="1400" b="1" dirty="0">
                <a:solidFill>
                  <a:schemeClr val="bg1"/>
                </a:solidFill>
              </a:rPr>
              <a:t>careers@imperial.ac.uk</a:t>
            </a:r>
          </a:p>
          <a:p>
            <a:r>
              <a:rPr lang="en-GB" sz="1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+44 (0)20 7594 8024</a:t>
            </a:r>
          </a:p>
        </p:txBody>
      </p:sp>
      <p:sp>
        <p:nvSpPr>
          <p:cNvPr id="22" name="TextBox 21">
            <a:extLst>
              <a:ext uri="{FF2B5EF4-FFF2-40B4-BE49-F238E27FC236}">
                <a16:creationId xmlns:a16="http://schemas.microsoft.com/office/drawing/2014/main" id="{2A6F6E60-49C3-E429-B4D4-5B9F28D323FE}"/>
              </a:ext>
            </a:extLst>
          </p:cNvPr>
          <p:cNvSpPr txBox="1"/>
          <p:nvPr userDrawn="1"/>
        </p:nvSpPr>
        <p:spPr>
          <a:xfrm>
            <a:off x="8727482" y="3692423"/>
            <a:ext cx="2868108" cy="307777"/>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@ic_careers</a:t>
            </a:r>
          </a:p>
        </p:txBody>
      </p:sp>
      <p:sp>
        <p:nvSpPr>
          <p:cNvPr id="23" name="TextBox 22">
            <a:extLst>
              <a:ext uri="{FF2B5EF4-FFF2-40B4-BE49-F238E27FC236}">
                <a16:creationId xmlns:a16="http://schemas.microsoft.com/office/drawing/2014/main" id="{D37D9DA9-A355-DBD1-78F6-3E1A6C528CBF}"/>
              </a:ext>
            </a:extLst>
          </p:cNvPr>
          <p:cNvSpPr txBox="1"/>
          <p:nvPr userDrawn="1"/>
        </p:nvSpPr>
        <p:spPr>
          <a:xfrm>
            <a:off x="8727481" y="4697412"/>
            <a:ext cx="3149600"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a:t>
            </a:r>
            <a:r>
              <a:rPr lang="en-GB" sz="1400" b="1" dirty="0" err="1">
                <a:solidFill>
                  <a:schemeClr val="bg1"/>
                </a:solidFill>
                <a:latin typeface="Arial" panose="020B0604020202020204" pitchFamily="34" charset="0"/>
                <a:cs typeface="Arial" panose="020B0604020202020204" pitchFamily="34" charset="0"/>
              </a:rPr>
              <a:t>imperialcareersevents</a:t>
            </a:r>
            <a:endParaRPr lang="en-GB" sz="1400" b="1" dirty="0">
              <a:solidFill>
                <a:schemeClr val="bg1"/>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7BC3040-6346-2779-7695-C02327B9325A}"/>
              </a:ext>
            </a:extLst>
          </p:cNvPr>
          <p:cNvSpPr txBox="1"/>
          <p:nvPr userDrawn="1"/>
        </p:nvSpPr>
        <p:spPr>
          <a:xfrm>
            <a:off x="8727482" y="5697413"/>
            <a:ext cx="3144329" cy="307777"/>
          </a:xfrm>
          <a:prstGeom prst="rect">
            <a:avLst/>
          </a:prstGeom>
          <a:noFill/>
        </p:spPr>
        <p:txBody>
          <a:bodyPr wrap="square">
            <a:spAutoFit/>
          </a:bodyPr>
          <a:lstStyle/>
          <a:p>
            <a:r>
              <a:rPr lang="en-GB" sz="1400" b="1" dirty="0">
                <a:solidFill>
                  <a:schemeClr val="bg1"/>
                </a:solidFill>
                <a:latin typeface="Arial" panose="020B0604020202020204" pitchFamily="34" charset="0"/>
                <a:cs typeface="Arial" panose="020B0604020202020204" pitchFamily="34" charset="0"/>
              </a:rPr>
              <a:t>@imperialcareers</a:t>
            </a:r>
          </a:p>
        </p:txBody>
      </p:sp>
    </p:spTree>
    <p:extLst>
      <p:ext uri="{BB962C8B-B14F-4D97-AF65-F5344CB8AC3E}">
        <p14:creationId xmlns:p14="http://schemas.microsoft.com/office/powerpoint/2010/main" val="20598557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1961-1547-DA4F-AE19-BB704745D3C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48F83180-551D-FD48-8871-1CDC39F52159}"/>
              </a:ext>
            </a:extLst>
          </p:cNvPr>
          <p:cNvSpPr>
            <a:spLocks noGrp="1"/>
          </p:cNvSpPr>
          <p:nvPr>
            <p:ph type="sldNum" sz="quarter" idx="12"/>
          </p:nvPr>
        </p:nvSpPr>
        <p:spPr>
          <a:xfrm>
            <a:off x="8610600" y="6356351"/>
            <a:ext cx="2743200" cy="365125"/>
          </a:xfrm>
          <a:prstGeom prst="rect">
            <a:avLst/>
          </a:prstGeom>
        </p:spPr>
        <p:txBody>
          <a:bodyPr/>
          <a:lstStyle/>
          <a:p>
            <a:fld id="{CA1A6C3B-0BE4-8A47-BADE-A8B46A571A97}" type="slidenum">
              <a:rPr lang="en-US" smtClean="0"/>
              <a:t>‹#›</a:t>
            </a:fld>
            <a:endParaRPr lang="en-US"/>
          </a:p>
        </p:txBody>
      </p:sp>
    </p:spTree>
    <p:extLst>
      <p:ext uri="{BB962C8B-B14F-4D97-AF65-F5344CB8AC3E}">
        <p14:creationId xmlns:p14="http://schemas.microsoft.com/office/powerpoint/2010/main" val="1500600468"/>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3" name="Picture 2" descr="A group of women looking at a computer&#10;&#10;Description automatically generated">
            <a:extLst>
              <a:ext uri="{FF2B5EF4-FFF2-40B4-BE49-F238E27FC236}">
                <a16:creationId xmlns:a16="http://schemas.microsoft.com/office/drawing/2014/main" id="{7FF8E19E-7C51-2D2C-254E-F363C418DE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5765729" cy="1847942"/>
          </a:xfrm>
        </p:spPr>
        <p:txBody>
          <a:bodyPr anchor="b"/>
          <a:lstStyle>
            <a:lvl1pPr algn="l">
              <a:lnSpc>
                <a:spcPct val="80000"/>
              </a:lnSpc>
              <a:defRPr sz="5000">
                <a:solidFill>
                  <a:srgbClr val="98FB98"/>
                </a:solidFill>
              </a:defRPr>
            </a:lvl1pPr>
          </a:lstStyle>
          <a:p>
            <a:r>
              <a:rPr lang="en-GB"/>
              <a:t>Click to edit Master title style</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448111"/>
            <a:ext cx="5765729" cy="1113560"/>
          </a:xfrm>
        </p:spPr>
        <p:txBody>
          <a:bodyPr/>
          <a:lstStyle>
            <a:lvl1pPr marL="0" indent="0" algn="l">
              <a:buNone/>
              <a:defRPr sz="2500">
                <a:solidFill>
                  <a:srgbClr val="98FB98"/>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941013016"/>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8E19E-7C51-2D2C-254E-F363C418DE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5765729" cy="1847942"/>
          </a:xfrm>
        </p:spPr>
        <p:txBody>
          <a:bodyPr anchor="b"/>
          <a:lstStyle>
            <a:lvl1pPr algn="l">
              <a:lnSpc>
                <a:spcPct val="80000"/>
              </a:lnSpc>
              <a:defRPr sz="5000">
                <a:solidFill>
                  <a:srgbClr val="98FB98"/>
                </a:solidFill>
              </a:defRPr>
            </a:lvl1pPr>
          </a:lstStyle>
          <a:p>
            <a:r>
              <a:rPr lang="en-GB"/>
              <a:t>Click to edit Master title style</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448111"/>
            <a:ext cx="5765729" cy="1113560"/>
          </a:xfrm>
        </p:spPr>
        <p:txBody>
          <a:bodyPr/>
          <a:lstStyle>
            <a:lvl1pPr marL="0" indent="0" algn="l">
              <a:buNone/>
              <a:defRPr sz="2500">
                <a:solidFill>
                  <a:srgbClr val="98FB98"/>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358977362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8E19E-7C51-2D2C-254E-F363C418DE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5765729" cy="1847942"/>
          </a:xfrm>
        </p:spPr>
        <p:txBody>
          <a:bodyPr anchor="b"/>
          <a:lstStyle>
            <a:lvl1pPr algn="l">
              <a:lnSpc>
                <a:spcPct val="80000"/>
              </a:lnSpc>
              <a:defRPr sz="5000">
                <a:solidFill>
                  <a:srgbClr val="98FB98"/>
                </a:solidFill>
              </a:defRPr>
            </a:lvl1pPr>
          </a:lstStyle>
          <a:p>
            <a:r>
              <a:rPr lang="en-GB"/>
              <a:t>Click to edit Master title style</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448111"/>
            <a:ext cx="5765729" cy="1113560"/>
          </a:xfrm>
        </p:spPr>
        <p:txBody>
          <a:bodyPr/>
          <a:lstStyle>
            <a:lvl1pPr marL="0" indent="0" algn="l">
              <a:buNone/>
              <a:defRPr sz="2500">
                <a:solidFill>
                  <a:srgbClr val="98FB98"/>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36560720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8E19E-7C51-2D2C-254E-F363C418DE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5765729" cy="1847942"/>
          </a:xfrm>
        </p:spPr>
        <p:txBody>
          <a:bodyPr anchor="b"/>
          <a:lstStyle>
            <a:lvl1pPr algn="l">
              <a:lnSpc>
                <a:spcPct val="80000"/>
              </a:lnSpc>
              <a:defRPr sz="5000">
                <a:solidFill>
                  <a:srgbClr val="98FB98"/>
                </a:solidFill>
              </a:defRPr>
            </a:lvl1pPr>
          </a:lstStyle>
          <a:p>
            <a:r>
              <a:rPr lang="en-GB"/>
              <a:t>Click to edit Master title style</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448111"/>
            <a:ext cx="5765729" cy="1113560"/>
          </a:xfrm>
        </p:spPr>
        <p:txBody>
          <a:bodyPr/>
          <a:lstStyle>
            <a:lvl1pPr marL="0" indent="0" algn="l">
              <a:buNone/>
              <a:defRPr sz="2500">
                <a:solidFill>
                  <a:srgbClr val="98FB98"/>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3421901400"/>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F8E19E-7C51-2D2C-254E-F363C418DE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5765729" cy="1847942"/>
          </a:xfrm>
        </p:spPr>
        <p:txBody>
          <a:bodyPr anchor="b"/>
          <a:lstStyle>
            <a:lvl1pPr algn="l">
              <a:lnSpc>
                <a:spcPct val="80000"/>
              </a:lnSpc>
              <a:defRPr sz="5000">
                <a:solidFill>
                  <a:srgbClr val="98FB98"/>
                </a:solidFill>
              </a:defRPr>
            </a:lvl1pPr>
          </a:lstStyle>
          <a:p>
            <a:r>
              <a:rPr lang="en-GB"/>
              <a:t>Click to edit Master title style</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448111"/>
            <a:ext cx="5765729" cy="1113560"/>
          </a:xfrm>
        </p:spPr>
        <p:txBody>
          <a:bodyPr/>
          <a:lstStyle>
            <a:lvl1pPr marL="0" indent="0" algn="l">
              <a:buNone/>
              <a:defRPr sz="2500">
                <a:solidFill>
                  <a:srgbClr val="98FB98"/>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472144587"/>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FF03D7B-FDD4-E584-FF7F-85B61DBDBF57}"/>
              </a:ext>
            </a:extLst>
          </p:cNvPr>
          <p:cNvSpPr>
            <a:spLocks noGrp="1"/>
          </p:cNvSpPr>
          <p:nvPr>
            <p:ph type="dt" sz="half" idx="10"/>
          </p:nvPr>
        </p:nvSpPr>
        <p:spPr/>
        <p:txBody>
          <a:bodyPr/>
          <a:lstStyle/>
          <a:p>
            <a:fld id="{6919DB69-AAB9-41F8-8AC3-5FBA287FE411}" type="datetime1">
              <a:rPr lang="en-GB" smtClean="0"/>
              <a:t>08/10/2025</a:t>
            </a:fld>
            <a:endParaRPr lang="en-GB"/>
          </a:p>
        </p:txBody>
      </p:sp>
      <p:sp>
        <p:nvSpPr>
          <p:cNvPr id="4" name="Footer Placeholder 3">
            <a:extLst>
              <a:ext uri="{FF2B5EF4-FFF2-40B4-BE49-F238E27FC236}">
                <a16:creationId xmlns:a16="http://schemas.microsoft.com/office/drawing/2014/main" id="{DBFAF55D-54B5-00CD-D2E1-5B3F78E9B322}"/>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A9D0E9A7-A644-5B35-5AC7-1727064E8005}"/>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58F9119D-CAE4-5005-6083-D697CADB9E58}"/>
              </a:ext>
            </a:extLst>
          </p:cNvPr>
          <p:cNvSpPr>
            <a:spLocks noGrp="1"/>
          </p:cNvSpPr>
          <p:nvPr>
            <p:ph sz="quarter" idx="13"/>
          </p:nvPr>
        </p:nvSpPr>
        <p:spPr>
          <a:xfrm>
            <a:off x="325799" y="997078"/>
            <a:ext cx="11404881" cy="512363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0B761444-3AC0-26F8-272C-373B91B8F74F}"/>
              </a:ext>
            </a:extLst>
          </p:cNvPr>
          <p:cNvSpPr>
            <a:spLocks noGrp="1"/>
          </p:cNvSpPr>
          <p:nvPr>
            <p:ph type="title"/>
          </p:nvPr>
        </p:nvSpPr>
        <p:spPr>
          <a:xfrm>
            <a:off x="325800" y="252000"/>
            <a:ext cx="11540763" cy="378044"/>
          </a:xfrm>
        </p:spPr>
        <p:txBody>
          <a:bodyPr/>
          <a:lstStyle/>
          <a:p>
            <a:r>
              <a:rPr lang="en-GB"/>
              <a:t>Click to edit Master title style</a:t>
            </a:r>
          </a:p>
        </p:txBody>
      </p:sp>
    </p:spTree>
    <p:extLst>
      <p:ext uri="{BB962C8B-B14F-4D97-AF65-F5344CB8AC3E}">
        <p14:creationId xmlns:p14="http://schemas.microsoft.com/office/powerpoint/2010/main" val="298315275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F5F5F5"/>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FF03D7B-FDD4-E584-FF7F-85B61DBDBF57}"/>
              </a:ext>
            </a:extLst>
          </p:cNvPr>
          <p:cNvSpPr>
            <a:spLocks noGrp="1"/>
          </p:cNvSpPr>
          <p:nvPr>
            <p:ph type="dt" sz="half" idx="10"/>
          </p:nvPr>
        </p:nvSpPr>
        <p:spPr/>
        <p:txBody>
          <a:bodyPr/>
          <a:lstStyle/>
          <a:p>
            <a:fld id="{3B2669B1-D9BF-4684-8FBB-833E6199041E}" type="datetime1">
              <a:rPr lang="en-GB" smtClean="0"/>
              <a:t>08/10/2025</a:t>
            </a:fld>
            <a:endParaRPr lang="en-GB"/>
          </a:p>
        </p:txBody>
      </p:sp>
      <p:sp>
        <p:nvSpPr>
          <p:cNvPr id="4" name="Footer Placeholder 3">
            <a:extLst>
              <a:ext uri="{FF2B5EF4-FFF2-40B4-BE49-F238E27FC236}">
                <a16:creationId xmlns:a16="http://schemas.microsoft.com/office/drawing/2014/main" id="{DBFAF55D-54B5-00CD-D2E1-5B3F78E9B322}"/>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A9D0E9A7-A644-5B35-5AC7-1727064E8005}"/>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58F9119D-CAE4-5005-6083-D697CADB9E58}"/>
              </a:ext>
            </a:extLst>
          </p:cNvPr>
          <p:cNvSpPr>
            <a:spLocks noGrp="1"/>
          </p:cNvSpPr>
          <p:nvPr>
            <p:ph sz="quarter" idx="13"/>
          </p:nvPr>
        </p:nvSpPr>
        <p:spPr>
          <a:xfrm>
            <a:off x="325799" y="997078"/>
            <a:ext cx="11404881" cy="5123635"/>
          </a:xfrm>
        </p:spPr>
        <p:txBody>
          <a:bodyPr/>
          <a:lstStyle>
            <a:lvl3pPr>
              <a:buClr>
                <a:srgbClr val="006400"/>
              </a:buClr>
              <a:defRPr/>
            </a:lvl3pPr>
            <a:lvl4pPr>
              <a:buClr>
                <a:srgbClr val="006400"/>
              </a:buClr>
              <a:defRPr/>
            </a:lvl4pPr>
            <a:lvl5pPr>
              <a:buClr>
                <a:srgbClr val="006400"/>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0B761444-3AC0-26F8-272C-373B91B8F74F}"/>
              </a:ext>
            </a:extLst>
          </p:cNvPr>
          <p:cNvSpPr>
            <a:spLocks noGrp="1"/>
          </p:cNvSpPr>
          <p:nvPr>
            <p:ph type="title"/>
          </p:nvPr>
        </p:nvSpPr>
        <p:spPr>
          <a:xfrm>
            <a:off x="325800" y="252000"/>
            <a:ext cx="11540763" cy="378044"/>
          </a:xfrm>
        </p:spPr>
        <p:txBody>
          <a:bodyPr/>
          <a:lstStyle>
            <a:lvl1pPr>
              <a:defRPr>
                <a:solidFill>
                  <a:srgbClr val="006400"/>
                </a:solidFill>
              </a:defRPr>
            </a:lvl1pPr>
          </a:lstStyle>
          <a:p>
            <a:r>
              <a:rPr lang="en-GB"/>
              <a:t>Click to edit Master title style</a:t>
            </a:r>
          </a:p>
        </p:txBody>
      </p:sp>
    </p:spTree>
    <p:extLst>
      <p:ext uri="{BB962C8B-B14F-4D97-AF65-F5344CB8AC3E}">
        <p14:creationId xmlns:p14="http://schemas.microsoft.com/office/powerpoint/2010/main" val="343607142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39296" y="1115988"/>
            <a:ext cx="11040000" cy="630000"/>
          </a:xfrm>
        </p:spPr>
        <p:txBody>
          <a:bodyPr anchor="t">
            <a:noAutofit/>
          </a:bodyPr>
          <a:lstStyle>
            <a:lvl1pPr>
              <a:defRPr sz="3200" b="1">
                <a:solidFill>
                  <a:srgbClr val="005C84"/>
                </a:solidFill>
                <a:latin typeface="Lucida Sans" panose="020B0602030504020204" pitchFamily="34" charset="0"/>
              </a:defRPr>
            </a:lvl1pPr>
          </a:lstStyle>
          <a:p>
            <a:r>
              <a:rPr lang="en-US"/>
              <a:t>Click to edit Master 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1371" y="470885"/>
            <a:ext cx="2102400" cy="413071"/>
          </a:xfrm>
          <a:prstGeom prst="rect">
            <a:avLst/>
          </a:prstGeom>
        </p:spPr>
      </p:pic>
    </p:spTree>
    <p:extLst>
      <p:ext uri="{BB962C8B-B14F-4D97-AF65-F5344CB8AC3E}">
        <p14:creationId xmlns:p14="http://schemas.microsoft.com/office/powerpoint/2010/main" val="32400687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98FB98"/>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FF03D7B-FDD4-E584-FF7F-85B61DBDBF57}"/>
              </a:ext>
            </a:extLst>
          </p:cNvPr>
          <p:cNvSpPr>
            <a:spLocks noGrp="1"/>
          </p:cNvSpPr>
          <p:nvPr>
            <p:ph type="dt" sz="half" idx="10"/>
          </p:nvPr>
        </p:nvSpPr>
        <p:spPr/>
        <p:txBody>
          <a:bodyPr/>
          <a:lstStyle/>
          <a:p>
            <a:fld id="{CD3FADFC-007B-4D6A-8167-519F82C6EA69}" type="datetime1">
              <a:rPr lang="en-GB" smtClean="0"/>
              <a:t>08/10/2025</a:t>
            </a:fld>
            <a:endParaRPr lang="en-GB"/>
          </a:p>
        </p:txBody>
      </p:sp>
      <p:sp>
        <p:nvSpPr>
          <p:cNvPr id="4" name="Footer Placeholder 3">
            <a:extLst>
              <a:ext uri="{FF2B5EF4-FFF2-40B4-BE49-F238E27FC236}">
                <a16:creationId xmlns:a16="http://schemas.microsoft.com/office/drawing/2014/main" id="{DBFAF55D-54B5-00CD-D2E1-5B3F78E9B322}"/>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A9D0E9A7-A644-5B35-5AC7-1727064E8005}"/>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58F9119D-CAE4-5005-6083-D697CADB9E58}"/>
              </a:ext>
            </a:extLst>
          </p:cNvPr>
          <p:cNvSpPr>
            <a:spLocks noGrp="1"/>
          </p:cNvSpPr>
          <p:nvPr>
            <p:ph sz="quarter" idx="13"/>
          </p:nvPr>
        </p:nvSpPr>
        <p:spPr>
          <a:xfrm>
            <a:off x="325799" y="997078"/>
            <a:ext cx="11404881" cy="5123635"/>
          </a:xfrm>
        </p:spPr>
        <p:txBody>
          <a:bodyPr/>
          <a:lstStyle>
            <a:lvl3pPr>
              <a:buClr>
                <a:srgbClr val="006400"/>
              </a:buClr>
              <a:defRPr/>
            </a:lvl3pPr>
            <a:lvl4pPr>
              <a:buClr>
                <a:srgbClr val="006400"/>
              </a:buClr>
              <a:defRPr/>
            </a:lvl4pPr>
            <a:lvl5pPr>
              <a:buClr>
                <a:srgbClr val="006400"/>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0B761444-3AC0-26F8-272C-373B91B8F74F}"/>
              </a:ext>
            </a:extLst>
          </p:cNvPr>
          <p:cNvSpPr>
            <a:spLocks noGrp="1"/>
          </p:cNvSpPr>
          <p:nvPr>
            <p:ph type="title"/>
          </p:nvPr>
        </p:nvSpPr>
        <p:spPr>
          <a:xfrm>
            <a:off x="325800" y="252000"/>
            <a:ext cx="11540763" cy="378044"/>
          </a:xfrm>
        </p:spPr>
        <p:txBody>
          <a:bodyPr/>
          <a:lstStyle>
            <a:lvl1pPr>
              <a:defRPr>
                <a:solidFill>
                  <a:schemeClr val="tx1"/>
                </a:solidFill>
              </a:defRPr>
            </a:lvl1pPr>
          </a:lstStyle>
          <a:p>
            <a:r>
              <a:rPr lang="en-GB"/>
              <a:t>Click to edit Master title style</a:t>
            </a:r>
          </a:p>
        </p:txBody>
      </p:sp>
    </p:spTree>
    <p:extLst>
      <p:ext uri="{BB962C8B-B14F-4D97-AF65-F5344CB8AC3E}">
        <p14:creationId xmlns:p14="http://schemas.microsoft.com/office/powerpoint/2010/main" val="101708136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6400"/>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FF03D7B-FDD4-E584-FF7F-85B61DBDBF57}"/>
              </a:ext>
            </a:extLst>
          </p:cNvPr>
          <p:cNvSpPr>
            <a:spLocks noGrp="1"/>
          </p:cNvSpPr>
          <p:nvPr>
            <p:ph type="dt" sz="half" idx="10"/>
          </p:nvPr>
        </p:nvSpPr>
        <p:spPr/>
        <p:txBody>
          <a:bodyPr/>
          <a:lstStyle>
            <a:lvl1pPr>
              <a:defRPr>
                <a:solidFill>
                  <a:schemeClr val="bg1"/>
                </a:solidFill>
              </a:defRPr>
            </a:lvl1pPr>
          </a:lstStyle>
          <a:p>
            <a:fld id="{08F48EB2-625B-46F2-A319-83ABCE812C70}" type="datetime1">
              <a:rPr lang="en-GB" smtClean="0"/>
              <a:t>08/10/2025</a:t>
            </a:fld>
            <a:endParaRPr lang="en-GB"/>
          </a:p>
        </p:txBody>
      </p:sp>
      <p:sp>
        <p:nvSpPr>
          <p:cNvPr id="4" name="Footer Placeholder 3">
            <a:extLst>
              <a:ext uri="{FF2B5EF4-FFF2-40B4-BE49-F238E27FC236}">
                <a16:creationId xmlns:a16="http://schemas.microsoft.com/office/drawing/2014/main" id="{DBFAF55D-54B5-00CD-D2E1-5B3F78E9B322}"/>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p>
        </p:txBody>
      </p:sp>
      <p:sp>
        <p:nvSpPr>
          <p:cNvPr id="5" name="Slide Number Placeholder 4">
            <a:extLst>
              <a:ext uri="{FF2B5EF4-FFF2-40B4-BE49-F238E27FC236}">
                <a16:creationId xmlns:a16="http://schemas.microsoft.com/office/drawing/2014/main" id="{A9D0E9A7-A644-5B35-5AC7-1727064E8005}"/>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58F9119D-CAE4-5005-6083-D697CADB9E58}"/>
              </a:ext>
            </a:extLst>
          </p:cNvPr>
          <p:cNvSpPr>
            <a:spLocks noGrp="1"/>
          </p:cNvSpPr>
          <p:nvPr>
            <p:ph sz="quarter" idx="13"/>
          </p:nvPr>
        </p:nvSpPr>
        <p:spPr>
          <a:xfrm>
            <a:off x="325799" y="997078"/>
            <a:ext cx="11404881" cy="51236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1">
            <a:extLst>
              <a:ext uri="{FF2B5EF4-FFF2-40B4-BE49-F238E27FC236}">
                <a16:creationId xmlns:a16="http://schemas.microsoft.com/office/drawing/2014/main" id="{0B761444-3AC0-26F8-272C-373B91B8F74F}"/>
              </a:ext>
            </a:extLst>
          </p:cNvPr>
          <p:cNvSpPr>
            <a:spLocks noGrp="1"/>
          </p:cNvSpPr>
          <p:nvPr>
            <p:ph type="title"/>
          </p:nvPr>
        </p:nvSpPr>
        <p:spPr>
          <a:xfrm>
            <a:off x="325800" y="252000"/>
            <a:ext cx="11540763" cy="378044"/>
          </a:xfrm>
        </p:spPr>
        <p:txBody>
          <a:bodyPr/>
          <a:lstStyle>
            <a:lvl1pPr>
              <a:defRPr>
                <a:solidFill>
                  <a:schemeClr val="bg1"/>
                </a:solidFill>
              </a:defRPr>
            </a:lvl1pPr>
          </a:lstStyle>
          <a:p>
            <a:r>
              <a:rPr lang="en-GB"/>
              <a:t>Click to edit Master title style</a:t>
            </a:r>
          </a:p>
        </p:txBody>
      </p:sp>
      <p:sp>
        <p:nvSpPr>
          <p:cNvPr id="2" name="TextBox 1">
            <a:extLst>
              <a:ext uri="{FF2B5EF4-FFF2-40B4-BE49-F238E27FC236}">
                <a16:creationId xmlns:a16="http://schemas.microsoft.com/office/drawing/2014/main" id="{B04CA107-A40F-B544-9C06-21885CAF301F}"/>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bg1"/>
                </a:solidFill>
                <a:latin typeface="+mj-lt"/>
              </a:rPr>
              <a:t>Imperial College London</a:t>
            </a:r>
          </a:p>
        </p:txBody>
      </p:sp>
    </p:spTree>
    <p:extLst>
      <p:ext uri="{BB962C8B-B14F-4D97-AF65-F5344CB8AC3E}">
        <p14:creationId xmlns:p14="http://schemas.microsoft.com/office/powerpoint/2010/main" val="89042892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solidFill>
                  <a:srgbClr val="232333"/>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AA5F043E-6673-4A6B-864E-2C5C7BC29B7C}" type="datetime1">
              <a:rPr lang="en-GB" smtClean="0"/>
              <a:t>08/10/2025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rgbClr val="232333"/>
                </a:solidFill>
              </a:defRPr>
            </a:lvl1pPr>
            <a:lvl2pPr>
              <a:defRPr>
                <a:solidFill>
                  <a:srgbClr val="232333"/>
                </a:solidFill>
              </a:defRPr>
            </a:lvl2pPr>
            <a:lvl3pPr>
              <a:buClr>
                <a:srgbClr val="00FF7F"/>
              </a:buClr>
              <a:defRPr>
                <a:solidFill>
                  <a:srgbClr val="232333"/>
                </a:solidFill>
              </a:defRPr>
            </a:lvl3pPr>
            <a:lvl4pPr>
              <a:buClr>
                <a:srgbClr val="00FF7F"/>
              </a:buClr>
              <a:defRPr>
                <a:solidFill>
                  <a:srgbClr val="232333"/>
                </a:solidFill>
              </a:defRPr>
            </a:lvl4pPr>
            <a:lvl5pPr>
              <a:buClr>
                <a:srgbClr val="00FF7F"/>
              </a:buClr>
              <a:defRPr>
                <a:solidFill>
                  <a:srgbClr val="23233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7525042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Agenda Smoke">
    <p:bg>
      <p:bgPr>
        <a:solidFill>
          <a:srgbClr val="F5F5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solidFill>
                  <a:srgbClr val="232333"/>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8EC63D54-BCC3-4A65-94D5-D19B2A9D305D}" type="datetime1">
              <a:rPr lang="en-GB" smtClean="0"/>
              <a:t>08/10/2025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buClr>
                <a:srgbClr val="00FF7F"/>
              </a:buClr>
              <a:defRPr>
                <a:solidFill>
                  <a:srgbClr val="232333"/>
                </a:solidFill>
              </a:defRPr>
            </a:lvl1pPr>
            <a:lvl2pPr>
              <a:buClr>
                <a:srgbClr val="00FF7F"/>
              </a:buClr>
              <a:defRPr>
                <a:solidFill>
                  <a:srgbClr val="232333"/>
                </a:solidFill>
              </a:defRPr>
            </a:lvl2pPr>
            <a:lvl3pPr>
              <a:buClr>
                <a:srgbClr val="00FF7F"/>
              </a:buClr>
              <a:defRPr>
                <a:solidFill>
                  <a:srgbClr val="232333"/>
                </a:solidFill>
              </a:defRPr>
            </a:lvl3pPr>
            <a:lvl4pPr>
              <a:buClr>
                <a:srgbClr val="00FF7F"/>
              </a:buClr>
              <a:defRPr>
                <a:solidFill>
                  <a:srgbClr val="232333"/>
                </a:solidFill>
              </a:defRPr>
            </a:lvl4pPr>
            <a:lvl5pPr>
              <a:buClr>
                <a:srgbClr val="00FF7F"/>
              </a:buClr>
              <a:defRPr>
                <a:solidFill>
                  <a:srgbClr val="23233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3962310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Khaki">
    <p:bg>
      <p:bgPr>
        <a:solidFill>
          <a:srgbClr val="98FB9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solidFill>
                  <a:srgbClr val="232333"/>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fld id="{4D856FE5-53BD-4679-BEF9-B8AAB731DB6B}" type="datetime1">
              <a:rPr lang="en-GB" smtClean="0"/>
              <a:t>08/10/2025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buClr>
                <a:srgbClr val="232333"/>
              </a:buClr>
              <a:defRPr>
                <a:solidFill>
                  <a:srgbClr val="232333"/>
                </a:solidFill>
              </a:defRPr>
            </a:lvl1pPr>
            <a:lvl2pPr>
              <a:buClr>
                <a:srgbClr val="232333"/>
              </a:buClr>
              <a:defRPr>
                <a:solidFill>
                  <a:srgbClr val="232333"/>
                </a:solidFill>
              </a:defRPr>
            </a:lvl2pPr>
            <a:lvl3pPr>
              <a:buClr>
                <a:srgbClr val="232333"/>
              </a:buClr>
              <a:defRPr>
                <a:solidFill>
                  <a:srgbClr val="232333"/>
                </a:solidFill>
              </a:defRPr>
            </a:lvl3pPr>
            <a:lvl4pPr>
              <a:buClr>
                <a:srgbClr val="232333"/>
              </a:buClr>
              <a:defRPr>
                <a:solidFill>
                  <a:srgbClr val="232333"/>
                </a:solidFill>
              </a:defRPr>
            </a:lvl4pPr>
            <a:lvl5pPr>
              <a:buClr>
                <a:srgbClr val="232333"/>
              </a:buClr>
              <a:defRPr>
                <a:solidFill>
                  <a:srgbClr val="232333"/>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881777"/>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rgbClr val="0064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bg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fld id="{F1406591-99C3-42DE-A62B-6B50F775AD4D}" type="datetime1">
              <a:rPr lang="en-GB" smtClean="0"/>
              <a:t>08/10/2025</a:t>
            </a:fld>
            <a:endParaRPr lang="en-GB"/>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Box 7">
            <a:extLst>
              <a:ext uri="{FF2B5EF4-FFF2-40B4-BE49-F238E27FC236}">
                <a16:creationId xmlns:a16="http://schemas.microsoft.com/office/drawing/2014/main" id="{F9C35426-417C-E41E-5A03-5974D3C79A08}"/>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bg1"/>
                </a:solidFill>
                <a:latin typeface="+mj-lt"/>
              </a:rPr>
              <a:t>Imperial College London</a:t>
            </a:r>
          </a:p>
        </p:txBody>
      </p:sp>
    </p:spTree>
    <p:extLst>
      <p:ext uri="{BB962C8B-B14F-4D97-AF65-F5344CB8AC3E}">
        <p14:creationId xmlns:p14="http://schemas.microsoft.com/office/powerpoint/2010/main" val="55081862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lvl3pPr>
              <a:buClr>
                <a:srgbClr val="00FF7F"/>
              </a:buClr>
              <a:defRPr/>
            </a:lvl3pPr>
            <a:lvl4pPr>
              <a:buClr>
                <a:srgbClr val="00FF7F"/>
              </a:buClr>
              <a:defRPr/>
            </a:lvl4pPr>
            <a:lvl5pPr>
              <a:buClr>
                <a:srgbClr val="00FF7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B2147032-6971-4211-8450-C96ED2EFA980}" type="datetime1">
              <a:rPr lang="en-GB" smtClean="0"/>
              <a:t>08/10/2025</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417431850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lvl3pPr>
              <a:buClr>
                <a:srgbClr val="00FF7F"/>
              </a:buClr>
              <a:defRPr/>
            </a:lvl3pPr>
            <a:lvl4pPr>
              <a:buClr>
                <a:srgbClr val="00FF7F"/>
              </a:buClr>
              <a:defRPr/>
            </a:lvl4pPr>
            <a:lvl5pPr>
              <a:buClr>
                <a:srgbClr val="00FF7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9026CEF7-72A3-441F-B2D4-8C8FBC8BD5C1}" type="datetime1">
              <a:rPr lang="en-GB" smtClean="0"/>
              <a:t>08/10/2025</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40246100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Khaki">
    <p:bg>
      <p:bgPr>
        <a:solidFill>
          <a:srgbClr val="98FB98">
            <a:alpha val="3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lvl3pPr>
              <a:buClr>
                <a:srgbClr val="006400"/>
              </a:buClr>
              <a:defRPr/>
            </a:lvl3pPr>
            <a:lvl4pPr>
              <a:buClr>
                <a:srgbClr val="006400"/>
              </a:buClr>
              <a:defRPr/>
            </a:lvl4pPr>
            <a:lvl5pPr>
              <a:buClr>
                <a:srgbClr val="006400"/>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fld id="{6EE7695B-48F2-4E4D-AE6F-57365F6CAE94}" type="datetime1">
              <a:rPr lang="en-GB" smtClean="0"/>
              <a:t>08/10/2025</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79353668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lvl3pPr>
              <a:buClr>
                <a:srgbClr val="00FF7F"/>
              </a:buClr>
              <a:defRPr/>
            </a:lvl3pPr>
            <a:lvl4pPr>
              <a:buClr>
                <a:srgbClr val="00FF7F"/>
              </a:buClr>
              <a:defRPr/>
            </a:lvl4pPr>
            <a:lvl5pPr>
              <a:buClr>
                <a:srgbClr val="00FF7F"/>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fld id="{E1EF34D9-60B4-4AD6-A9B3-C82B80011B68}" type="datetime1">
              <a:rPr lang="en-GB" smtClean="0"/>
              <a:t>08/10/2025</a:t>
            </a:fld>
            <a:endParaRPr lang="en-GB"/>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tx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3222589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82.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slideLayout" Target="../slideLayouts/slideLayout124.xml"/><Relationship Id="rId47" Type="http://schemas.openxmlformats.org/officeDocument/2006/relationships/slideLayout" Target="../slideLayouts/slideLayout129.xml"/><Relationship Id="rId50" Type="http://schemas.openxmlformats.org/officeDocument/2006/relationships/slideLayout" Target="../slideLayouts/slideLayout132.xml"/><Relationship Id="rId55" Type="http://schemas.openxmlformats.org/officeDocument/2006/relationships/slideLayout" Target="../slideLayouts/slideLayout137.xml"/><Relationship Id="rId63" Type="http://schemas.openxmlformats.org/officeDocument/2006/relationships/theme" Target="../theme/theme11.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9" Type="http://schemas.openxmlformats.org/officeDocument/2006/relationships/slideLayout" Target="../slideLayouts/slideLayout111.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53" Type="http://schemas.openxmlformats.org/officeDocument/2006/relationships/slideLayout" Target="../slideLayouts/slideLayout135.xml"/><Relationship Id="rId58" Type="http://schemas.openxmlformats.org/officeDocument/2006/relationships/slideLayout" Target="../slideLayouts/slideLayout140.xml"/><Relationship Id="rId5" Type="http://schemas.openxmlformats.org/officeDocument/2006/relationships/slideLayout" Target="../slideLayouts/slideLayout87.xml"/><Relationship Id="rId61" Type="http://schemas.openxmlformats.org/officeDocument/2006/relationships/slideLayout" Target="../slideLayouts/slideLayout143.xml"/><Relationship Id="rId19" Type="http://schemas.openxmlformats.org/officeDocument/2006/relationships/slideLayout" Target="../slideLayouts/slideLayout10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48" Type="http://schemas.openxmlformats.org/officeDocument/2006/relationships/slideLayout" Target="../slideLayouts/slideLayout130.xml"/><Relationship Id="rId56" Type="http://schemas.openxmlformats.org/officeDocument/2006/relationships/slideLayout" Target="../slideLayouts/slideLayout138.xml"/><Relationship Id="rId8" Type="http://schemas.openxmlformats.org/officeDocument/2006/relationships/slideLayout" Target="../slideLayouts/slideLayout90.xml"/><Relationship Id="rId51" Type="http://schemas.openxmlformats.org/officeDocument/2006/relationships/slideLayout" Target="../slideLayouts/slideLayout133.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slideLayout" Target="../slideLayouts/slideLayout128.xml"/><Relationship Id="rId59" Type="http://schemas.openxmlformats.org/officeDocument/2006/relationships/slideLayout" Target="../slideLayouts/slideLayout141.xml"/><Relationship Id="rId20" Type="http://schemas.openxmlformats.org/officeDocument/2006/relationships/slideLayout" Target="../slideLayouts/slideLayout102.xml"/><Relationship Id="rId41" Type="http://schemas.openxmlformats.org/officeDocument/2006/relationships/slideLayout" Target="../slideLayouts/slideLayout123.xml"/><Relationship Id="rId54" Type="http://schemas.openxmlformats.org/officeDocument/2006/relationships/slideLayout" Target="../slideLayouts/slideLayout136.xml"/><Relationship Id="rId62" Type="http://schemas.openxmlformats.org/officeDocument/2006/relationships/slideLayout" Target="../slideLayouts/slideLayout14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49" Type="http://schemas.openxmlformats.org/officeDocument/2006/relationships/slideLayout" Target="../slideLayouts/slideLayout131.xml"/><Relationship Id="rId57" Type="http://schemas.openxmlformats.org/officeDocument/2006/relationships/slideLayout" Target="../slideLayouts/slideLayout139.xml"/><Relationship Id="rId10" Type="http://schemas.openxmlformats.org/officeDocument/2006/relationships/slideLayout" Target="../slideLayouts/slideLayout92.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52" Type="http://schemas.openxmlformats.org/officeDocument/2006/relationships/slideLayout" Target="../slideLayouts/slideLayout134.xml"/><Relationship Id="rId60" Type="http://schemas.openxmlformats.org/officeDocument/2006/relationships/slideLayout" Target="../slideLayouts/slideLayout14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9" Type="http://schemas.openxmlformats.org/officeDocument/2006/relationships/slideLayout" Target="../slideLayouts/slideLayout183.xml"/><Relationship Id="rId21" Type="http://schemas.openxmlformats.org/officeDocument/2006/relationships/slideLayout" Target="../slideLayouts/slideLayout165.xml"/><Relationship Id="rId34" Type="http://schemas.openxmlformats.org/officeDocument/2006/relationships/slideLayout" Target="../slideLayouts/slideLayout178.xml"/><Relationship Id="rId42" Type="http://schemas.openxmlformats.org/officeDocument/2006/relationships/slideLayout" Target="../slideLayouts/slideLayout186.xml"/><Relationship Id="rId47" Type="http://schemas.openxmlformats.org/officeDocument/2006/relationships/slideLayout" Target="../slideLayouts/slideLayout191.xml"/><Relationship Id="rId50" Type="http://schemas.openxmlformats.org/officeDocument/2006/relationships/slideLayout" Target="../slideLayouts/slideLayout194.xml"/><Relationship Id="rId55" Type="http://schemas.openxmlformats.org/officeDocument/2006/relationships/slideLayout" Target="../slideLayouts/slideLayout199.xml"/><Relationship Id="rId63" Type="http://schemas.openxmlformats.org/officeDocument/2006/relationships/slideLayout" Target="../slideLayouts/slideLayout207.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9" Type="http://schemas.openxmlformats.org/officeDocument/2006/relationships/slideLayout" Target="../slideLayouts/slideLayout173.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40" Type="http://schemas.openxmlformats.org/officeDocument/2006/relationships/slideLayout" Target="../slideLayouts/slideLayout184.xml"/><Relationship Id="rId45" Type="http://schemas.openxmlformats.org/officeDocument/2006/relationships/slideLayout" Target="../slideLayouts/slideLayout189.xml"/><Relationship Id="rId53" Type="http://schemas.openxmlformats.org/officeDocument/2006/relationships/slideLayout" Target="../slideLayouts/slideLayout197.xml"/><Relationship Id="rId58" Type="http://schemas.openxmlformats.org/officeDocument/2006/relationships/slideLayout" Target="../slideLayouts/slideLayout202.xml"/><Relationship Id="rId5" Type="http://schemas.openxmlformats.org/officeDocument/2006/relationships/slideLayout" Target="../slideLayouts/slideLayout149.xml"/><Relationship Id="rId61" Type="http://schemas.openxmlformats.org/officeDocument/2006/relationships/slideLayout" Target="../slideLayouts/slideLayout205.xml"/><Relationship Id="rId19" Type="http://schemas.openxmlformats.org/officeDocument/2006/relationships/slideLayout" Target="../slideLayouts/slideLayout16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43" Type="http://schemas.openxmlformats.org/officeDocument/2006/relationships/slideLayout" Target="../slideLayouts/slideLayout187.xml"/><Relationship Id="rId48" Type="http://schemas.openxmlformats.org/officeDocument/2006/relationships/slideLayout" Target="../slideLayouts/slideLayout192.xml"/><Relationship Id="rId56" Type="http://schemas.openxmlformats.org/officeDocument/2006/relationships/slideLayout" Target="../slideLayouts/slideLayout200.xml"/><Relationship Id="rId64" Type="http://schemas.openxmlformats.org/officeDocument/2006/relationships/theme" Target="../theme/theme12.xml"/><Relationship Id="rId8" Type="http://schemas.openxmlformats.org/officeDocument/2006/relationships/slideLayout" Target="../slideLayouts/slideLayout152.xml"/><Relationship Id="rId51" Type="http://schemas.openxmlformats.org/officeDocument/2006/relationships/slideLayout" Target="../slideLayouts/slideLayout195.xml"/><Relationship Id="rId3" Type="http://schemas.openxmlformats.org/officeDocument/2006/relationships/slideLayout" Target="../slideLayouts/slideLayout147.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46" Type="http://schemas.openxmlformats.org/officeDocument/2006/relationships/slideLayout" Target="../slideLayouts/slideLayout190.xml"/><Relationship Id="rId59" Type="http://schemas.openxmlformats.org/officeDocument/2006/relationships/slideLayout" Target="../slideLayouts/slideLayout203.xml"/><Relationship Id="rId20" Type="http://schemas.openxmlformats.org/officeDocument/2006/relationships/slideLayout" Target="../slideLayouts/slideLayout164.xml"/><Relationship Id="rId41" Type="http://schemas.openxmlformats.org/officeDocument/2006/relationships/slideLayout" Target="../slideLayouts/slideLayout185.xml"/><Relationship Id="rId54" Type="http://schemas.openxmlformats.org/officeDocument/2006/relationships/slideLayout" Target="../slideLayouts/slideLayout198.xml"/><Relationship Id="rId62" Type="http://schemas.openxmlformats.org/officeDocument/2006/relationships/slideLayout" Target="../slideLayouts/slideLayout20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49" Type="http://schemas.openxmlformats.org/officeDocument/2006/relationships/slideLayout" Target="../slideLayouts/slideLayout193.xml"/><Relationship Id="rId57" Type="http://schemas.openxmlformats.org/officeDocument/2006/relationships/slideLayout" Target="../slideLayouts/slideLayout201.xml"/><Relationship Id="rId10" Type="http://schemas.openxmlformats.org/officeDocument/2006/relationships/slideLayout" Target="../slideLayouts/slideLayout154.xml"/><Relationship Id="rId31" Type="http://schemas.openxmlformats.org/officeDocument/2006/relationships/slideLayout" Target="../slideLayouts/slideLayout175.xml"/><Relationship Id="rId44" Type="http://schemas.openxmlformats.org/officeDocument/2006/relationships/slideLayout" Target="../slideLayouts/slideLayout188.xml"/><Relationship Id="rId52" Type="http://schemas.openxmlformats.org/officeDocument/2006/relationships/slideLayout" Target="../slideLayouts/slideLayout196.xml"/><Relationship Id="rId60" Type="http://schemas.openxmlformats.org/officeDocument/2006/relationships/slideLayout" Target="../slideLayouts/slideLayout20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theme" Target="../theme/theme13.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19" Type="http://schemas.openxmlformats.org/officeDocument/2006/relationships/image" Target="../media/image34.jpg"/><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27.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theme" Target="../theme/theme14.xml"/><Relationship Id="rId5" Type="http://schemas.openxmlformats.org/officeDocument/2006/relationships/slideLayout" Target="../slideLayouts/slideLayout229.xml"/><Relationship Id="rId4"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2.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11.gif"/><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8.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00051" y="17145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19100" y="14097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4045" r:id="rId4"/>
  </p:sldLayoutIdLst>
  <p:transition/>
  <p:hf hdr="0" dt="0"/>
  <p:txStyles>
    <p:titleStyle>
      <a:lvl1pPr algn="l" rtl="0" eaLnBrk="0" fontAlgn="base" hangingPunct="0">
        <a:spcBef>
          <a:spcPct val="0"/>
        </a:spcBef>
        <a:spcAft>
          <a:spcPct val="0"/>
        </a:spcAft>
        <a:defRPr sz="3000">
          <a:solidFill>
            <a:srgbClr val="01835F"/>
          </a:solidFill>
          <a:latin typeface="+mj-lt"/>
          <a:ea typeface="+mj-ea"/>
          <a:cs typeface="+mj-cs"/>
        </a:defRPr>
      </a:lvl1pPr>
      <a:lvl2pPr algn="l" rtl="0" eaLnBrk="0" fontAlgn="base" hangingPunct="0">
        <a:spcBef>
          <a:spcPct val="0"/>
        </a:spcBef>
        <a:spcAft>
          <a:spcPct val="0"/>
        </a:spcAft>
        <a:defRPr sz="3000">
          <a:solidFill>
            <a:srgbClr val="01835F"/>
          </a:solidFill>
          <a:latin typeface="Arial" charset="0"/>
        </a:defRPr>
      </a:lvl2pPr>
      <a:lvl3pPr algn="l" rtl="0" eaLnBrk="0" fontAlgn="base" hangingPunct="0">
        <a:spcBef>
          <a:spcPct val="0"/>
        </a:spcBef>
        <a:spcAft>
          <a:spcPct val="0"/>
        </a:spcAft>
        <a:defRPr sz="3000">
          <a:solidFill>
            <a:srgbClr val="01835F"/>
          </a:solidFill>
          <a:latin typeface="Arial" charset="0"/>
        </a:defRPr>
      </a:lvl3pPr>
      <a:lvl4pPr algn="l" rtl="0" eaLnBrk="0" fontAlgn="base" hangingPunct="0">
        <a:spcBef>
          <a:spcPct val="0"/>
        </a:spcBef>
        <a:spcAft>
          <a:spcPct val="0"/>
        </a:spcAft>
        <a:defRPr sz="3000">
          <a:solidFill>
            <a:srgbClr val="01835F"/>
          </a:solidFill>
          <a:latin typeface="Arial" charset="0"/>
        </a:defRPr>
      </a:lvl4pPr>
      <a:lvl5pPr algn="l" rtl="0" eaLnBrk="0" fontAlgn="base" hangingPunct="0">
        <a:spcBef>
          <a:spcPct val="0"/>
        </a:spcBef>
        <a:spcAft>
          <a:spcPct val="0"/>
        </a:spcAft>
        <a:defRPr sz="3000">
          <a:solidFill>
            <a:srgbClr val="01835F"/>
          </a:solidFill>
          <a:latin typeface="Arial" charset="0"/>
        </a:defRPr>
      </a:lvl5pPr>
      <a:lvl6pPr marL="457200" algn="l" rtl="0" eaLnBrk="0" fontAlgn="base" hangingPunct="0">
        <a:spcBef>
          <a:spcPct val="0"/>
        </a:spcBef>
        <a:spcAft>
          <a:spcPct val="0"/>
        </a:spcAft>
        <a:defRPr sz="3000">
          <a:solidFill>
            <a:srgbClr val="01835F"/>
          </a:solidFill>
          <a:latin typeface="Arial" charset="0"/>
        </a:defRPr>
      </a:lvl6pPr>
      <a:lvl7pPr marL="914400" algn="l" rtl="0" eaLnBrk="0" fontAlgn="base" hangingPunct="0">
        <a:spcBef>
          <a:spcPct val="0"/>
        </a:spcBef>
        <a:spcAft>
          <a:spcPct val="0"/>
        </a:spcAft>
        <a:defRPr sz="3000">
          <a:solidFill>
            <a:srgbClr val="01835F"/>
          </a:solidFill>
          <a:latin typeface="Arial" charset="0"/>
        </a:defRPr>
      </a:lvl7pPr>
      <a:lvl8pPr marL="1371600" algn="l" rtl="0" eaLnBrk="0" fontAlgn="base" hangingPunct="0">
        <a:spcBef>
          <a:spcPct val="0"/>
        </a:spcBef>
        <a:spcAft>
          <a:spcPct val="0"/>
        </a:spcAft>
        <a:defRPr sz="3000">
          <a:solidFill>
            <a:srgbClr val="01835F"/>
          </a:solidFill>
          <a:latin typeface="Arial" charset="0"/>
        </a:defRPr>
      </a:lvl8pPr>
      <a:lvl9pPr marL="1828800" algn="l" rtl="0" eaLnBrk="0" fontAlgn="base" hangingPunct="0">
        <a:spcBef>
          <a:spcPct val="0"/>
        </a:spcBef>
        <a:spcAft>
          <a:spcPct val="0"/>
        </a:spcAft>
        <a:defRPr sz="3000">
          <a:solidFill>
            <a:srgbClr val="01835F"/>
          </a:solidFill>
          <a:latin typeface="Arial" charset="0"/>
        </a:defRPr>
      </a:lvl9pPr>
    </p:titleStyle>
    <p:bodyStyle>
      <a:lvl1pPr marL="342900" indent="-342900" algn="l" rtl="0" eaLnBrk="0" fontAlgn="base" hangingPunct="0">
        <a:spcBef>
          <a:spcPct val="20000"/>
        </a:spcBef>
        <a:spcAft>
          <a:spcPct val="0"/>
        </a:spcAft>
        <a:buChar char="•"/>
        <a:defRPr sz="3000">
          <a:solidFill>
            <a:srgbClr val="0E207F"/>
          </a:solidFill>
          <a:latin typeface="+mn-lt"/>
          <a:ea typeface="+mn-ea"/>
          <a:cs typeface="+mn-cs"/>
        </a:defRPr>
      </a:lvl1pPr>
      <a:lvl2pPr marL="742950" indent="-285750" algn="l" rtl="0" eaLnBrk="0" fontAlgn="base" hangingPunct="0">
        <a:spcBef>
          <a:spcPct val="20000"/>
        </a:spcBef>
        <a:spcAft>
          <a:spcPct val="0"/>
        </a:spcAft>
        <a:buChar char="–"/>
        <a:defRPr sz="2400">
          <a:solidFill>
            <a:srgbClr val="0E207F"/>
          </a:solidFill>
          <a:latin typeface="+mn-lt"/>
        </a:defRPr>
      </a:lvl2pPr>
      <a:lvl3pPr marL="1143000" indent="-228600" algn="l" rtl="0" eaLnBrk="0" fontAlgn="base" hangingPunct="0">
        <a:spcBef>
          <a:spcPct val="20000"/>
        </a:spcBef>
        <a:spcAft>
          <a:spcPct val="0"/>
        </a:spcAft>
        <a:buChar char="•"/>
        <a:defRPr sz="1400">
          <a:solidFill>
            <a:srgbClr val="0E207F"/>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7B3855-61B1-764C-909B-2902D11D86CB}"/>
              </a:ext>
            </a:extLst>
          </p:cNvPr>
          <p:cNvSpPr>
            <a:spLocks noGrp="1"/>
          </p:cNvSpPr>
          <p:nvPr>
            <p:ph type="title"/>
          </p:nvPr>
        </p:nvSpPr>
        <p:spPr>
          <a:xfrm>
            <a:off x="527050" y="535517"/>
            <a:ext cx="11137900" cy="720077"/>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B918ED57-A447-AE46-B7A8-081CBF2B0986}"/>
              </a:ext>
            </a:extLst>
          </p:cNvPr>
          <p:cNvSpPr>
            <a:spLocks noGrp="1"/>
          </p:cNvSpPr>
          <p:nvPr>
            <p:ph type="body" idx="1"/>
          </p:nvPr>
        </p:nvSpPr>
        <p:spPr>
          <a:xfrm>
            <a:off x="527051" y="1540539"/>
            <a:ext cx="11137899" cy="435133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9869751"/>
      </p:ext>
    </p:extLst>
  </p:cSld>
  <p:clrMap bg1="lt1" tx1="dk1" bg2="lt2" tx2="dk2" accent1="accent1" accent2="accent2" accent3="accent3" accent4="accent4" accent5="accent5" accent6="accent6" hlink="hlink" folHlink="folHlink"/>
  <p:sldLayoutIdLst>
    <p:sldLayoutId id="2147484060" r:id="rId1"/>
  </p:sldLayoutIdLst>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xStyles>
    <p:titleStyle>
      <a:lvl1pPr algn="l" defTabSz="6858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2" userDrawn="1">
          <p15:clr>
            <a:srgbClr val="F26B43"/>
          </p15:clr>
        </p15:guide>
        <p15:guide id="4" pos="7348" userDrawn="1">
          <p15:clr>
            <a:srgbClr val="F26B43"/>
          </p15:clr>
        </p15:guide>
        <p15:guide id="5" orient="horz" pos="337" userDrawn="1">
          <p15:clr>
            <a:srgbClr val="F26B43"/>
          </p15:clr>
        </p15:guide>
        <p15:guide id="6" orient="horz" pos="3984"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GB"/>
              <a:t>Click to edit Master title style</a:t>
            </a:r>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641349" y="6393702"/>
            <a:ext cx="1233647" cy="137270"/>
          </a:xfrm>
          <a:prstGeom prst="rect">
            <a:avLst/>
          </a:prstGeom>
        </p:spPr>
        <p:txBody>
          <a:bodyPr vert="horz" lIns="0" tIns="0" rIns="0" bIns="0" rtlCol="0" anchor="b">
            <a:noAutofit/>
          </a:bodyPr>
          <a:lstStyle>
            <a:lvl1pPr algn="r">
              <a:defRPr sz="850">
                <a:solidFill>
                  <a:srgbClr val="232333"/>
                </a:solidFill>
              </a:defRPr>
            </a:lvl1pPr>
          </a:lstStyle>
          <a:p>
            <a:fld id="{AA56BCF1-84A3-4AD8-ADCE-C563375DD90E}" type="datetime1">
              <a:rPr lang="en-GB" smtClean="0"/>
              <a:t>08/10/2025</a:t>
            </a:fld>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rgbClr val="232333"/>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rgbClr val="232333"/>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p:nvSpPr>
        <p:spPr>
          <a:xfrm>
            <a:off x="326232" y="6393702"/>
            <a:ext cx="1417500" cy="137272"/>
          </a:xfrm>
          <a:prstGeom prst="rect">
            <a:avLst/>
          </a:prstGeom>
          <a:noFill/>
        </p:spPr>
        <p:txBody>
          <a:bodyPr wrap="square" lIns="0" tIns="0" rIns="0" bIns="0" rtlCol="0" anchor="b">
            <a:noAutofit/>
          </a:bodyPr>
          <a:lstStyle/>
          <a:p>
            <a:pPr algn="l"/>
            <a:r>
              <a:rPr lang="en-US" sz="850" b="0">
                <a:solidFill>
                  <a:srgbClr val="232333"/>
                </a:solidFill>
                <a:latin typeface="+mj-lt"/>
              </a:rPr>
              <a:t>Imperial College London</a:t>
            </a:r>
          </a:p>
        </p:txBody>
      </p:sp>
    </p:spTree>
    <p:extLst>
      <p:ext uri="{BB962C8B-B14F-4D97-AF65-F5344CB8AC3E}">
        <p14:creationId xmlns:p14="http://schemas.microsoft.com/office/powerpoint/2010/main" val="422622752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 id="2147483744" r:id="rId27"/>
    <p:sldLayoutId id="2147483745" r:id="rId28"/>
    <p:sldLayoutId id="2147483746" r:id="rId29"/>
    <p:sldLayoutId id="2147483747" r:id="rId30"/>
    <p:sldLayoutId id="2147483748" r:id="rId31"/>
    <p:sldLayoutId id="2147483749" r:id="rId32"/>
    <p:sldLayoutId id="2147483750" r:id="rId33"/>
    <p:sldLayoutId id="2147483751" r:id="rId34"/>
    <p:sldLayoutId id="2147483752" r:id="rId35"/>
    <p:sldLayoutId id="2147483753" r:id="rId36"/>
    <p:sldLayoutId id="2147483754" r:id="rId37"/>
    <p:sldLayoutId id="2147483755" r:id="rId38"/>
    <p:sldLayoutId id="2147483756" r:id="rId39"/>
    <p:sldLayoutId id="2147483757" r:id="rId40"/>
    <p:sldLayoutId id="2147483758" r:id="rId41"/>
    <p:sldLayoutId id="2147483759" r:id="rId42"/>
    <p:sldLayoutId id="2147483760" r:id="rId43"/>
    <p:sldLayoutId id="2147483761" r:id="rId44"/>
    <p:sldLayoutId id="2147483762" r:id="rId45"/>
    <p:sldLayoutId id="2147483763" r:id="rId46"/>
    <p:sldLayoutId id="2147483764" r:id="rId47"/>
    <p:sldLayoutId id="2147483765" r:id="rId48"/>
    <p:sldLayoutId id="2147483766" r:id="rId49"/>
    <p:sldLayoutId id="2147483767" r:id="rId50"/>
    <p:sldLayoutId id="2147483768" r:id="rId51"/>
    <p:sldLayoutId id="2147483769" r:id="rId52"/>
    <p:sldLayoutId id="2147483770" r:id="rId53"/>
    <p:sldLayoutId id="2147483771" r:id="rId54"/>
    <p:sldLayoutId id="2147483772" r:id="rId55"/>
    <p:sldLayoutId id="2147483773" r:id="rId56"/>
    <p:sldLayoutId id="2147483774" r:id="rId57"/>
    <p:sldLayoutId id="2147484054" r:id="rId58"/>
    <p:sldLayoutId id="2147484057" r:id="rId59"/>
    <p:sldLayoutId id="2147483775" r:id="rId60"/>
    <p:sldLayoutId id="2147483776" r:id="rId61"/>
    <p:sldLayoutId id="2147483777" r:id="rId62"/>
  </p:sldLayoutIdLst>
  <p:transition>
    <p:fade/>
  </p:transition>
  <p:hf hdr="0" ftr="0" dt="0"/>
  <p:txStyles>
    <p:titleStyle>
      <a:lvl1pPr algn="l" defTabSz="685765" rtl="0" eaLnBrk="1" latinLnBrk="0" hangingPunct="1">
        <a:lnSpc>
          <a:spcPct val="90000"/>
        </a:lnSpc>
        <a:spcBef>
          <a:spcPct val="0"/>
        </a:spcBef>
        <a:buNone/>
        <a:defRPr sz="2600" b="1" kern="1200">
          <a:solidFill>
            <a:srgbClr val="006400"/>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rgbClr val="00FF7F"/>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rgbClr val="00FF7F"/>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rgbClr val="00FF7F"/>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06">
          <p15:clr>
            <a:srgbClr val="F26B43"/>
          </p15:clr>
        </p15:guide>
        <p15:guide id="4" pos="7475">
          <p15:clr>
            <a:srgbClr val="F26B43"/>
          </p15:clr>
        </p15:guide>
        <p15:guide id="5" orient="horz" pos="207">
          <p15:clr>
            <a:srgbClr val="F26B43"/>
          </p15:clr>
        </p15:guide>
        <p15:guide id="6" orient="horz" pos="4114">
          <p15:clr>
            <a:srgbClr val="F26B43"/>
          </p15:clr>
        </p15:guide>
        <p15:guide id="7" orient="horz" pos="3944">
          <p15:clr>
            <a:srgbClr val="F26B43"/>
          </p15:clr>
        </p15:guide>
        <p15:guide id="8" orient="horz" pos="879">
          <p15:clr>
            <a:srgbClr val="F26B43"/>
          </p15:clr>
        </p15:guide>
        <p15:guide id="9" pos="3723">
          <p15:clr>
            <a:srgbClr val="F26B43"/>
          </p15:clr>
        </p15:guide>
        <p15:guide id="10" pos="395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18492" y="187313"/>
            <a:ext cx="11556504" cy="281604"/>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18492" y="1023567"/>
            <a:ext cx="11556504" cy="527521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9131796" y="6481862"/>
            <a:ext cx="2743200" cy="137270"/>
          </a:xfrm>
          <a:prstGeom prst="rect">
            <a:avLst/>
          </a:prstGeom>
        </p:spPr>
        <p:txBody>
          <a:bodyPr vert="horz" lIns="0" tIns="0" rIns="0" bIns="0" rtlCol="0" anchor="b">
            <a:noAutofit/>
          </a:bodyPr>
          <a:lstStyle>
            <a:lvl1pPr algn="r">
              <a:defRPr sz="703">
                <a:solidFill>
                  <a:schemeClr val="accent1"/>
                </a:solidFill>
              </a:defRPr>
            </a:lvl1pPr>
          </a:lstStyle>
          <a:p>
            <a:fld id="{1FCAE790-F898-4C2D-B09F-0E2BAF9C7248}" type="datetime1">
              <a:rPr lang="en-GB" smtClean="0"/>
              <a:t>08/10/2025</a:t>
            </a:fld>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481859"/>
            <a:ext cx="3423452" cy="137272"/>
          </a:xfrm>
          <a:prstGeom prst="rect">
            <a:avLst/>
          </a:prstGeom>
        </p:spPr>
        <p:txBody>
          <a:bodyPr vert="horz" lIns="0" tIns="0" rIns="0" bIns="0" rtlCol="0" anchor="b">
            <a:noAutofit/>
          </a:bodyPr>
          <a:lstStyle>
            <a:lvl1pPr algn="l">
              <a:defRPr sz="703">
                <a:solidFill>
                  <a:schemeClr val="accent1"/>
                </a:solidFill>
              </a:defRPr>
            </a:lvl1p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481859"/>
            <a:ext cx="318491" cy="137272"/>
          </a:xfrm>
          <a:prstGeom prst="rect">
            <a:avLst/>
          </a:prstGeom>
        </p:spPr>
        <p:txBody>
          <a:bodyPr vert="horz" lIns="0" tIns="0" rIns="0" bIns="0" rtlCol="0" anchor="b">
            <a:noAutofit/>
          </a:bodyPr>
          <a:lstStyle>
            <a:lvl1pPr algn="ctr">
              <a:defRPr sz="703" b="0">
                <a:solidFill>
                  <a:schemeClr val="accent1"/>
                </a:solidFill>
                <a:latin typeface="+mj-lt"/>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userDrawn="1"/>
        </p:nvSpPr>
        <p:spPr>
          <a:xfrm>
            <a:off x="343610" y="6481859"/>
            <a:ext cx="1417500" cy="137272"/>
          </a:xfrm>
          <a:prstGeom prst="rect">
            <a:avLst/>
          </a:prstGeom>
          <a:noFill/>
        </p:spPr>
        <p:txBody>
          <a:bodyPr wrap="square" lIns="0" tIns="0" rIns="0" bIns="0" rtlCol="0" anchor="b">
            <a:noAutofit/>
          </a:bodyPr>
          <a:lstStyle/>
          <a:p>
            <a:pPr algn="l"/>
            <a:r>
              <a:rPr lang="en-US" sz="703" b="0" dirty="0">
                <a:solidFill>
                  <a:schemeClr val="accent1"/>
                </a:solidFill>
                <a:latin typeface="+mj-lt"/>
              </a:rPr>
              <a:t>Imperial College London</a:t>
            </a:r>
          </a:p>
        </p:txBody>
      </p:sp>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656" r:id="rId1"/>
    <p:sldLayoutId id="2147483678" r:id="rId2"/>
    <p:sldLayoutId id="2147483679" r:id="rId3"/>
    <p:sldLayoutId id="2147483649" r:id="rId4"/>
    <p:sldLayoutId id="2147483657" r:id="rId5"/>
    <p:sldLayoutId id="2147483658" r:id="rId6"/>
    <p:sldLayoutId id="2147483680" r:id="rId7"/>
    <p:sldLayoutId id="2147483681" r:id="rId8"/>
    <p:sldLayoutId id="2147484082" r:id="rId9"/>
    <p:sldLayoutId id="2147483650" r:id="rId10"/>
    <p:sldLayoutId id="2147483682" r:id="rId11"/>
    <p:sldLayoutId id="2147483683" r:id="rId12"/>
    <p:sldLayoutId id="2147483652" r:id="rId13"/>
    <p:sldLayoutId id="2147483684" r:id="rId14"/>
    <p:sldLayoutId id="2147483685" r:id="rId15"/>
    <p:sldLayoutId id="2147483659" r:id="rId16"/>
    <p:sldLayoutId id="2147483686" r:id="rId17"/>
    <p:sldLayoutId id="2147483687" r:id="rId18"/>
    <p:sldLayoutId id="2147484067" r:id="rId19"/>
    <p:sldLayoutId id="2147483688" r:id="rId20"/>
    <p:sldLayoutId id="2147483689" r:id="rId21"/>
    <p:sldLayoutId id="2147484084" r:id="rId22"/>
    <p:sldLayoutId id="2147483690" r:id="rId23"/>
    <p:sldLayoutId id="2147483691" r:id="rId24"/>
    <p:sldLayoutId id="2147484083" r:id="rId25"/>
    <p:sldLayoutId id="2147484074" r:id="rId26"/>
    <p:sldLayoutId id="2147483692" r:id="rId27"/>
    <p:sldLayoutId id="2147483693" r:id="rId28"/>
    <p:sldLayoutId id="2147484073" r:id="rId29"/>
    <p:sldLayoutId id="2147484068" r:id="rId30"/>
    <p:sldLayoutId id="2147483694" r:id="rId31"/>
    <p:sldLayoutId id="2147483695" r:id="rId32"/>
    <p:sldLayoutId id="2147484076" r:id="rId33"/>
    <p:sldLayoutId id="2147483696" r:id="rId34"/>
    <p:sldLayoutId id="2147483697" r:id="rId35"/>
    <p:sldLayoutId id="2147484075" r:id="rId36"/>
    <p:sldLayoutId id="2147483698" r:id="rId37"/>
    <p:sldLayoutId id="2147483699" r:id="rId38"/>
    <p:sldLayoutId id="2147484069" r:id="rId39"/>
    <p:sldLayoutId id="2147483700" r:id="rId40"/>
    <p:sldLayoutId id="2147483701" r:id="rId41"/>
    <p:sldLayoutId id="2147484070" r:id="rId42"/>
    <p:sldLayoutId id="2147483702" r:id="rId43"/>
    <p:sldLayoutId id="2147483703" r:id="rId44"/>
    <p:sldLayoutId id="2147484071" r:id="rId45"/>
    <p:sldLayoutId id="2147483704" r:id="rId46"/>
    <p:sldLayoutId id="2147483705" r:id="rId47"/>
    <p:sldLayoutId id="2147484072" r:id="rId48"/>
    <p:sldLayoutId id="2147484078" r:id="rId49"/>
    <p:sldLayoutId id="2147483706" r:id="rId50"/>
    <p:sldLayoutId id="2147483707" r:id="rId51"/>
    <p:sldLayoutId id="2147484077" r:id="rId52"/>
    <p:sldLayoutId id="2147484079" r:id="rId53"/>
    <p:sldLayoutId id="2147484081" r:id="rId54"/>
    <p:sldLayoutId id="2147483708" r:id="rId55"/>
    <p:sldLayoutId id="2147483709" r:id="rId56"/>
    <p:sldLayoutId id="2147484080" r:id="rId57"/>
    <p:sldLayoutId id="2147483654" r:id="rId58"/>
    <p:sldLayoutId id="2147483710" r:id="rId59"/>
    <p:sldLayoutId id="2147483711" r:id="rId60"/>
    <p:sldLayoutId id="2147483655" r:id="rId61"/>
    <p:sldLayoutId id="2147483712" r:id="rId62"/>
    <p:sldLayoutId id="2147483713" r:id="rId63"/>
  </p:sldLayoutIdLst>
  <p:transition>
    <p:fade/>
  </p:transition>
  <p:hf hdr="0"/>
  <p:txStyles>
    <p:titleStyle>
      <a:lvl1pPr algn="l" defTabSz="685765" rtl="0" eaLnBrk="1" latinLnBrk="0" hangingPunct="1">
        <a:lnSpc>
          <a:spcPct val="90000"/>
        </a:lnSpc>
        <a:spcBef>
          <a:spcPct val="0"/>
        </a:spcBef>
        <a:buNone/>
        <a:defRPr sz="2000" b="0"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16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16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16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00" userDrawn="1">
          <p15:clr>
            <a:srgbClr val="F26B43"/>
          </p15:clr>
        </p15:guide>
        <p15:guide id="4" pos="7480" userDrawn="1">
          <p15:clr>
            <a:srgbClr val="F26B43"/>
          </p15:clr>
        </p15:guide>
        <p15:guide id="5" orient="horz" pos="150" userDrawn="1">
          <p15:clr>
            <a:srgbClr val="F26B43"/>
          </p15:clr>
        </p15:guide>
        <p15:guide id="6" orient="horz" pos="4170" userDrawn="1">
          <p15:clr>
            <a:srgbClr val="F26B43"/>
          </p15:clr>
        </p15:guide>
        <p15:guide id="7" orient="horz" pos="3968" userDrawn="1">
          <p15:clr>
            <a:srgbClr val="F26B43"/>
          </p15:clr>
        </p15:guide>
        <p15:guide id="8" orient="horz" pos="645" userDrawn="1">
          <p15:clr>
            <a:srgbClr val="F26B43"/>
          </p15:clr>
        </p15:guide>
        <p15:guide id="9" pos="3740" userDrawn="1">
          <p15:clr>
            <a:srgbClr val="F26B43"/>
          </p15:clr>
        </p15:guide>
        <p15:guide id="10" pos="3940"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40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641349" y="6393702"/>
            <a:ext cx="1233647" cy="137270"/>
          </a:xfrm>
          <a:prstGeom prst="rect">
            <a:avLst/>
          </a:prstGeom>
        </p:spPr>
        <p:txBody>
          <a:bodyPr vert="horz" lIns="0" tIns="0" rIns="0" bIns="0" rtlCol="0" anchor="b">
            <a:noAutofit/>
          </a:bodyPr>
          <a:lstStyle>
            <a:lvl1pPr algn="r">
              <a:defRPr sz="850">
                <a:solidFill>
                  <a:schemeClr val="accent1"/>
                </a:solidFill>
              </a:defRPr>
            </a:lvl1pPr>
          </a:lstStyle>
          <a:p>
            <a:fld id="{FF1EB8B3-4B88-4CDA-B3C7-A00D8FDA8559}" type="datetime1">
              <a:rPr lang="en-GB" smtClean="0"/>
              <a:t>08/10/2025</a:t>
            </a:fld>
            <a:endParaRPr lang="en-GB"/>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chemeClr val="accent1"/>
                </a:solidFill>
              </a:defRPr>
            </a:lvl1p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chemeClr val="accent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dirty="0">
                <a:solidFill>
                  <a:schemeClr val="accent1"/>
                </a:solidFill>
                <a:latin typeface="+mj-lt"/>
              </a:rPr>
              <a:t>Imperial College London</a:t>
            </a:r>
          </a:p>
        </p:txBody>
      </p:sp>
    </p:spTree>
    <p:extLst>
      <p:ext uri="{BB962C8B-B14F-4D97-AF65-F5344CB8AC3E}">
        <p14:creationId xmlns:p14="http://schemas.microsoft.com/office/powerpoint/2010/main" val="1968495028"/>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ransition>
    <p:fade/>
  </p:transition>
  <p:hf sldNum="0" hdr="0" ftr="0" dt="0"/>
  <p:txStyles>
    <p:titleStyle>
      <a:lvl1pPr algn="l" defTabSz="685765" rtl="0" eaLnBrk="1" latinLnBrk="0" hangingPunct="1">
        <a:lnSpc>
          <a:spcPct val="90000"/>
        </a:lnSpc>
        <a:spcBef>
          <a:spcPct val="0"/>
        </a:spcBef>
        <a:buNone/>
        <a:defRPr sz="2600" b="0"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06">
          <p15:clr>
            <a:srgbClr val="F26B43"/>
          </p15:clr>
        </p15:guide>
        <p15:guide id="4" pos="7475">
          <p15:clr>
            <a:srgbClr val="F26B43"/>
          </p15:clr>
        </p15:guide>
        <p15:guide id="5" orient="horz" pos="207">
          <p15:clr>
            <a:srgbClr val="F26B43"/>
          </p15:clr>
        </p15:guide>
        <p15:guide id="6" orient="horz" pos="4114">
          <p15:clr>
            <a:srgbClr val="F26B43"/>
          </p15:clr>
        </p15:guide>
        <p15:guide id="7" orient="horz" pos="3944">
          <p15:clr>
            <a:srgbClr val="F26B43"/>
          </p15:clr>
        </p15:guide>
        <p15:guide id="8" orient="horz" pos="879">
          <p15:clr>
            <a:srgbClr val="F26B43"/>
          </p15:clr>
        </p15:guide>
        <p15:guide id="9" pos="3723">
          <p15:clr>
            <a:srgbClr val="F26B43"/>
          </p15:clr>
        </p15:guide>
        <p15:guide id="10" pos="395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10112" y="274320"/>
            <a:ext cx="10982021"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610112" y="1577340"/>
            <a:ext cx="10982021"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8763" y="6377940"/>
            <a:ext cx="390471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10112" y="6377940"/>
            <a:ext cx="2806516"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6" name="Holder 6"/>
          <p:cNvSpPr>
            <a:spLocks noGrp="1"/>
          </p:cNvSpPr>
          <p:nvPr>
            <p:ph type="sldNum" sz="quarter" idx="7"/>
          </p:nvPr>
        </p:nvSpPr>
        <p:spPr>
          <a:xfrm>
            <a:off x="8785617" y="6377940"/>
            <a:ext cx="2806516"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342BAB-5FD9-452B-9AB0-0C978B3F1381}" type="datetimeFigureOut">
              <a:rPr lang="en-GB" smtClean="0"/>
              <a:t>08/10/2025</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4DBD0-AFCF-44EA-A8C5-3F3DD4CC9041}" type="slidenum">
              <a:rPr lang="en-GB" smtClean="0"/>
              <a:t>‹#›</a:t>
            </a:fld>
            <a:endParaRPr lang="en-GB"/>
          </a:p>
        </p:txBody>
      </p:sp>
    </p:spTree>
    <p:extLst>
      <p:ext uri="{BB962C8B-B14F-4D97-AF65-F5344CB8AC3E}">
        <p14:creationId xmlns:p14="http://schemas.microsoft.com/office/powerpoint/2010/main" val="4078706944"/>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29" r:id="rId5"/>
    <p:sldLayoutId id="2147483849" r:id="rId6"/>
    <p:sldLayoutId id="2147483830" r:id="rId7"/>
    <p:sldLayoutId id="2147483850" r:id="rId8"/>
    <p:sldLayoutId id="2147483851" r:id="rId9"/>
    <p:sldLayoutId id="214748379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4C1C0D-DE88-4520-BFA8-3C733EA9B7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0FD900-4720-47ED-938D-722AC8048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84C65F-C6A3-4CD4-A322-A0A010CF5B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801E-4C85-462A-AC32-532E10BE98AF}" type="datetimeFigureOut">
              <a:rPr lang="en-US" smtClean="0"/>
              <a:t>10/8/2025</a:t>
            </a:fld>
            <a:endParaRPr lang="en-US"/>
          </a:p>
        </p:txBody>
      </p:sp>
      <p:sp>
        <p:nvSpPr>
          <p:cNvPr id="5" name="Footer Placeholder 4">
            <a:extLst>
              <a:ext uri="{FF2B5EF4-FFF2-40B4-BE49-F238E27FC236}">
                <a16:creationId xmlns:a16="http://schemas.microsoft.com/office/drawing/2014/main" id="{A7D547F8-51E2-41EE-91A2-A77245304B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752745-24BC-4534-AA06-68B31B9968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2D6B8-6D38-48AA-A399-3B23F2F6F790}" type="slidenum">
              <a:rPr lang="en-US" smtClean="0"/>
              <a:t>‹#›</a:t>
            </a:fld>
            <a:endParaRPr lang="en-US"/>
          </a:p>
        </p:txBody>
      </p:sp>
    </p:spTree>
    <p:extLst>
      <p:ext uri="{BB962C8B-B14F-4D97-AF65-F5344CB8AC3E}">
        <p14:creationId xmlns:p14="http://schemas.microsoft.com/office/powerpoint/2010/main" val="1825737820"/>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CDB5EA-3E7E-E55A-DAB5-8851CDF72D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9C3F2E-BFE1-4BD0-FAA5-226070C767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2B3EE5-280B-4A68-069C-2DD9505CC0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AEE398-B8BF-4085-8846-D4091F496BB4}" type="datetimeFigureOut">
              <a:rPr lang="en-GB" smtClean="0"/>
              <a:t>08/10/2025</a:t>
            </a:fld>
            <a:endParaRPr lang="en-GB"/>
          </a:p>
        </p:txBody>
      </p:sp>
      <p:sp>
        <p:nvSpPr>
          <p:cNvPr id="5" name="Footer Placeholder 4">
            <a:extLst>
              <a:ext uri="{FF2B5EF4-FFF2-40B4-BE49-F238E27FC236}">
                <a16:creationId xmlns:a16="http://schemas.microsoft.com/office/drawing/2014/main" id="{221AC8D2-615E-41AC-CA85-461B33EF76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B74D538-6701-4ACE-7F3B-3837752899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801E53-62AC-4992-BBF1-63195C992AB8}" type="slidenum">
              <a:rPr lang="en-GB" smtClean="0"/>
              <a:t>‹#›</a:t>
            </a:fld>
            <a:endParaRPr lang="en-GB"/>
          </a:p>
        </p:txBody>
      </p:sp>
    </p:spTree>
    <p:extLst>
      <p:ext uri="{BB962C8B-B14F-4D97-AF65-F5344CB8AC3E}">
        <p14:creationId xmlns:p14="http://schemas.microsoft.com/office/powerpoint/2010/main" val="627135363"/>
      </p:ext>
    </p:extLst>
  </p:cSld>
  <p:clrMap bg1="lt1" tx1="dk1" bg2="lt2" tx2="dk2" accent1="accent1" accent2="accent2" accent3="accent3" accent4="accent4" accent5="accent5" accent6="accent6" hlink="hlink" folHlink="folHlink"/>
  <p:sldLayoutIdLst>
    <p:sldLayoutId id="2147483854" r:id="rId1"/>
    <p:sldLayoutId id="2147483856" r:id="rId2"/>
    <p:sldLayoutId id="2147483853" r:id="rId3"/>
    <p:sldLayoutId id="2147483894" r:id="rId4"/>
    <p:sldLayoutId id="2147483858" r:id="rId5"/>
    <p:sldLayoutId id="2147483896" r:id="rId6"/>
    <p:sldLayoutId id="2147483859" r:id="rId7"/>
    <p:sldLayoutId id="2147483860" r:id="rId8"/>
    <p:sldLayoutId id="2147483857" r:id="rId9"/>
    <p:sldLayoutId id="2147483855" r:id="rId10"/>
    <p:sldLayoutId id="21474839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C7CD9-80D4-4ABC-BE75-4791844B195F}" type="datetimeFigureOut">
              <a:rPr lang="en-US" smtClean="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C43D97-FDEF-4092-9D3B-492ECB706FA2}" type="slidenum">
              <a:rPr lang="en-US" smtClean="0"/>
              <a:t>‹#›</a:t>
            </a:fld>
            <a:endParaRPr lang="en-US"/>
          </a:p>
        </p:txBody>
      </p:sp>
    </p:spTree>
    <p:extLst>
      <p:ext uri="{BB962C8B-B14F-4D97-AF65-F5344CB8AC3E}">
        <p14:creationId xmlns:p14="http://schemas.microsoft.com/office/powerpoint/2010/main" val="609209588"/>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9" r:id="rId5"/>
    <p:sldLayoutId id="2147483910" r:id="rId6"/>
    <p:sldLayoutId id="2147483911" r:id="rId7"/>
    <p:sldLayoutId id="2147483912" r:id="rId8"/>
    <p:sldLayoutId id="2147483925" r:id="rId9"/>
    <p:sldLayoutId id="2147483915" r:id="rId10"/>
    <p:sldLayoutId id="214748391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1" cstate="email">
            <a:extLst>
              <a:ext uri="{28A0092B-C50C-407E-A947-70E740481C1C}">
                <a14:useLocalDpi xmlns:a14="http://schemas.microsoft.com/office/drawing/2010/main"/>
              </a:ext>
            </a:extLst>
          </a:blip>
          <a:srcRect t="81160" r="43179"/>
          <a:stretch/>
        </p:blipFill>
        <p:spPr>
          <a:xfrm rot="-5400000">
            <a:off x="9265289" y="1471196"/>
            <a:ext cx="4397907" cy="1455516"/>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1740032623"/>
      </p:ext>
    </p:extLst>
  </p:cSld>
  <p:clrMap bg1="lt1" tx1="dk1" bg2="lt2" tx2="dk2" accent1="accent1" accent2="accent2" accent3="accent3" accent4="accent4" accent5="accent5" accent6="accent6" hlink="hlink" folHlink="folHlink"/>
  <p:sldLayoutIdLst>
    <p:sldLayoutId id="2147484007" r:id="rId1"/>
    <p:sldLayoutId id="2147483948" r:id="rId2"/>
    <p:sldLayoutId id="2147483950" r:id="rId3"/>
    <p:sldLayoutId id="2147483954" r:id="rId4"/>
    <p:sldLayoutId id="2147483949" r:id="rId5"/>
    <p:sldLayoutId id="2147484009" r:id="rId6"/>
    <p:sldLayoutId id="2147484001" r:id="rId7"/>
    <p:sldLayoutId id="2147483945" r:id="rId8"/>
    <p:sldLayoutId id="2147483959" r:id="rId9"/>
  </p:sldLayoutIdLst>
  <p:txStyles>
    <p:titleStyle>
      <a:lvl1pPr algn="l" defTabSz="457200" rtl="0" eaLnBrk="1" latinLnBrk="0" hangingPunct="1">
        <a:spcBef>
          <a:spcPct val="0"/>
        </a:spcBef>
        <a:buNone/>
        <a:defRPr sz="2400" kern="1200" baseline="0">
          <a:solidFill>
            <a:srgbClr val="89092B"/>
          </a:solidFill>
          <a:latin typeface="Frutiger LT Std 65 Bold"/>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238DD-400C-4C6B-B9AE-4561A28DB710}" type="datetimeFigureOut">
              <a:rPr lang="en-GB" smtClean="0"/>
              <a:t>08/10/2025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2A5B02-6EBC-4262-A33E-63F689D5466D}" type="slidenum">
              <a:rPr lang="en-GB" smtClean="0"/>
              <a:t>‹#›</a:t>
            </a:fld>
            <a:endParaRPr lang="en-GB"/>
          </a:p>
        </p:txBody>
      </p:sp>
    </p:spTree>
    <p:extLst>
      <p:ext uri="{BB962C8B-B14F-4D97-AF65-F5344CB8AC3E}">
        <p14:creationId xmlns:p14="http://schemas.microsoft.com/office/powerpoint/2010/main" val="3453212250"/>
      </p:ext>
    </p:extLst>
  </p:cSld>
  <p:clrMap bg1="lt1" tx1="dk1" bg2="lt2" tx2="dk2" accent1="accent1" accent2="accent2" accent3="accent3" accent4="accent4" accent5="accent5" accent6="accent6" hlink="hlink" folHlink="folHlink"/>
  <p:sldLayoutIdLst>
    <p:sldLayoutId id="2147484048" r:id="rId1"/>
    <p:sldLayoutId id="2147484051" r:id="rId2"/>
    <p:sldLayoutId id="2147483651" r:id="rId3"/>
    <p:sldLayoutId id="2147484052" r:id="rId4"/>
    <p:sldLayoutId id="2147483653" r:id="rId5"/>
    <p:sldLayoutId id="2147484065" r:id="rId6"/>
    <p:sldLayoutId id="2147484066" r:id="rId7"/>
    <p:sldLayoutId id="2147484047" r:id="rId8"/>
    <p:sldLayoutId id="2147484049" r:id="rId9"/>
    <p:sldLayoutId id="2147484050" r:id="rId10"/>
    <p:sldLayoutId id="21474840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AF7DC"/>
          </a:solidFill>
        </p:spPr>
        <p:txBody>
          <a:bodyPr wrap="square" lIns="0" tIns="0" rIns="0" bIns="0" rtlCol="0"/>
          <a:lstStyle/>
          <a:p>
            <a:endParaRPr/>
          </a:p>
        </p:txBody>
      </p:sp>
      <p:sp>
        <p:nvSpPr>
          <p:cNvPr id="2" name="Holder 2"/>
          <p:cNvSpPr>
            <a:spLocks noGrp="1"/>
          </p:cNvSpPr>
          <p:nvPr>
            <p:ph type="title"/>
          </p:nvPr>
        </p:nvSpPr>
        <p:spPr>
          <a:xfrm>
            <a:off x="317817" y="3196844"/>
            <a:ext cx="11556365" cy="1876425"/>
          </a:xfrm>
          <a:prstGeom prst="rect">
            <a:avLst/>
          </a:prstGeom>
        </p:spPr>
        <p:txBody>
          <a:bodyPr wrap="square" lIns="0" tIns="0" rIns="0" bIns="0">
            <a:spAutoFit/>
          </a:bodyPr>
          <a:lstStyle>
            <a:lvl1pPr>
              <a:defRPr sz="6350" b="1" i="0">
                <a:solidFill>
                  <a:srgbClr val="000080"/>
                </a:solidFill>
                <a:latin typeface="Imperial Sans Text Semibold"/>
                <a:cs typeface="Imperial Sans Text Semibold"/>
              </a:defRPr>
            </a:lvl1pPr>
          </a:lstStyle>
          <a:p>
            <a:endParaRPr/>
          </a:p>
        </p:txBody>
      </p:sp>
      <p:sp>
        <p:nvSpPr>
          <p:cNvPr id="3" name="Holder 3"/>
          <p:cNvSpPr>
            <a:spLocks noGrp="1"/>
          </p:cNvSpPr>
          <p:nvPr>
            <p:ph type="body" idx="1"/>
          </p:nvPr>
        </p:nvSpPr>
        <p:spPr>
          <a:xfrm>
            <a:off x="313372" y="1364932"/>
            <a:ext cx="11565255" cy="3081654"/>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3690" y="6402562"/>
            <a:ext cx="1230630" cy="145415"/>
          </a:xfrm>
          <a:prstGeom prst="rect">
            <a:avLst/>
          </a:prstGeom>
        </p:spPr>
        <p:txBody>
          <a:bodyPr wrap="square" lIns="0" tIns="0" rIns="0" bIns="0">
            <a:spAutoFit/>
          </a:bodyPr>
          <a:lstStyle>
            <a:lvl1pPr>
              <a:defRPr sz="800" b="1" i="0">
                <a:solidFill>
                  <a:srgbClr val="0000CD"/>
                </a:solidFill>
                <a:latin typeface="Imperial Sans Text Semibold"/>
                <a:cs typeface="Imperial Sans Text Semibold"/>
              </a:defRPr>
            </a:lvl1pPr>
          </a:lstStyle>
          <a:p>
            <a:pPr marL="12700">
              <a:lnSpc>
                <a:spcPct val="100000"/>
              </a:lnSpc>
              <a:spcBef>
                <a:spcPts val="85"/>
              </a:spcBef>
            </a:pPr>
            <a:r>
              <a:rPr spc="20" dirty="0"/>
              <a:t>Imperial </a:t>
            </a:r>
            <a:r>
              <a:rPr spc="15" dirty="0"/>
              <a:t>College</a:t>
            </a:r>
            <a:r>
              <a:rPr spc="-20" dirty="0"/>
              <a:t> </a:t>
            </a:r>
            <a:r>
              <a:rPr spc="30" dirty="0"/>
              <a:t>London</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10/8/2025</a:t>
            </a:fld>
            <a:endParaRPr lang="en-US"/>
          </a:p>
        </p:txBody>
      </p:sp>
      <p:sp>
        <p:nvSpPr>
          <p:cNvPr id="6" name="Holder 6"/>
          <p:cNvSpPr>
            <a:spLocks noGrp="1"/>
          </p:cNvSpPr>
          <p:nvPr>
            <p:ph type="sldNum" sz="quarter" idx="7"/>
          </p:nvPr>
        </p:nvSpPr>
        <p:spPr>
          <a:xfrm>
            <a:off x="6029959" y="6402562"/>
            <a:ext cx="140335" cy="145415"/>
          </a:xfrm>
          <a:prstGeom prst="rect">
            <a:avLst/>
          </a:prstGeom>
        </p:spPr>
        <p:txBody>
          <a:bodyPr wrap="square" lIns="0" tIns="0" rIns="0" bIns="0">
            <a:spAutoFit/>
          </a:bodyPr>
          <a:lstStyle>
            <a:lvl1pPr>
              <a:defRPr sz="800" b="1" i="0">
                <a:solidFill>
                  <a:srgbClr val="0000CD"/>
                </a:solidFill>
                <a:latin typeface="Imperial Sans Text"/>
                <a:cs typeface="Imperial Sans Text"/>
              </a:defRPr>
            </a:lvl1pPr>
          </a:lstStyle>
          <a:p>
            <a:pPr marL="38100">
              <a:lnSpc>
                <a:spcPct val="100000"/>
              </a:lnSpc>
              <a:spcBef>
                <a:spcPts val="85"/>
              </a:spcBef>
            </a:pPr>
            <a:fld id="{81D60167-4931-47E6-BA6A-407CBD079E47}" type="slidenum">
              <a:rPr spc="15" dirty="0"/>
              <a:t>‹#›</a:t>
            </a:fld>
            <a:endParaRPr spc="15" dirty="0"/>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9" r:id="rId3"/>
    <p:sldLayoutId id="2147484027" r:id="rId4"/>
    <p:sldLayoutId id="2147484028"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12342BAB-5FD9-452B-9AB0-0C978B3F1381}" type="datetimeFigureOut">
              <a:rPr lang="en-GB" smtClean="0"/>
              <a:pPr/>
              <a:t>08/10/2025</a:t>
            </a:fld>
            <a:endParaRPr lang="en-GB"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444DBD0-AFCF-44EA-A8C5-3F3DD4CC9041}" type="slidenum">
              <a:rPr lang="en-GB" smtClean="0"/>
              <a:pPr/>
              <a:t>‹#›</a:t>
            </a:fld>
            <a:endParaRPr lang="en-GB"/>
          </a:p>
        </p:txBody>
      </p:sp>
    </p:spTree>
    <p:extLst>
      <p:ext uri="{BB962C8B-B14F-4D97-AF65-F5344CB8AC3E}">
        <p14:creationId xmlns:p14="http://schemas.microsoft.com/office/powerpoint/2010/main" val="4111665409"/>
      </p:ext>
    </p:extLst>
  </p:cSld>
  <p:clrMap bg1="lt1" tx1="dk1" bg2="lt2" tx2="dk2" accent1="accent1" accent2="accent2" accent3="accent3" accent4="accent4" accent5="accent5" accent6="accent6" hlink="hlink" folHlink="folHlink"/>
  <p:sldLayoutIdLst>
    <p:sldLayoutId id="2147484044" r:id="rId1"/>
    <p:sldLayoutId id="2147484058" r:id="rId2"/>
    <p:sldLayoutId id="2147484030" r:id="rId3"/>
    <p:sldLayoutId id="2147484061" r:id="rId4"/>
    <p:sldLayoutId id="2147484056" r:id="rId5"/>
    <p:sldLayoutId id="2147484055" r:id="rId6"/>
    <p:sldLayoutId id="2147484063" r:id="rId7"/>
    <p:sldLayoutId id="2147484064" r:id="rId8"/>
    <p:sldLayoutId id="2147484062" r:id="rId9"/>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38.jpeg"/><Relationship Id="rId10" Type="http://schemas.openxmlformats.org/officeDocument/2006/relationships/image" Target="../media/image39.png"/><Relationship Id="rId4" Type="http://schemas.openxmlformats.org/officeDocument/2006/relationships/image" Target="../media/image37.jpeg"/><Relationship Id="rId9" Type="http://schemas.openxmlformats.org/officeDocument/2006/relationships/image" Target="../media/image220.pn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7.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39.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image" Target="../media/image58.png"/><Relationship Id="rId7" Type="http://schemas.openxmlformats.org/officeDocument/2006/relationships/image" Target="../media/image62.svg"/><Relationship Id="rId12" Type="http://schemas.openxmlformats.org/officeDocument/2006/relationships/image" Target="../media/image67.png"/><Relationship Id="rId17" Type="http://schemas.openxmlformats.org/officeDocument/2006/relationships/image" Target="../media/image72.svg"/><Relationship Id="rId2" Type="http://schemas.openxmlformats.org/officeDocument/2006/relationships/notesSlide" Target="../notesSlides/notesSlide5.xml"/><Relationship Id="rId16" Type="http://schemas.openxmlformats.org/officeDocument/2006/relationships/image" Target="../media/image71.png"/><Relationship Id="rId1" Type="http://schemas.openxmlformats.org/officeDocument/2006/relationships/slideLayout" Target="../slideLayouts/slideLayout9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png"/><Relationship Id="rId15" Type="http://schemas.openxmlformats.org/officeDocument/2006/relationships/image" Target="../media/image7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 Id="rId14" Type="http://schemas.openxmlformats.org/officeDocument/2006/relationships/image" Target="../media/image69.png"/></Relationships>
</file>

<file path=ppt/slides/_rels/slide14.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2" Type="http://schemas.openxmlformats.org/officeDocument/2006/relationships/notesSlide" Target="../notesSlides/notesSlide6.xml"/><Relationship Id="rId1" Type="http://schemas.openxmlformats.org/officeDocument/2006/relationships/slideLayout" Target="../slideLayouts/slideLayout97.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15.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76.png"/><Relationship Id="rId2" Type="http://schemas.openxmlformats.org/officeDocument/2006/relationships/notesSlide" Target="../notesSlides/notesSlide7.xml"/><Relationship Id="rId16" Type="http://schemas.openxmlformats.org/officeDocument/2006/relationships/image" Target="../media/image75.png"/><Relationship Id="rId1" Type="http://schemas.openxmlformats.org/officeDocument/2006/relationships/slideLayout" Target="../slideLayouts/slideLayout97.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4.jp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 Id="rId14" Type="http://schemas.openxmlformats.org/officeDocument/2006/relationships/image" Target="../media/image72.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2" Type="http://schemas.openxmlformats.org/officeDocument/2006/relationships/hyperlink" Target="https://www.imperial.ac.uk/disability-advisory-service/how-to-get-support/" TargetMode="Externa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8.xml"/></Relationships>
</file>

<file path=ppt/slides/_rels/slide24.xml.rels><?xml version="1.0" encoding="UTF-8" standalone="yes"?>
<Relationships xmlns="http://schemas.openxmlformats.org/package/2006/relationships"><Relationship Id="rId3" Type="http://schemas.openxmlformats.org/officeDocument/2006/relationships/hyperlink" Target="https://www.imperial.ac.uk/admin-services/library/research-support/" TargetMode="External"/><Relationship Id="rId2" Type="http://schemas.openxmlformats.org/officeDocument/2006/relationships/hyperlink" Target="https://www.imperial.ac.uk/admin-services/library/subject-support/physics/" TargetMode="External"/><Relationship Id="rId1" Type="http://schemas.openxmlformats.org/officeDocument/2006/relationships/slideLayout" Target="../slideLayouts/slideLayout211.xml"/></Relationships>
</file>

<file path=ppt/slides/_rels/slide25.xml.rels><?xml version="1.0" encoding="UTF-8" standalone="yes"?>
<Relationships xmlns="http://schemas.openxmlformats.org/package/2006/relationships"><Relationship Id="rId3" Type="http://schemas.openxmlformats.org/officeDocument/2006/relationships/hyperlink" Target="https://www.imperial.ac.uk/physics/students/current-students/careers-information/" TargetMode="External"/><Relationship Id="rId2" Type="http://schemas.openxmlformats.org/officeDocument/2006/relationships/image" Target="../media/image80.png"/><Relationship Id="rId1" Type="http://schemas.openxmlformats.org/officeDocument/2006/relationships/slideLayout" Target="../slideLayouts/slideLayout42.xml"/><Relationship Id="rId4" Type="http://schemas.openxmlformats.org/officeDocument/2006/relationships/hyperlink" Target="https://www.imperial.ac.uk/careers/services/jobsliv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3.jpeg"/><Relationship Id="rId2" Type="http://schemas.openxmlformats.org/officeDocument/2006/relationships/notesSlide" Target="../notesSlides/notesSlide10.xml"/><Relationship Id="rId1" Type="http://schemas.openxmlformats.org/officeDocument/2006/relationships/slideLayout" Target="../slideLayouts/slideLayout74.xml"/><Relationship Id="rId6" Type="http://schemas.openxmlformats.org/officeDocument/2006/relationships/hyperlink" Target="https://www.imperial.ac.uk/careers/about/jobslive/" TargetMode="External"/><Relationship Id="rId5" Type="http://schemas.openxmlformats.org/officeDocument/2006/relationships/image" Target="../media/image82.jpeg"/><Relationship Id="rId4" Type="http://schemas.openxmlformats.org/officeDocument/2006/relationships/hyperlink" Target="mailto:j.popplewell@imperial.ac.u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7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hyperlink" Target="shibboleth.imperial.ac.uk/idp/profile/SAML2/POST/SSO?execution=e1s1&amp;_eventId_proceed=1"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3" Type="http://schemas.openxmlformats.org/officeDocument/2006/relationships/hyperlink" Target="https://www.imperial.ac.uk/early-career-researcher-institute/learning-and-development/mars-membership/" TargetMode="External"/><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87.jpeg"/><Relationship Id="rId5" Type="http://schemas.openxmlformats.org/officeDocument/2006/relationships/hyperlink" Target="mailto:ph.careers@imperial.ac.uk" TargetMode="External"/><Relationship Id="rId4" Type="http://schemas.openxmlformats.org/officeDocument/2006/relationships/hyperlink" Target="mailto:p.seldon@ic.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s://www.imperial.ac.uk/students/attributes-and-aspiration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imperial.ac.uk/admin-services/ict/new-to-imperial/students/"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jpg"/><Relationship Id="rId3" Type="http://schemas.openxmlformats.org/officeDocument/2006/relationships/hyperlink" Target="https://www.imperial.ac.uk/physics/students/current-students/postgraduate-research/contacts-and-mentors/research-group-committee-reps-and-coordinators/" TargetMode="External"/><Relationship Id="rId7" Type="http://schemas.openxmlformats.org/officeDocument/2006/relationships/hyperlink" Target="mailto:roxane.ray@imperial.ac.uk" TargetMode="External"/><Relationship Id="rId12" Type="http://schemas.openxmlformats.org/officeDocument/2006/relationships/image" Target="../media/image94.jpg"/><Relationship Id="rId2" Type="http://schemas.openxmlformats.org/officeDocument/2006/relationships/hyperlink" Target="https://www.imperial.ac.uk/physics/students/current-students/postgraduate-research/contacts-and-mentors/academic-staff-contacts/" TargetMode="External"/><Relationship Id="rId1" Type="http://schemas.openxmlformats.org/officeDocument/2006/relationships/slideLayout" Target="../slideLayouts/slideLayout58.xml"/><Relationship Id="rId6" Type="http://schemas.openxmlformats.org/officeDocument/2006/relationships/hyperlink" Target="mailto:l.sanchez@imperial.ac.uk" TargetMode="External"/><Relationship Id="rId11" Type="http://schemas.openxmlformats.org/officeDocument/2006/relationships/image" Target="../media/image93.png"/><Relationship Id="rId5" Type="http://schemas.openxmlformats.org/officeDocument/2006/relationships/hyperlink" Target="mailto:ph.dps@imperial.ac.uk" TargetMode="External"/><Relationship Id="rId10" Type="http://schemas.openxmlformats.org/officeDocument/2006/relationships/image" Target="../media/image92.jpeg"/><Relationship Id="rId4" Type="http://schemas.openxmlformats.org/officeDocument/2006/relationships/hyperlink" Target="mailto:j.chittenden@imperial.ac.uk" TargetMode="External"/><Relationship Id="rId9"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hyperlink" Target="mailto:fonsstudentwellbeing@imperial.ac.uk" TargetMode="External"/><Relationship Id="rId2" Type="http://schemas.openxmlformats.org/officeDocument/2006/relationships/image" Target="../media/image96.png"/><Relationship Id="rId1" Type="http://schemas.openxmlformats.org/officeDocument/2006/relationships/slideLayout" Target="../slideLayouts/slideLayout154.xml"/><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2" Type="http://schemas.openxmlformats.org/officeDocument/2006/relationships/hyperlink" Target="mailto:concernedaboutastudent@imperial.ac.uk"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mailto:horacio.septien-gonzalez22@imperial.ac.uk" TargetMode="External"/><Relationship Id="rId2" Type="http://schemas.openxmlformats.org/officeDocument/2006/relationships/hyperlink" Target="mailto:physics-pg-student-representative@imperial.ac.uk" TargetMode="External"/><Relationship Id="rId1" Type="http://schemas.openxmlformats.org/officeDocument/2006/relationships/slideLayout" Target="../slideLayouts/slideLayout229.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hyperlink" Target="mailto:zihan.wang18@imperial.ac.uk"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82.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D77E3F-0ACD-4412-BF50-683A537A9495}"/>
              </a:ext>
            </a:extLst>
          </p:cNvPr>
          <p:cNvSpPr>
            <a:spLocks noGrp="1"/>
          </p:cNvSpPr>
          <p:nvPr>
            <p:ph type="sldNum" sz="quarter" idx="11"/>
          </p:nvPr>
        </p:nvSpPr>
        <p:spPr/>
        <p:txBody>
          <a:bodyPr/>
          <a:lstStyle/>
          <a:p>
            <a:pPr>
              <a:defRPr/>
            </a:pPr>
            <a:r>
              <a:rPr lang="en-US"/>
              <a:t>Page </a:t>
            </a:r>
            <a:fld id="{A1753F50-9F70-4485-A088-35B69365EF79}" type="slidenum">
              <a:rPr lang="en-US" smtClean="0"/>
              <a:pPr>
                <a:defRPr/>
              </a:pPr>
              <a:t>1</a:t>
            </a:fld>
            <a:endParaRPr lang="en-US"/>
          </a:p>
        </p:txBody>
      </p:sp>
      <p:sp>
        <p:nvSpPr>
          <p:cNvPr id="5" name="Rectangle 2">
            <a:extLst>
              <a:ext uri="{FF2B5EF4-FFF2-40B4-BE49-F238E27FC236}">
                <a16:creationId xmlns:a16="http://schemas.microsoft.com/office/drawing/2014/main" id="{0146CB3E-2E35-4DD6-BEF0-B92276CCF39A}"/>
              </a:ext>
            </a:extLst>
          </p:cNvPr>
          <p:cNvSpPr txBox="1">
            <a:spLocks noChangeArrowheads="1"/>
          </p:cNvSpPr>
          <p:nvPr/>
        </p:nvSpPr>
        <p:spPr bwMode="auto">
          <a:xfrm>
            <a:off x="1847851" y="2205039"/>
            <a:ext cx="4500563" cy="14382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a:solidFill>
                  <a:srgbClr val="01835F"/>
                </a:solidFill>
                <a:latin typeface="+mj-lt"/>
                <a:ea typeface="+mj-ea"/>
                <a:cs typeface="+mj-cs"/>
              </a:defRPr>
            </a:lvl1pPr>
            <a:lvl2pPr algn="l" rtl="0" eaLnBrk="0" fontAlgn="base" hangingPunct="0">
              <a:spcBef>
                <a:spcPct val="0"/>
              </a:spcBef>
              <a:spcAft>
                <a:spcPct val="0"/>
              </a:spcAft>
              <a:defRPr sz="3000">
                <a:solidFill>
                  <a:srgbClr val="01835F"/>
                </a:solidFill>
                <a:latin typeface="Arial" charset="0"/>
              </a:defRPr>
            </a:lvl2pPr>
            <a:lvl3pPr algn="l" rtl="0" eaLnBrk="0" fontAlgn="base" hangingPunct="0">
              <a:spcBef>
                <a:spcPct val="0"/>
              </a:spcBef>
              <a:spcAft>
                <a:spcPct val="0"/>
              </a:spcAft>
              <a:defRPr sz="3000">
                <a:solidFill>
                  <a:srgbClr val="01835F"/>
                </a:solidFill>
                <a:latin typeface="Arial" charset="0"/>
              </a:defRPr>
            </a:lvl3pPr>
            <a:lvl4pPr algn="l" rtl="0" eaLnBrk="0" fontAlgn="base" hangingPunct="0">
              <a:spcBef>
                <a:spcPct val="0"/>
              </a:spcBef>
              <a:spcAft>
                <a:spcPct val="0"/>
              </a:spcAft>
              <a:defRPr sz="3000">
                <a:solidFill>
                  <a:srgbClr val="01835F"/>
                </a:solidFill>
                <a:latin typeface="Arial" charset="0"/>
              </a:defRPr>
            </a:lvl4pPr>
            <a:lvl5pPr algn="l" rtl="0" eaLnBrk="0" fontAlgn="base" hangingPunct="0">
              <a:spcBef>
                <a:spcPct val="0"/>
              </a:spcBef>
              <a:spcAft>
                <a:spcPct val="0"/>
              </a:spcAft>
              <a:defRPr sz="3000">
                <a:solidFill>
                  <a:srgbClr val="01835F"/>
                </a:solidFill>
                <a:latin typeface="Arial" charset="0"/>
              </a:defRPr>
            </a:lvl5pPr>
            <a:lvl6pPr marL="457200" algn="l" rtl="0" eaLnBrk="0" fontAlgn="base" hangingPunct="0">
              <a:spcBef>
                <a:spcPct val="0"/>
              </a:spcBef>
              <a:spcAft>
                <a:spcPct val="0"/>
              </a:spcAft>
              <a:defRPr sz="3000">
                <a:solidFill>
                  <a:srgbClr val="01835F"/>
                </a:solidFill>
                <a:latin typeface="Arial" charset="0"/>
              </a:defRPr>
            </a:lvl6pPr>
            <a:lvl7pPr marL="914400" algn="l" rtl="0" eaLnBrk="0" fontAlgn="base" hangingPunct="0">
              <a:spcBef>
                <a:spcPct val="0"/>
              </a:spcBef>
              <a:spcAft>
                <a:spcPct val="0"/>
              </a:spcAft>
              <a:defRPr sz="3000">
                <a:solidFill>
                  <a:srgbClr val="01835F"/>
                </a:solidFill>
                <a:latin typeface="Arial" charset="0"/>
              </a:defRPr>
            </a:lvl7pPr>
            <a:lvl8pPr marL="1371600" algn="l" rtl="0" eaLnBrk="0" fontAlgn="base" hangingPunct="0">
              <a:spcBef>
                <a:spcPct val="0"/>
              </a:spcBef>
              <a:spcAft>
                <a:spcPct val="0"/>
              </a:spcAft>
              <a:defRPr sz="3000">
                <a:solidFill>
                  <a:srgbClr val="01835F"/>
                </a:solidFill>
                <a:latin typeface="Arial" charset="0"/>
              </a:defRPr>
            </a:lvl8pPr>
            <a:lvl9pPr marL="1828800" algn="l" rtl="0" eaLnBrk="0" fontAlgn="base" hangingPunct="0">
              <a:spcBef>
                <a:spcPct val="0"/>
              </a:spcBef>
              <a:spcAft>
                <a:spcPct val="0"/>
              </a:spcAft>
              <a:defRPr sz="3000">
                <a:solidFill>
                  <a:srgbClr val="01835F"/>
                </a:solidFill>
                <a:latin typeface="Arial" charset="0"/>
              </a:defRPr>
            </a:lvl9pPr>
          </a:lstStyle>
          <a:p>
            <a:r>
              <a:rPr lang="en-GB" sz="1900" kern="0">
                <a:solidFill>
                  <a:schemeClr val="tx1"/>
                </a:solidFill>
              </a:rPr>
              <a:t> </a:t>
            </a:r>
          </a:p>
        </p:txBody>
      </p:sp>
      <p:pic>
        <p:nvPicPr>
          <p:cNvPr id="6" name="Picture 4" descr="BLD 3">
            <a:extLst>
              <a:ext uri="{FF2B5EF4-FFF2-40B4-BE49-F238E27FC236}">
                <a16:creationId xmlns:a16="http://schemas.microsoft.com/office/drawing/2014/main" id="{BA2C5B3E-24A0-4716-92D8-E37475B4AB68}"/>
              </a:ext>
            </a:extLst>
          </p:cNvPr>
          <p:cNvPicPr>
            <a:picLocks noChangeAspect="1" noChangeArrowheads="1"/>
          </p:cNvPicPr>
          <p:nvPr/>
        </p:nvPicPr>
        <p:blipFill>
          <a:blip r:embed="rId2" cstate="print"/>
          <a:srcRect/>
          <a:stretch>
            <a:fillRect/>
          </a:stretch>
        </p:blipFill>
        <p:spPr bwMode="auto">
          <a:xfrm>
            <a:off x="911424" y="5087229"/>
            <a:ext cx="9144000" cy="1704975"/>
          </a:xfrm>
          <a:prstGeom prst="rect">
            <a:avLst/>
          </a:prstGeom>
          <a:noFill/>
          <a:ln w="9525">
            <a:noFill/>
            <a:miter lim="800000"/>
            <a:headEnd/>
            <a:tailEnd/>
          </a:ln>
        </p:spPr>
      </p:pic>
      <p:sp>
        <p:nvSpPr>
          <p:cNvPr id="8" name="Rectangle 2">
            <a:extLst>
              <a:ext uri="{FF2B5EF4-FFF2-40B4-BE49-F238E27FC236}">
                <a16:creationId xmlns:a16="http://schemas.microsoft.com/office/drawing/2014/main" id="{DA0E76D7-F39B-4F89-B550-3EEA458CF9D8}"/>
              </a:ext>
            </a:extLst>
          </p:cNvPr>
          <p:cNvSpPr>
            <a:spLocks noChangeArrowheads="1"/>
          </p:cNvSpPr>
          <p:nvPr/>
        </p:nvSpPr>
        <p:spPr bwMode="auto">
          <a:xfrm>
            <a:off x="1271464" y="1607618"/>
            <a:ext cx="5008563" cy="3066776"/>
          </a:xfrm>
          <a:prstGeom prst="rect">
            <a:avLst/>
          </a:prstGeom>
          <a:noFill/>
          <a:ln w="9525">
            <a:noFill/>
            <a:miter lim="800000"/>
            <a:headEnd/>
            <a:tailEnd/>
          </a:ln>
        </p:spPr>
        <p:txBody>
          <a:bodyPr anchor="ctr"/>
          <a:lstStyle/>
          <a:p>
            <a:pPr algn="ctr" eaLnBrk="0" hangingPunct="0">
              <a:spcBef>
                <a:spcPct val="100000"/>
              </a:spcBef>
            </a:pPr>
            <a:r>
              <a:rPr lang="en-GB" sz="4000" b="1" dirty="0">
                <a:solidFill>
                  <a:srgbClr val="0E207F"/>
                </a:solidFill>
                <a:latin typeface="+mj-lt"/>
                <a:cs typeface="Calibri Light" panose="020F0302020204030204" pitchFamily="34" charset="0"/>
              </a:rPr>
              <a:t>Welcome to </a:t>
            </a:r>
            <a:br>
              <a:rPr lang="en-GB" sz="4000" b="1" dirty="0">
                <a:solidFill>
                  <a:srgbClr val="0E207F"/>
                </a:solidFill>
                <a:latin typeface="+mj-lt"/>
                <a:cs typeface="Calibri Light" panose="020F0302020204030204" pitchFamily="34" charset="0"/>
              </a:rPr>
            </a:br>
            <a:r>
              <a:rPr lang="en-GB" sz="4000" b="1" dirty="0">
                <a:solidFill>
                  <a:srgbClr val="0E207F"/>
                </a:solidFill>
                <a:latin typeface="+mj-lt"/>
                <a:cs typeface="Calibri Light" panose="020F0302020204030204" pitchFamily="34" charset="0"/>
              </a:rPr>
              <a:t>the Blackett Laboratory</a:t>
            </a:r>
          </a:p>
          <a:p>
            <a:pPr algn="ctr" eaLnBrk="0" hangingPunct="0">
              <a:spcBef>
                <a:spcPct val="100000"/>
              </a:spcBef>
            </a:pPr>
            <a:endParaRPr lang="en-GB" sz="2000" b="1" dirty="0">
              <a:solidFill>
                <a:srgbClr val="0E207F"/>
              </a:solidFill>
              <a:latin typeface="+mj-lt"/>
              <a:cs typeface="Calibri Light" panose="020F0302020204030204" pitchFamily="34" charset="0"/>
            </a:endParaRPr>
          </a:p>
          <a:p>
            <a:pPr algn="ctr" eaLnBrk="0" hangingPunct="0">
              <a:spcBef>
                <a:spcPts val="0"/>
              </a:spcBef>
            </a:pPr>
            <a:r>
              <a:rPr lang="en-GB" sz="2000" dirty="0">
                <a:solidFill>
                  <a:srgbClr val="0E207F"/>
                </a:solidFill>
                <a:latin typeface="+mn-lt"/>
                <a:cs typeface="Calibri" panose="020F0502020204030204" pitchFamily="34" charset="0"/>
              </a:rPr>
              <a:t>Linda Cremonesi </a:t>
            </a:r>
          </a:p>
          <a:p>
            <a:pPr algn="ctr" eaLnBrk="0" hangingPunct="0">
              <a:spcBef>
                <a:spcPts val="0"/>
              </a:spcBef>
            </a:pPr>
            <a:r>
              <a:rPr lang="en-GB" sz="2000" dirty="0">
                <a:solidFill>
                  <a:srgbClr val="0E207F"/>
                </a:solidFill>
                <a:latin typeface="+mn-lt"/>
                <a:cs typeface="Calibri" panose="020F0502020204030204" pitchFamily="34" charset="0"/>
              </a:rPr>
              <a:t>Director of Postgraduate Studies</a:t>
            </a:r>
          </a:p>
        </p:txBody>
      </p:sp>
      <p:pic>
        <p:nvPicPr>
          <p:cNvPr id="9" name="Picture 2" descr="http://www3.imperial.ac.uk/pls/portallive/docs/1/68705698.JPG">
            <a:extLst>
              <a:ext uri="{FF2B5EF4-FFF2-40B4-BE49-F238E27FC236}">
                <a16:creationId xmlns:a16="http://schemas.microsoft.com/office/drawing/2014/main" id="{BC0DBD80-0F90-4C80-97F9-037702A3FFDD}"/>
              </a:ext>
            </a:extLst>
          </p:cNvPr>
          <p:cNvPicPr>
            <a:picLocks noChangeAspect="1" noChangeArrowheads="1"/>
          </p:cNvPicPr>
          <p:nvPr/>
        </p:nvPicPr>
        <p:blipFill>
          <a:blip r:embed="rId3" cstate="print"/>
          <a:srcRect/>
          <a:stretch>
            <a:fillRect/>
          </a:stretch>
        </p:blipFill>
        <p:spPr bwMode="auto">
          <a:xfrm>
            <a:off x="8832304" y="4341074"/>
            <a:ext cx="2911475" cy="642937"/>
          </a:xfrm>
          <a:prstGeom prst="rect">
            <a:avLst/>
          </a:prstGeom>
          <a:noFill/>
          <a:ln w="9525">
            <a:noFill/>
            <a:miter lim="800000"/>
            <a:headEnd/>
            <a:tailEnd/>
          </a:ln>
        </p:spPr>
      </p:pic>
      <p:pic>
        <p:nvPicPr>
          <p:cNvPr id="10" name="Picture 1" descr="athena swan award">
            <a:extLst>
              <a:ext uri="{FF2B5EF4-FFF2-40B4-BE49-F238E27FC236}">
                <a16:creationId xmlns:a16="http://schemas.microsoft.com/office/drawing/2014/main" id="{78422069-D722-4F7D-9630-74A8C3C88009}"/>
              </a:ext>
            </a:extLst>
          </p:cNvPr>
          <p:cNvPicPr>
            <a:picLocks noChangeAspect="1" noChangeArrowheads="1"/>
          </p:cNvPicPr>
          <p:nvPr/>
        </p:nvPicPr>
        <p:blipFill>
          <a:blip r:embed="rId4" cstate="print"/>
          <a:srcRect/>
          <a:stretch>
            <a:fillRect/>
          </a:stretch>
        </p:blipFill>
        <p:spPr bwMode="auto">
          <a:xfrm>
            <a:off x="10632504" y="5445224"/>
            <a:ext cx="776287" cy="776288"/>
          </a:xfrm>
          <a:prstGeom prst="rect">
            <a:avLst/>
          </a:prstGeom>
          <a:noFill/>
          <a:ln w="9525">
            <a:noFill/>
            <a:miter lim="800000"/>
            <a:headEnd/>
            <a:tailEnd/>
          </a:ln>
        </p:spPr>
      </p:pic>
      <p:pic>
        <p:nvPicPr>
          <p:cNvPr id="7" name="Picture 5">
            <a:extLst>
              <a:ext uri="{FF2B5EF4-FFF2-40B4-BE49-F238E27FC236}">
                <a16:creationId xmlns:a16="http://schemas.microsoft.com/office/drawing/2014/main" id="{4537A82C-7279-4A4D-A081-3036A36719D9}"/>
              </a:ext>
            </a:extLst>
          </p:cNvPr>
          <p:cNvPicPr>
            <a:picLocks noChangeAspect="1" noChangeArrowheads="1"/>
          </p:cNvPicPr>
          <p:nvPr/>
        </p:nvPicPr>
        <p:blipFill>
          <a:blip r:embed="rId5" cstate="print"/>
          <a:srcRect/>
          <a:stretch>
            <a:fillRect/>
          </a:stretch>
        </p:blipFill>
        <p:spPr bwMode="auto">
          <a:xfrm>
            <a:off x="8555961" y="9528"/>
            <a:ext cx="3643312" cy="4221163"/>
          </a:xfrm>
          <a:prstGeom prst="rect">
            <a:avLst/>
          </a:prstGeom>
          <a:noFill/>
          <a:ln w="9525">
            <a:noFill/>
            <a:miter lim="800000"/>
            <a:headEnd/>
            <a:tailEnd/>
          </a:ln>
          <a:effectLst>
            <a:softEdge rad="50800"/>
          </a:effectLst>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E0807131-6FC4-4855-6DC1-2E75E86C82DD}"/>
                  </a:ext>
                </a:extLst>
              </p14:cNvPr>
              <p14:cNvContentPartPr/>
              <p14:nvPr/>
            </p14:nvContentPartPr>
            <p14:xfrm>
              <a:off x="13202474" y="3585402"/>
              <a:ext cx="360" cy="360"/>
            </p14:xfrm>
          </p:contentPart>
        </mc:Choice>
        <mc:Fallback xmlns="">
          <p:pic>
            <p:nvPicPr>
              <p:cNvPr id="2" name="Ink 1">
                <a:extLst>
                  <a:ext uri="{FF2B5EF4-FFF2-40B4-BE49-F238E27FC236}">
                    <a16:creationId xmlns:a16="http://schemas.microsoft.com/office/drawing/2014/main" id="{E0807131-6FC4-4855-6DC1-2E75E86C82DD}"/>
                  </a:ext>
                </a:extLst>
              </p:cNvPr>
              <p:cNvPicPr/>
              <p:nvPr/>
            </p:nvPicPr>
            <p:blipFill>
              <a:blip r:embed="rId9"/>
              <a:stretch>
                <a:fillRect/>
              </a:stretch>
            </p:blipFill>
            <p:spPr>
              <a:xfrm>
                <a:off x="13193474" y="3576402"/>
                <a:ext cx="18000" cy="18000"/>
              </a:xfrm>
              <a:prstGeom prst="rect">
                <a:avLst/>
              </a:prstGeom>
            </p:spPr>
          </p:pic>
        </mc:Fallback>
      </mc:AlternateContent>
      <p:pic>
        <p:nvPicPr>
          <p:cNvPr id="1026" name="Picture 2">
            <a:extLst>
              <a:ext uri="{FF2B5EF4-FFF2-40B4-BE49-F238E27FC236}">
                <a16:creationId xmlns:a16="http://schemas.microsoft.com/office/drawing/2014/main" id="{5DC5019C-9149-DBBF-6E38-36408AC3F85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73865" y="642061"/>
            <a:ext cx="2162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20049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 name="Content Placeholder 5" descr="A blue and black logo&#10;&#10;Description automatically generated">
            <a:extLst>
              <a:ext uri="{FF2B5EF4-FFF2-40B4-BE49-F238E27FC236}">
                <a16:creationId xmlns:a16="http://schemas.microsoft.com/office/drawing/2014/main" id="{C026FBB7-1CF1-23EE-70C5-13929E67A1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188" y="137393"/>
            <a:ext cx="4582885" cy="1441020"/>
          </a:xfrm>
        </p:spPr>
      </p:pic>
      <p:sp>
        <p:nvSpPr>
          <p:cNvPr id="14" name="TextBox 13">
            <a:extLst>
              <a:ext uri="{FF2B5EF4-FFF2-40B4-BE49-F238E27FC236}">
                <a16:creationId xmlns:a16="http://schemas.microsoft.com/office/drawing/2014/main" id="{2CAEC1DE-B94E-4DD7-781E-DDD985A556BD}"/>
              </a:ext>
            </a:extLst>
          </p:cNvPr>
          <p:cNvSpPr txBox="1"/>
          <p:nvPr/>
        </p:nvSpPr>
        <p:spPr>
          <a:xfrm>
            <a:off x="6849979" y="2179472"/>
            <a:ext cx="5342021" cy="523220"/>
          </a:xfrm>
          <a:prstGeom prst="rect">
            <a:avLst/>
          </a:prstGeom>
          <a:noFill/>
        </p:spPr>
        <p:txBody>
          <a:bodyPr wrap="square" rtlCol="0">
            <a:spAutoFit/>
          </a:bodyPr>
          <a:lstStyle/>
          <a:p>
            <a:r>
              <a:rPr lang="en-DE" sz="2800" dirty="0">
                <a:solidFill>
                  <a:schemeClr val="tx1"/>
                </a:solidFill>
                <a:latin typeface="Imperial Sans Display" panose="020B0503020202020204" pitchFamily="34" charset="77"/>
              </a:rPr>
              <a:t>womeninphysics@imperial.ac.uk</a:t>
            </a:r>
            <a:endParaRPr lang="en-DE" dirty="0">
              <a:solidFill>
                <a:schemeClr val="tx1"/>
              </a:solidFill>
              <a:latin typeface="Imperial Sans Display" panose="020B0503020202020204" pitchFamily="34" charset="77"/>
            </a:endParaRPr>
          </a:p>
        </p:txBody>
      </p:sp>
      <p:pic>
        <p:nvPicPr>
          <p:cNvPr id="20" name="Picture 19" descr="A group of people posing for a photo with Royal Albert Hall in the background&#10;&#10;Description automatically generated">
            <a:extLst>
              <a:ext uri="{FF2B5EF4-FFF2-40B4-BE49-F238E27FC236}">
                <a16:creationId xmlns:a16="http://schemas.microsoft.com/office/drawing/2014/main" id="{09DF13B5-9D21-53B9-5308-C4004881C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68" y="1871457"/>
            <a:ext cx="5948668" cy="3971426"/>
          </a:xfrm>
          <a:prstGeom prst="rect">
            <a:avLst/>
          </a:prstGeom>
        </p:spPr>
      </p:pic>
      <p:grpSp>
        <p:nvGrpSpPr>
          <p:cNvPr id="21" name="Group 20">
            <a:extLst>
              <a:ext uri="{FF2B5EF4-FFF2-40B4-BE49-F238E27FC236}">
                <a16:creationId xmlns:a16="http://schemas.microsoft.com/office/drawing/2014/main" id="{EA166AA4-F848-4A4C-F7D8-47F1546AABAE}"/>
              </a:ext>
            </a:extLst>
          </p:cNvPr>
          <p:cNvGrpSpPr/>
          <p:nvPr/>
        </p:nvGrpSpPr>
        <p:grpSpPr>
          <a:xfrm>
            <a:off x="5822394" y="1974969"/>
            <a:ext cx="932225" cy="932225"/>
            <a:chOff x="4550219" y="5759601"/>
            <a:chExt cx="932225" cy="932225"/>
          </a:xfrm>
        </p:grpSpPr>
        <p:sp>
          <p:nvSpPr>
            <p:cNvPr id="22" name="Oval 21">
              <a:extLst>
                <a:ext uri="{FF2B5EF4-FFF2-40B4-BE49-F238E27FC236}">
                  <a16:creationId xmlns:a16="http://schemas.microsoft.com/office/drawing/2014/main" id="{0BCBA986-D145-B2CC-B663-649368AE81DA}"/>
                </a:ext>
              </a:extLst>
            </p:cNvPr>
            <p:cNvSpPr/>
            <p:nvPr/>
          </p:nvSpPr>
          <p:spPr>
            <a:xfrm>
              <a:off x="4550219" y="5759601"/>
              <a:ext cx="932225" cy="9322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3" name="Picture 22">
              <a:extLst>
                <a:ext uri="{FF2B5EF4-FFF2-40B4-BE49-F238E27FC236}">
                  <a16:creationId xmlns:a16="http://schemas.microsoft.com/office/drawing/2014/main" id="{86C0745F-BE12-2437-4F9C-42902D9D0FEF}"/>
                </a:ext>
              </a:extLst>
            </p:cNvPr>
            <p:cNvPicPr>
              <a:picLocks noChangeAspect="1"/>
            </p:cNvPicPr>
            <p:nvPr/>
          </p:nvPicPr>
          <p:blipFill>
            <a:blip r:embed="rId4"/>
            <a:stretch>
              <a:fillRect/>
            </a:stretch>
          </p:blipFill>
          <p:spPr>
            <a:xfrm>
              <a:off x="4550219" y="5759601"/>
              <a:ext cx="932225" cy="932225"/>
            </a:xfrm>
            <a:prstGeom prst="rect">
              <a:avLst/>
            </a:prstGeom>
          </p:spPr>
        </p:pic>
      </p:grpSp>
      <p:pic>
        <p:nvPicPr>
          <p:cNvPr id="24" name="Picture 23">
            <a:extLst>
              <a:ext uri="{FF2B5EF4-FFF2-40B4-BE49-F238E27FC236}">
                <a16:creationId xmlns:a16="http://schemas.microsoft.com/office/drawing/2014/main" id="{10D57522-02D0-CF49-155E-A4D25A502F44}"/>
              </a:ext>
            </a:extLst>
          </p:cNvPr>
          <p:cNvPicPr>
            <a:picLocks noChangeAspect="1"/>
          </p:cNvPicPr>
          <p:nvPr/>
        </p:nvPicPr>
        <p:blipFill>
          <a:blip r:embed="rId5"/>
          <a:stretch>
            <a:fillRect/>
          </a:stretch>
        </p:blipFill>
        <p:spPr>
          <a:xfrm>
            <a:off x="5822393" y="3200238"/>
            <a:ext cx="932225" cy="932225"/>
          </a:xfrm>
          <a:prstGeom prst="rect">
            <a:avLst/>
          </a:prstGeom>
        </p:spPr>
      </p:pic>
      <p:sp>
        <p:nvSpPr>
          <p:cNvPr id="25" name="TextBox 24">
            <a:extLst>
              <a:ext uri="{FF2B5EF4-FFF2-40B4-BE49-F238E27FC236}">
                <a16:creationId xmlns:a16="http://schemas.microsoft.com/office/drawing/2014/main" id="{379EE637-25AE-5164-94E2-E91A9B2AA9CF}"/>
              </a:ext>
            </a:extLst>
          </p:cNvPr>
          <p:cNvSpPr txBox="1"/>
          <p:nvPr/>
        </p:nvSpPr>
        <p:spPr>
          <a:xfrm>
            <a:off x="6849979" y="3368388"/>
            <a:ext cx="2039341" cy="584775"/>
          </a:xfrm>
          <a:prstGeom prst="rect">
            <a:avLst/>
          </a:prstGeom>
          <a:noFill/>
        </p:spPr>
        <p:txBody>
          <a:bodyPr wrap="none" rtlCol="0">
            <a:spAutoFit/>
          </a:bodyPr>
          <a:lstStyle/>
          <a:p>
            <a:r>
              <a:rPr lang="en-DE" sz="3200" dirty="0">
                <a:solidFill>
                  <a:schemeClr val="tx1"/>
                </a:solidFill>
                <a:latin typeface="Imperial Sans Display" panose="020B0503020202020204" pitchFamily="34" charset="77"/>
              </a:rPr>
              <a:t>@ic_w</a:t>
            </a:r>
            <a:r>
              <a:rPr lang="en-GB" sz="3200" dirty="0" err="1">
                <a:solidFill>
                  <a:schemeClr val="tx1"/>
                </a:solidFill>
                <a:latin typeface="Imperial Sans Display" panose="020B0503020202020204" pitchFamily="34" charset="77"/>
              </a:rPr>
              <a:t>nb</a:t>
            </a:r>
            <a:r>
              <a:rPr lang="en-DE" sz="3200" dirty="0">
                <a:solidFill>
                  <a:schemeClr val="tx1"/>
                </a:solidFill>
                <a:latin typeface="Imperial Sans Display" panose="020B0503020202020204" pitchFamily="34" charset="77"/>
              </a:rPr>
              <a:t>ip</a:t>
            </a:r>
            <a:endParaRPr lang="en-DE" sz="2000" dirty="0">
              <a:solidFill>
                <a:schemeClr val="tx1"/>
              </a:solidFill>
              <a:latin typeface="Imperial Sans Display" panose="020B0503020202020204" pitchFamily="34" charset="77"/>
            </a:endParaRPr>
          </a:p>
        </p:txBody>
      </p:sp>
      <p:pic>
        <p:nvPicPr>
          <p:cNvPr id="26" name="Picture 25">
            <a:extLst>
              <a:ext uri="{FF2B5EF4-FFF2-40B4-BE49-F238E27FC236}">
                <a16:creationId xmlns:a16="http://schemas.microsoft.com/office/drawing/2014/main" id="{2D5E5359-C6A1-7204-5CA3-F91BF0136FBC}"/>
              </a:ext>
            </a:extLst>
          </p:cNvPr>
          <p:cNvPicPr>
            <a:picLocks noChangeAspect="1"/>
          </p:cNvPicPr>
          <p:nvPr/>
        </p:nvPicPr>
        <p:blipFill>
          <a:blip r:embed="rId6"/>
          <a:stretch>
            <a:fillRect/>
          </a:stretch>
        </p:blipFill>
        <p:spPr>
          <a:xfrm>
            <a:off x="5809665" y="4885203"/>
            <a:ext cx="957680" cy="957680"/>
          </a:xfrm>
          <a:prstGeom prst="rect">
            <a:avLst/>
          </a:prstGeom>
        </p:spPr>
      </p:pic>
      <p:pic>
        <p:nvPicPr>
          <p:cNvPr id="27" name="Picture 26" descr="Qr code&#10;&#10;Description automatically generated">
            <a:extLst>
              <a:ext uri="{FF2B5EF4-FFF2-40B4-BE49-F238E27FC236}">
                <a16:creationId xmlns:a16="http://schemas.microsoft.com/office/drawing/2014/main" id="{D5502E62-EE03-4858-F826-AD3FB12B2133}"/>
              </a:ext>
            </a:extLst>
          </p:cNvPr>
          <p:cNvPicPr>
            <a:picLocks noChangeAspect="1"/>
          </p:cNvPicPr>
          <p:nvPr/>
        </p:nvPicPr>
        <p:blipFill>
          <a:blip r:embed="rId7"/>
          <a:stretch>
            <a:fillRect/>
          </a:stretch>
        </p:blipFill>
        <p:spPr>
          <a:xfrm>
            <a:off x="6849979" y="4158544"/>
            <a:ext cx="2406316" cy="2410998"/>
          </a:xfrm>
          <a:prstGeom prst="rect">
            <a:avLst/>
          </a:prstGeom>
        </p:spPr>
      </p:pic>
      <p:sp>
        <p:nvSpPr>
          <p:cNvPr id="28" name="TextBox 27">
            <a:extLst>
              <a:ext uri="{FF2B5EF4-FFF2-40B4-BE49-F238E27FC236}">
                <a16:creationId xmlns:a16="http://schemas.microsoft.com/office/drawing/2014/main" id="{C0D6C5BD-4645-915A-5CB4-F6251F071B29}"/>
              </a:ext>
            </a:extLst>
          </p:cNvPr>
          <p:cNvSpPr txBox="1"/>
          <p:nvPr/>
        </p:nvSpPr>
        <p:spPr>
          <a:xfrm>
            <a:off x="9256295" y="4456102"/>
            <a:ext cx="2897531" cy="1815882"/>
          </a:xfrm>
          <a:prstGeom prst="rect">
            <a:avLst/>
          </a:prstGeom>
          <a:noFill/>
        </p:spPr>
        <p:txBody>
          <a:bodyPr wrap="square" rtlCol="0">
            <a:spAutoFit/>
          </a:bodyPr>
          <a:lstStyle/>
          <a:p>
            <a:pPr algn="ctr"/>
            <a:r>
              <a:rPr lang="en-GB" sz="2800" dirty="0">
                <a:solidFill>
                  <a:schemeClr val="tx1"/>
                </a:solidFill>
                <a:latin typeface="Imperial Sans Display" panose="020B0503020202020204" pitchFamily="34" charset="77"/>
              </a:rPr>
              <a:t>Becoming a member is free! Just sign up to the mailing list</a:t>
            </a:r>
          </a:p>
        </p:txBody>
      </p:sp>
      <p:sp>
        <p:nvSpPr>
          <p:cNvPr id="2" name="TextBox 1">
            <a:extLst>
              <a:ext uri="{FF2B5EF4-FFF2-40B4-BE49-F238E27FC236}">
                <a16:creationId xmlns:a16="http://schemas.microsoft.com/office/drawing/2014/main" id="{6DD3526D-F773-8991-7ACF-0C6E52574175}"/>
              </a:ext>
            </a:extLst>
          </p:cNvPr>
          <p:cNvSpPr txBox="1"/>
          <p:nvPr/>
        </p:nvSpPr>
        <p:spPr>
          <a:xfrm>
            <a:off x="1482938" y="5951261"/>
            <a:ext cx="3611301" cy="338554"/>
          </a:xfrm>
          <a:prstGeom prst="rect">
            <a:avLst/>
          </a:prstGeom>
          <a:noFill/>
        </p:spPr>
        <p:txBody>
          <a:bodyPr wrap="square" rtlCol="0">
            <a:spAutoFit/>
          </a:bodyPr>
          <a:lstStyle/>
          <a:p>
            <a:r>
              <a:rPr lang="en-GB" dirty="0">
                <a:solidFill>
                  <a:schemeClr val="tx1"/>
                </a:solidFill>
                <a:latin typeface="Imperial Sans Display" panose="020B0503020202020204" pitchFamily="34" charset="77"/>
              </a:rPr>
              <a:t>International Women’s Day 2024</a:t>
            </a:r>
          </a:p>
        </p:txBody>
      </p:sp>
      <p:sp>
        <p:nvSpPr>
          <p:cNvPr id="5" name="TextBox 4">
            <a:extLst>
              <a:ext uri="{FF2B5EF4-FFF2-40B4-BE49-F238E27FC236}">
                <a16:creationId xmlns:a16="http://schemas.microsoft.com/office/drawing/2014/main" id="{197CD3B4-ED0A-E088-FFCB-AF11FCEA4A44}"/>
              </a:ext>
            </a:extLst>
          </p:cNvPr>
          <p:cNvSpPr txBox="1"/>
          <p:nvPr/>
        </p:nvSpPr>
        <p:spPr>
          <a:xfrm>
            <a:off x="6551188" y="260900"/>
            <a:ext cx="5342021" cy="138499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800" dirty="0">
                <a:latin typeface="Imperial Sans Display" panose="020B0503020202020204" pitchFamily="34" charset="77"/>
              </a:rPr>
              <a:t>We’re looking for more committee members too! Please get in touch if you’re interested!</a:t>
            </a:r>
          </a:p>
        </p:txBody>
      </p:sp>
    </p:spTree>
    <p:extLst>
      <p:ext uri="{BB962C8B-B14F-4D97-AF65-F5344CB8AC3E}">
        <p14:creationId xmlns:p14="http://schemas.microsoft.com/office/powerpoint/2010/main" val="3215887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12A6F1A-508B-FE99-8972-541F2053AAFB}"/>
              </a:ext>
            </a:extLst>
          </p:cNvPr>
          <p:cNvGrpSpPr/>
          <p:nvPr/>
        </p:nvGrpSpPr>
        <p:grpSpPr>
          <a:xfrm>
            <a:off x="0" y="0"/>
            <a:ext cx="12192000" cy="6858000"/>
            <a:chOff x="0" y="0"/>
            <a:chExt cx="12192000" cy="6858000"/>
          </a:xfrm>
        </p:grpSpPr>
        <p:pic>
          <p:nvPicPr>
            <p:cNvPr id="2" name="Picture 1" descr="A group of people walking down a street&#10;&#10;AI-generated content may be incorrect.">
              <a:extLst>
                <a:ext uri="{FF2B5EF4-FFF2-40B4-BE49-F238E27FC236}">
                  <a16:creationId xmlns:a16="http://schemas.microsoft.com/office/drawing/2014/main" id="{AD037319-C000-78F3-B653-190CC3501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14FA4DB-F48D-E2A8-CD43-5EA9ABED436F}"/>
                </a:ext>
              </a:extLst>
            </p:cNvPr>
            <p:cNvSpPr txBox="1">
              <a:spLocks/>
            </p:cNvSpPr>
            <p:nvPr/>
          </p:nvSpPr>
          <p:spPr>
            <a:xfrm>
              <a:off x="332362" y="3175781"/>
              <a:ext cx="6973110" cy="169976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10000"/>
                </a:lnSpc>
              </a:pPr>
              <a:r>
                <a:rPr lang="en-GB" dirty="0"/>
                <a:t>Supporting women doctoral students by fostering peer support, creating inclusive spaces, and providing opportunities to help accelerate academic and professional progress</a:t>
              </a:r>
            </a:p>
          </p:txBody>
        </p:sp>
        <p:sp>
          <p:nvSpPr>
            <p:cNvPr id="4" name="Rectangle 3">
              <a:extLst>
                <a:ext uri="{FF2B5EF4-FFF2-40B4-BE49-F238E27FC236}">
                  <a16:creationId xmlns:a16="http://schemas.microsoft.com/office/drawing/2014/main" id="{9DB4A04A-B47D-9AD7-09D7-5946F9C5BF9C}"/>
                </a:ext>
              </a:extLst>
            </p:cNvPr>
            <p:cNvSpPr/>
            <p:nvPr/>
          </p:nvSpPr>
          <p:spPr>
            <a:xfrm>
              <a:off x="149482" y="162195"/>
              <a:ext cx="3159868" cy="1031132"/>
            </a:xfrm>
            <a:prstGeom prst="rect">
              <a:avLst/>
            </a:prstGeom>
            <a:solidFill>
              <a:srgbClr val="AEEEEE"/>
            </a:solidFill>
            <a:ln>
              <a:solidFill>
                <a:srgbClr val="AEEE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2">
              <a:extLst>
                <a:ext uri="{FF2B5EF4-FFF2-40B4-BE49-F238E27FC236}">
                  <a16:creationId xmlns:a16="http://schemas.microsoft.com/office/drawing/2014/main" id="{90EED4FF-957D-716C-C637-DF8BAFDBE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62" y="288685"/>
              <a:ext cx="3839791" cy="77815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68706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A9A2379-8763-5480-91C9-D345DCB62E93}"/>
              </a:ext>
            </a:extLst>
          </p:cNvPr>
          <p:cNvSpPr>
            <a:spLocks noGrp="1"/>
          </p:cNvSpPr>
          <p:nvPr>
            <p:ph type="subTitle" idx="4294967295"/>
          </p:nvPr>
        </p:nvSpPr>
        <p:spPr>
          <a:xfrm>
            <a:off x="439054" y="1837606"/>
            <a:ext cx="7594601" cy="2320738"/>
          </a:xfrm>
        </p:spPr>
        <p:txBody>
          <a:bodyPr/>
          <a:lstStyle/>
          <a:p>
            <a:r>
              <a:rPr lang="en-US" sz="2400" b="1" dirty="0">
                <a:solidFill>
                  <a:schemeClr val="bg1"/>
                </a:solidFill>
              </a:rPr>
              <a:t>Graduate school and Postdoc and Fellows Development Centre merged into </a:t>
            </a:r>
            <a:r>
              <a:rPr lang="en-US" sz="2400" b="1" dirty="0">
                <a:solidFill>
                  <a:schemeClr val="accent6">
                    <a:lumMod val="25000"/>
                    <a:lumOff val="75000"/>
                  </a:schemeClr>
                </a:solidFill>
              </a:rPr>
              <a:t>ECRI</a:t>
            </a:r>
            <a:r>
              <a:rPr lang="en-US" sz="2400" b="1" dirty="0">
                <a:solidFill>
                  <a:schemeClr val="bg1"/>
                </a:solidFill>
              </a:rPr>
              <a:t> to provide outstanding learning and development opportunities, events, support and resources to early career researchers.</a:t>
            </a:r>
          </a:p>
          <a:p>
            <a:endParaRPr lang="en-US" sz="2400" b="1" dirty="0">
              <a:solidFill>
                <a:schemeClr val="bg1"/>
              </a:solidFill>
            </a:endParaRPr>
          </a:p>
          <a:p>
            <a:endParaRPr lang="en-US" dirty="0">
              <a:solidFill>
                <a:schemeClr val="bg1"/>
              </a:solidFill>
            </a:endParaRPr>
          </a:p>
        </p:txBody>
      </p:sp>
      <p:pic>
        <p:nvPicPr>
          <p:cNvPr id="5" name="Picture 4">
            <a:extLst>
              <a:ext uri="{FF2B5EF4-FFF2-40B4-BE49-F238E27FC236}">
                <a16:creationId xmlns:a16="http://schemas.microsoft.com/office/drawing/2014/main" id="{00D2535E-FA43-CE15-F055-3B8ADA925902}"/>
              </a:ext>
            </a:extLst>
          </p:cNvPr>
          <p:cNvPicPr>
            <a:picLocks noChangeAspect="1"/>
          </p:cNvPicPr>
          <p:nvPr/>
        </p:nvPicPr>
        <p:blipFill>
          <a:blip r:embed="rId3"/>
          <a:srcRect l="1780"/>
          <a:stretch>
            <a:fillRect/>
          </a:stretch>
        </p:blipFill>
        <p:spPr>
          <a:xfrm>
            <a:off x="179685" y="841121"/>
            <a:ext cx="8290775" cy="972000"/>
          </a:xfrm>
          <a:prstGeom prst="rect">
            <a:avLst/>
          </a:prstGeom>
        </p:spPr>
      </p:pic>
      <p:sp>
        <p:nvSpPr>
          <p:cNvPr id="11" name="Subtitle 2">
            <a:extLst>
              <a:ext uri="{FF2B5EF4-FFF2-40B4-BE49-F238E27FC236}">
                <a16:creationId xmlns:a16="http://schemas.microsoft.com/office/drawing/2014/main" id="{53764CDD-5D2D-AAF1-7156-00AD176C2067}"/>
              </a:ext>
            </a:extLst>
          </p:cNvPr>
          <p:cNvSpPr txBox="1">
            <a:spLocks/>
          </p:cNvSpPr>
          <p:nvPr/>
        </p:nvSpPr>
        <p:spPr>
          <a:xfrm>
            <a:off x="7848598" y="5729936"/>
            <a:ext cx="4127062" cy="1498292"/>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rgbClr val="00FF7F"/>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rgbClr val="00FF7F"/>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rgbClr val="00FF7F"/>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gn="r"/>
            <a:r>
              <a:rPr lang="en-US" sz="2400" b="1" dirty="0" err="1">
                <a:solidFill>
                  <a:schemeClr val="tx2">
                    <a:lumMod val="20000"/>
                    <a:lumOff val="80000"/>
                  </a:schemeClr>
                </a:solidFill>
              </a:rPr>
              <a:t>www.imperial.ac.uk</a:t>
            </a:r>
            <a:r>
              <a:rPr lang="en-US" sz="2400" b="1" dirty="0">
                <a:solidFill>
                  <a:schemeClr val="tx2">
                    <a:lumMod val="20000"/>
                    <a:lumOff val="80000"/>
                  </a:schemeClr>
                </a:solidFill>
              </a:rPr>
              <a:t>/</a:t>
            </a:r>
            <a:r>
              <a:rPr lang="en-US" sz="2400" b="1" dirty="0" err="1">
                <a:solidFill>
                  <a:schemeClr val="tx2">
                    <a:lumMod val="20000"/>
                    <a:lumOff val="80000"/>
                  </a:schemeClr>
                </a:solidFill>
              </a:rPr>
              <a:t>ecri</a:t>
            </a:r>
            <a:r>
              <a:rPr lang="en-US" sz="2400" b="1" dirty="0">
                <a:solidFill>
                  <a:schemeClr val="tx2">
                    <a:lumMod val="20000"/>
                    <a:lumOff val="80000"/>
                  </a:schemeClr>
                </a:solidFill>
              </a:rPr>
              <a:t>      </a:t>
            </a:r>
            <a:r>
              <a:rPr lang="en-US" sz="2400" b="1" dirty="0" err="1">
                <a:solidFill>
                  <a:schemeClr val="tx2">
                    <a:lumMod val="20000"/>
                    <a:lumOff val="80000"/>
                  </a:schemeClr>
                </a:solidFill>
              </a:rPr>
              <a:t>ecri@imperial.ac.uk</a:t>
            </a:r>
            <a:endParaRPr lang="en-US" sz="2400" dirty="0">
              <a:solidFill>
                <a:schemeClr val="tx2">
                  <a:lumMod val="20000"/>
                  <a:lumOff val="80000"/>
                </a:schemeClr>
              </a:solidFill>
            </a:endParaRPr>
          </a:p>
          <a:p>
            <a:endParaRPr lang="en-US" sz="2400" dirty="0">
              <a:solidFill>
                <a:schemeClr val="tx2">
                  <a:lumMod val="20000"/>
                  <a:lumOff val="80000"/>
                </a:schemeClr>
              </a:solidFill>
            </a:endParaRPr>
          </a:p>
        </p:txBody>
      </p:sp>
      <p:sp>
        <p:nvSpPr>
          <p:cNvPr id="10" name="Subtitle 2">
            <a:extLst>
              <a:ext uri="{FF2B5EF4-FFF2-40B4-BE49-F238E27FC236}">
                <a16:creationId xmlns:a16="http://schemas.microsoft.com/office/drawing/2014/main" id="{206CE580-40FD-A8E1-755B-0C2C4E157835}"/>
              </a:ext>
            </a:extLst>
          </p:cNvPr>
          <p:cNvSpPr txBox="1">
            <a:spLocks/>
          </p:cNvSpPr>
          <p:nvPr/>
        </p:nvSpPr>
        <p:spPr>
          <a:xfrm>
            <a:off x="546097" y="4158344"/>
            <a:ext cx="9708246" cy="2320738"/>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rgbClr val="00FF7F"/>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rgbClr val="00FF7F"/>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rgbClr val="00FF7F"/>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spcBef>
                <a:spcPts val="600"/>
              </a:spcBef>
            </a:pPr>
            <a:r>
              <a:rPr lang="en-US" b="1" dirty="0">
                <a:solidFill>
                  <a:schemeClr val="accent6">
                    <a:lumMod val="25000"/>
                    <a:lumOff val="75000"/>
                  </a:schemeClr>
                </a:solidFill>
              </a:rPr>
              <a:t>Focus on </a:t>
            </a:r>
          </a:p>
          <a:p>
            <a:pPr marL="342900" indent="-342900">
              <a:lnSpc>
                <a:spcPct val="100000"/>
              </a:lnSpc>
              <a:spcBef>
                <a:spcPts val="600"/>
              </a:spcBef>
              <a:buFontTx/>
              <a:buChar char="-"/>
            </a:pPr>
            <a:r>
              <a:rPr lang="en-US" b="1" dirty="0">
                <a:solidFill>
                  <a:schemeClr val="accent6">
                    <a:lumMod val="25000"/>
                    <a:lumOff val="75000"/>
                  </a:schemeClr>
                </a:solidFill>
              </a:rPr>
              <a:t>Doctoral students </a:t>
            </a:r>
          </a:p>
          <a:p>
            <a:pPr marL="342900" indent="-342900">
              <a:lnSpc>
                <a:spcPct val="100000"/>
              </a:lnSpc>
              <a:spcBef>
                <a:spcPts val="600"/>
              </a:spcBef>
              <a:buFontTx/>
              <a:buChar char="-"/>
            </a:pPr>
            <a:r>
              <a:rPr lang="en-US" dirty="0">
                <a:solidFill>
                  <a:schemeClr val="accent6">
                    <a:lumMod val="25000"/>
                    <a:lumOff val="75000"/>
                  </a:schemeClr>
                </a:solidFill>
              </a:rPr>
              <a:t>Postdocs &amp; Fellows </a:t>
            </a:r>
          </a:p>
          <a:p>
            <a:pPr marL="342900" indent="-342900">
              <a:lnSpc>
                <a:spcPct val="100000"/>
              </a:lnSpc>
              <a:spcBef>
                <a:spcPts val="600"/>
              </a:spcBef>
              <a:buFontTx/>
              <a:buChar char="-"/>
            </a:pPr>
            <a:r>
              <a:rPr lang="en-US" dirty="0">
                <a:solidFill>
                  <a:schemeClr val="accent6">
                    <a:lumMod val="25000"/>
                    <a:lumOff val="75000"/>
                  </a:schemeClr>
                </a:solidFill>
              </a:rPr>
              <a:t>Doctoral supervisors</a:t>
            </a:r>
          </a:p>
          <a:p>
            <a:pPr marL="342900" indent="-342900">
              <a:lnSpc>
                <a:spcPct val="100000"/>
              </a:lnSpc>
              <a:spcBef>
                <a:spcPts val="600"/>
              </a:spcBef>
              <a:buFontTx/>
              <a:buChar char="-"/>
            </a:pPr>
            <a:r>
              <a:rPr lang="en-US" dirty="0">
                <a:solidFill>
                  <a:schemeClr val="accent6">
                    <a:lumMod val="25000"/>
                    <a:lumOff val="75000"/>
                  </a:schemeClr>
                </a:solidFill>
              </a:rPr>
              <a:t>Other related research staff</a:t>
            </a:r>
          </a:p>
          <a:p>
            <a:pPr marL="342900" indent="-342900">
              <a:lnSpc>
                <a:spcPct val="100000"/>
              </a:lnSpc>
              <a:spcBef>
                <a:spcPts val="600"/>
              </a:spcBef>
              <a:buFontTx/>
              <a:buChar char="-"/>
            </a:pPr>
            <a:r>
              <a:rPr lang="en-US" dirty="0">
                <a:solidFill>
                  <a:schemeClr val="accent6">
                    <a:lumMod val="25000"/>
                    <a:lumOff val="75000"/>
                  </a:schemeClr>
                </a:solidFill>
              </a:rPr>
              <a:t>Master’s who are moving into research</a:t>
            </a:r>
          </a:p>
        </p:txBody>
      </p:sp>
      <p:pic>
        <p:nvPicPr>
          <p:cNvPr id="2" name="Picture 1">
            <a:extLst>
              <a:ext uri="{FF2B5EF4-FFF2-40B4-BE49-F238E27FC236}">
                <a16:creationId xmlns:a16="http://schemas.microsoft.com/office/drawing/2014/main" id="{87A035CB-5CCD-940C-5174-8C41C52E1BEC}"/>
              </a:ext>
            </a:extLst>
          </p:cNvPr>
          <p:cNvPicPr>
            <a:picLocks noChangeAspect="1"/>
          </p:cNvPicPr>
          <p:nvPr/>
        </p:nvPicPr>
        <p:blipFill>
          <a:blip r:embed="rId4"/>
          <a:stretch>
            <a:fillRect/>
          </a:stretch>
        </p:blipFill>
        <p:spPr>
          <a:xfrm>
            <a:off x="8190015" y="539656"/>
            <a:ext cx="3822300" cy="4320000"/>
          </a:xfrm>
          <a:prstGeom prst="rect">
            <a:avLst/>
          </a:prstGeom>
        </p:spPr>
      </p:pic>
      <p:sp>
        <p:nvSpPr>
          <p:cNvPr id="6" name="TextBox 5">
            <a:extLst>
              <a:ext uri="{FF2B5EF4-FFF2-40B4-BE49-F238E27FC236}">
                <a16:creationId xmlns:a16="http://schemas.microsoft.com/office/drawing/2014/main" id="{6E18C8B4-F0A9-6B64-2EBE-FA75FEC25F85}"/>
              </a:ext>
            </a:extLst>
          </p:cNvPr>
          <p:cNvSpPr txBox="1"/>
          <p:nvPr/>
        </p:nvSpPr>
        <p:spPr>
          <a:xfrm>
            <a:off x="4901784" y="4736892"/>
            <a:ext cx="0" cy="0"/>
          </a:xfrm>
          <a:prstGeom prst="rect">
            <a:avLst/>
          </a:prstGeom>
          <a:noFill/>
        </p:spPr>
        <p:txBody>
          <a:bodyPr wrap="none" lIns="0" tIns="0" rIns="0" bIns="0" rtlCol="0">
            <a:noAutofit/>
          </a:bodyPr>
          <a:lstStyle/>
          <a:p>
            <a:pPr algn="l">
              <a:lnSpc>
                <a:spcPct val="105000"/>
              </a:lnSpc>
            </a:pPr>
            <a:endParaRPr lang="en-GB" sz="1600" dirty="0">
              <a:solidFill>
                <a:schemeClr val="tx1"/>
              </a:solidFill>
            </a:endParaRPr>
          </a:p>
        </p:txBody>
      </p:sp>
    </p:spTree>
    <p:extLst>
      <p:ext uri="{BB962C8B-B14F-4D97-AF65-F5344CB8AC3E}">
        <p14:creationId xmlns:p14="http://schemas.microsoft.com/office/powerpoint/2010/main" val="4085122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9B2BF-E0B9-7428-EAAA-0A540B052101}"/>
            </a:ext>
          </a:extLst>
        </p:cNvPr>
        <p:cNvGrpSpPr/>
        <p:nvPr/>
      </p:nvGrpSpPr>
      <p:grpSpPr>
        <a:xfrm>
          <a:off x="0" y="0"/>
          <a:ext cx="0" cy="0"/>
          <a:chOff x="0" y="0"/>
          <a:chExt cx="0" cy="0"/>
        </a:xfrm>
      </p:grpSpPr>
      <p:sp>
        <p:nvSpPr>
          <p:cNvPr id="12" name="Process 11">
            <a:extLst>
              <a:ext uri="{FF2B5EF4-FFF2-40B4-BE49-F238E27FC236}">
                <a16:creationId xmlns:a16="http://schemas.microsoft.com/office/drawing/2014/main" id="{4A2127B9-A4D3-A18D-7A4B-828271713408}"/>
              </a:ext>
            </a:extLst>
          </p:cNvPr>
          <p:cNvSpPr/>
          <p:nvPr/>
        </p:nvSpPr>
        <p:spPr>
          <a:xfrm>
            <a:off x="83999" y="860273"/>
            <a:ext cx="2312809" cy="2364617"/>
          </a:xfrm>
          <a:prstGeom prst="flowChartProcess">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7" name="Process 6">
            <a:extLst>
              <a:ext uri="{FF2B5EF4-FFF2-40B4-BE49-F238E27FC236}">
                <a16:creationId xmlns:a16="http://schemas.microsoft.com/office/drawing/2014/main" id="{32162C8F-37EE-395F-5328-DF2B747B38AF}"/>
              </a:ext>
            </a:extLst>
          </p:cNvPr>
          <p:cNvSpPr/>
          <p:nvPr/>
        </p:nvSpPr>
        <p:spPr>
          <a:xfrm>
            <a:off x="83999" y="2516233"/>
            <a:ext cx="12024000" cy="4248000"/>
          </a:xfrm>
          <a:prstGeom prst="flowChartProcess">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06363" algn="ctr"/>
            <a:r>
              <a:rPr lang="en-GB" sz="2000" b="1" dirty="0">
                <a:solidFill>
                  <a:srgbClr val="7A67EF"/>
                </a:solidFill>
                <a:latin typeface="Arial" panose="020B0604020202020204" pitchFamily="34" charset="0"/>
                <a:cs typeface="Arial" panose="020B0604020202020204" pitchFamily="34" charset="0"/>
              </a:rPr>
              <a:t>150+ courses to develop the skills you need </a:t>
            </a:r>
            <a:br>
              <a:rPr lang="en-GB" sz="2000" b="1" dirty="0">
                <a:solidFill>
                  <a:srgbClr val="7A67EF"/>
                </a:solidFill>
                <a:latin typeface="Arial" panose="020B0604020202020204" pitchFamily="34" charset="0"/>
                <a:cs typeface="Arial" panose="020B0604020202020204" pitchFamily="34" charset="0"/>
              </a:rPr>
            </a:br>
            <a:r>
              <a:rPr lang="en-GB" sz="2000" b="1" dirty="0">
                <a:solidFill>
                  <a:srgbClr val="7A67EF"/>
                </a:solidFill>
                <a:latin typeface="Arial" panose="020B0604020202020204" pitchFamily="34" charset="0"/>
                <a:cs typeface="Arial" panose="020B0604020202020204" pitchFamily="34" charset="0"/>
              </a:rPr>
              <a:t>to successfully complete your degree and prepare for your future career</a:t>
            </a:r>
          </a:p>
          <a:p>
            <a:endParaRPr lang="en-GB" sz="1600" dirty="0">
              <a:solidFill>
                <a:schemeClr val="bg1"/>
              </a:solidFill>
            </a:endParaRPr>
          </a:p>
        </p:txBody>
      </p:sp>
      <p:pic>
        <p:nvPicPr>
          <p:cNvPr id="4" name="Picture 3">
            <a:extLst>
              <a:ext uri="{FF2B5EF4-FFF2-40B4-BE49-F238E27FC236}">
                <a16:creationId xmlns:a16="http://schemas.microsoft.com/office/drawing/2014/main" id="{EA76B230-E9F0-CD16-039A-5187831CCDBF}"/>
              </a:ext>
            </a:extLst>
          </p:cNvPr>
          <p:cNvPicPr>
            <a:picLocks noChangeAspect="1"/>
          </p:cNvPicPr>
          <p:nvPr/>
        </p:nvPicPr>
        <p:blipFill>
          <a:blip r:embed="rId3"/>
          <a:stretch>
            <a:fillRect/>
          </a:stretch>
        </p:blipFill>
        <p:spPr>
          <a:xfrm>
            <a:off x="229844" y="3251206"/>
            <a:ext cx="5182616" cy="3420000"/>
          </a:xfrm>
          <a:prstGeom prst="rect">
            <a:avLst/>
          </a:prstGeom>
        </p:spPr>
      </p:pic>
      <p:pic>
        <p:nvPicPr>
          <p:cNvPr id="49" name="Picture 48">
            <a:extLst>
              <a:ext uri="{FF2B5EF4-FFF2-40B4-BE49-F238E27FC236}">
                <a16:creationId xmlns:a16="http://schemas.microsoft.com/office/drawing/2014/main" id="{DE1ADEEF-E4C2-84E5-404B-70E6EEDAD7CC}"/>
              </a:ext>
            </a:extLst>
          </p:cNvPr>
          <p:cNvPicPr>
            <a:picLocks noChangeAspect="1"/>
          </p:cNvPicPr>
          <p:nvPr/>
        </p:nvPicPr>
        <p:blipFill>
          <a:blip r:embed="rId4"/>
          <a:srcRect l="13013" r="8914" b="6686"/>
          <a:stretch>
            <a:fillRect/>
          </a:stretch>
        </p:blipFill>
        <p:spPr>
          <a:xfrm>
            <a:off x="10266076" y="5062993"/>
            <a:ext cx="2012890" cy="1620000"/>
          </a:xfrm>
          <a:prstGeom prst="rect">
            <a:avLst/>
          </a:prstGeom>
        </p:spPr>
      </p:pic>
      <p:pic>
        <p:nvPicPr>
          <p:cNvPr id="5" name="Picture 4">
            <a:extLst>
              <a:ext uri="{FF2B5EF4-FFF2-40B4-BE49-F238E27FC236}">
                <a16:creationId xmlns:a16="http://schemas.microsoft.com/office/drawing/2014/main" id="{8CD9BDD5-24A8-84DB-1972-A61E8DB18AF4}"/>
              </a:ext>
            </a:extLst>
          </p:cNvPr>
          <p:cNvPicPr>
            <a:picLocks noChangeAspect="1"/>
          </p:cNvPicPr>
          <p:nvPr/>
        </p:nvPicPr>
        <p:blipFill>
          <a:blip r:embed="rId5"/>
          <a:stretch>
            <a:fillRect/>
          </a:stretch>
        </p:blipFill>
        <p:spPr>
          <a:xfrm>
            <a:off x="5492222" y="3266455"/>
            <a:ext cx="5176221" cy="3420000"/>
          </a:xfrm>
          <a:prstGeom prst="rect">
            <a:avLst/>
          </a:prstGeom>
        </p:spPr>
      </p:pic>
      <p:sp>
        <p:nvSpPr>
          <p:cNvPr id="14" name="Process 13">
            <a:extLst>
              <a:ext uri="{FF2B5EF4-FFF2-40B4-BE49-F238E27FC236}">
                <a16:creationId xmlns:a16="http://schemas.microsoft.com/office/drawing/2014/main" id="{3AC69F15-7822-2ADC-A090-DD4AD26D9E95}"/>
              </a:ext>
            </a:extLst>
          </p:cNvPr>
          <p:cNvSpPr/>
          <p:nvPr/>
        </p:nvSpPr>
        <p:spPr>
          <a:xfrm>
            <a:off x="8950305" y="3217741"/>
            <a:ext cx="3060000" cy="1835999"/>
          </a:xfrm>
          <a:prstGeom prst="flowChartProcess">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000" b="1" dirty="0">
                <a:solidFill>
                  <a:schemeClr val="accent6"/>
                </a:solidFill>
              </a:rPr>
              <a:t>Attendance requirement:</a:t>
            </a:r>
          </a:p>
          <a:p>
            <a:pPr marL="236538" indent="-193675">
              <a:buFont typeface="Wingdings" pitchFamily="2" charset="2"/>
              <a:buChar char="§"/>
            </a:pPr>
            <a:r>
              <a:rPr lang="en-GB" sz="2000" dirty="0">
                <a:solidFill>
                  <a:schemeClr val="accent6"/>
                </a:solidFill>
              </a:rPr>
              <a:t>Plagiarism Awareness</a:t>
            </a:r>
          </a:p>
          <a:p>
            <a:pPr marL="236538" indent="-193675">
              <a:buFont typeface="Wingdings" pitchFamily="2" charset="2"/>
              <a:buChar char="§"/>
            </a:pPr>
            <a:r>
              <a:rPr lang="en-GB" sz="2000" dirty="0">
                <a:solidFill>
                  <a:schemeClr val="accent6"/>
                </a:solidFill>
              </a:rPr>
              <a:t>4 ECRI credits </a:t>
            </a:r>
            <a:br>
              <a:rPr lang="en-GB" sz="2000" dirty="0">
                <a:solidFill>
                  <a:schemeClr val="accent6"/>
                </a:solidFill>
              </a:rPr>
            </a:br>
            <a:r>
              <a:rPr lang="en-GB" dirty="0">
                <a:solidFill>
                  <a:schemeClr val="accent6"/>
                </a:solidFill>
              </a:rPr>
              <a:t>(2 by ESA – 2 by LSR)</a:t>
            </a:r>
            <a:endParaRPr lang="en-GB" sz="2000" dirty="0">
              <a:solidFill>
                <a:schemeClr val="accent6"/>
              </a:solidFill>
            </a:endParaRPr>
          </a:p>
        </p:txBody>
      </p:sp>
      <p:sp>
        <p:nvSpPr>
          <p:cNvPr id="11" name="Title 10">
            <a:extLst>
              <a:ext uri="{FF2B5EF4-FFF2-40B4-BE49-F238E27FC236}">
                <a16:creationId xmlns:a16="http://schemas.microsoft.com/office/drawing/2014/main" id="{40EA92BE-708B-BF90-9433-B4564A988DDE}"/>
              </a:ext>
            </a:extLst>
          </p:cNvPr>
          <p:cNvSpPr>
            <a:spLocks noGrp="1"/>
          </p:cNvSpPr>
          <p:nvPr>
            <p:ph type="title"/>
          </p:nvPr>
        </p:nvSpPr>
        <p:spPr/>
        <p:txBody>
          <a:bodyPr vert="horz" lIns="0" tIns="0" rIns="0" bIns="0" rtlCol="0" anchor="t">
            <a:noAutofit/>
          </a:bodyPr>
          <a:lstStyle/>
          <a:p>
            <a:r>
              <a:rPr lang="en-GB" sz="3600" dirty="0"/>
              <a:t>ECRI provision for Doctoral Students 2025 - 26</a:t>
            </a:r>
          </a:p>
        </p:txBody>
      </p:sp>
      <p:grpSp>
        <p:nvGrpSpPr>
          <p:cNvPr id="30" name="Group 29" descr="Skills Development">
            <a:extLst>
              <a:ext uri="{FF2B5EF4-FFF2-40B4-BE49-F238E27FC236}">
                <a16:creationId xmlns:a16="http://schemas.microsoft.com/office/drawing/2014/main" id="{D79D9D67-640D-FF6E-38EC-216D9B22AFEF}"/>
              </a:ext>
              <a:ext uri="{C183D7F6-B498-43B3-948B-1728B52AA6E4}">
                <adec:decorative xmlns:adec="http://schemas.microsoft.com/office/drawing/2017/decorative" val="0"/>
              </a:ext>
            </a:extLst>
          </p:cNvPr>
          <p:cNvGrpSpPr/>
          <p:nvPr/>
        </p:nvGrpSpPr>
        <p:grpSpPr>
          <a:xfrm>
            <a:off x="277987" y="972262"/>
            <a:ext cx="1828800" cy="2037472"/>
            <a:chOff x="377822" y="2132736"/>
            <a:chExt cx="1828800" cy="2037472"/>
          </a:xfrm>
        </p:grpSpPr>
        <p:pic>
          <p:nvPicPr>
            <p:cNvPr id="19" name="Graphic 18" descr="Teacher with solid fill">
              <a:extLst>
                <a:ext uri="{FF2B5EF4-FFF2-40B4-BE49-F238E27FC236}">
                  <a16:creationId xmlns:a16="http://schemas.microsoft.com/office/drawing/2014/main" id="{6BDB872C-A301-4BD7-DFEC-7BB7C816F3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5022" y="2132736"/>
              <a:ext cx="914400" cy="914400"/>
            </a:xfrm>
            <a:prstGeom prst="rect">
              <a:avLst/>
            </a:prstGeom>
          </p:spPr>
        </p:pic>
        <p:sp>
          <p:nvSpPr>
            <p:cNvPr id="21" name="TextBox 20">
              <a:extLst>
                <a:ext uri="{FF2B5EF4-FFF2-40B4-BE49-F238E27FC236}">
                  <a16:creationId xmlns:a16="http://schemas.microsoft.com/office/drawing/2014/main" id="{13DB4DF3-C85E-F92B-28F8-E379997E6D8A}"/>
                </a:ext>
              </a:extLst>
            </p:cNvPr>
            <p:cNvSpPr txBox="1"/>
            <p:nvPr/>
          </p:nvSpPr>
          <p:spPr>
            <a:xfrm>
              <a:off x="377822" y="3255808"/>
              <a:ext cx="1828800" cy="914400"/>
            </a:xfrm>
            <a:prstGeom prst="rect">
              <a:avLst/>
            </a:prstGeom>
            <a:noFill/>
          </p:spPr>
          <p:txBody>
            <a:bodyPr wrap="none" lIns="0" tIns="0" rIns="0" bIns="0" rtlCol="0">
              <a:noAutofit/>
            </a:bodyPr>
            <a:lstStyle/>
            <a:p>
              <a:pPr algn="ctr">
                <a:lnSpc>
                  <a:spcPct val="105000"/>
                </a:lnSpc>
              </a:pPr>
              <a:r>
                <a:rPr lang="en-GB" b="1" dirty="0">
                  <a:solidFill>
                    <a:schemeClr val="tx1"/>
                  </a:solidFill>
                </a:rPr>
                <a:t>Skills development</a:t>
              </a:r>
              <a:endParaRPr lang="en-US" b="1" dirty="0">
                <a:solidFill>
                  <a:schemeClr val="tx1"/>
                </a:solidFill>
              </a:endParaRPr>
            </a:p>
          </p:txBody>
        </p:sp>
      </p:grpSp>
      <p:grpSp>
        <p:nvGrpSpPr>
          <p:cNvPr id="31" name="Group 30" descr="Individual Support">
            <a:extLst>
              <a:ext uri="{FF2B5EF4-FFF2-40B4-BE49-F238E27FC236}">
                <a16:creationId xmlns:a16="http://schemas.microsoft.com/office/drawing/2014/main" id="{3F94E14F-7DD9-DCD2-3079-1B56AE979CB5}"/>
              </a:ext>
              <a:ext uri="{C183D7F6-B498-43B3-948B-1728B52AA6E4}">
                <adec:decorative xmlns:adec="http://schemas.microsoft.com/office/drawing/2017/decorative" val="0"/>
              </a:ext>
            </a:extLst>
          </p:cNvPr>
          <p:cNvGrpSpPr/>
          <p:nvPr/>
        </p:nvGrpSpPr>
        <p:grpSpPr>
          <a:xfrm>
            <a:off x="2729793" y="957189"/>
            <a:ext cx="1828800" cy="2037472"/>
            <a:chOff x="3139464" y="2132736"/>
            <a:chExt cx="1828800" cy="2037472"/>
          </a:xfrm>
        </p:grpSpPr>
        <p:grpSp>
          <p:nvGrpSpPr>
            <p:cNvPr id="26" name="Group 25">
              <a:extLst>
                <a:ext uri="{FF2B5EF4-FFF2-40B4-BE49-F238E27FC236}">
                  <a16:creationId xmlns:a16="http://schemas.microsoft.com/office/drawing/2014/main" id="{471A9138-2424-9091-29E9-8E37B29C86CB}"/>
                </a:ext>
              </a:extLst>
            </p:cNvPr>
            <p:cNvGrpSpPr/>
            <p:nvPr/>
          </p:nvGrpSpPr>
          <p:grpSpPr>
            <a:xfrm>
              <a:off x="3139464" y="2132736"/>
              <a:ext cx="1828800" cy="929473"/>
              <a:chOff x="2841081" y="2132736"/>
              <a:chExt cx="1828800" cy="929473"/>
            </a:xfrm>
          </p:grpSpPr>
          <p:pic>
            <p:nvPicPr>
              <p:cNvPr id="8" name="Graphic 7" descr="Online meeting with solid fill">
                <a:extLst>
                  <a:ext uri="{FF2B5EF4-FFF2-40B4-BE49-F238E27FC236}">
                    <a16:creationId xmlns:a16="http://schemas.microsoft.com/office/drawing/2014/main" id="{DD6DF4C7-3775-7619-AF77-7C4A61B97D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5481" y="2147809"/>
                <a:ext cx="914400" cy="914400"/>
              </a:xfrm>
              <a:prstGeom prst="rect">
                <a:avLst/>
              </a:prstGeom>
            </p:spPr>
          </p:pic>
          <p:pic>
            <p:nvPicPr>
              <p:cNvPr id="10" name="Graphic 9" descr="Boardroom with solid fill">
                <a:extLst>
                  <a:ext uri="{FF2B5EF4-FFF2-40B4-BE49-F238E27FC236}">
                    <a16:creationId xmlns:a16="http://schemas.microsoft.com/office/drawing/2014/main" id="{173DB620-6FDC-6450-BBCF-2654B8212D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841081" y="2132736"/>
                <a:ext cx="914400" cy="914400"/>
              </a:xfrm>
              <a:prstGeom prst="rect">
                <a:avLst/>
              </a:prstGeom>
            </p:spPr>
          </p:pic>
        </p:grpSp>
        <p:sp>
          <p:nvSpPr>
            <p:cNvPr id="22" name="TextBox 21">
              <a:extLst>
                <a:ext uri="{FF2B5EF4-FFF2-40B4-BE49-F238E27FC236}">
                  <a16:creationId xmlns:a16="http://schemas.microsoft.com/office/drawing/2014/main" id="{CE9BA3CC-E47A-CFB9-B6B1-18038C6F71FB}"/>
                </a:ext>
              </a:extLst>
            </p:cNvPr>
            <p:cNvSpPr txBox="1"/>
            <p:nvPr/>
          </p:nvSpPr>
          <p:spPr>
            <a:xfrm>
              <a:off x="3139464" y="3255808"/>
              <a:ext cx="1828800" cy="914400"/>
            </a:xfrm>
            <a:prstGeom prst="rect">
              <a:avLst/>
            </a:prstGeom>
            <a:noFill/>
          </p:spPr>
          <p:txBody>
            <a:bodyPr wrap="none" lIns="0" tIns="0" rIns="0" bIns="0" rtlCol="0">
              <a:noAutofit/>
            </a:bodyPr>
            <a:lstStyle/>
            <a:p>
              <a:pPr algn="ctr">
                <a:lnSpc>
                  <a:spcPct val="105000"/>
                </a:lnSpc>
              </a:pPr>
              <a:r>
                <a:rPr lang="en-GB" dirty="0">
                  <a:solidFill>
                    <a:schemeClr val="tx1"/>
                  </a:solidFill>
                </a:rPr>
                <a:t>Wellbeing &amp; support</a:t>
              </a:r>
              <a:endParaRPr lang="en-US" dirty="0">
                <a:solidFill>
                  <a:schemeClr val="tx1"/>
                </a:solidFill>
              </a:endParaRPr>
            </a:p>
          </p:txBody>
        </p:sp>
      </p:grpSp>
      <p:grpSp>
        <p:nvGrpSpPr>
          <p:cNvPr id="36" name="Group 35" descr="Online Resources">
            <a:extLst>
              <a:ext uri="{FF2B5EF4-FFF2-40B4-BE49-F238E27FC236}">
                <a16:creationId xmlns:a16="http://schemas.microsoft.com/office/drawing/2014/main" id="{E9F0795D-EE5E-F694-CD8C-9899A08E4BDC}"/>
              </a:ext>
              <a:ext uri="{C183D7F6-B498-43B3-948B-1728B52AA6E4}">
                <adec:decorative xmlns:adec="http://schemas.microsoft.com/office/drawing/2017/decorative" val="0"/>
              </a:ext>
            </a:extLst>
          </p:cNvPr>
          <p:cNvGrpSpPr/>
          <p:nvPr/>
        </p:nvGrpSpPr>
        <p:grpSpPr>
          <a:xfrm>
            <a:off x="5181599" y="957189"/>
            <a:ext cx="1828800" cy="2037472"/>
            <a:chOff x="9686996" y="2132736"/>
            <a:chExt cx="1828800" cy="2037472"/>
          </a:xfrm>
        </p:grpSpPr>
        <p:pic>
          <p:nvPicPr>
            <p:cNvPr id="17" name="Graphic 16" descr="Remote learning language with solid fill">
              <a:extLst>
                <a:ext uri="{FF2B5EF4-FFF2-40B4-BE49-F238E27FC236}">
                  <a16:creationId xmlns:a16="http://schemas.microsoft.com/office/drawing/2014/main" id="{39C60B4D-FE07-995F-E972-6E66DD706D2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44196" y="2132736"/>
              <a:ext cx="914400" cy="914400"/>
            </a:xfrm>
            <a:prstGeom prst="rect">
              <a:avLst/>
            </a:prstGeom>
          </p:spPr>
        </p:pic>
        <p:sp>
          <p:nvSpPr>
            <p:cNvPr id="25" name="TextBox 24">
              <a:extLst>
                <a:ext uri="{FF2B5EF4-FFF2-40B4-BE49-F238E27FC236}">
                  <a16:creationId xmlns:a16="http://schemas.microsoft.com/office/drawing/2014/main" id="{22041621-57F1-9F7B-0F21-E2F5FCDDBCC9}"/>
                </a:ext>
              </a:extLst>
            </p:cNvPr>
            <p:cNvSpPr txBox="1"/>
            <p:nvPr/>
          </p:nvSpPr>
          <p:spPr>
            <a:xfrm>
              <a:off x="9686996" y="3255808"/>
              <a:ext cx="1828800" cy="914400"/>
            </a:xfrm>
            <a:prstGeom prst="rect">
              <a:avLst/>
            </a:prstGeom>
            <a:noFill/>
          </p:spPr>
          <p:txBody>
            <a:bodyPr wrap="none" lIns="0" tIns="0" rIns="0" bIns="0" rtlCol="0">
              <a:noAutofit/>
            </a:bodyPr>
            <a:lstStyle/>
            <a:p>
              <a:pPr algn="ctr">
                <a:lnSpc>
                  <a:spcPct val="105000"/>
                </a:lnSpc>
              </a:pPr>
              <a:r>
                <a:rPr lang="en-GB">
                  <a:solidFill>
                    <a:schemeClr val="tx1"/>
                  </a:solidFill>
                </a:rPr>
                <a:t>Online resources</a:t>
              </a:r>
              <a:endParaRPr lang="en-US">
                <a:solidFill>
                  <a:schemeClr val="tx1"/>
                </a:solidFill>
              </a:endParaRPr>
            </a:p>
          </p:txBody>
        </p:sp>
      </p:grpSp>
      <p:grpSp>
        <p:nvGrpSpPr>
          <p:cNvPr id="43" name="Group 42" descr="Networks">
            <a:extLst>
              <a:ext uri="{FF2B5EF4-FFF2-40B4-BE49-F238E27FC236}">
                <a16:creationId xmlns:a16="http://schemas.microsoft.com/office/drawing/2014/main" id="{391976A3-F97F-5B96-32C5-4190FC1ABA9C}"/>
              </a:ext>
              <a:ext uri="{C183D7F6-B498-43B3-948B-1728B52AA6E4}">
                <adec:decorative xmlns:adec="http://schemas.microsoft.com/office/drawing/2017/decorative" val="0"/>
              </a:ext>
            </a:extLst>
          </p:cNvPr>
          <p:cNvGrpSpPr/>
          <p:nvPr/>
        </p:nvGrpSpPr>
        <p:grpSpPr>
          <a:xfrm>
            <a:off x="7642329" y="945795"/>
            <a:ext cx="1828800" cy="2037472"/>
            <a:chOff x="5674878" y="2132736"/>
            <a:chExt cx="1828800" cy="2037472"/>
          </a:xfrm>
        </p:grpSpPr>
        <p:pic>
          <p:nvPicPr>
            <p:cNvPr id="44" name="Graphic 43" descr="Connections with solid fill">
              <a:extLst>
                <a:ext uri="{FF2B5EF4-FFF2-40B4-BE49-F238E27FC236}">
                  <a16:creationId xmlns:a16="http://schemas.microsoft.com/office/drawing/2014/main" id="{A483FE4F-7630-148A-DA34-5430C948CF6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132078" y="2132736"/>
              <a:ext cx="914400" cy="914400"/>
            </a:xfrm>
            <a:prstGeom prst="rect">
              <a:avLst/>
            </a:prstGeom>
          </p:spPr>
        </p:pic>
        <p:sp>
          <p:nvSpPr>
            <p:cNvPr id="45" name="TextBox 44">
              <a:extLst>
                <a:ext uri="{FF2B5EF4-FFF2-40B4-BE49-F238E27FC236}">
                  <a16:creationId xmlns:a16="http://schemas.microsoft.com/office/drawing/2014/main" id="{8447DFC5-F4ED-15E9-67D8-A684569861AF}"/>
                </a:ext>
              </a:extLst>
            </p:cNvPr>
            <p:cNvSpPr txBox="1"/>
            <p:nvPr/>
          </p:nvSpPr>
          <p:spPr>
            <a:xfrm>
              <a:off x="5674878" y="3255808"/>
              <a:ext cx="1828800" cy="914400"/>
            </a:xfrm>
            <a:prstGeom prst="rect">
              <a:avLst/>
            </a:prstGeom>
            <a:noFill/>
          </p:spPr>
          <p:txBody>
            <a:bodyPr wrap="none" lIns="0" tIns="0" rIns="0" bIns="0" rtlCol="0">
              <a:noAutofit/>
            </a:bodyPr>
            <a:lstStyle/>
            <a:p>
              <a:pPr algn="ctr">
                <a:lnSpc>
                  <a:spcPct val="105000"/>
                </a:lnSpc>
              </a:pPr>
              <a:r>
                <a:rPr lang="en-GB" dirty="0">
                  <a:solidFill>
                    <a:schemeClr val="tx1"/>
                  </a:solidFill>
                </a:rPr>
                <a:t>Events &amp; Networks</a:t>
              </a:r>
              <a:endParaRPr lang="en-US" dirty="0">
                <a:solidFill>
                  <a:schemeClr val="tx1"/>
                </a:solidFill>
              </a:endParaRPr>
            </a:p>
          </p:txBody>
        </p:sp>
      </p:grpSp>
      <p:grpSp>
        <p:nvGrpSpPr>
          <p:cNvPr id="46" name="Group 45" descr="Funds">
            <a:extLst>
              <a:ext uri="{FF2B5EF4-FFF2-40B4-BE49-F238E27FC236}">
                <a16:creationId xmlns:a16="http://schemas.microsoft.com/office/drawing/2014/main" id="{80BD2D88-17D8-04E0-8FE8-169D9026D7BD}"/>
              </a:ext>
              <a:ext uri="{C183D7F6-B498-43B3-948B-1728B52AA6E4}">
                <adec:decorative xmlns:adec="http://schemas.microsoft.com/office/drawing/2017/decorative" val="0"/>
              </a:ext>
            </a:extLst>
          </p:cNvPr>
          <p:cNvGrpSpPr/>
          <p:nvPr/>
        </p:nvGrpSpPr>
        <p:grpSpPr>
          <a:xfrm>
            <a:off x="9906558" y="945795"/>
            <a:ext cx="1828800" cy="2037472"/>
            <a:chOff x="7680937" y="2132736"/>
            <a:chExt cx="1828800" cy="2037472"/>
          </a:xfrm>
        </p:grpSpPr>
        <p:pic>
          <p:nvPicPr>
            <p:cNvPr id="47" name="Graphic 46" descr="Coins with solid fill">
              <a:extLst>
                <a:ext uri="{FF2B5EF4-FFF2-40B4-BE49-F238E27FC236}">
                  <a16:creationId xmlns:a16="http://schemas.microsoft.com/office/drawing/2014/main" id="{EF668426-5827-EF13-A560-86A65F4866E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138137" y="2132736"/>
              <a:ext cx="914400" cy="914400"/>
            </a:xfrm>
            <a:prstGeom prst="rect">
              <a:avLst/>
            </a:prstGeom>
          </p:spPr>
        </p:pic>
        <p:sp>
          <p:nvSpPr>
            <p:cNvPr id="48" name="TextBox 47">
              <a:extLst>
                <a:ext uri="{FF2B5EF4-FFF2-40B4-BE49-F238E27FC236}">
                  <a16:creationId xmlns:a16="http://schemas.microsoft.com/office/drawing/2014/main" id="{1E346D6B-5870-7C88-CC50-73834CFF245F}"/>
                </a:ext>
              </a:extLst>
            </p:cNvPr>
            <p:cNvSpPr txBox="1"/>
            <p:nvPr/>
          </p:nvSpPr>
          <p:spPr>
            <a:xfrm>
              <a:off x="7680937" y="3255808"/>
              <a:ext cx="1828800" cy="914400"/>
            </a:xfrm>
            <a:prstGeom prst="rect">
              <a:avLst/>
            </a:prstGeom>
            <a:noFill/>
          </p:spPr>
          <p:txBody>
            <a:bodyPr wrap="none" lIns="0" tIns="0" rIns="0" bIns="0" rtlCol="0">
              <a:noAutofit/>
            </a:bodyPr>
            <a:lstStyle/>
            <a:p>
              <a:pPr algn="ctr">
                <a:lnSpc>
                  <a:spcPct val="105000"/>
                </a:lnSpc>
              </a:pPr>
              <a:r>
                <a:rPr lang="en-GB" dirty="0">
                  <a:solidFill>
                    <a:schemeClr val="tx1"/>
                  </a:solidFill>
                </a:rPr>
                <a:t>Funds</a:t>
              </a:r>
              <a:endParaRPr lang="en-US" dirty="0">
                <a:solidFill>
                  <a:schemeClr val="tx1"/>
                </a:solidFill>
              </a:endParaRPr>
            </a:p>
          </p:txBody>
        </p:sp>
      </p:grpSp>
    </p:spTree>
    <p:extLst>
      <p:ext uri="{BB962C8B-B14F-4D97-AF65-F5344CB8AC3E}">
        <p14:creationId xmlns:p14="http://schemas.microsoft.com/office/powerpoint/2010/main" val="2713077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FD257-35CA-21DF-FA60-D30C2362E1C0}"/>
            </a:ext>
          </a:extLst>
        </p:cNvPr>
        <p:cNvGrpSpPr/>
        <p:nvPr/>
      </p:nvGrpSpPr>
      <p:grpSpPr>
        <a:xfrm>
          <a:off x="0" y="0"/>
          <a:ext cx="0" cy="0"/>
          <a:chOff x="0" y="0"/>
          <a:chExt cx="0" cy="0"/>
        </a:xfrm>
      </p:grpSpPr>
      <p:sp>
        <p:nvSpPr>
          <p:cNvPr id="12" name="Process 11">
            <a:extLst>
              <a:ext uri="{FF2B5EF4-FFF2-40B4-BE49-F238E27FC236}">
                <a16:creationId xmlns:a16="http://schemas.microsoft.com/office/drawing/2014/main" id="{F3A97FB4-198C-6041-6348-97F2FC8457D1}"/>
              </a:ext>
            </a:extLst>
          </p:cNvPr>
          <p:cNvSpPr/>
          <p:nvPr/>
        </p:nvSpPr>
        <p:spPr>
          <a:xfrm>
            <a:off x="2368045" y="760670"/>
            <a:ext cx="4794757" cy="2364617"/>
          </a:xfrm>
          <a:prstGeom prst="flowChartProcess">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7" name="Process 6">
            <a:extLst>
              <a:ext uri="{FF2B5EF4-FFF2-40B4-BE49-F238E27FC236}">
                <a16:creationId xmlns:a16="http://schemas.microsoft.com/office/drawing/2014/main" id="{9F6CD856-15A8-2C2A-A8E5-A99328A7F968}"/>
              </a:ext>
            </a:extLst>
          </p:cNvPr>
          <p:cNvSpPr/>
          <p:nvPr/>
        </p:nvSpPr>
        <p:spPr>
          <a:xfrm>
            <a:off x="82048" y="2873826"/>
            <a:ext cx="5419342" cy="3884571"/>
          </a:xfrm>
          <a:prstGeom prst="flowChartProcess">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dirty="0">
              <a:solidFill>
                <a:schemeClr val="accent6"/>
              </a:solidFill>
            </a:endParaRPr>
          </a:p>
          <a:p>
            <a:pPr marL="285750" indent="-285750">
              <a:buFont typeface="Arial" panose="020B0604020202020204" pitchFamily="34" charset="0"/>
              <a:buChar char="•"/>
            </a:pPr>
            <a:r>
              <a:rPr lang="en-GB" sz="2000" b="1" dirty="0">
                <a:solidFill>
                  <a:schemeClr val="accent3"/>
                </a:solidFill>
              </a:rPr>
              <a:t>Postgraduate Coaching</a:t>
            </a:r>
          </a:p>
          <a:p>
            <a:pPr marL="285750" indent="-285750">
              <a:buFont typeface="Arial" panose="020B0604020202020204" pitchFamily="34" charset="0"/>
              <a:buChar char="•"/>
            </a:pPr>
            <a:endParaRPr lang="en-GB" sz="2000" dirty="0">
              <a:solidFill>
                <a:schemeClr val="accent6"/>
              </a:solidFill>
            </a:endParaRPr>
          </a:p>
          <a:p>
            <a:pPr marL="285750" indent="-285750">
              <a:buFont typeface="Arial" panose="020B0604020202020204" pitchFamily="34" charset="0"/>
              <a:buChar char="•"/>
            </a:pPr>
            <a:r>
              <a:rPr lang="en-GB" sz="2000" b="1" dirty="0">
                <a:solidFill>
                  <a:schemeClr val="accent3"/>
                </a:solidFill>
              </a:rPr>
              <a:t>Activate Mentoring Programme</a:t>
            </a:r>
            <a:br>
              <a:rPr lang="en-GB" sz="2000" dirty="0">
                <a:solidFill>
                  <a:schemeClr val="accent6"/>
                </a:solidFill>
              </a:rPr>
            </a:br>
            <a:r>
              <a:rPr lang="en-GB" sz="2000" dirty="0">
                <a:solidFill>
                  <a:schemeClr val="accent6"/>
                </a:solidFill>
              </a:rPr>
              <a:t>for under-represented PGRs: </a:t>
            </a:r>
            <a:br>
              <a:rPr lang="en-GB" sz="2000" dirty="0">
                <a:solidFill>
                  <a:schemeClr val="accent6"/>
                </a:solidFill>
              </a:rPr>
            </a:br>
            <a:r>
              <a:rPr lang="en-GB" sz="2000" dirty="0">
                <a:solidFill>
                  <a:schemeClr val="accent6"/>
                </a:solidFill>
              </a:rPr>
              <a:t>black and ethnic minorities &amp; disabled</a:t>
            </a:r>
          </a:p>
          <a:p>
            <a:pPr marL="285750" indent="-285750">
              <a:buFont typeface="Arial" panose="020B0604020202020204" pitchFamily="34" charset="0"/>
              <a:buChar char="•"/>
            </a:pPr>
            <a:endParaRPr lang="en-GB" sz="2000" dirty="0">
              <a:solidFill>
                <a:schemeClr val="accent6"/>
              </a:solidFill>
            </a:endParaRPr>
          </a:p>
          <a:p>
            <a:pPr marL="285750" indent="-285750">
              <a:buFont typeface="Arial" panose="020B0604020202020204" pitchFamily="34" charset="0"/>
              <a:buChar char="•"/>
            </a:pPr>
            <a:r>
              <a:rPr lang="en-GB" sz="2000" b="1" dirty="0">
                <a:solidFill>
                  <a:schemeClr val="accent3"/>
                </a:solidFill>
              </a:rPr>
              <a:t>One-to-ones</a:t>
            </a:r>
          </a:p>
          <a:p>
            <a:pPr marL="285750" indent="-285750">
              <a:buFont typeface="Arial" panose="020B0604020202020204" pitchFamily="34" charset="0"/>
              <a:buChar char="•"/>
            </a:pPr>
            <a:endParaRPr lang="en-GB" sz="2000" b="1" dirty="0">
              <a:solidFill>
                <a:schemeClr val="accent6"/>
              </a:solidFill>
            </a:endParaRPr>
          </a:p>
          <a:p>
            <a:pPr marL="285750" indent="-285750">
              <a:buFont typeface="Arial" panose="020B0604020202020204" pitchFamily="34" charset="0"/>
              <a:buChar char="•"/>
            </a:pPr>
            <a:r>
              <a:rPr lang="en-GB" sz="2000" b="1" dirty="0">
                <a:solidFill>
                  <a:schemeClr val="accent3"/>
                </a:solidFill>
              </a:rPr>
              <a:t>Research degree mediation</a:t>
            </a:r>
          </a:p>
          <a:p>
            <a:endParaRPr lang="en-GB" sz="2000" dirty="0">
              <a:solidFill>
                <a:schemeClr val="accent6"/>
              </a:solidFill>
            </a:endParaRPr>
          </a:p>
        </p:txBody>
      </p:sp>
      <p:sp>
        <p:nvSpPr>
          <p:cNvPr id="11" name="Title 10">
            <a:extLst>
              <a:ext uri="{FF2B5EF4-FFF2-40B4-BE49-F238E27FC236}">
                <a16:creationId xmlns:a16="http://schemas.microsoft.com/office/drawing/2014/main" id="{82E8EFE2-DE4A-F583-97FE-FEB2224F98C1}"/>
              </a:ext>
            </a:extLst>
          </p:cNvPr>
          <p:cNvSpPr>
            <a:spLocks noGrp="1"/>
          </p:cNvSpPr>
          <p:nvPr>
            <p:ph type="title"/>
          </p:nvPr>
        </p:nvSpPr>
        <p:spPr/>
        <p:txBody>
          <a:bodyPr vert="horz" lIns="0" tIns="0" rIns="0" bIns="0" rtlCol="0" anchor="t">
            <a:noAutofit/>
          </a:bodyPr>
          <a:lstStyle/>
          <a:p>
            <a:r>
              <a:rPr lang="en-GB" sz="3600" dirty="0"/>
              <a:t>ECRI provision for Doctoral Students 2025 - 26</a:t>
            </a:r>
          </a:p>
        </p:txBody>
      </p:sp>
      <p:grpSp>
        <p:nvGrpSpPr>
          <p:cNvPr id="30" name="Group 29" descr="Skills Development">
            <a:extLst>
              <a:ext uri="{FF2B5EF4-FFF2-40B4-BE49-F238E27FC236}">
                <a16:creationId xmlns:a16="http://schemas.microsoft.com/office/drawing/2014/main" id="{5ACEE30E-B24B-FDA1-4020-DC79A1320438}"/>
              </a:ext>
              <a:ext uri="{C183D7F6-B498-43B3-948B-1728B52AA6E4}">
                <adec:decorative xmlns:adec="http://schemas.microsoft.com/office/drawing/2017/decorative" val="0"/>
              </a:ext>
            </a:extLst>
          </p:cNvPr>
          <p:cNvGrpSpPr/>
          <p:nvPr/>
        </p:nvGrpSpPr>
        <p:grpSpPr>
          <a:xfrm>
            <a:off x="277987" y="972262"/>
            <a:ext cx="1828800" cy="2037472"/>
            <a:chOff x="377822" y="2132736"/>
            <a:chExt cx="1828800" cy="2037472"/>
          </a:xfrm>
        </p:grpSpPr>
        <p:pic>
          <p:nvPicPr>
            <p:cNvPr id="19" name="Graphic 18" descr="Teacher with solid fill">
              <a:extLst>
                <a:ext uri="{FF2B5EF4-FFF2-40B4-BE49-F238E27FC236}">
                  <a16:creationId xmlns:a16="http://schemas.microsoft.com/office/drawing/2014/main" id="{4E29B043-DA59-E498-2764-21F0D62515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022" y="2132736"/>
              <a:ext cx="914400" cy="914400"/>
            </a:xfrm>
            <a:prstGeom prst="rect">
              <a:avLst/>
            </a:prstGeom>
          </p:spPr>
        </p:pic>
        <p:sp>
          <p:nvSpPr>
            <p:cNvPr id="21" name="TextBox 20">
              <a:extLst>
                <a:ext uri="{FF2B5EF4-FFF2-40B4-BE49-F238E27FC236}">
                  <a16:creationId xmlns:a16="http://schemas.microsoft.com/office/drawing/2014/main" id="{640DA551-BB24-8E77-A52D-6792E699B12A}"/>
                </a:ext>
              </a:extLst>
            </p:cNvPr>
            <p:cNvSpPr txBox="1"/>
            <p:nvPr/>
          </p:nvSpPr>
          <p:spPr>
            <a:xfrm>
              <a:off x="377822" y="3255808"/>
              <a:ext cx="1828800" cy="914400"/>
            </a:xfrm>
            <a:prstGeom prst="rect">
              <a:avLst/>
            </a:prstGeom>
            <a:noFill/>
          </p:spPr>
          <p:txBody>
            <a:bodyPr wrap="none" lIns="0" tIns="0" rIns="0" bIns="0" rtlCol="0">
              <a:noAutofit/>
            </a:bodyPr>
            <a:lstStyle/>
            <a:p>
              <a:pPr algn="ctr">
                <a:lnSpc>
                  <a:spcPct val="105000"/>
                </a:lnSpc>
              </a:pPr>
              <a:r>
                <a:rPr lang="en-GB" dirty="0">
                  <a:solidFill>
                    <a:schemeClr val="tx1"/>
                  </a:solidFill>
                </a:rPr>
                <a:t>Skills development</a:t>
              </a:r>
              <a:endParaRPr lang="en-US" dirty="0">
                <a:solidFill>
                  <a:schemeClr val="tx1"/>
                </a:solidFill>
              </a:endParaRPr>
            </a:p>
          </p:txBody>
        </p:sp>
      </p:grpSp>
      <p:grpSp>
        <p:nvGrpSpPr>
          <p:cNvPr id="31" name="Group 30" descr="Individual Support">
            <a:extLst>
              <a:ext uri="{FF2B5EF4-FFF2-40B4-BE49-F238E27FC236}">
                <a16:creationId xmlns:a16="http://schemas.microsoft.com/office/drawing/2014/main" id="{3DA3DBD4-BC66-77E7-B3A1-5723A4892FFC}"/>
              </a:ext>
              <a:ext uri="{C183D7F6-B498-43B3-948B-1728B52AA6E4}">
                <adec:decorative xmlns:adec="http://schemas.microsoft.com/office/drawing/2017/decorative" val="0"/>
              </a:ext>
            </a:extLst>
          </p:cNvPr>
          <p:cNvGrpSpPr/>
          <p:nvPr/>
        </p:nvGrpSpPr>
        <p:grpSpPr>
          <a:xfrm>
            <a:off x="2729793" y="957189"/>
            <a:ext cx="1828800" cy="2037472"/>
            <a:chOff x="3139464" y="2132736"/>
            <a:chExt cx="1828800" cy="2037472"/>
          </a:xfrm>
        </p:grpSpPr>
        <p:grpSp>
          <p:nvGrpSpPr>
            <p:cNvPr id="26" name="Group 25">
              <a:extLst>
                <a:ext uri="{FF2B5EF4-FFF2-40B4-BE49-F238E27FC236}">
                  <a16:creationId xmlns:a16="http://schemas.microsoft.com/office/drawing/2014/main" id="{226FAD1E-667C-BCD5-84F3-22F969C8CB9B}"/>
                </a:ext>
              </a:extLst>
            </p:cNvPr>
            <p:cNvGrpSpPr/>
            <p:nvPr/>
          </p:nvGrpSpPr>
          <p:grpSpPr>
            <a:xfrm>
              <a:off x="3139464" y="2132736"/>
              <a:ext cx="1828800" cy="929473"/>
              <a:chOff x="2841081" y="2132736"/>
              <a:chExt cx="1828800" cy="929473"/>
            </a:xfrm>
          </p:grpSpPr>
          <p:pic>
            <p:nvPicPr>
              <p:cNvPr id="8" name="Graphic 7" descr="Online meeting with solid fill">
                <a:extLst>
                  <a:ext uri="{FF2B5EF4-FFF2-40B4-BE49-F238E27FC236}">
                    <a16:creationId xmlns:a16="http://schemas.microsoft.com/office/drawing/2014/main" id="{C139F62B-33F3-B743-3469-BE9CC6D9E6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55481" y="2147809"/>
                <a:ext cx="914400" cy="914400"/>
              </a:xfrm>
              <a:prstGeom prst="rect">
                <a:avLst/>
              </a:prstGeom>
            </p:spPr>
          </p:pic>
          <p:pic>
            <p:nvPicPr>
              <p:cNvPr id="10" name="Graphic 9" descr="Boardroom with solid fill">
                <a:extLst>
                  <a:ext uri="{FF2B5EF4-FFF2-40B4-BE49-F238E27FC236}">
                    <a16:creationId xmlns:a16="http://schemas.microsoft.com/office/drawing/2014/main" id="{3087E16D-875E-1219-00A8-5473910463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1081" y="2132736"/>
                <a:ext cx="914400" cy="914400"/>
              </a:xfrm>
              <a:prstGeom prst="rect">
                <a:avLst/>
              </a:prstGeom>
            </p:spPr>
          </p:pic>
        </p:grpSp>
        <p:sp>
          <p:nvSpPr>
            <p:cNvPr id="22" name="TextBox 21">
              <a:extLst>
                <a:ext uri="{FF2B5EF4-FFF2-40B4-BE49-F238E27FC236}">
                  <a16:creationId xmlns:a16="http://schemas.microsoft.com/office/drawing/2014/main" id="{6466135D-697C-AADB-E85B-95B6771CA595}"/>
                </a:ext>
              </a:extLst>
            </p:cNvPr>
            <p:cNvSpPr txBox="1"/>
            <p:nvPr/>
          </p:nvSpPr>
          <p:spPr>
            <a:xfrm>
              <a:off x="3139464" y="3255808"/>
              <a:ext cx="1828800" cy="914400"/>
            </a:xfrm>
            <a:prstGeom prst="rect">
              <a:avLst/>
            </a:prstGeom>
            <a:noFill/>
          </p:spPr>
          <p:txBody>
            <a:bodyPr wrap="none" lIns="0" tIns="0" rIns="0" bIns="0" rtlCol="0">
              <a:noAutofit/>
            </a:bodyPr>
            <a:lstStyle/>
            <a:p>
              <a:pPr algn="ctr">
                <a:lnSpc>
                  <a:spcPct val="105000"/>
                </a:lnSpc>
              </a:pPr>
              <a:r>
                <a:rPr lang="en-GB" b="1" dirty="0">
                  <a:solidFill>
                    <a:schemeClr val="tx1"/>
                  </a:solidFill>
                </a:rPr>
                <a:t>Wellbeing &amp; support</a:t>
              </a:r>
              <a:endParaRPr lang="en-US" b="1" dirty="0">
                <a:solidFill>
                  <a:schemeClr val="tx1"/>
                </a:solidFill>
              </a:endParaRPr>
            </a:p>
          </p:txBody>
        </p:sp>
      </p:grpSp>
      <p:grpSp>
        <p:nvGrpSpPr>
          <p:cNvPr id="36" name="Group 35" descr="Online Resources">
            <a:extLst>
              <a:ext uri="{FF2B5EF4-FFF2-40B4-BE49-F238E27FC236}">
                <a16:creationId xmlns:a16="http://schemas.microsoft.com/office/drawing/2014/main" id="{53B106C9-C2FF-BAB7-27CD-046A549159D0}"/>
              </a:ext>
              <a:ext uri="{C183D7F6-B498-43B3-948B-1728B52AA6E4}">
                <adec:decorative xmlns:adec="http://schemas.microsoft.com/office/drawing/2017/decorative" val="0"/>
              </a:ext>
            </a:extLst>
          </p:cNvPr>
          <p:cNvGrpSpPr/>
          <p:nvPr/>
        </p:nvGrpSpPr>
        <p:grpSpPr>
          <a:xfrm>
            <a:off x="5181599" y="957189"/>
            <a:ext cx="1828800" cy="2037472"/>
            <a:chOff x="9686996" y="2132736"/>
            <a:chExt cx="1828800" cy="2037472"/>
          </a:xfrm>
        </p:grpSpPr>
        <p:pic>
          <p:nvPicPr>
            <p:cNvPr id="17" name="Graphic 16" descr="Remote learning language with solid fill">
              <a:extLst>
                <a:ext uri="{FF2B5EF4-FFF2-40B4-BE49-F238E27FC236}">
                  <a16:creationId xmlns:a16="http://schemas.microsoft.com/office/drawing/2014/main" id="{92FA095D-BA1F-F174-DD26-5AE718CB88D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44196" y="2132736"/>
              <a:ext cx="914400" cy="914400"/>
            </a:xfrm>
            <a:prstGeom prst="rect">
              <a:avLst/>
            </a:prstGeom>
          </p:spPr>
        </p:pic>
        <p:sp>
          <p:nvSpPr>
            <p:cNvPr id="25" name="TextBox 24">
              <a:extLst>
                <a:ext uri="{FF2B5EF4-FFF2-40B4-BE49-F238E27FC236}">
                  <a16:creationId xmlns:a16="http://schemas.microsoft.com/office/drawing/2014/main" id="{A30D73BE-7636-C61B-7946-2187E1421A01}"/>
                </a:ext>
              </a:extLst>
            </p:cNvPr>
            <p:cNvSpPr txBox="1"/>
            <p:nvPr/>
          </p:nvSpPr>
          <p:spPr>
            <a:xfrm>
              <a:off x="9686996" y="3255808"/>
              <a:ext cx="1828800" cy="914400"/>
            </a:xfrm>
            <a:prstGeom prst="rect">
              <a:avLst/>
            </a:prstGeom>
            <a:noFill/>
          </p:spPr>
          <p:txBody>
            <a:bodyPr wrap="none" lIns="0" tIns="0" rIns="0" bIns="0" rtlCol="0">
              <a:noAutofit/>
            </a:bodyPr>
            <a:lstStyle/>
            <a:p>
              <a:pPr algn="ctr">
                <a:lnSpc>
                  <a:spcPct val="105000"/>
                </a:lnSpc>
              </a:pPr>
              <a:r>
                <a:rPr lang="en-GB" b="1" dirty="0">
                  <a:solidFill>
                    <a:schemeClr val="tx1"/>
                  </a:solidFill>
                </a:rPr>
                <a:t>Online resources</a:t>
              </a:r>
              <a:endParaRPr lang="en-US" b="1" dirty="0">
                <a:solidFill>
                  <a:schemeClr val="tx1"/>
                </a:solidFill>
              </a:endParaRPr>
            </a:p>
          </p:txBody>
        </p:sp>
      </p:grpSp>
      <p:sp>
        <p:nvSpPr>
          <p:cNvPr id="2" name="Process 1">
            <a:extLst>
              <a:ext uri="{FF2B5EF4-FFF2-40B4-BE49-F238E27FC236}">
                <a16:creationId xmlns:a16="http://schemas.microsoft.com/office/drawing/2014/main" id="{A8A22230-E30A-2709-8C96-5804648BD7E5}"/>
              </a:ext>
            </a:extLst>
          </p:cNvPr>
          <p:cNvSpPr/>
          <p:nvPr/>
        </p:nvSpPr>
        <p:spPr>
          <a:xfrm>
            <a:off x="5366479" y="2891316"/>
            <a:ext cx="6739570" cy="3884571"/>
          </a:xfrm>
          <a:prstGeom prst="flowChartProcess">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dirty="0">
              <a:solidFill>
                <a:schemeClr val="accent6"/>
              </a:solidFill>
            </a:endParaRPr>
          </a:p>
          <a:p>
            <a:pPr marL="285750" indent="-285750">
              <a:buFont typeface="Arial" panose="020B0604020202020204" pitchFamily="34" charset="0"/>
              <a:buChar char="•"/>
            </a:pPr>
            <a:r>
              <a:rPr lang="en-GB" sz="2000" b="1" dirty="0">
                <a:solidFill>
                  <a:schemeClr val="accent3"/>
                </a:solidFill>
              </a:rPr>
              <a:t>Doctoral Success Guide</a:t>
            </a:r>
          </a:p>
          <a:p>
            <a:pPr marL="285750" indent="-285750">
              <a:buFont typeface="Arial" panose="020B0604020202020204" pitchFamily="34" charset="0"/>
              <a:buChar char="•"/>
            </a:pPr>
            <a:endParaRPr lang="en-GB" sz="2000" b="1" dirty="0">
              <a:solidFill>
                <a:schemeClr val="accent6"/>
              </a:solidFill>
            </a:endParaRPr>
          </a:p>
          <a:p>
            <a:pPr marL="285750" indent="-285750">
              <a:buFont typeface="Arial" panose="020B0604020202020204" pitchFamily="34" charset="0"/>
              <a:buChar char="•"/>
            </a:pPr>
            <a:r>
              <a:rPr lang="en-GB" sz="2000" b="1" dirty="0">
                <a:solidFill>
                  <a:schemeClr val="accent3"/>
                </a:solidFill>
              </a:rPr>
              <a:t>Supervision support site</a:t>
            </a:r>
          </a:p>
          <a:p>
            <a:pPr marL="285750" indent="-285750">
              <a:buFont typeface="Arial" panose="020B0604020202020204" pitchFamily="34" charset="0"/>
              <a:buChar char="•"/>
            </a:pPr>
            <a:endParaRPr lang="en-GB" sz="2000" b="1" dirty="0">
              <a:solidFill>
                <a:schemeClr val="accent6"/>
              </a:solidFill>
            </a:endParaRPr>
          </a:p>
          <a:p>
            <a:pPr marL="285750" indent="-285750">
              <a:buFont typeface="Arial" panose="020B0604020202020204" pitchFamily="34" charset="0"/>
              <a:buChar char="•"/>
            </a:pPr>
            <a:r>
              <a:rPr lang="en-GB" sz="2000" b="1" dirty="0">
                <a:solidFill>
                  <a:schemeClr val="accent3"/>
                </a:solidFill>
              </a:rPr>
              <a:t>ECRI tip sheets</a:t>
            </a:r>
          </a:p>
          <a:p>
            <a:pPr marL="285750" indent="-285750">
              <a:buFont typeface="Arial" panose="020B0604020202020204" pitchFamily="34" charset="0"/>
              <a:buChar char="•"/>
            </a:pPr>
            <a:endParaRPr lang="en-GB" sz="2000" b="1" dirty="0">
              <a:solidFill>
                <a:schemeClr val="accent6"/>
              </a:solidFill>
            </a:endParaRPr>
          </a:p>
          <a:p>
            <a:pPr marL="285750" indent="-285750">
              <a:buFont typeface="Arial" panose="020B0604020202020204" pitchFamily="34" charset="0"/>
              <a:buChar char="•"/>
            </a:pPr>
            <a:endParaRPr lang="en-GB" sz="2000" dirty="0">
              <a:solidFill>
                <a:schemeClr val="accent6"/>
              </a:solidFill>
            </a:endParaRPr>
          </a:p>
          <a:p>
            <a:endParaRPr lang="en-GB" sz="2000" dirty="0">
              <a:solidFill>
                <a:schemeClr val="accent6"/>
              </a:solidFill>
            </a:endParaRPr>
          </a:p>
        </p:txBody>
      </p:sp>
      <p:grpSp>
        <p:nvGrpSpPr>
          <p:cNvPr id="3" name="Group 2" descr="Networks">
            <a:extLst>
              <a:ext uri="{FF2B5EF4-FFF2-40B4-BE49-F238E27FC236}">
                <a16:creationId xmlns:a16="http://schemas.microsoft.com/office/drawing/2014/main" id="{928268E0-B313-7B56-B6C8-DA990F88F15D}"/>
              </a:ext>
              <a:ext uri="{C183D7F6-B498-43B3-948B-1728B52AA6E4}">
                <adec:decorative xmlns:adec="http://schemas.microsoft.com/office/drawing/2017/decorative" val="0"/>
              </a:ext>
            </a:extLst>
          </p:cNvPr>
          <p:cNvGrpSpPr/>
          <p:nvPr/>
        </p:nvGrpSpPr>
        <p:grpSpPr>
          <a:xfrm>
            <a:off x="7642329" y="945795"/>
            <a:ext cx="1828800" cy="2037472"/>
            <a:chOff x="5674878" y="2132736"/>
            <a:chExt cx="1828800" cy="2037472"/>
          </a:xfrm>
        </p:grpSpPr>
        <p:pic>
          <p:nvPicPr>
            <p:cNvPr id="6" name="Graphic 5" descr="Connections with solid fill">
              <a:extLst>
                <a:ext uri="{FF2B5EF4-FFF2-40B4-BE49-F238E27FC236}">
                  <a16:creationId xmlns:a16="http://schemas.microsoft.com/office/drawing/2014/main" id="{D21A954C-4307-D2B3-F9ED-377E0385302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32078" y="2132736"/>
              <a:ext cx="914400" cy="914400"/>
            </a:xfrm>
            <a:prstGeom prst="rect">
              <a:avLst/>
            </a:prstGeom>
          </p:spPr>
        </p:pic>
        <p:sp>
          <p:nvSpPr>
            <p:cNvPr id="9" name="TextBox 8">
              <a:extLst>
                <a:ext uri="{FF2B5EF4-FFF2-40B4-BE49-F238E27FC236}">
                  <a16:creationId xmlns:a16="http://schemas.microsoft.com/office/drawing/2014/main" id="{53AC571C-B1BF-1FEF-21D6-A8BE76793240}"/>
                </a:ext>
              </a:extLst>
            </p:cNvPr>
            <p:cNvSpPr txBox="1"/>
            <p:nvPr/>
          </p:nvSpPr>
          <p:spPr>
            <a:xfrm>
              <a:off x="5674878" y="3255808"/>
              <a:ext cx="1828800" cy="914400"/>
            </a:xfrm>
            <a:prstGeom prst="rect">
              <a:avLst/>
            </a:prstGeom>
            <a:noFill/>
          </p:spPr>
          <p:txBody>
            <a:bodyPr wrap="none" lIns="0" tIns="0" rIns="0" bIns="0" rtlCol="0">
              <a:noAutofit/>
            </a:bodyPr>
            <a:lstStyle/>
            <a:p>
              <a:pPr algn="ctr">
                <a:lnSpc>
                  <a:spcPct val="105000"/>
                </a:lnSpc>
              </a:pPr>
              <a:r>
                <a:rPr lang="en-GB" dirty="0">
                  <a:solidFill>
                    <a:schemeClr val="tx1"/>
                  </a:solidFill>
                </a:rPr>
                <a:t>Events &amp; Networks</a:t>
              </a:r>
              <a:endParaRPr lang="en-US" dirty="0">
                <a:solidFill>
                  <a:schemeClr val="tx1"/>
                </a:solidFill>
              </a:endParaRPr>
            </a:p>
          </p:txBody>
        </p:sp>
      </p:grpSp>
      <p:grpSp>
        <p:nvGrpSpPr>
          <p:cNvPr id="18" name="Group 17" descr="Funds">
            <a:extLst>
              <a:ext uri="{FF2B5EF4-FFF2-40B4-BE49-F238E27FC236}">
                <a16:creationId xmlns:a16="http://schemas.microsoft.com/office/drawing/2014/main" id="{D731B1A2-71F4-7BDB-B3B2-C85174984EE1}"/>
              </a:ext>
              <a:ext uri="{C183D7F6-B498-43B3-948B-1728B52AA6E4}">
                <adec:decorative xmlns:adec="http://schemas.microsoft.com/office/drawing/2017/decorative" val="0"/>
              </a:ext>
            </a:extLst>
          </p:cNvPr>
          <p:cNvGrpSpPr/>
          <p:nvPr/>
        </p:nvGrpSpPr>
        <p:grpSpPr>
          <a:xfrm>
            <a:off x="9906558" y="945795"/>
            <a:ext cx="1828800" cy="2037472"/>
            <a:chOff x="7680937" y="2132736"/>
            <a:chExt cx="1828800" cy="2037472"/>
          </a:xfrm>
        </p:grpSpPr>
        <p:pic>
          <p:nvPicPr>
            <p:cNvPr id="20" name="Graphic 19" descr="Coins with solid fill">
              <a:extLst>
                <a:ext uri="{FF2B5EF4-FFF2-40B4-BE49-F238E27FC236}">
                  <a16:creationId xmlns:a16="http://schemas.microsoft.com/office/drawing/2014/main" id="{6326E7B8-08BD-E3A1-1355-9C9CFA1099D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38137" y="2132736"/>
              <a:ext cx="914400" cy="914400"/>
            </a:xfrm>
            <a:prstGeom prst="rect">
              <a:avLst/>
            </a:prstGeom>
          </p:spPr>
        </p:pic>
        <p:sp>
          <p:nvSpPr>
            <p:cNvPr id="27" name="TextBox 26">
              <a:extLst>
                <a:ext uri="{FF2B5EF4-FFF2-40B4-BE49-F238E27FC236}">
                  <a16:creationId xmlns:a16="http://schemas.microsoft.com/office/drawing/2014/main" id="{BA3110D3-72B1-EFCC-AE0A-412C96A421CA}"/>
                </a:ext>
              </a:extLst>
            </p:cNvPr>
            <p:cNvSpPr txBox="1"/>
            <p:nvPr/>
          </p:nvSpPr>
          <p:spPr>
            <a:xfrm>
              <a:off x="7680937" y="3255808"/>
              <a:ext cx="1828800" cy="914400"/>
            </a:xfrm>
            <a:prstGeom prst="rect">
              <a:avLst/>
            </a:prstGeom>
            <a:noFill/>
          </p:spPr>
          <p:txBody>
            <a:bodyPr wrap="none" lIns="0" tIns="0" rIns="0" bIns="0" rtlCol="0">
              <a:noAutofit/>
            </a:bodyPr>
            <a:lstStyle/>
            <a:p>
              <a:pPr algn="ctr">
                <a:lnSpc>
                  <a:spcPct val="105000"/>
                </a:lnSpc>
              </a:pPr>
              <a:r>
                <a:rPr lang="en-GB" dirty="0">
                  <a:solidFill>
                    <a:schemeClr val="tx1"/>
                  </a:solidFill>
                </a:rPr>
                <a:t>Funds</a:t>
              </a:r>
              <a:endParaRPr lang="en-US" dirty="0">
                <a:solidFill>
                  <a:schemeClr val="tx1"/>
                </a:solidFill>
              </a:endParaRPr>
            </a:p>
          </p:txBody>
        </p:sp>
      </p:grpSp>
      <p:pic>
        <p:nvPicPr>
          <p:cNvPr id="28" name="Picture 27">
            <a:extLst>
              <a:ext uri="{FF2B5EF4-FFF2-40B4-BE49-F238E27FC236}">
                <a16:creationId xmlns:a16="http://schemas.microsoft.com/office/drawing/2014/main" id="{1BF2DD15-BD22-AF69-4A80-4D63F8C7FEC9}"/>
              </a:ext>
            </a:extLst>
          </p:cNvPr>
          <p:cNvPicPr>
            <a:picLocks noChangeAspect="1"/>
          </p:cNvPicPr>
          <p:nvPr/>
        </p:nvPicPr>
        <p:blipFill rotWithShape="1">
          <a:blip r:embed="rId15"/>
          <a:srcRect l="1260" t="3575" b="3978"/>
          <a:stretch/>
        </p:blipFill>
        <p:spPr>
          <a:xfrm>
            <a:off x="9399206" y="3191939"/>
            <a:ext cx="2467357" cy="1044000"/>
          </a:xfrm>
          <a:prstGeom prst="rect">
            <a:avLst/>
          </a:prstGeom>
        </p:spPr>
      </p:pic>
      <p:sp>
        <p:nvSpPr>
          <p:cNvPr id="29" name="Process 28">
            <a:extLst>
              <a:ext uri="{FF2B5EF4-FFF2-40B4-BE49-F238E27FC236}">
                <a16:creationId xmlns:a16="http://schemas.microsoft.com/office/drawing/2014/main" id="{85FCCF6D-DB43-EB88-20B7-184E60E0431F}"/>
              </a:ext>
            </a:extLst>
          </p:cNvPr>
          <p:cNvSpPr/>
          <p:nvPr/>
        </p:nvSpPr>
        <p:spPr>
          <a:xfrm>
            <a:off x="5638799" y="5116286"/>
            <a:ext cx="6096559" cy="1153885"/>
          </a:xfrm>
          <a:prstGeom prst="flowChartProcess">
            <a:avLst/>
          </a:prstGeom>
          <a:solidFill>
            <a:srgbClr val="7A6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chemeClr val="bg1"/>
                </a:solidFill>
              </a:rPr>
              <a:t>www.imperial.ac.uk</a:t>
            </a:r>
            <a:r>
              <a:rPr lang="en-GB" sz="4000" b="1" dirty="0">
                <a:solidFill>
                  <a:schemeClr val="bg1"/>
                </a:solidFill>
              </a:rPr>
              <a:t>/</a:t>
            </a:r>
            <a:r>
              <a:rPr lang="en-GB" sz="4000" b="1" dirty="0" err="1">
                <a:solidFill>
                  <a:schemeClr val="bg1"/>
                </a:solidFill>
              </a:rPr>
              <a:t>ecri</a:t>
            </a:r>
            <a:endParaRPr lang="en-GB" sz="4000" b="1" dirty="0">
              <a:solidFill>
                <a:schemeClr val="bg1"/>
              </a:solidFill>
            </a:endParaRPr>
          </a:p>
        </p:txBody>
      </p:sp>
    </p:spTree>
    <p:extLst>
      <p:ext uri="{BB962C8B-B14F-4D97-AF65-F5344CB8AC3E}">
        <p14:creationId xmlns:p14="http://schemas.microsoft.com/office/powerpoint/2010/main" val="16823999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86388-1514-5807-83BF-476373E762EF}"/>
            </a:ext>
          </a:extLst>
        </p:cNvPr>
        <p:cNvGrpSpPr/>
        <p:nvPr/>
      </p:nvGrpSpPr>
      <p:grpSpPr>
        <a:xfrm>
          <a:off x="0" y="0"/>
          <a:ext cx="0" cy="0"/>
          <a:chOff x="0" y="0"/>
          <a:chExt cx="0" cy="0"/>
        </a:xfrm>
      </p:grpSpPr>
      <p:sp>
        <p:nvSpPr>
          <p:cNvPr id="12" name="Process 11">
            <a:extLst>
              <a:ext uri="{FF2B5EF4-FFF2-40B4-BE49-F238E27FC236}">
                <a16:creationId xmlns:a16="http://schemas.microsoft.com/office/drawing/2014/main" id="{14EA50DB-85FD-2A11-AF87-A74385A9A7D2}"/>
              </a:ext>
            </a:extLst>
          </p:cNvPr>
          <p:cNvSpPr/>
          <p:nvPr/>
        </p:nvSpPr>
        <p:spPr>
          <a:xfrm>
            <a:off x="7288369" y="760670"/>
            <a:ext cx="4794757" cy="2364617"/>
          </a:xfrm>
          <a:prstGeom prst="flowChartProcess">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endParaRPr>
          </a:p>
        </p:txBody>
      </p:sp>
      <p:sp>
        <p:nvSpPr>
          <p:cNvPr id="7" name="Process 6">
            <a:extLst>
              <a:ext uri="{FF2B5EF4-FFF2-40B4-BE49-F238E27FC236}">
                <a16:creationId xmlns:a16="http://schemas.microsoft.com/office/drawing/2014/main" id="{EE2CFF13-D9AA-FA26-E6F7-2432193C8186}"/>
              </a:ext>
            </a:extLst>
          </p:cNvPr>
          <p:cNvSpPr/>
          <p:nvPr/>
        </p:nvSpPr>
        <p:spPr>
          <a:xfrm>
            <a:off x="16735" y="2873826"/>
            <a:ext cx="7271634" cy="3884571"/>
          </a:xfrm>
          <a:prstGeom prst="flowChartProcess">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dirty="0">
              <a:solidFill>
                <a:schemeClr val="accent6"/>
              </a:solidFill>
            </a:endParaRPr>
          </a:p>
        </p:txBody>
      </p:sp>
      <p:sp>
        <p:nvSpPr>
          <p:cNvPr id="11" name="Title 10">
            <a:extLst>
              <a:ext uri="{FF2B5EF4-FFF2-40B4-BE49-F238E27FC236}">
                <a16:creationId xmlns:a16="http://schemas.microsoft.com/office/drawing/2014/main" id="{2E218CE0-820C-F0DC-A279-78C18B083667}"/>
              </a:ext>
            </a:extLst>
          </p:cNvPr>
          <p:cNvSpPr>
            <a:spLocks noGrp="1"/>
          </p:cNvSpPr>
          <p:nvPr>
            <p:ph type="title"/>
          </p:nvPr>
        </p:nvSpPr>
        <p:spPr/>
        <p:txBody>
          <a:bodyPr vert="horz" lIns="0" tIns="0" rIns="0" bIns="0" rtlCol="0" anchor="t">
            <a:noAutofit/>
          </a:bodyPr>
          <a:lstStyle/>
          <a:p>
            <a:r>
              <a:rPr lang="en-GB" sz="3600" dirty="0"/>
              <a:t>ECRI provision for Doctoral Students 2025 - 26</a:t>
            </a:r>
          </a:p>
        </p:txBody>
      </p:sp>
      <p:grpSp>
        <p:nvGrpSpPr>
          <p:cNvPr id="30" name="Group 29" descr="Skills Development">
            <a:extLst>
              <a:ext uri="{FF2B5EF4-FFF2-40B4-BE49-F238E27FC236}">
                <a16:creationId xmlns:a16="http://schemas.microsoft.com/office/drawing/2014/main" id="{07FC7E3F-4501-ECCF-EA0E-5A21337CAA9B}"/>
              </a:ext>
              <a:ext uri="{C183D7F6-B498-43B3-948B-1728B52AA6E4}">
                <adec:decorative xmlns:adec="http://schemas.microsoft.com/office/drawing/2017/decorative" val="0"/>
              </a:ext>
            </a:extLst>
          </p:cNvPr>
          <p:cNvGrpSpPr/>
          <p:nvPr/>
        </p:nvGrpSpPr>
        <p:grpSpPr>
          <a:xfrm>
            <a:off x="277987" y="972262"/>
            <a:ext cx="1828800" cy="2037472"/>
            <a:chOff x="377822" y="2132736"/>
            <a:chExt cx="1828800" cy="2037472"/>
          </a:xfrm>
        </p:grpSpPr>
        <p:pic>
          <p:nvPicPr>
            <p:cNvPr id="19" name="Graphic 18" descr="Teacher with solid fill">
              <a:extLst>
                <a:ext uri="{FF2B5EF4-FFF2-40B4-BE49-F238E27FC236}">
                  <a16:creationId xmlns:a16="http://schemas.microsoft.com/office/drawing/2014/main" id="{0B538258-0138-2A96-6837-294A010EC6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5022" y="2132736"/>
              <a:ext cx="914400" cy="914400"/>
            </a:xfrm>
            <a:prstGeom prst="rect">
              <a:avLst/>
            </a:prstGeom>
          </p:spPr>
        </p:pic>
        <p:sp>
          <p:nvSpPr>
            <p:cNvPr id="21" name="TextBox 20">
              <a:extLst>
                <a:ext uri="{FF2B5EF4-FFF2-40B4-BE49-F238E27FC236}">
                  <a16:creationId xmlns:a16="http://schemas.microsoft.com/office/drawing/2014/main" id="{DB6E8ADC-E574-77BA-3D06-2B4D4853EA52}"/>
                </a:ext>
              </a:extLst>
            </p:cNvPr>
            <p:cNvSpPr txBox="1"/>
            <p:nvPr/>
          </p:nvSpPr>
          <p:spPr>
            <a:xfrm>
              <a:off x="377822" y="3255808"/>
              <a:ext cx="1828800" cy="914400"/>
            </a:xfrm>
            <a:prstGeom prst="rect">
              <a:avLst/>
            </a:prstGeom>
            <a:noFill/>
          </p:spPr>
          <p:txBody>
            <a:bodyPr wrap="none" lIns="0" tIns="0" rIns="0" bIns="0" rtlCol="0">
              <a:noAutofit/>
            </a:bodyPr>
            <a:lstStyle/>
            <a:p>
              <a:pPr algn="ctr">
                <a:lnSpc>
                  <a:spcPct val="105000"/>
                </a:lnSpc>
              </a:pPr>
              <a:r>
                <a:rPr lang="en-GB" dirty="0">
                  <a:solidFill>
                    <a:schemeClr val="tx1"/>
                  </a:solidFill>
                </a:rPr>
                <a:t>Skills development</a:t>
              </a:r>
              <a:endParaRPr lang="en-US" dirty="0">
                <a:solidFill>
                  <a:schemeClr val="tx1"/>
                </a:solidFill>
              </a:endParaRPr>
            </a:p>
          </p:txBody>
        </p:sp>
      </p:grpSp>
      <p:grpSp>
        <p:nvGrpSpPr>
          <p:cNvPr id="31" name="Group 30" descr="Individual Support">
            <a:extLst>
              <a:ext uri="{FF2B5EF4-FFF2-40B4-BE49-F238E27FC236}">
                <a16:creationId xmlns:a16="http://schemas.microsoft.com/office/drawing/2014/main" id="{1E46E812-1CF8-FE29-5604-C5BA32D78772}"/>
              </a:ext>
              <a:ext uri="{C183D7F6-B498-43B3-948B-1728B52AA6E4}">
                <adec:decorative xmlns:adec="http://schemas.microsoft.com/office/drawing/2017/decorative" val="0"/>
              </a:ext>
            </a:extLst>
          </p:cNvPr>
          <p:cNvGrpSpPr/>
          <p:nvPr/>
        </p:nvGrpSpPr>
        <p:grpSpPr>
          <a:xfrm>
            <a:off x="2729793" y="957189"/>
            <a:ext cx="1828800" cy="2037472"/>
            <a:chOff x="3139464" y="2132736"/>
            <a:chExt cx="1828800" cy="2037472"/>
          </a:xfrm>
        </p:grpSpPr>
        <p:grpSp>
          <p:nvGrpSpPr>
            <p:cNvPr id="26" name="Group 25">
              <a:extLst>
                <a:ext uri="{FF2B5EF4-FFF2-40B4-BE49-F238E27FC236}">
                  <a16:creationId xmlns:a16="http://schemas.microsoft.com/office/drawing/2014/main" id="{8E2B24E6-5B3C-2C96-134D-69AC83D991E1}"/>
                </a:ext>
              </a:extLst>
            </p:cNvPr>
            <p:cNvGrpSpPr/>
            <p:nvPr/>
          </p:nvGrpSpPr>
          <p:grpSpPr>
            <a:xfrm>
              <a:off x="3139464" y="2132736"/>
              <a:ext cx="1828800" cy="929473"/>
              <a:chOff x="2841081" y="2132736"/>
              <a:chExt cx="1828800" cy="929473"/>
            </a:xfrm>
          </p:grpSpPr>
          <p:pic>
            <p:nvPicPr>
              <p:cNvPr id="8" name="Graphic 7" descr="Online meeting with solid fill">
                <a:extLst>
                  <a:ext uri="{FF2B5EF4-FFF2-40B4-BE49-F238E27FC236}">
                    <a16:creationId xmlns:a16="http://schemas.microsoft.com/office/drawing/2014/main" id="{A44EAADD-2C0D-BD1C-D33D-C24332FD39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55481" y="2147809"/>
                <a:ext cx="914400" cy="914400"/>
              </a:xfrm>
              <a:prstGeom prst="rect">
                <a:avLst/>
              </a:prstGeom>
            </p:spPr>
          </p:pic>
          <p:pic>
            <p:nvPicPr>
              <p:cNvPr id="10" name="Graphic 9" descr="Boardroom with solid fill">
                <a:extLst>
                  <a:ext uri="{FF2B5EF4-FFF2-40B4-BE49-F238E27FC236}">
                    <a16:creationId xmlns:a16="http://schemas.microsoft.com/office/drawing/2014/main" id="{B5018DEE-7FDB-4933-D191-8657B43BAA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1081" y="2132736"/>
                <a:ext cx="914400" cy="914400"/>
              </a:xfrm>
              <a:prstGeom prst="rect">
                <a:avLst/>
              </a:prstGeom>
            </p:spPr>
          </p:pic>
        </p:grpSp>
        <p:sp>
          <p:nvSpPr>
            <p:cNvPr id="22" name="TextBox 21">
              <a:extLst>
                <a:ext uri="{FF2B5EF4-FFF2-40B4-BE49-F238E27FC236}">
                  <a16:creationId xmlns:a16="http://schemas.microsoft.com/office/drawing/2014/main" id="{27D1C525-DF2F-8156-02CA-8360BBB45A63}"/>
                </a:ext>
              </a:extLst>
            </p:cNvPr>
            <p:cNvSpPr txBox="1"/>
            <p:nvPr/>
          </p:nvSpPr>
          <p:spPr>
            <a:xfrm>
              <a:off x="3139464" y="3255808"/>
              <a:ext cx="1828800" cy="914400"/>
            </a:xfrm>
            <a:prstGeom prst="rect">
              <a:avLst/>
            </a:prstGeom>
            <a:noFill/>
          </p:spPr>
          <p:txBody>
            <a:bodyPr wrap="none" lIns="0" tIns="0" rIns="0" bIns="0" rtlCol="0">
              <a:noAutofit/>
            </a:bodyPr>
            <a:lstStyle/>
            <a:p>
              <a:pPr algn="ctr">
                <a:lnSpc>
                  <a:spcPct val="105000"/>
                </a:lnSpc>
              </a:pPr>
              <a:r>
                <a:rPr lang="en-GB" dirty="0">
                  <a:solidFill>
                    <a:schemeClr val="tx1"/>
                  </a:solidFill>
                </a:rPr>
                <a:t>Wellbeing &amp; support</a:t>
              </a:r>
              <a:endParaRPr lang="en-US" dirty="0">
                <a:solidFill>
                  <a:schemeClr val="tx1"/>
                </a:solidFill>
              </a:endParaRPr>
            </a:p>
          </p:txBody>
        </p:sp>
      </p:grpSp>
      <p:grpSp>
        <p:nvGrpSpPr>
          <p:cNvPr id="36" name="Group 35" descr="Online Resources">
            <a:extLst>
              <a:ext uri="{FF2B5EF4-FFF2-40B4-BE49-F238E27FC236}">
                <a16:creationId xmlns:a16="http://schemas.microsoft.com/office/drawing/2014/main" id="{EA5D62D9-6545-16BC-488A-E03FD83E1261}"/>
              </a:ext>
              <a:ext uri="{C183D7F6-B498-43B3-948B-1728B52AA6E4}">
                <adec:decorative xmlns:adec="http://schemas.microsoft.com/office/drawing/2017/decorative" val="0"/>
              </a:ext>
            </a:extLst>
          </p:cNvPr>
          <p:cNvGrpSpPr/>
          <p:nvPr/>
        </p:nvGrpSpPr>
        <p:grpSpPr>
          <a:xfrm>
            <a:off x="5181599" y="957189"/>
            <a:ext cx="1828800" cy="2037472"/>
            <a:chOff x="9686996" y="2132736"/>
            <a:chExt cx="1828800" cy="2037472"/>
          </a:xfrm>
        </p:grpSpPr>
        <p:pic>
          <p:nvPicPr>
            <p:cNvPr id="17" name="Graphic 16" descr="Remote learning language with solid fill">
              <a:extLst>
                <a:ext uri="{FF2B5EF4-FFF2-40B4-BE49-F238E27FC236}">
                  <a16:creationId xmlns:a16="http://schemas.microsoft.com/office/drawing/2014/main" id="{39971A54-B68D-1C31-A50F-5333C39F9B3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44196" y="2132736"/>
              <a:ext cx="914400" cy="914400"/>
            </a:xfrm>
            <a:prstGeom prst="rect">
              <a:avLst/>
            </a:prstGeom>
          </p:spPr>
        </p:pic>
        <p:sp>
          <p:nvSpPr>
            <p:cNvPr id="25" name="TextBox 24">
              <a:extLst>
                <a:ext uri="{FF2B5EF4-FFF2-40B4-BE49-F238E27FC236}">
                  <a16:creationId xmlns:a16="http://schemas.microsoft.com/office/drawing/2014/main" id="{33D3D784-4267-52DB-442A-83913A4A8C25}"/>
                </a:ext>
              </a:extLst>
            </p:cNvPr>
            <p:cNvSpPr txBox="1"/>
            <p:nvPr/>
          </p:nvSpPr>
          <p:spPr>
            <a:xfrm>
              <a:off x="9686996" y="3255808"/>
              <a:ext cx="1828800" cy="914400"/>
            </a:xfrm>
            <a:prstGeom prst="rect">
              <a:avLst/>
            </a:prstGeom>
            <a:noFill/>
          </p:spPr>
          <p:txBody>
            <a:bodyPr wrap="none" lIns="0" tIns="0" rIns="0" bIns="0" rtlCol="0">
              <a:noAutofit/>
            </a:bodyPr>
            <a:lstStyle/>
            <a:p>
              <a:pPr algn="ctr">
                <a:lnSpc>
                  <a:spcPct val="105000"/>
                </a:lnSpc>
              </a:pPr>
              <a:r>
                <a:rPr lang="en-GB" dirty="0">
                  <a:solidFill>
                    <a:schemeClr val="tx1"/>
                  </a:solidFill>
                </a:rPr>
                <a:t>Online resources</a:t>
              </a:r>
              <a:endParaRPr lang="en-US" dirty="0">
                <a:solidFill>
                  <a:schemeClr val="tx1"/>
                </a:solidFill>
              </a:endParaRPr>
            </a:p>
          </p:txBody>
        </p:sp>
      </p:grpSp>
      <p:sp>
        <p:nvSpPr>
          <p:cNvPr id="2" name="Process 1">
            <a:extLst>
              <a:ext uri="{FF2B5EF4-FFF2-40B4-BE49-F238E27FC236}">
                <a16:creationId xmlns:a16="http://schemas.microsoft.com/office/drawing/2014/main" id="{E5DD2B4C-E652-5192-8112-CB97F0F79EC2}"/>
              </a:ext>
            </a:extLst>
          </p:cNvPr>
          <p:cNvSpPr/>
          <p:nvPr/>
        </p:nvSpPr>
        <p:spPr>
          <a:xfrm>
            <a:off x="7120777" y="2891316"/>
            <a:ext cx="4985272" cy="3884571"/>
          </a:xfrm>
          <a:prstGeom prst="flowChartProcess">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GB" sz="2000" b="1" dirty="0">
                <a:solidFill>
                  <a:schemeClr val="accent3"/>
                </a:solidFill>
              </a:rPr>
              <a:t>Welcome events</a:t>
            </a:r>
            <a:br>
              <a:rPr lang="en-GB" sz="2000" b="1" dirty="0">
                <a:solidFill>
                  <a:schemeClr val="accent3"/>
                </a:solidFill>
              </a:rPr>
            </a:br>
            <a:r>
              <a:rPr lang="en-GB" sz="2000" dirty="0">
                <a:solidFill>
                  <a:schemeClr val="accent6"/>
                </a:solidFill>
              </a:rPr>
              <a:t>PGR Welcome  </a:t>
            </a:r>
            <a:r>
              <a:rPr lang="en-GB" sz="2000" b="1" dirty="0">
                <a:solidFill>
                  <a:schemeClr val="accent6"/>
                </a:solidFill>
              </a:rPr>
              <a:t>Wed 15 October</a:t>
            </a:r>
          </a:p>
          <a:p>
            <a:pPr marL="285750" indent="-285750">
              <a:buFont typeface="Arial" panose="020B0604020202020204" pitchFamily="34" charset="0"/>
              <a:buChar char="•"/>
            </a:pPr>
            <a:endParaRPr lang="en-GB" sz="2000" dirty="0">
              <a:solidFill>
                <a:schemeClr val="accent6"/>
              </a:solidFill>
            </a:endParaRPr>
          </a:p>
          <a:p>
            <a:pPr marL="285750" indent="-285750">
              <a:buFont typeface="Arial" panose="020B0604020202020204" pitchFamily="34" charset="0"/>
              <a:buChar char="•"/>
            </a:pPr>
            <a:r>
              <a:rPr lang="en-GB" sz="2000" b="1" dirty="0">
                <a:solidFill>
                  <a:schemeClr val="accent3"/>
                </a:solidFill>
              </a:rPr>
              <a:t>ECR  Showcase</a:t>
            </a:r>
            <a:br>
              <a:rPr lang="en-GB" sz="2000" b="1" dirty="0">
                <a:solidFill>
                  <a:schemeClr val="accent3"/>
                </a:solidFill>
              </a:rPr>
            </a:br>
            <a:endParaRPr lang="en-GB" sz="2000" dirty="0">
              <a:solidFill>
                <a:schemeClr val="accent6"/>
              </a:solidFill>
            </a:endParaRPr>
          </a:p>
          <a:p>
            <a:pPr marL="285750" indent="-285750">
              <a:buFont typeface="Arial" panose="020B0604020202020204" pitchFamily="34" charset="0"/>
              <a:buChar char="•"/>
            </a:pPr>
            <a:r>
              <a:rPr lang="en-GB" sz="2000" b="1" dirty="0">
                <a:solidFill>
                  <a:schemeClr val="accent3"/>
                </a:solidFill>
              </a:rPr>
              <a:t>ECRI Winter Celebration</a:t>
            </a:r>
          </a:p>
          <a:p>
            <a:pPr marL="285750" indent="-285750">
              <a:buFont typeface="Arial" panose="020B0604020202020204" pitchFamily="34" charset="0"/>
              <a:buChar char="•"/>
            </a:pPr>
            <a:endParaRPr lang="en-GB" sz="2000" b="1" dirty="0">
              <a:solidFill>
                <a:schemeClr val="accent3"/>
              </a:solidFill>
            </a:endParaRPr>
          </a:p>
          <a:p>
            <a:pPr marL="285750" indent="-285750">
              <a:buFont typeface="Arial" panose="020B0604020202020204" pitchFamily="34" charset="0"/>
              <a:buChar char="•"/>
            </a:pPr>
            <a:r>
              <a:rPr lang="en-GB" sz="2000" b="1" dirty="0">
                <a:solidFill>
                  <a:schemeClr val="accent3"/>
                </a:solidFill>
              </a:rPr>
              <a:t>Support networks</a:t>
            </a:r>
          </a:p>
          <a:p>
            <a:pPr marL="285750" indent="-285750">
              <a:buFont typeface="Arial" panose="020B0604020202020204" pitchFamily="34" charset="0"/>
              <a:buChar char="•"/>
            </a:pPr>
            <a:endParaRPr lang="en-GB" sz="2000" b="1" dirty="0">
              <a:solidFill>
                <a:schemeClr val="accent3"/>
              </a:solidFill>
            </a:endParaRPr>
          </a:p>
          <a:p>
            <a:pPr marL="285750" indent="-285750">
              <a:buFont typeface="Arial" panose="020B0604020202020204" pitchFamily="34" charset="0"/>
              <a:buChar char="•"/>
            </a:pPr>
            <a:r>
              <a:rPr lang="en-GB" sz="2000" b="1" dirty="0">
                <a:solidFill>
                  <a:schemeClr val="accent3"/>
                </a:solidFill>
              </a:rPr>
              <a:t>ECRI Community Fund</a:t>
            </a:r>
            <a:br>
              <a:rPr lang="en-GB" sz="2000" b="1" dirty="0">
                <a:solidFill>
                  <a:schemeClr val="accent3"/>
                </a:solidFill>
              </a:rPr>
            </a:br>
            <a:r>
              <a:rPr lang="en-GB" sz="2000" dirty="0">
                <a:solidFill>
                  <a:schemeClr val="accent6"/>
                </a:solidFill>
              </a:rPr>
              <a:t>To designed to support researcher led cohort building activities. ECRI Blog.</a:t>
            </a:r>
            <a:endParaRPr lang="en-GB" sz="2000" b="1" dirty="0">
              <a:solidFill>
                <a:schemeClr val="accent6"/>
              </a:solidFill>
            </a:endParaRPr>
          </a:p>
          <a:p>
            <a:pPr marL="285750" indent="-285750">
              <a:buFont typeface="Arial" panose="020B0604020202020204" pitchFamily="34" charset="0"/>
              <a:buChar char="•"/>
            </a:pPr>
            <a:endParaRPr lang="en-GB" sz="2000" b="1" dirty="0">
              <a:solidFill>
                <a:schemeClr val="accent6"/>
              </a:solidFill>
            </a:endParaRPr>
          </a:p>
          <a:p>
            <a:pPr marL="285750" indent="-285750">
              <a:buFont typeface="Arial" panose="020B0604020202020204" pitchFamily="34" charset="0"/>
              <a:buChar char="•"/>
            </a:pPr>
            <a:endParaRPr lang="en-GB" sz="2000" dirty="0">
              <a:solidFill>
                <a:schemeClr val="accent6"/>
              </a:solidFill>
            </a:endParaRPr>
          </a:p>
          <a:p>
            <a:endParaRPr lang="en-GB" sz="2000" dirty="0">
              <a:solidFill>
                <a:schemeClr val="accent6"/>
              </a:solidFill>
            </a:endParaRPr>
          </a:p>
        </p:txBody>
      </p:sp>
      <p:grpSp>
        <p:nvGrpSpPr>
          <p:cNvPr id="3" name="Group 2" descr="Networks">
            <a:extLst>
              <a:ext uri="{FF2B5EF4-FFF2-40B4-BE49-F238E27FC236}">
                <a16:creationId xmlns:a16="http://schemas.microsoft.com/office/drawing/2014/main" id="{4F498927-A7A7-4591-43A4-4A08C8171E69}"/>
              </a:ext>
              <a:ext uri="{C183D7F6-B498-43B3-948B-1728B52AA6E4}">
                <adec:decorative xmlns:adec="http://schemas.microsoft.com/office/drawing/2017/decorative" val="0"/>
              </a:ext>
            </a:extLst>
          </p:cNvPr>
          <p:cNvGrpSpPr/>
          <p:nvPr/>
        </p:nvGrpSpPr>
        <p:grpSpPr>
          <a:xfrm>
            <a:off x="7642329" y="945795"/>
            <a:ext cx="1828800" cy="2037472"/>
            <a:chOff x="5674878" y="2132736"/>
            <a:chExt cx="1828800" cy="2037472"/>
          </a:xfrm>
        </p:grpSpPr>
        <p:pic>
          <p:nvPicPr>
            <p:cNvPr id="6" name="Graphic 5" descr="Connections with solid fill">
              <a:extLst>
                <a:ext uri="{FF2B5EF4-FFF2-40B4-BE49-F238E27FC236}">
                  <a16:creationId xmlns:a16="http://schemas.microsoft.com/office/drawing/2014/main" id="{71F83FF5-8E96-5907-12BE-8ED813BEF33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132078" y="2132736"/>
              <a:ext cx="914400" cy="914400"/>
            </a:xfrm>
            <a:prstGeom prst="rect">
              <a:avLst/>
            </a:prstGeom>
          </p:spPr>
        </p:pic>
        <p:sp>
          <p:nvSpPr>
            <p:cNvPr id="9" name="TextBox 8">
              <a:extLst>
                <a:ext uri="{FF2B5EF4-FFF2-40B4-BE49-F238E27FC236}">
                  <a16:creationId xmlns:a16="http://schemas.microsoft.com/office/drawing/2014/main" id="{A1A4C7D1-47A6-FA1B-5B17-177D1844E1A7}"/>
                </a:ext>
              </a:extLst>
            </p:cNvPr>
            <p:cNvSpPr txBox="1"/>
            <p:nvPr/>
          </p:nvSpPr>
          <p:spPr>
            <a:xfrm>
              <a:off x="5674878" y="3255808"/>
              <a:ext cx="1828800" cy="914400"/>
            </a:xfrm>
            <a:prstGeom prst="rect">
              <a:avLst/>
            </a:prstGeom>
            <a:noFill/>
          </p:spPr>
          <p:txBody>
            <a:bodyPr wrap="none" lIns="0" tIns="0" rIns="0" bIns="0" rtlCol="0">
              <a:noAutofit/>
            </a:bodyPr>
            <a:lstStyle/>
            <a:p>
              <a:pPr algn="ctr">
                <a:lnSpc>
                  <a:spcPct val="105000"/>
                </a:lnSpc>
              </a:pPr>
              <a:r>
                <a:rPr lang="en-GB" b="1" dirty="0">
                  <a:solidFill>
                    <a:schemeClr val="tx1"/>
                  </a:solidFill>
                </a:rPr>
                <a:t>Events &amp; Networks</a:t>
              </a:r>
              <a:endParaRPr lang="en-US" b="1" dirty="0">
                <a:solidFill>
                  <a:schemeClr val="tx1"/>
                </a:solidFill>
              </a:endParaRPr>
            </a:p>
          </p:txBody>
        </p:sp>
      </p:grpSp>
      <p:grpSp>
        <p:nvGrpSpPr>
          <p:cNvPr id="18" name="Group 17" descr="Funds">
            <a:extLst>
              <a:ext uri="{FF2B5EF4-FFF2-40B4-BE49-F238E27FC236}">
                <a16:creationId xmlns:a16="http://schemas.microsoft.com/office/drawing/2014/main" id="{9A17DD9D-84D7-4320-2905-FD085C8CD04B}"/>
              </a:ext>
              <a:ext uri="{C183D7F6-B498-43B3-948B-1728B52AA6E4}">
                <adec:decorative xmlns:adec="http://schemas.microsoft.com/office/drawing/2017/decorative" val="0"/>
              </a:ext>
            </a:extLst>
          </p:cNvPr>
          <p:cNvGrpSpPr/>
          <p:nvPr/>
        </p:nvGrpSpPr>
        <p:grpSpPr>
          <a:xfrm>
            <a:off x="9906558" y="945795"/>
            <a:ext cx="1828800" cy="2037472"/>
            <a:chOff x="7680937" y="2132736"/>
            <a:chExt cx="1828800" cy="2037472"/>
          </a:xfrm>
        </p:grpSpPr>
        <p:pic>
          <p:nvPicPr>
            <p:cNvPr id="20" name="Graphic 19" descr="Coins with solid fill">
              <a:extLst>
                <a:ext uri="{FF2B5EF4-FFF2-40B4-BE49-F238E27FC236}">
                  <a16:creationId xmlns:a16="http://schemas.microsoft.com/office/drawing/2014/main" id="{41B62539-850C-BA75-44F6-BADCEE59ADF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138137" y="2132736"/>
              <a:ext cx="914400" cy="914400"/>
            </a:xfrm>
            <a:prstGeom prst="rect">
              <a:avLst/>
            </a:prstGeom>
          </p:spPr>
        </p:pic>
        <p:sp>
          <p:nvSpPr>
            <p:cNvPr id="27" name="TextBox 26">
              <a:extLst>
                <a:ext uri="{FF2B5EF4-FFF2-40B4-BE49-F238E27FC236}">
                  <a16:creationId xmlns:a16="http://schemas.microsoft.com/office/drawing/2014/main" id="{060A3EFF-4607-C720-8DE8-E92F06F08F6B}"/>
                </a:ext>
              </a:extLst>
            </p:cNvPr>
            <p:cNvSpPr txBox="1"/>
            <p:nvPr/>
          </p:nvSpPr>
          <p:spPr>
            <a:xfrm>
              <a:off x="7680937" y="3255808"/>
              <a:ext cx="1828800" cy="914400"/>
            </a:xfrm>
            <a:prstGeom prst="rect">
              <a:avLst/>
            </a:prstGeom>
            <a:noFill/>
          </p:spPr>
          <p:txBody>
            <a:bodyPr wrap="none" lIns="0" tIns="0" rIns="0" bIns="0" rtlCol="0">
              <a:noAutofit/>
            </a:bodyPr>
            <a:lstStyle/>
            <a:p>
              <a:pPr algn="ctr">
                <a:lnSpc>
                  <a:spcPct val="105000"/>
                </a:lnSpc>
              </a:pPr>
              <a:r>
                <a:rPr lang="en-GB" b="1" dirty="0">
                  <a:solidFill>
                    <a:schemeClr val="tx1"/>
                  </a:solidFill>
                </a:rPr>
                <a:t>Funds</a:t>
              </a:r>
              <a:endParaRPr lang="en-US" b="1" dirty="0">
                <a:solidFill>
                  <a:schemeClr val="tx1"/>
                </a:solidFill>
              </a:endParaRPr>
            </a:p>
          </p:txBody>
        </p:sp>
      </p:grpSp>
      <p:pic>
        <p:nvPicPr>
          <p:cNvPr id="4" name="Picture 3" descr="A group of women in a room&#10;&#10;Description automatically generated with medium confidence">
            <a:extLst>
              <a:ext uri="{FF2B5EF4-FFF2-40B4-BE49-F238E27FC236}">
                <a16:creationId xmlns:a16="http://schemas.microsoft.com/office/drawing/2014/main" id="{13D75951-F453-982D-6795-8A49E908EC89}"/>
              </a:ext>
            </a:extLst>
          </p:cNvPr>
          <p:cNvPicPr>
            <a:picLocks noChangeAspect="1"/>
          </p:cNvPicPr>
          <p:nvPr/>
        </p:nvPicPr>
        <p:blipFill rotWithShape="1">
          <a:blip r:embed="rId15"/>
          <a:srcRect r="10293"/>
          <a:stretch/>
        </p:blipFill>
        <p:spPr>
          <a:xfrm>
            <a:off x="2678019" y="3113893"/>
            <a:ext cx="1937470" cy="1440000"/>
          </a:xfrm>
          <a:prstGeom prst="rect">
            <a:avLst/>
          </a:prstGeom>
        </p:spPr>
      </p:pic>
      <p:pic>
        <p:nvPicPr>
          <p:cNvPr id="5" name="Picture 4">
            <a:extLst>
              <a:ext uri="{FF2B5EF4-FFF2-40B4-BE49-F238E27FC236}">
                <a16:creationId xmlns:a16="http://schemas.microsoft.com/office/drawing/2014/main" id="{7A0EB29C-9649-BA82-3011-A0DDE310E083}"/>
              </a:ext>
            </a:extLst>
          </p:cNvPr>
          <p:cNvPicPr>
            <a:picLocks noChangeAspect="1"/>
          </p:cNvPicPr>
          <p:nvPr/>
        </p:nvPicPr>
        <p:blipFill>
          <a:blip r:embed="rId16"/>
          <a:stretch>
            <a:fillRect/>
          </a:stretch>
        </p:blipFill>
        <p:spPr>
          <a:xfrm>
            <a:off x="584968" y="3114503"/>
            <a:ext cx="1920406" cy="1438781"/>
          </a:xfrm>
          <a:prstGeom prst="rect">
            <a:avLst/>
          </a:prstGeom>
        </p:spPr>
      </p:pic>
      <p:sp>
        <p:nvSpPr>
          <p:cNvPr id="15" name="Process 14">
            <a:extLst>
              <a:ext uri="{FF2B5EF4-FFF2-40B4-BE49-F238E27FC236}">
                <a16:creationId xmlns:a16="http://schemas.microsoft.com/office/drawing/2014/main" id="{7EA63E28-5DCB-B4E5-D9ED-44BD942BF59A}"/>
              </a:ext>
            </a:extLst>
          </p:cNvPr>
          <p:cNvSpPr/>
          <p:nvPr/>
        </p:nvSpPr>
        <p:spPr>
          <a:xfrm>
            <a:off x="503567" y="4793961"/>
            <a:ext cx="6444566" cy="1812040"/>
          </a:xfrm>
          <a:prstGeom prst="flowChartProcess">
            <a:avLst/>
          </a:prstGeom>
          <a:solidFill>
            <a:srgbClr val="7A6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9225"/>
            <a:r>
              <a:rPr lang="en-GB" sz="2800" b="1" dirty="0">
                <a:solidFill>
                  <a:schemeClr val="bg1"/>
                </a:solidFill>
              </a:rPr>
              <a:t>ECRI Noticeboard</a:t>
            </a:r>
          </a:p>
          <a:p>
            <a:pPr marL="149225"/>
            <a:r>
              <a:rPr lang="en-GB" sz="2800" b="1" dirty="0">
                <a:solidFill>
                  <a:schemeClr val="bg1"/>
                </a:solidFill>
              </a:rPr>
              <a:t>Regular </a:t>
            </a:r>
            <a:r>
              <a:rPr lang="en-GB" sz="2800" b="1" dirty="0">
                <a:solidFill>
                  <a:schemeClr val="accent6">
                    <a:lumMod val="10000"/>
                    <a:lumOff val="90000"/>
                  </a:schemeClr>
                </a:solidFill>
              </a:rPr>
              <a:t>newsletters &amp; bulletins</a:t>
            </a:r>
          </a:p>
          <a:p>
            <a:pPr marL="149225"/>
            <a:r>
              <a:rPr lang="en-GB" sz="2800" b="1" dirty="0" err="1">
                <a:solidFill>
                  <a:schemeClr val="bg1"/>
                </a:solidFill>
              </a:rPr>
              <a:t>ecri@imperial.ac.uk</a:t>
            </a:r>
            <a:endParaRPr lang="en-GB" sz="2800" b="1" dirty="0">
              <a:solidFill>
                <a:schemeClr val="bg1"/>
              </a:solidFill>
            </a:endParaRPr>
          </a:p>
        </p:txBody>
      </p:sp>
      <p:pic>
        <p:nvPicPr>
          <p:cNvPr id="16" name="Picture 15">
            <a:extLst>
              <a:ext uri="{FF2B5EF4-FFF2-40B4-BE49-F238E27FC236}">
                <a16:creationId xmlns:a16="http://schemas.microsoft.com/office/drawing/2014/main" id="{78D614AF-6898-EA25-492A-FAF60A034FAC}"/>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4788133" y="3113893"/>
            <a:ext cx="2160000" cy="1440000"/>
          </a:xfrm>
          <a:prstGeom prst="rect">
            <a:avLst/>
          </a:prstGeom>
        </p:spPr>
      </p:pic>
    </p:spTree>
    <p:extLst>
      <p:ext uri="{BB962C8B-B14F-4D97-AF65-F5344CB8AC3E}">
        <p14:creationId xmlns:p14="http://schemas.microsoft.com/office/powerpoint/2010/main" val="2475992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199_CfAE_Theme 1 Animation 16-9_D1" descr="Animation showing a circle that stands out among other circles to illustrate &quot;Training that sets you apart&quot; ">
            <a:hlinkClick r:id="" action="ppaction://media"/>
            <a:extLst>
              <a:ext uri="{FF2B5EF4-FFF2-40B4-BE49-F238E27FC236}">
                <a16:creationId xmlns:a16="http://schemas.microsoft.com/office/drawing/2014/main" id="{A5B24680-12F5-EABA-E078-20D80EC9532B}"/>
              </a:ext>
              <a:ext uri="{C183D7F6-B498-43B3-948B-1728B52AA6E4}">
                <adec:decorative xmlns:adec="http://schemas.microsoft.com/office/drawing/2017/decorative" val="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Picture 6" descr="Imperial and Centre for Academic English logos">
            <a:extLst>
              <a:ext uri="{FF2B5EF4-FFF2-40B4-BE49-F238E27FC236}">
                <a16:creationId xmlns:a16="http://schemas.microsoft.com/office/drawing/2014/main" id="{37B7E6C1-37E3-901E-9D0B-6C0C9A7B3CA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63524" y="260350"/>
            <a:ext cx="4659829" cy="899914"/>
          </a:xfrm>
          <a:prstGeom prst="rect">
            <a:avLst/>
          </a:prstGeom>
        </p:spPr>
      </p:pic>
      <p:sp>
        <p:nvSpPr>
          <p:cNvPr id="11" name="TextBox 10">
            <a:extLst>
              <a:ext uri="{FF2B5EF4-FFF2-40B4-BE49-F238E27FC236}">
                <a16:creationId xmlns:a16="http://schemas.microsoft.com/office/drawing/2014/main" id="{2EC54DD8-74A6-3C24-E150-CAD0A72BA99C}"/>
              </a:ext>
            </a:extLst>
          </p:cNvPr>
          <p:cNvSpPr txBox="1"/>
          <p:nvPr/>
        </p:nvSpPr>
        <p:spPr>
          <a:xfrm>
            <a:off x="263526" y="1922948"/>
            <a:ext cx="4095532" cy="738664"/>
          </a:xfrm>
          <a:prstGeom prst="rect">
            <a:avLst/>
          </a:prstGeom>
          <a:noFill/>
        </p:spPr>
        <p:txBody>
          <a:bodyPr wrap="square" lIns="0" tIns="0" rIns="0" bIns="0" rtlCol="0">
            <a:spAutoFit/>
          </a:bodyPr>
          <a:lstStyle/>
          <a:p>
            <a:r>
              <a:rPr lang="en-US" sz="2400" b="1">
                <a:solidFill>
                  <a:schemeClr val="bg1"/>
                </a:solidFill>
                <a:latin typeface="Imperial Sans Text" panose="020B0503020202020204" pitchFamily="34" charset="77"/>
              </a:rPr>
              <a:t>Think it’s just about English?</a:t>
            </a:r>
          </a:p>
          <a:p>
            <a:r>
              <a:rPr lang="en-US" sz="2400" b="1">
                <a:solidFill>
                  <a:schemeClr val="bg1"/>
                </a:solidFill>
                <a:latin typeface="Imperial Sans Text" panose="020B0503020202020204" pitchFamily="34" charset="77"/>
              </a:rPr>
              <a:t>Think again.</a:t>
            </a:r>
          </a:p>
        </p:txBody>
      </p:sp>
      <p:sp>
        <p:nvSpPr>
          <p:cNvPr id="13" name="TextBox 12">
            <a:extLst>
              <a:ext uri="{FF2B5EF4-FFF2-40B4-BE49-F238E27FC236}">
                <a16:creationId xmlns:a16="http://schemas.microsoft.com/office/drawing/2014/main" id="{8450F4E7-DB09-2739-A723-B87CD85CC5DC}"/>
              </a:ext>
            </a:extLst>
          </p:cNvPr>
          <p:cNvSpPr txBox="1"/>
          <p:nvPr/>
        </p:nvSpPr>
        <p:spPr>
          <a:xfrm>
            <a:off x="263525" y="4552537"/>
            <a:ext cx="921942" cy="184666"/>
          </a:xfrm>
          <a:prstGeom prst="rect">
            <a:avLst/>
          </a:prstGeom>
          <a:noFill/>
        </p:spPr>
        <p:txBody>
          <a:bodyPr wrap="square" lIns="0" tIns="0" rIns="0" bIns="0" rtlCol="0">
            <a:spAutoFit/>
          </a:bodyPr>
          <a:lstStyle/>
          <a:p>
            <a:r>
              <a:rPr lang="en-US" sz="1200">
                <a:solidFill>
                  <a:schemeClr val="bg1"/>
                </a:solidFill>
                <a:latin typeface="Imperial Sans Text" panose="020B0503020202020204" pitchFamily="34" charset="77"/>
              </a:rPr>
              <a:t>Find out more</a:t>
            </a:r>
          </a:p>
        </p:txBody>
      </p:sp>
      <p:pic>
        <p:nvPicPr>
          <p:cNvPr id="9" name="Picture 8" descr="A qr code with black squares">
            <a:extLst>
              <a:ext uri="{FF2B5EF4-FFF2-40B4-BE49-F238E27FC236}">
                <a16:creationId xmlns:a16="http://schemas.microsoft.com/office/drawing/2014/main" id="{A21D191C-793F-9460-1021-782491CC6E1B}"/>
              </a:ext>
            </a:extLst>
          </p:cNvPr>
          <p:cNvPicPr>
            <a:picLocks noChangeAspect="1"/>
          </p:cNvPicPr>
          <p:nvPr/>
        </p:nvPicPr>
        <p:blipFill>
          <a:blip r:embed="rId7"/>
          <a:stretch>
            <a:fillRect/>
          </a:stretch>
        </p:blipFill>
        <p:spPr>
          <a:xfrm>
            <a:off x="263525" y="4765074"/>
            <a:ext cx="921942" cy="932662"/>
          </a:xfrm>
          <a:prstGeom prst="rect">
            <a:avLst/>
          </a:prstGeom>
        </p:spPr>
      </p:pic>
      <p:sp>
        <p:nvSpPr>
          <p:cNvPr id="14" name="TextBox 13">
            <a:extLst>
              <a:ext uri="{FF2B5EF4-FFF2-40B4-BE49-F238E27FC236}">
                <a16:creationId xmlns:a16="http://schemas.microsoft.com/office/drawing/2014/main" id="{2A8856DC-6C75-E3E8-3B8A-1E6BA119551B}"/>
              </a:ext>
              <a:ext uri="{C183D7F6-B498-43B3-948B-1728B52AA6E4}">
                <adec:decorative xmlns:adec="http://schemas.microsoft.com/office/drawing/2017/decorative" val="0"/>
              </a:ext>
            </a:extLst>
          </p:cNvPr>
          <p:cNvSpPr txBox="1"/>
          <p:nvPr/>
        </p:nvSpPr>
        <p:spPr>
          <a:xfrm>
            <a:off x="263525" y="6455069"/>
            <a:ext cx="1613401" cy="184666"/>
          </a:xfrm>
          <a:prstGeom prst="rect">
            <a:avLst/>
          </a:prstGeom>
          <a:noFill/>
        </p:spPr>
        <p:txBody>
          <a:bodyPr wrap="square" lIns="0" tIns="0" rIns="0" bIns="0" rtlCol="0">
            <a:spAutoFit/>
          </a:bodyPr>
          <a:lstStyle/>
          <a:p>
            <a:r>
              <a:rPr lang="en-US" sz="1200">
                <a:solidFill>
                  <a:schemeClr val="bg1"/>
                </a:solidFill>
                <a:latin typeface="Imperial Sans Text" panose="020B0503020202020204" pitchFamily="34" charset="77"/>
              </a:rPr>
              <a:t>Imperial College London</a:t>
            </a:r>
          </a:p>
        </p:txBody>
      </p:sp>
      <p:sp>
        <p:nvSpPr>
          <p:cNvPr id="15" name="TextBox 14">
            <a:extLst>
              <a:ext uri="{FF2B5EF4-FFF2-40B4-BE49-F238E27FC236}">
                <a16:creationId xmlns:a16="http://schemas.microsoft.com/office/drawing/2014/main" id="{9BE7EA76-1874-817E-A8F1-BC44657A66D8}"/>
              </a:ext>
              <a:ext uri="{C183D7F6-B498-43B3-948B-1728B52AA6E4}">
                <adec:decorative xmlns:adec="http://schemas.microsoft.com/office/drawing/2017/decorative" val="0"/>
              </a:ext>
            </a:extLst>
          </p:cNvPr>
          <p:cNvSpPr txBox="1"/>
          <p:nvPr/>
        </p:nvSpPr>
        <p:spPr>
          <a:xfrm>
            <a:off x="10315074" y="6455069"/>
            <a:ext cx="1613401" cy="184666"/>
          </a:xfrm>
          <a:prstGeom prst="rect">
            <a:avLst/>
          </a:prstGeom>
          <a:noFill/>
        </p:spPr>
        <p:txBody>
          <a:bodyPr wrap="square" lIns="0" tIns="0" rIns="0" bIns="0" rtlCol="0">
            <a:spAutoFit/>
          </a:bodyPr>
          <a:lstStyle/>
          <a:p>
            <a:pPr algn="r"/>
            <a:r>
              <a:rPr lang="en-US" sz="1200" err="1">
                <a:solidFill>
                  <a:schemeClr val="bg1"/>
                </a:solidFill>
                <a:latin typeface="Imperial Sans Text" panose="020B0503020202020204" pitchFamily="34" charset="77"/>
              </a:rPr>
              <a:t>imperial.ac.uk</a:t>
            </a:r>
            <a:endParaRPr lang="en-US" sz="1200">
              <a:solidFill>
                <a:schemeClr val="bg1"/>
              </a:solidFill>
              <a:latin typeface="Imperial Sans Text" panose="020B0503020202020204" pitchFamily="34" charset="77"/>
            </a:endParaRPr>
          </a:p>
        </p:txBody>
      </p:sp>
      <p:sp>
        <p:nvSpPr>
          <p:cNvPr id="2" name="Slide Number Placeholder 1">
            <a:extLst>
              <a:ext uri="{FF2B5EF4-FFF2-40B4-BE49-F238E27FC236}">
                <a16:creationId xmlns:a16="http://schemas.microsoft.com/office/drawing/2014/main" id="{2873D472-B9C4-ACC7-F82B-BD0C74734838}"/>
              </a:ext>
              <a:ext uri="{C183D7F6-B498-43B3-948B-1728B52AA6E4}">
                <adec:decorative xmlns:adec="http://schemas.microsoft.com/office/drawing/2017/decorative" val="1"/>
              </a:ext>
            </a:extLst>
          </p:cNvPr>
          <p:cNvSpPr>
            <a:spLocks noGrp="1"/>
          </p:cNvSpPr>
          <p:nvPr>
            <p:ph type="title" idx="4294967295"/>
          </p:nvPr>
        </p:nvSpPr>
        <p:spPr>
          <a:xfrm>
            <a:off x="0" y="0"/>
            <a:ext cx="0" cy="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1427E2-1BE5-6244-B92E-52D76E507FD4}" type="slidenum">
              <a:rPr kumimoji="0" lang="en-US" sz="1800" b="0" i="0" u="none" strike="noStrike" kern="1200" cap="none" spc="0" normalizeH="0" baseline="0" noProof="0" smtClean="0">
                <a:ln>
                  <a:noFill/>
                </a:ln>
                <a:solidFill>
                  <a:schemeClr val="tx1"/>
                </a:solidFill>
                <a:effectLst/>
                <a:uLnTx/>
                <a:uFillTx/>
                <a:latin typeface="+mn-l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4" name="TextBox 3">
            <a:extLst>
              <a:ext uri="{FF2B5EF4-FFF2-40B4-BE49-F238E27FC236}">
                <a16:creationId xmlns:a16="http://schemas.microsoft.com/office/drawing/2014/main" id="{C8293C6C-A51F-2C4D-6B65-194BFE70D316}"/>
              </a:ext>
            </a:extLst>
          </p:cNvPr>
          <p:cNvSpPr txBox="1"/>
          <p:nvPr/>
        </p:nvSpPr>
        <p:spPr>
          <a:xfrm>
            <a:off x="263525" y="2820513"/>
            <a:ext cx="3736975" cy="1107996"/>
          </a:xfrm>
          <a:prstGeom prst="rect">
            <a:avLst/>
          </a:prstGeom>
          <a:noFill/>
        </p:spPr>
        <p:txBody>
          <a:bodyPr wrap="square" lIns="0" tIns="0" rIns="0" bIns="0" rtlCol="0">
            <a:spAutoFit/>
          </a:bodyPr>
          <a:lstStyle/>
          <a:p>
            <a:r>
              <a:rPr lang="en-US">
                <a:solidFill>
                  <a:schemeClr val="bg1"/>
                </a:solidFill>
                <a:latin typeface="Imperial Sans Text" panose="020B0503020202020204" pitchFamily="34" charset="77"/>
              </a:rPr>
              <a:t>If you want to stand out in a world of </a:t>
            </a:r>
          </a:p>
          <a:p>
            <a:r>
              <a:rPr lang="en-US">
                <a:solidFill>
                  <a:schemeClr val="bg1"/>
                </a:solidFill>
                <a:latin typeface="Imperial Sans Text" panose="020B0503020202020204" pitchFamily="34" charset="77"/>
              </a:rPr>
              <a:t>AI and automation, our </a:t>
            </a:r>
            <a:r>
              <a:rPr lang="en-US" err="1">
                <a:solidFill>
                  <a:schemeClr val="bg1"/>
                </a:solidFill>
                <a:latin typeface="Imperial Sans Text" panose="020B0503020202020204" pitchFamily="34" charset="77"/>
              </a:rPr>
              <a:t>personalised</a:t>
            </a:r>
            <a:r>
              <a:rPr lang="en-US">
                <a:solidFill>
                  <a:schemeClr val="bg1"/>
                </a:solidFill>
                <a:latin typeface="Imperial Sans Text" panose="020B0503020202020204" pitchFamily="34" charset="77"/>
              </a:rPr>
              <a:t> academic communication training will get you there.</a:t>
            </a:r>
          </a:p>
        </p:txBody>
      </p:sp>
    </p:spTree>
    <p:extLst>
      <p:ext uri="{BB962C8B-B14F-4D97-AF65-F5344CB8AC3E}">
        <p14:creationId xmlns:p14="http://schemas.microsoft.com/office/powerpoint/2010/main" val="92897209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5"/>
                                        </p:tgtEl>
                                      </p:cBhvr>
                                    </p:cmd>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par>
                                <p:cTn id="10" presetID="10" presetClass="entr" presetSubtype="0" fill="hold" grpId="0" nodeType="withEffect">
                                  <p:stCondLst>
                                    <p:cond delay="1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5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50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30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5"/>
                </p:tgtEl>
              </p:cMediaNode>
            </p:video>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after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childTnLst>
        </p:cTn>
      </p:par>
    </p:tnLst>
    <p:bldLst>
      <p:bldP spid="11" grpId="0"/>
      <p:bldP spid="1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817" y="2366645"/>
            <a:ext cx="7011034" cy="2729865"/>
          </a:xfrm>
          <a:prstGeom prst="rect">
            <a:avLst/>
          </a:prstGeom>
        </p:spPr>
        <p:txBody>
          <a:bodyPr vert="horz" wrap="square" lIns="0" tIns="121285" rIns="0" bIns="0" rtlCol="0">
            <a:spAutoFit/>
          </a:bodyPr>
          <a:lstStyle/>
          <a:p>
            <a:pPr marL="12700" marR="28575">
              <a:lnSpc>
                <a:spcPts val="6909"/>
              </a:lnSpc>
              <a:spcBef>
                <a:spcPts val="955"/>
              </a:spcBef>
            </a:pPr>
            <a:r>
              <a:rPr spc="15" dirty="0"/>
              <a:t>Disability </a:t>
            </a:r>
            <a:r>
              <a:rPr spc="20" dirty="0"/>
              <a:t>Advisory  Service</a:t>
            </a:r>
          </a:p>
          <a:p>
            <a:pPr marL="12700">
              <a:lnSpc>
                <a:spcPct val="100000"/>
              </a:lnSpc>
              <a:spcBef>
                <a:spcPts val="855"/>
              </a:spcBef>
            </a:pPr>
            <a:r>
              <a:rPr sz="4800" b="0" dirty="0">
                <a:latin typeface="Imperial Sans Text"/>
                <a:cs typeface="Imperial Sans Text"/>
              </a:rPr>
              <a:t>Introduction </a:t>
            </a:r>
            <a:r>
              <a:rPr sz="4800" b="0" spc="-15" dirty="0">
                <a:latin typeface="Imperial Sans Text"/>
                <a:cs typeface="Imperial Sans Text"/>
              </a:rPr>
              <a:t>to </a:t>
            </a:r>
            <a:r>
              <a:rPr sz="4800" b="0" spc="-5" dirty="0">
                <a:latin typeface="Imperial Sans Text"/>
                <a:cs typeface="Imperial Sans Text"/>
              </a:rPr>
              <a:t>the</a:t>
            </a:r>
            <a:r>
              <a:rPr sz="4800" b="0" spc="-30" dirty="0">
                <a:latin typeface="Imperial Sans Text"/>
                <a:cs typeface="Imperial Sans Text"/>
              </a:rPr>
              <a:t> </a:t>
            </a:r>
            <a:r>
              <a:rPr sz="4800" b="0" spc="-5" dirty="0">
                <a:latin typeface="Imperial Sans Text"/>
                <a:cs typeface="Imperial Sans Text"/>
              </a:rPr>
              <a:t>service</a:t>
            </a:r>
            <a:endParaRPr sz="4800">
              <a:latin typeface="Imperial Sans Text"/>
              <a:cs typeface="Imperial Sans Text"/>
            </a:endParaRPr>
          </a:p>
        </p:txBody>
      </p:sp>
      <p:sp>
        <p:nvSpPr>
          <p:cNvPr id="3" name="object 3"/>
          <p:cNvSpPr txBox="1"/>
          <p:nvPr/>
        </p:nvSpPr>
        <p:spPr>
          <a:xfrm>
            <a:off x="317817" y="6182042"/>
            <a:ext cx="1593850" cy="357505"/>
          </a:xfrm>
          <a:prstGeom prst="rect">
            <a:avLst/>
          </a:prstGeom>
        </p:spPr>
        <p:txBody>
          <a:bodyPr vert="horz" wrap="square" lIns="0" tIns="15875" rIns="0" bIns="0" rtlCol="0">
            <a:spAutoFit/>
          </a:bodyPr>
          <a:lstStyle/>
          <a:p>
            <a:pPr marL="12700">
              <a:lnSpc>
                <a:spcPct val="100000"/>
              </a:lnSpc>
              <a:spcBef>
                <a:spcPts val="125"/>
              </a:spcBef>
            </a:pPr>
            <a:r>
              <a:rPr sz="2150" i="1" spc="155" dirty="0">
                <a:solidFill>
                  <a:srgbClr val="000080"/>
                </a:solidFill>
                <a:latin typeface="Arial"/>
                <a:cs typeface="Arial"/>
              </a:rPr>
              <a:t>02/09/2025</a:t>
            </a:r>
            <a:endParaRPr sz="2150">
              <a:latin typeface="Arial"/>
              <a:cs typeface="Arial"/>
            </a:endParaRPr>
          </a:p>
        </p:txBody>
      </p:sp>
    </p:spTree>
    <p:extLst>
      <p:ext uri="{BB962C8B-B14F-4D97-AF65-F5344CB8AC3E}">
        <p14:creationId xmlns:p14="http://schemas.microsoft.com/office/powerpoint/2010/main" val="3580680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372" y="1364932"/>
            <a:ext cx="11449685" cy="4236085"/>
          </a:xfrm>
          <a:prstGeom prst="rect">
            <a:avLst/>
          </a:prstGeom>
        </p:spPr>
        <p:txBody>
          <a:bodyPr vert="horz" wrap="square" lIns="0" tIns="12700" rIns="0" bIns="0" rtlCol="0">
            <a:spAutoFit/>
          </a:bodyPr>
          <a:lstStyle/>
          <a:p>
            <a:pPr marL="174625" indent="-161925">
              <a:lnSpc>
                <a:spcPct val="100000"/>
              </a:lnSpc>
              <a:spcBef>
                <a:spcPts val="100"/>
              </a:spcBef>
              <a:buClr>
                <a:srgbClr val="0000CD"/>
              </a:buClr>
              <a:buFont typeface="Arial"/>
              <a:buChar char="•"/>
              <a:tabLst>
                <a:tab pos="174625" algn="l"/>
              </a:tabLst>
            </a:pPr>
            <a:r>
              <a:rPr sz="2400" dirty="0">
                <a:solidFill>
                  <a:srgbClr val="000080"/>
                </a:solidFill>
                <a:latin typeface="Imperial Sans Text"/>
                <a:cs typeface="Imperial Sans Text"/>
              </a:rPr>
              <a:t>Advisors – </a:t>
            </a:r>
            <a:r>
              <a:rPr sz="2400" spc="-10" dirty="0">
                <a:solidFill>
                  <a:srgbClr val="000080"/>
                </a:solidFill>
                <a:latin typeface="Imperial Sans Text"/>
                <a:cs typeface="Imperial Sans Text"/>
              </a:rPr>
              <a:t>provide </a:t>
            </a:r>
            <a:r>
              <a:rPr sz="2400" spc="-5" dirty="0">
                <a:solidFill>
                  <a:srgbClr val="000080"/>
                </a:solidFill>
                <a:latin typeface="Imperial Sans Text"/>
                <a:cs typeface="Imperial Sans Text"/>
              </a:rPr>
              <a:t>information, advice </a:t>
            </a:r>
            <a:r>
              <a:rPr sz="2400" spc="-20" dirty="0">
                <a:solidFill>
                  <a:srgbClr val="000080"/>
                </a:solidFill>
                <a:latin typeface="Imperial Sans Text"/>
                <a:cs typeface="Imperial Sans Text"/>
              </a:rPr>
              <a:t>and</a:t>
            </a:r>
            <a:r>
              <a:rPr sz="2400" spc="-40" dirty="0">
                <a:solidFill>
                  <a:srgbClr val="000080"/>
                </a:solidFill>
                <a:latin typeface="Imperial Sans Text"/>
                <a:cs typeface="Imperial Sans Text"/>
              </a:rPr>
              <a:t> </a:t>
            </a:r>
            <a:r>
              <a:rPr sz="2400" spc="-5" dirty="0">
                <a:solidFill>
                  <a:srgbClr val="000080"/>
                </a:solidFill>
                <a:latin typeface="Imperial Sans Text"/>
                <a:cs typeface="Imperial Sans Text"/>
              </a:rPr>
              <a:t>guidance</a:t>
            </a:r>
            <a:endParaRPr sz="2400">
              <a:latin typeface="Imperial Sans Text"/>
              <a:cs typeface="Imperial Sans Text"/>
            </a:endParaRPr>
          </a:p>
          <a:p>
            <a:pPr>
              <a:lnSpc>
                <a:spcPct val="100000"/>
              </a:lnSpc>
              <a:spcBef>
                <a:spcPts val="35"/>
              </a:spcBef>
              <a:buClr>
                <a:srgbClr val="0000CD"/>
              </a:buClr>
              <a:buFont typeface="Arial"/>
              <a:buChar char="•"/>
            </a:pPr>
            <a:endParaRPr sz="1550">
              <a:latin typeface="Imperial Sans Text"/>
              <a:cs typeface="Imperial Sans Text"/>
            </a:endParaRPr>
          </a:p>
          <a:p>
            <a:pPr marL="174625" indent="-161925">
              <a:lnSpc>
                <a:spcPct val="100000"/>
              </a:lnSpc>
              <a:buClr>
                <a:srgbClr val="0000CD"/>
              </a:buClr>
              <a:buFont typeface="Arial"/>
              <a:buChar char="•"/>
              <a:tabLst>
                <a:tab pos="174625" algn="l"/>
              </a:tabLst>
            </a:pPr>
            <a:r>
              <a:rPr sz="2400" spc="-5" dirty="0">
                <a:solidFill>
                  <a:srgbClr val="000080"/>
                </a:solidFill>
                <a:latin typeface="Imperial Sans Text"/>
                <a:cs typeface="Imperial Sans Text"/>
              </a:rPr>
              <a:t>Most common </a:t>
            </a:r>
            <a:r>
              <a:rPr sz="2400" spc="-10" dirty="0">
                <a:solidFill>
                  <a:srgbClr val="000080"/>
                </a:solidFill>
                <a:latin typeface="Imperial Sans Text"/>
                <a:cs typeface="Imperial Sans Text"/>
              </a:rPr>
              <a:t>reasonable </a:t>
            </a:r>
            <a:r>
              <a:rPr sz="2400" dirty="0">
                <a:solidFill>
                  <a:srgbClr val="000080"/>
                </a:solidFill>
                <a:latin typeface="Imperial Sans Text"/>
                <a:cs typeface="Imperial Sans Text"/>
              </a:rPr>
              <a:t>adjustments </a:t>
            </a:r>
            <a:r>
              <a:rPr sz="2400" spc="-5" dirty="0">
                <a:solidFill>
                  <a:srgbClr val="000080"/>
                </a:solidFill>
                <a:latin typeface="Imperial Sans Text"/>
                <a:cs typeface="Imperial Sans Text"/>
              </a:rPr>
              <a:t>(extra </a:t>
            </a:r>
            <a:r>
              <a:rPr sz="2400" spc="-15" dirty="0">
                <a:solidFill>
                  <a:srgbClr val="000080"/>
                </a:solidFill>
                <a:latin typeface="Imperial Sans Text"/>
                <a:cs typeface="Imperial Sans Text"/>
              </a:rPr>
              <a:t>time </a:t>
            </a:r>
            <a:r>
              <a:rPr sz="2400" spc="10" dirty="0">
                <a:solidFill>
                  <a:srgbClr val="000080"/>
                </a:solidFill>
                <a:latin typeface="Imperial Sans Text"/>
                <a:cs typeface="Imperial Sans Text"/>
              </a:rPr>
              <a:t>and </a:t>
            </a:r>
            <a:r>
              <a:rPr sz="2400" dirty="0">
                <a:solidFill>
                  <a:srgbClr val="000080"/>
                </a:solidFill>
                <a:latin typeface="Imperial Sans Text"/>
                <a:cs typeface="Imperial Sans Text"/>
              </a:rPr>
              <a:t>computer </a:t>
            </a:r>
            <a:r>
              <a:rPr sz="2400" spc="-10" dirty="0">
                <a:solidFill>
                  <a:srgbClr val="000080"/>
                </a:solidFill>
                <a:latin typeface="Imperial Sans Text"/>
                <a:cs typeface="Imperial Sans Text"/>
              </a:rPr>
              <a:t>use </a:t>
            </a:r>
            <a:r>
              <a:rPr sz="2400" spc="20" dirty="0">
                <a:solidFill>
                  <a:srgbClr val="000080"/>
                </a:solidFill>
                <a:latin typeface="Imperial Sans Text"/>
                <a:cs typeface="Imperial Sans Text"/>
              </a:rPr>
              <a:t>in </a:t>
            </a:r>
            <a:r>
              <a:rPr sz="2400" dirty="0">
                <a:solidFill>
                  <a:srgbClr val="000080"/>
                </a:solidFill>
                <a:latin typeface="Imperial Sans Text"/>
                <a:cs typeface="Imperial Sans Text"/>
              </a:rPr>
              <a:t>exams),</a:t>
            </a:r>
            <a:r>
              <a:rPr sz="2400" spc="15" dirty="0">
                <a:solidFill>
                  <a:srgbClr val="000080"/>
                </a:solidFill>
                <a:latin typeface="Imperial Sans Text"/>
                <a:cs typeface="Imperial Sans Text"/>
              </a:rPr>
              <a:t> </a:t>
            </a:r>
            <a:r>
              <a:rPr sz="2400" spc="-5" dirty="0">
                <a:solidFill>
                  <a:srgbClr val="000080"/>
                </a:solidFill>
                <a:latin typeface="Imperial Sans Text"/>
                <a:cs typeface="Imperial Sans Text"/>
              </a:rPr>
              <a:t>other</a:t>
            </a:r>
            <a:endParaRPr sz="2400">
              <a:latin typeface="Imperial Sans Text"/>
              <a:cs typeface="Imperial Sans Text"/>
            </a:endParaRPr>
          </a:p>
          <a:p>
            <a:pPr marL="173990">
              <a:lnSpc>
                <a:spcPct val="100000"/>
              </a:lnSpc>
              <a:spcBef>
                <a:spcPts val="125"/>
              </a:spcBef>
            </a:pPr>
            <a:r>
              <a:rPr sz="2400" dirty="0">
                <a:solidFill>
                  <a:srgbClr val="000080"/>
                </a:solidFill>
                <a:latin typeface="Imperial Sans Text"/>
                <a:cs typeface="Imperial Sans Text"/>
              </a:rPr>
              <a:t>adjustments </a:t>
            </a:r>
            <a:r>
              <a:rPr sz="2400" spc="-10" dirty="0">
                <a:solidFill>
                  <a:srgbClr val="000080"/>
                </a:solidFill>
                <a:latin typeface="Imperial Sans Text"/>
                <a:cs typeface="Imperial Sans Text"/>
              </a:rPr>
              <a:t>may </a:t>
            </a:r>
            <a:r>
              <a:rPr sz="2400" spc="5" dirty="0">
                <a:solidFill>
                  <a:srgbClr val="000080"/>
                </a:solidFill>
                <a:latin typeface="Imperial Sans Text"/>
                <a:cs typeface="Imperial Sans Text"/>
              </a:rPr>
              <a:t>also include </a:t>
            </a:r>
            <a:r>
              <a:rPr sz="2400" spc="-10" dirty="0">
                <a:solidFill>
                  <a:srgbClr val="000080"/>
                </a:solidFill>
                <a:latin typeface="Imperial Sans Text"/>
                <a:cs typeface="Imperial Sans Text"/>
              </a:rPr>
              <a:t>ergonomic </a:t>
            </a:r>
            <a:r>
              <a:rPr sz="2400" spc="-5" dirty="0">
                <a:solidFill>
                  <a:srgbClr val="000080"/>
                </a:solidFill>
                <a:latin typeface="Imperial Sans Text"/>
                <a:cs typeface="Imperial Sans Text"/>
              </a:rPr>
              <a:t>equipment, </a:t>
            </a:r>
            <a:r>
              <a:rPr sz="2400" spc="-15" dirty="0">
                <a:solidFill>
                  <a:srgbClr val="000080"/>
                </a:solidFill>
                <a:latin typeface="Imperial Sans Text"/>
                <a:cs typeface="Imperial Sans Text"/>
              </a:rPr>
              <a:t>and </a:t>
            </a:r>
            <a:r>
              <a:rPr sz="2400" spc="5" dirty="0">
                <a:solidFill>
                  <a:srgbClr val="000080"/>
                </a:solidFill>
                <a:latin typeface="Imperial Sans Text"/>
                <a:cs typeface="Imperial Sans Text"/>
              </a:rPr>
              <a:t>lab</a:t>
            </a:r>
            <a:r>
              <a:rPr sz="2400" spc="15" dirty="0">
                <a:solidFill>
                  <a:srgbClr val="000080"/>
                </a:solidFill>
                <a:latin typeface="Imperial Sans Text"/>
                <a:cs typeface="Imperial Sans Text"/>
              </a:rPr>
              <a:t> </a:t>
            </a:r>
            <a:r>
              <a:rPr sz="2400" spc="-5" dirty="0">
                <a:solidFill>
                  <a:srgbClr val="000080"/>
                </a:solidFill>
                <a:latin typeface="Imperial Sans Text"/>
                <a:cs typeface="Imperial Sans Text"/>
              </a:rPr>
              <a:t>assistant.</a:t>
            </a:r>
            <a:endParaRPr sz="2400">
              <a:latin typeface="Imperial Sans Text"/>
              <a:cs typeface="Imperial Sans Text"/>
            </a:endParaRPr>
          </a:p>
          <a:p>
            <a:pPr>
              <a:lnSpc>
                <a:spcPct val="100000"/>
              </a:lnSpc>
              <a:spcBef>
                <a:spcPts val="35"/>
              </a:spcBef>
            </a:pPr>
            <a:endParaRPr sz="1550">
              <a:latin typeface="Imperial Sans Text"/>
              <a:cs typeface="Imperial Sans Text"/>
            </a:endParaRPr>
          </a:p>
          <a:p>
            <a:pPr marL="174625" indent="-161925">
              <a:lnSpc>
                <a:spcPct val="100000"/>
              </a:lnSpc>
              <a:spcBef>
                <a:spcPts val="5"/>
              </a:spcBef>
              <a:buClr>
                <a:srgbClr val="0000CD"/>
              </a:buClr>
              <a:buFont typeface="Arial"/>
              <a:buChar char="•"/>
              <a:tabLst>
                <a:tab pos="174625" algn="l"/>
              </a:tabLst>
            </a:pPr>
            <a:r>
              <a:rPr sz="2400" spc="-10" dirty="0">
                <a:solidFill>
                  <a:srgbClr val="000080"/>
                </a:solidFill>
                <a:latin typeface="Imperial Sans Text"/>
                <a:cs typeface="Imperial Sans Text"/>
              </a:rPr>
              <a:t>SpLD </a:t>
            </a:r>
            <a:r>
              <a:rPr sz="2400" spc="5" dirty="0">
                <a:solidFill>
                  <a:srgbClr val="000080"/>
                </a:solidFill>
                <a:latin typeface="Imperial Sans Text"/>
                <a:cs typeface="Imperial Sans Text"/>
              </a:rPr>
              <a:t>tutors </a:t>
            </a:r>
            <a:r>
              <a:rPr sz="2400" dirty="0">
                <a:solidFill>
                  <a:srgbClr val="000080"/>
                </a:solidFill>
                <a:latin typeface="Imperial Sans Text"/>
                <a:cs typeface="Imperial Sans Text"/>
              </a:rPr>
              <a:t>- study </a:t>
            </a:r>
            <a:r>
              <a:rPr sz="2400" spc="-5" dirty="0">
                <a:solidFill>
                  <a:srgbClr val="000080"/>
                </a:solidFill>
                <a:latin typeface="Imperial Sans Text"/>
                <a:cs typeface="Imperial Sans Text"/>
              </a:rPr>
              <a:t>skill </a:t>
            </a:r>
            <a:r>
              <a:rPr sz="2400" dirty="0">
                <a:solidFill>
                  <a:srgbClr val="000080"/>
                </a:solidFill>
                <a:latin typeface="Imperial Sans Text"/>
                <a:cs typeface="Imperial Sans Text"/>
              </a:rPr>
              <a:t>tutorials </a:t>
            </a:r>
            <a:r>
              <a:rPr sz="2400" spc="-20" dirty="0">
                <a:solidFill>
                  <a:srgbClr val="000080"/>
                </a:solidFill>
                <a:latin typeface="Imperial Sans Text"/>
                <a:cs typeface="Imperial Sans Text"/>
              </a:rPr>
              <a:t>and </a:t>
            </a:r>
            <a:r>
              <a:rPr sz="2400" dirty="0">
                <a:solidFill>
                  <a:srgbClr val="000080"/>
                </a:solidFill>
                <a:latin typeface="Imperial Sans Text"/>
                <a:cs typeface="Imperial Sans Text"/>
              </a:rPr>
              <a:t>study </a:t>
            </a:r>
            <a:r>
              <a:rPr sz="2400" spc="-5" dirty="0">
                <a:solidFill>
                  <a:srgbClr val="000080"/>
                </a:solidFill>
                <a:latin typeface="Imperial Sans Text"/>
                <a:cs typeface="Imperial Sans Text"/>
              </a:rPr>
              <a:t>efficiency</a:t>
            </a:r>
            <a:r>
              <a:rPr sz="2400" spc="-145" dirty="0">
                <a:solidFill>
                  <a:srgbClr val="000080"/>
                </a:solidFill>
                <a:latin typeface="Imperial Sans Text"/>
                <a:cs typeface="Imperial Sans Text"/>
              </a:rPr>
              <a:t> </a:t>
            </a:r>
            <a:r>
              <a:rPr sz="2400" spc="-10" dirty="0">
                <a:solidFill>
                  <a:srgbClr val="000080"/>
                </a:solidFill>
                <a:latin typeface="Imperial Sans Text"/>
                <a:cs typeface="Imperial Sans Text"/>
              </a:rPr>
              <a:t>sessions.</a:t>
            </a:r>
            <a:endParaRPr sz="2400">
              <a:latin typeface="Imperial Sans Text"/>
              <a:cs typeface="Imperial Sans Text"/>
            </a:endParaRPr>
          </a:p>
          <a:p>
            <a:pPr>
              <a:lnSpc>
                <a:spcPct val="100000"/>
              </a:lnSpc>
              <a:spcBef>
                <a:spcPts val="60"/>
              </a:spcBef>
              <a:buClr>
                <a:srgbClr val="0000CD"/>
              </a:buClr>
              <a:buFont typeface="Arial"/>
              <a:buChar char="•"/>
            </a:pPr>
            <a:endParaRPr sz="1500">
              <a:latin typeface="Imperial Sans Text"/>
              <a:cs typeface="Imperial Sans Text"/>
            </a:endParaRPr>
          </a:p>
          <a:p>
            <a:pPr marL="174625" indent="-161925">
              <a:lnSpc>
                <a:spcPct val="100000"/>
              </a:lnSpc>
              <a:spcBef>
                <a:spcPts val="5"/>
              </a:spcBef>
              <a:buClr>
                <a:srgbClr val="0000CD"/>
              </a:buClr>
              <a:buFont typeface="Arial"/>
              <a:buChar char="•"/>
              <a:tabLst>
                <a:tab pos="174625" algn="l"/>
              </a:tabLst>
            </a:pPr>
            <a:r>
              <a:rPr sz="2400" spc="-10" dirty="0">
                <a:solidFill>
                  <a:srgbClr val="000080"/>
                </a:solidFill>
                <a:latin typeface="Imperial Sans Text"/>
                <a:cs typeface="Imperial Sans Text"/>
              </a:rPr>
              <a:t>Study </a:t>
            </a:r>
            <a:r>
              <a:rPr sz="2400" spc="-5" dirty="0">
                <a:solidFill>
                  <a:srgbClr val="000080"/>
                </a:solidFill>
                <a:latin typeface="Imperial Sans Text"/>
                <a:cs typeface="Imperial Sans Text"/>
              </a:rPr>
              <a:t>mentors </a:t>
            </a:r>
            <a:r>
              <a:rPr sz="2400" dirty="0">
                <a:solidFill>
                  <a:srgbClr val="000080"/>
                </a:solidFill>
                <a:latin typeface="Imperial Sans Text"/>
                <a:cs typeface="Imperial Sans Text"/>
              </a:rPr>
              <a:t>– </a:t>
            </a:r>
            <a:r>
              <a:rPr sz="2400" spc="-5" dirty="0">
                <a:solidFill>
                  <a:srgbClr val="000080"/>
                </a:solidFill>
                <a:latin typeface="Imperial Sans Text"/>
                <a:cs typeface="Imperial Sans Text"/>
              </a:rPr>
              <a:t>problem-solving, strategies, life/study</a:t>
            </a:r>
            <a:r>
              <a:rPr sz="2400" spc="-30" dirty="0">
                <a:solidFill>
                  <a:srgbClr val="000080"/>
                </a:solidFill>
                <a:latin typeface="Imperial Sans Text"/>
                <a:cs typeface="Imperial Sans Text"/>
              </a:rPr>
              <a:t> </a:t>
            </a:r>
            <a:r>
              <a:rPr sz="2400" spc="-5" dirty="0">
                <a:solidFill>
                  <a:srgbClr val="000080"/>
                </a:solidFill>
                <a:latin typeface="Imperial Sans Text"/>
                <a:cs typeface="Imperial Sans Text"/>
              </a:rPr>
              <a:t>balance.</a:t>
            </a:r>
            <a:endParaRPr sz="2400">
              <a:latin typeface="Imperial Sans Text"/>
              <a:cs typeface="Imperial Sans Text"/>
            </a:endParaRPr>
          </a:p>
          <a:p>
            <a:pPr>
              <a:lnSpc>
                <a:spcPct val="100000"/>
              </a:lnSpc>
              <a:spcBef>
                <a:spcPts val="10"/>
              </a:spcBef>
              <a:buClr>
                <a:srgbClr val="0000CD"/>
              </a:buClr>
              <a:buFont typeface="Arial"/>
              <a:buChar char="•"/>
            </a:pPr>
            <a:endParaRPr sz="1500">
              <a:latin typeface="Imperial Sans Text"/>
              <a:cs typeface="Imperial Sans Text"/>
            </a:endParaRPr>
          </a:p>
          <a:p>
            <a:pPr marL="173990" marR="1310005" indent="-161925">
              <a:lnSpc>
                <a:spcPct val="104400"/>
              </a:lnSpc>
              <a:buClr>
                <a:srgbClr val="0000CD"/>
              </a:buClr>
              <a:buFont typeface="Arial"/>
              <a:buChar char="•"/>
              <a:tabLst>
                <a:tab pos="174625" algn="l"/>
              </a:tabLst>
            </a:pPr>
            <a:r>
              <a:rPr sz="2400" spc="5" dirty="0">
                <a:solidFill>
                  <a:srgbClr val="000080"/>
                </a:solidFill>
                <a:latin typeface="Imperial Sans Text"/>
                <a:cs typeface="Imperial Sans Text"/>
              </a:rPr>
              <a:t>And </a:t>
            </a:r>
            <a:r>
              <a:rPr sz="2400" spc="-5" dirty="0">
                <a:solidFill>
                  <a:srgbClr val="000080"/>
                </a:solidFill>
                <a:latin typeface="Imperial Sans Text"/>
                <a:cs typeface="Imperial Sans Text"/>
              </a:rPr>
              <a:t>finally, </a:t>
            </a:r>
            <a:r>
              <a:rPr sz="2400" dirty="0">
                <a:solidFill>
                  <a:srgbClr val="000080"/>
                </a:solidFill>
                <a:latin typeface="Imperial Sans Text"/>
                <a:cs typeface="Imperial Sans Text"/>
              </a:rPr>
              <a:t>we </a:t>
            </a:r>
            <a:r>
              <a:rPr sz="2400" spc="-15" dirty="0">
                <a:solidFill>
                  <a:srgbClr val="000080"/>
                </a:solidFill>
                <a:latin typeface="Imperial Sans Text"/>
                <a:cs typeface="Imperial Sans Text"/>
              </a:rPr>
              <a:t>also </a:t>
            </a:r>
            <a:r>
              <a:rPr sz="2400" dirty="0">
                <a:solidFill>
                  <a:srgbClr val="000080"/>
                </a:solidFill>
                <a:latin typeface="Imperial Sans Text"/>
                <a:cs typeface="Imperial Sans Text"/>
              </a:rPr>
              <a:t>offer </a:t>
            </a:r>
            <a:r>
              <a:rPr sz="2400" spc="-5" dirty="0">
                <a:solidFill>
                  <a:srgbClr val="000080"/>
                </a:solidFill>
                <a:latin typeface="Imperial Sans Text"/>
                <a:cs typeface="Imperial Sans Text"/>
              </a:rPr>
              <a:t>screenings </a:t>
            </a:r>
            <a:r>
              <a:rPr sz="2400" spc="-10" dirty="0">
                <a:solidFill>
                  <a:srgbClr val="000080"/>
                </a:solidFill>
                <a:latin typeface="Imperial Sans Text"/>
                <a:cs typeface="Imperial Sans Text"/>
              </a:rPr>
              <a:t>for </a:t>
            </a:r>
            <a:r>
              <a:rPr sz="2400" spc="-5" dirty="0">
                <a:solidFill>
                  <a:srgbClr val="000080"/>
                </a:solidFill>
                <a:latin typeface="Imperial Sans Text"/>
                <a:cs typeface="Imperial Sans Text"/>
              </a:rPr>
              <a:t>autism </a:t>
            </a:r>
            <a:r>
              <a:rPr sz="2400" spc="5" dirty="0">
                <a:solidFill>
                  <a:srgbClr val="000080"/>
                </a:solidFill>
                <a:latin typeface="Imperial Sans Text"/>
                <a:cs typeface="Imperial Sans Text"/>
              </a:rPr>
              <a:t>and </a:t>
            </a:r>
            <a:r>
              <a:rPr sz="2400" spc="-10" dirty="0">
                <a:solidFill>
                  <a:srgbClr val="000080"/>
                </a:solidFill>
                <a:latin typeface="Imperial Sans Text"/>
                <a:cs typeface="Imperial Sans Text"/>
              </a:rPr>
              <a:t>SpLDs </a:t>
            </a:r>
            <a:r>
              <a:rPr sz="2400" spc="-5" dirty="0">
                <a:solidFill>
                  <a:srgbClr val="000080"/>
                </a:solidFill>
                <a:latin typeface="Imperial Sans Text"/>
                <a:cs typeface="Imperial Sans Text"/>
              </a:rPr>
              <a:t>(specific learning  differences/difficulties).</a:t>
            </a:r>
            <a:endParaRPr sz="2400">
              <a:latin typeface="Imperial Sans Text"/>
              <a:cs typeface="Imperial Sans Text"/>
            </a:endParaRPr>
          </a:p>
        </p:txBody>
      </p:sp>
      <p:sp>
        <p:nvSpPr>
          <p:cNvPr id="4" name="object 4"/>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20" dirty="0"/>
              <a:t>Imperial </a:t>
            </a:r>
            <a:r>
              <a:rPr spc="15" dirty="0"/>
              <a:t>College</a:t>
            </a:r>
            <a:r>
              <a:rPr spc="-20" dirty="0"/>
              <a:t> </a:t>
            </a:r>
            <a:r>
              <a:rPr spc="30" dirty="0"/>
              <a:t>London</a:t>
            </a:r>
          </a:p>
        </p:txBody>
      </p:sp>
      <p:sp>
        <p:nvSpPr>
          <p:cNvPr id="5" name="object 5"/>
          <p:cNvSpPr txBox="1">
            <a:spLocks noGrp="1"/>
          </p:cNvSpPr>
          <p:nvPr>
            <p:ph type="sldNum" sz="quarter" idx="7"/>
          </p:nvPr>
        </p:nvSpPr>
        <p:spPr>
          <a:prstGeom prst="rect">
            <a:avLst/>
          </a:prstGeom>
        </p:spPr>
        <p:txBody>
          <a:bodyPr vert="horz" wrap="square" lIns="0" tIns="10795" rIns="0" bIns="0" rtlCol="0">
            <a:spAutoFit/>
          </a:bodyPr>
          <a:lstStyle/>
          <a:p>
            <a:pPr marL="38100">
              <a:lnSpc>
                <a:spcPct val="100000"/>
              </a:lnSpc>
              <a:spcBef>
                <a:spcPts val="85"/>
              </a:spcBef>
            </a:pPr>
            <a:fld id="{81D60167-4931-47E6-BA6A-407CBD079E47}" type="slidenum">
              <a:rPr spc="15" dirty="0"/>
              <a:t>18</a:t>
            </a:fld>
            <a:endParaRPr spc="15" dirty="0"/>
          </a:p>
        </p:txBody>
      </p:sp>
      <p:sp>
        <p:nvSpPr>
          <p:cNvPr id="3" name="object 3"/>
          <p:cNvSpPr txBox="1">
            <a:spLocks noGrp="1"/>
          </p:cNvSpPr>
          <p:nvPr>
            <p:ph type="title"/>
          </p:nvPr>
        </p:nvSpPr>
        <p:spPr>
          <a:xfrm>
            <a:off x="313372" y="182562"/>
            <a:ext cx="3274060" cy="795020"/>
          </a:xfrm>
          <a:prstGeom prst="rect">
            <a:avLst/>
          </a:prstGeom>
        </p:spPr>
        <p:txBody>
          <a:bodyPr vert="horz" wrap="square" lIns="0" tIns="15875" rIns="0" bIns="0" rtlCol="0">
            <a:spAutoFit/>
          </a:bodyPr>
          <a:lstStyle/>
          <a:p>
            <a:pPr marL="12700">
              <a:lnSpc>
                <a:spcPts val="3010"/>
              </a:lnSpc>
              <a:spcBef>
                <a:spcPts val="125"/>
              </a:spcBef>
            </a:pPr>
            <a:r>
              <a:rPr sz="2600" spc="5" dirty="0"/>
              <a:t>What </a:t>
            </a:r>
            <a:r>
              <a:rPr sz="2600" spc="25" dirty="0"/>
              <a:t>we</a:t>
            </a:r>
            <a:r>
              <a:rPr sz="2600" spc="-130" dirty="0"/>
              <a:t> </a:t>
            </a:r>
            <a:r>
              <a:rPr sz="2600" dirty="0"/>
              <a:t>offer</a:t>
            </a:r>
            <a:endParaRPr sz="2600"/>
          </a:p>
          <a:p>
            <a:pPr marL="12700">
              <a:lnSpc>
                <a:spcPts val="3010"/>
              </a:lnSpc>
            </a:pPr>
            <a:r>
              <a:rPr sz="2600" b="0" spc="10" dirty="0">
                <a:latin typeface="Imperial Sans Text"/>
                <a:cs typeface="Imperial Sans Text"/>
              </a:rPr>
              <a:t>How </a:t>
            </a:r>
            <a:r>
              <a:rPr sz="2600" b="0" spc="-15" dirty="0">
                <a:latin typeface="Imperial Sans Text"/>
                <a:cs typeface="Imperial Sans Text"/>
              </a:rPr>
              <a:t>can </a:t>
            </a:r>
            <a:r>
              <a:rPr sz="2600" b="0" spc="10" dirty="0">
                <a:latin typeface="Imperial Sans Text"/>
                <a:cs typeface="Imperial Sans Text"/>
              </a:rPr>
              <a:t>DAS </a:t>
            </a:r>
            <a:r>
              <a:rPr sz="2600" b="0" spc="-5" dirty="0">
                <a:latin typeface="Imperial Sans Text"/>
                <a:cs typeface="Imperial Sans Text"/>
              </a:rPr>
              <a:t>help</a:t>
            </a:r>
            <a:r>
              <a:rPr sz="2600" b="0" spc="-120" dirty="0">
                <a:latin typeface="Imperial Sans Text"/>
                <a:cs typeface="Imperial Sans Text"/>
              </a:rPr>
              <a:t> </a:t>
            </a:r>
            <a:r>
              <a:rPr sz="2600" b="0" spc="5" dirty="0">
                <a:latin typeface="Imperial Sans Text"/>
                <a:cs typeface="Imperial Sans Text"/>
              </a:rPr>
              <a:t>you</a:t>
            </a:r>
            <a:endParaRPr sz="2600">
              <a:latin typeface="Imperial Sans Text"/>
              <a:cs typeface="Imperial Sans Text"/>
            </a:endParaRPr>
          </a:p>
        </p:txBody>
      </p:sp>
    </p:spTree>
    <p:extLst>
      <p:ext uri="{BB962C8B-B14F-4D97-AF65-F5344CB8AC3E}">
        <p14:creationId xmlns:p14="http://schemas.microsoft.com/office/powerpoint/2010/main" val="3924003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372" y="1339913"/>
            <a:ext cx="11584940" cy="3497579"/>
          </a:xfrm>
          <a:prstGeom prst="rect">
            <a:avLst/>
          </a:prstGeom>
        </p:spPr>
        <p:txBody>
          <a:bodyPr vert="horz" wrap="square" lIns="0" tIns="17145" rIns="0" bIns="0" rtlCol="0">
            <a:spAutoFit/>
          </a:bodyPr>
          <a:lstStyle/>
          <a:p>
            <a:pPr marL="173990" marR="5080" indent="-161925">
              <a:lnSpc>
                <a:spcPct val="105600"/>
              </a:lnSpc>
              <a:spcBef>
                <a:spcPts val="135"/>
              </a:spcBef>
              <a:buClr>
                <a:srgbClr val="0000CD"/>
              </a:buClr>
              <a:buFont typeface="Arial"/>
              <a:buChar char="•"/>
              <a:tabLst>
                <a:tab pos="174625" algn="l"/>
              </a:tabLst>
            </a:pPr>
            <a:r>
              <a:rPr sz="2400" spc="10" dirty="0">
                <a:solidFill>
                  <a:srgbClr val="000080"/>
                </a:solidFill>
                <a:latin typeface="Imperial Sans Text"/>
                <a:cs typeface="Imperial Sans Text"/>
              </a:rPr>
              <a:t>We </a:t>
            </a:r>
            <a:r>
              <a:rPr sz="2400" dirty="0">
                <a:solidFill>
                  <a:srgbClr val="000080"/>
                </a:solidFill>
                <a:latin typeface="Imperial Sans Text"/>
                <a:cs typeface="Imperial Sans Text"/>
              </a:rPr>
              <a:t>can </a:t>
            </a:r>
            <a:r>
              <a:rPr sz="2400" spc="-5" dirty="0">
                <a:solidFill>
                  <a:srgbClr val="000080"/>
                </a:solidFill>
                <a:latin typeface="Imperial Sans Text"/>
                <a:cs typeface="Imperial Sans Text"/>
              </a:rPr>
              <a:t>screen </a:t>
            </a:r>
            <a:r>
              <a:rPr sz="2400" spc="15" dirty="0">
                <a:solidFill>
                  <a:srgbClr val="000080"/>
                </a:solidFill>
                <a:latin typeface="Imperial Sans Text"/>
                <a:cs typeface="Imperial Sans Text"/>
              </a:rPr>
              <a:t>for </a:t>
            </a:r>
            <a:r>
              <a:rPr sz="2400" spc="-5" dirty="0">
                <a:solidFill>
                  <a:srgbClr val="000080"/>
                </a:solidFill>
                <a:latin typeface="Imperial Sans Text"/>
                <a:cs typeface="Imperial Sans Text"/>
              </a:rPr>
              <a:t>autism </a:t>
            </a:r>
            <a:r>
              <a:rPr sz="2400" dirty="0">
                <a:solidFill>
                  <a:srgbClr val="000080"/>
                </a:solidFill>
                <a:latin typeface="Imperial Sans Text"/>
                <a:cs typeface="Imperial Sans Text"/>
              </a:rPr>
              <a:t>– </a:t>
            </a:r>
            <a:r>
              <a:rPr sz="2400" spc="-15" dirty="0">
                <a:solidFill>
                  <a:srgbClr val="000080"/>
                </a:solidFill>
                <a:latin typeface="Imperial Sans Text"/>
                <a:cs typeface="Imperial Sans Text"/>
              </a:rPr>
              <a:t>if </a:t>
            </a:r>
            <a:r>
              <a:rPr sz="2400" spc="-5" dirty="0">
                <a:solidFill>
                  <a:srgbClr val="000080"/>
                </a:solidFill>
                <a:latin typeface="Imperial Sans Text"/>
                <a:cs typeface="Imperial Sans Text"/>
              </a:rPr>
              <a:t>you </a:t>
            </a:r>
            <a:r>
              <a:rPr sz="2400" spc="-10" dirty="0">
                <a:solidFill>
                  <a:srgbClr val="000080"/>
                </a:solidFill>
                <a:latin typeface="Imperial Sans Text"/>
                <a:cs typeface="Imperial Sans Text"/>
              </a:rPr>
              <a:t>are </a:t>
            </a:r>
            <a:r>
              <a:rPr sz="2400" spc="-5" dirty="0">
                <a:solidFill>
                  <a:srgbClr val="000080"/>
                </a:solidFill>
                <a:latin typeface="Imperial Sans Text"/>
                <a:cs typeface="Imperial Sans Text"/>
              </a:rPr>
              <a:t>finding </a:t>
            </a:r>
            <a:r>
              <a:rPr sz="2400" spc="-20" dirty="0">
                <a:solidFill>
                  <a:srgbClr val="000080"/>
                </a:solidFill>
                <a:latin typeface="Imperial Sans Text"/>
                <a:cs typeface="Imperial Sans Text"/>
              </a:rPr>
              <a:t>it </a:t>
            </a:r>
            <a:r>
              <a:rPr sz="2400" spc="-5" dirty="0">
                <a:solidFill>
                  <a:srgbClr val="000080"/>
                </a:solidFill>
                <a:latin typeface="Imperial Sans Text"/>
                <a:cs typeface="Imperial Sans Text"/>
              </a:rPr>
              <a:t>difficult </a:t>
            </a:r>
            <a:r>
              <a:rPr sz="2400" spc="-10" dirty="0">
                <a:solidFill>
                  <a:srgbClr val="000080"/>
                </a:solidFill>
                <a:latin typeface="Imperial Sans Text"/>
                <a:cs typeface="Imperial Sans Text"/>
              </a:rPr>
              <a:t>to communicate </a:t>
            </a:r>
            <a:r>
              <a:rPr sz="2400" spc="15" dirty="0">
                <a:solidFill>
                  <a:srgbClr val="000080"/>
                </a:solidFill>
                <a:latin typeface="Imperial Sans Text"/>
                <a:cs typeface="Imperial Sans Text"/>
              </a:rPr>
              <a:t>in </a:t>
            </a:r>
            <a:r>
              <a:rPr sz="2400" spc="-5" dirty="0">
                <a:solidFill>
                  <a:srgbClr val="000080"/>
                </a:solidFill>
                <a:latin typeface="Imperial Sans Text"/>
                <a:cs typeface="Imperial Sans Text"/>
              </a:rPr>
              <a:t>social  situations, develop friendships, </a:t>
            </a:r>
            <a:r>
              <a:rPr sz="2400" spc="-10" dirty="0">
                <a:solidFill>
                  <a:srgbClr val="000080"/>
                </a:solidFill>
                <a:latin typeface="Imperial Sans Text"/>
                <a:cs typeface="Imperial Sans Text"/>
              </a:rPr>
              <a:t>cope </a:t>
            </a:r>
            <a:r>
              <a:rPr sz="2400" spc="5" dirty="0">
                <a:solidFill>
                  <a:srgbClr val="000080"/>
                </a:solidFill>
                <a:latin typeface="Imperial Sans Text"/>
                <a:cs typeface="Imperial Sans Text"/>
              </a:rPr>
              <a:t>with </a:t>
            </a:r>
            <a:r>
              <a:rPr sz="2400" spc="-5" dirty="0">
                <a:solidFill>
                  <a:srgbClr val="000080"/>
                </a:solidFill>
                <a:latin typeface="Imperial Sans Text"/>
                <a:cs typeface="Imperial Sans Text"/>
              </a:rPr>
              <a:t>unexpected </a:t>
            </a:r>
            <a:r>
              <a:rPr sz="2400" dirty="0">
                <a:solidFill>
                  <a:srgbClr val="000080"/>
                </a:solidFill>
                <a:latin typeface="Imperial Sans Text"/>
                <a:cs typeface="Imperial Sans Text"/>
              </a:rPr>
              <a:t>changes </a:t>
            </a:r>
            <a:r>
              <a:rPr sz="2400" spc="-5" dirty="0">
                <a:solidFill>
                  <a:srgbClr val="000080"/>
                </a:solidFill>
                <a:latin typeface="Imperial Sans Text"/>
                <a:cs typeface="Imperial Sans Text"/>
              </a:rPr>
              <a:t>to routine…. </a:t>
            </a:r>
            <a:r>
              <a:rPr sz="2400" spc="5" dirty="0">
                <a:solidFill>
                  <a:srgbClr val="000080"/>
                </a:solidFill>
                <a:latin typeface="Imperial Sans Text"/>
                <a:cs typeface="Imperial Sans Text"/>
              </a:rPr>
              <a:t>then </a:t>
            </a:r>
            <a:r>
              <a:rPr sz="2400" spc="10" dirty="0">
                <a:solidFill>
                  <a:srgbClr val="000080"/>
                </a:solidFill>
                <a:latin typeface="Imperial Sans Text"/>
                <a:cs typeface="Imperial Sans Text"/>
              </a:rPr>
              <a:t>come  </a:t>
            </a:r>
            <a:r>
              <a:rPr sz="2400" spc="-5" dirty="0">
                <a:solidFill>
                  <a:srgbClr val="000080"/>
                </a:solidFill>
                <a:latin typeface="Imperial Sans Text"/>
                <a:cs typeface="Imperial Sans Text"/>
              </a:rPr>
              <a:t>for </a:t>
            </a:r>
            <a:r>
              <a:rPr sz="2400" dirty="0">
                <a:solidFill>
                  <a:srgbClr val="000080"/>
                </a:solidFill>
                <a:latin typeface="Imperial Sans Text"/>
                <a:cs typeface="Imperial Sans Text"/>
              </a:rPr>
              <a:t>a</a:t>
            </a:r>
            <a:r>
              <a:rPr sz="2400" spc="50" dirty="0">
                <a:solidFill>
                  <a:srgbClr val="000080"/>
                </a:solidFill>
                <a:latin typeface="Imperial Sans Text"/>
                <a:cs typeface="Imperial Sans Text"/>
              </a:rPr>
              <a:t> </a:t>
            </a:r>
            <a:r>
              <a:rPr sz="2400" spc="-5" dirty="0">
                <a:solidFill>
                  <a:srgbClr val="000080"/>
                </a:solidFill>
                <a:latin typeface="Imperial Sans Text"/>
                <a:cs typeface="Imperial Sans Text"/>
              </a:rPr>
              <a:t>screening.</a:t>
            </a:r>
            <a:endParaRPr sz="2400">
              <a:latin typeface="Imperial Sans Text"/>
              <a:cs typeface="Imperial Sans Text"/>
            </a:endParaRPr>
          </a:p>
          <a:p>
            <a:pPr>
              <a:lnSpc>
                <a:spcPct val="100000"/>
              </a:lnSpc>
              <a:spcBef>
                <a:spcPts val="40"/>
              </a:spcBef>
              <a:buClr>
                <a:srgbClr val="0000CD"/>
              </a:buClr>
              <a:buFont typeface="Arial"/>
              <a:buChar char="•"/>
            </a:pPr>
            <a:endParaRPr sz="1550">
              <a:latin typeface="Imperial Sans Text"/>
              <a:cs typeface="Imperial Sans Text"/>
            </a:endParaRPr>
          </a:p>
          <a:p>
            <a:pPr marL="174625" indent="-161925">
              <a:lnSpc>
                <a:spcPct val="100000"/>
              </a:lnSpc>
              <a:buClr>
                <a:srgbClr val="0000CD"/>
              </a:buClr>
              <a:buFont typeface="Arial"/>
              <a:buChar char="•"/>
              <a:tabLst>
                <a:tab pos="174625" algn="l"/>
              </a:tabLst>
            </a:pPr>
            <a:r>
              <a:rPr sz="2400" spc="10" dirty="0">
                <a:solidFill>
                  <a:srgbClr val="000080"/>
                </a:solidFill>
                <a:latin typeface="Imperial Sans Text"/>
                <a:cs typeface="Imperial Sans Text"/>
              </a:rPr>
              <a:t>We </a:t>
            </a:r>
            <a:r>
              <a:rPr sz="2400" dirty="0">
                <a:solidFill>
                  <a:srgbClr val="000080"/>
                </a:solidFill>
                <a:latin typeface="Imperial Sans Text"/>
                <a:cs typeface="Imperial Sans Text"/>
              </a:rPr>
              <a:t>can </a:t>
            </a:r>
            <a:r>
              <a:rPr sz="2400" spc="-5" dirty="0">
                <a:solidFill>
                  <a:srgbClr val="000080"/>
                </a:solidFill>
                <a:latin typeface="Imperial Sans Text"/>
                <a:cs typeface="Imperial Sans Text"/>
              </a:rPr>
              <a:t>screen </a:t>
            </a:r>
            <a:r>
              <a:rPr sz="2400" spc="15" dirty="0">
                <a:solidFill>
                  <a:srgbClr val="000080"/>
                </a:solidFill>
                <a:latin typeface="Imperial Sans Text"/>
                <a:cs typeface="Imperial Sans Text"/>
              </a:rPr>
              <a:t>for </a:t>
            </a:r>
            <a:r>
              <a:rPr sz="2400" spc="-10" dirty="0">
                <a:solidFill>
                  <a:srgbClr val="000080"/>
                </a:solidFill>
                <a:latin typeface="Imperial Sans Text"/>
                <a:cs typeface="Imperial Sans Text"/>
              </a:rPr>
              <a:t>SpLDs </a:t>
            </a:r>
            <a:r>
              <a:rPr sz="2400" spc="-5" dirty="0">
                <a:solidFill>
                  <a:srgbClr val="000080"/>
                </a:solidFill>
                <a:latin typeface="Imperial Sans Text"/>
                <a:cs typeface="Imperial Sans Text"/>
              </a:rPr>
              <a:t>(dyslexia, dyspraxia </a:t>
            </a:r>
            <a:r>
              <a:rPr sz="2400" dirty="0">
                <a:solidFill>
                  <a:srgbClr val="000080"/>
                </a:solidFill>
                <a:latin typeface="Imperial Sans Text"/>
                <a:cs typeface="Imperial Sans Text"/>
              </a:rPr>
              <a:t>– </a:t>
            </a:r>
            <a:r>
              <a:rPr sz="2400" spc="-5" dirty="0">
                <a:solidFill>
                  <a:srgbClr val="000080"/>
                </a:solidFill>
                <a:latin typeface="Imperial Sans Text"/>
                <a:cs typeface="Imperial Sans Text"/>
              </a:rPr>
              <a:t>DCD, ADHD </a:t>
            </a:r>
            <a:r>
              <a:rPr sz="2400" dirty="0">
                <a:solidFill>
                  <a:srgbClr val="000080"/>
                </a:solidFill>
                <a:latin typeface="Imperial Sans Text"/>
                <a:cs typeface="Imperial Sans Text"/>
              </a:rPr>
              <a:t>as </a:t>
            </a:r>
            <a:r>
              <a:rPr sz="2400" spc="-10" dirty="0">
                <a:solidFill>
                  <a:srgbClr val="000080"/>
                </a:solidFill>
                <a:latin typeface="Imperial Sans Text"/>
                <a:cs typeface="Imperial Sans Text"/>
              </a:rPr>
              <a:t>an SpLD) </a:t>
            </a:r>
            <a:r>
              <a:rPr sz="2400" dirty="0">
                <a:solidFill>
                  <a:srgbClr val="000080"/>
                </a:solidFill>
                <a:latin typeface="Imperial Sans Text"/>
                <a:cs typeface="Imperial Sans Text"/>
              </a:rPr>
              <a:t>– </a:t>
            </a:r>
            <a:r>
              <a:rPr sz="2400" spc="-15" dirty="0">
                <a:solidFill>
                  <a:srgbClr val="000080"/>
                </a:solidFill>
                <a:latin typeface="Imperial Sans Text"/>
                <a:cs typeface="Imperial Sans Text"/>
              </a:rPr>
              <a:t>if </a:t>
            </a:r>
            <a:r>
              <a:rPr sz="2400" spc="-10" dirty="0">
                <a:solidFill>
                  <a:srgbClr val="000080"/>
                </a:solidFill>
                <a:latin typeface="Imperial Sans Text"/>
                <a:cs typeface="Imperial Sans Text"/>
              </a:rPr>
              <a:t>you</a:t>
            </a:r>
            <a:r>
              <a:rPr sz="2400" spc="114" dirty="0">
                <a:solidFill>
                  <a:srgbClr val="000080"/>
                </a:solidFill>
                <a:latin typeface="Imperial Sans Text"/>
                <a:cs typeface="Imperial Sans Text"/>
              </a:rPr>
              <a:t> </a:t>
            </a:r>
            <a:r>
              <a:rPr sz="2400" spc="-15" dirty="0">
                <a:solidFill>
                  <a:srgbClr val="000080"/>
                </a:solidFill>
                <a:latin typeface="Imperial Sans Text"/>
                <a:cs typeface="Imperial Sans Text"/>
              </a:rPr>
              <a:t>are</a:t>
            </a:r>
            <a:endParaRPr sz="2400">
              <a:latin typeface="Imperial Sans Text"/>
              <a:cs typeface="Imperial Sans Text"/>
            </a:endParaRPr>
          </a:p>
          <a:p>
            <a:pPr marL="173990">
              <a:lnSpc>
                <a:spcPct val="100000"/>
              </a:lnSpc>
              <a:spcBef>
                <a:spcPts val="120"/>
              </a:spcBef>
            </a:pPr>
            <a:r>
              <a:rPr sz="2400" spc="-5" dirty="0">
                <a:solidFill>
                  <a:srgbClr val="000080"/>
                </a:solidFill>
                <a:latin typeface="Imperial Sans Text"/>
                <a:cs typeface="Imperial Sans Text"/>
              </a:rPr>
              <a:t>finding </a:t>
            </a:r>
            <a:r>
              <a:rPr sz="2400" spc="-20" dirty="0">
                <a:solidFill>
                  <a:srgbClr val="000080"/>
                </a:solidFill>
                <a:latin typeface="Imperial Sans Text"/>
                <a:cs typeface="Imperial Sans Text"/>
              </a:rPr>
              <a:t>it </a:t>
            </a:r>
            <a:r>
              <a:rPr sz="2400" spc="-10" dirty="0">
                <a:solidFill>
                  <a:srgbClr val="000080"/>
                </a:solidFill>
                <a:latin typeface="Imperial Sans Text"/>
                <a:cs typeface="Imperial Sans Text"/>
              </a:rPr>
              <a:t>difficult to </a:t>
            </a:r>
            <a:r>
              <a:rPr sz="2400" dirty="0">
                <a:solidFill>
                  <a:srgbClr val="000080"/>
                </a:solidFill>
                <a:latin typeface="Imperial Sans Text"/>
                <a:cs typeface="Imperial Sans Text"/>
              </a:rPr>
              <a:t>retain </a:t>
            </a:r>
            <a:r>
              <a:rPr sz="2400" spc="5" dirty="0">
                <a:solidFill>
                  <a:srgbClr val="000080"/>
                </a:solidFill>
                <a:latin typeface="Imperial Sans Text"/>
                <a:cs typeface="Imperial Sans Text"/>
              </a:rPr>
              <a:t>what </a:t>
            </a:r>
            <a:r>
              <a:rPr sz="2400" spc="-5" dirty="0">
                <a:solidFill>
                  <a:srgbClr val="000080"/>
                </a:solidFill>
                <a:latin typeface="Imperial Sans Text"/>
                <a:cs typeface="Imperial Sans Text"/>
              </a:rPr>
              <a:t>you’ve read, </a:t>
            </a:r>
            <a:r>
              <a:rPr sz="2400" dirty="0">
                <a:solidFill>
                  <a:srgbClr val="000080"/>
                </a:solidFill>
                <a:latin typeface="Imperial Sans Text"/>
                <a:cs typeface="Imperial Sans Text"/>
              </a:rPr>
              <a:t>concentrate </a:t>
            </a:r>
            <a:r>
              <a:rPr sz="2400" spc="-15" dirty="0">
                <a:solidFill>
                  <a:srgbClr val="000080"/>
                </a:solidFill>
                <a:latin typeface="Imperial Sans Text"/>
                <a:cs typeface="Imperial Sans Text"/>
              </a:rPr>
              <a:t>and </a:t>
            </a:r>
            <a:r>
              <a:rPr sz="2400" spc="10" dirty="0">
                <a:solidFill>
                  <a:srgbClr val="000080"/>
                </a:solidFill>
                <a:latin typeface="Imperial Sans Text"/>
                <a:cs typeface="Imperial Sans Text"/>
              </a:rPr>
              <a:t>stay </a:t>
            </a:r>
            <a:r>
              <a:rPr sz="2400" dirty="0">
                <a:solidFill>
                  <a:srgbClr val="000080"/>
                </a:solidFill>
                <a:latin typeface="Imperial Sans Text"/>
                <a:cs typeface="Imperial Sans Text"/>
              </a:rPr>
              <a:t>focused,</a:t>
            </a:r>
            <a:r>
              <a:rPr sz="2400" spc="45" dirty="0">
                <a:solidFill>
                  <a:srgbClr val="000080"/>
                </a:solidFill>
                <a:latin typeface="Imperial Sans Text"/>
                <a:cs typeface="Imperial Sans Text"/>
              </a:rPr>
              <a:t> </a:t>
            </a:r>
            <a:r>
              <a:rPr sz="2400" spc="-15" dirty="0">
                <a:solidFill>
                  <a:srgbClr val="000080"/>
                </a:solidFill>
                <a:latin typeface="Imperial Sans Text"/>
                <a:cs typeface="Imperial Sans Text"/>
              </a:rPr>
              <a:t>time</a:t>
            </a:r>
            <a:endParaRPr sz="2400">
              <a:latin typeface="Imperial Sans Text"/>
              <a:cs typeface="Imperial Sans Text"/>
            </a:endParaRPr>
          </a:p>
          <a:p>
            <a:pPr marL="173990">
              <a:lnSpc>
                <a:spcPct val="100000"/>
              </a:lnSpc>
              <a:spcBef>
                <a:spcPts val="125"/>
              </a:spcBef>
            </a:pPr>
            <a:r>
              <a:rPr sz="2400" dirty="0">
                <a:solidFill>
                  <a:srgbClr val="000080"/>
                </a:solidFill>
                <a:latin typeface="Imperial Sans Text"/>
                <a:cs typeface="Imperial Sans Text"/>
              </a:rPr>
              <a:t>management.… </a:t>
            </a:r>
            <a:r>
              <a:rPr sz="2400" spc="5" dirty="0">
                <a:solidFill>
                  <a:srgbClr val="000080"/>
                </a:solidFill>
                <a:latin typeface="Imperial Sans Text"/>
                <a:cs typeface="Imperial Sans Text"/>
              </a:rPr>
              <a:t>then </a:t>
            </a:r>
            <a:r>
              <a:rPr sz="2400" spc="-10" dirty="0">
                <a:solidFill>
                  <a:srgbClr val="000080"/>
                </a:solidFill>
                <a:latin typeface="Imperial Sans Text"/>
                <a:cs typeface="Imperial Sans Text"/>
              </a:rPr>
              <a:t>come </a:t>
            </a:r>
            <a:r>
              <a:rPr sz="2400" spc="15" dirty="0">
                <a:solidFill>
                  <a:srgbClr val="000080"/>
                </a:solidFill>
                <a:latin typeface="Imperial Sans Text"/>
                <a:cs typeface="Imperial Sans Text"/>
              </a:rPr>
              <a:t>for </a:t>
            </a:r>
            <a:r>
              <a:rPr sz="2400" dirty="0">
                <a:solidFill>
                  <a:srgbClr val="000080"/>
                </a:solidFill>
                <a:latin typeface="Imperial Sans Text"/>
                <a:cs typeface="Imperial Sans Text"/>
              </a:rPr>
              <a:t>a</a:t>
            </a:r>
            <a:r>
              <a:rPr sz="2400" spc="-114" dirty="0">
                <a:solidFill>
                  <a:srgbClr val="000080"/>
                </a:solidFill>
                <a:latin typeface="Imperial Sans Text"/>
                <a:cs typeface="Imperial Sans Text"/>
              </a:rPr>
              <a:t> </a:t>
            </a:r>
            <a:r>
              <a:rPr sz="2400" spc="-5" dirty="0">
                <a:solidFill>
                  <a:srgbClr val="000080"/>
                </a:solidFill>
                <a:latin typeface="Imperial Sans Text"/>
                <a:cs typeface="Imperial Sans Text"/>
              </a:rPr>
              <a:t>screening.</a:t>
            </a:r>
            <a:endParaRPr sz="2400">
              <a:latin typeface="Imperial Sans Text"/>
              <a:cs typeface="Imperial Sans Text"/>
            </a:endParaRPr>
          </a:p>
          <a:p>
            <a:pPr>
              <a:lnSpc>
                <a:spcPct val="100000"/>
              </a:lnSpc>
              <a:spcBef>
                <a:spcPts val="35"/>
              </a:spcBef>
            </a:pPr>
            <a:endParaRPr sz="1550">
              <a:latin typeface="Imperial Sans Text"/>
              <a:cs typeface="Imperial Sans Text"/>
            </a:endParaRPr>
          </a:p>
          <a:p>
            <a:pPr marL="174625" indent="-161925">
              <a:lnSpc>
                <a:spcPct val="100000"/>
              </a:lnSpc>
              <a:buClr>
                <a:srgbClr val="0000CD"/>
              </a:buClr>
              <a:buFont typeface="Arial"/>
              <a:buChar char="•"/>
              <a:tabLst>
                <a:tab pos="174625" algn="l"/>
              </a:tabLst>
            </a:pPr>
            <a:r>
              <a:rPr sz="2400" spc="-15" dirty="0">
                <a:solidFill>
                  <a:srgbClr val="000080"/>
                </a:solidFill>
                <a:latin typeface="Imperial Sans Text"/>
                <a:cs typeface="Imperial Sans Text"/>
              </a:rPr>
              <a:t>If </a:t>
            </a:r>
            <a:r>
              <a:rPr sz="2400" spc="-5" dirty="0">
                <a:solidFill>
                  <a:srgbClr val="000080"/>
                </a:solidFill>
                <a:latin typeface="Imperial Sans Text"/>
                <a:cs typeface="Imperial Sans Text"/>
              </a:rPr>
              <a:t>indicators </a:t>
            </a:r>
            <a:r>
              <a:rPr sz="2400" spc="-10" dirty="0">
                <a:solidFill>
                  <a:srgbClr val="000080"/>
                </a:solidFill>
                <a:latin typeface="Imperial Sans Text"/>
                <a:cs typeface="Imperial Sans Text"/>
              </a:rPr>
              <a:t>are </a:t>
            </a:r>
            <a:r>
              <a:rPr sz="2400" dirty="0">
                <a:solidFill>
                  <a:srgbClr val="000080"/>
                </a:solidFill>
                <a:latin typeface="Imperial Sans Text"/>
                <a:cs typeface="Imperial Sans Text"/>
              </a:rPr>
              <a:t>present, we refer </a:t>
            </a:r>
            <a:r>
              <a:rPr sz="2400" spc="-5" dirty="0">
                <a:solidFill>
                  <a:srgbClr val="000080"/>
                </a:solidFill>
                <a:latin typeface="Imperial Sans Text"/>
                <a:cs typeface="Imperial Sans Text"/>
              </a:rPr>
              <a:t>you for </a:t>
            </a:r>
            <a:r>
              <a:rPr sz="2400" dirty="0">
                <a:solidFill>
                  <a:srgbClr val="000080"/>
                </a:solidFill>
                <a:latin typeface="Imperial Sans Text"/>
                <a:cs typeface="Imperial Sans Text"/>
              </a:rPr>
              <a:t>a </a:t>
            </a:r>
            <a:r>
              <a:rPr sz="2400" spc="-15" dirty="0">
                <a:solidFill>
                  <a:srgbClr val="000080"/>
                </a:solidFill>
                <a:latin typeface="Imperial Sans Text"/>
                <a:cs typeface="Imperial Sans Text"/>
              </a:rPr>
              <a:t>full </a:t>
            </a:r>
            <a:r>
              <a:rPr sz="2400" spc="-5" dirty="0">
                <a:solidFill>
                  <a:srgbClr val="000080"/>
                </a:solidFill>
                <a:latin typeface="Imperial Sans Text"/>
                <a:cs typeface="Imperial Sans Text"/>
              </a:rPr>
              <a:t>diagnostic</a:t>
            </a:r>
            <a:r>
              <a:rPr sz="2400" spc="60" dirty="0">
                <a:solidFill>
                  <a:srgbClr val="000080"/>
                </a:solidFill>
                <a:latin typeface="Imperial Sans Text"/>
                <a:cs typeface="Imperial Sans Text"/>
              </a:rPr>
              <a:t> </a:t>
            </a:r>
            <a:r>
              <a:rPr sz="2400" dirty="0">
                <a:solidFill>
                  <a:srgbClr val="000080"/>
                </a:solidFill>
                <a:latin typeface="Imperial Sans Text"/>
                <a:cs typeface="Imperial Sans Text"/>
              </a:rPr>
              <a:t>assessment.</a:t>
            </a:r>
            <a:endParaRPr sz="2400">
              <a:latin typeface="Imperial Sans Text"/>
              <a:cs typeface="Imperial Sans Text"/>
            </a:endParaRPr>
          </a:p>
        </p:txBody>
      </p:sp>
      <p:sp>
        <p:nvSpPr>
          <p:cNvPr id="4" name="object 4"/>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20" dirty="0"/>
              <a:t>Imperial </a:t>
            </a:r>
            <a:r>
              <a:rPr spc="15" dirty="0"/>
              <a:t>College</a:t>
            </a:r>
            <a:r>
              <a:rPr spc="-20" dirty="0"/>
              <a:t> </a:t>
            </a:r>
            <a:r>
              <a:rPr spc="30" dirty="0"/>
              <a:t>London</a:t>
            </a:r>
          </a:p>
        </p:txBody>
      </p:sp>
      <p:sp>
        <p:nvSpPr>
          <p:cNvPr id="5" name="object 5"/>
          <p:cNvSpPr txBox="1">
            <a:spLocks noGrp="1"/>
          </p:cNvSpPr>
          <p:nvPr>
            <p:ph type="sldNum" sz="quarter" idx="7"/>
          </p:nvPr>
        </p:nvSpPr>
        <p:spPr>
          <a:prstGeom prst="rect">
            <a:avLst/>
          </a:prstGeom>
        </p:spPr>
        <p:txBody>
          <a:bodyPr vert="horz" wrap="square" lIns="0" tIns="10795" rIns="0" bIns="0" rtlCol="0">
            <a:spAutoFit/>
          </a:bodyPr>
          <a:lstStyle/>
          <a:p>
            <a:pPr marL="38100">
              <a:lnSpc>
                <a:spcPct val="100000"/>
              </a:lnSpc>
              <a:spcBef>
                <a:spcPts val="85"/>
              </a:spcBef>
            </a:pPr>
            <a:fld id="{81D60167-4931-47E6-BA6A-407CBD079E47}" type="slidenum">
              <a:rPr spc="15" dirty="0"/>
              <a:t>19</a:t>
            </a:fld>
            <a:endParaRPr spc="15" dirty="0"/>
          </a:p>
        </p:txBody>
      </p:sp>
      <p:sp>
        <p:nvSpPr>
          <p:cNvPr id="3" name="object 3"/>
          <p:cNvSpPr txBox="1">
            <a:spLocks noGrp="1"/>
          </p:cNvSpPr>
          <p:nvPr>
            <p:ph type="title"/>
          </p:nvPr>
        </p:nvSpPr>
        <p:spPr>
          <a:xfrm>
            <a:off x="313372" y="182562"/>
            <a:ext cx="6890384" cy="795020"/>
          </a:xfrm>
          <a:prstGeom prst="rect">
            <a:avLst/>
          </a:prstGeom>
        </p:spPr>
        <p:txBody>
          <a:bodyPr vert="horz" wrap="square" lIns="0" tIns="15875" rIns="0" bIns="0" rtlCol="0">
            <a:spAutoFit/>
          </a:bodyPr>
          <a:lstStyle/>
          <a:p>
            <a:pPr marL="12700">
              <a:lnSpc>
                <a:spcPts val="3010"/>
              </a:lnSpc>
              <a:spcBef>
                <a:spcPts val="125"/>
              </a:spcBef>
            </a:pPr>
            <a:r>
              <a:rPr sz="2600" dirty="0"/>
              <a:t>Screenings </a:t>
            </a:r>
            <a:r>
              <a:rPr sz="2600" spc="20" dirty="0"/>
              <a:t>and</a:t>
            </a:r>
            <a:r>
              <a:rPr sz="2600" spc="-140" dirty="0"/>
              <a:t> </a:t>
            </a:r>
            <a:r>
              <a:rPr sz="2600" dirty="0"/>
              <a:t>assessments</a:t>
            </a:r>
            <a:endParaRPr sz="2600"/>
          </a:p>
          <a:p>
            <a:pPr marL="12700">
              <a:lnSpc>
                <a:spcPts val="3010"/>
              </a:lnSpc>
            </a:pPr>
            <a:r>
              <a:rPr sz="2600" b="0" spc="-5" dirty="0">
                <a:latin typeface="Imperial Sans Text"/>
                <a:cs typeface="Imperial Sans Text"/>
              </a:rPr>
              <a:t>Specific </a:t>
            </a:r>
            <a:r>
              <a:rPr sz="2600" b="0" dirty="0">
                <a:latin typeface="Imperial Sans Text"/>
                <a:cs typeface="Imperial Sans Text"/>
              </a:rPr>
              <a:t>learning </a:t>
            </a:r>
            <a:r>
              <a:rPr sz="2600" b="0" spc="-5" dirty="0">
                <a:latin typeface="Imperial Sans Text"/>
                <a:cs typeface="Imperial Sans Text"/>
              </a:rPr>
              <a:t>difficulties </a:t>
            </a:r>
            <a:r>
              <a:rPr sz="2600" b="0" spc="5" dirty="0">
                <a:latin typeface="Imperial Sans Text"/>
                <a:cs typeface="Imperial Sans Text"/>
              </a:rPr>
              <a:t>(SpLDs) </a:t>
            </a:r>
            <a:r>
              <a:rPr sz="2600" b="0" spc="-5" dirty="0">
                <a:latin typeface="Imperial Sans Text"/>
                <a:cs typeface="Imperial Sans Text"/>
              </a:rPr>
              <a:t>and</a:t>
            </a:r>
            <a:r>
              <a:rPr sz="2600" b="0" spc="-80" dirty="0">
                <a:latin typeface="Imperial Sans Text"/>
                <a:cs typeface="Imperial Sans Text"/>
              </a:rPr>
              <a:t> </a:t>
            </a:r>
            <a:r>
              <a:rPr sz="2600" b="0" spc="5" dirty="0">
                <a:latin typeface="Imperial Sans Text"/>
                <a:cs typeface="Imperial Sans Text"/>
              </a:rPr>
              <a:t>autism</a:t>
            </a:r>
            <a:endParaRPr sz="2600">
              <a:latin typeface="Imperial Sans Text"/>
              <a:cs typeface="Imperial Sans Text"/>
            </a:endParaRPr>
          </a:p>
        </p:txBody>
      </p:sp>
    </p:spTree>
    <p:extLst>
      <p:ext uri="{BB962C8B-B14F-4D97-AF65-F5344CB8AC3E}">
        <p14:creationId xmlns:p14="http://schemas.microsoft.com/office/powerpoint/2010/main" val="2188638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408" y="260648"/>
            <a:ext cx="7772400" cy="1143000"/>
          </a:xfrm>
        </p:spPr>
        <p:txBody>
          <a:bodyPr/>
          <a:lstStyle/>
          <a:p>
            <a:r>
              <a:rPr lang="en-GB" sz="4800" b="1"/>
              <a:t>Being a postgraduate</a:t>
            </a:r>
          </a:p>
        </p:txBody>
      </p:sp>
      <p:sp>
        <p:nvSpPr>
          <p:cNvPr id="3" name="Content Placeholder 2"/>
          <p:cNvSpPr>
            <a:spLocks noGrp="1"/>
          </p:cNvSpPr>
          <p:nvPr>
            <p:ph idx="1"/>
          </p:nvPr>
        </p:nvSpPr>
        <p:spPr>
          <a:xfrm>
            <a:off x="1055440" y="1772816"/>
            <a:ext cx="9514259" cy="4114800"/>
          </a:xfrm>
        </p:spPr>
        <p:txBody>
          <a:bodyPr/>
          <a:lstStyle/>
          <a:p>
            <a:r>
              <a:rPr lang="en-GB"/>
              <a:t>You are professionally qualified!</a:t>
            </a:r>
          </a:p>
          <a:p>
            <a:r>
              <a:rPr lang="en-GB"/>
              <a:t>You have standing in the physics community</a:t>
            </a:r>
          </a:p>
          <a:p>
            <a:r>
              <a:rPr lang="en-GB"/>
              <a:t>You are students in that you are still studying</a:t>
            </a:r>
          </a:p>
          <a:p>
            <a:r>
              <a:rPr lang="en-GB"/>
              <a:t>so</a:t>
            </a:r>
          </a:p>
          <a:p>
            <a:pPr marL="457200" lvl="1" indent="0">
              <a:buNone/>
            </a:pPr>
            <a:r>
              <a:rPr lang="en-GB" sz="2800">
                <a:solidFill>
                  <a:srgbClr val="FF0000"/>
                </a:solidFill>
              </a:rPr>
              <a:t>You should expect to be treated with professional respect</a:t>
            </a:r>
          </a:p>
          <a:p>
            <a:pPr marL="457200" lvl="1" indent="0">
              <a:buNone/>
            </a:pPr>
            <a:r>
              <a:rPr lang="en-GB" sz="2800">
                <a:solidFill>
                  <a:srgbClr val="FF0000"/>
                </a:solidFill>
              </a:rPr>
              <a:t>You should treat others with professional respect</a:t>
            </a:r>
          </a:p>
        </p:txBody>
      </p:sp>
      <p:sp>
        <p:nvSpPr>
          <p:cNvPr id="5" name="Slide Number Placeholder 4"/>
          <p:cNvSpPr>
            <a:spLocks noGrp="1"/>
          </p:cNvSpPr>
          <p:nvPr>
            <p:ph type="sldNum" sz="quarter" idx="11"/>
          </p:nvPr>
        </p:nvSpPr>
        <p:spPr/>
        <p:txBody>
          <a:bodyPr/>
          <a:lstStyle/>
          <a:p>
            <a:pPr>
              <a:defRPr/>
            </a:pPr>
            <a:r>
              <a:rPr lang="en-US"/>
              <a:t>Page </a:t>
            </a:r>
            <a:fld id="{A1753F50-9F70-4485-A088-35B69365EF79}" type="slidenum">
              <a:rPr lang="en-US" smtClean="0"/>
              <a:pPr>
                <a:defRPr/>
              </a:pPr>
              <a:t>2</a:t>
            </a:fld>
            <a:endParaRPr lang="en-US"/>
          </a:p>
        </p:txBody>
      </p:sp>
    </p:spTree>
    <p:extLst>
      <p:ext uri="{BB962C8B-B14F-4D97-AF65-F5344CB8AC3E}">
        <p14:creationId xmlns:p14="http://schemas.microsoft.com/office/powerpoint/2010/main" val="329848528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13372" y="1364932"/>
            <a:ext cx="10720705" cy="3081655"/>
          </a:xfrm>
          <a:prstGeom prst="rect">
            <a:avLst/>
          </a:prstGeom>
        </p:spPr>
        <p:txBody>
          <a:bodyPr vert="horz" wrap="square" lIns="0" tIns="12700" rIns="0" bIns="0" rtlCol="0">
            <a:spAutoFit/>
          </a:bodyPr>
          <a:lstStyle/>
          <a:p>
            <a:pPr marL="174625" indent="-161925">
              <a:lnSpc>
                <a:spcPct val="100000"/>
              </a:lnSpc>
              <a:spcBef>
                <a:spcPts val="100"/>
              </a:spcBef>
              <a:buClr>
                <a:srgbClr val="0000CD"/>
              </a:buClr>
              <a:buFont typeface="Arial"/>
              <a:buChar char="•"/>
              <a:tabLst>
                <a:tab pos="174625" algn="l"/>
              </a:tabLst>
            </a:pPr>
            <a:r>
              <a:rPr sz="2400" spc="-10" dirty="0">
                <a:solidFill>
                  <a:srgbClr val="000080"/>
                </a:solidFill>
                <a:latin typeface="Imperial Sans Text"/>
                <a:cs typeface="Imperial Sans Text"/>
              </a:rPr>
              <a:t>Long </a:t>
            </a:r>
            <a:r>
              <a:rPr sz="2400" spc="5" dirty="0">
                <a:solidFill>
                  <a:srgbClr val="000080"/>
                </a:solidFill>
                <a:latin typeface="Imperial Sans Text"/>
                <a:cs typeface="Imperial Sans Text"/>
              </a:rPr>
              <a:t>and </a:t>
            </a:r>
            <a:r>
              <a:rPr sz="2400" spc="-10" dirty="0">
                <a:solidFill>
                  <a:srgbClr val="000080"/>
                </a:solidFill>
                <a:latin typeface="Imperial Sans Text"/>
                <a:cs typeface="Imperial Sans Text"/>
              </a:rPr>
              <a:t>short-term</a:t>
            </a:r>
            <a:r>
              <a:rPr sz="2400" dirty="0">
                <a:solidFill>
                  <a:srgbClr val="000080"/>
                </a:solidFill>
                <a:latin typeface="Imperial Sans Text"/>
                <a:cs typeface="Imperial Sans Text"/>
              </a:rPr>
              <a:t> </a:t>
            </a:r>
            <a:r>
              <a:rPr sz="2400" spc="-5" dirty="0">
                <a:solidFill>
                  <a:srgbClr val="000080"/>
                </a:solidFill>
                <a:latin typeface="Imperial Sans Text"/>
                <a:cs typeface="Imperial Sans Text"/>
              </a:rPr>
              <a:t>support</a:t>
            </a:r>
            <a:endParaRPr sz="2400">
              <a:latin typeface="Imperial Sans Text"/>
              <a:cs typeface="Imperial Sans Text"/>
            </a:endParaRPr>
          </a:p>
          <a:p>
            <a:pPr>
              <a:lnSpc>
                <a:spcPct val="100000"/>
              </a:lnSpc>
              <a:spcBef>
                <a:spcPts val="35"/>
              </a:spcBef>
              <a:buClr>
                <a:srgbClr val="0000CD"/>
              </a:buClr>
              <a:buFont typeface="Arial"/>
              <a:buChar char="•"/>
            </a:pPr>
            <a:endParaRPr sz="1550">
              <a:latin typeface="Imperial Sans Text"/>
              <a:cs typeface="Imperial Sans Text"/>
            </a:endParaRPr>
          </a:p>
          <a:p>
            <a:pPr marL="174625" indent="-161925">
              <a:lnSpc>
                <a:spcPct val="100000"/>
              </a:lnSpc>
              <a:buClr>
                <a:srgbClr val="0000CD"/>
              </a:buClr>
              <a:buFont typeface="Arial"/>
              <a:buChar char="•"/>
              <a:tabLst>
                <a:tab pos="174625" algn="l"/>
              </a:tabLst>
            </a:pPr>
            <a:r>
              <a:rPr sz="2400" spc="-5" dirty="0">
                <a:solidFill>
                  <a:srgbClr val="000080"/>
                </a:solidFill>
                <a:latin typeface="Imperial Sans Text"/>
                <a:cs typeface="Imperial Sans Text"/>
              </a:rPr>
              <a:t>Knowledgeable team members </a:t>
            </a:r>
            <a:r>
              <a:rPr sz="2400" spc="5" dirty="0">
                <a:solidFill>
                  <a:srgbClr val="000080"/>
                </a:solidFill>
                <a:latin typeface="Imperial Sans Text"/>
                <a:cs typeface="Imperial Sans Text"/>
              </a:rPr>
              <a:t>and </a:t>
            </a:r>
            <a:r>
              <a:rPr sz="2400" dirty="0">
                <a:solidFill>
                  <a:srgbClr val="000080"/>
                </a:solidFill>
                <a:latin typeface="Imperial Sans Text"/>
                <a:cs typeface="Imperial Sans Text"/>
              </a:rPr>
              <a:t>a wealth </a:t>
            </a:r>
            <a:r>
              <a:rPr sz="2400" spc="15" dirty="0">
                <a:solidFill>
                  <a:srgbClr val="000080"/>
                </a:solidFill>
                <a:latin typeface="Imperial Sans Text"/>
                <a:cs typeface="Imperial Sans Text"/>
              </a:rPr>
              <a:t>of </a:t>
            </a:r>
            <a:r>
              <a:rPr sz="2400" spc="-5" dirty="0">
                <a:solidFill>
                  <a:srgbClr val="000080"/>
                </a:solidFill>
                <a:latin typeface="Imperial Sans Text"/>
                <a:cs typeface="Imperial Sans Text"/>
              </a:rPr>
              <a:t>experience </a:t>
            </a:r>
            <a:r>
              <a:rPr sz="2400" spc="10" dirty="0">
                <a:solidFill>
                  <a:srgbClr val="000080"/>
                </a:solidFill>
                <a:latin typeface="Imperial Sans Text"/>
                <a:cs typeface="Imperial Sans Text"/>
              </a:rPr>
              <a:t>and</a:t>
            </a:r>
            <a:r>
              <a:rPr sz="2400" spc="-85" dirty="0">
                <a:solidFill>
                  <a:srgbClr val="000080"/>
                </a:solidFill>
                <a:latin typeface="Imperial Sans Text"/>
                <a:cs typeface="Imperial Sans Text"/>
              </a:rPr>
              <a:t> </a:t>
            </a:r>
            <a:r>
              <a:rPr sz="2400" dirty="0">
                <a:solidFill>
                  <a:srgbClr val="000080"/>
                </a:solidFill>
                <a:latin typeface="Imperial Sans Text"/>
                <a:cs typeface="Imperial Sans Text"/>
              </a:rPr>
              <a:t>expertise</a:t>
            </a:r>
            <a:endParaRPr sz="2400">
              <a:latin typeface="Imperial Sans Text"/>
              <a:cs typeface="Imperial Sans Text"/>
            </a:endParaRPr>
          </a:p>
          <a:p>
            <a:pPr>
              <a:lnSpc>
                <a:spcPct val="100000"/>
              </a:lnSpc>
              <a:spcBef>
                <a:spcPts val="40"/>
              </a:spcBef>
              <a:buClr>
                <a:srgbClr val="0000CD"/>
              </a:buClr>
              <a:buFont typeface="Arial"/>
              <a:buChar char="•"/>
            </a:pPr>
            <a:endParaRPr sz="1550">
              <a:latin typeface="Imperial Sans Text"/>
              <a:cs typeface="Imperial Sans Text"/>
            </a:endParaRPr>
          </a:p>
          <a:p>
            <a:pPr marL="174625" indent="-161925">
              <a:lnSpc>
                <a:spcPct val="100000"/>
              </a:lnSpc>
              <a:buClr>
                <a:srgbClr val="0000CD"/>
              </a:buClr>
              <a:buFont typeface="Arial"/>
              <a:buChar char="•"/>
              <a:tabLst>
                <a:tab pos="174625" algn="l"/>
              </a:tabLst>
            </a:pPr>
            <a:r>
              <a:rPr sz="2400" dirty="0">
                <a:solidFill>
                  <a:srgbClr val="000080"/>
                </a:solidFill>
                <a:latin typeface="Imperial Sans Text"/>
                <a:cs typeface="Imperial Sans Text"/>
              </a:rPr>
              <a:t>Efficient </a:t>
            </a:r>
            <a:r>
              <a:rPr sz="2400" spc="-10" dirty="0">
                <a:solidFill>
                  <a:srgbClr val="000080"/>
                </a:solidFill>
                <a:latin typeface="Imperial Sans Text"/>
                <a:cs typeface="Imperial Sans Text"/>
              </a:rPr>
              <a:t>service </a:t>
            </a:r>
            <a:r>
              <a:rPr sz="2400" spc="10" dirty="0">
                <a:solidFill>
                  <a:srgbClr val="000080"/>
                </a:solidFill>
                <a:latin typeface="Imperial Sans Text"/>
                <a:cs typeface="Imperial Sans Text"/>
              </a:rPr>
              <a:t>and </a:t>
            </a:r>
            <a:r>
              <a:rPr sz="2400" spc="-15" dirty="0">
                <a:solidFill>
                  <a:srgbClr val="000080"/>
                </a:solidFill>
                <a:latin typeface="Imperial Sans Text"/>
                <a:cs typeface="Imperial Sans Text"/>
              </a:rPr>
              <a:t>in-house</a:t>
            </a:r>
            <a:r>
              <a:rPr sz="2400" spc="-25" dirty="0">
                <a:solidFill>
                  <a:srgbClr val="000080"/>
                </a:solidFill>
                <a:latin typeface="Imperial Sans Text"/>
                <a:cs typeface="Imperial Sans Text"/>
              </a:rPr>
              <a:t> </a:t>
            </a:r>
            <a:r>
              <a:rPr sz="2400" spc="-10" dirty="0">
                <a:solidFill>
                  <a:srgbClr val="000080"/>
                </a:solidFill>
                <a:latin typeface="Imperial Sans Text"/>
                <a:cs typeface="Imperial Sans Text"/>
              </a:rPr>
              <a:t>support</a:t>
            </a:r>
            <a:endParaRPr sz="2400">
              <a:latin typeface="Imperial Sans Text"/>
              <a:cs typeface="Imperial Sans Text"/>
            </a:endParaRPr>
          </a:p>
          <a:p>
            <a:pPr>
              <a:lnSpc>
                <a:spcPct val="100000"/>
              </a:lnSpc>
              <a:spcBef>
                <a:spcPts val="40"/>
              </a:spcBef>
              <a:buClr>
                <a:srgbClr val="0000CD"/>
              </a:buClr>
              <a:buFont typeface="Arial"/>
              <a:buChar char="•"/>
            </a:pPr>
            <a:endParaRPr sz="1450">
              <a:latin typeface="Imperial Sans Text"/>
              <a:cs typeface="Imperial Sans Text"/>
            </a:endParaRPr>
          </a:p>
          <a:p>
            <a:pPr marL="173990" marR="5080" indent="-161925">
              <a:lnSpc>
                <a:spcPct val="104299"/>
              </a:lnSpc>
              <a:buClr>
                <a:srgbClr val="0000CD"/>
              </a:buClr>
              <a:buFont typeface="Arial"/>
              <a:buChar char="•"/>
              <a:tabLst>
                <a:tab pos="174625" algn="l"/>
              </a:tabLst>
            </a:pPr>
            <a:r>
              <a:rPr sz="2400" spc="-5" dirty="0">
                <a:solidFill>
                  <a:srgbClr val="000080"/>
                </a:solidFill>
                <a:latin typeface="Imperial Sans Text"/>
                <a:cs typeface="Imperial Sans Text"/>
              </a:rPr>
              <a:t>Multiple </a:t>
            </a:r>
            <a:r>
              <a:rPr sz="2400" dirty="0">
                <a:solidFill>
                  <a:srgbClr val="000080"/>
                </a:solidFill>
                <a:latin typeface="Imperial Sans Text"/>
                <a:cs typeface="Imperial Sans Text"/>
              </a:rPr>
              <a:t>services </a:t>
            </a:r>
            <a:r>
              <a:rPr sz="2400" spc="-15" dirty="0">
                <a:solidFill>
                  <a:srgbClr val="000080"/>
                </a:solidFill>
                <a:latin typeface="Imperial Sans Text"/>
                <a:cs typeface="Imperial Sans Text"/>
              </a:rPr>
              <a:t>are </a:t>
            </a:r>
            <a:r>
              <a:rPr sz="2400" spc="10" dirty="0">
                <a:solidFill>
                  <a:srgbClr val="000080"/>
                </a:solidFill>
                <a:latin typeface="Imperial Sans Text"/>
                <a:cs typeface="Imperial Sans Text"/>
              </a:rPr>
              <a:t>ready </a:t>
            </a:r>
            <a:r>
              <a:rPr sz="2400" spc="-5" dirty="0">
                <a:solidFill>
                  <a:srgbClr val="000080"/>
                </a:solidFill>
                <a:latin typeface="Imperial Sans Text"/>
                <a:cs typeface="Imperial Sans Text"/>
              </a:rPr>
              <a:t>to support disabled students: </a:t>
            </a:r>
            <a:r>
              <a:rPr sz="2400" spc="5" dirty="0">
                <a:solidFill>
                  <a:srgbClr val="000080"/>
                </a:solidFill>
                <a:latin typeface="Imperial Sans Text"/>
                <a:cs typeface="Imperial Sans Text"/>
              </a:rPr>
              <a:t>careers, </a:t>
            </a:r>
            <a:r>
              <a:rPr sz="2400" dirty="0">
                <a:solidFill>
                  <a:srgbClr val="000080"/>
                </a:solidFill>
                <a:latin typeface="Imperial Sans Text"/>
                <a:cs typeface="Imperial Sans Text"/>
              </a:rPr>
              <a:t>library, mental  </a:t>
            </a:r>
            <a:r>
              <a:rPr sz="2400" spc="-5" dirty="0">
                <a:solidFill>
                  <a:srgbClr val="000080"/>
                </a:solidFill>
                <a:latin typeface="Imperial Sans Text"/>
                <a:cs typeface="Imperial Sans Text"/>
              </a:rPr>
              <a:t>health </a:t>
            </a:r>
            <a:r>
              <a:rPr sz="2400" spc="5" dirty="0">
                <a:solidFill>
                  <a:srgbClr val="000080"/>
                </a:solidFill>
                <a:latin typeface="Imperial Sans Text"/>
                <a:cs typeface="Imperial Sans Text"/>
              </a:rPr>
              <a:t>mentors, </a:t>
            </a:r>
            <a:r>
              <a:rPr sz="2400" spc="-5" dirty="0">
                <a:solidFill>
                  <a:srgbClr val="000080"/>
                </a:solidFill>
                <a:latin typeface="Imperial Sans Text"/>
                <a:cs typeface="Imperial Sans Text"/>
              </a:rPr>
              <a:t>student </a:t>
            </a:r>
            <a:r>
              <a:rPr sz="2400" spc="-15" dirty="0">
                <a:solidFill>
                  <a:srgbClr val="000080"/>
                </a:solidFill>
                <a:latin typeface="Imperial Sans Text"/>
                <a:cs typeface="Imperial Sans Text"/>
              </a:rPr>
              <a:t>union </a:t>
            </a:r>
            <a:r>
              <a:rPr sz="2400" dirty="0">
                <a:solidFill>
                  <a:srgbClr val="000080"/>
                </a:solidFill>
                <a:latin typeface="Imperial Sans Text"/>
                <a:cs typeface="Imperial Sans Text"/>
              </a:rPr>
              <a:t>- we </a:t>
            </a:r>
            <a:r>
              <a:rPr sz="2400" spc="5" dirty="0">
                <a:solidFill>
                  <a:srgbClr val="000080"/>
                </a:solidFill>
                <a:latin typeface="Imperial Sans Text"/>
                <a:cs typeface="Imperial Sans Text"/>
              </a:rPr>
              <a:t>all work </a:t>
            </a:r>
            <a:r>
              <a:rPr sz="2400" spc="-15" dirty="0">
                <a:solidFill>
                  <a:srgbClr val="000080"/>
                </a:solidFill>
                <a:latin typeface="Imperial Sans Text"/>
                <a:cs typeface="Imperial Sans Text"/>
              </a:rPr>
              <a:t>in </a:t>
            </a:r>
            <a:r>
              <a:rPr sz="2400" dirty="0">
                <a:solidFill>
                  <a:srgbClr val="000080"/>
                </a:solidFill>
                <a:latin typeface="Imperial Sans Text"/>
                <a:cs typeface="Imperial Sans Text"/>
              </a:rPr>
              <a:t>unison </a:t>
            </a:r>
            <a:r>
              <a:rPr sz="2400" spc="-5" dirty="0">
                <a:solidFill>
                  <a:srgbClr val="000080"/>
                </a:solidFill>
                <a:latin typeface="Imperial Sans Text"/>
                <a:cs typeface="Imperial Sans Text"/>
              </a:rPr>
              <a:t>to </a:t>
            </a:r>
            <a:r>
              <a:rPr sz="2400" spc="-10" dirty="0">
                <a:solidFill>
                  <a:srgbClr val="000080"/>
                </a:solidFill>
                <a:latin typeface="Imperial Sans Text"/>
                <a:cs typeface="Imperial Sans Text"/>
              </a:rPr>
              <a:t>provide</a:t>
            </a:r>
            <a:r>
              <a:rPr sz="2400" spc="-110" dirty="0">
                <a:solidFill>
                  <a:srgbClr val="000080"/>
                </a:solidFill>
                <a:latin typeface="Imperial Sans Text"/>
                <a:cs typeface="Imperial Sans Text"/>
              </a:rPr>
              <a:t> </a:t>
            </a:r>
            <a:r>
              <a:rPr sz="2400" spc="-5" dirty="0">
                <a:solidFill>
                  <a:srgbClr val="000080"/>
                </a:solidFill>
                <a:latin typeface="Imperial Sans Text"/>
                <a:cs typeface="Imperial Sans Text"/>
              </a:rPr>
              <a:t>support</a:t>
            </a:r>
            <a:endParaRPr sz="2400">
              <a:latin typeface="Imperial Sans Text"/>
              <a:cs typeface="Imperial Sans Text"/>
            </a:endParaRPr>
          </a:p>
        </p:txBody>
      </p:sp>
      <p:sp>
        <p:nvSpPr>
          <p:cNvPr id="4" name="object 4"/>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20" dirty="0"/>
              <a:t>Imperial </a:t>
            </a:r>
            <a:r>
              <a:rPr spc="15" dirty="0"/>
              <a:t>College</a:t>
            </a:r>
            <a:r>
              <a:rPr spc="-20" dirty="0"/>
              <a:t> </a:t>
            </a:r>
            <a:r>
              <a:rPr spc="30" dirty="0"/>
              <a:t>London</a:t>
            </a:r>
          </a:p>
        </p:txBody>
      </p:sp>
      <p:sp>
        <p:nvSpPr>
          <p:cNvPr id="5" name="object 5"/>
          <p:cNvSpPr txBox="1">
            <a:spLocks noGrp="1"/>
          </p:cNvSpPr>
          <p:nvPr>
            <p:ph type="sldNum" sz="quarter" idx="7"/>
          </p:nvPr>
        </p:nvSpPr>
        <p:spPr>
          <a:prstGeom prst="rect">
            <a:avLst/>
          </a:prstGeom>
        </p:spPr>
        <p:txBody>
          <a:bodyPr vert="horz" wrap="square" lIns="0" tIns="10795" rIns="0" bIns="0" rtlCol="0">
            <a:spAutoFit/>
          </a:bodyPr>
          <a:lstStyle/>
          <a:p>
            <a:pPr marL="38100">
              <a:lnSpc>
                <a:spcPct val="100000"/>
              </a:lnSpc>
              <a:spcBef>
                <a:spcPts val="85"/>
              </a:spcBef>
            </a:pPr>
            <a:fld id="{81D60167-4931-47E6-BA6A-407CBD079E47}" type="slidenum">
              <a:rPr spc="15" dirty="0"/>
              <a:t>20</a:t>
            </a:fld>
            <a:endParaRPr spc="15" dirty="0"/>
          </a:p>
        </p:txBody>
      </p:sp>
      <p:sp>
        <p:nvSpPr>
          <p:cNvPr id="3" name="object 3"/>
          <p:cNvSpPr txBox="1">
            <a:spLocks noGrp="1"/>
          </p:cNvSpPr>
          <p:nvPr>
            <p:ph type="title"/>
          </p:nvPr>
        </p:nvSpPr>
        <p:spPr>
          <a:xfrm>
            <a:off x="313372" y="182562"/>
            <a:ext cx="4192270" cy="795020"/>
          </a:xfrm>
          <a:prstGeom prst="rect">
            <a:avLst/>
          </a:prstGeom>
        </p:spPr>
        <p:txBody>
          <a:bodyPr vert="horz" wrap="square" lIns="0" tIns="15875" rIns="0" bIns="0" rtlCol="0">
            <a:spAutoFit/>
          </a:bodyPr>
          <a:lstStyle/>
          <a:p>
            <a:pPr marL="12700">
              <a:lnSpc>
                <a:spcPts val="3010"/>
              </a:lnSpc>
              <a:spcBef>
                <a:spcPts val="125"/>
              </a:spcBef>
            </a:pPr>
            <a:r>
              <a:rPr sz="2600" spc="5" dirty="0"/>
              <a:t>Support </a:t>
            </a:r>
            <a:r>
              <a:rPr sz="2600" spc="20" dirty="0"/>
              <a:t>at </a:t>
            </a:r>
            <a:r>
              <a:rPr sz="2600" spc="-5" dirty="0"/>
              <a:t>Imperial </a:t>
            </a:r>
            <a:r>
              <a:rPr sz="2600" spc="20" dirty="0"/>
              <a:t>via</a:t>
            </a:r>
            <a:r>
              <a:rPr sz="2600" spc="-280" dirty="0"/>
              <a:t> </a:t>
            </a:r>
            <a:r>
              <a:rPr sz="2600" spc="20" dirty="0"/>
              <a:t>DAS</a:t>
            </a:r>
            <a:endParaRPr sz="2600"/>
          </a:p>
          <a:p>
            <a:pPr marL="12700">
              <a:lnSpc>
                <a:spcPts val="3010"/>
              </a:lnSpc>
            </a:pPr>
            <a:r>
              <a:rPr sz="2600" b="0" spc="10" dirty="0">
                <a:latin typeface="Imperial Sans Text"/>
                <a:cs typeface="Imperial Sans Text"/>
              </a:rPr>
              <a:t>How </a:t>
            </a:r>
            <a:r>
              <a:rPr sz="2600" b="0" spc="-15" dirty="0">
                <a:latin typeface="Imperial Sans Text"/>
                <a:cs typeface="Imperial Sans Text"/>
              </a:rPr>
              <a:t>can </a:t>
            </a:r>
            <a:r>
              <a:rPr sz="2600" b="0" spc="10" dirty="0">
                <a:latin typeface="Imperial Sans Text"/>
                <a:cs typeface="Imperial Sans Text"/>
              </a:rPr>
              <a:t>DAS </a:t>
            </a:r>
            <a:r>
              <a:rPr sz="2600" b="0" spc="-5" dirty="0">
                <a:latin typeface="Imperial Sans Text"/>
                <a:cs typeface="Imperial Sans Text"/>
              </a:rPr>
              <a:t>help</a:t>
            </a:r>
            <a:r>
              <a:rPr sz="2600" b="0" spc="-75" dirty="0">
                <a:latin typeface="Imperial Sans Text"/>
                <a:cs typeface="Imperial Sans Text"/>
              </a:rPr>
              <a:t> </a:t>
            </a:r>
            <a:r>
              <a:rPr sz="2600" b="0" spc="5" dirty="0">
                <a:latin typeface="Imperial Sans Text"/>
                <a:cs typeface="Imperial Sans Text"/>
              </a:rPr>
              <a:t>you</a:t>
            </a:r>
            <a:endParaRPr sz="2600">
              <a:latin typeface="Imperial Sans Text"/>
              <a:cs typeface="Imperial Sans Text"/>
            </a:endParaRPr>
          </a:p>
        </p:txBody>
      </p:sp>
    </p:spTree>
    <p:extLst>
      <p:ext uri="{BB962C8B-B14F-4D97-AF65-F5344CB8AC3E}">
        <p14:creationId xmlns:p14="http://schemas.microsoft.com/office/powerpoint/2010/main" val="3584226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AF7DC"/>
          </a:solidFill>
        </p:spPr>
        <p:txBody>
          <a:bodyPr wrap="square" lIns="0" tIns="0" rIns="0" bIns="0" rtlCol="0"/>
          <a:lstStyle/>
          <a:p>
            <a:endParaRPr/>
          </a:p>
        </p:txBody>
      </p:sp>
      <p:sp>
        <p:nvSpPr>
          <p:cNvPr id="3" name="object 3"/>
          <p:cNvSpPr txBox="1">
            <a:spLocks noGrp="1"/>
          </p:cNvSpPr>
          <p:nvPr>
            <p:ph type="title"/>
          </p:nvPr>
        </p:nvSpPr>
        <p:spPr>
          <a:xfrm>
            <a:off x="306070" y="2185288"/>
            <a:ext cx="9733280" cy="1425575"/>
          </a:xfrm>
          <a:prstGeom prst="rect">
            <a:avLst/>
          </a:prstGeom>
        </p:spPr>
        <p:txBody>
          <a:bodyPr vert="horz" wrap="square" lIns="0" tIns="88265" rIns="0" bIns="0" rtlCol="0">
            <a:spAutoFit/>
          </a:bodyPr>
          <a:lstStyle/>
          <a:p>
            <a:pPr marL="12700" marR="5080">
              <a:lnSpc>
                <a:spcPts val="5260"/>
              </a:lnSpc>
              <a:spcBef>
                <a:spcPts val="695"/>
              </a:spcBef>
            </a:pPr>
            <a:r>
              <a:rPr sz="4800" spc="-10" dirty="0"/>
              <a:t>Visit </a:t>
            </a:r>
            <a:r>
              <a:rPr sz="4800" spc="-5" dirty="0"/>
              <a:t>our website </a:t>
            </a:r>
            <a:r>
              <a:rPr sz="4800" dirty="0"/>
              <a:t>to </a:t>
            </a:r>
            <a:r>
              <a:rPr sz="4800" spc="-5" dirty="0"/>
              <a:t>find out </a:t>
            </a:r>
            <a:r>
              <a:rPr sz="4800" u="heavy" spc="-5" dirty="0">
                <a:uFill>
                  <a:solidFill>
                    <a:srgbClr val="000080"/>
                  </a:solidFill>
                </a:uFill>
                <a:hlinkClick r:id="rId2"/>
              </a:rPr>
              <a:t>how </a:t>
            </a:r>
            <a:r>
              <a:rPr sz="4800" u="heavy" dirty="0">
                <a:uFill>
                  <a:solidFill>
                    <a:srgbClr val="000080"/>
                  </a:solidFill>
                </a:uFill>
                <a:hlinkClick r:id="rId2"/>
              </a:rPr>
              <a:t>to </a:t>
            </a:r>
            <a:r>
              <a:rPr sz="4800" dirty="0"/>
              <a:t> </a:t>
            </a:r>
            <a:r>
              <a:rPr sz="4800" u="heavy" spc="-5" dirty="0">
                <a:uFill>
                  <a:solidFill>
                    <a:srgbClr val="000080"/>
                  </a:solidFill>
                </a:uFill>
                <a:hlinkClick r:id="rId2"/>
              </a:rPr>
              <a:t>get </a:t>
            </a:r>
            <a:r>
              <a:rPr sz="4800" u="heavy" dirty="0">
                <a:uFill>
                  <a:solidFill>
                    <a:srgbClr val="000080"/>
                  </a:solidFill>
                </a:uFill>
                <a:hlinkClick r:id="rId2"/>
              </a:rPr>
              <a:t>support</a:t>
            </a:r>
            <a:r>
              <a:rPr sz="4800" dirty="0">
                <a:hlinkClick r:id="rId2"/>
              </a:rPr>
              <a:t> </a:t>
            </a:r>
            <a:r>
              <a:rPr sz="4800" spc="-5" dirty="0"/>
              <a:t>from</a:t>
            </a:r>
            <a:r>
              <a:rPr sz="4800" spc="-10" dirty="0"/>
              <a:t> </a:t>
            </a:r>
            <a:r>
              <a:rPr sz="4800" spc="-5" dirty="0"/>
              <a:t>DAS.</a:t>
            </a:r>
            <a:endParaRPr sz="4800"/>
          </a:p>
        </p:txBody>
      </p:sp>
      <p:sp>
        <p:nvSpPr>
          <p:cNvPr id="4" name="object 4"/>
          <p:cNvSpPr txBox="1">
            <a:spLocks noGrp="1"/>
          </p:cNvSpPr>
          <p:nvPr>
            <p:ph type="ftr" sz="quarter" idx="5"/>
          </p:nvPr>
        </p:nvSpPr>
        <p:spPr>
          <a:prstGeom prst="rect">
            <a:avLst/>
          </a:prstGeom>
        </p:spPr>
        <p:txBody>
          <a:bodyPr vert="horz" wrap="square" lIns="0" tIns="10795" rIns="0" bIns="0" rtlCol="0">
            <a:spAutoFit/>
          </a:bodyPr>
          <a:lstStyle/>
          <a:p>
            <a:pPr marL="12700">
              <a:lnSpc>
                <a:spcPct val="100000"/>
              </a:lnSpc>
              <a:spcBef>
                <a:spcPts val="85"/>
              </a:spcBef>
            </a:pPr>
            <a:r>
              <a:rPr spc="20" dirty="0"/>
              <a:t>Imperial </a:t>
            </a:r>
            <a:r>
              <a:rPr spc="15" dirty="0"/>
              <a:t>College</a:t>
            </a:r>
            <a:r>
              <a:rPr spc="-20" dirty="0"/>
              <a:t> </a:t>
            </a:r>
            <a:r>
              <a:rPr spc="30" dirty="0"/>
              <a:t>London</a:t>
            </a:r>
          </a:p>
        </p:txBody>
      </p:sp>
      <p:sp>
        <p:nvSpPr>
          <p:cNvPr id="5" name="object 5"/>
          <p:cNvSpPr txBox="1">
            <a:spLocks noGrp="1"/>
          </p:cNvSpPr>
          <p:nvPr>
            <p:ph type="sldNum" sz="quarter" idx="7"/>
          </p:nvPr>
        </p:nvSpPr>
        <p:spPr>
          <a:prstGeom prst="rect">
            <a:avLst/>
          </a:prstGeom>
        </p:spPr>
        <p:txBody>
          <a:bodyPr vert="horz" wrap="square" lIns="0" tIns="10795" rIns="0" bIns="0" rtlCol="0">
            <a:spAutoFit/>
          </a:bodyPr>
          <a:lstStyle/>
          <a:p>
            <a:pPr marL="38100">
              <a:lnSpc>
                <a:spcPct val="100000"/>
              </a:lnSpc>
              <a:spcBef>
                <a:spcPts val="85"/>
              </a:spcBef>
            </a:pPr>
            <a:fld id="{81D60167-4931-47E6-BA6A-407CBD079E47}" type="slidenum">
              <a:rPr spc="15" dirty="0"/>
              <a:t>21</a:t>
            </a:fld>
            <a:endParaRPr spc="15" dirty="0"/>
          </a:p>
        </p:txBody>
      </p:sp>
    </p:spTree>
    <p:extLst>
      <p:ext uri="{BB962C8B-B14F-4D97-AF65-F5344CB8AC3E}">
        <p14:creationId xmlns:p14="http://schemas.microsoft.com/office/powerpoint/2010/main" val="2235082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7817" y="3196844"/>
            <a:ext cx="7079615" cy="1876425"/>
          </a:xfrm>
          <a:prstGeom prst="rect">
            <a:avLst/>
          </a:prstGeom>
        </p:spPr>
        <p:txBody>
          <a:bodyPr vert="horz" wrap="square" lIns="0" tIns="121285" rIns="0" bIns="0" rtlCol="0">
            <a:spAutoFit/>
          </a:bodyPr>
          <a:lstStyle/>
          <a:p>
            <a:pPr marL="12700" marR="5080">
              <a:lnSpc>
                <a:spcPts val="6909"/>
              </a:lnSpc>
              <a:spcBef>
                <a:spcPts val="955"/>
              </a:spcBef>
            </a:pPr>
            <a:r>
              <a:rPr spc="35" dirty="0"/>
              <a:t>We </a:t>
            </a:r>
            <a:r>
              <a:rPr spc="15" dirty="0"/>
              <a:t>look forward to  </a:t>
            </a:r>
            <a:r>
              <a:rPr spc="20" dirty="0"/>
              <a:t>meeting</a:t>
            </a:r>
            <a:r>
              <a:rPr spc="60" dirty="0"/>
              <a:t> </a:t>
            </a:r>
            <a:r>
              <a:rPr spc="15" dirty="0"/>
              <a:t>you</a:t>
            </a:r>
          </a:p>
        </p:txBody>
      </p:sp>
      <p:sp>
        <p:nvSpPr>
          <p:cNvPr id="3" name="object 3"/>
          <p:cNvSpPr txBox="1"/>
          <p:nvPr/>
        </p:nvSpPr>
        <p:spPr>
          <a:xfrm>
            <a:off x="317817" y="6202679"/>
            <a:ext cx="1459865" cy="334645"/>
          </a:xfrm>
          <a:prstGeom prst="rect">
            <a:avLst/>
          </a:prstGeom>
        </p:spPr>
        <p:txBody>
          <a:bodyPr vert="horz" wrap="square" lIns="0" tIns="15875" rIns="0" bIns="0" rtlCol="0">
            <a:spAutoFit/>
          </a:bodyPr>
          <a:lstStyle/>
          <a:p>
            <a:pPr marL="12700">
              <a:lnSpc>
                <a:spcPct val="100000"/>
              </a:lnSpc>
              <a:spcBef>
                <a:spcPts val="125"/>
              </a:spcBef>
            </a:pPr>
            <a:r>
              <a:rPr sz="2000" i="1" spc="229" dirty="0">
                <a:solidFill>
                  <a:srgbClr val="000080"/>
                </a:solidFill>
                <a:latin typeface="Arial"/>
                <a:cs typeface="Arial"/>
              </a:rPr>
              <a:t>0</a:t>
            </a:r>
            <a:r>
              <a:rPr sz="2000" i="1" spc="5" dirty="0">
                <a:solidFill>
                  <a:srgbClr val="000080"/>
                </a:solidFill>
                <a:latin typeface="Arial"/>
                <a:cs typeface="Arial"/>
              </a:rPr>
              <a:t>2</a:t>
            </a:r>
            <a:r>
              <a:rPr sz="2000" i="1" spc="190" dirty="0">
                <a:solidFill>
                  <a:srgbClr val="000080"/>
                </a:solidFill>
                <a:latin typeface="Arial"/>
                <a:cs typeface="Arial"/>
              </a:rPr>
              <a:t>/</a:t>
            </a:r>
            <a:r>
              <a:rPr sz="2000" i="1" spc="160" dirty="0">
                <a:solidFill>
                  <a:srgbClr val="000080"/>
                </a:solidFill>
                <a:latin typeface="Arial"/>
                <a:cs typeface="Arial"/>
              </a:rPr>
              <a:t>0</a:t>
            </a:r>
            <a:r>
              <a:rPr sz="2000" i="1" spc="155" dirty="0">
                <a:solidFill>
                  <a:srgbClr val="000080"/>
                </a:solidFill>
                <a:latin typeface="Arial"/>
                <a:cs typeface="Arial"/>
              </a:rPr>
              <a:t>9</a:t>
            </a:r>
            <a:r>
              <a:rPr sz="2000" i="1" spc="190" dirty="0">
                <a:solidFill>
                  <a:srgbClr val="000080"/>
                </a:solidFill>
                <a:latin typeface="Arial"/>
                <a:cs typeface="Arial"/>
              </a:rPr>
              <a:t>/</a:t>
            </a:r>
            <a:r>
              <a:rPr sz="2000" i="1" spc="5" dirty="0">
                <a:solidFill>
                  <a:srgbClr val="000080"/>
                </a:solidFill>
                <a:latin typeface="Arial"/>
                <a:cs typeface="Arial"/>
              </a:rPr>
              <a:t>2</a:t>
            </a:r>
            <a:r>
              <a:rPr sz="2000" i="1" spc="229" dirty="0">
                <a:solidFill>
                  <a:srgbClr val="000080"/>
                </a:solidFill>
                <a:latin typeface="Arial"/>
                <a:cs typeface="Arial"/>
              </a:rPr>
              <a:t>0</a:t>
            </a:r>
            <a:r>
              <a:rPr sz="2000" i="1" spc="5" dirty="0">
                <a:solidFill>
                  <a:srgbClr val="000080"/>
                </a:solidFill>
                <a:latin typeface="Arial"/>
                <a:cs typeface="Arial"/>
              </a:rPr>
              <a:t>2</a:t>
            </a:r>
            <a:r>
              <a:rPr sz="2000" i="1" spc="60" dirty="0">
                <a:solidFill>
                  <a:srgbClr val="000080"/>
                </a:solidFill>
                <a:latin typeface="Arial"/>
                <a:cs typeface="Arial"/>
              </a:rPr>
              <a:t>5</a:t>
            </a:r>
            <a:endParaRPr sz="2000">
              <a:latin typeface="Arial"/>
              <a:cs typeface="Arial"/>
            </a:endParaRPr>
          </a:p>
        </p:txBody>
      </p:sp>
    </p:spTree>
    <p:extLst>
      <p:ext uri="{BB962C8B-B14F-4D97-AF65-F5344CB8AC3E}">
        <p14:creationId xmlns:p14="http://schemas.microsoft.com/office/powerpoint/2010/main" val="1301770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6C70-3B0C-690C-2FF8-30ECEE796FF7}"/>
            </a:ext>
          </a:extLst>
        </p:cNvPr>
        <p:cNvGrpSpPr/>
        <p:nvPr/>
      </p:nvGrpSpPr>
      <p:grpSpPr>
        <a:xfrm>
          <a:off x="0" y="0"/>
          <a:ext cx="0" cy="0"/>
          <a:chOff x="0" y="0"/>
          <a:chExt cx="0" cy="0"/>
        </a:xfrm>
      </p:grpSpPr>
      <p:sp>
        <p:nvSpPr>
          <p:cNvPr id="12" name="Subtitle 11">
            <a:extLst>
              <a:ext uri="{FF2B5EF4-FFF2-40B4-BE49-F238E27FC236}">
                <a16:creationId xmlns:a16="http://schemas.microsoft.com/office/drawing/2014/main" id="{91C613B8-065A-F63D-743F-4BB8EBD7E738}"/>
              </a:ext>
            </a:extLst>
          </p:cNvPr>
          <p:cNvSpPr>
            <a:spLocks noGrp="1"/>
          </p:cNvSpPr>
          <p:nvPr>
            <p:ph type="subTitle" idx="1"/>
          </p:nvPr>
        </p:nvSpPr>
        <p:spPr/>
        <p:txBody>
          <a:bodyPr/>
          <a:lstStyle/>
          <a:p>
            <a:r>
              <a:rPr lang="en-GB" dirty="0"/>
              <a:t>Physics PhDs</a:t>
            </a:r>
          </a:p>
        </p:txBody>
      </p:sp>
      <p:sp>
        <p:nvSpPr>
          <p:cNvPr id="13" name="Title 1">
            <a:extLst>
              <a:ext uri="{FF2B5EF4-FFF2-40B4-BE49-F238E27FC236}">
                <a16:creationId xmlns:a16="http://schemas.microsoft.com/office/drawing/2014/main" id="{DCF3DD0E-26DD-4FC2-3017-622D25D9082D}"/>
              </a:ext>
            </a:extLst>
          </p:cNvPr>
          <p:cNvSpPr>
            <a:spLocks noGrp="1"/>
          </p:cNvSpPr>
          <p:nvPr>
            <p:ph type="ctrTitle"/>
          </p:nvPr>
        </p:nvSpPr>
        <p:spPr>
          <a:xfrm>
            <a:off x="330271" y="2417400"/>
            <a:ext cx="9144000" cy="1847942"/>
          </a:xfrm>
          <a:noFill/>
        </p:spPr>
        <p:txBody>
          <a:bodyPr/>
          <a:lstStyle/>
          <a:p>
            <a:r>
              <a:rPr lang="en-GB" dirty="0"/>
              <a:t>Library introduction</a:t>
            </a:r>
          </a:p>
        </p:txBody>
      </p:sp>
      <p:sp>
        <p:nvSpPr>
          <p:cNvPr id="15" name="Text Placeholder 5">
            <a:extLst>
              <a:ext uri="{FF2B5EF4-FFF2-40B4-BE49-F238E27FC236}">
                <a16:creationId xmlns:a16="http://schemas.microsoft.com/office/drawing/2014/main" id="{74811EA9-623A-39CC-93FA-160FF41B062D}"/>
              </a:ext>
            </a:extLst>
          </p:cNvPr>
          <p:cNvSpPr>
            <a:spLocks noGrp="1"/>
          </p:cNvSpPr>
          <p:nvPr>
            <p:ph type="body" sz="quarter" idx="10"/>
          </p:nvPr>
        </p:nvSpPr>
        <p:spPr>
          <a:xfrm>
            <a:off x="330271" y="5453118"/>
            <a:ext cx="11165043" cy="739775"/>
          </a:xfrm>
        </p:spPr>
        <p:txBody>
          <a:bodyPr/>
          <a:lstStyle/>
          <a:p>
            <a:r>
              <a:rPr lang="en-US" dirty="0"/>
              <a:t>Ann Brew, Physics librarian   ann.brew@imperial.ac.uk</a:t>
            </a:r>
          </a:p>
        </p:txBody>
      </p:sp>
    </p:spTree>
    <p:extLst>
      <p:ext uri="{BB962C8B-B14F-4D97-AF65-F5344CB8AC3E}">
        <p14:creationId xmlns:p14="http://schemas.microsoft.com/office/powerpoint/2010/main" val="26682668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D226D-AEEE-9CAD-EC6D-58B1E3EBB257}"/>
              </a:ext>
            </a:extLst>
          </p:cNvPr>
          <p:cNvSpPr>
            <a:spLocks noGrp="1"/>
          </p:cNvSpPr>
          <p:nvPr>
            <p:ph type="title"/>
          </p:nvPr>
        </p:nvSpPr>
        <p:spPr>
          <a:xfrm>
            <a:off x="325438" y="251619"/>
            <a:ext cx="11541125" cy="378619"/>
          </a:xfrm>
        </p:spPr>
        <p:txBody>
          <a:bodyPr/>
          <a:lstStyle/>
          <a:p>
            <a:r>
              <a:rPr lang="en-US" sz="4400" dirty="0"/>
              <a:t>Library Services</a:t>
            </a:r>
          </a:p>
        </p:txBody>
      </p:sp>
      <p:sp>
        <p:nvSpPr>
          <p:cNvPr id="3" name="Content Placeholder 2">
            <a:extLst>
              <a:ext uri="{FF2B5EF4-FFF2-40B4-BE49-F238E27FC236}">
                <a16:creationId xmlns:a16="http://schemas.microsoft.com/office/drawing/2014/main" id="{3059243C-26C4-B42B-1D89-75DB3A5CA945}"/>
              </a:ext>
            </a:extLst>
          </p:cNvPr>
          <p:cNvSpPr>
            <a:spLocks noGrp="1"/>
          </p:cNvSpPr>
          <p:nvPr>
            <p:ph idx="1"/>
          </p:nvPr>
        </p:nvSpPr>
        <p:spPr>
          <a:xfrm>
            <a:off x="325438" y="1394619"/>
            <a:ext cx="11541125" cy="4866481"/>
          </a:xfrm>
        </p:spPr>
        <p:txBody>
          <a:bodyPr/>
          <a:lstStyle/>
          <a:p>
            <a:pPr marL="342900" indent="-342900">
              <a:buFont typeface="Arial" panose="020B0604020202020204" pitchFamily="34" charset="0"/>
              <a:buChar char="•"/>
            </a:pPr>
            <a:r>
              <a:rPr lang="en-GB" sz="2600">
                <a:solidFill>
                  <a:srgbClr val="0000CD"/>
                </a:solidFill>
                <a:latin typeface="Imperial Sans Display Medium" panose="020B0603020202020204" pitchFamily="34" charset="0"/>
              </a:rPr>
              <a:t>Subject </a:t>
            </a:r>
            <a:r>
              <a:rPr lang="en-GB" sz="2600" dirty="0">
                <a:solidFill>
                  <a:srgbClr val="0000CD"/>
                </a:solidFill>
                <a:latin typeface="Imperial Sans Display Medium" panose="020B0603020202020204" pitchFamily="34" charset="0"/>
              </a:rPr>
              <a:t>support page: </a:t>
            </a:r>
          </a:p>
          <a:p>
            <a:r>
              <a:rPr lang="en-GB" sz="2600" dirty="0">
                <a:solidFill>
                  <a:srgbClr val="0000CD"/>
                </a:solidFill>
                <a:latin typeface="Imperial Sans Display Medium" panose="020B0603020202020204" pitchFamily="34" charset="0"/>
              </a:rPr>
              <a:t>	</a:t>
            </a:r>
            <a:r>
              <a:rPr lang="en-GB" sz="2600" dirty="0">
                <a:solidFill>
                  <a:srgbClr val="0000CD"/>
                </a:solidFill>
                <a:latin typeface="Imperial Sans Display Medium" panose="020B0603020202020204" pitchFamily="34" charset="0"/>
                <a:hlinkClick r:id="rId2"/>
              </a:rPr>
              <a:t>https://www.imperial.ac.uk/admin-services/library/subject-support/physics/</a:t>
            </a:r>
            <a:endParaRPr lang="en-GB" sz="2600" dirty="0">
              <a:solidFill>
                <a:srgbClr val="0000CD"/>
              </a:solidFill>
              <a:latin typeface="Imperial Sans Display Medium" panose="020B0603020202020204" pitchFamily="34" charset="0"/>
            </a:endParaRPr>
          </a:p>
          <a:p>
            <a:endParaRPr lang="en-GB" sz="2600" dirty="0">
              <a:solidFill>
                <a:srgbClr val="0000CD"/>
              </a:solidFill>
              <a:latin typeface="Imperial Sans Display Medium" panose="020B0603020202020204" pitchFamily="34" charset="0"/>
            </a:endParaRPr>
          </a:p>
          <a:p>
            <a:pPr marL="342900" indent="-342900">
              <a:buFont typeface="Arial" panose="020B0604020202020204" pitchFamily="34" charset="0"/>
              <a:buChar char="•"/>
            </a:pPr>
            <a:r>
              <a:rPr lang="en-GB" sz="2600" dirty="0">
                <a:solidFill>
                  <a:srgbClr val="0000CD"/>
                </a:solidFill>
                <a:latin typeface="Imperial Sans Display Medium" panose="020B0603020202020204" pitchFamily="34" charset="0"/>
              </a:rPr>
              <a:t>Abdus Salam library, South Kensington</a:t>
            </a:r>
          </a:p>
          <a:p>
            <a:pPr marL="342900" indent="-342900">
              <a:buFont typeface="Arial" panose="020B0604020202020204" pitchFamily="34" charset="0"/>
              <a:buChar char="•"/>
            </a:pPr>
            <a:endParaRPr lang="en-GB" sz="2600" dirty="0">
              <a:solidFill>
                <a:srgbClr val="0000CD"/>
              </a:solidFill>
              <a:latin typeface="Imperial Sans Display Medium" panose="020B0603020202020204" pitchFamily="34" charset="0"/>
            </a:endParaRPr>
          </a:p>
          <a:p>
            <a:pPr marL="342900" indent="-342900">
              <a:buFont typeface="Arial" panose="020B0604020202020204" pitchFamily="34" charset="0"/>
              <a:buChar char="•"/>
            </a:pPr>
            <a:r>
              <a:rPr lang="en-GB" sz="2600" dirty="0">
                <a:solidFill>
                  <a:srgbClr val="0000CD"/>
                </a:solidFill>
                <a:latin typeface="Imperial Sans Display Medium" panose="020B0603020202020204" pitchFamily="34" charset="0"/>
              </a:rPr>
              <a:t>Support with searching for information, finding material, referencing, </a:t>
            </a:r>
            <a:r>
              <a:rPr lang="en-GB" sz="2600" dirty="0" err="1">
                <a:solidFill>
                  <a:srgbClr val="0000CD"/>
                </a:solidFill>
                <a:latin typeface="Imperial Sans Display Medium" panose="020B0603020202020204" pitchFamily="34" charset="0"/>
              </a:rPr>
              <a:t>genAI</a:t>
            </a:r>
            <a:r>
              <a:rPr lang="en-GB" sz="2600" dirty="0">
                <a:solidFill>
                  <a:srgbClr val="0000CD"/>
                </a:solidFill>
                <a:latin typeface="Imperial Sans Display Medium" panose="020B0603020202020204" pitchFamily="34" charset="0"/>
              </a:rPr>
              <a:t> tools and (avoiding) plagiarism</a:t>
            </a:r>
          </a:p>
          <a:p>
            <a:pPr marL="342900" indent="-342900">
              <a:buFont typeface="Arial" panose="020B0604020202020204" pitchFamily="34" charset="0"/>
              <a:buChar char="•"/>
            </a:pPr>
            <a:endParaRPr lang="en-GB" sz="2600" dirty="0">
              <a:solidFill>
                <a:srgbClr val="0000CD"/>
              </a:solidFill>
              <a:latin typeface="Imperial Sans Display Medium" panose="020B0603020202020204" pitchFamily="34" charset="0"/>
            </a:endParaRPr>
          </a:p>
          <a:p>
            <a:pPr marL="342900" indent="-342900">
              <a:buFont typeface="Arial" panose="020B0604020202020204" pitchFamily="34" charset="0"/>
              <a:buChar char="•"/>
            </a:pPr>
            <a:r>
              <a:rPr lang="en-GB" sz="2600" dirty="0">
                <a:solidFill>
                  <a:srgbClr val="0000CD"/>
                </a:solidFill>
                <a:latin typeface="Imperial Sans Display Medium" panose="020B0603020202020204" pitchFamily="34" charset="0"/>
              </a:rPr>
              <a:t>Specialist research support: </a:t>
            </a:r>
            <a:r>
              <a:rPr lang="en-GB" sz="2600" dirty="0">
                <a:solidFill>
                  <a:srgbClr val="0000CD"/>
                </a:solidFill>
                <a:latin typeface="Imperial Sans Display Medium" panose="020B0603020202020204" pitchFamily="34" charset="0"/>
                <a:hlinkClick r:id="rId3"/>
              </a:rPr>
              <a:t>https://www.imperial.ac.uk/admin-services/library/research-support/</a:t>
            </a:r>
            <a:endParaRPr lang="en-GB" sz="2600" dirty="0">
              <a:solidFill>
                <a:srgbClr val="0000CD"/>
              </a:solidFill>
              <a:latin typeface="Imperial Sans Display Medium" panose="020B0603020202020204" pitchFamily="34" charset="0"/>
            </a:endParaRPr>
          </a:p>
          <a:p>
            <a:pPr marL="342900" indent="-342900">
              <a:buFont typeface="Arial" panose="020B0604020202020204" pitchFamily="34" charset="0"/>
              <a:buChar char="•"/>
            </a:pPr>
            <a:endParaRPr lang="en-GB" sz="2600" dirty="0">
              <a:solidFill>
                <a:srgbClr val="0000CD"/>
              </a:solidFill>
              <a:latin typeface="Imperial Sans Display Medium" panose="020B0603020202020204" pitchFamily="34" charset="0"/>
            </a:endParaRPr>
          </a:p>
          <a:p>
            <a:endParaRPr lang="en-GB" dirty="0"/>
          </a:p>
        </p:txBody>
      </p:sp>
    </p:spTree>
    <p:extLst>
      <p:ext uri="{BB962C8B-B14F-4D97-AF65-F5344CB8AC3E}">
        <p14:creationId xmlns:p14="http://schemas.microsoft.com/office/powerpoint/2010/main" val="250904659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882" y="283417"/>
            <a:ext cx="5350577" cy="2642663"/>
          </a:xfrm>
          <a:prstGeom prst="rect">
            <a:avLst/>
          </a:prstGeom>
        </p:spPr>
      </p:pic>
      <p:sp>
        <p:nvSpPr>
          <p:cNvPr id="2" name="Title 1"/>
          <p:cNvSpPr>
            <a:spLocks noGrp="1"/>
          </p:cNvSpPr>
          <p:nvPr>
            <p:ph type="title"/>
          </p:nvPr>
        </p:nvSpPr>
        <p:spPr>
          <a:xfrm>
            <a:off x="838200" y="-232756"/>
            <a:ext cx="10515600" cy="1325563"/>
          </a:xfrm>
        </p:spPr>
        <p:txBody>
          <a:bodyPr/>
          <a:lstStyle/>
          <a:p>
            <a:pPr algn="ctr"/>
            <a:r>
              <a:rPr lang="en-US" b="1" dirty="0">
                <a:solidFill>
                  <a:srgbClr val="002060"/>
                </a:solidFill>
              </a:rPr>
              <a:t>Departmental Career Support</a:t>
            </a:r>
          </a:p>
        </p:txBody>
      </p:sp>
      <p:sp>
        <p:nvSpPr>
          <p:cNvPr id="4" name="TextBox 3"/>
          <p:cNvSpPr txBox="1"/>
          <p:nvPr/>
        </p:nvSpPr>
        <p:spPr>
          <a:xfrm>
            <a:off x="259882" y="2528114"/>
            <a:ext cx="2250562" cy="3139321"/>
          </a:xfrm>
          <a:prstGeom prst="rect">
            <a:avLst/>
          </a:prstGeom>
          <a:noFill/>
        </p:spPr>
        <p:txBody>
          <a:bodyPr wrap="square" rtlCol="0">
            <a:spAutoFit/>
          </a:bodyPr>
          <a:lstStyle/>
          <a:p>
            <a:r>
              <a:rPr lang="en-US" sz="1800" b="1" dirty="0">
                <a:solidFill>
                  <a:srgbClr val="FF0000"/>
                </a:solidFill>
                <a:latin typeface="+mn-lt"/>
              </a:rPr>
              <a:t>Prof Lesley Cohen</a:t>
            </a:r>
          </a:p>
          <a:p>
            <a:endParaRPr lang="en-US" sz="1800" b="1" dirty="0">
              <a:latin typeface="+mn-lt"/>
            </a:endParaRPr>
          </a:p>
          <a:p>
            <a:r>
              <a:rPr lang="en-US" sz="1800" b="1" dirty="0">
                <a:solidFill>
                  <a:schemeClr val="tx1"/>
                </a:solidFill>
                <a:latin typeface="+mn-lt"/>
              </a:rPr>
              <a:t>Member of Matter Community</a:t>
            </a:r>
          </a:p>
          <a:p>
            <a:endParaRPr lang="en-US" sz="1800" b="1" dirty="0">
              <a:latin typeface="+mn-lt"/>
            </a:endParaRPr>
          </a:p>
          <a:p>
            <a:r>
              <a:rPr lang="en-US" sz="1800" b="1" dirty="0">
                <a:solidFill>
                  <a:srgbClr val="FF0000"/>
                </a:solidFill>
                <a:latin typeface="+mn-lt"/>
              </a:rPr>
              <a:t>Research interests</a:t>
            </a:r>
            <a:r>
              <a:rPr lang="en-US" sz="1800" b="1" dirty="0">
                <a:latin typeface="+mn-lt"/>
              </a:rPr>
              <a:t>:</a:t>
            </a:r>
          </a:p>
          <a:p>
            <a:r>
              <a:rPr lang="en-US" sz="1800" b="1" dirty="0">
                <a:solidFill>
                  <a:schemeClr val="tx1"/>
                </a:solidFill>
                <a:latin typeface="+mn-lt"/>
              </a:rPr>
              <a:t>-Superconductivity</a:t>
            </a:r>
          </a:p>
          <a:p>
            <a:r>
              <a:rPr lang="en-US" sz="1800" b="1" dirty="0">
                <a:solidFill>
                  <a:schemeClr val="tx1"/>
                </a:solidFill>
                <a:latin typeface="+mn-lt"/>
              </a:rPr>
              <a:t>-</a:t>
            </a:r>
            <a:r>
              <a:rPr lang="en-US" sz="1800" b="1" dirty="0">
                <a:solidFill>
                  <a:srgbClr val="0070C0"/>
                </a:solidFill>
                <a:latin typeface="+mn-lt"/>
              </a:rPr>
              <a:t>Magnetism</a:t>
            </a:r>
          </a:p>
          <a:p>
            <a:r>
              <a:rPr lang="en-US" sz="1800" b="1" dirty="0">
                <a:solidFill>
                  <a:schemeClr val="tx1"/>
                </a:solidFill>
                <a:latin typeface="+mn-lt"/>
              </a:rPr>
              <a:t>-Functional Materials</a:t>
            </a:r>
          </a:p>
          <a:p>
            <a:r>
              <a:rPr lang="en-US" sz="1800" b="1" dirty="0">
                <a:solidFill>
                  <a:schemeClr val="tx1"/>
                </a:solidFill>
                <a:latin typeface="+mn-lt"/>
              </a:rPr>
              <a:t>-</a:t>
            </a:r>
            <a:r>
              <a:rPr lang="en-US" sz="1800" b="1" dirty="0">
                <a:solidFill>
                  <a:srgbClr val="0070C0"/>
                </a:solidFill>
                <a:latin typeface="+mn-lt"/>
              </a:rPr>
              <a:t>Energy Efficient ICT</a:t>
            </a:r>
          </a:p>
          <a:p>
            <a:r>
              <a:rPr lang="en-US" sz="1800" b="1" dirty="0">
                <a:solidFill>
                  <a:schemeClr val="tx1"/>
                </a:solidFill>
                <a:latin typeface="+mn-lt"/>
              </a:rPr>
              <a:t>-Caloric cooling</a:t>
            </a:r>
          </a:p>
        </p:txBody>
      </p:sp>
      <p:sp>
        <p:nvSpPr>
          <p:cNvPr id="5" name="TextBox 4"/>
          <p:cNvSpPr txBox="1"/>
          <p:nvPr/>
        </p:nvSpPr>
        <p:spPr>
          <a:xfrm>
            <a:off x="2683042" y="680383"/>
            <a:ext cx="9249076" cy="6370975"/>
          </a:xfrm>
          <a:prstGeom prst="rect">
            <a:avLst/>
          </a:prstGeom>
          <a:noFill/>
        </p:spPr>
        <p:txBody>
          <a:bodyPr wrap="square" rtlCol="0">
            <a:spAutoFit/>
          </a:bodyPr>
          <a:lstStyle/>
          <a:p>
            <a:r>
              <a:rPr lang="en-US" sz="2400" b="1" dirty="0">
                <a:solidFill>
                  <a:schemeClr val="tx1"/>
                </a:solidFill>
                <a:latin typeface="+mn-lt"/>
              </a:rPr>
              <a:t>I have office hours usually on Wednesdays 12-2pm. To make an appointment (virtually or in person) please email PH CAREERS &lt;ph.careers@imperial.ac.uk&gt;</a:t>
            </a:r>
          </a:p>
          <a:p>
            <a:endParaRPr lang="en-US" sz="2400" b="1" dirty="0">
              <a:solidFill>
                <a:schemeClr val="tx1"/>
              </a:solidFill>
              <a:latin typeface="+mn-lt"/>
            </a:endParaRPr>
          </a:p>
          <a:p>
            <a:r>
              <a:rPr lang="en-US" sz="2400" b="1" dirty="0">
                <a:solidFill>
                  <a:schemeClr val="tx1"/>
                </a:solidFill>
                <a:latin typeface="+mn-lt"/>
              </a:rPr>
              <a:t>Please check the Physics Career Website for info on internships and international research placements (for Undergraduates)</a:t>
            </a:r>
          </a:p>
          <a:p>
            <a:endParaRPr lang="en-US" sz="3200" dirty="0">
              <a:latin typeface="+mn-lt"/>
            </a:endParaRPr>
          </a:p>
          <a:p>
            <a:r>
              <a:rPr lang="en-US" sz="3200" dirty="0">
                <a:latin typeface="+mn-lt"/>
                <a:hlinkClick r:id="rId3"/>
              </a:rPr>
              <a:t>https://www.imperial.ac.uk/physics/students/current-students/careers-information/</a:t>
            </a:r>
            <a:endParaRPr lang="en-US" sz="3200" dirty="0">
              <a:latin typeface="+mn-lt"/>
            </a:endParaRPr>
          </a:p>
          <a:p>
            <a:endParaRPr lang="en-US" sz="3200" dirty="0">
              <a:latin typeface="+mn-lt"/>
            </a:endParaRPr>
          </a:p>
          <a:p>
            <a:r>
              <a:rPr lang="en-US" sz="2400" b="1" dirty="0">
                <a:solidFill>
                  <a:schemeClr val="tx1"/>
                </a:solidFill>
                <a:latin typeface="+mn-lt"/>
              </a:rPr>
              <a:t>For all students - please sign up to </a:t>
            </a:r>
            <a:r>
              <a:rPr lang="en-US" sz="2400" b="1" dirty="0" err="1">
                <a:solidFill>
                  <a:schemeClr val="tx1"/>
                </a:solidFill>
                <a:latin typeface="+mn-lt"/>
              </a:rPr>
              <a:t>jobslive</a:t>
            </a:r>
            <a:r>
              <a:rPr lang="en-US" sz="2400" b="1" dirty="0">
                <a:solidFill>
                  <a:schemeClr val="tx1"/>
                </a:solidFill>
                <a:latin typeface="+mn-lt"/>
              </a:rPr>
              <a:t> for regular College Career Event updates </a:t>
            </a:r>
          </a:p>
          <a:p>
            <a:endParaRPr lang="en-US" sz="2400" dirty="0">
              <a:latin typeface="+mn-lt"/>
            </a:endParaRPr>
          </a:p>
          <a:p>
            <a:r>
              <a:rPr lang="en-US" sz="3200" dirty="0">
                <a:latin typeface="+mn-lt"/>
                <a:hlinkClick r:id="rId4"/>
              </a:rPr>
              <a:t>https://www.imperial.ac.uk/careers/services/jobslive/</a:t>
            </a:r>
            <a:endParaRPr lang="en-US" sz="3200" dirty="0">
              <a:latin typeface="+mn-lt"/>
            </a:endParaRPr>
          </a:p>
          <a:p>
            <a:endParaRPr lang="en-US" sz="3200" dirty="0">
              <a:latin typeface="+mn-lt"/>
            </a:endParaRPr>
          </a:p>
        </p:txBody>
      </p:sp>
    </p:spTree>
    <p:extLst>
      <p:ext uri="{BB962C8B-B14F-4D97-AF65-F5344CB8AC3E}">
        <p14:creationId xmlns:p14="http://schemas.microsoft.com/office/powerpoint/2010/main" val="2632601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purple text&#10;&#10;Description automatically generated">
            <a:extLst>
              <a:ext uri="{FF2B5EF4-FFF2-40B4-BE49-F238E27FC236}">
                <a16:creationId xmlns:a16="http://schemas.microsoft.com/office/drawing/2014/main" id="{EECA6CD2-CBAA-1485-CE61-247066AEDA94}"/>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1524000" y="268"/>
            <a:ext cx="9144000" cy="6857465"/>
          </a:xfrm>
          <a:prstGeom prst="rect">
            <a:avLst/>
          </a:prstGeom>
        </p:spPr>
      </p:pic>
      <p:sp>
        <p:nvSpPr>
          <p:cNvPr id="4" name="Content Placeholder 3">
            <a:extLst>
              <a:ext uri="{FF2B5EF4-FFF2-40B4-BE49-F238E27FC236}">
                <a16:creationId xmlns:a16="http://schemas.microsoft.com/office/drawing/2014/main" id="{CB920099-6400-1BE7-3834-0F4B9302DC17}"/>
              </a:ext>
            </a:extLst>
          </p:cNvPr>
          <p:cNvSpPr>
            <a:spLocks noGrp="1"/>
          </p:cNvSpPr>
          <p:nvPr>
            <p:ph idx="1"/>
          </p:nvPr>
        </p:nvSpPr>
        <p:spPr>
          <a:xfrm>
            <a:off x="1701664" y="966653"/>
            <a:ext cx="4866843" cy="2331719"/>
          </a:xfrm>
        </p:spPr>
        <p:txBody>
          <a:bodyPr/>
          <a:lstStyle/>
          <a:p>
            <a:r>
              <a:rPr lang="en-GB" dirty="0"/>
              <a:t>Your Careers Consultant: Jess Popplewell</a:t>
            </a:r>
          </a:p>
          <a:p>
            <a:endParaRPr lang="en-GB" dirty="0"/>
          </a:p>
          <a:p>
            <a:r>
              <a:rPr lang="en-GB" dirty="0">
                <a:hlinkClick r:id="rId4"/>
              </a:rPr>
              <a:t>j.popplewell@imperial.ac.uk</a:t>
            </a:r>
            <a:r>
              <a:rPr lang="en-GB" dirty="0"/>
              <a:t> </a:t>
            </a:r>
            <a:endParaRPr lang="en-GB" dirty="0">
              <a:solidFill>
                <a:srgbClr val="000000"/>
              </a:solidFill>
              <a:highlight>
                <a:srgbClr val="F5F5F5"/>
              </a:highlight>
              <a:latin typeface="Segoe UI" panose="020B0502040204020203" pitchFamily="34" charset="0"/>
            </a:endParaRPr>
          </a:p>
          <a:p>
            <a:endParaRPr lang="en-GB" dirty="0">
              <a:solidFill>
                <a:srgbClr val="000000"/>
              </a:solidFill>
              <a:highlight>
                <a:srgbClr val="F5F5F5"/>
              </a:highlight>
              <a:latin typeface="Segoe UI" panose="020B0502040204020203" pitchFamily="34" charset="0"/>
            </a:endParaRPr>
          </a:p>
          <a:p>
            <a:pPr marL="457200" indent="-457200">
              <a:buFont typeface="Arial" panose="020B0604020202020204" pitchFamily="34" charset="0"/>
              <a:buChar char="•"/>
            </a:pPr>
            <a:endParaRPr lang="en-GB" dirty="0"/>
          </a:p>
        </p:txBody>
      </p:sp>
      <p:sp>
        <p:nvSpPr>
          <p:cNvPr id="5" name="Text Placeholder 4">
            <a:extLst>
              <a:ext uri="{FF2B5EF4-FFF2-40B4-BE49-F238E27FC236}">
                <a16:creationId xmlns:a16="http://schemas.microsoft.com/office/drawing/2014/main" id="{648B0608-168D-F526-39A0-E49F22EB8627}"/>
              </a:ext>
            </a:extLst>
          </p:cNvPr>
          <p:cNvSpPr>
            <a:spLocks noGrp="1"/>
          </p:cNvSpPr>
          <p:nvPr>
            <p:ph type="body" sz="quarter" idx="10"/>
          </p:nvPr>
        </p:nvSpPr>
        <p:spPr/>
        <p:txBody>
          <a:bodyPr/>
          <a:lstStyle/>
          <a:p>
            <a:r>
              <a:rPr lang="en-GB" dirty="0"/>
              <a:t>Imperial.ac.uk/careers/about/</a:t>
            </a:r>
            <a:r>
              <a:rPr lang="en-GB" dirty="0" err="1"/>
              <a:t>jobslive</a:t>
            </a:r>
            <a:r>
              <a:rPr lang="en-GB" dirty="0"/>
              <a:t>/</a:t>
            </a:r>
          </a:p>
        </p:txBody>
      </p:sp>
      <p:pic>
        <p:nvPicPr>
          <p:cNvPr id="1028" name="Picture 4" descr="A person wearing glasses&#10;&#10;Description automatically generated with low confidence">
            <a:extLst>
              <a:ext uri="{FF2B5EF4-FFF2-40B4-BE49-F238E27FC236}">
                <a16:creationId xmlns:a16="http://schemas.microsoft.com/office/drawing/2014/main" id="{439E10D4-CCE0-2E8A-15DD-3B9DB7B901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8506" y="340747"/>
            <a:ext cx="2957624" cy="295762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Content Placeholder 3">
            <a:extLst>
              <a:ext uri="{FF2B5EF4-FFF2-40B4-BE49-F238E27FC236}">
                <a16:creationId xmlns:a16="http://schemas.microsoft.com/office/drawing/2014/main" id="{2F10DFFC-C02C-1F81-6BA5-885B977B884B}"/>
              </a:ext>
            </a:extLst>
          </p:cNvPr>
          <p:cNvSpPr txBox="1">
            <a:spLocks/>
          </p:cNvSpPr>
          <p:nvPr/>
        </p:nvSpPr>
        <p:spPr>
          <a:xfrm>
            <a:off x="1701663" y="3429000"/>
            <a:ext cx="8143378" cy="233171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8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0"/>
              </a:spcBef>
              <a:buFont typeface="Arial" panose="020B0604020202020204" pitchFamily="34" charset="0"/>
              <a:buChar char="•"/>
              <a:defRPr sz="2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2000" dirty="0"/>
              <a:t>1-1 appointments available in-person and online</a:t>
            </a:r>
            <a:r>
              <a:rPr lang="en-US" sz="2000" dirty="0"/>
              <a:t>​</a:t>
            </a:r>
            <a:endParaRPr lang="en-GB" sz="2000" dirty="0"/>
          </a:p>
          <a:p>
            <a:pPr algn="l" rtl="0" fontAlgn="base">
              <a:buFont typeface="Arial" panose="020B0604020202020204" pitchFamily="34" charset="0"/>
              <a:buChar char="•"/>
            </a:pPr>
            <a:r>
              <a:rPr lang="en-GB" sz="2000" dirty="0"/>
              <a:t>Careers fairs and employer events</a:t>
            </a:r>
            <a:r>
              <a:rPr lang="en-US" sz="2000" dirty="0"/>
              <a:t>​</a:t>
            </a:r>
            <a:endParaRPr lang="en-GB" sz="2000" dirty="0"/>
          </a:p>
          <a:p>
            <a:pPr algn="l" rtl="0" fontAlgn="base">
              <a:buFont typeface="Arial" panose="020B0604020202020204" pitchFamily="34" charset="0"/>
              <a:buChar char="•"/>
            </a:pPr>
            <a:r>
              <a:rPr lang="en-GB" sz="2000" dirty="0"/>
              <a:t>Workshops throughout the year</a:t>
            </a:r>
          </a:p>
          <a:p>
            <a:pPr algn="l" rtl="0" fontAlgn="base">
              <a:buFont typeface="Arial" panose="020B0604020202020204" pitchFamily="34" charset="0"/>
              <a:buChar char="•"/>
            </a:pPr>
            <a:r>
              <a:rPr lang="en-GB" sz="2000" dirty="0"/>
              <a:t>Check over application documents​</a:t>
            </a:r>
          </a:p>
          <a:p>
            <a:pPr algn="l" rtl="0" fontAlgn="base">
              <a:buFont typeface="Arial" panose="020B0604020202020204" pitchFamily="34" charset="0"/>
              <a:buChar char="•"/>
            </a:pPr>
            <a:r>
              <a:rPr lang="en-GB" sz="2000" dirty="0"/>
              <a:t>Practice presentations​</a:t>
            </a:r>
          </a:p>
          <a:p>
            <a:pPr algn="l" rtl="0" fontAlgn="base">
              <a:buFont typeface="Arial" panose="020B0604020202020204" pitchFamily="34" charset="0"/>
              <a:buChar char="•"/>
            </a:pPr>
            <a:r>
              <a:rPr lang="en-GB" sz="2000" dirty="0"/>
              <a:t>Mock interview support​</a:t>
            </a:r>
          </a:p>
          <a:p>
            <a:pPr algn="l" rtl="0" fontAlgn="base">
              <a:buFont typeface="Arial" panose="020B0604020202020204" pitchFamily="34" charset="0"/>
              <a:buChar char="•"/>
            </a:pPr>
            <a:r>
              <a:rPr lang="en-GB" sz="2000" dirty="0">
                <a:hlinkClick r:id="rId6">
                  <a:extLst>
                    <a:ext uri="{A12FA001-AC4F-418D-AE19-62706E023703}">
                      <ahyp:hlinkClr xmlns:ahyp="http://schemas.microsoft.com/office/drawing/2018/hyperlinkcolor" val="tx"/>
                    </a:ext>
                  </a:extLst>
                </a:hlinkClick>
              </a:rPr>
              <a:t>Sign up to JobsLive</a:t>
            </a:r>
            <a:endParaRPr lang="en-GB" sz="2000" dirty="0"/>
          </a:p>
          <a:p>
            <a:pPr fontAlgn="base">
              <a:buFont typeface="Arial" panose="020B0604020202020204" pitchFamily="34" charset="0"/>
              <a:buChar char="•"/>
            </a:pPr>
            <a:r>
              <a:rPr lang="en-GB" sz="2000" dirty="0">
                <a:latin typeface="Arial"/>
                <a:cs typeface="Arial"/>
              </a:rPr>
              <a:t>Ask an Alum  &gt;&gt;&gt;</a:t>
            </a:r>
            <a:endParaRPr lang="en-US" sz="2000" dirty="0"/>
          </a:p>
          <a:p>
            <a:pPr algn="l" rtl="0" fontAlgn="base">
              <a:buFont typeface="Arial" panose="020B0604020202020204" pitchFamily="34" charset="0"/>
              <a:buChar char="•"/>
            </a:pPr>
            <a:endParaRPr lang="en-GB" sz="2800" dirty="0">
              <a:solidFill>
                <a:srgbClr val="000000"/>
              </a:solidFill>
              <a:highlight>
                <a:srgbClr val="F5F5F5"/>
              </a:highlight>
              <a:latin typeface="Segoe UI" panose="020B0502040204020203" pitchFamily="34" charset="0"/>
            </a:endParaRPr>
          </a:p>
          <a:p>
            <a:pPr marL="457200" indent="-457200">
              <a:buFont typeface="Arial" panose="020B0604020202020204" pitchFamily="34" charset="0"/>
              <a:buChar char="•"/>
            </a:pPr>
            <a:endParaRPr lang="en-GB" sz="2800" dirty="0"/>
          </a:p>
        </p:txBody>
      </p:sp>
      <p:pic>
        <p:nvPicPr>
          <p:cNvPr id="1032" name="Picture 8" descr="A qr code with a dinosaur&#10;&#10;Description automatically generated">
            <a:extLst>
              <a:ext uri="{FF2B5EF4-FFF2-40B4-BE49-F238E27FC236}">
                <a16:creationId xmlns:a16="http://schemas.microsoft.com/office/drawing/2014/main" id="{D627FB1A-F18E-EA87-0B60-04DD1E42CD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4863" y="3868877"/>
            <a:ext cx="2121867" cy="2121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18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D81A1-61BA-090F-5F6D-0C7EB06FF68C}"/>
            </a:ext>
          </a:extLst>
        </p:cNvPr>
        <p:cNvGrpSpPr/>
        <p:nvPr/>
      </p:nvGrpSpPr>
      <p:grpSpPr>
        <a:xfrm>
          <a:off x="0" y="0"/>
          <a:ext cx="0" cy="0"/>
          <a:chOff x="0" y="0"/>
          <a:chExt cx="0" cy="0"/>
        </a:xfrm>
      </p:grpSpPr>
      <p:pic>
        <p:nvPicPr>
          <p:cNvPr id="5" name="Picture 4" descr="A black background with purple text&#10;&#10;Description automatically generated">
            <a:extLst>
              <a:ext uri="{FF2B5EF4-FFF2-40B4-BE49-F238E27FC236}">
                <a16:creationId xmlns:a16="http://schemas.microsoft.com/office/drawing/2014/main" id="{0EA7436D-1557-6792-65B8-5393BF73079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0" y="536"/>
            <a:ext cx="9144000" cy="6857465"/>
          </a:xfrm>
          <a:prstGeom prst="rect">
            <a:avLst/>
          </a:prstGeom>
        </p:spPr>
      </p:pic>
      <p:sp>
        <p:nvSpPr>
          <p:cNvPr id="15" name="Text Placeholder 14">
            <a:extLst>
              <a:ext uri="{FF2B5EF4-FFF2-40B4-BE49-F238E27FC236}">
                <a16:creationId xmlns:a16="http://schemas.microsoft.com/office/drawing/2014/main" id="{FB4F843B-05D7-745E-D9F7-A3F331507CBF}"/>
              </a:ext>
            </a:extLst>
          </p:cNvPr>
          <p:cNvSpPr>
            <a:spLocks noGrp="1"/>
          </p:cNvSpPr>
          <p:nvPr>
            <p:ph type="body" sz="quarter" idx="10"/>
          </p:nvPr>
        </p:nvSpPr>
        <p:spPr/>
        <p:txBody>
          <a:bodyPr/>
          <a:lstStyle/>
          <a:p>
            <a:r>
              <a:rPr lang="en-GB" dirty="0">
                <a:hlinkClick r:id="rId4" action="ppaction://hlinkfile">
                  <a:extLst>
                    <a:ext uri="{A12FA001-AC4F-418D-AE19-62706E023703}">
                      <ahyp:hlinkClr xmlns:ahyp="http://schemas.microsoft.com/office/drawing/2018/hyperlinkcolor" val="tx"/>
                    </a:ext>
                  </a:extLst>
                </a:hlinkClick>
              </a:rPr>
              <a:t>Career Companion​</a:t>
            </a:r>
            <a:endParaRPr lang="en-GB" dirty="0"/>
          </a:p>
        </p:txBody>
      </p:sp>
      <p:pic>
        <p:nvPicPr>
          <p:cNvPr id="3" name="Picture 2">
            <a:extLst>
              <a:ext uri="{FF2B5EF4-FFF2-40B4-BE49-F238E27FC236}">
                <a16:creationId xmlns:a16="http://schemas.microsoft.com/office/drawing/2014/main" id="{4AC01469-BDAD-8B6D-FEB7-E528D4230D6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841674" y="50239"/>
            <a:ext cx="2084684" cy="2084684"/>
          </a:xfrm>
          <a:prstGeom prst="rect">
            <a:avLst/>
          </a:prstGeom>
        </p:spPr>
      </p:pic>
      <p:sp>
        <p:nvSpPr>
          <p:cNvPr id="6" name="Title 1">
            <a:extLst>
              <a:ext uri="{FF2B5EF4-FFF2-40B4-BE49-F238E27FC236}">
                <a16:creationId xmlns:a16="http://schemas.microsoft.com/office/drawing/2014/main" id="{384FFD5B-A6A3-9671-013C-3BFC996CC59B}"/>
              </a:ext>
            </a:extLst>
          </p:cNvPr>
          <p:cNvSpPr>
            <a:spLocks noGrp="1"/>
          </p:cNvSpPr>
          <p:nvPr>
            <p:ph type="title"/>
          </p:nvPr>
        </p:nvSpPr>
        <p:spPr>
          <a:xfrm>
            <a:off x="1703510" y="1064518"/>
            <a:ext cx="8280000" cy="630456"/>
          </a:xfrm>
        </p:spPr>
        <p:txBody>
          <a:bodyPr/>
          <a:lstStyle/>
          <a:p>
            <a:r>
              <a:rPr lang="en-GB" dirty="0"/>
              <a:t>The Career Companion</a:t>
            </a:r>
            <a:r>
              <a:rPr lang="en-GB" sz="3200" dirty="0"/>
              <a:t>:</a:t>
            </a:r>
            <a:endParaRPr lang="en-GB" dirty="0"/>
          </a:p>
        </p:txBody>
      </p:sp>
      <p:sp>
        <p:nvSpPr>
          <p:cNvPr id="7" name="Content Placeholder 2">
            <a:extLst>
              <a:ext uri="{FF2B5EF4-FFF2-40B4-BE49-F238E27FC236}">
                <a16:creationId xmlns:a16="http://schemas.microsoft.com/office/drawing/2014/main" id="{4DEACEB8-31DF-EDA0-7C8D-CA9302CA9C73}"/>
              </a:ext>
            </a:extLst>
          </p:cNvPr>
          <p:cNvSpPr>
            <a:spLocks noGrp="1"/>
          </p:cNvSpPr>
          <p:nvPr>
            <p:ph idx="1"/>
          </p:nvPr>
        </p:nvSpPr>
        <p:spPr>
          <a:xfrm>
            <a:off x="1701664" y="1694975"/>
            <a:ext cx="4972591" cy="4428065"/>
          </a:xfrm>
        </p:spPr>
        <p:txBody>
          <a:bodyPr/>
          <a:lstStyle/>
          <a:p>
            <a:endParaRPr lang="en-GB" sz="2000" dirty="0"/>
          </a:p>
          <a:p>
            <a:r>
              <a:rPr lang="en-GB" sz="2000" dirty="0"/>
              <a:t>A new set of tools (in beta) designed to help you make career decisions and improve your skills in writing CVs, interviewing successfully and beating assessment centres.</a:t>
            </a:r>
          </a:p>
          <a:p>
            <a:endParaRPr lang="en-GB" sz="2000" dirty="0"/>
          </a:p>
          <a:p>
            <a:r>
              <a:rPr lang="en-GB" sz="2000" dirty="0"/>
              <a:t>Access via Blackboard (use the QR code) and once enrolled, use the tools as and when you are ready.</a:t>
            </a:r>
          </a:p>
          <a:p>
            <a:endParaRPr lang="en-GB" sz="2000" dirty="0"/>
          </a:p>
          <a:p>
            <a:r>
              <a:rPr lang="en-GB" sz="2000" dirty="0"/>
              <a:t>Contact Jess Popplewell or Becky Guppy with questions or feedback.</a:t>
            </a:r>
          </a:p>
          <a:p>
            <a:endParaRPr lang="en-GB" sz="2000" dirty="0"/>
          </a:p>
          <a:p>
            <a:endParaRPr lang="en-GB" sz="2000" dirty="0"/>
          </a:p>
          <a:p>
            <a:endParaRPr lang="en-GB" sz="2000" dirty="0"/>
          </a:p>
          <a:p>
            <a:pPr marL="457200" indent="-457200">
              <a:buFont typeface="Arial" panose="020B0604020202020204" pitchFamily="34" charset="0"/>
              <a:buChar char="•"/>
            </a:pPr>
            <a:endParaRPr lang="en-GB" sz="2000" dirty="0"/>
          </a:p>
          <a:p>
            <a:pPr marL="457200" indent="-457200">
              <a:buFont typeface="Arial" panose="020B0604020202020204" pitchFamily="34" charset="0"/>
              <a:buChar char="•"/>
            </a:pPr>
            <a:endParaRPr lang="en-GB" sz="2000" dirty="0"/>
          </a:p>
        </p:txBody>
      </p:sp>
      <p:pic>
        <p:nvPicPr>
          <p:cNvPr id="8" name="Picture 7" descr="A computer on a table&#10;&#10;AI-generated content may be incorrect.">
            <a:extLst>
              <a:ext uri="{FF2B5EF4-FFF2-40B4-BE49-F238E27FC236}">
                <a16:creationId xmlns:a16="http://schemas.microsoft.com/office/drawing/2014/main" id="{533DA149-8D8D-29F6-EFE6-B92DE0F36A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3622" y="3065756"/>
            <a:ext cx="3556000" cy="3556000"/>
          </a:xfrm>
          <a:prstGeom prst="rect">
            <a:avLst/>
          </a:prstGeom>
        </p:spPr>
      </p:pic>
    </p:spTree>
    <p:extLst>
      <p:ext uri="{BB962C8B-B14F-4D97-AF65-F5344CB8AC3E}">
        <p14:creationId xmlns:p14="http://schemas.microsoft.com/office/powerpoint/2010/main" val="37096250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620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9440" y="166283"/>
            <a:ext cx="8229600" cy="857250"/>
          </a:xfrm>
        </p:spPr>
        <p:txBody>
          <a:bodyPr/>
          <a:lstStyle/>
          <a:p>
            <a:r>
              <a:rPr lang="en-GB" sz="3600" b="1" dirty="0">
                <a:solidFill>
                  <a:srgbClr val="0AB4C3"/>
                </a:solidFill>
              </a:rPr>
              <a:t>MARS</a:t>
            </a:r>
            <a:r>
              <a:rPr lang="en-GB" sz="4000" dirty="0">
                <a:solidFill>
                  <a:srgbClr val="0AB4C3"/>
                </a:solidFill>
              </a:rPr>
              <a:t> </a:t>
            </a:r>
            <a:br>
              <a:rPr lang="en-GB" sz="4000" dirty="0">
                <a:solidFill>
                  <a:srgbClr val="0AB4C3"/>
                </a:solidFill>
              </a:rPr>
            </a:br>
            <a:r>
              <a:rPr lang="en-GB" sz="2800" dirty="0">
                <a:solidFill>
                  <a:srgbClr val="0AB4C3"/>
                </a:solidFill>
                <a:cs typeface="MetaOT-Bold"/>
              </a:rPr>
              <a:t>Membership Accreditation &amp; Recognition Scheme</a:t>
            </a:r>
            <a:endParaRPr lang="en-GB" sz="4800" dirty="0">
              <a:solidFill>
                <a:srgbClr val="0AB4C3"/>
              </a:solidFill>
            </a:endParaRPr>
          </a:p>
        </p:txBody>
      </p:sp>
      <p:sp>
        <p:nvSpPr>
          <p:cNvPr id="12" name="Content Placeholder 11">
            <a:extLst>
              <a:ext uri="{FF2B5EF4-FFF2-40B4-BE49-F238E27FC236}">
                <a16:creationId xmlns:a16="http://schemas.microsoft.com/office/drawing/2014/main" id="{48323005-A053-41FE-967A-4223DE0A7A1A}"/>
              </a:ext>
            </a:extLst>
          </p:cNvPr>
          <p:cNvSpPr>
            <a:spLocks noGrp="1"/>
          </p:cNvSpPr>
          <p:nvPr>
            <p:ph idx="1"/>
          </p:nvPr>
        </p:nvSpPr>
        <p:spPr>
          <a:xfrm>
            <a:off x="1869441" y="1273031"/>
            <a:ext cx="7942431" cy="4960675"/>
          </a:xfrm>
        </p:spPr>
        <p:txBody>
          <a:bodyPr/>
          <a:lstStyle/>
          <a:p>
            <a:pPr marL="0" indent="0">
              <a:buNone/>
            </a:pPr>
            <a:r>
              <a:rPr lang="en-GB" sz="1600" b="1" dirty="0">
                <a:ea typeface="+mj-ea"/>
                <a:cs typeface="MetaOT-Bold"/>
              </a:rPr>
              <a:t>Registered &amp; Chartered status are </a:t>
            </a:r>
            <a:r>
              <a:rPr lang="en-US" sz="1600" b="1" dirty="0">
                <a:ea typeface="+mj-ea"/>
                <a:cs typeface="MetaOT-Bold"/>
              </a:rPr>
              <a:t>highly regarded peer-reviewed assessment that provides independent validation of your achievements, skills, knowledge, integrity and expertise.</a:t>
            </a:r>
            <a:r>
              <a:rPr lang="en-GB" sz="1600" b="1" dirty="0">
                <a:ea typeface="+mj-ea"/>
                <a:cs typeface="MetaOT-Bold"/>
              </a:rPr>
              <a:t> </a:t>
            </a:r>
            <a:br>
              <a:rPr lang="en-GB" sz="1600" b="1" dirty="0">
                <a:ea typeface="+mj-ea"/>
                <a:cs typeface="MetaOT-Bold"/>
              </a:rPr>
            </a:br>
            <a:endParaRPr lang="en-GB" sz="1600" dirty="0">
              <a:ea typeface="+mj-ea"/>
              <a:cs typeface="MetaOT-Bold"/>
            </a:endParaRPr>
          </a:p>
          <a:p>
            <a:pPr marL="0" indent="0">
              <a:buNone/>
            </a:pPr>
            <a:r>
              <a:rPr lang="en-GB" sz="1600" dirty="0">
                <a:ea typeface="+mj-ea"/>
                <a:cs typeface="MetaOT-Bold"/>
              </a:rPr>
              <a:t>Doctoral researchers can register on MARS to:</a:t>
            </a:r>
          </a:p>
          <a:p>
            <a:pPr>
              <a:buFontTx/>
              <a:buChar char="-"/>
            </a:pPr>
            <a:r>
              <a:rPr lang="en-GB" sz="1600" dirty="0">
                <a:ea typeface="+mj-ea"/>
                <a:cs typeface="MetaOT-Bold"/>
              </a:rPr>
              <a:t>Become </a:t>
            </a:r>
            <a:r>
              <a:rPr lang="en-GB" sz="1600" dirty="0"/>
              <a:t>Registered Scientist (</a:t>
            </a:r>
            <a:r>
              <a:rPr lang="en-GB" sz="1600" dirty="0" err="1"/>
              <a:t>RSci</a:t>
            </a:r>
            <a:r>
              <a:rPr lang="en-GB" sz="1600" dirty="0"/>
              <a:t>)</a:t>
            </a:r>
          </a:p>
          <a:p>
            <a:pPr>
              <a:buFontTx/>
              <a:buChar char="-"/>
            </a:pPr>
            <a:r>
              <a:rPr lang="en-GB" sz="1600" dirty="0"/>
              <a:t>Progressing towards Chartered status (</a:t>
            </a:r>
            <a:r>
              <a:rPr lang="en-GB" sz="1600" dirty="0" err="1"/>
              <a:t>Cphys</a:t>
            </a:r>
            <a:r>
              <a:rPr lang="en-GB" sz="1600" dirty="0"/>
              <a:t>)</a:t>
            </a:r>
            <a:br>
              <a:rPr lang="en-GB" sz="1600" dirty="0"/>
            </a:br>
            <a:endParaRPr lang="en-GB" sz="1600" dirty="0"/>
          </a:p>
          <a:p>
            <a:pPr marL="0" indent="0">
              <a:buNone/>
            </a:pPr>
            <a:r>
              <a:rPr lang="en-GB" sz="1600" dirty="0"/>
              <a:t>Benefits of joining this scheme</a:t>
            </a:r>
          </a:p>
          <a:p>
            <a:r>
              <a:rPr lang="en-GB" sz="1600" dirty="0"/>
              <a:t>Your development at Early Careers Research Institute is recognised by the IOP</a:t>
            </a:r>
          </a:p>
          <a:p>
            <a:r>
              <a:rPr lang="en-GB" sz="1600" dirty="0"/>
              <a:t>You can apply for Chartered status earlier in your career </a:t>
            </a:r>
            <a:br>
              <a:rPr lang="en-GB" sz="1600" dirty="0"/>
            </a:br>
            <a:endParaRPr lang="en-GB" sz="1600" dirty="0">
              <a:ea typeface="+mj-ea"/>
              <a:cs typeface="MetaOT-Bold"/>
            </a:endParaRPr>
          </a:p>
          <a:p>
            <a:pPr marL="0" indent="0">
              <a:buNone/>
            </a:pPr>
            <a:r>
              <a:rPr lang="en-GB" sz="1600" dirty="0">
                <a:ea typeface="+mj-ea"/>
                <a:cs typeface="MetaOT-Bold"/>
              </a:rPr>
              <a:t>Full details at </a:t>
            </a:r>
            <a:r>
              <a:rPr lang="en-GB" sz="1600" dirty="0">
                <a:ea typeface="+mj-ea"/>
                <a:cs typeface="MetaOT-Bold"/>
                <a:hlinkClick r:id="rId3"/>
              </a:rPr>
              <a:t>https://www.imperial.ac.uk/early-career-researcher-institute/learning-and-development/mars-membership/</a:t>
            </a:r>
            <a:br>
              <a:rPr lang="en-GB" sz="1600" dirty="0">
                <a:ea typeface="+mj-ea"/>
                <a:cs typeface="MetaOT-Bold"/>
              </a:rPr>
            </a:br>
            <a:r>
              <a:rPr lang="en-GB" sz="1600" dirty="0">
                <a:ea typeface="+mj-ea"/>
                <a:cs typeface="MetaOT-Bold"/>
              </a:rPr>
              <a:t>- Contacts </a:t>
            </a:r>
            <a:r>
              <a:rPr lang="en-GB" sz="1600" dirty="0">
                <a:hlinkClick r:id="rId4"/>
              </a:rPr>
              <a:t>p.seldon@ic.ac.uk</a:t>
            </a:r>
            <a:r>
              <a:rPr lang="en-GB" sz="1600" dirty="0"/>
              <a:t>  or </a:t>
            </a:r>
            <a:r>
              <a:rPr lang="en-US" sz="1600" dirty="0">
                <a:hlinkClick r:id="rId5"/>
              </a:rPr>
              <a:t>ph.careers@imperial.ac.uk</a:t>
            </a:r>
            <a:r>
              <a:rPr lang="en-US" sz="1600" dirty="0"/>
              <a:t> </a:t>
            </a:r>
            <a:br>
              <a:rPr lang="en-GB" sz="1600" dirty="0"/>
            </a:br>
            <a:endParaRPr lang="en-GB" sz="1600" dirty="0"/>
          </a:p>
          <a:p>
            <a:pPr marL="0" indent="0">
              <a:spcBef>
                <a:spcPts val="918"/>
              </a:spcBef>
              <a:buNone/>
            </a:pPr>
            <a:r>
              <a:rPr lang="en-GB" sz="1600" dirty="0"/>
              <a:t>Attend MARS </a:t>
            </a:r>
            <a:r>
              <a:rPr lang="en-GB" sz="1600" b="1" dirty="0"/>
              <a:t>Q&amp;A session </a:t>
            </a:r>
            <a:r>
              <a:rPr lang="en-GB" sz="1600" dirty="0"/>
              <a:t>– see </a:t>
            </a:r>
            <a:r>
              <a:rPr lang="en-GB" sz="1600" dirty="0" err="1"/>
              <a:t>Inkpath</a:t>
            </a:r>
            <a:r>
              <a:rPr lang="en-GB" sz="1600" dirty="0"/>
              <a:t> to book.</a:t>
            </a:r>
          </a:p>
          <a:p>
            <a:pPr marL="0" indent="0">
              <a:spcBef>
                <a:spcPts val="918"/>
              </a:spcBef>
              <a:buNone/>
            </a:pPr>
            <a:r>
              <a:rPr lang="en-US" sz="1600" dirty="0"/>
              <a:t>MS Teams:  22</a:t>
            </a:r>
            <a:r>
              <a:rPr lang="en-US" sz="1600" baseline="30000" dirty="0"/>
              <a:t>nd</a:t>
            </a:r>
            <a:r>
              <a:rPr lang="en-US" sz="1600" dirty="0"/>
              <a:t> October (12.00 - 13.00); 2</a:t>
            </a:r>
            <a:r>
              <a:rPr lang="en-US" sz="1600" baseline="30000" dirty="0"/>
              <a:t>nd</a:t>
            </a:r>
            <a:r>
              <a:rPr lang="en-US" sz="1600" dirty="0"/>
              <a:t> February (13.00-14.00)</a:t>
            </a:r>
          </a:p>
          <a:p>
            <a:pPr marL="0" indent="0">
              <a:spcBef>
                <a:spcPts val="918"/>
              </a:spcBef>
              <a:buNone/>
            </a:pPr>
            <a:r>
              <a:rPr lang="en-US" sz="1600" dirty="0"/>
              <a:t>In Person: 4</a:t>
            </a:r>
            <a:r>
              <a:rPr lang="en-US" sz="1600" baseline="30000" dirty="0"/>
              <a:t>th</a:t>
            </a:r>
            <a:r>
              <a:rPr lang="en-US" sz="1600" dirty="0"/>
              <a:t> November (10.00-11.00) &amp; 22</a:t>
            </a:r>
            <a:r>
              <a:rPr lang="en-US" sz="1600" baseline="30000" dirty="0"/>
              <a:t>nd</a:t>
            </a:r>
            <a:r>
              <a:rPr lang="en-US" sz="1600" dirty="0"/>
              <a:t> January (13.00-14.00)</a:t>
            </a:r>
          </a:p>
        </p:txBody>
      </p:sp>
      <p:pic>
        <p:nvPicPr>
          <p:cNvPr id="1027" name="Picture 3">
            <a:extLst>
              <a:ext uri="{FF2B5EF4-FFF2-40B4-BE49-F238E27FC236}">
                <a16:creationId xmlns:a16="http://schemas.microsoft.com/office/drawing/2014/main" id="{545C0F52-1FFF-C94A-A2F2-438AAE0AC2B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76644" y="129114"/>
            <a:ext cx="3747516" cy="64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940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95400" y="72202"/>
            <a:ext cx="10441160" cy="1041211"/>
          </a:xfrm>
        </p:spPr>
        <p:txBody>
          <a:bodyPr/>
          <a:lstStyle/>
          <a:p>
            <a:r>
              <a:rPr lang="en-US" sz="4800" b="1">
                <a:ea typeface="MS PGothic" charset="0"/>
              </a:rPr>
              <a:t>Department of Physics</a:t>
            </a:r>
          </a:p>
        </p:txBody>
      </p:sp>
      <p:sp>
        <p:nvSpPr>
          <p:cNvPr id="7170" name="Content Placeholder 2"/>
          <p:cNvSpPr>
            <a:spLocks noGrp="1"/>
          </p:cNvSpPr>
          <p:nvPr>
            <p:ph sz="half" idx="1"/>
          </p:nvPr>
        </p:nvSpPr>
        <p:spPr>
          <a:xfrm>
            <a:off x="936305" y="4174705"/>
            <a:ext cx="5112568" cy="2792227"/>
          </a:xfrm>
        </p:spPr>
        <p:txBody>
          <a:bodyPr/>
          <a:lstStyle/>
          <a:p>
            <a:pPr marL="0" indent="342900"/>
            <a:r>
              <a:rPr lang="en-GB" sz="2400" dirty="0">
                <a:solidFill>
                  <a:schemeClr val="bg1">
                    <a:lumMod val="10000"/>
                  </a:schemeClr>
                </a:solidFill>
                <a:ea typeface="MS PGothic" charset="0"/>
              </a:rPr>
              <a:t>Staff</a:t>
            </a:r>
            <a:r>
              <a:rPr lang="en-GB" sz="2400" dirty="0">
                <a:solidFill>
                  <a:schemeClr val="bg1">
                    <a:lumMod val="10000"/>
                  </a:schemeClr>
                </a:solidFill>
                <a:latin typeface="Arial" charset="0"/>
                <a:ea typeface="MS PGothic" charset="0"/>
              </a:rPr>
              <a:t>				</a:t>
            </a:r>
          </a:p>
          <a:p>
            <a:pPr marL="914400" lvl="1">
              <a:spcBef>
                <a:spcPct val="0"/>
              </a:spcBef>
              <a:buFont typeface="Arial"/>
              <a:buChar char="•"/>
            </a:pPr>
            <a:r>
              <a:rPr lang="en-GB" sz="2000" dirty="0">
                <a:solidFill>
                  <a:schemeClr val="bg1">
                    <a:lumMod val="10000"/>
                  </a:schemeClr>
                </a:solidFill>
                <a:latin typeface="Arial" charset="0"/>
                <a:ea typeface="MS PGothic" charset="0"/>
              </a:rPr>
              <a:t>100  Academic Staff  </a:t>
            </a:r>
          </a:p>
          <a:p>
            <a:pPr marL="914400" lvl="1">
              <a:spcBef>
                <a:spcPct val="0"/>
              </a:spcBef>
              <a:buFont typeface="Arial"/>
              <a:buChar char="•"/>
            </a:pPr>
            <a:r>
              <a:rPr lang="en-GB" sz="2000" dirty="0">
                <a:solidFill>
                  <a:schemeClr val="bg1">
                    <a:lumMod val="10000"/>
                  </a:schemeClr>
                </a:solidFill>
                <a:latin typeface="Arial" charset="0"/>
                <a:ea typeface="MS PGothic" charset="0"/>
              </a:rPr>
              <a:t>150  Research Staff</a:t>
            </a:r>
          </a:p>
          <a:p>
            <a:pPr marL="0" indent="342900"/>
            <a:r>
              <a:rPr lang="en-GB" sz="2400" dirty="0">
                <a:solidFill>
                  <a:schemeClr val="bg1">
                    <a:lumMod val="10000"/>
                  </a:schemeClr>
                </a:solidFill>
                <a:latin typeface="Arial" charset="0"/>
                <a:ea typeface="MS PGothic" charset="0"/>
              </a:rPr>
              <a:t>Students	 	</a:t>
            </a:r>
          </a:p>
          <a:p>
            <a:pPr marL="914400" lvl="1">
              <a:spcBef>
                <a:spcPct val="0"/>
              </a:spcBef>
              <a:buFont typeface="Arial"/>
              <a:buChar char="•"/>
            </a:pPr>
            <a:r>
              <a:rPr lang="en-GB" sz="2000" dirty="0">
                <a:solidFill>
                  <a:schemeClr val="bg1">
                    <a:lumMod val="10000"/>
                  </a:schemeClr>
                </a:solidFill>
                <a:latin typeface="Arial" charset="0"/>
                <a:ea typeface="MS PGothic" charset="0"/>
              </a:rPr>
              <a:t>900 Undergraduates</a:t>
            </a:r>
          </a:p>
          <a:p>
            <a:pPr marL="914400" lvl="1">
              <a:spcBef>
                <a:spcPct val="0"/>
              </a:spcBef>
              <a:buFont typeface="Arial"/>
              <a:buChar char="•"/>
            </a:pPr>
            <a:r>
              <a:rPr lang="en-GB" sz="2000" dirty="0">
                <a:solidFill>
                  <a:schemeClr val="bg1">
                    <a:lumMod val="10000"/>
                  </a:schemeClr>
                </a:solidFill>
                <a:latin typeface="Arial" charset="0"/>
                <a:ea typeface="MS PGothic" charset="0"/>
              </a:rPr>
              <a:t>200 Taught PG (masters students)</a:t>
            </a:r>
          </a:p>
          <a:p>
            <a:pPr marL="914400" lvl="1">
              <a:spcBef>
                <a:spcPct val="0"/>
              </a:spcBef>
              <a:buFont typeface="Arial"/>
              <a:buChar char="•"/>
            </a:pPr>
            <a:r>
              <a:rPr lang="en-GB" sz="2000" dirty="0">
                <a:solidFill>
                  <a:schemeClr val="bg1">
                    <a:lumMod val="10000"/>
                  </a:schemeClr>
                </a:solidFill>
                <a:latin typeface="Arial" charset="0"/>
                <a:ea typeface="MS PGothic" charset="0"/>
              </a:rPr>
              <a:t>330 Research PG</a:t>
            </a:r>
          </a:p>
          <a:p>
            <a:pPr marL="0" indent="342900"/>
            <a:endParaRPr lang="en-GB" sz="2400" dirty="0">
              <a:solidFill>
                <a:schemeClr val="bg1">
                  <a:lumMod val="10000"/>
                </a:schemeClr>
              </a:solidFill>
              <a:latin typeface="Arial" charset="0"/>
              <a:ea typeface="MS PGothic" charset="0"/>
            </a:endParaRPr>
          </a:p>
          <a:p>
            <a:pPr lvl="1" indent="0">
              <a:spcBef>
                <a:spcPct val="0"/>
              </a:spcBef>
            </a:pPr>
            <a:endParaRPr lang="en-GB" dirty="0">
              <a:solidFill>
                <a:schemeClr val="bg1">
                  <a:lumMod val="10000"/>
                </a:schemeClr>
              </a:solidFill>
              <a:latin typeface="Arial" charset="0"/>
              <a:ea typeface="MS PGothic" charset="0"/>
            </a:endParaRPr>
          </a:p>
          <a:p>
            <a:pPr lvl="1" indent="0">
              <a:spcBef>
                <a:spcPct val="0"/>
              </a:spcBef>
            </a:pPr>
            <a:endParaRPr lang="en-GB" dirty="0">
              <a:solidFill>
                <a:schemeClr val="bg1">
                  <a:lumMod val="10000"/>
                </a:schemeClr>
              </a:solidFill>
              <a:latin typeface="Arial" charset="0"/>
              <a:ea typeface="MS PGothic" charset="0"/>
            </a:endParaRPr>
          </a:p>
        </p:txBody>
      </p:sp>
      <p:sp>
        <p:nvSpPr>
          <p:cNvPr id="7171" name="Content Placeholder 3"/>
          <p:cNvSpPr>
            <a:spLocks noGrp="1"/>
          </p:cNvSpPr>
          <p:nvPr>
            <p:ph sz="half" idx="2"/>
          </p:nvPr>
        </p:nvSpPr>
        <p:spPr>
          <a:xfrm>
            <a:off x="7118373" y="592807"/>
            <a:ext cx="4824536" cy="4364993"/>
          </a:xfrm>
        </p:spPr>
        <p:txBody>
          <a:bodyPr/>
          <a:lstStyle/>
          <a:p>
            <a:pPr marL="114300">
              <a:spcBef>
                <a:spcPts val="0"/>
              </a:spcBef>
              <a:buFont typeface="Arial"/>
              <a:buChar char="•"/>
              <a:defRPr/>
            </a:pPr>
            <a:r>
              <a:rPr lang="en-US">
                <a:solidFill>
                  <a:srgbClr val="C04700"/>
                </a:solidFill>
              </a:rPr>
              <a:t>Light</a:t>
            </a:r>
          </a:p>
          <a:p>
            <a:pPr marL="114300">
              <a:spcBef>
                <a:spcPts val="0"/>
              </a:spcBef>
              <a:buFont typeface="Arial"/>
              <a:buChar char="•"/>
              <a:defRPr/>
            </a:pPr>
            <a:r>
              <a:rPr lang="en-US">
                <a:solidFill>
                  <a:schemeClr val="accent1">
                    <a:lumMod val="50000"/>
                  </a:schemeClr>
                </a:solidFill>
              </a:rPr>
              <a:t>Matter</a:t>
            </a:r>
          </a:p>
          <a:p>
            <a:pPr marL="114300">
              <a:spcBef>
                <a:spcPts val="0"/>
              </a:spcBef>
              <a:buFont typeface="Arial"/>
              <a:buChar char="•"/>
              <a:defRPr/>
            </a:pPr>
            <a:r>
              <a:rPr lang="en-US">
                <a:solidFill>
                  <a:srgbClr val="0070C0"/>
                </a:solidFill>
              </a:rPr>
              <a:t>Particles</a:t>
            </a:r>
          </a:p>
          <a:p>
            <a:pPr marL="571500" lvl="1" indent="-342900">
              <a:spcBef>
                <a:spcPts val="0"/>
              </a:spcBef>
              <a:buFont typeface="Wingdings" panose="05000000000000000000" pitchFamily="2" charset="2"/>
              <a:buChar char="§"/>
              <a:defRPr/>
            </a:pPr>
            <a:r>
              <a:rPr lang="en-US">
                <a:solidFill>
                  <a:srgbClr val="0070C0"/>
                </a:solidFill>
              </a:rPr>
              <a:t>High Energy Physics</a:t>
            </a:r>
          </a:p>
          <a:p>
            <a:pPr marL="114300">
              <a:spcBef>
                <a:spcPts val="0"/>
              </a:spcBef>
              <a:buFont typeface="Arial"/>
              <a:buChar char="•"/>
              <a:defRPr/>
            </a:pPr>
            <a:r>
              <a:rPr lang="en-US">
                <a:solidFill>
                  <a:srgbClr val="002060"/>
                </a:solidFill>
                <a:cs typeface="Calibri"/>
              </a:rPr>
              <a:t>Space, Plasma and Climate</a:t>
            </a:r>
            <a:endParaRPr lang="en-US">
              <a:solidFill>
                <a:srgbClr val="002060"/>
              </a:solidFill>
            </a:endParaRPr>
          </a:p>
          <a:p>
            <a:pPr marL="571500" lvl="1" indent="-342900">
              <a:spcBef>
                <a:spcPts val="0"/>
              </a:spcBef>
              <a:buFont typeface="Wingdings" panose="05000000000000000000" pitchFamily="2" charset="2"/>
              <a:buChar char="§"/>
              <a:defRPr/>
            </a:pPr>
            <a:r>
              <a:rPr lang="en-US">
                <a:solidFill>
                  <a:srgbClr val="002060"/>
                </a:solidFill>
              </a:rPr>
              <a:t>Space and Atmospheric Physics</a:t>
            </a:r>
          </a:p>
          <a:p>
            <a:pPr marL="571500" lvl="1" indent="-342900">
              <a:spcBef>
                <a:spcPts val="0"/>
              </a:spcBef>
              <a:buFont typeface="Wingdings" panose="05000000000000000000" pitchFamily="2" charset="2"/>
              <a:buChar char="§"/>
              <a:defRPr/>
            </a:pPr>
            <a:r>
              <a:rPr lang="en-US">
                <a:solidFill>
                  <a:srgbClr val="002060"/>
                </a:solidFill>
              </a:rPr>
              <a:t>Plasma Physics</a:t>
            </a:r>
            <a:endParaRPr lang="en-US" sz="2000">
              <a:solidFill>
                <a:srgbClr val="002060"/>
              </a:solidFill>
            </a:endParaRPr>
          </a:p>
          <a:p>
            <a:pPr marL="114300">
              <a:spcBef>
                <a:spcPts val="0"/>
              </a:spcBef>
              <a:buFont typeface="Arial"/>
              <a:buChar char="•"/>
              <a:defRPr/>
            </a:pPr>
            <a:r>
              <a:rPr lang="en-US">
                <a:solidFill>
                  <a:srgbClr val="0070C0"/>
                </a:solidFill>
              </a:rPr>
              <a:t>Universe</a:t>
            </a:r>
          </a:p>
          <a:p>
            <a:pPr marL="571500" lvl="1" indent="-342900">
              <a:spcBef>
                <a:spcPts val="0"/>
              </a:spcBef>
              <a:buFont typeface="Wingdings" panose="05000000000000000000" pitchFamily="2" charset="2"/>
              <a:buChar char="§"/>
              <a:defRPr/>
            </a:pPr>
            <a:r>
              <a:rPr lang="en-US">
                <a:solidFill>
                  <a:srgbClr val="0070C0"/>
                </a:solidFill>
              </a:rPr>
              <a:t>Astrophysics</a:t>
            </a:r>
          </a:p>
          <a:p>
            <a:pPr marL="571500" lvl="1" indent="-342900">
              <a:spcBef>
                <a:spcPts val="0"/>
              </a:spcBef>
              <a:buFont typeface="Wingdings" panose="05000000000000000000" pitchFamily="2" charset="2"/>
              <a:buChar char="§"/>
              <a:defRPr/>
            </a:pPr>
            <a:r>
              <a:rPr lang="en-US">
                <a:solidFill>
                  <a:srgbClr val="0070C0"/>
                </a:solidFill>
              </a:rPr>
              <a:t>Theoretical Physics</a:t>
            </a:r>
          </a:p>
          <a:p>
            <a:pPr marL="0" indent="0">
              <a:spcBef>
                <a:spcPts val="432"/>
              </a:spcBef>
              <a:defRPr/>
            </a:pPr>
            <a:endParaRPr lang="en-US" sz="2000">
              <a:solidFill>
                <a:srgbClr val="002060"/>
              </a:solidFill>
            </a:endParaRPr>
          </a:p>
        </p:txBody>
      </p:sp>
      <p:sp>
        <p:nvSpPr>
          <p:cNvPr id="2" name="TextBox 1">
            <a:extLst>
              <a:ext uri="{FF2B5EF4-FFF2-40B4-BE49-F238E27FC236}">
                <a16:creationId xmlns:a16="http://schemas.microsoft.com/office/drawing/2014/main" id="{15114A26-2D11-4175-A7C2-AFE32B04CA87}"/>
              </a:ext>
            </a:extLst>
          </p:cNvPr>
          <p:cNvSpPr txBox="1"/>
          <p:nvPr/>
        </p:nvSpPr>
        <p:spPr>
          <a:xfrm>
            <a:off x="279035" y="3242592"/>
            <a:ext cx="3578993" cy="646331"/>
          </a:xfrm>
          <a:prstGeom prst="rect">
            <a:avLst/>
          </a:prstGeom>
          <a:noFill/>
        </p:spPr>
        <p:txBody>
          <a:bodyPr wrap="none" rtlCol="0">
            <a:spAutoFit/>
          </a:bodyPr>
          <a:lstStyle/>
          <a:p>
            <a:r>
              <a:rPr lang="en-GB" sz="1800" b="1" i="0" dirty="0">
                <a:solidFill>
                  <a:srgbClr val="161515"/>
                </a:solidFill>
                <a:effectLst/>
                <a:latin typeface="+mn-lt"/>
              </a:rPr>
              <a:t>Professor Stefan </a:t>
            </a:r>
            <a:r>
              <a:rPr lang="en-GB" sz="1800" b="1" i="0" dirty="0" err="1">
                <a:solidFill>
                  <a:srgbClr val="161515"/>
                </a:solidFill>
                <a:effectLst/>
                <a:latin typeface="+mn-lt"/>
              </a:rPr>
              <a:t>Söldner</a:t>
            </a:r>
            <a:r>
              <a:rPr lang="en-GB" sz="1800" b="1" i="0" dirty="0">
                <a:solidFill>
                  <a:srgbClr val="161515"/>
                </a:solidFill>
                <a:effectLst/>
                <a:latin typeface="+mn-lt"/>
              </a:rPr>
              <a:t>-Rembold</a:t>
            </a:r>
            <a:br>
              <a:rPr lang="en-GB" sz="1800" b="1" i="0" dirty="0">
                <a:solidFill>
                  <a:srgbClr val="161515"/>
                </a:solidFill>
                <a:effectLst/>
                <a:latin typeface="+mn-lt"/>
              </a:rPr>
            </a:br>
            <a:r>
              <a:rPr lang="en-GB" sz="1800" b="0" i="0" dirty="0">
                <a:solidFill>
                  <a:srgbClr val="161515"/>
                </a:solidFill>
                <a:effectLst/>
                <a:latin typeface="+mn-lt"/>
              </a:rPr>
              <a:t>Head of Department</a:t>
            </a:r>
            <a:endParaRPr lang="en-GB" sz="1800" dirty="0">
              <a:latin typeface="+mn-lt"/>
            </a:endParaRPr>
          </a:p>
        </p:txBody>
      </p:sp>
      <p:sp>
        <p:nvSpPr>
          <p:cNvPr id="4" name="TextBox 3">
            <a:extLst>
              <a:ext uri="{FF2B5EF4-FFF2-40B4-BE49-F238E27FC236}">
                <a16:creationId xmlns:a16="http://schemas.microsoft.com/office/drawing/2014/main" id="{4E9F7EA5-C7ED-2BAB-3EFA-A7266A52F974}"/>
              </a:ext>
            </a:extLst>
          </p:cNvPr>
          <p:cNvSpPr txBox="1"/>
          <p:nvPr/>
        </p:nvSpPr>
        <p:spPr>
          <a:xfrm>
            <a:off x="3890287" y="3273369"/>
            <a:ext cx="4516692" cy="646331"/>
          </a:xfrm>
          <a:prstGeom prst="rect">
            <a:avLst/>
          </a:prstGeom>
          <a:noFill/>
        </p:spPr>
        <p:txBody>
          <a:bodyPr wrap="square">
            <a:spAutoFit/>
          </a:bodyPr>
          <a:lstStyle/>
          <a:p>
            <a:r>
              <a:rPr lang="en-GB" sz="1800" b="1" i="0" dirty="0">
                <a:solidFill>
                  <a:srgbClr val="161515"/>
                </a:solidFill>
                <a:effectLst/>
                <a:latin typeface="+mn-lt"/>
              </a:rPr>
              <a:t>Professor Carlo </a:t>
            </a:r>
            <a:r>
              <a:rPr lang="en-GB" sz="1800" b="1" i="0" dirty="0" err="1">
                <a:solidFill>
                  <a:srgbClr val="161515"/>
                </a:solidFill>
                <a:effectLst/>
                <a:latin typeface="+mn-lt"/>
              </a:rPr>
              <a:t>Contaldi</a:t>
            </a:r>
            <a:endParaRPr lang="en-GB" sz="1800" b="1" i="0" dirty="0">
              <a:solidFill>
                <a:srgbClr val="161515"/>
              </a:solidFill>
              <a:effectLst/>
              <a:latin typeface="+mn-lt"/>
            </a:endParaRPr>
          </a:p>
          <a:p>
            <a:r>
              <a:rPr lang="en-GB" sz="1800" dirty="0">
                <a:solidFill>
                  <a:srgbClr val="161515"/>
                </a:solidFill>
                <a:latin typeface="+mn-lt"/>
              </a:rPr>
              <a:t>Deputy</a:t>
            </a:r>
            <a:r>
              <a:rPr lang="en-GB" sz="1800" b="1" dirty="0">
                <a:solidFill>
                  <a:srgbClr val="161515"/>
                </a:solidFill>
                <a:latin typeface="+mn-lt"/>
              </a:rPr>
              <a:t> </a:t>
            </a:r>
            <a:r>
              <a:rPr lang="en-GB" sz="1800" b="0" i="0" dirty="0">
                <a:solidFill>
                  <a:srgbClr val="161515"/>
                </a:solidFill>
                <a:effectLst/>
                <a:latin typeface="+mn-lt"/>
              </a:rPr>
              <a:t>Head of Education</a:t>
            </a:r>
            <a:endParaRPr lang="en-GB" sz="1800" dirty="0">
              <a:latin typeface="+mn-lt"/>
            </a:endParaRPr>
          </a:p>
        </p:txBody>
      </p:sp>
      <p:pic>
        <p:nvPicPr>
          <p:cNvPr id="2050" name="Picture 2" descr="Portrait Picture">
            <a:extLst>
              <a:ext uri="{FF2B5EF4-FFF2-40B4-BE49-F238E27FC236}">
                <a16:creationId xmlns:a16="http://schemas.microsoft.com/office/drawing/2014/main" id="{F62C7B98-2BF4-D213-FCCB-520D1125C0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589" y="1113413"/>
            <a:ext cx="1584698" cy="2099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9A6DCDC-086A-A53D-4AAD-6220414664D3}"/>
              </a:ext>
            </a:extLst>
          </p:cNvPr>
          <p:cNvPicPr>
            <a:picLocks noChangeAspect="1"/>
          </p:cNvPicPr>
          <p:nvPr/>
        </p:nvPicPr>
        <p:blipFill>
          <a:blip r:embed="rId4"/>
          <a:stretch>
            <a:fillRect/>
          </a:stretch>
        </p:blipFill>
        <p:spPr>
          <a:xfrm>
            <a:off x="416100" y="1113413"/>
            <a:ext cx="1584698" cy="2089005"/>
          </a:xfrm>
          <a:prstGeom prst="rect">
            <a:avLst/>
          </a:prstGeom>
        </p:spPr>
      </p:pic>
    </p:spTree>
    <p:extLst>
      <p:ext uri="{BB962C8B-B14F-4D97-AF65-F5344CB8AC3E}">
        <p14:creationId xmlns:p14="http://schemas.microsoft.com/office/powerpoint/2010/main" val="124518290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purple text&#10;&#10;Description automatically generated">
            <a:extLst>
              <a:ext uri="{FF2B5EF4-FFF2-40B4-BE49-F238E27FC236}">
                <a16:creationId xmlns:a16="http://schemas.microsoft.com/office/drawing/2014/main" id="{16D8EE1C-9769-BE10-CBB2-7D3D0E205AE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524000" y="536"/>
            <a:ext cx="9144000" cy="6857465"/>
          </a:xfrm>
          <a:prstGeom prst="rect">
            <a:avLst/>
          </a:prstGeom>
        </p:spPr>
      </p:pic>
      <p:sp>
        <p:nvSpPr>
          <p:cNvPr id="15" name="Text Placeholder 14">
            <a:extLst>
              <a:ext uri="{FF2B5EF4-FFF2-40B4-BE49-F238E27FC236}">
                <a16:creationId xmlns:a16="http://schemas.microsoft.com/office/drawing/2014/main" id="{0A881535-E9C2-0781-F324-1A1309954F81}"/>
              </a:ext>
            </a:extLst>
          </p:cNvPr>
          <p:cNvSpPr>
            <a:spLocks noGrp="1"/>
          </p:cNvSpPr>
          <p:nvPr>
            <p:ph type="body" sz="quarter" idx="10"/>
          </p:nvPr>
        </p:nvSpPr>
        <p:spPr/>
        <p:txBody>
          <a:bodyPr/>
          <a:lstStyle/>
          <a:p>
            <a:r>
              <a:rPr lang="en-GB">
                <a:hlinkClick r:id="rId4">
                  <a:extLst>
                    <a:ext uri="{A12FA001-AC4F-418D-AE19-62706E023703}">
                      <ahyp:hlinkClr xmlns:ahyp="http://schemas.microsoft.com/office/drawing/2018/hyperlinkcolor" val="tx"/>
                    </a:ext>
                  </a:extLst>
                </a:hlinkClick>
              </a:rPr>
              <a:t>Attributes and Aspirations​</a:t>
            </a:r>
            <a:endParaRPr lang="en-GB"/>
          </a:p>
        </p:txBody>
      </p:sp>
      <p:pic>
        <p:nvPicPr>
          <p:cNvPr id="3" name="Picture 2">
            <a:extLst>
              <a:ext uri="{FF2B5EF4-FFF2-40B4-BE49-F238E27FC236}">
                <a16:creationId xmlns:a16="http://schemas.microsoft.com/office/drawing/2014/main" id="{2CF9FE79-A0A8-4C23-73A1-8DED495BFCA7}"/>
              </a:ext>
            </a:extLst>
          </p:cNvPr>
          <p:cNvPicPr>
            <a:picLocks noChangeAspect="1"/>
          </p:cNvPicPr>
          <p:nvPr/>
        </p:nvPicPr>
        <p:blipFill>
          <a:blip r:embed="rId5"/>
          <a:stretch>
            <a:fillRect/>
          </a:stretch>
        </p:blipFill>
        <p:spPr>
          <a:xfrm>
            <a:off x="8224470" y="50240"/>
            <a:ext cx="1759040" cy="1644735"/>
          </a:xfrm>
          <a:prstGeom prst="rect">
            <a:avLst/>
          </a:prstGeom>
        </p:spPr>
      </p:pic>
      <p:pic>
        <p:nvPicPr>
          <p:cNvPr id="4" name="Picture 3" descr="A logo with a black background&#10;&#10;AI-generated content may be incorrect.">
            <a:extLst>
              <a:ext uri="{FF2B5EF4-FFF2-40B4-BE49-F238E27FC236}">
                <a16:creationId xmlns:a16="http://schemas.microsoft.com/office/drawing/2014/main" id="{C953C354-EBE2-0132-C84F-8B55C6C78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4254" y="2566033"/>
            <a:ext cx="3309256" cy="3309256"/>
          </a:xfrm>
          <a:prstGeom prst="rect">
            <a:avLst/>
          </a:prstGeom>
        </p:spPr>
      </p:pic>
      <p:sp>
        <p:nvSpPr>
          <p:cNvPr id="6" name="Title 1">
            <a:extLst>
              <a:ext uri="{FF2B5EF4-FFF2-40B4-BE49-F238E27FC236}">
                <a16:creationId xmlns:a16="http://schemas.microsoft.com/office/drawing/2014/main" id="{DF4138F3-2CCA-3AA9-4EFA-2EAD8157D0AF}"/>
              </a:ext>
            </a:extLst>
          </p:cNvPr>
          <p:cNvSpPr>
            <a:spLocks noGrp="1"/>
          </p:cNvSpPr>
          <p:nvPr>
            <p:ph type="title"/>
          </p:nvPr>
        </p:nvSpPr>
        <p:spPr>
          <a:xfrm>
            <a:off x="1703510" y="1064518"/>
            <a:ext cx="8280000" cy="630456"/>
          </a:xfrm>
        </p:spPr>
        <p:txBody>
          <a:bodyPr/>
          <a:lstStyle/>
          <a:p>
            <a:r>
              <a:rPr lang="en-GB" sz="3200" dirty="0"/>
              <a:t>Attributes &amp; Aspirations:</a:t>
            </a:r>
            <a:endParaRPr lang="en-GB" dirty="0"/>
          </a:p>
        </p:txBody>
      </p:sp>
      <p:sp>
        <p:nvSpPr>
          <p:cNvPr id="7" name="Content Placeholder 2">
            <a:extLst>
              <a:ext uri="{FF2B5EF4-FFF2-40B4-BE49-F238E27FC236}">
                <a16:creationId xmlns:a16="http://schemas.microsoft.com/office/drawing/2014/main" id="{B2975210-969E-20C4-E8F1-E59B2A0C5E51}"/>
              </a:ext>
            </a:extLst>
          </p:cNvPr>
          <p:cNvSpPr>
            <a:spLocks noGrp="1"/>
          </p:cNvSpPr>
          <p:nvPr>
            <p:ph idx="1"/>
          </p:nvPr>
        </p:nvSpPr>
        <p:spPr>
          <a:xfrm>
            <a:off x="1701664" y="1694975"/>
            <a:ext cx="4972591" cy="4428065"/>
          </a:xfrm>
        </p:spPr>
        <p:txBody>
          <a:bodyPr/>
          <a:lstStyle/>
          <a:p>
            <a:r>
              <a:rPr lang="en-GB" dirty="0"/>
              <a:t>Online course to help you:</a:t>
            </a:r>
          </a:p>
          <a:p>
            <a:endParaRPr lang="en-GB" sz="1000" dirty="0"/>
          </a:p>
          <a:p>
            <a:pPr marL="457200" indent="-457200">
              <a:buFont typeface="Arial" panose="020B0604020202020204" pitchFamily="34" charset="0"/>
              <a:buChar char="•"/>
            </a:pPr>
            <a:r>
              <a:rPr lang="en-GB" dirty="0"/>
              <a:t>Adapt to your studies at Imperial</a:t>
            </a:r>
          </a:p>
          <a:p>
            <a:pPr marL="457200" indent="-457200">
              <a:buFont typeface="Arial" panose="020B0604020202020204" pitchFamily="34" charset="0"/>
              <a:buChar char="•"/>
            </a:pPr>
            <a:r>
              <a:rPr lang="en-GB" dirty="0"/>
              <a:t>Get better grades through reflection and understanding assessment </a:t>
            </a:r>
          </a:p>
          <a:p>
            <a:pPr marL="457200" indent="-457200">
              <a:buFont typeface="Arial" panose="020B0604020202020204" pitchFamily="34" charset="0"/>
              <a:buChar char="•"/>
            </a:pPr>
            <a:r>
              <a:rPr lang="en-GB" dirty="0"/>
              <a:t>Plan for your future</a:t>
            </a:r>
          </a:p>
          <a:p>
            <a:endParaRPr lang="en-GB" sz="1000" dirty="0"/>
          </a:p>
          <a:p>
            <a:r>
              <a:rPr lang="en-GB" dirty="0"/>
              <a:t>Pick and choose units as you need them</a:t>
            </a:r>
          </a:p>
          <a:p>
            <a:endParaRPr lang="en-GB" dirty="0"/>
          </a:p>
          <a:p>
            <a:endParaRPr lang="en-GB" dirty="0"/>
          </a:p>
          <a:p>
            <a:endParaRPr lang="en-GB" dirty="0"/>
          </a:p>
          <a:p>
            <a:pPr marL="457200" indent="-457200">
              <a:buFont typeface="Arial" panose="020B0604020202020204" pitchFamily="34" charset="0"/>
              <a:buChar char="•"/>
            </a:pPr>
            <a:endParaRPr lang="en-GB" sz="700" dirty="0"/>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587509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B806E5-907A-0048-B48F-FBA7E023B518}"/>
              </a:ext>
            </a:extLst>
          </p:cNvPr>
          <p:cNvSpPr/>
          <p:nvPr/>
        </p:nvSpPr>
        <p:spPr>
          <a:xfrm>
            <a:off x="0" y="-73740"/>
            <a:ext cx="12192000" cy="1840895"/>
          </a:xfrm>
          <a:prstGeom prst="rect">
            <a:avLst/>
          </a:prstGeom>
          <a:solidFill>
            <a:srgbClr val="D8EC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43A5D1-CB27-684A-B9C8-5D8D1940FE4B}"/>
              </a:ext>
            </a:extLst>
          </p:cNvPr>
          <p:cNvSpPr>
            <a:spLocks noGrp="1"/>
          </p:cNvSpPr>
          <p:nvPr>
            <p:ph type="ctrTitle"/>
          </p:nvPr>
        </p:nvSpPr>
        <p:spPr>
          <a:xfrm>
            <a:off x="1559950" y="2053011"/>
            <a:ext cx="9144000" cy="1460751"/>
          </a:xfrm>
        </p:spPr>
        <p:txBody>
          <a:bodyPr>
            <a:normAutofit/>
          </a:bodyPr>
          <a:lstStyle/>
          <a:p>
            <a:r>
              <a:rPr lang="en-US" sz="8000" b="1">
                <a:ln w="0">
                  <a:noFill/>
                </a:ln>
                <a:solidFill>
                  <a:srgbClr val="3D8FD0"/>
                </a:solidFill>
                <a:latin typeface="Arial" panose="020B0604020202020204" pitchFamily="34" charset="0"/>
                <a:cs typeface="Arial" panose="020B0604020202020204" pitchFamily="34" charset="0"/>
              </a:rPr>
              <a:t>ICT</a:t>
            </a:r>
          </a:p>
        </p:txBody>
      </p:sp>
      <p:sp>
        <p:nvSpPr>
          <p:cNvPr id="3" name="Subtitle 2">
            <a:extLst>
              <a:ext uri="{FF2B5EF4-FFF2-40B4-BE49-F238E27FC236}">
                <a16:creationId xmlns:a16="http://schemas.microsoft.com/office/drawing/2014/main" id="{201D5FF0-260D-0C4A-B0EB-1136BEB21D25}"/>
              </a:ext>
            </a:extLst>
          </p:cNvPr>
          <p:cNvSpPr>
            <a:spLocks noGrp="1"/>
          </p:cNvSpPr>
          <p:nvPr>
            <p:ph type="subTitle" idx="1"/>
          </p:nvPr>
        </p:nvSpPr>
        <p:spPr>
          <a:xfrm>
            <a:off x="1732501" y="4401860"/>
            <a:ext cx="10018482" cy="2247278"/>
          </a:xfrm>
        </p:spPr>
        <p:txBody>
          <a:bodyPr vert="horz" lIns="91440" tIns="45720" rIns="91440" bIns="45720" rtlCol="0" anchor="t">
            <a:normAutofit/>
          </a:bodyPr>
          <a:lstStyle/>
          <a:p>
            <a:endParaRPr lang="en-GB" sz="1800" u="sng">
              <a:solidFill>
                <a:srgbClr val="0563C1"/>
              </a:solidFill>
              <a:effectLst/>
              <a:latin typeface="Calibri" panose="020F0502020204030204" pitchFamily="34" charset="0"/>
              <a:ea typeface="Calibri" panose="020F0502020204030204" pitchFamily="34" charset="0"/>
              <a:hlinkClick r:id="rId2"/>
            </a:endParaRPr>
          </a:p>
          <a:p>
            <a:r>
              <a:rPr lang="en-GB" sz="2500" u="sng">
                <a:solidFill>
                  <a:srgbClr val="0563C1"/>
                </a:solidFill>
                <a:effectLst/>
                <a:latin typeface="Calibri" panose="020F0502020204030204" pitchFamily="34" charset="0"/>
                <a:ea typeface="Calibri" panose="020F0502020204030204" pitchFamily="34" charset="0"/>
                <a:hlinkClick r:id="rId2"/>
              </a:rPr>
              <a:t>https://www.imperial.ac.uk/admin-services/ict/new-to-imperial/students/</a:t>
            </a:r>
            <a:endParaRPr lang="en-GB" sz="2500">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67ADCA95-1A01-6548-99BA-9CE3781685A9}"/>
              </a:ext>
            </a:extLst>
          </p:cNvPr>
          <p:cNvSpPr/>
          <p:nvPr/>
        </p:nvSpPr>
        <p:spPr>
          <a:xfrm>
            <a:off x="0" y="3893907"/>
            <a:ext cx="12192000" cy="507952"/>
          </a:xfrm>
          <a:prstGeom prst="rect">
            <a:avLst/>
          </a:prstGeom>
          <a:solidFill>
            <a:srgbClr val="3D8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8A1E0658-B181-5E4B-A180-44F2C591613C}"/>
              </a:ext>
            </a:extLst>
          </p:cNvPr>
          <p:cNvSpPr txBox="1"/>
          <p:nvPr/>
        </p:nvSpPr>
        <p:spPr>
          <a:xfrm>
            <a:off x="441017" y="5810011"/>
            <a:ext cx="205002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D8FD0"/>
                </a:solidFill>
                <a:effectLst/>
                <a:uLnTx/>
                <a:uFillTx/>
                <a:latin typeface="Arial" panose="020B0604020202020204" pitchFamily="34" charset="0"/>
                <a:ea typeface="+mn-ea"/>
                <a:cs typeface="Arial" panose="020B0604020202020204" pitchFamily="34" charset="0"/>
              </a:rPr>
              <a:t>I</a:t>
            </a:r>
            <a:r>
              <a:rPr kumimoji="0" lang="en-US" sz="1800" b="0" i="0" u="none" strike="noStrike" kern="1200" cap="none" spc="0" normalizeH="0" baseline="0" noProof="0">
                <a:ln>
                  <a:noFill/>
                </a:ln>
                <a:solidFill>
                  <a:srgbClr val="3D8FD0"/>
                </a:solidFill>
                <a:effectLst/>
                <a:uLnTx/>
                <a:uFillTx/>
                <a:latin typeface="Arial" panose="020B0604020202020204" pitchFamily="34" charset="0"/>
                <a:ea typeface="+mn-ea"/>
                <a:cs typeface="Arial" panose="020B0604020202020204" pitchFamily="34" charset="0"/>
              </a:rPr>
              <a:t>nformation</a:t>
            </a:r>
            <a:br>
              <a:rPr kumimoji="0" lang="en-US" sz="1800" b="0" i="0" u="none" strike="noStrike" kern="1200" cap="none" spc="0" normalizeH="0" baseline="0" noProof="0">
                <a:ln>
                  <a:noFill/>
                </a:ln>
                <a:solidFill>
                  <a:srgbClr val="3D8FD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a:ln>
                  <a:noFill/>
                </a:ln>
                <a:solidFill>
                  <a:srgbClr val="3D8FD0"/>
                </a:solidFill>
                <a:effectLst/>
                <a:uLnTx/>
                <a:uFillTx/>
                <a:latin typeface="Arial" panose="020B0604020202020204" pitchFamily="34" charset="0"/>
                <a:ea typeface="+mn-ea"/>
                <a:cs typeface="Arial" panose="020B0604020202020204" pitchFamily="34" charset="0"/>
              </a:rPr>
              <a:t>C</a:t>
            </a:r>
            <a:r>
              <a:rPr kumimoji="0" lang="en-US" sz="1800" b="0" i="0" u="none" strike="noStrike" kern="1200" cap="none" spc="0" normalizeH="0" baseline="0" noProof="0">
                <a:ln>
                  <a:noFill/>
                </a:ln>
                <a:solidFill>
                  <a:srgbClr val="3D8FD0"/>
                </a:solidFill>
                <a:effectLst/>
                <a:uLnTx/>
                <a:uFillTx/>
                <a:latin typeface="Arial" panose="020B0604020202020204" pitchFamily="34" charset="0"/>
                <a:ea typeface="+mn-ea"/>
                <a:cs typeface="Arial" panose="020B0604020202020204" pitchFamily="34" charset="0"/>
              </a:rPr>
              <a:t>ommunication </a:t>
            </a:r>
            <a:br>
              <a:rPr kumimoji="0" lang="en-US" sz="1800" b="0" i="0" u="none" strike="noStrike" kern="1200" cap="none" spc="0" normalizeH="0" baseline="0" noProof="0">
                <a:ln>
                  <a:noFill/>
                </a:ln>
                <a:solidFill>
                  <a:srgbClr val="3D8FD0"/>
                </a:solidFill>
                <a:effectLst/>
                <a:uLnTx/>
                <a:uFillTx/>
                <a:latin typeface="Arial" panose="020B0604020202020204" pitchFamily="34" charset="0"/>
                <a:ea typeface="+mn-ea"/>
                <a:cs typeface="Arial" panose="020B0604020202020204" pitchFamily="34" charset="0"/>
              </a:rPr>
            </a:br>
            <a:r>
              <a:rPr kumimoji="0" lang="en-US" sz="1800" b="1" i="0" u="none" strike="noStrike" kern="1200" cap="none" spc="0" normalizeH="0" baseline="0" noProof="0">
                <a:ln>
                  <a:noFill/>
                </a:ln>
                <a:solidFill>
                  <a:srgbClr val="3D8FD0"/>
                </a:solidFill>
                <a:effectLst/>
                <a:uLnTx/>
                <a:uFillTx/>
                <a:latin typeface="Arial" panose="020B0604020202020204" pitchFamily="34" charset="0"/>
                <a:ea typeface="+mn-ea"/>
                <a:cs typeface="Arial" panose="020B0604020202020204" pitchFamily="34" charset="0"/>
              </a:rPr>
              <a:t>T</a:t>
            </a:r>
            <a:r>
              <a:rPr kumimoji="0" lang="en-US" sz="1800" b="0" i="0" u="none" strike="noStrike" kern="1200" cap="none" spc="0" normalizeH="0" baseline="0" noProof="0">
                <a:ln>
                  <a:noFill/>
                </a:ln>
                <a:solidFill>
                  <a:srgbClr val="3D8FD0"/>
                </a:solidFill>
                <a:effectLst/>
                <a:uLnTx/>
                <a:uFillTx/>
                <a:latin typeface="Arial" panose="020B0604020202020204" pitchFamily="34" charset="0"/>
                <a:ea typeface="+mn-ea"/>
                <a:cs typeface="Arial" panose="020B0604020202020204" pitchFamily="34" charset="0"/>
              </a:rPr>
              <a:t>echnologies</a:t>
            </a:r>
          </a:p>
        </p:txBody>
      </p:sp>
      <p:pic>
        <p:nvPicPr>
          <p:cNvPr id="1026" name="Picture 2">
            <a:extLst>
              <a:ext uri="{FF2B5EF4-FFF2-40B4-BE49-F238E27FC236}">
                <a16:creationId xmlns:a16="http://schemas.microsoft.com/office/drawing/2014/main" id="{2E57BF62-D9B7-4D2B-B46B-8D95E9BC6F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3" y="4763"/>
            <a:ext cx="21621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7399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D1EA232A-99F9-4C2A-A0D2-8FD5F30D003B}"/>
              </a:ext>
            </a:extLst>
          </p:cNvPr>
          <p:cNvGraphicFramePr>
            <a:graphicFrameLocks noGrp="1"/>
          </p:cNvGraphicFramePr>
          <p:nvPr>
            <p:extLst>
              <p:ext uri="{D42A27DB-BD31-4B8C-83A1-F6EECF244321}">
                <p14:modId xmlns:p14="http://schemas.microsoft.com/office/powerpoint/2010/main" val="2957626948"/>
              </p:ext>
            </p:extLst>
          </p:nvPr>
        </p:nvGraphicFramePr>
        <p:xfrm>
          <a:off x="231494" y="448574"/>
          <a:ext cx="9652391" cy="6190426"/>
        </p:xfrm>
        <a:graphic>
          <a:graphicData uri="http://schemas.openxmlformats.org/drawingml/2006/table">
            <a:tbl>
              <a:tblPr/>
              <a:tblGrid>
                <a:gridCol w="2440269">
                  <a:extLst>
                    <a:ext uri="{9D8B030D-6E8A-4147-A177-3AD203B41FA5}">
                      <a16:colId xmlns:a16="http://schemas.microsoft.com/office/drawing/2014/main" val="1082063648"/>
                    </a:ext>
                  </a:extLst>
                </a:gridCol>
                <a:gridCol w="1273559">
                  <a:extLst>
                    <a:ext uri="{9D8B030D-6E8A-4147-A177-3AD203B41FA5}">
                      <a16:colId xmlns:a16="http://schemas.microsoft.com/office/drawing/2014/main" val="994623804"/>
                    </a:ext>
                  </a:extLst>
                </a:gridCol>
                <a:gridCol w="2936652">
                  <a:extLst>
                    <a:ext uri="{9D8B030D-6E8A-4147-A177-3AD203B41FA5}">
                      <a16:colId xmlns:a16="http://schemas.microsoft.com/office/drawing/2014/main" val="4269949479"/>
                    </a:ext>
                  </a:extLst>
                </a:gridCol>
                <a:gridCol w="3001911">
                  <a:extLst>
                    <a:ext uri="{9D8B030D-6E8A-4147-A177-3AD203B41FA5}">
                      <a16:colId xmlns:a16="http://schemas.microsoft.com/office/drawing/2014/main" val="3280303588"/>
                    </a:ext>
                  </a:extLst>
                </a:gridCol>
              </a:tblGrid>
              <a:tr h="612371">
                <a:tc>
                  <a:txBody>
                    <a:bodyPr/>
                    <a:lstStyle/>
                    <a:p>
                      <a:pPr marL="69850" marR="160655" eaLnBrk="0" hangingPunct="0">
                        <a:lnSpc>
                          <a:spcPct val="107000"/>
                        </a:lnSpc>
                      </a:pPr>
                      <a:r>
                        <a:rPr lang="en-GB" sz="1400" dirty="0">
                          <a:solidFill>
                            <a:srgbClr val="0000FF"/>
                          </a:solidFill>
                          <a:effectLst/>
                          <a:latin typeface="+mj-lt"/>
                          <a:ea typeface="Times New Roman" panose="02020603050405020304" pitchFamily="18" charset="0"/>
                          <a:cs typeface="Times New Roman" panose="02020603050405020304" pitchFamily="18" charset="0"/>
                        </a:rPr>
                        <a:t>Community PG Mentors</a:t>
                      </a: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marR="172720" eaLnBrk="0" hangingPunct="0">
                        <a:lnSpc>
                          <a:spcPct val="107000"/>
                        </a:lnSpc>
                        <a:spcAft>
                          <a:spcPts val="0"/>
                        </a:spcAft>
                      </a:pPr>
                      <a:r>
                        <a:rPr lang="en-GB" sz="1400" u="sng" dirty="0">
                          <a:solidFill>
                            <a:srgbClr val="006FC0"/>
                          </a:solidFill>
                          <a:effectLst/>
                          <a:latin typeface="+mj-lt"/>
                          <a:ea typeface="Times New Roman" panose="02020603050405020304" pitchFamily="18" charset="0"/>
                          <a:cs typeface="Times New Roman" panose="02020603050405020304" pitchFamily="18" charset="0"/>
                          <a:hlinkClick r:id="rId2"/>
                        </a:rPr>
                        <a:t>https://www.imperial.ac.uk/physics/students/current-students/postgraduate-research/contacts-and-mentors/academic-staff-contacts/</a:t>
                      </a:r>
                      <a:endParaRPr lang="en-GB" sz="1400" u="sng" dirty="0">
                        <a:solidFill>
                          <a:srgbClr val="006FC0"/>
                        </a:solidFill>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67945" marR="440690"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Safety, academic and personal issues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7934668"/>
                  </a:ext>
                </a:extLst>
              </a:tr>
              <a:tr h="819550">
                <a:tc>
                  <a:txBody>
                    <a:bodyPr/>
                    <a:lstStyle/>
                    <a:p>
                      <a:pPr marL="69850" marR="160655" eaLnBrk="0" hangingPunct="0">
                        <a:lnSpc>
                          <a:spcPct val="107000"/>
                        </a:lnSpc>
                      </a:pPr>
                      <a:r>
                        <a:rPr lang="en-GB" sz="1400" dirty="0">
                          <a:solidFill>
                            <a:srgbClr val="0000FF"/>
                          </a:solidFill>
                          <a:effectLst/>
                          <a:latin typeface="+mj-lt"/>
                          <a:ea typeface="Times New Roman" panose="02020603050405020304" pitchFamily="18" charset="0"/>
                          <a:cs typeface="Times New Roman" panose="02020603050405020304" pitchFamily="18" charset="0"/>
                        </a:rPr>
                        <a:t>Research community PG committee representatives</a:t>
                      </a: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marR="172720" eaLnBrk="0" hangingPunct="0">
                        <a:lnSpc>
                          <a:spcPct val="107000"/>
                        </a:lnSpc>
                        <a:spcAft>
                          <a:spcPts val="0"/>
                        </a:spcAft>
                      </a:pPr>
                      <a:r>
                        <a:rPr lang="en-GB" sz="1400" u="sng" dirty="0">
                          <a:solidFill>
                            <a:srgbClr val="006FC0"/>
                          </a:solidFill>
                          <a:effectLst/>
                          <a:latin typeface="+mj-lt"/>
                          <a:ea typeface="Times New Roman" panose="02020603050405020304" pitchFamily="18" charset="0"/>
                          <a:cs typeface="Times New Roman" panose="02020603050405020304" pitchFamily="18" charset="0"/>
                        </a:rPr>
                        <a:t>https://www.imperial.ac.uk/physics/students/current-students/postgraduate-research/contacts-and-mentors/</a:t>
                      </a:r>
                      <a:r>
                        <a:rPr lang="en-GB" sz="1400" u="sng" dirty="0">
                          <a:solidFill>
                            <a:srgbClr val="006FC0"/>
                          </a:solidFill>
                          <a:effectLst/>
                          <a:latin typeface="+mj-lt"/>
                          <a:ea typeface="Times New Roman" panose="02020603050405020304" pitchFamily="18" charset="0"/>
                          <a:cs typeface="Times New Roman" panose="02020603050405020304" pitchFamily="18" charset="0"/>
                          <a:hlinkClick r:id="rId3"/>
                        </a:rPr>
                        <a:t>research-group-committee-reps-and-coordinators</a:t>
                      </a:r>
                      <a:r>
                        <a:rPr lang="en-GB" sz="1400" u="sng" dirty="0">
                          <a:solidFill>
                            <a:srgbClr val="006FC0"/>
                          </a:solidFill>
                          <a:effectLst/>
                          <a:latin typeface="+mj-lt"/>
                          <a:ea typeface="Times New Roman" panose="02020603050405020304" pitchFamily="18" charset="0"/>
                          <a:cs typeface="Times New Roman" panose="02020603050405020304" pitchFamily="18" charset="0"/>
                        </a:rPr>
                        <a:t>/</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67945" marR="440690"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PG feedback to department, common issues, social events.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7944206"/>
                  </a:ext>
                </a:extLst>
              </a:tr>
              <a:tr h="642926">
                <a:tc>
                  <a:txBody>
                    <a:bodyPr/>
                    <a:lstStyle/>
                    <a:p>
                      <a:pPr marL="69850" eaLnBrk="0" hangingPunct="0">
                        <a:lnSpc>
                          <a:spcPts val="1340"/>
                        </a:lnSpc>
                      </a:pPr>
                      <a:r>
                        <a:rPr lang="en-GB" sz="1400" dirty="0">
                          <a:solidFill>
                            <a:srgbClr val="0000FF"/>
                          </a:solidFill>
                          <a:effectLst/>
                          <a:latin typeface="+mj-lt"/>
                          <a:ea typeface="Times New Roman" panose="02020603050405020304" pitchFamily="18" charset="0"/>
                          <a:cs typeface="Times New Roman" panose="02020603050405020304" pitchFamily="18" charset="0"/>
                        </a:rPr>
                        <a:t>PGR Senior Tutor</a:t>
                      </a: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marR="1819275" defTabSz="1119188" eaLnBrk="0" hangingPunct="0">
                        <a:lnSpc>
                          <a:spcPct val="107000"/>
                        </a:lnSpc>
                        <a:spcAft>
                          <a:spcPts val="0"/>
                        </a:spcAft>
                        <a:tabLst/>
                      </a:pPr>
                      <a:r>
                        <a:rPr lang="en-GB" sz="1400" dirty="0">
                          <a:effectLst/>
                          <a:latin typeface="+mj-lt"/>
                          <a:ea typeface="Times New Roman" panose="02020603050405020304" pitchFamily="18" charset="0"/>
                          <a:cs typeface="Times New Roman" panose="02020603050405020304" pitchFamily="18" charset="0"/>
                        </a:rPr>
                        <a:t>Jerry Chittenden</a:t>
                      </a:r>
                    </a:p>
                    <a:p>
                      <a:pPr marL="67945" marR="1819275" defTabSz="1119188" eaLnBrk="0" hangingPunct="0">
                        <a:lnSpc>
                          <a:spcPct val="107000"/>
                        </a:lnSpc>
                        <a:spcAft>
                          <a:spcPts val="0"/>
                        </a:spcAft>
                        <a:tabLst/>
                      </a:pPr>
                      <a:r>
                        <a:rPr lang="en-GB" sz="1400" u="sng" dirty="0">
                          <a:solidFill>
                            <a:srgbClr val="0000FF"/>
                          </a:solidFill>
                          <a:effectLst/>
                          <a:latin typeface="+mj-lt"/>
                          <a:ea typeface="Times New Roman" panose="02020603050405020304" pitchFamily="18" charset="0"/>
                          <a:cs typeface="Times New Roman" panose="02020603050405020304" pitchFamily="18" charset="0"/>
                          <a:hlinkClick r:id="rId4"/>
                        </a:rPr>
                        <a:t>j.chittenden@imperial.ac.uk</a:t>
                      </a:r>
                      <a:endParaRPr lang="en-GB" sz="1400" u="sng" dirty="0">
                        <a:solidFill>
                          <a:srgbClr val="0000FF"/>
                        </a:solidFill>
                        <a:effectLst/>
                        <a:latin typeface="+mj-lt"/>
                        <a:ea typeface="Times New Roman" panose="02020603050405020304" pitchFamily="18" charset="0"/>
                        <a:cs typeface="Times New Roman" panose="02020603050405020304" pitchFamily="18" charset="0"/>
                      </a:endParaRPr>
                    </a:p>
                    <a:p>
                      <a:pPr marL="67945" marR="1819275" defTabSz="896938" eaLnBrk="0" hangingPunct="0">
                        <a:lnSpc>
                          <a:spcPct val="107000"/>
                        </a:lnSpc>
                        <a:spcAft>
                          <a:spcPts val="0"/>
                        </a:spcAft>
                        <a:tabLst/>
                      </a:pPr>
                      <a:r>
                        <a:rPr lang="en-GB" sz="1400" dirty="0">
                          <a:solidFill>
                            <a:srgbClr val="000000"/>
                          </a:solidFill>
                          <a:effectLst/>
                          <a:latin typeface="+mj-lt"/>
                          <a:ea typeface="Times New Roman" panose="02020603050405020304" pitchFamily="18" charset="0"/>
                          <a:cs typeface="Times New Roman" panose="02020603050405020304" pitchFamily="18" charset="0"/>
                        </a:rPr>
                        <a:t>Blackett 744</a:t>
                      </a: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67945" marR="200025"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Pastoral care of students, supervisor/student issues, mental health issues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5531081"/>
                  </a:ext>
                </a:extLst>
              </a:tr>
              <a:tr h="819550">
                <a:tc>
                  <a:txBody>
                    <a:bodyPr/>
                    <a:lstStyle/>
                    <a:p>
                      <a:pPr marL="69850" marR="415925" eaLnBrk="0" hangingPunct="0">
                        <a:lnSpc>
                          <a:spcPct val="107000"/>
                        </a:lnSpc>
                      </a:pPr>
                      <a:r>
                        <a:rPr lang="en-GB" sz="1400" dirty="0">
                          <a:solidFill>
                            <a:srgbClr val="0000FF"/>
                          </a:solidFill>
                          <a:effectLst/>
                          <a:latin typeface="+mj-lt"/>
                          <a:ea typeface="Times New Roman" panose="02020603050405020304" pitchFamily="18" charset="0"/>
                          <a:cs typeface="Times New Roman" panose="02020603050405020304" pitchFamily="18" charset="0"/>
                        </a:rPr>
                        <a:t>Student Wellbeing Adviser</a:t>
                      </a: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marR="1842135" algn="l"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Ella Robson </a:t>
                      </a:r>
                      <a:r>
                        <a:rPr lang="en-GB" sz="1400" u="sng" dirty="0">
                          <a:solidFill>
                            <a:srgbClr val="0000FF"/>
                          </a:solidFill>
                          <a:effectLst/>
                          <a:latin typeface="+mj-lt"/>
                          <a:ea typeface="Times New Roman" panose="02020603050405020304" pitchFamily="18" charset="0"/>
                          <a:cs typeface="Times New Roman" panose="02020603050405020304" pitchFamily="18" charset="0"/>
                        </a:rPr>
                        <a:t>fonsstudentwellbeing@imperial.ac.uk</a:t>
                      </a:r>
                      <a:endParaRPr lang="en-GB" sz="1400" dirty="0">
                        <a:solidFill>
                          <a:srgbClr val="0000FF"/>
                        </a:solidFill>
                        <a:effectLst/>
                        <a:latin typeface="+mj-lt"/>
                        <a:ea typeface="Times New Roman" panose="02020603050405020304" pitchFamily="18" charset="0"/>
                        <a:cs typeface="Times New Roman" panose="02020603050405020304" pitchFamily="18" charset="0"/>
                      </a:endParaRPr>
                    </a:p>
                    <a:p>
                      <a:pPr marL="67945" marR="1842135" algn="l" eaLnBrk="0" hangingPunct="0">
                        <a:lnSpc>
                          <a:spcPct val="107000"/>
                        </a:lnSpc>
                        <a:spcAft>
                          <a:spcPts val="0"/>
                        </a:spcAft>
                      </a:pP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67945" marR="138430"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Confidential one-to-one guidance to discuss your concerns and agree next steps, helping you to manage your wellbeing during your time at Imperial</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6203688"/>
                  </a:ext>
                </a:extLst>
              </a:tr>
              <a:tr h="612371">
                <a:tc>
                  <a:txBody>
                    <a:bodyPr/>
                    <a:lstStyle/>
                    <a:p>
                      <a:pPr marL="69850" eaLnBrk="0" hangingPunct="0">
                        <a:lnSpc>
                          <a:spcPts val="1340"/>
                        </a:lnSpc>
                      </a:pPr>
                      <a:r>
                        <a:rPr lang="en-GB" sz="1400">
                          <a:solidFill>
                            <a:srgbClr val="0000FF"/>
                          </a:solidFill>
                          <a:effectLst/>
                          <a:latin typeface="+mj-lt"/>
                          <a:ea typeface="Times New Roman" panose="02020603050405020304" pitchFamily="18" charset="0"/>
                          <a:cs typeface="Times New Roman" panose="02020603050405020304" pitchFamily="18" charset="0"/>
                        </a:rPr>
                        <a:t>Disabilities Officer</a:t>
                      </a:r>
                      <a:endParaRPr lang="en-GB" sz="140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marR="1130300" eaLnBrk="0" hangingPunct="0">
                        <a:lnSpc>
                          <a:spcPct val="107000"/>
                        </a:lnSpc>
                        <a:spcAft>
                          <a:spcPts val="0"/>
                        </a:spcAft>
                        <a:tabLst>
                          <a:tab pos="0" algn="l"/>
                        </a:tabLst>
                      </a:pPr>
                      <a:r>
                        <a:rPr lang="en-GB" sz="1400" dirty="0" err="1">
                          <a:effectLst/>
                          <a:latin typeface="+mj-lt"/>
                          <a:ea typeface="Times New Roman" panose="02020603050405020304" pitchFamily="18" charset="0"/>
                          <a:cs typeface="Times New Roman" panose="02020603050405020304" pitchFamily="18" charset="0"/>
                        </a:rPr>
                        <a:t>Mery</a:t>
                      </a:r>
                      <a:r>
                        <a:rPr lang="en-GB" sz="1400" dirty="0">
                          <a:effectLst/>
                          <a:latin typeface="+mj-lt"/>
                          <a:ea typeface="Times New Roman" panose="02020603050405020304" pitchFamily="18" charset="0"/>
                          <a:cs typeface="Times New Roman" panose="02020603050405020304" pitchFamily="18" charset="0"/>
                        </a:rPr>
                        <a:t> Fajardo</a:t>
                      </a:r>
                    </a:p>
                    <a:p>
                      <a:pPr marL="67945" marR="1130300" eaLnBrk="0" hangingPunct="0">
                        <a:lnSpc>
                          <a:spcPct val="107000"/>
                        </a:lnSpc>
                        <a:spcAft>
                          <a:spcPts val="0"/>
                        </a:spcAft>
                        <a:tabLst>
                          <a:tab pos="0" algn="l"/>
                        </a:tabLst>
                      </a:pPr>
                      <a:r>
                        <a:rPr lang="en-GB" sz="1400" u="sng" dirty="0">
                          <a:solidFill>
                            <a:srgbClr val="1154CC"/>
                          </a:solidFill>
                          <a:effectLst/>
                          <a:latin typeface="+mj-lt"/>
                          <a:ea typeface="Times New Roman" panose="02020603050405020304" pitchFamily="18" charset="0"/>
                          <a:cs typeface="Times New Roman" panose="02020603050405020304" pitchFamily="18" charset="0"/>
                        </a:rPr>
                        <a:t>m.fajardo@imperial.ac.uk</a:t>
                      </a:r>
                      <a:endParaRPr lang="en-GB" sz="1400" dirty="0">
                        <a:solidFill>
                          <a:srgbClr val="1154CC"/>
                        </a:solidFill>
                        <a:effectLst/>
                        <a:latin typeface="+mj-lt"/>
                        <a:ea typeface="Times New Roman" panose="02020603050405020304" pitchFamily="18" charset="0"/>
                        <a:cs typeface="Times New Roman" panose="02020603050405020304" pitchFamily="18" charset="0"/>
                      </a:endParaRPr>
                    </a:p>
                    <a:p>
                      <a:pPr marL="67945" marR="1130300" eaLnBrk="0" hangingPunct="0">
                        <a:lnSpc>
                          <a:spcPct val="107000"/>
                        </a:lnSpc>
                        <a:spcAft>
                          <a:spcPts val="0"/>
                        </a:spcAft>
                        <a:tabLst>
                          <a:tab pos="2214245" algn="l"/>
                        </a:tabLst>
                      </a:pPr>
                      <a:r>
                        <a:rPr lang="en-GB" sz="1400" dirty="0">
                          <a:solidFill>
                            <a:srgbClr val="000000"/>
                          </a:solidFill>
                          <a:effectLst/>
                          <a:latin typeface="+mj-lt"/>
                          <a:ea typeface="Times New Roman" panose="02020603050405020304" pitchFamily="18" charset="0"/>
                          <a:cs typeface="Times New Roman" panose="02020603050405020304" pitchFamily="18" charset="0"/>
                        </a:rPr>
                        <a:t>Blackett 306</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67945" marR="384810"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Disabilities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2362243"/>
                  </a:ext>
                </a:extLst>
              </a:tr>
              <a:tr h="612371">
                <a:tc>
                  <a:txBody>
                    <a:bodyPr/>
                    <a:lstStyle/>
                    <a:p>
                      <a:pPr marL="69850" marR="415925" eaLnBrk="0" hangingPunct="0">
                        <a:lnSpc>
                          <a:spcPct val="107000"/>
                        </a:lnSpc>
                      </a:pPr>
                      <a:r>
                        <a:rPr lang="en-GB" sz="1400">
                          <a:solidFill>
                            <a:srgbClr val="0000FF"/>
                          </a:solidFill>
                          <a:effectLst/>
                          <a:latin typeface="+mj-lt"/>
                          <a:ea typeface="Times New Roman" panose="02020603050405020304" pitchFamily="18" charset="0"/>
                          <a:cs typeface="Times New Roman" panose="02020603050405020304" pitchFamily="18" charset="0"/>
                        </a:rPr>
                        <a:t>Director of PG studies</a:t>
                      </a:r>
                      <a:endParaRPr lang="en-GB" sz="140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marR="1842135"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Linda Cremonesi </a:t>
                      </a:r>
                      <a:r>
                        <a:rPr lang="en-GB" sz="1400" u="sng" dirty="0">
                          <a:solidFill>
                            <a:srgbClr val="0000FF"/>
                          </a:solidFill>
                          <a:effectLst/>
                          <a:latin typeface="+mj-lt"/>
                          <a:ea typeface="Times New Roman" panose="02020603050405020304" pitchFamily="18" charset="0"/>
                          <a:cs typeface="Times New Roman" panose="02020603050405020304" pitchFamily="18" charset="0"/>
                          <a:hlinkClick r:id="rId5"/>
                        </a:rPr>
                        <a:t>ph.dps@imperial.ac.uk</a:t>
                      </a:r>
                      <a:r>
                        <a:rPr lang="en-GB" sz="1400" dirty="0">
                          <a:solidFill>
                            <a:srgbClr val="0000FF"/>
                          </a:solidFill>
                          <a:effectLst/>
                          <a:latin typeface="+mj-lt"/>
                          <a:ea typeface="Times New Roman" panose="02020603050405020304" pitchFamily="18" charset="0"/>
                          <a:cs typeface="Times New Roman" panose="02020603050405020304" pitchFamily="18" charset="0"/>
                        </a:rPr>
                        <a:t> </a:t>
                      </a:r>
                    </a:p>
                    <a:p>
                      <a:pPr marL="67945" marR="1842135" eaLnBrk="0" hangingPunct="0">
                        <a:lnSpc>
                          <a:spcPct val="107000"/>
                        </a:lnSpc>
                        <a:spcAft>
                          <a:spcPts val="0"/>
                        </a:spcAft>
                      </a:pPr>
                      <a:r>
                        <a:rPr lang="en-GB" sz="1400" dirty="0">
                          <a:solidFill>
                            <a:srgbClr val="000000"/>
                          </a:solidFill>
                          <a:effectLst/>
                          <a:latin typeface="+mj-lt"/>
                          <a:ea typeface="Times New Roman" panose="02020603050405020304" pitchFamily="18" charset="0"/>
                          <a:cs typeface="Times New Roman" panose="02020603050405020304" pitchFamily="18" charset="0"/>
                        </a:rPr>
                        <a:t>Blackett 522</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67945" marR="138430"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Administrative aspects, progression, issues related to the wider college.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1677494"/>
                  </a:ext>
                </a:extLst>
              </a:tr>
              <a:tr h="647555">
                <a:tc>
                  <a:txBody>
                    <a:bodyPr/>
                    <a:lstStyle/>
                    <a:p>
                      <a:pPr marL="69850" eaLnBrk="0" hangingPunct="0">
                        <a:lnSpc>
                          <a:spcPts val="1340"/>
                        </a:lnSpc>
                      </a:pPr>
                      <a:r>
                        <a:rPr lang="en-GB" sz="1400" dirty="0">
                          <a:solidFill>
                            <a:srgbClr val="0000FF"/>
                          </a:solidFill>
                          <a:effectLst/>
                          <a:latin typeface="+mj-lt"/>
                          <a:ea typeface="Times New Roman" panose="02020603050405020304" pitchFamily="18" charset="0"/>
                          <a:cs typeface="Times New Roman" panose="02020603050405020304" pitchFamily="18" charset="0"/>
                        </a:rPr>
                        <a:t>PGR Administrator</a:t>
                      </a: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marR="1671955" eaLnBrk="0" hangingPunct="0">
                        <a:lnSpc>
                          <a:spcPct val="107000"/>
                        </a:lnSpc>
                        <a:spcAft>
                          <a:spcPts val="0"/>
                        </a:spcAft>
                      </a:pPr>
                      <a:r>
                        <a:rPr lang="en-GB" sz="1400" dirty="0" err="1">
                          <a:effectLst/>
                          <a:latin typeface="+mj-lt"/>
                          <a:ea typeface="Times New Roman" panose="02020603050405020304" pitchFamily="18" charset="0"/>
                          <a:cs typeface="Times New Roman" panose="02020603050405020304" pitchFamily="18" charset="0"/>
                        </a:rPr>
                        <a:t>Loli</a:t>
                      </a:r>
                      <a:r>
                        <a:rPr lang="en-GB" sz="1400" dirty="0">
                          <a:effectLst/>
                          <a:latin typeface="+mj-lt"/>
                          <a:ea typeface="Times New Roman" panose="02020603050405020304" pitchFamily="18" charset="0"/>
                          <a:cs typeface="Times New Roman" panose="02020603050405020304" pitchFamily="18" charset="0"/>
                        </a:rPr>
                        <a:t> Sanchez Rey </a:t>
                      </a:r>
                      <a:r>
                        <a:rPr lang="en-GB" sz="1400" u="sng" dirty="0">
                          <a:solidFill>
                            <a:srgbClr val="0000FF"/>
                          </a:solidFill>
                          <a:effectLst/>
                          <a:latin typeface="+mj-lt"/>
                          <a:ea typeface="Times New Roman" panose="02020603050405020304" pitchFamily="18" charset="0"/>
                          <a:cs typeface="Times New Roman" panose="02020603050405020304" pitchFamily="18" charset="0"/>
                          <a:hlinkClick r:id="rId6"/>
                        </a:rPr>
                        <a:t>l.sanchez@imperial.ac.uk</a:t>
                      </a:r>
                      <a:r>
                        <a:rPr lang="en-GB" sz="1400" dirty="0">
                          <a:solidFill>
                            <a:srgbClr val="0000FF"/>
                          </a:solidFill>
                          <a:effectLst/>
                          <a:latin typeface="+mj-lt"/>
                          <a:ea typeface="Times New Roman" panose="02020603050405020304" pitchFamily="18" charset="0"/>
                          <a:cs typeface="Times New Roman" panose="02020603050405020304" pitchFamily="18" charset="0"/>
                        </a:rPr>
                        <a:t> </a:t>
                      </a:r>
                    </a:p>
                    <a:p>
                      <a:pPr marL="67945" marR="1671955" eaLnBrk="0" hangingPunct="0">
                        <a:lnSpc>
                          <a:spcPct val="107000"/>
                        </a:lnSpc>
                        <a:spcAft>
                          <a:spcPts val="0"/>
                        </a:spcAft>
                      </a:pPr>
                      <a:r>
                        <a:rPr lang="en-GB" sz="1400" dirty="0">
                          <a:solidFill>
                            <a:srgbClr val="000000"/>
                          </a:solidFill>
                          <a:effectLst/>
                          <a:latin typeface="+mj-lt"/>
                          <a:ea typeface="Times New Roman" panose="02020603050405020304" pitchFamily="18" charset="0"/>
                          <a:cs typeface="Times New Roman" panose="02020603050405020304" pitchFamily="18" charset="0"/>
                        </a:rPr>
                        <a:t>Huxley 903a, </a:t>
                      </a: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67945" marR="99695"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Postgraduate liaison and administration; progression, deadlines, etc.</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922611"/>
                  </a:ext>
                </a:extLst>
              </a:tr>
              <a:tr h="612371">
                <a:tc>
                  <a:txBody>
                    <a:bodyPr/>
                    <a:lstStyle/>
                    <a:p>
                      <a:pPr marL="69850" marR="0" lvl="0" indent="0" algn="l" defTabSz="914400" rtl="0" eaLnBrk="0" fontAlgn="auto" latinLnBrk="0" hangingPunct="0">
                        <a:lnSpc>
                          <a:spcPts val="1340"/>
                        </a:lnSpc>
                        <a:spcBef>
                          <a:spcPts val="0"/>
                        </a:spcBef>
                        <a:spcAft>
                          <a:spcPts val="0"/>
                        </a:spcAft>
                        <a:buClrTx/>
                        <a:buSzTx/>
                        <a:buFontTx/>
                        <a:buNone/>
                        <a:tabLst/>
                        <a:defRPr/>
                      </a:pPr>
                      <a:r>
                        <a:rPr lang="en-GB" sz="1400" b="0" kern="1200" dirty="0">
                          <a:solidFill>
                            <a:srgbClr val="0000FF"/>
                          </a:solidFill>
                          <a:effectLst/>
                          <a:latin typeface="+mn-lt"/>
                          <a:ea typeface="Times New Roman" panose="02020603050405020304" pitchFamily="18" charset="0"/>
                          <a:cs typeface="Times New Roman" panose="02020603050405020304" pitchFamily="18" charset="0"/>
                        </a:rPr>
                        <a:t>PGR Education Manager</a:t>
                      </a:r>
                      <a:endParaRPr lang="en-GB" sz="1400" b="0" kern="1200" dirty="0">
                        <a:solidFill>
                          <a:schemeClr val="tx1"/>
                        </a:solidFill>
                        <a:effectLst/>
                        <a:latin typeface="+mn-lt"/>
                        <a:ea typeface="Times New Roman" panose="02020603050405020304" pitchFamily="18" charset="0"/>
                        <a:cs typeface="Times New Roman" panose="02020603050405020304" pitchFamily="18" charset="0"/>
                      </a:endParaRPr>
                    </a:p>
                    <a:p>
                      <a:pPr marL="69850" eaLnBrk="0" hangingPunct="0">
                        <a:lnSpc>
                          <a:spcPts val="1340"/>
                        </a:lnSpc>
                      </a:pP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67945" marR="1671955"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Roxane Ray</a:t>
                      </a:r>
                    </a:p>
                    <a:p>
                      <a:pPr marL="67945" marR="1671955" eaLnBrk="0" hangingPunct="0">
                        <a:lnSpc>
                          <a:spcPct val="107000"/>
                        </a:lnSpc>
                        <a:spcAft>
                          <a:spcPts val="0"/>
                        </a:spcAft>
                      </a:pPr>
                      <a:r>
                        <a:rPr lang="en-GB" sz="1400" b="0" dirty="0">
                          <a:effectLst/>
                          <a:latin typeface="+mj-lt"/>
                          <a:ea typeface="Times New Roman" panose="02020603050405020304" pitchFamily="18" charset="0"/>
                          <a:cs typeface="Times New Roman" panose="02020603050405020304" pitchFamily="18" charset="0"/>
                          <a:hlinkClick r:id="rId7"/>
                        </a:rPr>
                        <a:t>roxane.ray@imperial.ac.uk</a:t>
                      </a:r>
                      <a:r>
                        <a:rPr lang="en-GB" sz="1400" b="0" dirty="0">
                          <a:effectLst/>
                          <a:latin typeface="+mj-lt"/>
                          <a:ea typeface="Times New Roman" panose="02020603050405020304" pitchFamily="18" charset="0"/>
                          <a:cs typeface="Times New Roman" panose="02020603050405020304" pitchFamily="18" charset="0"/>
                        </a:rPr>
                        <a:t> </a:t>
                      </a:r>
                    </a:p>
                    <a:p>
                      <a:pPr marL="67945" marR="1671955" eaLnBrk="0" hangingPunct="0">
                        <a:lnSpc>
                          <a:spcPct val="107000"/>
                        </a:lnSpc>
                        <a:spcAft>
                          <a:spcPts val="0"/>
                        </a:spcAft>
                      </a:pPr>
                      <a:r>
                        <a:rPr lang="en-GB" sz="1400" b="0" dirty="0">
                          <a:effectLst/>
                          <a:latin typeface="+mj-lt"/>
                          <a:ea typeface="Times New Roman" panose="02020603050405020304" pitchFamily="18" charset="0"/>
                          <a:cs typeface="Times New Roman" panose="02020603050405020304" pitchFamily="18" charset="0"/>
                        </a:rPr>
                        <a:t>Blackett 901b</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a:txBody>
                    <a:bodyPr/>
                    <a:lstStyle/>
                    <a:p>
                      <a:pPr marL="67945" marR="99695"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Oversees the postgraduate administration</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8036905"/>
                  </a:ext>
                </a:extLst>
              </a:tr>
              <a:tr h="304803">
                <a:tc gridSpan="2">
                  <a:txBody>
                    <a:bodyPr/>
                    <a:lstStyle/>
                    <a:p>
                      <a:pPr marL="69850" eaLnBrk="0" hangingPunct="0">
                        <a:lnSpc>
                          <a:spcPts val="1340"/>
                        </a:lnSpc>
                      </a:pPr>
                      <a:r>
                        <a:rPr lang="en-GB" sz="1400" dirty="0">
                          <a:solidFill>
                            <a:srgbClr val="0000FF"/>
                          </a:solidFill>
                          <a:effectLst/>
                          <a:latin typeface="+mj-lt"/>
                          <a:ea typeface="Times New Roman" panose="02020603050405020304" pitchFamily="18" charset="0"/>
                          <a:cs typeface="Times New Roman" panose="02020603050405020304" pitchFamily="18" charset="0"/>
                        </a:rPr>
                        <a:t>Physics PG Helpdesk</a:t>
                      </a:r>
                    </a:p>
                    <a:p>
                      <a:pPr marL="69850" eaLnBrk="0" hangingPunct="0">
                        <a:lnSpc>
                          <a:spcPts val="1340"/>
                        </a:lnSpc>
                      </a:pPr>
                      <a:r>
                        <a:rPr lang="en-GB" sz="1400" dirty="0">
                          <a:solidFill>
                            <a:srgbClr val="0000FF"/>
                          </a:solidFill>
                          <a:effectLst/>
                          <a:latin typeface="+mj-lt"/>
                          <a:ea typeface="Times New Roman" panose="02020603050405020304" pitchFamily="18" charset="0"/>
                          <a:cs typeface="Times New Roman" panose="02020603050405020304" pitchFamily="18" charset="0"/>
                        </a:rPr>
                        <a:t>For both MSc and PhD students</a:t>
                      </a:r>
                      <a:endParaRPr lang="en-GB" sz="1400" dirty="0">
                        <a:effectLst/>
                        <a:latin typeface="+mj-lt"/>
                        <a:ea typeface="Times New Roman" panose="02020603050405020304" pitchFamily="18"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dirty="0"/>
                    </a:p>
                  </a:txBody>
                  <a:tcPr/>
                </a:tc>
                <a:tc gridSpan="2">
                  <a:txBody>
                    <a:bodyPr/>
                    <a:lstStyle/>
                    <a:p>
                      <a:pPr marL="67945" marR="170180" eaLnBrk="0" hangingPunct="0">
                        <a:lnSpc>
                          <a:spcPct val="107000"/>
                        </a:lnSpc>
                        <a:spcAft>
                          <a:spcPts val="0"/>
                        </a:spcAft>
                      </a:pPr>
                      <a:r>
                        <a:rPr lang="en-GB" sz="1400" dirty="0">
                          <a:effectLst/>
                          <a:latin typeface="+mj-lt"/>
                          <a:ea typeface="Times New Roman" panose="02020603050405020304" pitchFamily="18" charset="0"/>
                          <a:cs typeface="Times New Roman" panose="02020603050405020304" pitchFamily="18" charset="0"/>
                        </a:rPr>
                        <a:t>First Wednesday of each month (12-1pm, advertised by email regularly)</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endParaRPr lang="en-GB"/>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661303326"/>
                  </a:ext>
                </a:extLst>
              </a:tr>
            </a:tbl>
          </a:graphicData>
        </a:graphic>
      </p:graphicFrame>
      <p:pic>
        <p:nvPicPr>
          <p:cNvPr id="8" name="Picture 4" descr="Loli Sanchez">
            <a:extLst>
              <a:ext uri="{FF2B5EF4-FFF2-40B4-BE49-F238E27FC236}">
                <a16:creationId xmlns:a16="http://schemas.microsoft.com/office/drawing/2014/main" id="{70DE7839-D470-4689-BAC7-DAA9098309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00439" y="4605898"/>
            <a:ext cx="714801" cy="9552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Mery Fajardo">
            <a:extLst>
              <a:ext uri="{FF2B5EF4-FFF2-40B4-BE49-F238E27FC236}">
                <a16:creationId xmlns:a16="http://schemas.microsoft.com/office/drawing/2014/main" id="{699CE933-50D6-43DA-908F-4C37DA9FC4A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392" r="11264" b="13555"/>
          <a:stretch/>
        </p:blipFill>
        <p:spPr bwMode="auto">
          <a:xfrm>
            <a:off x="9883885" y="3481395"/>
            <a:ext cx="697422" cy="9552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wearing glasses and a green jacket&#10;&#10;Description automatically generated">
            <a:extLst>
              <a:ext uri="{FF2B5EF4-FFF2-40B4-BE49-F238E27FC236}">
                <a16:creationId xmlns:a16="http://schemas.microsoft.com/office/drawing/2014/main" id="{F89CFC15-2E90-4C9B-9BA0-5847F3435FA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83885" y="1687136"/>
            <a:ext cx="716212" cy="957181"/>
          </a:xfrm>
          <a:prstGeom prst="rect">
            <a:avLst/>
          </a:prstGeom>
        </p:spPr>
      </p:pic>
      <p:sp>
        <p:nvSpPr>
          <p:cNvPr id="12" name="Title 1">
            <a:extLst>
              <a:ext uri="{FF2B5EF4-FFF2-40B4-BE49-F238E27FC236}">
                <a16:creationId xmlns:a16="http://schemas.microsoft.com/office/drawing/2014/main" id="{D4A36E90-1787-453B-A4B4-A069AEE3231E}"/>
              </a:ext>
            </a:extLst>
          </p:cNvPr>
          <p:cNvSpPr txBox="1">
            <a:spLocks/>
          </p:cNvSpPr>
          <p:nvPr/>
        </p:nvSpPr>
        <p:spPr>
          <a:xfrm>
            <a:off x="465826" y="64634"/>
            <a:ext cx="7408620" cy="478830"/>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a:t>PGR welfare in Physics: PhD</a:t>
            </a:r>
          </a:p>
        </p:txBody>
      </p:sp>
      <p:sp>
        <p:nvSpPr>
          <p:cNvPr id="15" name="TextBox 14">
            <a:extLst>
              <a:ext uri="{FF2B5EF4-FFF2-40B4-BE49-F238E27FC236}">
                <a16:creationId xmlns:a16="http://schemas.microsoft.com/office/drawing/2014/main" id="{CF1309B6-6F95-49B5-9982-5CCB51DB6865}"/>
              </a:ext>
            </a:extLst>
          </p:cNvPr>
          <p:cNvSpPr txBox="1"/>
          <p:nvPr/>
        </p:nvSpPr>
        <p:spPr>
          <a:xfrm>
            <a:off x="5141343" y="2716493"/>
            <a:ext cx="1733910" cy="769441"/>
          </a:xfrm>
          <a:prstGeom prst="rect">
            <a:avLst/>
          </a:prstGeom>
          <a:noFill/>
        </p:spPr>
        <p:txBody>
          <a:bodyPr wrap="square" rtlCol="0">
            <a:spAutoFit/>
          </a:bodyPr>
          <a:lstStyle/>
          <a:p>
            <a:r>
              <a:rPr lang="en-GB" sz="1100" dirty="0">
                <a:solidFill>
                  <a:schemeClr val="tx1"/>
                </a:solidFill>
              </a:rPr>
              <a:t>(Prof Lesley Cohen or Dr Yvonne Unruh if you’d prefer to talk to a female member of staff)</a:t>
            </a:r>
          </a:p>
        </p:txBody>
      </p:sp>
      <p:pic>
        <p:nvPicPr>
          <p:cNvPr id="3" name="Picture 2">
            <a:extLst>
              <a:ext uri="{FF2B5EF4-FFF2-40B4-BE49-F238E27FC236}">
                <a16:creationId xmlns:a16="http://schemas.microsoft.com/office/drawing/2014/main" id="{8629A5C1-564E-4708-851C-849609C28E44}"/>
              </a:ext>
            </a:extLst>
          </p:cNvPr>
          <p:cNvPicPr>
            <a:picLocks noChangeAspect="1"/>
          </p:cNvPicPr>
          <p:nvPr/>
        </p:nvPicPr>
        <p:blipFill>
          <a:blip r:embed="rId11"/>
          <a:stretch>
            <a:fillRect/>
          </a:stretch>
        </p:blipFill>
        <p:spPr>
          <a:xfrm>
            <a:off x="10615240" y="2551755"/>
            <a:ext cx="886400" cy="929640"/>
          </a:xfrm>
          <a:prstGeom prst="rect">
            <a:avLst/>
          </a:prstGeom>
        </p:spPr>
      </p:pic>
      <p:pic>
        <p:nvPicPr>
          <p:cNvPr id="4" name="Picture 3" descr="A person with long hair&#10;&#10;AI-generated content may be incorrect.">
            <a:extLst>
              <a:ext uri="{FF2B5EF4-FFF2-40B4-BE49-F238E27FC236}">
                <a16:creationId xmlns:a16="http://schemas.microsoft.com/office/drawing/2014/main" id="{23EA6E1D-4A17-4EC7-752E-AE45BC223A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892040" y="5194480"/>
            <a:ext cx="609600" cy="733425"/>
          </a:xfrm>
          <a:prstGeom prst="rect">
            <a:avLst/>
          </a:prstGeom>
        </p:spPr>
      </p:pic>
      <p:pic>
        <p:nvPicPr>
          <p:cNvPr id="5" name="Picture 4" descr="A person with short blonde hair wearing glasses&#10;&#10;AI-generated content may be incorrect.">
            <a:extLst>
              <a:ext uri="{FF2B5EF4-FFF2-40B4-BE49-F238E27FC236}">
                <a16:creationId xmlns:a16="http://schemas.microsoft.com/office/drawing/2014/main" id="{C333C043-5920-BAC2-67C0-07AEC03F74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04218" y="3766500"/>
            <a:ext cx="697422" cy="1142875"/>
          </a:xfrm>
          <a:prstGeom prst="rect">
            <a:avLst/>
          </a:prstGeom>
        </p:spPr>
      </p:pic>
    </p:spTree>
    <p:extLst>
      <p:ext uri="{BB962C8B-B14F-4D97-AF65-F5344CB8AC3E}">
        <p14:creationId xmlns:p14="http://schemas.microsoft.com/office/powerpoint/2010/main" val="6197364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E870434-9477-94A8-5265-ABD808272575}"/>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1E891B88-751D-E1D2-335B-6A5681B4CCB9}"/>
              </a:ext>
            </a:extLst>
          </p:cNvPr>
          <p:cNvSpPr/>
          <p:nvPr/>
        </p:nvSpPr>
        <p:spPr>
          <a:xfrm>
            <a:off x="8644598" y="4651135"/>
            <a:ext cx="1681176" cy="1760434"/>
          </a:xfrm>
          <a:prstGeom prst="rect">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endParaRPr>
          </a:p>
        </p:txBody>
      </p:sp>
      <p:sp>
        <p:nvSpPr>
          <p:cNvPr id="2" name="Title 1">
            <a:extLst>
              <a:ext uri="{FF2B5EF4-FFF2-40B4-BE49-F238E27FC236}">
                <a16:creationId xmlns:a16="http://schemas.microsoft.com/office/drawing/2014/main" id="{0FB4B915-FC18-90C1-DAAC-4E0B59B1596C}"/>
              </a:ext>
            </a:extLst>
          </p:cNvPr>
          <p:cNvSpPr>
            <a:spLocks noGrp="1"/>
          </p:cNvSpPr>
          <p:nvPr>
            <p:ph type="title"/>
          </p:nvPr>
        </p:nvSpPr>
        <p:spPr/>
        <p:txBody>
          <a:bodyPr/>
          <a:lstStyle/>
          <a:p>
            <a:r>
              <a:rPr lang="en-GB" dirty="0"/>
              <a:t>Student Wellbeing Adviser</a:t>
            </a:r>
            <a:endParaRPr lang="en-US" dirty="0"/>
          </a:p>
        </p:txBody>
      </p:sp>
      <p:sp>
        <p:nvSpPr>
          <p:cNvPr id="3" name="Content Placeholder 2">
            <a:extLst>
              <a:ext uri="{FF2B5EF4-FFF2-40B4-BE49-F238E27FC236}">
                <a16:creationId xmlns:a16="http://schemas.microsoft.com/office/drawing/2014/main" id="{363EAC08-C9BC-2102-F852-3CAA0D86747A}"/>
              </a:ext>
            </a:extLst>
          </p:cNvPr>
          <p:cNvSpPr>
            <a:spLocks noGrp="1"/>
          </p:cNvSpPr>
          <p:nvPr>
            <p:ph idx="1"/>
          </p:nvPr>
        </p:nvSpPr>
        <p:spPr>
          <a:xfrm>
            <a:off x="1761753" y="1949299"/>
            <a:ext cx="8667378" cy="2959403"/>
          </a:xfrm>
        </p:spPr>
        <p:txBody>
          <a:bodyPr/>
          <a:lstStyle/>
          <a:p>
            <a:endParaRPr lang="en-GB" dirty="0"/>
          </a:p>
          <a:p>
            <a:pPr lvl="1"/>
            <a:r>
              <a:rPr lang="en-GB" dirty="0"/>
              <a:t>What can you expect from SWA support?</a:t>
            </a:r>
          </a:p>
          <a:p>
            <a:pPr lvl="2"/>
            <a:r>
              <a:rPr lang="en-GB" dirty="0"/>
              <a:t>A safe space to discuss concerns or issues, such as feeling overwhelmed, mental health, personal challenges, settling into university life (and more)</a:t>
            </a:r>
          </a:p>
          <a:p>
            <a:pPr lvl="2"/>
            <a:r>
              <a:rPr lang="en-GB" dirty="0"/>
              <a:t>Support with setting wellbeing-related goals</a:t>
            </a:r>
          </a:p>
          <a:p>
            <a:pPr lvl="2"/>
            <a:r>
              <a:rPr lang="en-GB" dirty="0"/>
              <a:t>General guidance on managing your wellbeing and tools to support this</a:t>
            </a:r>
          </a:p>
          <a:p>
            <a:pPr lvl="2"/>
            <a:r>
              <a:rPr lang="en-GB" dirty="0"/>
              <a:t>Discuss any wellbeing-related concerns in relation to your studies</a:t>
            </a:r>
          </a:p>
          <a:p>
            <a:pPr lvl="2"/>
            <a:r>
              <a:rPr lang="en-GB" dirty="0"/>
              <a:t>Support is tailored to individual circumstances, if you’re not sure who to talk to, then we can discuss your initial concerns and agree next steps</a:t>
            </a:r>
          </a:p>
          <a:p>
            <a:pPr lvl="2"/>
            <a:r>
              <a:rPr lang="en-GB" dirty="0"/>
              <a:t>Depending on your circumstances, the SWA will signpost you to/ or liaise with further support services within the Department, University, or externally</a:t>
            </a:r>
          </a:p>
          <a:p>
            <a:pPr lvl="2"/>
            <a:endParaRPr lang="en-GB" dirty="0"/>
          </a:p>
          <a:p>
            <a:pPr lvl="2"/>
            <a:endParaRPr lang="en-GB" dirty="0"/>
          </a:p>
          <a:p>
            <a:endParaRPr lang="en-GB" dirty="0"/>
          </a:p>
          <a:p>
            <a:endParaRPr lang="en-GB" dirty="0"/>
          </a:p>
        </p:txBody>
      </p:sp>
      <p:sp>
        <p:nvSpPr>
          <p:cNvPr id="4" name="Subtitle 3">
            <a:extLst>
              <a:ext uri="{FF2B5EF4-FFF2-40B4-BE49-F238E27FC236}">
                <a16:creationId xmlns:a16="http://schemas.microsoft.com/office/drawing/2014/main" id="{6CC54F37-AC76-45B7-AE13-7472975AFC8A}"/>
              </a:ext>
            </a:extLst>
          </p:cNvPr>
          <p:cNvSpPr>
            <a:spLocks noGrp="1"/>
          </p:cNvSpPr>
          <p:nvPr>
            <p:ph type="subTitle" idx="13"/>
          </p:nvPr>
        </p:nvSpPr>
        <p:spPr/>
        <p:txBody>
          <a:bodyPr/>
          <a:lstStyle/>
          <a:p>
            <a:r>
              <a:rPr lang="en-US" dirty="0"/>
              <a:t>Ella Robson, Department of Physics</a:t>
            </a:r>
          </a:p>
        </p:txBody>
      </p:sp>
      <p:sp>
        <p:nvSpPr>
          <p:cNvPr id="5" name="Date Placeholder 4">
            <a:extLst>
              <a:ext uri="{FF2B5EF4-FFF2-40B4-BE49-F238E27FC236}">
                <a16:creationId xmlns:a16="http://schemas.microsoft.com/office/drawing/2014/main" id="{A6E2B87C-81AD-501B-E566-3962A4EE5013}"/>
              </a:ext>
            </a:extLst>
          </p:cNvPr>
          <p:cNvSpPr>
            <a:spLocks noGrp="1"/>
          </p:cNvSpPr>
          <p:nvPr>
            <p:ph type="dt" sz="half" idx="10"/>
          </p:nvPr>
        </p:nvSpPr>
        <p:spPr/>
        <p:txBody>
          <a:bodyPr/>
          <a:lstStyle/>
          <a:p>
            <a:r>
              <a:rPr lang="en-GB" dirty="0"/>
              <a:t>2025</a:t>
            </a:r>
          </a:p>
        </p:txBody>
      </p:sp>
      <p:sp>
        <p:nvSpPr>
          <p:cNvPr id="6" name="Footer Placeholder 5">
            <a:extLst>
              <a:ext uri="{FF2B5EF4-FFF2-40B4-BE49-F238E27FC236}">
                <a16:creationId xmlns:a16="http://schemas.microsoft.com/office/drawing/2014/main" id="{BB728207-E382-BB77-8DAA-EC526407A73B}"/>
              </a:ext>
            </a:extLst>
          </p:cNvPr>
          <p:cNvSpPr>
            <a:spLocks noGrp="1"/>
          </p:cNvSpPr>
          <p:nvPr>
            <p:ph type="ftr" sz="quarter" idx="11"/>
          </p:nvPr>
        </p:nvSpPr>
        <p:spPr/>
        <p:txBody>
          <a:bodyPr/>
          <a:lstStyle/>
          <a:p>
            <a:r>
              <a:rPr lang="en-GB" dirty="0"/>
              <a:t>Student Wellbeing Adviser</a:t>
            </a:r>
          </a:p>
        </p:txBody>
      </p:sp>
      <p:sp>
        <p:nvSpPr>
          <p:cNvPr id="7" name="Slide Number Placeholder 6">
            <a:extLst>
              <a:ext uri="{FF2B5EF4-FFF2-40B4-BE49-F238E27FC236}">
                <a16:creationId xmlns:a16="http://schemas.microsoft.com/office/drawing/2014/main" id="{7431B52A-F6DB-BE32-66C9-A0A07CB44EB9}"/>
              </a:ext>
            </a:extLst>
          </p:cNvPr>
          <p:cNvSpPr>
            <a:spLocks noGrp="1"/>
          </p:cNvSpPr>
          <p:nvPr>
            <p:ph type="sldNum" sz="quarter" idx="12"/>
          </p:nvPr>
        </p:nvSpPr>
        <p:spPr/>
        <p:txBody>
          <a:bodyPr/>
          <a:lstStyle/>
          <a:p>
            <a:fld id="{CBA53E11-492D-48B3-9F9B-09541CA2A39A}" type="slidenum">
              <a:rPr lang="en-GB" smtClean="0"/>
              <a:t>33</a:t>
            </a:fld>
            <a:endParaRPr lang="en-GB"/>
          </a:p>
        </p:txBody>
      </p:sp>
      <p:pic>
        <p:nvPicPr>
          <p:cNvPr id="16" name="Picture 15">
            <a:extLst>
              <a:ext uri="{FF2B5EF4-FFF2-40B4-BE49-F238E27FC236}">
                <a16:creationId xmlns:a16="http://schemas.microsoft.com/office/drawing/2014/main" id="{B24BEB24-3D7B-E1CA-7E42-6390BF22315A}"/>
              </a:ext>
            </a:extLst>
          </p:cNvPr>
          <p:cNvPicPr>
            <a:picLocks noChangeAspect="1"/>
          </p:cNvPicPr>
          <p:nvPr/>
        </p:nvPicPr>
        <p:blipFill>
          <a:blip r:embed="rId2"/>
          <a:stretch>
            <a:fillRect/>
          </a:stretch>
        </p:blipFill>
        <p:spPr>
          <a:xfrm>
            <a:off x="8707205" y="4721891"/>
            <a:ext cx="1555963" cy="1618922"/>
          </a:xfrm>
          <a:prstGeom prst="rect">
            <a:avLst/>
          </a:prstGeom>
          <a:noFill/>
        </p:spPr>
      </p:pic>
      <p:sp>
        <p:nvSpPr>
          <p:cNvPr id="18" name="TextBox 17">
            <a:extLst>
              <a:ext uri="{FF2B5EF4-FFF2-40B4-BE49-F238E27FC236}">
                <a16:creationId xmlns:a16="http://schemas.microsoft.com/office/drawing/2014/main" id="{C5DA5397-7F38-CD63-D037-D55998352408}"/>
              </a:ext>
            </a:extLst>
          </p:cNvPr>
          <p:cNvSpPr txBox="1"/>
          <p:nvPr/>
        </p:nvSpPr>
        <p:spPr>
          <a:xfrm>
            <a:off x="1910874" y="5262736"/>
            <a:ext cx="6373947" cy="865089"/>
          </a:xfrm>
          <a:prstGeom prst="rect">
            <a:avLst/>
          </a:prstGeom>
          <a:noFill/>
        </p:spPr>
        <p:txBody>
          <a:bodyPr wrap="square" lIns="0" tIns="0" rIns="0" bIns="0" rtlCol="0">
            <a:noAutofit/>
          </a:bodyPr>
          <a:lstStyle/>
          <a:p>
            <a:pPr>
              <a:lnSpc>
                <a:spcPct val="105000"/>
              </a:lnSpc>
            </a:pPr>
            <a:r>
              <a:rPr lang="en-GB" sz="1600" dirty="0">
                <a:solidFill>
                  <a:schemeClr val="tx1"/>
                </a:solidFill>
              </a:rPr>
              <a:t>To find out more about support and/or to arrange a chat, scan the QR code, or email: </a:t>
            </a:r>
            <a:r>
              <a:rPr lang="en-GB" sz="1600" dirty="0">
                <a:hlinkClick r:id="rId3"/>
              </a:rPr>
              <a:t>fonsstudentwellbeing@imperial.ac.uk</a:t>
            </a:r>
            <a:r>
              <a:rPr lang="en-GB" sz="1600" dirty="0"/>
              <a:t> </a:t>
            </a:r>
          </a:p>
          <a:p>
            <a:pPr>
              <a:lnSpc>
                <a:spcPct val="105000"/>
              </a:lnSpc>
            </a:pPr>
            <a:endParaRPr lang="en-GB" sz="1400" dirty="0"/>
          </a:p>
          <a:p>
            <a:pPr algn="l">
              <a:lnSpc>
                <a:spcPct val="105000"/>
              </a:lnSpc>
            </a:pPr>
            <a:endParaRPr lang="en-GB" sz="1600" dirty="0">
              <a:solidFill>
                <a:schemeClr val="tx1"/>
              </a:solidFill>
            </a:endParaRPr>
          </a:p>
        </p:txBody>
      </p:sp>
      <p:pic>
        <p:nvPicPr>
          <p:cNvPr id="1026" name="Picture 2" descr="A person smiling for a picture&#10;&#10;Description automatically generated">
            <a:extLst>
              <a:ext uri="{FF2B5EF4-FFF2-40B4-BE49-F238E27FC236}">
                <a16:creationId xmlns:a16="http://schemas.microsoft.com/office/drawing/2014/main" id="{7328EB4E-1FD9-5FE7-4EDD-B212A1C841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4599" y="97876"/>
            <a:ext cx="1784533" cy="18255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973760-E885-9C4C-29CA-59E0F9649056}"/>
              </a:ext>
            </a:extLst>
          </p:cNvPr>
          <p:cNvSpPr txBox="1"/>
          <p:nvPr/>
        </p:nvSpPr>
        <p:spPr>
          <a:xfrm>
            <a:off x="1761938" y="1010654"/>
            <a:ext cx="6671821" cy="1088708"/>
          </a:xfrm>
          <a:prstGeom prst="rect">
            <a:avLst/>
          </a:prstGeom>
          <a:noFill/>
        </p:spPr>
        <p:txBody>
          <a:bodyPr wrap="square" lIns="0" tIns="0" rIns="0" bIns="0" rtlCol="0">
            <a:noAutofit/>
          </a:bodyPr>
          <a:lstStyle/>
          <a:p>
            <a:endParaRPr lang="en-GB" sz="1600" dirty="0"/>
          </a:p>
          <a:p>
            <a:r>
              <a:rPr lang="en-GB" sz="1600" dirty="0">
                <a:solidFill>
                  <a:schemeClr val="tx1"/>
                </a:solidFill>
              </a:rPr>
              <a:t>The Student Wellbeing Adviser (SWA), provides confidential, one-to-one wellbeing support and guidance, either in-person or online via Microsoft Teams. </a:t>
            </a:r>
          </a:p>
        </p:txBody>
      </p:sp>
    </p:spTree>
    <p:extLst>
      <p:ext uri="{BB962C8B-B14F-4D97-AF65-F5344CB8AC3E}">
        <p14:creationId xmlns:p14="http://schemas.microsoft.com/office/powerpoint/2010/main" val="992879626"/>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768" y="136525"/>
            <a:ext cx="10515600" cy="1325563"/>
          </a:xfrm>
        </p:spPr>
        <p:txBody>
          <a:bodyPr/>
          <a:lstStyle/>
          <a:p>
            <a:r>
              <a:rPr lang="en-GB" sz="4800" b="1"/>
              <a:t>Highlights</a:t>
            </a:r>
          </a:p>
        </p:txBody>
      </p:sp>
      <p:sp>
        <p:nvSpPr>
          <p:cNvPr id="3" name="Content Placeholder 2"/>
          <p:cNvSpPr>
            <a:spLocks noGrp="1"/>
          </p:cNvSpPr>
          <p:nvPr>
            <p:ph idx="1"/>
          </p:nvPr>
        </p:nvSpPr>
        <p:spPr>
          <a:xfrm>
            <a:off x="479376" y="1628800"/>
            <a:ext cx="11430000" cy="4739767"/>
          </a:xfrm>
        </p:spPr>
        <p:txBody>
          <a:bodyPr>
            <a:normAutofit/>
          </a:bodyPr>
          <a:lstStyle/>
          <a:p>
            <a:r>
              <a:rPr lang="en-GB" b="1" i="1"/>
              <a:t>Jerry Chittenden - </a:t>
            </a:r>
            <a:r>
              <a:rPr lang="en-GB">
                <a:solidFill>
                  <a:srgbClr val="0070C0"/>
                </a:solidFill>
              </a:rPr>
              <a:t>PGR Senior Tutor</a:t>
            </a:r>
          </a:p>
          <a:p>
            <a:r>
              <a:rPr lang="en-GB" b="1" i="1"/>
              <a:t>Student-supervisor agreement: </a:t>
            </a:r>
            <a:r>
              <a:rPr lang="en-GB" u="sng">
                <a:solidFill>
                  <a:srgbClr val="0070C0"/>
                </a:solidFill>
              </a:rPr>
              <a:t>https://www.imperial.ac.uk/physics/students/current-students/postgraduate-research/postgraduate-student-handbook/guidance-for-students/</a:t>
            </a:r>
          </a:p>
          <a:p>
            <a:pPr marL="0" indent="0">
              <a:buNone/>
            </a:pPr>
            <a:endParaRPr lang="en-GB"/>
          </a:p>
          <a:p>
            <a:r>
              <a:rPr lang="en-GB" b="1" i="1">
                <a:solidFill>
                  <a:srgbClr val="7030A0"/>
                </a:solidFill>
              </a:rPr>
              <a:t>Student well being advice team (SWAT) </a:t>
            </a:r>
            <a:r>
              <a:rPr lang="en-GB" b="1" i="1"/>
              <a:t>&amp; Student mental health intervention officers (</a:t>
            </a:r>
            <a:r>
              <a:rPr lang="en-GB" b="1" i="1">
                <a:hlinkClick r:id="rId2"/>
              </a:rPr>
              <a:t>concernedaboutastudent@imperial.ac.uk</a:t>
            </a:r>
            <a:r>
              <a:rPr lang="en-GB" b="1" i="1"/>
              <a:t>)</a:t>
            </a:r>
            <a:endParaRPr lang="en-GB" u="sng">
              <a:solidFill>
                <a:schemeClr val="accent1"/>
              </a:solidFill>
            </a:endParaRPr>
          </a:p>
          <a:p>
            <a:endParaRPr lang="en-GB"/>
          </a:p>
          <a:p>
            <a:endParaRPr lang="en-GB"/>
          </a:p>
          <a:p>
            <a:endParaRPr lang="en-GB"/>
          </a:p>
        </p:txBody>
      </p:sp>
    </p:spTree>
    <p:extLst>
      <p:ext uri="{BB962C8B-B14F-4D97-AF65-F5344CB8AC3E}">
        <p14:creationId xmlns:p14="http://schemas.microsoft.com/office/powerpoint/2010/main" val="2915694093"/>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7488" y="2195571"/>
            <a:ext cx="9001000" cy="4185757"/>
          </a:xfrm>
        </p:spPr>
        <p:txBody>
          <a:bodyPr>
            <a:normAutofit fontScale="47500" lnSpcReduction="20000"/>
          </a:bodyPr>
          <a:lstStyle/>
          <a:p>
            <a:pPr>
              <a:lnSpc>
                <a:spcPct val="170000"/>
              </a:lnSpc>
            </a:pPr>
            <a:r>
              <a:rPr lang="en-GB" sz="4400" dirty="0"/>
              <a:t>1</a:t>
            </a:r>
            <a:r>
              <a:rPr lang="en-GB" sz="4400" baseline="30000" dirty="0"/>
              <a:t>st</a:t>
            </a:r>
            <a:r>
              <a:rPr lang="en-GB" sz="4400" dirty="0"/>
              <a:t> port of call is/are your supervisor(s)</a:t>
            </a:r>
          </a:p>
          <a:p>
            <a:pPr>
              <a:lnSpc>
                <a:spcPct val="170000"/>
              </a:lnSpc>
            </a:pPr>
            <a:r>
              <a:rPr lang="en-GB" sz="4400" dirty="0"/>
              <a:t>PGR mentor</a:t>
            </a:r>
          </a:p>
          <a:p>
            <a:pPr>
              <a:lnSpc>
                <a:spcPct val="170000"/>
              </a:lnSpc>
            </a:pPr>
            <a:r>
              <a:rPr lang="en-GB" sz="4400" dirty="0"/>
              <a:t>Contact PGR Senior Tutor: </a:t>
            </a:r>
            <a:r>
              <a:rPr lang="en-GB" sz="4400" b="1" dirty="0"/>
              <a:t>Jerry Chittenden </a:t>
            </a:r>
            <a:r>
              <a:rPr lang="en-GB" sz="4400" dirty="0"/>
              <a:t>(</a:t>
            </a:r>
            <a:r>
              <a:rPr lang="en-GB" sz="4400" dirty="0">
                <a:solidFill>
                  <a:srgbClr val="FF0000"/>
                </a:solidFill>
              </a:rPr>
              <a:t>j.chittenden@imperial.ac.uk</a:t>
            </a:r>
            <a:r>
              <a:rPr lang="en-GB" sz="4400" dirty="0"/>
              <a:t>)</a:t>
            </a:r>
          </a:p>
          <a:p>
            <a:pPr>
              <a:lnSpc>
                <a:spcPct val="170000"/>
              </a:lnSpc>
            </a:pPr>
            <a:r>
              <a:rPr lang="en-GB" sz="4400" b="1" dirty="0"/>
              <a:t>Contact PGR Office: </a:t>
            </a:r>
            <a:r>
              <a:rPr lang="en-GB" sz="4400" dirty="0"/>
              <a:t>Roxane Ray and Loli Sanchez</a:t>
            </a:r>
          </a:p>
          <a:p>
            <a:pPr>
              <a:lnSpc>
                <a:spcPct val="170000"/>
              </a:lnSpc>
            </a:pPr>
            <a:r>
              <a:rPr lang="en-GB" sz="4400" dirty="0"/>
              <a:t>Contact Director Post-Grad Studies: </a:t>
            </a:r>
            <a:r>
              <a:rPr lang="en-GB" sz="4400" b="1" dirty="0"/>
              <a:t>Linda Cremonesi </a:t>
            </a:r>
            <a:r>
              <a:rPr lang="en-GB" sz="4400" dirty="0"/>
              <a:t>(</a:t>
            </a:r>
            <a:r>
              <a:rPr lang="en-GB" sz="4400" dirty="0">
                <a:solidFill>
                  <a:srgbClr val="FF0000"/>
                </a:solidFill>
              </a:rPr>
              <a:t>dps@imperial.ac.uk</a:t>
            </a:r>
            <a:r>
              <a:rPr lang="en-GB" sz="4400" dirty="0"/>
              <a:t>)</a:t>
            </a:r>
          </a:p>
          <a:p>
            <a:pPr marL="0" indent="0" algn="ctr">
              <a:lnSpc>
                <a:spcPct val="170000"/>
              </a:lnSpc>
              <a:buNone/>
            </a:pPr>
            <a:r>
              <a:rPr lang="en-GB" sz="4400" dirty="0">
                <a:solidFill>
                  <a:srgbClr val="FF0000"/>
                </a:solidFill>
              </a:rPr>
              <a:t>IN EMERGENCY - ANY ONE OF THE ABOVE or MENTAL HEALTH FIRST AIDER</a:t>
            </a:r>
          </a:p>
          <a:p>
            <a:pPr>
              <a:lnSpc>
                <a:spcPct val="170000"/>
              </a:lnSpc>
            </a:pPr>
            <a:endParaRPr lang="en-GB" dirty="0"/>
          </a:p>
          <a:p>
            <a:pPr marL="0" indent="0">
              <a:lnSpc>
                <a:spcPct val="170000"/>
              </a:lnSpc>
              <a:buNone/>
            </a:pPr>
            <a:endParaRPr lang="en-GB" dirty="0"/>
          </a:p>
        </p:txBody>
      </p:sp>
      <p:sp>
        <p:nvSpPr>
          <p:cNvPr id="8" name="Title 1"/>
          <p:cNvSpPr txBox="1">
            <a:spLocks/>
          </p:cNvSpPr>
          <p:nvPr/>
        </p:nvSpPr>
        <p:spPr>
          <a:xfrm>
            <a:off x="1199456" y="1124744"/>
            <a:ext cx="865751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300" b="1">
                <a:solidFill>
                  <a:srgbClr val="FF0000"/>
                </a:solidFill>
              </a:rPr>
              <a:t>Be honest with yourself &amp; your supervisor. </a:t>
            </a:r>
          </a:p>
          <a:p>
            <a:r>
              <a:rPr lang="en-GB" sz="3300" b="1">
                <a:solidFill>
                  <a:srgbClr val="FF0000"/>
                </a:solidFill>
              </a:rPr>
              <a:t>And act:</a:t>
            </a:r>
          </a:p>
        </p:txBody>
      </p:sp>
      <p:sp>
        <p:nvSpPr>
          <p:cNvPr id="5" name="TextBox 4"/>
          <p:cNvSpPr txBox="1"/>
          <p:nvPr/>
        </p:nvSpPr>
        <p:spPr>
          <a:xfrm>
            <a:off x="820636" y="191939"/>
            <a:ext cx="2074350" cy="830997"/>
          </a:xfrm>
          <a:prstGeom prst="rect">
            <a:avLst/>
          </a:prstGeom>
          <a:noFill/>
        </p:spPr>
        <p:txBody>
          <a:bodyPr wrap="none" rtlCol="0">
            <a:spAutoFit/>
          </a:bodyPr>
          <a:lstStyle/>
          <a:p>
            <a:r>
              <a:rPr lang="en-GB" sz="4800" b="1">
                <a:solidFill>
                  <a:srgbClr val="00B050"/>
                </a:solidFill>
                <a:latin typeface="Calibri Light" panose="020F0302020204030204" pitchFamily="34" charset="0"/>
                <a:cs typeface="Calibri Light" panose="020F0302020204030204" pitchFamily="34" charset="0"/>
              </a:rPr>
              <a:t>Welfare</a:t>
            </a:r>
          </a:p>
        </p:txBody>
      </p:sp>
    </p:spTree>
    <p:extLst>
      <p:ext uri="{BB962C8B-B14F-4D97-AF65-F5344CB8AC3E}">
        <p14:creationId xmlns:p14="http://schemas.microsoft.com/office/powerpoint/2010/main" val="165056878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type="body" idx="4294967295"/>
          </p:nvPr>
        </p:nvSpPr>
        <p:spPr>
          <a:xfrm>
            <a:off x="767408" y="1412776"/>
            <a:ext cx="10297144" cy="5224400"/>
          </a:xfrm>
        </p:spPr>
        <p:txBody>
          <a:bodyPr/>
          <a:lstStyle/>
          <a:p>
            <a:pPr marL="0" indent="0">
              <a:lnSpc>
                <a:spcPct val="90000"/>
              </a:lnSpc>
              <a:buNone/>
            </a:pPr>
            <a:r>
              <a:rPr lang="en-GB" sz="3200" dirty="0">
                <a:solidFill>
                  <a:srgbClr val="0070C0"/>
                </a:solidFill>
              </a:rPr>
              <a:t>We will discuss the milestones in our meeting on Dec. </a:t>
            </a:r>
            <a:r>
              <a:rPr lang="en-GB" sz="3200">
                <a:solidFill>
                  <a:srgbClr val="0070C0"/>
                </a:solidFill>
              </a:rPr>
              <a:t>3</a:t>
            </a:r>
            <a:endParaRPr lang="en-GB" sz="3200" dirty="0">
              <a:solidFill>
                <a:srgbClr val="0070C0"/>
              </a:solidFill>
            </a:endParaRPr>
          </a:p>
          <a:p>
            <a:pPr marL="0" indent="0">
              <a:lnSpc>
                <a:spcPct val="90000"/>
              </a:lnSpc>
              <a:buNone/>
            </a:pPr>
            <a:endParaRPr lang="en-GB" sz="3200" dirty="0">
              <a:solidFill>
                <a:srgbClr val="0070C0"/>
              </a:solidFill>
            </a:endParaRPr>
          </a:p>
          <a:p>
            <a:pPr>
              <a:lnSpc>
                <a:spcPct val="90000"/>
              </a:lnSpc>
            </a:pPr>
            <a:r>
              <a:rPr lang="en-GB" sz="3200" dirty="0">
                <a:solidFill>
                  <a:srgbClr val="FF0000"/>
                </a:solidFill>
              </a:rPr>
              <a:t>3M</a:t>
            </a:r>
            <a:r>
              <a:rPr lang="en-GB" sz="3200" dirty="0"/>
              <a:t>- you write one page about your research topic, identify safety training, bottlenecks, etc.</a:t>
            </a:r>
          </a:p>
          <a:p>
            <a:pPr>
              <a:lnSpc>
                <a:spcPct val="90000"/>
              </a:lnSpc>
            </a:pPr>
            <a:r>
              <a:rPr lang="en-GB" sz="3200" dirty="0">
                <a:solidFill>
                  <a:srgbClr val="FF0000"/>
                </a:solidFill>
              </a:rPr>
              <a:t>12M</a:t>
            </a:r>
            <a:r>
              <a:rPr lang="en-GB" sz="3200" dirty="0"/>
              <a:t> (early stage assessment)  – you write a substantial literature review and have a viva to demonstrate familiarity with the area and a thesis strategy.</a:t>
            </a:r>
          </a:p>
          <a:p>
            <a:pPr>
              <a:lnSpc>
                <a:spcPct val="90000"/>
              </a:lnSpc>
            </a:pPr>
            <a:r>
              <a:rPr lang="en-GB" sz="3200" dirty="0">
                <a:solidFill>
                  <a:srgbClr val="FF0000"/>
                </a:solidFill>
              </a:rPr>
              <a:t>24M</a:t>
            </a:r>
            <a:r>
              <a:rPr lang="en-GB" sz="3200" dirty="0"/>
              <a:t> (late stage review) – you a substantial report on your research results and have a viva to demonstrate that you are on track for your PhD</a:t>
            </a:r>
          </a:p>
          <a:p>
            <a:pPr>
              <a:lnSpc>
                <a:spcPct val="90000"/>
              </a:lnSpc>
            </a:pPr>
            <a:endParaRPr lang="en-GB" sz="3200" dirty="0"/>
          </a:p>
        </p:txBody>
      </p:sp>
      <p:sp>
        <p:nvSpPr>
          <p:cNvPr id="4" name="Title 1">
            <a:extLst>
              <a:ext uri="{FF2B5EF4-FFF2-40B4-BE49-F238E27FC236}">
                <a16:creationId xmlns:a16="http://schemas.microsoft.com/office/drawing/2014/main" id="{90FBD3AB-A514-4748-BEB3-E09B08D24219}"/>
              </a:ext>
            </a:extLst>
          </p:cNvPr>
          <p:cNvSpPr>
            <a:spLocks noGrp="1"/>
          </p:cNvSpPr>
          <p:nvPr>
            <p:ph type="title"/>
          </p:nvPr>
        </p:nvSpPr>
        <p:spPr>
          <a:xfrm>
            <a:off x="191344" y="61532"/>
            <a:ext cx="10441160" cy="1041211"/>
          </a:xfrm>
        </p:spPr>
        <p:txBody>
          <a:bodyPr/>
          <a:lstStyle/>
          <a:p>
            <a:r>
              <a:rPr lang="en-US" sz="4800" b="1">
                <a:ea typeface="MS PGothic" charset="0"/>
              </a:rPr>
              <a:t>Postgraduate Milestones</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400" b="1"/>
              <a:t>Important starting information</a:t>
            </a:r>
          </a:p>
        </p:txBody>
      </p:sp>
      <p:sp>
        <p:nvSpPr>
          <p:cNvPr id="3" name="Content Placeholder 2"/>
          <p:cNvSpPr>
            <a:spLocks noGrp="1"/>
          </p:cNvSpPr>
          <p:nvPr>
            <p:ph idx="1"/>
          </p:nvPr>
        </p:nvSpPr>
        <p:spPr>
          <a:xfrm>
            <a:off x="1343472" y="1616749"/>
            <a:ext cx="9010203" cy="4539580"/>
          </a:xfrm>
        </p:spPr>
        <p:txBody>
          <a:bodyPr/>
          <a:lstStyle/>
          <a:p>
            <a:r>
              <a:rPr lang="en-GB">
                <a:solidFill>
                  <a:srgbClr val="FF0000"/>
                </a:solidFill>
              </a:rPr>
              <a:t>1. You are in the Dept of Physics (which community?)</a:t>
            </a:r>
            <a:endParaRPr lang="en-GB"/>
          </a:p>
          <a:p>
            <a:r>
              <a:rPr lang="en-GB"/>
              <a:t>2. Who is/are your supervisor(s)?</a:t>
            </a:r>
          </a:p>
          <a:p>
            <a:r>
              <a:rPr lang="en-GB"/>
              <a:t>3. Who is your community PGR mentor?</a:t>
            </a:r>
          </a:p>
          <a:p>
            <a:r>
              <a:rPr lang="en-GB"/>
              <a:t>4. Who is your community administrator?</a:t>
            </a:r>
          </a:p>
          <a:p>
            <a:r>
              <a:rPr lang="en-GB"/>
              <a:t>5. Who is funding you?</a:t>
            </a:r>
          </a:p>
          <a:p>
            <a:r>
              <a:rPr lang="en-GB"/>
              <a:t>6. How long is the funding for?</a:t>
            </a:r>
          </a:p>
          <a:p>
            <a:r>
              <a:rPr lang="en-GB">
                <a:solidFill>
                  <a:srgbClr val="FF0000"/>
                </a:solidFill>
              </a:rPr>
              <a:t>These are the six most important things you need to know / find out – soon…….</a:t>
            </a:r>
          </a:p>
        </p:txBody>
      </p:sp>
      <p:sp>
        <p:nvSpPr>
          <p:cNvPr id="5" name="Slide Number Placeholder 4"/>
          <p:cNvSpPr>
            <a:spLocks noGrp="1"/>
          </p:cNvSpPr>
          <p:nvPr>
            <p:ph type="sldNum" sz="quarter" idx="11"/>
          </p:nvPr>
        </p:nvSpPr>
        <p:spPr/>
        <p:txBody>
          <a:bodyPr/>
          <a:lstStyle/>
          <a:p>
            <a:pPr>
              <a:defRPr/>
            </a:pPr>
            <a:r>
              <a:rPr lang="en-US"/>
              <a:t>Page </a:t>
            </a:r>
            <a:fld id="{A1753F50-9F70-4485-A088-35B69365EF79}" type="slidenum">
              <a:rPr lang="en-US" smtClean="0"/>
              <a:pPr>
                <a:defRPr/>
              </a:pPr>
              <a:t>37</a:t>
            </a:fld>
            <a:endParaRPr lang="en-US"/>
          </a:p>
        </p:txBody>
      </p:sp>
    </p:spTree>
    <p:extLst>
      <p:ext uri="{BB962C8B-B14F-4D97-AF65-F5344CB8AC3E}">
        <p14:creationId xmlns:p14="http://schemas.microsoft.com/office/powerpoint/2010/main" val="42109653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idx="4294967295"/>
          </p:nvPr>
        </p:nvSpPr>
        <p:spPr>
          <a:xfrm>
            <a:off x="911424" y="1412776"/>
            <a:ext cx="11017224" cy="3691119"/>
          </a:xfrm>
        </p:spPr>
        <p:txBody>
          <a:bodyPr/>
          <a:lstStyle/>
          <a:p>
            <a:r>
              <a:rPr lang="en-GB" sz="3600" b="1" i="1">
                <a:solidFill>
                  <a:srgbClr val="002060"/>
                </a:solidFill>
              </a:rPr>
              <a:t>Check your e-mail </a:t>
            </a:r>
            <a:br>
              <a:rPr lang="en-GB" sz="3600"/>
            </a:br>
            <a:br>
              <a:rPr lang="en-GB" sz="3600"/>
            </a:br>
            <a:r>
              <a:rPr lang="en-GB" sz="3600">
                <a:solidFill>
                  <a:srgbClr val="002060"/>
                </a:solidFill>
              </a:rPr>
              <a:t>Visit the website for general activities/ information including welcome information:</a:t>
            </a:r>
            <a:br>
              <a:rPr lang="en-GB" sz="3600"/>
            </a:br>
            <a:r>
              <a:rPr lang="en-GB" sz="3600">
                <a:ea typeface="+mj-lt"/>
                <a:cs typeface="+mj-lt"/>
              </a:rPr>
              <a:t>https://www.imperial.ac.uk/physics/students/current-students/postgraduate-research/ </a:t>
            </a:r>
          </a:p>
        </p:txBody>
      </p:sp>
      <p:pic>
        <p:nvPicPr>
          <p:cNvPr id="4" name="Picture 7" descr="fre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584" y="5373216"/>
            <a:ext cx="80772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32EE9667-CA79-4FFA-AE00-282EA5E580B6}"/>
              </a:ext>
            </a:extLst>
          </p:cNvPr>
          <p:cNvSpPr>
            <a:spLocks noGrp="1"/>
          </p:cNvSpPr>
          <p:nvPr>
            <p:ph type="title"/>
          </p:nvPr>
        </p:nvSpPr>
        <p:spPr>
          <a:xfrm>
            <a:off x="400051" y="171450"/>
            <a:ext cx="10363200" cy="1143000"/>
          </a:xfrm>
        </p:spPr>
        <p:txBody>
          <a:bodyPr/>
          <a:lstStyle/>
          <a:p>
            <a:r>
              <a:rPr lang="en-GB" sz="4400" b="1"/>
              <a:t>Keep up to date:</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4A6B-736D-447E-920C-96FA903177DC}"/>
              </a:ext>
            </a:extLst>
          </p:cNvPr>
          <p:cNvSpPr>
            <a:spLocks noGrp="1"/>
          </p:cNvSpPr>
          <p:nvPr>
            <p:ph type="title"/>
          </p:nvPr>
        </p:nvSpPr>
        <p:spPr/>
        <p:txBody>
          <a:bodyPr/>
          <a:lstStyle/>
          <a:p>
            <a:r>
              <a:rPr lang="en-GB" b="1"/>
              <a:t>PGR Welcome Social Event</a:t>
            </a:r>
          </a:p>
        </p:txBody>
      </p:sp>
      <p:sp>
        <p:nvSpPr>
          <p:cNvPr id="3" name="Content Placeholder 2">
            <a:extLst>
              <a:ext uri="{FF2B5EF4-FFF2-40B4-BE49-F238E27FC236}">
                <a16:creationId xmlns:a16="http://schemas.microsoft.com/office/drawing/2014/main" id="{A1028321-4C72-4A78-81DE-A804975D5950}"/>
              </a:ext>
            </a:extLst>
          </p:cNvPr>
          <p:cNvSpPr>
            <a:spLocks noGrp="1"/>
          </p:cNvSpPr>
          <p:nvPr>
            <p:ph idx="1"/>
          </p:nvPr>
        </p:nvSpPr>
        <p:spPr>
          <a:xfrm>
            <a:off x="419100" y="1409700"/>
            <a:ext cx="10363200" cy="4653170"/>
          </a:xfrm>
        </p:spPr>
        <p:txBody>
          <a:bodyPr/>
          <a:lstStyle/>
          <a:p>
            <a:pPr marL="0" indent="0">
              <a:buNone/>
            </a:pPr>
            <a:r>
              <a:rPr lang="en-GB" dirty="0"/>
              <a:t>PGR Social welcome event with Refreshments </a:t>
            </a:r>
          </a:p>
          <a:p>
            <a:pPr marL="0" indent="0">
              <a:buNone/>
            </a:pPr>
            <a:r>
              <a:rPr lang="en-GB" dirty="0"/>
              <a:t>Date: 8</a:t>
            </a:r>
            <a:r>
              <a:rPr lang="en-GB" baseline="30000" dirty="0"/>
              <a:t>th</a:t>
            </a:r>
            <a:r>
              <a:rPr lang="en-GB" dirty="0"/>
              <a:t> October 2025 </a:t>
            </a:r>
          </a:p>
          <a:p>
            <a:pPr marL="0" indent="0">
              <a:buNone/>
            </a:pPr>
            <a:r>
              <a:rPr lang="en-GB" dirty="0"/>
              <a:t>Place: Level 2 Foyer, Blackett Lab</a:t>
            </a:r>
          </a:p>
          <a:p>
            <a:pPr marL="0" indent="0">
              <a:buNone/>
            </a:pPr>
            <a:r>
              <a:rPr lang="en-GB" dirty="0"/>
              <a:t>Time: 3:00 – 4:30</a:t>
            </a:r>
          </a:p>
          <a:p>
            <a:pPr marL="0" indent="0">
              <a:buNone/>
            </a:pPr>
            <a:r>
              <a:rPr lang="en-GB" dirty="0"/>
              <a:t>PGR 2</a:t>
            </a:r>
            <a:r>
              <a:rPr lang="en-GB" baseline="30000" dirty="0"/>
              <a:t>nd</a:t>
            </a:r>
            <a:r>
              <a:rPr lang="en-GB" dirty="0"/>
              <a:t> Induction event</a:t>
            </a:r>
          </a:p>
          <a:p>
            <a:pPr marL="0" indent="0">
              <a:buNone/>
            </a:pPr>
            <a:r>
              <a:rPr lang="en-GB" dirty="0"/>
              <a:t>Date: 3rd December 2025 </a:t>
            </a:r>
          </a:p>
          <a:p>
            <a:pPr marL="0" indent="0">
              <a:buNone/>
            </a:pPr>
            <a:r>
              <a:rPr lang="en-GB" dirty="0"/>
              <a:t>Place: LT2, Blackett Lab</a:t>
            </a:r>
          </a:p>
          <a:p>
            <a:pPr marL="0" indent="0">
              <a:buNone/>
            </a:pPr>
            <a:r>
              <a:rPr lang="en-GB" dirty="0"/>
              <a:t>Time: 2:00 – 3:00</a:t>
            </a:r>
          </a:p>
          <a:p>
            <a:pPr marL="0" indent="0">
              <a:buNone/>
            </a:pPr>
            <a:endParaRPr lang="en-GB" dirty="0"/>
          </a:p>
        </p:txBody>
      </p:sp>
      <p:sp>
        <p:nvSpPr>
          <p:cNvPr id="4" name="Slide Number Placeholder 3">
            <a:extLst>
              <a:ext uri="{FF2B5EF4-FFF2-40B4-BE49-F238E27FC236}">
                <a16:creationId xmlns:a16="http://schemas.microsoft.com/office/drawing/2014/main" id="{6E6C791B-A7FF-457F-89A7-53DDE5DE8A59}"/>
              </a:ext>
            </a:extLst>
          </p:cNvPr>
          <p:cNvSpPr>
            <a:spLocks noGrp="1"/>
          </p:cNvSpPr>
          <p:nvPr>
            <p:ph type="sldNum" sz="quarter" idx="11"/>
          </p:nvPr>
        </p:nvSpPr>
        <p:spPr/>
        <p:txBody>
          <a:bodyPr/>
          <a:lstStyle/>
          <a:p>
            <a:pPr>
              <a:defRPr/>
            </a:pPr>
            <a:r>
              <a:rPr lang="en-US"/>
              <a:t>Page </a:t>
            </a:r>
            <a:fld id="{A1753F50-9F70-4485-A088-35B69365EF79}" type="slidenum">
              <a:rPr lang="en-US" smtClean="0"/>
              <a:pPr>
                <a:defRPr/>
              </a:pPr>
              <a:t>39</a:t>
            </a:fld>
            <a:endParaRPr lang="en-US"/>
          </a:p>
        </p:txBody>
      </p:sp>
      <p:pic>
        <p:nvPicPr>
          <p:cNvPr id="6" name="Picture 5" descr="Mugs in rows against a peach background">
            <a:extLst>
              <a:ext uri="{FF2B5EF4-FFF2-40B4-BE49-F238E27FC236}">
                <a16:creationId xmlns:a16="http://schemas.microsoft.com/office/drawing/2014/main" id="{DCBA5B9A-EF95-484E-BA32-BA8EC3F3C9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0174" y="4967834"/>
            <a:ext cx="1368152" cy="1556792"/>
          </a:xfrm>
          <a:prstGeom prst="rect">
            <a:avLst/>
          </a:prstGeom>
        </p:spPr>
      </p:pic>
      <p:pic>
        <p:nvPicPr>
          <p:cNvPr id="8" name="Picture 7" descr="Sushi picked up with chopsticks">
            <a:extLst>
              <a:ext uri="{FF2B5EF4-FFF2-40B4-BE49-F238E27FC236}">
                <a16:creationId xmlns:a16="http://schemas.microsoft.com/office/drawing/2014/main" id="{B5B9180C-2311-43B1-A057-9D4FACB4A4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8124" y="4967834"/>
            <a:ext cx="1584176" cy="1556792"/>
          </a:xfrm>
          <a:prstGeom prst="rect">
            <a:avLst/>
          </a:prstGeom>
        </p:spPr>
      </p:pic>
    </p:spTree>
    <p:extLst>
      <p:ext uri="{BB962C8B-B14F-4D97-AF65-F5344CB8AC3E}">
        <p14:creationId xmlns:p14="http://schemas.microsoft.com/office/powerpoint/2010/main" val="44599303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911424" y="1241848"/>
            <a:ext cx="9086800" cy="5444702"/>
          </a:xfrm>
        </p:spPr>
        <p:txBody>
          <a:bodyPr/>
          <a:lstStyle/>
          <a:p>
            <a:pPr>
              <a:spcBef>
                <a:spcPts val="0"/>
              </a:spcBef>
              <a:spcAft>
                <a:spcPts val="1333"/>
              </a:spcAft>
            </a:pPr>
            <a:r>
              <a:rPr lang="en-GB" sz="2667" dirty="0"/>
              <a:t>Horacio Septien-Gonzalez &amp; Zihan Wang (Dep Reps)</a:t>
            </a:r>
          </a:p>
          <a:p>
            <a:pPr>
              <a:spcBef>
                <a:spcPts val="0"/>
              </a:spcBef>
              <a:spcAft>
                <a:spcPts val="1333"/>
              </a:spcAft>
            </a:pPr>
            <a:r>
              <a:rPr lang="en-GB" sz="2667" dirty="0"/>
              <a:t>Jerry Chittenden (PGR Tutor)</a:t>
            </a:r>
          </a:p>
          <a:p>
            <a:pPr>
              <a:spcBef>
                <a:spcPts val="0"/>
              </a:spcBef>
              <a:spcAft>
                <a:spcPts val="1333"/>
              </a:spcAft>
            </a:pPr>
            <a:r>
              <a:rPr lang="en-GB" sz="2667" dirty="0"/>
              <a:t>Lesley Cohen (Physics careers)</a:t>
            </a:r>
          </a:p>
          <a:p>
            <a:pPr>
              <a:spcBef>
                <a:spcPts val="0"/>
              </a:spcBef>
              <a:spcAft>
                <a:spcPts val="1333"/>
              </a:spcAft>
            </a:pPr>
            <a:r>
              <a:rPr lang="en-GB" sz="2667" dirty="0"/>
              <a:t>Amaya Calvo Sanchez (Women and Non-binary individuals in Physics)</a:t>
            </a:r>
          </a:p>
          <a:p>
            <a:pPr>
              <a:spcBef>
                <a:spcPts val="0"/>
              </a:spcBef>
              <a:spcAft>
                <a:spcPts val="1333"/>
              </a:spcAft>
            </a:pPr>
            <a:r>
              <a:rPr lang="en-GB" sz="2667" dirty="0"/>
              <a:t>Shana Winston (Women’s PhD Network)</a:t>
            </a:r>
          </a:p>
          <a:p>
            <a:pPr>
              <a:spcBef>
                <a:spcPts val="0"/>
              </a:spcBef>
              <a:spcAft>
                <a:spcPts val="1333"/>
              </a:spcAft>
            </a:pPr>
            <a:r>
              <a:rPr lang="en-GB" sz="2667"/>
              <a:t>Maureen O’Brien (DAS)</a:t>
            </a:r>
            <a:endParaRPr lang="en-GB" sz="2667" dirty="0"/>
          </a:p>
          <a:p>
            <a:pPr>
              <a:spcBef>
                <a:spcPts val="0"/>
              </a:spcBef>
              <a:spcAft>
                <a:spcPts val="1333"/>
              </a:spcAft>
            </a:pPr>
            <a:r>
              <a:rPr lang="en-GB" sz="2667" dirty="0"/>
              <a:t>Jake Durrant (ICAH)</a:t>
            </a:r>
          </a:p>
          <a:p>
            <a:pPr>
              <a:spcBef>
                <a:spcPts val="0"/>
              </a:spcBef>
              <a:spcAft>
                <a:spcPts val="1333"/>
              </a:spcAft>
            </a:pPr>
            <a:r>
              <a:rPr lang="en-GB" sz="2667" dirty="0"/>
              <a:t>Paul Seldon (MARS)</a:t>
            </a:r>
          </a:p>
        </p:txBody>
      </p:sp>
      <p:sp>
        <p:nvSpPr>
          <p:cNvPr id="3" name="Title 2"/>
          <p:cNvSpPr>
            <a:spLocks noGrp="1"/>
          </p:cNvSpPr>
          <p:nvPr>
            <p:ph type="title"/>
          </p:nvPr>
        </p:nvSpPr>
        <p:spPr/>
        <p:txBody>
          <a:bodyPr/>
          <a:lstStyle/>
          <a:p>
            <a:r>
              <a:rPr lang="en-GB" sz="4400" b="1"/>
              <a:t>Now meet some more wonderful people</a:t>
            </a:r>
          </a:p>
        </p:txBody>
      </p:sp>
    </p:spTree>
    <p:extLst>
      <p:ext uri="{BB962C8B-B14F-4D97-AF65-F5344CB8AC3E}">
        <p14:creationId xmlns:p14="http://schemas.microsoft.com/office/powerpoint/2010/main" val="918872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792206" y="424022"/>
            <a:ext cx="2607587" cy="342086"/>
          </a:xfrm>
          <a:prstGeom prst="rect">
            <a:avLst/>
          </a:prstGeom>
        </p:spPr>
        <p:txBody>
          <a:bodyPr vert="horz" wrap="square" lIns="0" tIns="8145" rIns="0" bIns="0" rtlCol="0">
            <a:spAutoFit/>
          </a:bodyPr>
          <a:lstStyle/>
          <a:p>
            <a:pPr algn="ctr">
              <a:lnSpc>
                <a:spcPct val="100000"/>
              </a:lnSpc>
              <a:spcBef>
                <a:spcPts val="64"/>
              </a:spcBef>
            </a:pPr>
            <a:r>
              <a:rPr sz="898" b="1" spc="-3" dirty="0">
                <a:solidFill>
                  <a:schemeClr val="tx1"/>
                </a:solidFill>
                <a:latin typeface="Arial"/>
                <a:cs typeface="Arial"/>
              </a:rPr>
              <a:t>POSTGRADUATE STUDENT</a:t>
            </a:r>
            <a:r>
              <a:rPr sz="898" b="1" spc="-10" dirty="0">
                <a:solidFill>
                  <a:schemeClr val="tx1"/>
                </a:solidFill>
                <a:latin typeface="Arial"/>
                <a:cs typeface="Arial"/>
              </a:rPr>
              <a:t> </a:t>
            </a:r>
            <a:r>
              <a:rPr sz="898" b="1" spc="-3" dirty="0">
                <a:solidFill>
                  <a:schemeClr val="tx1"/>
                </a:solidFill>
                <a:latin typeface="Arial"/>
                <a:cs typeface="Arial"/>
              </a:rPr>
              <a:t>REPRESENTATIVE</a:t>
            </a:r>
            <a:endParaRPr sz="898" dirty="0">
              <a:solidFill>
                <a:schemeClr val="tx1"/>
              </a:solidFill>
              <a:latin typeface="Arial"/>
              <a:cs typeface="Arial"/>
            </a:endParaRPr>
          </a:p>
          <a:p>
            <a:pPr algn="ctr">
              <a:lnSpc>
                <a:spcPct val="100000"/>
              </a:lnSpc>
              <a:spcBef>
                <a:spcPts val="561"/>
              </a:spcBef>
            </a:pPr>
            <a:r>
              <a:rPr sz="770" b="1" dirty="0">
                <a:solidFill>
                  <a:schemeClr val="tx1"/>
                </a:solidFill>
                <a:latin typeface="Arial"/>
                <a:cs typeface="Arial"/>
              </a:rPr>
              <a:t>Welcome to </a:t>
            </a:r>
            <a:r>
              <a:rPr sz="770" b="1" spc="-3" dirty="0">
                <a:solidFill>
                  <a:schemeClr val="tx1"/>
                </a:solidFill>
                <a:latin typeface="Arial"/>
                <a:cs typeface="Arial"/>
              </a:rPr>
              <a:t>the Physics Department</a:t>
            </a:r>
            <a:endParaRPr sz="770" dirty="0">
              <a:solidFill>
                <a:schemeClr val="tx1"/>
              </a:solidFill>
              <a:latin typeface="Arial"/>
              <a:cs typeface="Arial"/>
            </a:endParaRPr>
          </a:p>
        </p:txBody>
      </p:sp>
      <p:sp>
        <p:nvSpPr>
          <p:cNvPr id="3" name="object 3"/>
          <p:cNvSpPr txBox="1"/>
          <p:nvPr/>
        </p:nvSpPr>
        <p:spPr>
          <a:xfrm>
            <a:off x="4251377" y="3000660"/>
            <a:ext cx="3694931" cy="2071654"/>
          </a:xfrm>
          <a:prstGeom prst="rect">
            <a:avLst/>
          </a:prstGeom>
        </p:spPr>
        <p:txBody>
          <a:bodyPr vert="horz" wrap="square" lIns="0" tIns="4887" rIns="0" bIns="0" rtlCol="0">
            <a:spAutoFit/>
          </a:bodyPr>
          <a:lstStyle/>
          <a:p>
            <a:pPr marL="8145" marR="3258" algn="just">
              <a:lnSpc>
                <a:spcPct val="103299"/>
              </a:lnSpc>
              <a:spcBef>
                <a:spcPts val="38"/>
              </a:spcBef>
            </a:pPr>
            <a:r>
              <a:rPr sz="705" dirty="0">
                <a:solidFill>
                  <a:schemeClr val="tx1"/>
                </a:solidFill>
                <a:latin typeface="Arial"/>
                <a:cs typeface="Arial"/>
              </a:rPr>
              <a:t>The role of </a:t>
            </a:r>
            <a:r>
              <a:rPr sz="705" spc="-3" dirty="0">
                <a:solidFill>
                  <a:schemeClr val="tx1"/>
                </a:solidFill>
                <a:latin typeface="Arial"/>
                <a:cs typeface="Arial"/>
              </a:rPr>
              <a:t>the Physics Postgraduate Representatives </a:t>
            </a:r>
            <a:r>
              <a:rPr sz="705" dirty="0">
                <a:solidFill>
                  <a:schemeClr val="tx1"/>
                </a:solidFill>
                <a:latin typeface="Arial"/>
                <a:cs typeface="Arial"/>
              </a:rPr>
              <a:t>is to </a:t>
            </a:r>
            <a:r>
              <a:rPr sz="705" spc="-3" dirty="0">
                <a:solidFill>
                  <a:schemeClr val="tx1"/>
                </a:solidFill>
                <a:latin typeface="Arial"/>
                <a:cs typeface="Arial"/>
              </a:rPr>
              <a:t>support </a:t>
            </a:r>
            <a:r>
              <a:rPr sz="705" dirty="0">
                <a:solidFill>
                  <a:schemeClr val="tx1"/>
                </a:solidFill>
                <a:latin typeface="Arial"/>
                <a:cs typeface="Arial"/>
              </a:rPr>
              <a:t>the </a:t>
            </a:r>
            <a:r>
              <a:rPr sz="705" spc="-3" dirty="0">
                <a:solidFill>
                  <a:schemeClr val="tx1"/>
                </a:solidFill>
                <a:latin typeface="Arial"/>
                <a:cs typeface="Arial"/>
              </a:rPr>
              <a:t>postgraduate student  </a:t>
            </a:r>
            <a:r>
              <a:rPr sz="705" dirty="0">
                <a:solidFill>
                  <a:schemeClr val="tx1"/>
                </a:solidFill>
                <a:latin typeface="Arial"/>
                <a:cs typeface="Arial"/>
              </a:rPr>
              <a:t>body on a </a:t>
            </a:r>
            <a:r>
              <a:rPr sz="705" spc="-3" dirty="0">
                <a:solidFill>
                  <a:schemeClr val="tx1"/>
                </a:solidFill>
                <a:latin typeface="Arial"/>
                <a:cs typeface="Arial"/>
              </a:rPr>
              <a:t>community and departmental level. </a:t>
            </a:r>
            <a:r>
              <a:rPr sz="705" spc="-6" dirty="0">
                <a:solidFill>
                  <a:schemeClr val="tx1"/>
                </a:solidFill>
                <a:latin typeface="Arial"/>
                <a:cs typeface="Arial"/>
              </a:rPr>
              <a:t>As </a:t>
            </a:r>
            <a:r>
              <a:rPr sz="705" dirty="0">
                <a:solidFill>
                  <a:schemeClr val="tx1"/>
                </a:solidFill>
                <a:latin typeface="Arial"/>
                <a:cs typeface="Arial"/>
              </a:rPr>
              <a:t>a </a:t>
            </a:r>
            <a:r>
              <a:rPr sz="705" spc="-3" dirty="0">
                <a:solidFill>
                  <a:schemeClr val="tx1"/>
                </a:solidFill>
                <a:latin typeface="Arial"/>
                <a:cs typeface="Arial"/>
              </a:rPr>
              <a:t>postgraduate student, </a:t>
            </a:r>
            <a:r>
              <a:rPr sz="705" dirty="0">
                <a:solidFill>
                  <a:schemeClr val="tx1"/>
                </a:solidFill>
                <a:latin typeface="Arial"/>
                <a:cs typeface="Arial"/>
              </a:rPr>
              <a:t>you may </a:t>
            </a:r>
            <a:r>
              <a:rPr sz="705" spc="-3" dirty="0">
                <a:solidFill>
                  <a:schemeClr val="tx1"/>
                </a:solidFill>
                <a:latin typeface="Arial"/>
                <a:cs typeface="Arial"/>
              </a:rPr>
              <a:t>discuss  </a:t>
            </a:r>
            <a:r>
              <a:rPr sz="705" dirty="0">
                <a:solidFill>
                  <a:schemeClr val="tx1"/>
                </a:solidFill>
                <a:latin typeface="Arial"/>
                <a:cs typeface="Arial"/>
              </a:rPr>
              <a:t>any </a:t>
            </a:r>
            <a:r>
              <a:rPr sz="705" spc="-3" dirty="0">
                <a:solidFill>
                  <a:schemeClr val="tx1"/>
                </a:solidFill>
                <a:latin typeface="Arial"/>
                <a:cs typeface="Arial"/>
              </a:rPr>
              <a:t>issues </a:t>
            </a:r>
            <a:r>
              <a:rPr sz="705" dirty="0">
                <a:solidFill>
                  <a:schemeClr val="tx1"/>
                </a:solidFill>
                <a:latin typeface="Arial"/>
                <a:cs typeface="Arial"/>
              </a:rPr>
              <a:t>you have </a:t>
            </a:r>
            <a:r>
              <a:rPr sz="705" spc="-6" dirty="0">
                <a:solidFill>
                  <a:schemeClr val="tx1"/>
                </a:solidFill>
                <a:latin typeface="Arial"/>
                <a:cs typeface="Arial"/>
              </a:rPr>
              <a:t>with </a:t>
            </a:r>
            <a:r>
              <a:rPr sz="705" spc="-3" dirty="0">
                <a:solidFill>
                  <a:schemeClr val="tx1"/>
                </a:solidFill>
                <a:latin typeface="Arial"/>
                <a:cs typeface="Arial"/>
              </a:rPr>
              <a:t>your Community </a:t>
            </a:r>
            <a:r>
              <a:rPr sz="705" spc="-6" dirty="0">
                <a:solidFill>
                  <a:schemeClr val="tx1"/>
                </a:solidFill>
                <a:latin typeface="Arial"/>
                <a:cs typeface="Arial"/>
              </a:rPr>
              <a:t>or </a:t>
            </a:r>
            <a:r>
              <a:rPr sz="705" spc="-3" dirty="0">
                <a:solidFill>
                  <a:schemeClr val="tx1"/>
                </a:solidFill>
                <a:latin typeface="Arial"/>
                <a:cs typeface="Arial"/>
              </a:rPr>
              <a:t>the department with either </a:t>
            </a:r>
            <a:r>
              <a:rPr sz="705" dirty="0">
                <a:solidFill>
                  <a:schemeClr val="tx1"/>
                </a:solidFill>
                <a:latin typeface="Arial"/>
                <a:cs typeface="Arial"/>
              </a:rPr>
              <a:t>your </a:t>
            </a:r>
            <a:r>
              <a:rPr sz="705" spc="-3" dirty="0">
                <a:solidFill>
                  <a:schemeClr val="tx1"/>
                </a:solidFill>
                <a:latin typeface="Arial"/>
                <a:cs typeface="Arial"/>
              </a:rPr>
              <a:t>Community  Representatives </a:t>
            </a:r>
            <a:r>
              <a:rPr sz="705" dirty="0">
                <a:solidFill>
                  <a:schemeClr val="tx1"/>
                </a:solidFill>
                <a:latin typeface="Arial"/>
                <a:cs typeface="Arial"/>
              </a:rPr>
              <a:t>or the </a:t>
            </a:r>
            <a:r>
              <a:rPr sz="705" spc="-3" dirty="0">
                <a:solidFill>
                  <a:schemeClr val="tx1"/>
                </a:solidFill>
                <a:latin typeface="Arial"/>
                <a:cs typeface="Arial"/>
              </a:rPr>
              <a:t>Head Representatives in confidence. </a:t>
            </a:r>
            <a:r>
              <a:rPr sz="705" dirty="0">
                <a:solidFill>
                  <a:schemeClr val="tx1"/>
                </a:solidFill>
                <a:latin typeface="Arial"/>
                <a:cs typeface="Arial"/>
              </a:rPr>
              <a:t>The </a:t>
            </a:r>
            <a:r>
              <a:rPr sz="705" spc="-3" dirty="0">
                <a:solidFill>
                  <a:schemeClr val="tx1"/>
                </a:solidFill>
                <a:latin typeface="Arial"/>
                <a:cs typeface="Arial"/>
              </a:rPr>
              <a:t>Representatives </a:t>
            </a:r>
            <a:r>
              <a:rPr sz="705" spc="-6" dirty="0">
                <a:solidFill>
                  <a:schemeClr val="tx1"/>
                </a:solidFill>
                <a:latin typeface="Arial"/>
                <a:cs typeface="Arial"/>
              </a:rPr>
              <a:t>will </a:t>
            </a:r>
            <a:r>
              <a:rPr sz="705" spc="-3" dirty="0">
                <a:solidFill>
                  <a:schemeClr val="tx1"/>
                </a:solidFill>
                <a:latin typeface="Arial"/>
                <a:cs typeface="Arial"/>
              </a:rPr>
              <a:t>ensure  </a:t>
            </a:r>
            <a:r>
              <a:rPr sz="705" dirty="0">
                <a:solidFill>
                  <a:schemeClr val="tx1"/>
                </a:solidFill>
                <a:latin typeface="Arial"/>
                <a:cs typeface="Arial"/>
              </a:rPr>
              <a:t>that</a:t>
            </a:r>
            <a:r>
              <a:rPr sz="705" spc="-45" dirty="0">
                <a:solidFill>
                  <a:schemeClr val="tx1"/>
                </a:solidFill>
                <a:latin typeface="Arial"/>
                <a:cs typeface="Arial"/>
              </a:rPr>
              <a:t> </a:t>
            </a:r>
            <a:r>
              <a:rPr sz="705" spc="-3" dirty="0">
                <a:solidFill>
                  <a:schemeClr val="tx1"/>
                </a:solidFill>
                <a:latin typeface="Arial"/>
                <a:cs typeface="Arial"/>
              </a:rPr>
              <a:t>this</a:t>
            </a:r>
            <a:r>
              <a:rPr sz="705" spc="-45" dirty="0">
                <a:solidFill>
                  <a:schemeClr val="tx1"/>
                </a:solidFill>
                <a:latin typeface="Arial"/>
                <a:cs typeface="Arial"/>
              </a:rPr>
              <a:t> </a:t>
            </a:r>
            <a:r>
              <a:rPr sz="705" dirty="0">
                <a:solidFill>
                  <a:schemeClr val="tx1"/>
                </a:solidFill>
                <a:latin typeface="Arial"/>
                <a:cs typeface="Arial"/>
              </a:rPr>
              <a:t>feedback</a:t>
            </a:r>
            <a:r>
              <a:rPr sz="705" spc="-38" dirty="0">
                <a:solidFill>
                  <a:schemeClr val="tx1"/>
                </a:solidFill>
                <a:latin typeface="Arial"/>
                <a:cs typeface="Arial"/>
              </a:rPr>
              <a:t> </a:t>
            </a:r>
            <a:r>
              <a:rPr sz="705" spc="-3" dirty="0">
                <a:solidFill>
                  <a:schemeClr val="tx1"/>
                </a:solidFill>
                <a:latin typeface="Arial"/>
                <a:cs typeface="Arial"/>
              </a:rPr>
              <a:t>is</a:t>
            </a:r>
            <a:r>
              <a:rPr sz="705" spc="-38" dirty="0">
                <a:solidFill>
                  <a:schemeClr val="tx1"/>
                </a:solidFill>
                <a:latin typeface="Arial"/>
                <a:cs typeface="Arial"/>
              </a:rPr>
              <a:t> </a:t>
            </a:r>
            <a:r>
              <a:rPr sz="705" spc="-3" dirty="0">
                <a:solidFill>
                  <a:schemeClr val="tx1"/>
                </a:solidFill>
                <a:latin typeface="Arial"/>
                <a:cs typeface="Arial"/>
              </a:rPr>
              <a:t>passed</a:t>
            </a:r>
            <a:r>
              <a:rPr sz="705" spc="-38" dirty="0">
                <a:solidFill>
                  <a:schemeClr val="tx1"/>
                </a:solidFill>
                <a:latin typeface="Arial"/>
                <a:cs typeface="Arial"/>
              </a:rPr>
              <a:t> </a:t>
            </a:r>
            <a:r>
              <a:rPr sz="705" dirty="0">
                <a:solidFill>
                  <a:schemeClr val="tx1"/>
                </a:solidFill>
                <a:latin typeface="Arial"/>
                <a:cs typeface="Arial"/>
              </a:rPr>
              <a:t>on</a:t>
            </a:r>
            <a:r>
              <a:rPr sz="705" spc="-38" dirty="0">
                <a:solidFill>
                  <a:schemeClr val="tx1"/>
                </a:solidFill>
                <a:latin typeface="Arial"/>
                <a:cs typeface="Arial"/>
              </a:rPr>
              <a:t> </a:t>
            </a:r>
            <a:r>
              <a:rPr sz="705" dirty="0">
                <a:solidFill>
                  <a:schemeClr val="tx1"/>
                </a:solidFill>
                <a:latin typeface="Arial"/>
                <a:cs typeface="Arial"/>
              </a:rPr>
              <a:t>to</a:t>
            </a:r>
            <a:r>
              <a:rPr sz="705" spc="-48" dirty="0">
                <a:solidFill>
                  <a:schemeClr val="tx1"/>
                </a:solidFill>
                <a:latin typeface="Arial"/>
                <a:cs typeface="Arial"/>
              </a:rPr>
              <a:t> </a:t>
            </a:r>
            <a:r>
              <a:rPr sz="705" dirty="0">
                <a:solidFill>
                  <a:schemeClr val="tx1"/>
                </a:solidFill>
                <a:latin typeface="Arial"/>
                <a:cs typeface="Arial"/>
              </a:rPr>
              <a:t>the</a:t>
            </a:r>
            <a:r>
              <a:rPr sz="705" spc="-51" dirty="0">
                <a:solidFill>
                  <a:schemeClr val="tx1"/>
                </a:solidFill>
                <a:latin typeface="Arial"/>
                <a:cs typeface="Arial"/>
              </a:rPr>
              <a:t> </a:t>
            </a:r>
            <a:r>
              <a:rPr sz="705" spc="-3" dirty="0">
                <a:solidFill>
                  <a:schemeClr val="tx1"/>
                </a:solidFill>
                <a:latin typeface="Arial"/>
                <a:cs typeface="Arial"/>
              </a:rPr>
              <a:t>relevant</a:t>
            </a:r>
            <a:r>
              <a:rPr sz="705" spc="-42" dirty="0">
                <a:solidFill>
                  <a:schemeClr val="tx1"/>
                </a:solidFill>
                <a:latin typeface="Arial"/>
                <a:cs typeface="Arial"/>
              </a:rPr>
              <a:t> </a:t>
            </a:r>
            <a:r>
              <a:rPr sz="705" spc="-3" dirty="0">
                <a:solidFill>
                  <a:schemeClr val="tx1"/>
                </a:solidFill>
                <a:latin typeface="Arial"/>
                <a:cs typeface="Arial"/>
              </a:rPr>
              <a:t>members</a:t>
            </a:r>
            <a:r>
              <a:rPr sz="705" spc="-45" dirty="0">
                <a:solidFill>
                  <a:schemeClr val="tx1"/>
                </a:solidFill>
                <a:latin typeface="Arial"/>
                <a:cs typeface="Arial"/>
              </a:rPr>
              <a:t> </a:t>
            </a:r>
            <a:r>
              <a:rPr sz="705" dirty="0">
                <a:solidFill>
                  <a:schemeClr val="tx1"/>
                </a:solidFill>
                <a:latin typeface="Arial"/>
                <a:cs typeface="Arial"/>
              </a:rPr>
              <a:t>of</a:t>
            </a:r>
            <a:r>
              <a:rPr sz="705" spc="-42" dirty="0">
                <a:solidFill>
                  <a:schemeClr val="tx1"/>
                </a:solidFill>
                <a:latin typeface="Arial"/>
                <a:cs typeface="Arial"/>
              </a:rPr>
              <a:t> </a:t>
            </a:r>
            <a:r>
              <a:rPr sz="705" spc="-3" dirty="0">
                <a:solidFill>
                  <a:schemeClr val="tx1"/>
                </a:solidFill>
                <a:latin typeface="Arial"/>
                <a:cs typeface="Arial"/>
              </a:rPr>
              <a:t>staff</a:t>
            </a:r>
            <a:r>
              <a:rPr sz="705" spc="-42" dirty="0">
                <a:solidFill>
                  <a:schemeClr val="tx1"/>
                </a:solidFill>
                <a:latin typeface="Arial"/>
                <a:cs typeface="Arial"/>
              </a:rPr>
              <a:t> </a:t>
            </a:r>
            <a:r>
              <a:rPr sz="705" spc="-3" dirty="0">
                <a:solidFill>
                  <a:schemeClr val="tx1"/>
                </a:solidFill>
                <a:latin typeface="Arial"/>
                <a:cs typeface="Arial"/>
              </a:rPr>
              <a:t>in</a:t>
            </a:r>
            <a:r>
              <a:rPr sz="705" spc="-38" dirty="0">
                <a:solidFill>
                  <a:schemeClr val="tx1"/>
                </a:solidFill>
                <a:latin typeface="Arial"/>
                <a:cs typeface="Arial"/>
              </a:rPr>
              <a:t> </a:t>
            </a:r>
            <a:r>
              <a:rPr sz="705" spc="-3" dirty="0">
                <a:solidFill>
                  <a:schemeClr val="tx1"/>
                </a:solidFill>
                <a:latin typeface="Arial"/>
                <a:cs typeface="Arial"/>
              </a:rPr>
              <a:t>regular</a:t>
            </a:r>
            <a:r>
              <a:rPr sz="705" spc="6" dirty="0">
                <a:solidFill>
                  <a:schemeClr val="tx1"/>
                </a:solidFill>
                <a:latin typeface="Arial"/>
                <a:cs typeface="Arial"/>
              </a:rPr>
              <a:t> </a:t>
            </a:r>
            <a:r>
              <a:rPr sz="705" spc="-3" dirty="0">
                <a:solidFill>
                  <a:schemeClr val="tx1"/>
                </a:solidFill>
                <a:latin typeface="Arial"/>
                <a:cs typeface="Arial"/>
              </a:rPr>
              <a:t>meetings</a:t>
            </a:r>
            <a:r>
              <a:rPr sz="705" spc="-45" dirty="0">
                <a:solidFill>
                  <a:schemeClr val="tx1"/>
                </a:solidFill>
                <a:latin typeface="Arial"/>
                <a:cs typeface="Arial"/>
              </a:rPr>
              <a:t> </a:t>
            </a:r>
            <a:r>
              <a:rPr sz="705" spc="-3" dirty="0">
                <a:solidFill>
                  <a:schemeClr val="tx1"/>
                </a:solidFill>
                <a:latin typeface="Arial"/>
                <a:cs typeface="Arial"/>
              </a:rPr>
              <a:t>throughout  </a:t>
            </a:r>
            <a:r>
              <a:rPr sz="705" dirty="0">
                <a:solidFill>
                  <a:schemeClr val="tx1"/>
                </a:solidFill>
                <a:latin typeface="Arial"/>
                <a:cs typeface="Arial"/>
              </a:rPr>
              <a:t>the </a:t>
            </a:r>
            <a:r>
              <a:rPr sz="705" spc="-3" dirty="0">
                <a:solidFill>
                  <a:schemeClr val="tx1"/>
                </a:solidFill>
                <a:latin typeface="Arial"/>
                <a:cs typeface="Arial"/>
              </a:rPr>
              <a:t>year. Alongside liaising with academics, </a:t>
            </a:r>
            <a:r>
              <a:rPr sz="705" dirty="0">
                <a:solidFill>
                  <a:schemeClr val="tx1"/>
                </a:solidFill>
                <a:latin typeface="Arial"/>
                <a:cs typeface="Arial"/>
              </a:rPr>
              <a:t>the </a:t>
            </a:r>
            <a:r>
              <a:rPr sz="705" spc="-3" dirty="0">
                <a:solidFill>
                  <a:schemeClr val="tx1"/>
                </a:solidFill>
                <a:latin typeface="Arial"/>
                <a:cs typeface="Arial"/>
              </a:rPr>
              <a:t>Postgraduate Representative Committee  </a:t>
            </a:r>
            <a:r>
              <a:rPr sz="705" dirty="0">
                <a:solidFill>
                  <a:schemeClr val="tx1"/>
                </a:solidFill>
                <a:latin typeface="Arial"/>
                <a:cs typeface="Arial"/>
              </a:rPr>
              <a:t>organises </a:t>
            </a:r>
            <a:r>
              <a:rPr sz="705" spc="-3" dirty="0">
                <a:solidFill>
                  <a:schemeClr val="tx1"/>
                </a:solidFill>
                <a:latin typeface="Arial"/>
                <a:cs typeface="Arial"/>
              </a:rPr>
              <a:t>numerous events for postgrad students throughout </a:t>
            </a:r>
            <a:r>
              <a:rPr sz="705" dirty="0">
                <a:solidFill>
                  <a:schemeClr val="tx1"/>
                </a:solidFill>
                <a:latin typeface="Arial"/>
                <a:cs typeface="Arial"/>
              </a:rPr>
              <a:t>the </a:t>
            </a:r>
            <a:r>
              <a:rPr sz="705" spc="-3" dirty="0">
                <a:solidFill>
                  <a:schemeClr val="tx1"/>
                </a:solidFill>
                <a:latin typeface="Arial"/>
                <a:cs typeface="Arial"/>
              </a:rPr>
              <a:t>year, such </a:t>
            </a:r>
            <a:r>
              <a:rPr sz="705" dirty="0">
                <a:solidFill>
                  <a:schemeClr val="tx1"/>
                </a:solidFill>
                <a:latin typeface="Arial"/>
                <a:cs typeface="Arial"/>
              </a:rPr>
              <a:t>as </a:t>
            </a:r>
            <a:r>
              <a:rPr sz="705" spc="-3" dirty="0">
                <a:solidFill>
                  <a:schemeClr val="tx1"/>
                </a:solidFill>
                <a:latin typeface="Arial"/>
                <a:cs typeface="Arial"/>
              </a:rPr>
              <a:t>specialised  training courses, </a:t>
            </a:r>
            <a:r>
              <a:rPr sz="705" dirty="0">
                <a:solidFill>
                  <a:schemeClr val="tx1"/>
                </a:solidFill>
                <a:latin typeface="Arial"/>
                <a:cs typeface="Arial"/>
              </a:rPr>
              <a:t>the </a:t>
            </a:r>
            <a:r>
              <a:rPr sz="705" spc="-3" dirty="0">
                <a:solidFill>
                  <a:schemeClr val="tx1"/>
                </a:solidFill>
                <a:latin typeface="Arial"/>
                <a:cs typeface="Arial"/>
              </a:rPr>
              <a:t>postgraduate research symposium, meetings </a:t>
            </a:r>
            <a:r>
              <a:rPr sz="705" dirty="0">
                <a:solidFill>
                  <a:schemeClr val="tx1"/>
                </a:solidFill>
                <a:latin typeface="Arial"/>
                <a:cs typeface="Arial"/>
              </a:rPr>
              <a:t>and </a:t>
            </a:r>
            <a:r>
              <a:rPr sz="705" spc="-3" dirty="0">
                <a:solidFill>
                  <a:schemeClr val="tx1"/>
                </a:solidFill>
                <a:latin typeface="Arial"/>
                <a:cs typeface="Arial"/>
              </a:rPr>
              <a:t>tours within academia  </a:t>
            </a:r>
            <a:r>
              <a:rPr sz="705" dirty="0">
                <a:solidFill>
                  <a:schemeClr val="tx1"/>
                </a:solidFill>
                <a:latin typeface="Arial"/>
                <a:cs typeface="Arial"/>
              </a:rPr>
              <a:t>and </a:t>
            </a:r>
            <a:r>
              <a:rPr sz="705" spc="-3" dirty="0">
                <a:solidFill>
                  <a:schemeClr val="tx1"/>
                </a:solidFill>
                <a:latin typeface="Arial"/>
                <a:cs typeface="Arial"/>
              </a:rPr>
              <a:t>industry, nights in and out, BBQs, </a:t>
            </a:r>
            <a:r>
              <a:rPr sz="705" dirty="0">
                <a:solidFill>
                  <a:schemeClr val="tx1"/>
                </a:solidFill>
                <a:latin typeface="Arial"/>
                <a:cs typeface="Arial"/>
              </a:rPr>
              <a:t>the 3 </a:t>
            </a:r>
            <a:r>
              <a:rPr sz="705" spc="-3" dirty="0">
                <a:solidFill>
                  <a:schemeClr val="tx1"/>
                </a:solidFill>
                <a:latin typeface="Arial"/>
                <a:cs typeface="Arial"/>
              </a:rPr>
              <a:t>Minute Thesis competition, and</a:t>
            </a:r>
            <a:r>
              <a:rPr sz="705" spc="48" dirty="0">
                <a:solidFill>
                  <a:schemeClr val="tx1"/>
                </a:solidFill>
                <a:latin typeface="Arial"/>
                <a:cs typeface="Arial"/>
              </a:rPr>
              <a:t> </a:t>
            </a:r>
            <a:r>
              <a:rPr sz="705" dirty="0">
                <a:solidFill>
                  <a:schemeClr val="tx1"/>
                </a:solidFill>
                <a:latin typeface="Arial"/>
                <a:cs typeface="Arial"/>
              </a:rPr>
              <a:t>more.</a:t>
            </a:r>
          </a:p>
          <a:p>
            <a:pPr>
              <a:lnSpc>
                <a:spcPct val="100000"/>
              </a:lnSpc>
            </a:pPr>
            <a:endParaRPr sz="770" dirty="0">
              <a:solidFill>
                <a:schemeClr val="tx1"/>
              </a:solidFill>
              <a:latin typeface="Arial"/>
              <a:cs typeface="Arial"/>
            </a:endParaRPr>
          </a:p>
          <a:p>
            <a:pPr>
              <a:lnSpc>
                <a:spcPct val="100000"/>
              </a:lnSpc>
              <a:spcBef>
                <a:spcPts val="13"/>
              </a:spcBef>
            </a:pPr>
            <a:endParaRPr sz="898" dirty="0">
              <a:solidFill>
                <a:schemeClr val="tx1"/>
              </a:solidFill>
              <a:latin typeface="Arial"/>
              <a:cs typeface="Arial"/>
            </a:endParaRPr>
          </a:p>
          <a:p>
            <a:pPr marL="8145">
              <a:lnSpc>
                <a:spcPct val="100000"/>
              </a:lnSpc>
            </a:pPr>
            <a:r>
              <a:rPr sz="705" spc="-3" dirty="0">
                <a:solidFill>
                  <a:schemeClr val="tx1"/>
                </a:solidFill>
                <a:latin typeface="Arial"/>
                <a:cs typeface="Arial"/>
              </a:rPr>
              <a:t>Please </a:t>
            </a:r>
            <a:r>
              <a:rPr sz="705" dirty="0">
                <a:solidFill>
                  <a:schemeClr val="tx1"/>
                </a:solidFill>
                <a:latin typeface="Arial"/>
                <a:cs typeface="Arial"/>
              </a:rPr>
              <a:t>feel </a:t>
            </a:r>
            <a:r>
              <a:rPr sz="705" spc="-3" dirty="0">
                <a:solidFill>
                  <a:schemeClr val="tx1"/>
                </a:solidFill>
                <a:latin typeface="Arial"/>
                <a:cs typeface="Arial"/>
              </a:rPr>
              <a:t>free </a:t>
            </a:r>
            <a:r>
              <a:rPr sz="705" dirty="0">
                <a:solidFill>
                  <a:schemeClr val="tx1"/>
                </a:solidFill>
                <a:latin typeface="Arial"/>
                <a:cs typeface="Arial"/>
              </a:rPr>
              <a:t>to </a:t>
            </a:r>
            <a:r>
              <a:rPr sz="705" spc="-3" dirty="0">
                <a:solidFill>
                  <a:schemeClr val="tx1"/>
                </a:solidFill>
                <a:latin typeface="Arial"/>
                <a:cs typeface="Arial"/>
              </a:rPr>
              <a:t>contact us at:</a:t>
            </a:r>
            <a:endParaRPr sz="705" dirty="0">
              <a:solidFill>
                <a:schemeClr val="tx1"/>
              </a:solidFill>
              <a:latin typeface="Arial"/>
              <a:cs typeface="Arial"/>
            </a:endParaRPr>
          </a:p>
          <a:p>
            <a:pPr marL="8145" marR="1687950">
              <a:lnSpc>
                <a:spcPts val="1398"/>
              </a:lnSpc>
              <a:spcBef>
                <a:spcPts val="125"/>
              </a:spcBef>
            </a:pPr>
            <a:r>
              <a:rPr sz="705" u="sng" spc="-3" dirty="0">
                <a:solidFill>
                  <a:schemeClr val="tx1"/>
                </a:solidFill>
                <a:uFill>
                  <a:solidFill>
                    <a:srgbClr val="0000FF"/>
                  </a:solidFill>
                </a:uFill>
                <a:latin typeface="Arial"/>
                <a:cs typeface="Arial"/>
                <a:hlinkClick r:id="rId2">
                  <a:extLst>
                    <a:ext uri="{A12FA001-AC4F-418D-AE19-62706E023703}">
                      <ahyp:hlinkClr xmlns:ahyp="http://schemas.microsoft.com/office/drawing/2018/hyperlinkcolor" val="tx"/>
                    </a:ext>
                  </a:extLst>
                </a:hlinkClick>
              </a:rPr>
              <a:t>physics-pg-student-representative@imperial.ac.uk </a:t>
            </a:r>
            <a:r>
              <a:rPr sz="705" spc="-3" dirty="0">
                <a:solidFill>
                  <a:schemeClr val="tx1"/>
                </a:solidFill>
                <a:latin typeface="Arial"/>
                <a:cs typeface="Arial"/>
              </a:rPr>
              <a:t> </a:t>
            </a:r>
            <a:r>
              <a:rPr sz="705" dirty="0">
                <a:solidFill>
                  <a:schemeClr val="tx1"/>
                </a:solidFill>
                <a:latin typeface="Arial"/>
                <a:cs typeface="Arial"/>
              </a:rPr>
              <a:t>or </a:t>
            </a:r>
            <a:r>
              <a:rPr sz="705" spc="-3" dirty="0">
                <a:solidFill>
                  <a:schemeClr val="tx1"/>
                </a:solidFill>
                <a:latin typeface="Arial"/>
                <a:cs typeface="Arial"/>
              </a:rPr>
              <a:t>individually</a:t>
            </a:r>
            <a:r>
              <a:rPr sz="705" spc="3" dirty="0">
                <a:solidFill>
                  <a:schemeClr val="tx1"/>
                </a:solidFill>
                <a:latin typeface="Arial"/>
                <a:cs typeface="Arial"/>
              </a:rPr>
              <a:t> </a:t>
            </a:r>
            <a:r>
              <a:rPr sz="705" dirty="0">
                <a:solidFill>
                  <a:schemeClr val="tx1"/>
                </a:solidFill>
                <a:latin typeface="Arial"/>
                <a:cs typeface="Arial"/>
              </a:rPr>
              <a:t>at:</a:t>
            </a:r>
          </a:p>
          <a:p>
            <a:pPr marL="8145">
              <a:lnSpc>
                <a:spcPct val="100000"/>
              </a:lnSpc>
              <a:spcBef>
                <a:spcPts val="398"/>
              </a:spcBef>
            </a:pPr>
            <a:r>
              <a:rPr sz="705" spc="-3" dirty="0">
                <a:solidFill>
                  <a:schemeClr val="tx1"/>
                </a:solidFill>
                <a:latin typeface="Arial"/>
                <a:cs typeface="Arial"/>
              </a:rPr>
              <a:t>Horacio:</a:t>
            </a:r>
            <a:r>
              <a:rPr sz="705" spc="3" dirty="0">
                <a:solidFill>
                  <a:schemeClr val="tx1"/>
                </a:solidFill>
                <a:latin typeface="Arial"/>
                <a:cs typeface="Arial"/>
              </a:rPr>
              <a:t> </a:t>
            </a:r>
            <a:r>
              <a:rPr sz="705" u="sng" spc="-3" dirty="0">
                <a:solidFill>
                  <a:schemeClr val="tx1"/>
                </a:solidFill>
                <a:uFill>
                  <a:solidFill>
                    <a:srgbClr val="0000FF"/>
                  </a:solidFill>
                </a:uFill>
                <a:latin typeface="Arial"/>
                <a:cs typeface="Arial"/>
                <a:hlinkClick r:id="rId3">
                  <a:extLst>
                    <a:ext uri="{A12FA001-AC4F-418D-AE19-62706E023703}">
                      <ahyp:hlinkClr xmlns:ahyp="http://schemas.microsoft.com/office/drawing/2018/hyperlinkcolor" val="tx"/>
                    </a:ext>
                  </a:extLst>
                </a:hlinkClick>
              </a:rPr>
              <a:t>horacio.septien-gonzalez22@imperial.ac.uk</a:t>
            </a:r>
            <a:endParaRPr sz="705" dirty="0">
              <a:solidFill>
                <a:schemeClr val="tx1"/>
              </a:solidFill>
              <a:latin typeface="Arial"/>
              <a:cs typeface="Arial"/>
            </a:endParaRPr>
          </a:p>
          <a:p>
            <a:pPr marL="8145">
              <a:lnSpc>
                <a:spcPct val="100000"/>
              </a:lnSpc>
              <a:spcBef>
                <a:spcPts val="548"/>
              </a:spcBef>
            </a:pPr>
            <a:r>
              <a:rPr sz="705" spc="-3" dirty="0">
                <a:solidFill>
                  <a:schemeClr val="tx1"/>
                </a:solidFill>
                <a:latin typeface="Arial"/>
                <a:cs typeface="Arial"/>
              </a:rPr>
              <a:t>Zihan:</a:t>
            </a:r>
            <a:r>
              <a:rPr sz="705" spc="6" dirty="0">
                <a:solidFill>
                  <a:schemeClr val="tx1"/>
                </a:solidFill>
                <a:latin typeface="Arial"/>
                <a:cs typeface="Arial"/>
              </a:rPr>
              <a:t> </a:t>
            </a:r>
            <a:r>
              <a:rPr sz="705" u="sng" spc="-3" dirty="0">
                <a:solidFill>
                  <a:schemeClr val="tx1"/>
                </a:solidFill>
                <a:uFill>
                  <a:solidFill>
                    <a:srgbClr val="0000FF"/>
                  </a:solidFill>
                </a:uFill>
                <a:latin typeface="Arial"/>
                <a:cs typeface="Arial"/>
                <a:hlinkClick r:id="rId4">
                  <a:extLst>
                    <a:ext uri="{A12FA001-AC4F-418D-AE19-62706E023703}">
                      <ahyp:hlinkClr xmlns:ahyp="http://schemas.microsoft.com/office/drawing/2018/hyperlinkcolor" val="tx"/>
                    </a:ext>
                  </a:extLst>
                </a:hlinkClick>
              </a:rPr>
              <a:t>zihan.wang18@imperial.ac.uk</a:t>
            </a:r>
            <a:endParaRPr sz="705" dirty="0">
              <a:solidFill>
                <a:schemeClr val="tx1"/>
              </a:solidFill>
              <a:latin typeface="Arial"/>
              <a:cs typeface="Arial"/>
            </a:endParaRPr>
          </a:p>
        </p:txBody>
      </p:sp>
      <p:sp>
        <p:nvSpPr>
          <p:cNvPr id="4" name="object 4"/>
          <p:cNvSpPr/>
          <p:nvPr/>
        </p:nvSpPr>
        <p:spPr>
          <a:xfrm>
            <a:off x="4949932" y="997505"/>
            <a:ext cx="1051098" cy="1576769"/>
          </a:xfrm>
          <a:prstGeom prst="rect">
            <a:avLst/>
          </a:prstGeom>
          <a:blipFill>
            <a:blip r:embed="rId5" cstate="print"/>
            <a:stretch>
              <a:fillRect/>
            </a:stretch>
          </a:blipFill>
        </p:spPr>
        <p:txBody>
          <a:bodyPr wrap="square" lIns="0" tIns="0" rIns="0" bIns="0" rtlCol="0"/>
          <a:lstStyle/>
          <a:p>
            <a:endParaRPr sz="1154"/>
          </a:p>
        </p:txBody>
      </p:sp>
      <p:sp>
        <p:nvSpPr>
          <p:cNvPr id="5" name="object 5"/>
          <p:cNvSpPr/>
          <p:nvPr/>
        </p:nvSpPr>
        <p:spPr>
          <a:xfrm>
            <a:off x="6047131" y="979504"/>
            <a:ext cx="1197136" cy="1594363"/>
          </a:xfrm>
          <a:prstGeom prst="rect">
            <a:avLst/>
          </a:prstGeom>
          <a:blipFill>
            <a:blip r:embed="rId6" cstate="print"/>
            <a:stretch>
              <a:fillRect/>
            </a:stretch>
          </a:blipFill>
        </p:spPr>
        <p:txBody>
          <a:bodyPr wrap="square" lIns="0" tIns="0" rIns="0" bIns="0" rtlCol="0"/>
          <a:lstStyle/>
          <a:p>
            <a:endParaRPr sz="1154"/>
          </a:p>
        </p:txBody>
      </p:sp>
    </p:spTree>
    <p:extLst>
      <p:ext uri="{BB962C8B-B14F-4D97-AF65-F5344CB8AC3E}">
        <p14:creationId xmlns:p14="http://schemas.microsoft.com/office/powerpoint/2010/main" val="4095416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124B7-4549-97A6-3266-D665D2D5328B}"/>
            </a:ext>
          </a:extLst>
        </p:cNvPr>
        <p:cNvGrpSpPr/>
        <p:nvPr/>
      </p:nvGrpSpPr>
      <p:grpSpPr>
        <a:xfrm>
          <a:off x="0" y="0"/>
          <a:ext cx="0" cy="0"/>
          <a:chOff x="0" y="0"/>
          <a:chExt cx="0" cy="0"/>
        </a:xfrm>
      </p:grpSpPr>
      <p:pic>
        <p:nvPicPr>
          <p:cNvPr id="9" name="Picture 8" descr="A black text on a white background&#10;&#10;AI-generated content may be incorrect.">
            <a:extLst>
              <a:ext uri="{FF2B5EF4-FFF2-40B4-BE49-F238E27FC236}">
                <a16:creationId xmlns:a16="http://schemas.microsoft.com/office/drawing/2014/main" id="{8702FE3B-B35B-BB2B-1002-4B762810FE9B}"/>
              </a:ext>
            </a:extLst>
          </p:cNvPr>
          <p:cNvPicPr>
            <a:picLocks noChangeAspect="1"/>
          </p:cNvPicPr>
          <p:nvPr/>
        </p:nvPicPr>
        <p:blipFill>
          <a:blip r:embed="rId2"/>
          <a:stretch>
            <a:fillRect/>
          </a:stretch>
        </p:blipFill>
        <p:spPr>
          <a:xfrm>
            <a:off x="91888" y="68428"/>
            <a:ext cx="12008224" cy="6789572"/>
          </a:xfrm>
          <a:prstGeom prst="rect">
            <a:avLst/>
          </a:prstGeom>
        </p:spPr>
      </p:pic>
    </p:spTree>
    <p:extLst>
      <p:ext uri="{BB962C8B-B14F-4D97-AF65-F5344CB8AC3E}">
        <p14:creationId xmlns:p14="http://schemas.microsoft.com/office/powerpoint/2010/main" val="109781533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con&#10;&#10;Description automatically generated">
            <a:extLst>
              <a:ext uri="{FF2B5EF4-FFF2-40B4-BE49-F238E27FC236}">
                <a16:creationId xmlns:a16="http://schemas.microsoft.com/office/drawing/2014/main" id="{23885CB5-4E57-483C-A609-672980E0E3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28875" y="1216344"/>
            <a:ext cx="7334250" cy="4425312"/>
          </a:xfrm>
          <a:prstGeom prst="rect">
            <a:avLst/>
          </a:prstGeom>
        </p:spPr>
      </p:pic>
    </p:spTree>
    <p:extLst>
      <p:ext uri="{BB962C8B-B14F-4D97-AF65-F5344CB8AC3E}">
        <p14:creationId xmlns:p14="http://schemas.microsoft.com/office/powerpoint/2010/main" val="2116918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1"/>
            </a:gs>
            <a:gs pos="0">
              <a:schemeClr val="accent1">
                <a:lumMod val="95000"/>
                <a:lumOff val="5000"/>
              </a:schemeClr>
            </a:gs>
          </a:gsLst>
          <a:lin ang="19200000" scaled="0"/>
          <a:tileRect/>
        </a:gradFill>
        <a:effectLst/>
      </p:bgPr>
    </p:bg>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D160F763-5E25-FF46-3043-5EFD15E21BCA}"/>
              </a:ext>
            </a:extLst>
          </p:cNvPr>
          <p:cNvSpPr txBox="1">
            <a:spLocks/>
          </p:cNvSpPr>
          <p:nvPr/>
        </p:nvSpPr>
        <p:spPr>
          <a:xfrm>
            <a:off x="918946" y="1872691"/>
            <a:ext cx="9956317" cy="390144"/>
          </a:xfrm>
          <a:prstGeom prst="rect">
            <a:avLst/>
          </a:prstGeom>
        </p:spPr>
        <p:txBody>
          <a:bodyPr vert="horz" wrap="square" lIns="0" tIns="0" rIns="0" bIns="0"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indent="0">
              <a:buNone/>
            </a:pPr>
            <a:r>
              <a:rPr lang="en-GB" sz="2489" dirty="0">
                <a:solidFill>
                  <a:schemeClr val="bg1"/>
                </a:solidFill>
                <a:effectLst/>
                <a:latin typeface="Imperial Sans Display Medium" panose="020B0503020202020204" pitchFamily="34" charset="77"/>
              </a:rPr>
              <a:t>Turn your ideas into reality using the latest prototyping equipment and support</a:t>
            </a:r>
          </a:p>
        </p:txBody>
      </p:sp>
      <p:pic>
        <p:nvPicPr>
          <p:cNvPr id="39" name="Picture 38" descr="A black and white logo&#10;&#10;AI-generated content may be incorrect.">
            <a:extLst>
              <a:ext uri="{FF2B5EF4-FFF2-40B4-BE49-F238E27FC236}">
                <a16:creationId xmlns:a16="http://schemas.microsoft.com/office/drawing/2014/main" id="{85279BB7-DE52-E021-C049-B29D7090B780}"/>
              </a:ext>
            </a:extLst>
          </p:cNvPr>
          <p:cNvPicPr>
            <a:picLocks noChangeAspect="1"/>
          </p:cNvPicPr>
          <p:nvPr/>
        </p:nvPicPr>
        <p:blipFill>
          <a:blip r:embed="rId3"/>
          <a:stretch>
            <a:fillRect/>
          </a:stretch>
        </p:blipFill>
        <p:spPr>
          <a:xfrm>
            <a:off x="132485" y="162357"/>
            <a:ext cx="5080000" cy="1422400"/>
          </a:xfrm>
          <a:prstGeom prst="rect">
            <a:avLst/>
          </a:prstGeom>
        </p:spPr>
      </p:pic>
      <p:sp>
        <p:nvSpPr>
          <p:cNvPr id="40" name="TextBox 39">
            <a:extLst>
              <a:ext uri="{FF2B5EF4-FFF2-40B4-BE49-F238E27FC236}">
                <a16:creationId xmlns:a16="http://schemas.microsoft.com/office/drawing/2014/main" id="{4D5A2121-3C3E-12AE-1711-BC342FE59015}"/>
              </a:ext>
            </a:extLst>
          </p:cNvPr>
          <p:cNvSpPr txBox="1"/>
          <p:nvPr/>
        </p:nvSpPr>
        <p:spPr>
          <a:xfrm>
            <a:off x="788867" y="2446024"/>
            <a:ext cx="2582055" cy="20617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8466"/>
            <a:r>
              <a:rPr lang="en-GB" sz="2133" dirty="0">
                <a:solidFill>
                  <a:schemeClr val="bg1"/>
                </a:solidFill>
                <a:latin typeface="Imperial Sans Display Medium" panose="020B0503020202020204" pitchFamily="34" charset="77"/>
              </a:rPr>
              <a:t>Digital  Workshop</a:t>
            </a:r>
          </a:p>
          <a:p>
            <a:endParaRPr lang="en-GB" sz="2133" dirty="0">
              <a:solidFill>
                <a:schemeClr val="bg1"/>
              </a:solidFill>
              <a:latin typeface="Imperial Sans Display Medium" panose="020B0503020202020204" pitchFamily="34" charset="77"/>
            </a:endParaRPr>
          </a:p>
          <a:p>
            <a:r>
              <a:rPr lang="en-GB" sz="2133" dirty="0">
                <a:solidFill>
                  <a:schemeClr val="bg1"/>
                </a:solidFill>
                <a:latin typeface="Imperial Sans Display Medium" panose="020B0503020202020204" pitchFamily="34" charset="77"/>
              </a:rPr>
              <a:t>3d printing</a:t>
            </a:r>
          </a:p>
          <a:p>
            <a:r>
              <a:rPr lang="en-GB" sz="2133" dirty="0">
                <a:solidFill>
                  <a:schemeClr val="bg1"/>
                </a:solidFill>
                <a:latin typeface="Imperial Sans Display Medium" panose="020B0503020202020204" pitchFamily="34" charset="77"/>
              </a:rPr>
              <a:t>Oscilloscopes</a:t>
            </a:r>
          </a:p>
          <a:p>
            <a:r>
              <a:rPr lang="en-GB" sz="2133" dirty="0">
                <a:solidFill>
                  <a:schemeClr val="bg1"/>
                </a:solidFill>
                <a:latin typeface="Imperial Sans Display Medium" panose="020B0503020202020204" pitchFamily="34" charset="77"/>
              </a:rPr>
              <a:t>Soldering</a:t>
            </a:r>
          </a:p>
          <a:p>
            <a:r>
              <a:rPr lang="en-GB" sz="2133" dirty="0">
                <a:solidFill>
                  <a:schemeClr val="bg1"/>
                </a:solidFill>
                <a:latin typeface="Imperial Sans Display Medium" panose="020B0503020202020204" pitchFamily="34" charset="77"/>
              </a:rPr>
              <a:t>Laser cutting</a:t>
            </a:r>
          </a:p>
        </p:txBody>
      </p:sp>
      <p:sp>
        <p:nvSpPr>
          <p:cNvPr id="41" name="TextBox 40">
            <a:extLst>
              <a:ext uri="{FF2B5EF4-FFF2-40B4-BE49-F238E27FC236}">
                <a16:creationId xmlns:a16="http://schemas.microsoft.com/office/drawing/2014/main" id="{036382D5-46E6-4016-CA1D-B12C41514F85}"/>
              </a:ext>
            </a:extLst>
          </p:cNvPr>
          <p:cNvSpPr txBox="1"/>
          <p:nvPr/>
        </p:nvSpPr>
        <p:spPr>
          <a:xfrm>
            <a:off x="6121456" y="2446024"/>
            <a:ext cx="3466331" cy="20617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133" dirty="0">
                <a:solidFill>
                  <a:schemeClr val="bg1"/>
                </a:solidFill>
                <a:latin typeface="Imperial Sans Display Medium" panose="020B0503020202020204" pitchFamily="34" charset="77"/>
              </a:rPr>
              <a:t>Mechanical Workshop</a:t>
            </a:r>
          </a:p>
          <a:p>
            <a:endParaRPr lang="en-GB" sz="2133" dirty="0">
              <a:solidFill>
                <a:schemeClr val="bg1"/>
              </a:solidFill>
              <a:latin typeface="Imperial Sans Display Medium" panose="020B0503020202020204" pitchFamily="34" charset="77"/>
            </a:endParaRPr>
          </a:p>
          <a:p>
            <a:r>
              <a:rPr lang="en-GB" sz="2133" dirty="0">
                <a:solidFill>
                  <a:schemeClr val="bg1"/>
                </a:solidFill>
                <a:latin typeface="Imperial Sans Display Medium" panose="020B0503020202020204" pitchFamily="34" charset="77"/>
                <a:cs typeface="Calibri"/>
              </a:rPr>
              <a:t>CNC machining </a:t>
            </a:r>
          </a:p>
          <a:p>
            <a:r>
              <a:rPr lang="en-GB" sz="2133" dirty="0">
                <a:solidFill>
                  <a:schemeClr val="bg1"/>
                </a:solidFill>
                <a:latin typeface="Imperial Sans Display Medium" panose="020B0503020202020204" pitchFamily="34" charset="77"/>
                <a:cs typeface="Calibri"/>
              </a:rPr>
              <a:t>Milling &amp; Turning </a:t>
            </a:r>
          </a:p>
          <a:p>
            <a:r>
              <a:rPr lang="en-GB" sz="2133" dirty="0">
                <a:solidFill>
                  <a:schemeClr val="bg1"/>
                </a:solidFill>
                <a:latin typeface="Imperial Sans Display Medium" panose="020B0503020202020204" pitchFamily="34" charset="77"/>
                <a:cs typeface="Calibri"/>
              </a:rPr>
              <a:t>Water jet cutting</a:t>
            </a:r>
          </a:p>
          <a:p>
            <a:r>
              <a:rPr lang="en-GB" sz="2133" dirty="0">
                <a:solidFill>
                  <a:schemeClr val="bg1"/>
                </a:solidFill>
                <a:latin typeface="Imperial Sans Display Medium" panose="020B0503020202020204" pitchFamily="34" charset="77"/>
                <a:cs typeface="Calibri"/>
              </a:rPr>
              <a:t>Welding </a:t>
            </a:r>
          </a:p>
        </p:txBody>
      </p:sp>
      <p:sp>
        <p:nvSpPr>
          <p:cNvPr id="42" name="TextBox 41">
            <a:extLst>
              <a:ext uri="{FF2B5EF4-FFF2-40B4-BE49-F238E27FC236}">
                <a16:creationId xmlns:a16="http://schemas.microsoft.com/office/drawing/2014/main" id="{64F5440B-C026-7CF9-47D9-14E9F31A37A8}"/>
              </a:ext>
            </a:extLst>
          </p:cNvPr>
          <p:cNvSpPr txBox="1"/>
          <p:nvPr/>
        </p:nvSpPr>
        <p:spPr>
          <a:xfrm>
            <a:off x="3662929" y="2453644"/>
            <a:ext cx="2166521" cy="2061718"/>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133" dirty="0">
                <a:solidFill>
                  <a:schemeClr val="bg1"/>
                </a:solidFill>
                <a:latin typeface="Imperial Sans Display Medium" panose="020B0503020202020204" pitchFamily="34" charset="77"/>
              </a:rPr>
              <a:t>Wet lab</a:t>
            </a:r>
          </a:p>
          <a:p>
            <a:endParaRPr lang="en-GB" sz="2133" dirty="0">
              <a:solidFill>
                <a:schemeClr val="bg1"/>
              </a:solidFill>
              <a:latin typeface="Imperial Sans Display Medium" panose="020B0503020202020204" pitchFamily="34" charset="77"/>
            </a:endParaRPr>
          </a:p>
          <a:p>
            <a:r>
              <a:rPr lang="en-GB" sz="2133" dirty="0">
                <a:solidFill>
                  <a:schemeClr val="bg1"/>
                </a:solidFill>
                <a:latin typeface="Imperial Sans Display Medium" panose="020B0503020202020204" pitchFamily="34" charset="77"/>
              </a:rPr>
              <a:t>Cell culture lab</a:t>
            </a:r>
          </a:p>
          <a:p>
            <a:r>
              <a:rPr lang="en-GB" sz="2133" dirty="0">
                <a:solidFill>
                  <a:schemeClr val="bg1"/>
                </a:solidFill>
                <a:effectLst/>
                <a:latin typeface="Imperial Sans Display Medium" panose="020B0503020202020204" pitchFamily="34" charset="77"/>
              </a:rPr>
              <a:t>Microscope</a:t>
            </a:r>
          </a:p>
          <a:p>
            <a:r>
              <a:rPr lang="en-GB" sz="2133" dirty="0">
                <a:solidFill>
                  <a:schemeClr val="bg1"/>
                </a:solidFill>
                <a:latin typeface="Imperial Sans Display Medium" panose="020B0503020202020204" pitchFamily="34" charset="77"/>
              </a:rPr>
              <a:t>B</a:t>
            </a:r>
            <a:r>
              <a:rPr lang="en-GB" sz="2133" dirty="0">
                <a:solidFill>
                  <a:schemeClr val="bg1"/>
                </a:solidFill>
                <a:effectLst/>
                <a:latin typeface="Imperial Sans Display Medium" panose="020B0503020202020204" pitchFamily="34" charset="77"/>
              </a:rPr>
              <a:t>ioreactor </a:t>
            </a:r>
          </a:p>
          <a:p>
            <a:r>
              <a:rPr lang="en-GB" sz="2133" dirty="0">
                <a:solidFill>
                  <a:schemeClr val="bg1"/>
                </a:solidFill>
                <a:latin typeface="Imperial Sans Display Medium" panose="020B0503020202020204" pitchFamily="34" charset="77"/>
              </a:rPr>
              <a:t>A</a:t>
            </a:r>
            <a:r>
              <a:rPr lang="en-GB" sz="2133" dirty="0">
                <a:solidFill>
                  <a:schemeClr val="bg1"/>
                </a:solidFill>
                <a:effectLst/>
                <a:latin typeface="Imperial Sans Display Medium" panose="020B0503020202020204" pitchFamily="34" charset="77"/>
              </a:rPr>
              <a:t>utoclave</a:t>
            </a:r>
            <a:endParaRPr lang="en-GB" sz="2133" dirty="0">
              <a:solidFill>
                <a:schemeClr val="bg1"/>
              </a:solidFill>
              <a:latin typeface="Imperial Sans Display Medium" panose="020B0503020202020204" pitchFamily="34" charset="77"/>
            </a:endParaRPr>
          </a:p>
        </p:txBody>
      </p:sp>
      <p:pic>
        <p:nvPicPr>
          <p:cNvPr id="44" name="Picture 43" descr="A qr code with dots and lines&#10;&#10;Description automatically generated">
            <a:extLst>
              <a:ext uri="{FF2B5EF4-FFF2-40B4-BE49-F238E27FC236}">
                <a16:creationId xmlns:a16="http://schemas.microsoft.com/office/drawing/2014/main" id="{95689610-15D2-5A61-CEB4-1B47AF4028DA}"/>
              </a:ext>
            </a:extLst>
          </p:cNvPr>
          <p:cNvPicPr>
            <a:picLocks noChangeAspect="1"/>
          </p:cNvPicPr>
          <p:nvPr/>
        </p:nvPicPr>
        <p:blipFill>
          <a:blip r:embed="rId4"/>
          <a:stretch>
            <a:fillRect/>
          </a:stretch>
        </p:blipFill>
        <p:spPr>
          <a:xfrm>
            <a:off x="10124238" y="4818983"/>
            <a:ext cx="1752253" cy="1757308"/>
          </a:xfrm>
          <a:prstGeom prst="rect">
            <a:avLst/>
          </a:prstGeom>
          <a:solidFill>
            <a:schemeClr val="bg1"/>
          </a:solidFill>
          <a:effectLst>
            <a:reflection stA="0" endPos="65000" dist="50800" dir="5400000" sy="-100000" algn="bl" rotWithShape="0"/>
          </a:effectLst>
        </p:spPr>
      </p:pic>
      <p:sp>
        <p:nvSpPr>
          <p:cNvPr id="49" name="Title 7">
            <a:extLst>
              <a:ext uri="{FF2B5EF4-FFF2-40B4-BE49-F238E27FC236}">
                <a16:creationId xmlns:a16="http://schemas.microsoft.com/office/drawing/2014/main" id="{A7F6D4C4-CDD0-AA2E-4F30-8E46A43633CB}"/>
              </a:ext>
            </a:extLst>
          </p:cNvPr>
          <p:cNvSpPr>
            <a:spLocks noGrp="1"/>
          </p:cNvSpPr>
          <p:nvPr>
            <p:ph type="title"/>
          </p:nvPr>
        </p:nvSpPr>
        <p:spPr>
          <a:xfrm>
            <a:off x="4064843" y="6216252"/>
            <a:ext cx="4062315" cy="720077"/>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GB" sz="2400" dirty="0" err="1">
                <a:solidFill>
                  <a:schemeClr val="bg1"/>
                </a:solidFill>
                <a:latin typeface="Imperial Sans Display Medium" panose="020B0503020202020204" pitchFamily="34" charset="77"/>
              </a:rPr>
              <a:t>www.imperialhackspace.com</a:t>
            </a:r>
            <a:br>
              <a:rPr lang="en-US" sz="2400" dirty="0">
                <a:solidFill>
                  <a:schemeClr val="bg1"/>
                </a:solidFill>
                <a:latin typeface="Imperial Sans Display Medium" panose="020B0503020202020204" pitchFamily="34" charset="77"/>
              </a:rPr>
            </a:br>
            <a:endParaRPr lang="en-US" sz="2400" dirty="0">
              <a:solidFill>
                <a:schemeClr val="bg1"/>
              </a:solidFill>
              <a:latin typeface="Imperial Sans Display Medium" panose="020B0503020202020204" pitchFamily="34" charset="77"/>
            </a:endParaRPr>
          </a:p>
        </p:txBody>
      </p:sp>
      <p:sp>
        <p:nvSpPr>
          <p:cNvPr id="50" name="TextBox 49">
            <a:extLst>
              <a:ext uri="{FF2B5EF4-FFF2-40B4-BE49-F238E27FC236}">
                <a16:creationId xmlns:a16="http://schemas.microsoft.com/office/drawing/2014/main" id="{A8C504C7-4380-456F-4A37-1DC512B62006}"/>
              </a:ext>
            </a:extLst>
          </p:cNvPr>
          <p:cNvSpPr txBox="1"/>
          <p:nvPr/>
        </p:nvSpPr>
        <p:spPr>
          <a:xfrm>
            <a:off x="788868" y="5150605"/>
            <a:ext cx="4112665" cy="85844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GB" sz="2489" dirty="0">
                <a:solidFill>
                  <a:schemeClr val="bg1"/>
                </a:solidFill>
                <a:latin typeface="Imperial Sans Display Medium" panose="020B0503020202020204" pitchFamily="34" charset="77"/>
              </a:rPr>
              <a:t>Based at Imperial’s White City Campus</a:t>
            </a:r>
          </a:p>
        </p:txBody>
      </p:sp>
    </p:spTree>
    <p:extLst>
      <p:ext uri="{BB962C8B-B14F-4D97-AF65-F5344CB8AC3E}">
        <p14:creationId xmlns:p14="http://schemas.microsoft.com/office/powerpoint/2010/main" val="27776641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6" name="Content Placeholder 5" descr="A blue and black logo&#10;&#10;Description automatically generated">
            <a:extLst>
              <a:ext uri="{FF2B5EF4-FFF2-40B4-BE49-F238E27FC236}">
                <a16:creationId xmlns:a16="http://schemas.microsoft.com/office/drawing/2014/main" id="{C026FBB7-1CF1-23EE-70C5-13929E67A1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7188" y="137393"/>
            <a:ext cx="4582885" cy="1441020"/>
          </a:xfrm>
        </p:spPr>
      </p:pic>
      <p:pic>
        <p:nvPicPr>
          <p:cNvPr id="20" name="Picture 19" descr="A group of people posing for a photo with Royal Albert Hall in the background&#10;&#10;Description automatically generated">
            <a:extLst>
              <a:ext uri="{FF2B5EF4-FFF2-40B4-BE49-F238E27FC236}">
                <a16:creationId xmlns:a16="http://schemas.microsoft.com/office/drawing/2014/main" id="{09DF13B5-9D21-53B9-5308-C4004881C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68" y="1871457"/>
            <a:ext cx="5948668" cy="3971426"/>
          </a:xfrm>
          <a:prstGeom prst="rect">
            <a:avLst/>
          </a:prstGeom>
        </p:spPr>
      </p:pic>
      <p:sp>
        <p:nvSpPr>
          <p:cNvPr id="2" name="TextBox 1">
            <a:extLst>
              <a:ext uri="{FF2B5EF4-FFF2-40B4-BE49-F238E27FC236}">
                <a16:creationId xmlns:a16="http://schemas.microsoft.com/office/drawing/2014/main" id="{CAC17F9E-492C-CCEA-A29C-307D6E096744}"/>
              </a:ext>
            </a:extLst>
          </p:cNvPr>
          <p:cNvSpPr txBox="1"/>
          <p:nvPr/>
        </p:nvSpPr>
        <p:spPr>
          <a:xfrm>
            <a:off x="6929782" y="2302898"/>
            <a:ext cx="4575453" cy="3108543"/>
          </a:xfrm>
          <a:prstGeom prst="rect">
            <a:avLst/>
          </a:prstGeom>
          <a:noFill/>
        </p:spPr>
        <p:txBody>
          <a:bodyPr wrap="square" rtlCol="0">
            <a:spAutoFit/>
          </a:bodyPr>
          <a:lstStyle/>
          <a:p>
            <a:r>
              <a:rPr lang="en-GB" sz="2800" dirty="0">
                <a:solidFill>
                  <a:schemeClr val="tx1"/>
                </a:solidFill>
                <a:latin typeface="Imperial Sans Display" panose="020B0503020202020204" pitchFamily="34" charset="77"/>
              </a:rPr>
              <a:t>We run social and academic events aiming </a:t>
            </a:r>
            <a:r>
              <a:rPr lang="en-US" sz="2800" b="0" i="0" dirty="0">
                <a:solidFill>
                  <a:schemeClr val="tx1"/>
                </a:solidFill>
                <a:effectLst/>
                <a:latin typeface="Imperial Sans Display" panose="020B0503020202020204" pitchFamily="34" charset="77"/>
              </a:rPr>
              <a:t>to </a:t>
            </a:r>
            <a:r>
              <a:rPr lang="en-US" sz="2800" b="0" i="0" dirty="0">
                <a:solidFill>
                  <a:srgbClr val="161A1D"/>
                </a:solidFill>
                <a:effectLst/>
                <a:latin typeface="Imperial Sans Display" panose="020B0503020202020204" pitchFamily="34" charset="77"/>
              </a:rPr>
              <a:t>create a welcoming, inclusive, and supportive network for women and non-binary people working and studying in physics</a:t>
            </a:r>
            <a:r>
              <a:rPr lang="en-GB" sz="2800" b="0" i="0" dirty="0">
                <a:solidFill>
                  <a:srgbClr val="161A1D"/>
                </a:solidFill>
                <a:effectLst/>
                <a:latin typeface="Imperial Sans Display" panose="020B0503020202020204" pitchFamily="34" charset="77"/>
              </a:rPr>
              <a:t>! </a:t>
            </a:r>
            <a:endParaRPr lang="en-GB" sz="2800" dirty="0">
              <a:latin typeface="Imperial Sans Display" panose="020B0503020202020204" pitchFamily="34" charset="77"/>
            </a:endParaRPr>
          </a:p>
        </p:txBody>
      </p:sp>
      <p:sp>
        <p:nvSpPr>
          <p:cNvPr id="3" name="TextBox 2">
            <a:extLst>
              <a:ext uri="{FF2B5EF4-FFF2-40B4-BE49-F238E27FC236}">
                <a16:creationId xmlns:a16="http://schemas.microsoft.com/office/drawing/2014/main" id="{A5701471-B5F2-9F21-AC16-4D591B0FC8BA}"/>
              </a:ext>
            </a:extLst>
          </p:cNvPr>
          <p:cNvSpPr txBox="1"/>
          <p:nvPr/>
        </p:nvSpPr>
        <p:spPr>
          <a:xfrm>
            <a:off x="1562451" y="6040713"/>
            <a:ext cx="3611301" cy="338554"/>
          </a:xfrm>
          <a:prstGeom prst="rect">
            <a:avLst/>
          </a:prstGeom>
          <a:noFill/>
        </p:spPr>
        <p:txBody>
          <a:bodyPr wrap="square" rtlCol="0">
            <a:spAutoFit/>
          </a:bodyPr>
          <a:lstStyle/>
          <a:p>
            <a:r>
              <a:rPr lang="en-GB" dirty="0">
                <a:solidFill>
                  <a:schemeClr val="tx1"/>
                </a:solidFill>
                <a:latin typeface="Imperial Sans Display" panose="020B0503020202020204" pitchFamily="34" charset="77"/>
              </a:rPr>
              <a:t>International Women’s Day 2024</a:t>
            </a:r>
          </a:p>
        </p:txBody>
      </p:sp>
      <p:sp>
        <p:nvSpPr>
          <p:cNvPr id="5" name="TextBox 4">
            <a:extLst>
              <a:ext uri="{FF2B5EF4-FFF2-40B4-BE49-F238E27FC236}">
                <a16:creationId xmlns:a16="http://schemas.microsoft.com/office/drawing/2014/main" id="{73BE1E0F-E77A-40B2-F05D-C7BECFB0CE91}"/>
              </a:ext>
            </a:extLst>
          </p:cNvPr>
          <p:cNvSpPr txBox="1"/>
          <p:nvPr/>
        </p:nvSpPr>
        <p:spPr>
          <a:xfrm>
            <a:off x="6558171" y="237772"/>
            <a:ext cx="4575453" cy="1384995"/>
          </a:xfrm>
          <a:prstGeom prst="rect">
            <a:avLst/>
          </a:prstGeom>
          <a:noFill/>
          <a:ln w="28575">
            <a:solidFill>
              <a:schemeClr val="bg2">
                <a:lumMod val="50000"/>
              </a:schemeClr>
            </a:solidFill>
          </a:ln>
        </p:spPr>
        <p:txBody>
          <a:bodyPr wrap="square" rtlCol="0">
            <a:spAutoFit/>
          </a:bodyPr>
          <a:lstStyle/>
          <a:p>
            <a:pPr algn="ctr"/>
            <a:r>
              <a:rPr lang="en-GB" sz="2800" b="1" dirty="0">
                <a:solidFill>
                  <a:schemeClr val="tx1"/>
                </a:solidFill>
                <a:latin typeface="Imperial Sans Display" panose="020B0503020202020204" pitchFamily="34" charset="77"/>
              </a:rPr>
              <a:t>Imperial College Women and Non-Binary Individuals in Physics</a:t>
            </a:r>
          </a:p>
        </p:txBody>
      </p:sp>
    </p:spTree>
    <p:extLst>
      <p:ext uri="{BB962C8B-B14F-4D97-AF65-F5344CB8AC3E}">
        <p14:creationId xmlns:p14="http://schemas.microsoft.com/office/powerpoint/2010/main" val="980120903"/>
      </p:ext>
    </p:extLst>
  </p:cSld>
  <p:clrMapOvr>
    <a:masterClrMapping/>
  </p:clrMapOvr>
</p:sld>
</file>

<file path=ppt/theme/theme1.xml><?xml version="1.0" encoding="utf-8"?>
<a:theme xmlns:a="http://schemas.openxmlformats.org/drawingml/2006/main" name="1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1600" b="0" i="0" u="none" strike="noStrike" cap="none" normalizeH="0" baseline="0" smtClean="0">
            <a:ln>
              <a:noFill/>
            </a:ln>
            <a:solidFill>
              <a:srgbClr val="FE9914"/>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en-US" sz="1600" b="0" i="0" u="none" strike="noStrike" cap="none" normalizeH="0" baseline="0" smtClean="0">
            <a:ln>
              <a:noFill/>
            </a:ln>
            <a:solidFill>
              <a:srgbClr val="FE9914"/>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Imperial College">
      <a:dk1>
        <a:srgbClr val="000000"/>
      </a:dk1>
      <a:lt1>
        <a:srgbClr val="FFFFFF"/>
      </a:lt1>
      <a:dk2>
        <a:srgbClr val="44546A"/>
      </a:dk2>
      <a:lt2>
        <a:srgbClr val="FEFFFE"/>
      </a:lt2>
      <a:accent1>
        <a:srgbClr val="001631"/>
      </a:accent1>
      <a:accent2>
        <a:srgbClr val="9B9B9B"/>
      </a:accent2>
      <a:accent3>
        <a:srgbClr val="055EFE"/>
      </a:accent3>
      <a:accent4>
        <a:srgbClr val="00FF54"/>
      </a:accent4>
      <a:accent5>
        <a:srgbClr val="01FEFE"/>
      </a:accent5>
      <a:accent6>
        <a:srgbClr val="A35FFE"/>
      </a:accent6>
      <a:hlink>
        <a:srgbClr val="001431"/>
      </a:hlink>
      <a:folHlink>
        <a:srgbClr val="055FFF"/>
      </a:folHlink>
    </a:clrScheme>
    <a:fontScheme name="Test">
      <a:majorFont>
        <a:latin typeface="MetaPro-Bold"/>
        <a:ea typeface=""/>
        <a:cs typeface=""/>
      </a:majorFont>
      <a:minorFont>
        <a:latin typeface="MetaPro-Norm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ICL PPT Theme">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College Standard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ECRI_Presentation_16-9_Strong colours" id="{1A5DC287-7B52-48ED-9294-BFD07EE363F1}" vid="{83C75DA8-CE25-4BD9-A21F-C2E800EABB7E}"/>
    </a:ext>
  </a:extLst>
</a:theme>
</file>

<file path=ppt/theme/theme12.xml><?xml version="1.0" encoding="utf-8"?>
<a:theme xmlns:a="http://schemas.openxmlformats.org/drawingml/2006/main" name="ICL PPT Theme">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Sans font theme">
      <a:majorFont>
        <a:latin typeface="Imperial Sans Text Semibold"/>
        <a:ea typeface=""/>
        <a:cs typeface=""/>
      </a:majorFont>
      <a:minorFont>
        <a:latin typeface="Imperial Sans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ICL_PowerPoint 4_3 template.potx" id="{42CC6D79-1358-4FEB-B491-3F229C02E1C6}" vid="{6DDEDD2A-AE2D-4047-BB10-13C299281D3D}"/>
    </a:ext>
  </a:extLst>
</a:theme>
</file>

<file path=ppt/theme/theme13.xml><?xml version="1.0" encoding="utf-8"?>
<a:theme xmlns:a="http://schemas.openxmlformats.org/drawingml/2006/main" name="ICL PPT Theme">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Sans font theme">
      <a:majorFont>
        <a:latin typeface="Imperial Sans Text Semibold"/>
        <a:ea typeface=""/>
        <a:cs typeface=""/>
      </a:majorFont>
      <a:minorFont>
        <a:latin typeface="Imperial Sans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Presentation with Library Services Logo" id="{3A8CE718-6420-4D87-98CF-BAD57683E6D7}" vid="{A2E8A187-9624-4835-A711-F5D8F7965416}"/>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0" rtlCol="0" anchor="t">
        <a:noAutofit/>
      </a:bodyPr>
      <a:lstStyle>
        <a:defPPr>
          <a:lnSpc>
            <a:spcPct val="100000"/>
          </a:lnSpc>
          <a:defRPr sz="2400" i="0" dirty="0" smtClean="0">
            <a:solidFill>
              <a:srgbClr val="005C84"/>
            </a:solidFill>
            <a:latin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Graduate School">
      <a:dk1>
        <a:srgbClr val="000000"/>
      </a:dk1>
      <a:lt1>
        <a:srgbClr val="FFFFFF"/>
      </a:lt1>
      <a:dk2>
        <a:srgbClr val="000D1C"/>
      </a:dk2>
      <a:lt2>
        <a:srgbClr val="EBEEEE"/>
      </a:lt2>
      <a:accent1>
        <a:srgbClr val="960078"/>
      </a:accent1>
      <a:accent2>
        <a:srgbClr val="00BECE"/>
      </a:accent2>
      <a:accent3>
        <a:srgbClr val="321E6D"/>
      </a:accent3>
      <a:accent4>
        <a:srgbClr val="009CBC"/>
      </a:accent4>
      <a:accent5>
        <a:srgbClr val="006EAF"/>
      </a:accent5>
      <a:accent6>
        <a:srgbClr val="9D9D9D"/>
      </a:accent6>
      <a:hlink>
        <a:srgbClr val="960078"/>
      </a:hlink>
      <a:folHlink>
        <a:srgbClr val="00BEC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8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0" bIns="0" rtlCol="0" anchor="t">
        <a:noAutofit/>
      </a:bodyPr>
      <a:lstStyle>
        <a:defPPr>
          <a:lnSpc>
            <a:spcPct val="100000"/>
          </a:lnSpc>
          <a:defRPr sz="2400" i="0" dirty="0" smtClean="0">
            <a:solidFill>
              <a:srgbClr val="005C84"/>
            </a:solidFill>
            <a:latin typeface="Aria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A34086DBD7875488D9E6B7FAC97EC88" ma:contentTypeVersion="14" ma:contentTypeDescription="Create a new document." ma:contentTypeScope="" ma:versionID="04f81467f41ee74fe05016852146e99f">
  <xsd:schema xmlns:xsd="http://www.w3.org/2001/XMLSchema" xmlns:xs="http://www.w3.org/2001/XMLSchema" xmlns:p="http://schemas.microsoft.com/office/2006/metadata/properties" xmlns:ns2="59a620af-6fcc-417d-ad23-3695f5840796" xmlns:ns3="ae354c01-f879-41b3-9955-0485ca9fcbd5" targetNamespace="http://schemas.microsoft.com/office/2006/metadata/properties" ma:root="true" ma:fieldsID="35f99a7f148c777763d581d1e1c4a0c9" ns2:_="" ns3:_="">
    <xsd:import namespace="59a620af-6fcc-417d-ad23-3695f5840796"/>
    <xsd:import namespace="ae354c01-f879-41b3-9955-0485ca9fcbd5"/>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a620af-6fcc-417d-ad23-3695f58407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4661dae-d6df-48fc-a54e-a577d2899e9c"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354c01-f879-41b3-9955-0485ca9fcbd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4730a69-4309-4bbc-a6c2-c52621e451a0}" ma:internalName="TaxCatchAll" ma:showField="CatchAllData" ma:web="ae354c01-f879-41b3-9955-0485ca9fcb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1DFDD15-3DC5-4A2A-900C-CC16530B0DB1}">
  <ds:schemaRefs>
    <ds:schemaRef ds:uri="http://schemas.microsoft.com/sharepoint/v3/contenttype/forms"/>
  </ds:schemaRefs>
</ds:datastoreItem>
</file>

<file path=customXml/itemProps2.xml><?xml version="1.0" encoding="utf-8"?>
<ds:datastoreItem xmlns:ds="http://schemas.openxmlformats.org/officeDocument/2006/customXml" ds:itemID="{F52B187E-DD56-4BBC-846E-5F9BA52FE2F5}">
  <ds:schemaRefs>
    <ds:schemaRef ds:uri="59a620af-6fcc-417d-ad23-3695f5840796"/>
    <ds:schemaRef ds:uri="ae354c01-f879-41b3-9955-0485ca9fcb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133</TotalTime>
  <Words>3225</Words>
  <Application>Microsoft Office PowerPoint</Application>
  <PresentationFormat>Widescreen</PresentationFormat>
  <Paragraphs>437</Paragraphs>
  <Slides>39</Slides>
  <Notes>18</Notes>
  <HiddenSlides>1</HiddenSlides>
  <MMClips>1</MMClips>
  <ScaleCrop>false</ScaleCrop>
  <HeadingPairs>
    <vt:vector size="6" baseType="variant">
      <vt:variant>
        <vt:lpstr>Fonts Used</vt:lpstr>
      </vt:variant>
      <vt:variant>
        <vt:i4>20</vt:i4>
      </vt:variant>
      <vt:variant>
        <vt:lpstr>Theme</vt:lpstr>
      </vt:variant>
      <vt:variant>
        <vt:i4>14</vt:i4>
      </vt:variant>
      <vt:variant>
        <vt:lpstr>Slide Titles</vt:lpstr>
      </vt:variant>
      <vt:variant>
        <vt:i4>39</vt:i4>
      </vt:variant>
    </vt:vector>
  </HeadingPairs>
  <TitlesOfParts>
    <vt:vector size="73" baseType="lpstr">
      <vt:lpstr>MS PGothic</vt:lpstr>
      <vt:lpstr>Aptos</vt:lpstr>
      <vt:lpstr>Aptos Display</vt:lpstr>
      <vt:lpstr>Arial</vt:lpstr>
      <vt:lpstr>Arial Black</vt:lpstr>
      <vt:lpstr>Calibri</vt:lpstr>
      <vt:lpstr>Calibri Light</vt:lpstr>
      <vt:lpstr>Frutiger LT Std 65 Bold</vt:lpstr>
      <vt:lpstr>Imperial Sans Display</vt:lpstr>
      <vt:lpstr>Imperial Sans Display Medium</vt:lpstr>
      <vt:lpstr>Imperial Sans Text</vt:lpstr>
      <vt:lpstr>Imperial Sans Text Medium</vt:lpstr>
      <vt:lpstr>Imperial Sans Text Semibold</vt:lpstr>
      <vt:lpstr>Lucida Sans</vt:lpstr>
      <vt:lpstr>MetaOT-Bold</vt:lpstr>
      <vt:lpstr>MetaPro-Bold</vt:lpstr>
      <vt:lpstr>MetaPro-Normal</vt:lpstr>
      <vt:lpstr>Segoe UI</vt:lpstr>
      <vt:lpstr>Times</vt:lpstr>
      <vt:lpstr>Wingdings</vt:lpstr>
      <vt:lpstr>1_Blank Presentation</vt:lpstr>
      <vt:lpstr>2_Office Theme</vt:lpstr>
      <vt:lpstr>7_Office Theme</vt:lpstr>
      <vt:lpstr>Office Theme</vt:lpstr>
      <vt:lpstr>Office Theme</vt:lpstr>
      <vt:lpstr>Office Theme</vt:lpstr>
      <vt:lpstr>Office Theme</vt:lpstr>
      <vt:lpstr>Office Theme</vt:lpstr>
      <vt:lpstr>Office Theme</vt:lpstr>
      <vt:lpstr>Office Theme</vt:lpstr>
      <vt:lpstr>1_ICL PPT Theme</vt:lpstr>
      <vt:lpstr>ICL PPT Theme</vt:lpstr>
      <vt:lpstr>ICL PPT Theme</vt:lpstr>
      <vt:lpstr>Office Theme</vt:lpstr>
      <vt:lpstr>PowerPoint Presentation</vt:lpstr>
      <vt:lpstr>Being a postgraduate</vt:lpstr>
      <vt:lpstr>Department of Physics</vt:lpstr>
      <vt:lpstr>Now meet some more wonderful people</vt:lpstr>
      <vt:lpstr>PowerPoint Presentation</vt:lpstr>
      <vt:lpstr>PowerPoint Presentation</vt:lpstr>
      <vt:lpstr>PowerPoint Presentation</vt:lpstr>
      <vt:lpstr>www.imperialhackspace.com </vt:lpstr>
      <vt:lpstr>PowerPoint Presentation</vt:lpstr>
      <vt:lpstr>PowerPoint Presentation</vt:lpstr>
      <vt:lpstr>PowerPoint Presentation</vt:lpstr>
      <vt:lpstr>PowerPoint Presentation</vt:lpstr>
      <vt:lpstr>ECRI provision for Doctoral Students 2025 - 26</vt:lpstr>
      <vt:lpstr>ECRI provision for Doctoral Students 2025 - 26</vt:lpstr>
      <vt:lpstr>ECRI provision for Doctoral Students 2025 - 26</vt:lpstr>
      <vt:lpstr>16</vt:lpstr>
      <vt:lpstr>Disability Advisory  Service Introduction to the service</vt:lpstr>
      <vt:lpstr>What we offer How can DAS help you</vt:lpstr>
      <vt:lpstr>Screenings and assessments Specific learning difficulties (SpLDs) and autism</vt:lpstr>
      <vt:lpstr>Support at Imperial via DAS How can DAS help you</vt:lpstr>
      <vt:lpstr>Visit our website to find out how to  get support from DAS.</vt:lpstr>
      <vt:lpstr>We look forward to  meeting you</vt:lpstr>
      <vt:lpstr>Library introduction</vt:lpstr>
      <vt:lpstr>Library Services</vt:lpstr>
      <vt:lpstr>Departmental Career Support</vt:lpstr>
      <vt:lpstr>PowerPoint Presentation</vt:lpstr>
      <vt:lpstr>The Career Companion:</vt:lpstr>
      <vt:lpstr>PowerPoint Presentation</vt:lpstr>
      <vt:lpstr>MARS  Membership Accreditation &amp; Recognition Scheme</vt:lpstr>
      <vt:lpstr>Attributes &amp; Aspirations:</vt:lpstr>
      <vt:lpstr>ICT</vt:lpstr>
      <vt:lpstr>PowerPoint Presentation</vt:lpstr>
      <vt:lpstr>Student Wellbeing Adviser</vt:lpstr>
      <vt:lpstr>Highlights</vt:lpstr>
      <vt:lpstr>PowerPoint Presentation</vt:lpstr>
      <vt:lpstr>Postgraduate Milestones</vt:lpstr>
      <vt:lpstr>Important starting information</vt:lpstr>
      <vt:lpstr>Check your e-mail   Visit the website for general activities/ information including welcome information: https://www.imperial.ac.uk/physics/students/current-students/postgraduate-research/ </vt:lpstr>
      <vt:lpstr>PGR Welcome Social Event</vt:lpstr>
    </vt:vector>
  </TitlesOfParts>
  <Company>FutureBrand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Emma Graham</dc:creator>
  <cp:lastModifiedBy>Sanchez Rey, Loli</cp:lastModifiedBy>
  <cp:revision>5</cp:revision>
  <dcterms:created xsi:type="dcterms:W3CDTF">2003-01-06T14:21:41Z</dcterms:created>
  <dcterms:modified xsi:type="dcterms:W3CDTF">2025-10-08T15:46:36Z</dcterms:modified>
</cp:coreProperties>
</file>