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2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50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9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95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85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96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82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33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46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9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02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90BF4-F0CD-4864-BF0A-2680F91D2241}" type="datetimeFigureOut">
              <a:rPr lang="en-GB" smtClean="0"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2144F-46AC-49EC-9E3E-A5C25ECAB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38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16067" y="166489"/>
            <a:ext cx="1656184" cy="57606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Is your mass above 700 Da?</a:t>
            </a:r>
            <a:endParaRPr lang="en-GB" sz="1200" dirty="0"/>
          </a:p>
        </p:txBody>
      </p:sp>
      <p:sp>
        <p:nvSpPr>
          <p:cNvPr id="5" name="Rounded Rectangle 4"/>
          <p:cNvSpPr/>
          <p:nvPr/>
        </p:nvSpPr>
        <p:spPr>
          <a:xfrm>
            <a:off x="338912" y="894023"/>
            <a:ext cx="702078" cy="36004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MALDI</a:t>
            </a:r>
            <a:endParaRPr lang="en-GB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1455036" y="795012"/>
            <a:ext cx="936104" cy="55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Is it a polymer?</a:t>
            </a:r>
            <a:endParaRPr lang="en-GB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145400" y="1758119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Is it soluble and contain a number of polar groups?</a:t>
            </a:r>
            <a:endParaRPr lang="en-GB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2749644" y="4053551"/>
            <a:ext cx="468052" cy="39604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ES</a:t>
            </a:r>
            <a:endParaRPr lang="en-GB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8304209" y="1092086"/>
            <a:ext cx="468052" cy="39604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EI</a:t>
            </a:r>
            <a:endParaRPr lang="en-GB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8304209" y="2579494"/>
            <a:ext cx="702078" cy="6205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LSIMS or DART</a:t>
            </a:r>
            <a:endParaRPr lang="en-GB" sz="1200" dirty="0"/>
          </a:p>
        </p:txBody>
      </p:sp>
      <p:sp>
        <p:nvSpPr>
          <p:cNvPr id="15" name="Rounded Rectangle 14"/>
          <p:cNvSpPr/>
          <p:nvPr/>
        </p:nvSpPr>
        <p:spPr>
          <a:xfrm>
            <a:off x="4850293" y="820550"/>
            <a:ext cx="1692188" cy="363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Does it have limited functionality?</a:t>
            </a:r>
            <a:endParaRPr lang="en-GB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4781202" y="1603546"/>
            <a:ext cx="18722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Does it contain only one or two polar functional groups?</a:t>
            </a:r>
            <a:endParaRPr lang="en-GB" sz="1200" dirty="0"/>
          </a:p>
        </p:txBody>
      </p:sp>
      <p:sp>
        <p:nvSpPr>
          <p:cNvPr id="17" name="Rounded Rectangle 16"/>
          <p:cNvSpPr/>
          <p:nvPr/>
        </p:nvSpPr>
        <p:spPr>
          <a:xfrm>
            <a:off x="4961222" y="2587038"/>
            <a:ext cx="1512168" cy="3960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Is it Cationic/Anionic?</a:t>
            </a:r>
            <a:endParaRPr lang="en-GB" sz="1200" dirty="0"/>
          </a:p>
        </p:txBody>
      </p:sp>
      <p:sp>
        <p:nvSpPr>
          <p:cNvPr id="18" name="Rounded Rectangle 17"/>
          <p:cNvSpPr/>
          <p:nvPr/>
        </p:nvSpPr>
        <p:spPr>
          <a:xfrm>
            <a:off x="4850293" y="3410998"/>
            <a:ext cx="1692188" cy="5220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Does it contain a large number of polar groups?</a:t>
            </a:r>
            <a:endParaRPr lang="en-GB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6862957" y="2586248"/>
            <a:ext cx="122413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Is it Insoluble?</a:t>
            </a:r>
            <a:endParaRPr lang="en-GB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6899925" y="620688"/>
            <a:ext cx="1026242" cy="913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Do you require separation of a mixture?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95536" y="6165304"/>
            <a:ext cx="38524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Please note: Flow Chart is not exhaustive and should be used as a guide only.</a:t>
            </a:r>
            <a:endParaRPr lang="en-GB" sz="9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040990" y="1074043"/>
            <a:ext cx="41404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39752" y="440486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4644008" y="389856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sp>
        <p:nvSpPr>
          <p:cNvPr id="35" name="TextBox 34"/>
          <p:cNvSpPr txBox="1"/>
          <p:nvPr/>
        </p:nvSpPr>
        <p:spPr>
          <a:xfrm>
            <a:off x="1134519" y="807497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521883" y="1026629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42481" y="781218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926167" y="841583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926167" y="614760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sp>
        <p:nvSpPr>
          <p:cNvPr id="37" name="Rounded Rectangle 36"/>
          <p:cNvSpPr/>
          <p:nvPr/>
        </p:nvSpPr>
        <p:spPr>
          <a:xfrm>
            <a:off x="8304209" y="614760"/>
            <a:ext cx="468052" cy="39604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GCEI</a:t>
            </a:r>
            <a:endParaRPr lang="en-GB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7930984" y="1041274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7926167" y="1290108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1734067" y="1569098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923088" y="1453682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cxnSp>
        <p:nvCxnSpPr>
          <p:cNvPr id="11" name="Straight Arrow Connector 10"/>
          <p:cNvCxnSpPr>
            <a:endCxn id="5" idx="2"/>
          </p:cNvCxnSpPr>
          <p:nvPr/>
        </p:nvCxnSpPr>
        <p:spPr>
          <a:xfrm flipH="1" flipV="1">
            <a:off x="689951" y="1254063"/>
            <a:ext cx="455449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90924" y="1332712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sp>
        <p:nvSpPr>
          <p:cNvPr id="49" name="TextBox 48"/>
          <p:cNvSpPr txBox="1"/>
          <p:nvPr/>
        </p:nvSpPr>
        <p:spPr>
          <a:xfrm>
            <a:off x="1582898" y="2541115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cxnSp>
        <p:nvCxnSpPr>
          <p:cNvPr id="50" name="Straight Arrow Connector 49"/>
          <p:cNvCxnSpPr/>
          <p:nvPr/>
        </p:nvCxnSpPr>
        <p:spPr>
          <a:xfrm rot="5400000">
            <a:off x="5507366" y="1393634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696387" y="1215022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4367156" y="1887935"/>
            <a:ext cx="41404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37789" y="1635458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sp>
        <p:nvSpPr>
          <p:cNvPr id="54" name="Rounded Rectangle 53"/>
          <p:cNvSpPr/>
          <p:nvPr/>
        </p:nvSpPr>
        <p:spPr>
          <a:xfrm>
            <a:off x="3772079" y="1680567"/>
            <a:ext cx="591730" cy="4729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EI or CI</a:t>
            </a:r>
            <a:endParaRPr lang="en-GB" sz="1200" dirty="0"/>
          </a:p>
        </p:txBody>
      </p:sp>
      <p:cxnSp>
        <p:nvCxnSpPr>
          <p:cNvPr id="55" name="Straight Arrow Connector 54"/>
          <p:cNvCxnSpPr/>
          <p:nvPr/>
        </p:nvCxnSpPr>
        <p:spPr>
          <a:xfrm rot="5400000">
            <a:off x="1712463" y="2667220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1374750" y="2866028"/>
            <a:ext cx="1053470" cy="603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Is it a peptide or protein?</a:t>
            </a:r>
            <a:endParaRPr lang="en-GB" sz="1200" dirty="0"/>
          </a:p>
        </p:txBody>
      </p:sp>
      <p:cxnSp>
        <p:nvCxnSpPr>
          <p:cNvPr id="57" name="Straight Arrow Connector 56"/>
          <p:cNvCxnSpPr/>
          <p:nvPr/>
        </p:nvCxnSpPr>
        <p:spPr>
          <a:xfrm rot="5400000">
            <a:off x="1734067" y="3526464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82898" y="3463366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sp>
        <p:nvSpPr>
          <p:cNvPr id="24" name="Rounded Rectangle 23"/>
          <p:cNvSpPr/>
          <p:nvPr/>
        </p:nvSpPr>
        <p:spPr>
          <a:xfrm>
            <a:off x="1211106" y="3724486"/>
            <a:ext cx="1446462" cy="696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Are there buffers or detergents present?</a:t>
            </a:r>
            <a:endParaRPr lang="en-GB" sz="1200" dirty="0"/>
          </a:p>
        </p:txBody>
      </p:sp>
      <p:sp>
        <p:nvSpPr>
          <p:cNvPr id="61" name="Rounded Rectangle 60"/>
          <p:cNvSpPr/>
          <p:nvPr/>
        </p:nvSpPr>
        <p:spPr>
          <a:xfrm>
            <a:off x="1583298" y="4821011"/>
            <a:ext cx="702078" cy="36004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MALDI</a:t>
            </a:r>
            <a:endParaRPr lang="en-GB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2454568" y="3031690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sp>
        <p:nvSpPr>
          <p:cNvPr id="65" name="Rounded Rectangle 64"/>
          <p:cNvSpPr/>
          <p:nvPr/>
        </p:nvSpPr>
        <p:spPr>
          <a:xfrm>
            <a:off x="2820418" y="2739923"/>
            <a:ext cx="1026242" cy="913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Do you require separation of a mixture?</a:t>
            </a:r>
            <a:endParaRPr lang="en-GB" sz="1200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6547537" y="3664181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483026" y="2782105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2439101" y="3284984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3748666" y="5121128"/>
            <a:ext cx="604262" cy="3045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LCES</a:t>
            </a:r>
            <a:endParaRPr lang="en-GB" sz="1200" dirty="0"/>
          </a:p>
        </p:txBody>
      </p:sp>
      <p:cxnSp>
        <p:nvCxnSpPr>
          <p:cNvPr id="89" name="Straight Arrow Connector 88"/>
          <p:cNvCxnSpPr/>
          <p:nvPr/>
        </p:nvCxnSpPr>
        <p:spPr>
          <a:xfrm rot="5400000">
            <a:off x="1745316" y="4631990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5400000">
            <a:off x="2859930" y="3859702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749644" y="3752854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N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583214" y="4466784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cxnSp>
        <p:nvCxnSpPr>
          <p:cNvPr id="97" name="Straight Arrow Connector 96"/>
          <p:cNvCxnSpPr/>
          <p:nvPr/>
        </p:nvCxnSpPr>
        <p:spPr>
          <a:xfrm rot="5400000">
            <a:off x="5501891" y="2397227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730932" y="2229315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sp>
        <p:nvSpPr>
          <p:cNvPr id="99" name="TextBox 98"/>
          <p:cNvSpPr txBox="1"/>
          <p:nvPr/>
        </p:nvSpPr>
        <p:spPr>
          <a:xfrm>
            <a:off x="6494116" y="2532850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cxnSp>
        <p:nvCxnSpPr>
          <p:cNvPr id="101" name="Straight Arrow Connector 100"/>
          <p:cNvCxnSpPr/>
          <p:nvPr/>
        </p:nvCxnSpPr>
        <p:spPr>
          <a:xfrm rot="5400000">
            <a:off x="5496416" y="3200084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7236296" y="2958836"/>
            <a:ext cx="0" cy="4609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8050072" y="2504232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sp>
        <p:nvSpPr>
          <p:cNvPr id="105" name="Rounded Rectangle 104"/>
          <p:cNvSpPr/>
          <p:nvPr/>
        </p:nvSpPr>
        <p:spPr>
          <a:xfrm>
            <a:off x="4839412" y="5121128"/>
            <a:ext cx="594090" cy="3045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UPC</a:t>
            </a:r>
            <a:r>
              <a:rPr lang="en-GB" sz="1200" baseline="30000" dirty="0" smtClean="0"/>
              <a:t>2</a:t>
            </a:r>
            <a:endParaRPr lang="en-GB" sz="1200" baseline="30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7258569" y="3025643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696386" y="3056687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sp>
        <p:nvSpPr>
          <p:cNvPr id="108" name="TextBox 107"/>
          <p:cNvSpPr txBox="1"/>
          <p:nvPr/>
        </p:nvSpPr>
        <p:spPr>
          <a:xfrm>
            <a:off x="6577264" y="3419817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sp>
        <p:nvSpPr>
          <p:cNvPr id="109" name="Rounded Rectangle 108"/>
          <p:cNvSpPr/>
          <p:nvPr/>
        </p:nvSpPr>
        <p:spPr>
          <a:xfrm>
            <a:off x="6944994" y="3436586"/>
            <a:ext cx="468052" cy="39604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ES</a:t>
            </a:r>
            <a:endParaRPr lang="en-GB" sz="1200" dirty="0"/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8087093" y="2766268"/>
            <a:ext cx="2171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ounded Rectangle 114"/>
          <p:cNvSpPr/>
          <p:nvPr/>
        </p:nvSpPr>
        <p:spPr>
          <a:xfrm>
            <a:off x="3538108" y="4251573"/>
            <a:ext cx="2050380" cy="4674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Will it elute under normal reverse phase conditions?</a:t>
            </a:r>
            <a:endParaRPr lang="en-GB" sz="1200" dirty="0"/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3854529" y="3622652"/>
            <a:ext cx="719650" cy="598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181405" y="3752854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684354" y="4821011"/>
            <a:ext cx="318587" cy="25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Y</a:t>
            </a:r>
            <a:endParaRPr lang="en-GB" sz="1000" dirty="0"/>
          </a:p>
        </p:txBody>
      </p:sp>
      <p:cxnSp>
        <p:nvCxnSpPr>
          <p:cNvPr id="122" name="Straight Arrow Connector 121"/>
          <p:cNvCxnSpPr/>
          <p:nvPr/>
        </p:nvCxnSpPr>
        <p:spPr>
          <a:xfrm rot="5400000">
            <a:off x="4914698" y="4914165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5109634" y="4812718"/>
            <a:ext cx="3089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N</a:t>
            </a:r>
            <a:endParaRPr lang="en-GB" sz="9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285376" y="492573"/>
            <a:ext cx="454369" cy="227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63298" y="492573"/>
            <a:ext cx="397924" cy="227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3806914" y="4914165"/>
            <a:ext cx="378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39101" y="4442969"/>
            <a:ext cx="0" cy="282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54568" y="4725144"/>
            <a:ext cx="594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068231" y="4442969"/>
            <a:ext cx="0" cy="276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29508" y="4783867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397330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153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Imperial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Haigh, Lisa</dc:creator>
  <cp:lastModifiedBy>Haigh, Lisa</cp:lastModifiedBy>
  <cp:revision>23</cp:revision>
  <cp:lastPrinted>2013-09-19T12:22:25Z</cp:lastPrinted>
  <dcterms:created xsi:type="dcterms:W3CDTF">2013-09-19T10:15:22Z</dcterms:created>
  <dcterms:modified xsi:type="dcterms:W3CDTF">2014-09-05T10:27:09Z</dcterms:modified>
</cp:coreProperties>
</file>