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notesSlides/notesSlide6.xml" ContentType="application/vnd.openxmlformats-officedocument.presentationml.notesSlide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notesSlides/notesSlide7.xml" ContentType="application/vnd.openxmlformats-officedocument.presentationml.notesSlide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notesSlides/notesSlide8.xml" ContentType="application/vnd.openxmlformats-officedocument.presentationml.notesSlide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notesSlides/notesSlide9.xml" ContentType="application/vnd.openxmlformats-officedocument.presentationml.notesSlide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notesSlides/notesSlide10.xml" ContentType="application/vnd.openxmlformats-officedocument.presentationml.notesSlide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57" r:id="rId2"/>
    <p:sldId id="319" r:id="rId3"/>
    <p:sldId id="359" r:id="rId4"/>
    <p:sldId id="266" r:id="rId5"/>
    <p:sldId id="360" r:id="rId6"/>
    <p:sldId id="357" r:id="rId7"/>
    <p:sldId id="353" r:id="rId8"/>
    <p:sldId id="351" r:id="rId9"/>
    <p:sldId id="341" r:id="rId10"/>
    <p:sldId id="342" r:id="rId11"/>
    <p:sldId id="361" r:id="rId12"/>
    <p:sldId id="343" r:id="rId13"/>
    <p:sldId id="344" r:id="rId14"/>
    <p:sldId id="371" r:id="rId15"/>
    <p:sldId id="374" r:id="rId16"/>
    <p:sldId id="367" r:id="rId17"/>
    <p:sldId id="352" r:id="rId18"/>
    <p:sldId id="280" r:id="rId19"/>
  </p:sldIdLst>
  <p:sldSz cx="12192000" cy="6858000"/>
  <p:notesSz cx="6858000" cy="9144000"/>
  <p:embeddedFontLst>
    <p:embeddedFont>
      <p:font typeface="Cambria Math" panose="02040503050406030204" pitchFamily="18" charset="0"/>
      <p:regular r:id="rId21"/>
    </p:embeddedFont>
  </p:embeddedFontLst>
  <p:defaultTextStyle>
    <a:defPPr>
      <a:defRPr lang="en-US"/>
    </a:defPPr>
    <a:lvl1pPr marL="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CE"/>
    <a:srgbClr val="FFC112"/>
    <a:srgbClr val="02BFFF"/>
    <a:srgbClr val="FBF7DC"/>
    <a:srgbClr val="F8F3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94" autoAdjust="0"/>
    <p:restoredTop sz="96220" autoAdjust="0"/>
  </p:normalViewPr>
  <p:slideViewPr>
    <p:cSldViewPr snapToGrid="0">
      <p:cViewPr>
        <p:scale>
          <a:sx n="90" d="100"/>
          <a:sy n="90" d="100"/>
        </p:scale>
        <p:origin x="1100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1T15:00:46.064"/>
    </inkml:context>
    <inkml:brush xml:id="br0">
      <inkml:brushProperty name="width" value="0.035" units="cm"/>
      <inkml:brushProperty name="height" value="0.035" units="cm"/>
      <inkml:brushProperty name="color" value="#02BFFF"/>
    </inkml:brush>
  </inkml:definitions>
  <inkml:trace contextRef="#ctx0" brushRef="#br0">93 0 24575,'0'10'0,"0"1"0,0 1 0,0 1 0,0-1 0,0 0 0,0-1 0,0-1 0,0-1 0,0-1 0,0-1 0,0-1 0,0-1 0,0-1 0,0 1 0,0-2 0,0 1 0,0 0 0,0-1 0,0 1 0,0-1 0,0 0 0,0 1 0,0-1 0,0 1 0,0-1 0,0 0 0,0 1 0,0-1 0,0 0 0,0 0 0,0 0 0,1 0 0,0 1 0,0-1 0,0 0 0,0 0 0,0 1 0,-1-1 0,1-1 0,-1 1 0,1-2 0,-1 1 0,0 0 0,1-1 0,-1 0 0,0 0 0,0 0 0,1 0 0,1 0 0,-1 1 0,2 0 0,-1 1 0,1 0 0,0 0 0,0 0 0,-1 0 0,0-1 0,0 1 0,0-1 0,0 1 0,1-1 0,-1 0 0,-1 1 0,1-1 0,0 0 0,0 1 0,0-1 0,1 0 0,-1 1 0,0 0 0,-1-1 0,0 1 0,0-2 0,-1 0 0,-2-2 0,-2-3 0,-3-3 0,-1-4 0,1 0 0,0-1 0,2 1 0,1-1 0,-2 1 0,1-1 0,-1 0 0,0 0 0,2 2 0,0 2 0,0 1 0,2 2 0,-1 0 0,2 1 0,-1 1 0,0 0 0,1 0 0,-1 0 0,1 1 0,-1-1 0,1 1 0,-1-1 0,0-1 0,0 1 0,0-2 0,-1 0 0,1-1 0,-1 0 0,1 0 0,0 0 0,-1 0 0,2 3 0,0-1 0,0 3 0,0-1 0,0 0 0,0 1 0,0 1 0,0-1 0,0 1 0,-1 0 0,2 0 0,-1 0 0,-1 0 0,1 0 0,0 0 0,-1 0 0,2 0 0,-1 0 0,0 0 0,3-1 0,0 0 0,2-1 0,0 1 0,0 1 0,-1 0 0,0 0 0,-2 0 0,0-1 0,-1 0 0,0-1 0,0-2 0,0 1 0,0-2 0,0 2 0,0 0 0,0 0 0,0 2 0,-1 1 0,0 1 0,-1 1 0,0 1 0,-1 0 0,1 1 0,-1-1 0,2-2 0,1 0 0,4-1 0,1 0 0,3-1 0,-1 0 0,0-1 0,-1 1 0,-3 0 0,-1 0 0,0 0 0,0 0 0,-1 0 0,0 0 0,0 1 0,1-2 0,-1 1 0,1-1 0,0-1 0,0 0 0,1-1 0,-2 1 0,2 1 0,-3 1 0,2 0 0,-2 0 0,1 0 0,-1 0 0,0 0 0,0 0 0,-1 0 0,0 1 0,-3 1 0,-3 3 0,-1 2 0,-2 1 0,0 1 0,1-1 0,1 0 0,1 0 0,2-1 0,1-1 0,1-2 0,2-1 0,2-1 0,1-3 0,2-3 0,2-2 0,3-2 0,0-1 0,0 1 0,-1 2 0,-2 1 0,0 3 0,-2 1 0,-1 0 0,-2 2 0,-2-1 0,-3 2 0,-3 1 0,-2 2 0,0 1 0,2-1 0,0 0 0,2 0 0,-1 1 0,0 0 0,0 0 0,2 1 0,0-2 0,1 0 0,2 0 0,-1 0 0,1 0 0,2-2 0,2-1 0,4-4 0,4-1 0,2-2 0,-1 0 0,-2 2 0,-3 1 0,-2 2 0,0 0 0,-3 2 0,0 1 0,-3 2 0,-2 2 0,-2 3 0,-2 1 0,-1 2 0,0 1 0,2-1 0,1-1 0,3-3 0,2-5 0,2-4 0,2-5 0,1-3 0,2-1 0,-1 1 0,0 2 0,-1 3 0,-2 1 0,-1 2 0,-1 5 0,0 6 0,-1-2 0,0 8 0,0-6 0,0 2 0,1 0 0,2 1 0,1 0 0,0-1 0,1-2 0,-2-2 0,0-2 0,-2-4 0,0-2 0,-3-5 0,-2-5 0,-1-5 0,-1-1 0,2 1 0,2 3 0,0 4 0,2 5 0,2 1 0,0 4 0,2 2 0,0 3 0,0 3 0,1 2 0,1 3 0,4 4 0,3 3 0,4 4 0,2 1 0,-2-3 0,-3-5 0,-4-6 0,-4-7 0,-3-4 0,-1-3 0,-3-3 0,-2-4 0,-3-1 0,-2-2 0,1 0 0,0 1 0,1 2 0,1 1 0,0 1 0,0 0 0,1 2 0,0 0 0,1 2 0,0 1 0,1 0 0,-1 1 0,0 0 0,1 0 0,-1 0 0,1 0 0,0 0 0,-1 0 0,1 0 0,0 0 0,1 1 0,0 0 0,2 0 0,0 2 0,2 1 0,2 1 0,0 1 0,1 0 0,-1-1 0,-1 0 0,1-1 0,-1 0 0,-1-1 0,1 0 0,-1 0 0,0 0 0,0 0 0,0 0 0,1 1 0,0-1 0,-1 1 0,1 0 0,-1 0 0,0-1 0,0 0 0,0 0 0,-1-1 0,0 1 0,0-2 0,0 1 0,1 1 0,-2-2 0,2 2 0,-1-2 0,0 2 0,0-1 0,1 1 0,0 0 0,0-1 0,0 1 0,-1 0 0,1 0 0,1 0 0,-1 0 0,1 0 0,0 1 0,0-1 0,-1 0 0,0-1 0,0 0 0,-1-1 0,0 1 0,-1-1 0,1 0 0,-1 0 0,0 0 0,0-1 0,1 1 0,0 0 0,-1 0 0,1 0 0,-1 0 0,1 0 0,-1 0 0,2 1 0,-1-1 0,0 1 0,-1-2 0,1 2 0,0-1 0,0 0 0,-1-1 0,1 1 0,-1 0 0,1 0 0,-1-1 0,1 1 0,-1 1 0,0-2 0,1 1 0,-1-1 0,0 1 0,-1-1 0,0 1 0,0 0 0,0 0 0,0 0 0,0 0 0,0 0 0,0 0 0,0-1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1T15:00:46.070"/>
    </inkml:context>
    <inkml:brush xml:id="br0">
      <inkml:brushProperty name="width" value="0.035" units="cm"/>
      <inkml:brushProperty name="height" value="0.035" units="cm"/>
      <inkml:brushProperty name="color" value="#02BFFF"/>
    </inkml:brush>
  </inkml:definitions>
  <inkml:trace contextRef="#ctx0" brushRef="#br0">126 1 24575,'-6'-1'0,"0"1"0,-3 1 0,0 3 0,-1 1 0,0 2 0,2-2 0,0 0 0,2 0 0,1-1 0,0 0 0,1-1 0,0 0 0,0 0 0,1 0 0,-1-1 0,1 0 0,1 0 0,-1 1 0,1-1 0,1 1 0,-1 0 0,1 0 0,-1 0 0,0 1 0,-1 0 0,1-2 0,0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21:09:25.094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280 54 24575,'-4'-1'0,"-5"0"0,-2 1 0,-2 2 0,0 2 0,1 0 0,3 2 0,3-3 0,2-1 0,6-3 0,2-1 0,3-2 0,3-1 0,0 0 0,1-1 0,2 2 0,-2-2 0,0 0 0,-2 1 0,-2 1 0,-1 2 0,-1 1 0,-1-1 0,-3 2 0,-5 3 0,-2 0 0,-3 3 0,0-1 0,-1 0 0,1 0 0,1-2 0,1 1 0,-1 0 0,4-2 0,-1 2 0,-1-2 0,2 0 0,-2 2 0,1-2 0,0 0 0,3 0 0,-2-1 0,3 2 0,0-2 0,0 0 0,0 0 0,0 0 0,-1 1 0,2-2 0,-1 1 0,0 0 0,0 0 0,-1 0 0,0 1 0,0-1 0,-2-1 0,2 1 0,0 1 0,-1 0 0,1-1 0,0 0 0,1 0 0,-2 0 0,2 1 0,0-1 0,0 0 0,1 0 0,-1 0 0,-1 2 0,2-3 0,-1 2 0,1-2 0,-1 1 0,0 1 0,0-1 0,-2 0 0,2 0 0,-1 2 0,-2-2 0,2 1 0,-2 1 0,0-1 0,0 0 0,1 1 0,-1-1 0,1 1 0,-1 0 0,2 0 0,-2-1 0,3-1 0,0 0 0,0 1 0,1-1 0,-1 0 0,-1-1 0,1 1 0,0-1 0,0 1 0,0 1 0,0-1 0,-1-1 0,1 1 0,0 0 0,0-1 0,0 0 0,-1-1 0,4-1 0,1-2 0,3-1 0,5-1 0,0 0 0,2 0 0,0 0 0,-5 1 0,-1 2 0,-1 0 0,-1 1 0,-3 1 0,1 0 0,-3 1 0,0-2 0,-2 1 0,-1 2 0,-1 1 0,-1 0 0,-5 3 0,0-2 0,-3 2 0,2 0 0,1-1 0,3 0 0,1-1 0,1 0 0,0 1 0,1 0 0,0-1 0,1 0 0,3-2 0,2-4 0,5-3 0,2-1 0,1 0 0,0 0 0,1 0 0,-4 1 0,-1 2 0,-4 3 0,-3 1 0,-3 2 0,0 2 0,-3 2 0,0-1 0,0-1 0,-2 1 0,4-1 0,-1 1 0,0-2 0,1 1 0,0-2 0,0 2 0,1-2 0,-1 1 0,1-1 0,0 2 0,-1-1 0,2 0 0,-1-1 0,2 0 0,-1 1 0,1-2 0,1 0 0,0 0 0,1 1 0,0-2 0,-1 1 0,1-1 0,-1 0 0,-2 0 0,1-1 0,0 1 0,-2-2 0,2 2 0,-1 0 0,1 0 0,0 0 0,1 0 0,-2 0 0,2 0 0,0 0 0,0 0 0,1 0 0,-1 2 0,-1-2 0,1 1 0,0-1 0,1-1 0,2-2 0,3 0 0,1-1 0,2-1 0,1 0 0,0 2 0,-3-2 0,-1 1 0,0 1 0,0 0 0,0 2 0,-1 0 0,0 0 0,0 0 0,0-1 0,-1 1 0,1 0 0,-2 0 0,1 0 0,-1-1 0,0 0 0,2 1 0,-1-2 0,1 2 0,1-1 0,0-1 0,4 1 0,0-2 0,2 1 0,2-1 0,1-1 0,-1 2 0,1-1 0,0 1 0,-4-1 0,1 2 0,-3-1 0,-1 1 0,0 1 0,-1-2 0,-1 2 0,-1 0 0,1 0 0,0-1 0,-1 1 0,0 0 0,1 0 0,-2 0 0,2-1 0,1 2 0,-2-1 0,2 0 0,1 0 0,0 0 0,2-1 0,-2 0 0,1 1 0,-1 0 0,0-1 0,0 0 0,0 1 0,-1 0 0,0-1 0,0 2 0,-1-1 0,0 1 0,0-1 0,-1 1 0,2 0 0,-1 0 0,1 0 0,0 0 0,-2-1 0,2 1 0,-1-1 0,1 1 0,-1 0 0,-1 0 0,1 0 0,0 0 0,-1 0 0,1 0 0,0-2 0,-1 2 0,1 0 0,0 0 0,-2-1 0,1 1 0,1 0 0,-2-1 0,1 1 0,-1-1 0,1 1 0,0 0 0,1 0 0,0 0 0,-1 0 0,1 0 0,0 0 0,-1 0 0,1 0 0,0 0 0,-2 0 0,2 0 0,-1 0 0,-1 0 0,1 0 0,0 0 0,0 0 0,1 0 0,-1 0 0,0 0 0,0 0 0,1 0 0,0 1 0,-2 0 0,2-1 0,-1 1 0,0-1 0,0 2 0,0-1 0,0 0 0,-1-1 0,1 1 0,0 0 0,-1 1 0,-1-1 0,2 0 0,-2 0 0,1 0 0,0 1 0,-1-1 0,1 0 0,0 1 0,0 0 0,-1-1 0,0 0 0,1 0 0,-2 0 0,1-1 0,-1 2 0,1-1 0,-1-1 0,1 1 0,-1-1 0,2 1 0,-2 0 0,0 1 0,1-1 0,1-1 0,-1 1 0,0 0 0,1 0 0,-1 1 0,0-1 0,1 1 0,-1-1 0,0 1 0,1-1 0,-1 0 0,0 1 0,1 0 0,-1-1 0,2 1 0,-3-1 0,2 1 0,-1-1 0,-1-1 0,1 1 0,-1 0 0,-1-1 0,-3-2 0,-3-3 0,-6-2 0,-3-3 0,-2 1 0,0-2 0,0 1 0,5 3 0,0 0 0,1 2 0,1 0 0,-2 2 0,0 0 0,0 0 0,1 0 0,0 2 0,2 1 0,-1-1 0,3 1 0,-2 0 0,1 0 0,-3 0 0,1 0 0,-1 0 0,-1 0 0,-1 0 0,1 0 0,-1 1 0,1-1 0,0 1 0,4 0 0,1-1 0,1 2 0,1-2 0,1 1 0,0 0 0,2-1 0,-2 1 0,4 0 0,4-1 0,2 0 0,3 0 0,4 0 0,1 0 0,0 0 0,0 0 0,-2 0 0,-3 0 0,1 0 0,-2 0 0,0 0 0,2 2 0,-1 0 0,-1-1 0,2 2 0,-1-1 0,0-1 0,1 2 0,-1-1 0,3 0 0,-2 1 0,2 0 0,0 1 0,-3 1 0,-1-2 0,1 1 0,-5 0 0,2-2 0,-1 0 0,0 1 0,-2-1 0,2 1 0,-1-2 0,1 1 0,-1 1 0,0-2 0,0 1 0,-1-1 0,2 2 0,-3-2 0,2 0 0,-2 0 0,1-1 0,-1 0 0,0 2 0,0-2 0,0 0 0,0 1 0,-1-1 0,2 0 0,-2 1 0,2 0 0,0 0 0,0 1 0,1 0 0,-1 0 0,1 2 0,1-2 0,-2 1 0,-1-2 0,2 1 0,-3 0 0,0-2 0,0 1 0,1 0 0,-1 0 0,0-1 0,0 1 0,0-1 0,0 2 0,1-2 0,-1 1 0,0-1 0,1 1 0,0 0 0,-1 0 0,0 1 0,1-1 0,-2 0 0,1 0 0,-1 0 0,2-1 0,-2 2 0,-3-2 0,0-3 0,-6 0 0,-2-3 0,-2-2 0,0 2 0,2 2 0,3 0 0,0 2 0,0-2 0,1 2 0,-2-1 0,1 0 0,1-1 0,1 2 0,1-2 0,0 2 0,1-1 0,1 2 0,2 1 0,-2-1 0,2 0 0,0 1 0,0-2 0,0 2 0,-1-1 0,1 1 0,0 0 0,-1 0 0,1 0 0,-2-1 0,0 0 0,-2 1 0,0-1 0,-1 1 0,1-2 0,-1 2 0,0 0 0,0-1 0,-1 1 0,1 0 0,-1 0 0,-1 0 0,-2 0 0,0 0 0,-3 0 0,-1 0 0,-3 0 0,1 0 0,0 0 0,-1 0 0,2 0 0,0 0 0,2 0 0,2 0 0,2 0 0,1 0 0,1 0 0,1 0 0,0 1 0,0-1 0,1 2 0,1-1 0,-2 0 0,2 0 0,0 0 0,0-1 0,2 0 0,0 0 0,10 0 0,1 0 0,7 0 0,-2 0 0,-1 0 0,1-1 0,-3 1 0,2-1 0,-4 1 0,1 0 0,-1 0 0,-1 0 0,0 0 0,-1 1 0,2 0 0,-2-1 0,2 2 0,0-1 0,2 0 0,-2 0 0,0 0 0,-1 1 0,-1-1 0,0 0 0,0 0 0,-2 0 0,1 1 0,-2-1 0,1 0 0,-2-1 0,2 1 0,0 0 0,0 1 0,-2 0 0,2-1 0,-1 0 0,1 2 0,0-2 0,1 0 0,-2 0 0,1 2 0,-1-1 0,0 1 0,0-1 0,0 0 0,0 1 0,1-1 0,-1 2 0,1-2 0,0 1 0,-1-1 0,1 0 0,0 2 0,0-2 0,-1 1 0,0-1 0,-1 1 0,1-1 0,-1 0 0,2 0 0,-1 0 0,-1 0 0,1 1 0,-1-1 0,1 1 0,-1-1 0,-1-1 0,1 2 0,-2-2 0,1 0 0,1 0 0,-1 0 0,0 1 0,1-1 0,-2 1 0,1-1 0,1 2 0,-1-2 0,-1 1 0,3 1 0,-2-1 0,0 1 0,1-2 0,-1 1 0,0-1 0,0 1 0,0 0 0,-1-1 0,1 0 0,0 1 0,-1-2 0,0 1 0,0-1 0,-1 1 0,1-1 0,0 0 0,1 0 0,-1 1 0,0 0 0,-1-1 0,-2-3 0,-3-2 0,-1-2 0,-1-2 0,1 3 0,0-1 0,2 2 0,-1 1 0,3 0 0,-2 0 0,3 1 0,-2-1 0,2 2 0,0-2 0,0 3 0,1-1 0,-1 0 0,0 1 0,1-1 0,0 1 0,0-2 0,0 2 0,0-1 0,0-1 0,0 1 0,0-2 0,0-1 0,0 2 0,0-2 0,0 0 0,-2 2 0,1-2 0,-1-1 0,0 1 0,-1 0 0,1 0 0,0 1 0,0-1 0,0 1 0,0-1 0,-1 2 0,2-1 0,-1-1 0,-1 2 0,2-2 0,-1 0 0,1 2 0,-2 0 0,2 0 0,0 0 0,0 1 0,0-1 0,0 1 0,-1 1 0,1 0 0,0-1 0,1 1 0,-1-1 0,0 1 0,0-1 0,-1 2 0,1-1 0,0 1 0,0-1 0,0 1 0,1 0 0,-2 0 0,1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21:09:25.095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115 44 24575,'-7'3'0,"-3"0"0,0 3 0,0 1 0,3-1 0,4-2 0,1-2 0,4-2 0,3-1 0,3-2 0,1-1 0,3-1 0,0-1 0,-1 0 0,0-1 0,-2 1 0,-3 2 0,-2 1 0,-2 2 0,0 1 0,-2 1 0,-3 2 0,-3 1 0,-2 2 0,-2-1 0,1 1 0,2-3 0,0 2 0,2-1 0,2-2 0,0 1 0,1-2 0,1-2 0,1-3 0,2-2 0,2-1 0,0-2 0,2 2 0,-1-1 0,0 1 0,-3 1 0,0 1 0,-2 0 0,3 3 0,-3-1 0,1 2 0,-1 1 0,1 1 0,-1 2 0,0 0 0,0 1 0,0-1 0,0 1 0,0 2 0,-1-1 0,1 1 0,0 0 0,0 0 0,0-3 0,0 1 0,0 0 0,0-2 0,0 2 0,0-2 0,0 0 0,0 0 0,0 0 0,1 0 0,1 1 0,0-1 0,0 1 0,-1-2 0,0 1 0,2 1 0,-2-1 0,1 0 0,0 2 0,2-2 0,-1 2 0,0 0 0,0-1 0,1 1 0,-2-2 0,2 1 0,-1-1 0,1 0 0,-2 0 0,0-1 0,0 0 0,-1-1 0,1 1 0,-2-1 0,3 0 0,-3 1 0,0-1 0,1 0 0,-1 2 0,2-2 0,-1 0 0,3 0 0,0 0 0,1 0 0,1 0 0,-1 0 0,-2 1 0,1 0 0,-2 0 0,2 0 0,-3 1 0,0-1 0,-1 0 0,-2 0 0,-2 0 0,-1 2 0,-2-2 0,1-1 0,-1 1 0,0-2 0,2 0 0,-1-3 0,1-2 0,1 0 0,2-1 0,0 0 0,2 0 0,-1-1 0,1 0 0,-2 0 0,2 0 0,-1 1 0,0 0 0,1 0 0,0 0 0,0-1 0,0 1 0,0 1 0,1 0 0,2 1 0,-1 2 0,1 0 0,-1 1 0,-1 1 0,0 1 0,-2 3 0,0 0 0,-3 4 0,2-1 0,1 2 0,1 0 0,0-2 0,0 0 0,0 0 0,0 0 0,0-2 0,0 0 0,0 0 0,0-1 0,0 1 0,0-2 0,0 1 0,0-2 0,1 0 0,0 1 0,0 0 0,0 0 0,0-1 0,1 2 0,0-1 0,-1 0 0,1 0 0,1 0 0,0 0 0,0 1 0,1-1 0,-2 1 0,1 0 0,-1 0 0,2-1 0,-2 0 0,1 1 0,0 0 0,-2-1 0,3 0 0,-3-1 0,1 0 0,1 1 0,-1-1 0,-1 0 0,2 0 0,-2 0 0,1 1 0,-1-2 0,0 1 0,1 0 0,-1-1 0,0 0 0,0 0 0,0 0 0,-1 0 0,1 0 0,1 0 0,-2 0 0,1 0 0,0 0 0,0 0 0,0 0 0,-1 0 0,2 1 0,-1-1 0,0 0 0,1 1 0,-1 1 0,1-2 0,-1 1 0,-1 0 0,1 0 0,-1-1 0,0 1 0,0 1 0,0-1 0,0 0 0,0 1 0,-2 0 0,-1-2 0,-1 1 0,-1-1 0,-2 0 0,1 0 0,-1 0 0,1 0 0,1 0 0,1-1 0,-1 1 0,3-2 0,-1 2 0,2 0 0,-1 0 0,1 0 0,-1 0 0,0 0 0,1 0 0,-1 0 0,0 0 0,0 0 0,0 0 0,-1 0 0,1 0 0,0 0 0,-1 0 0,2 0 0,-1 0 0,-2 2 0,2-2 0,0 1 0,-2 1 0,2-2 0,-2 1 0,2-1 0,-2 2 0,1-1 0,-1-1 0,2 0 0,0 1 0,-2-1 0,2 1 0,-1 0 0,0 1 0,-1-2 0,2 1 0,-2 0 0,2-1 0,0 1 0,-2-1 0,1 1 0,0 1 0,1-2 0,0 1 0,-1-1 0,0 1 0,0-1 0,-1 0 0,3 0 0,-3 0 0,3 1 0,-1-1 0,-1 0 0,2 0 0,1 0 0,-1-1 0,1 0 0,0-3 0,2-1 0,3-1 0,4 0 0,3-1 0,-1 0 0,-2 1 0,-2 0 0,-1 0 0,-4 4 0,1-3 0,-3 4 0,0-3 0,0 3 0,0-2 0,0 1 0,0 0 0,0 0 0,0 1 0,0 0 0,0 1 0,0-1 0,0 0 0,-2 1 0,0-2 0,-1 4 0,-3-1 0,-3 1 0,1 3 0,0 0 0,1 0 0,1-1 0,3-1 0,1-1 0,1 1 0,1-2 0,0 0 0,1-1 0,1-2 0,2-3 0,2-4 0,1-1 0,-1 0 0,0 2 0,-1-1 0,-1 2 0,-1 0 0,-2 3 0,-4 4 0,-2 6 0,-4 3 0,0-1 0,1 2 0,0-3 0,-1 0 0,1 0 0,0 0 0,2-1 0,1-2 0,3-2 0,0 0 0,2-4 0,0-1 0,1-3 0,2-3 0,1 2 0,-1 1 0,0 0 0,-1 3 0,-1 0 0,-1 1 0,1 1 0,-1-2 0,-1 3 0,0-1 0,-2 3 0,-1 2 0,-2 1 0,3 2 0,-1 0 0,2 0 0,1-2 0,-1 0 0,1-3 0,1 0 0,0-6 0,0-1 0,0-3 0,0 1 0,0 2 0,0-1 0,-1 2 0,0 3 0,-1 0 0,0 0 0,1 1 0,0-2 0,-1 2 0,2 0 0,-1 0 0,1-1 0,0 0 0,0 0 0,0 4 0,0 0 0,0 2 0,0-1 0,0 0 0,0 0 0,0-2 0,0 2 0,0-2 0,0-1 0,0 0 0,0 1 0,0-1 0,0 0 0,0 0 0,0 0 0,0 1 0,0-1 0,0 0 0,1 0 0,-1-1 0,1 1 0,0 1 0,0-1 0,-1 0 0,3 0 0,-3 0 0,1 1 0,0-1 0,0 0 0,-1-1 0,1 2 0,0-2 0,1 3 0,-2-3 0,1 1 0,0 0 0,0 0 0,0 1 0,1-1 0,-2 0 0,1 0 0,0-1 0,0 3 0,-1-3 0,1 1 0,0-1 0,1 1 0,-1-1 0,-1 1 0,1-1 0,0 0 0,0 1 0,-1-1 0,0 0 0,0 3 0,0-2 0,0 0 0,0 2 0,0-2 0,0 1 0,0-1 0,-1 1 0,-1-1 0,-1 0 0,1-1 0,-1 0 0,0 0 0,1 0 0,1 0 0,-1 0 0,1 0 0,0-1 0,0 0 0,0-2 0,0 1 0,1-2 0,0 1 0,0 0 0,0 0 0,0 0 0,0 1 0,0 1 0,0-2 0,0 2 0,0-1 0,0 0 0,-2 1 0,2 0 0,0 0 0,-1 0 0,1-1 0,0 1 0,0 0 0,0 0 0,0 0 0,0-1 0,0 1 0,0 0 0,0-1 0,0 0 0,0 0 0,0 1 0,0 0 0,0-2 0,0 2 0,0 0 0,0 0 0,0-1 0,0 2 0,0-1 0,0 0 0,-1 1 0,0 0 0,0 0 0,1 0 0,-1 1 0,-2 2 0,2-1 0,0 2 0,-1-2 0,2 2 0,-2-1 0,2 0 0,0 1 0,0-2 0,0 1 0,0 0 0,0-1 0,0 0 0,0-2 0,0 3 0,0-3 0,0 1 0,0 0 0,2-1 0,0 0 0,-1 0 0,0 1 0,0-1 0,2 2 0,-2-2 0,0 1 0,0-1 0,0 0 0,1 1 0,-1-1 0,0 1 0,-3-1 0,0 0 0,-1 0 0,1 0 0,-1-1 0,1 0 0,0-2 0,0 1 0,0 0 0,0-2 0,1 0 0,-1 2 0,1-2 0,0 1 0,1 0 0,0 1 0,0 0 0,0 0 0,0 0 0,0 1 0,0-2 0,0 1 0,0 1 0,0 0 0,0-2 0,0 2 0,0 0 0,1 1 0,0-1 0,1 1 0,-1-2 0,0 2 0,-1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21:09:25.096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203 0 24575,'0'10'0,"0"4"0,0-2 0,-1 7 0,-2-4 0,1 1 0,-1-1 0,0-2 0,0-3 0,-1-3 0,2-1 0,-2-1 0,2-1 0,0 1 0,-1-1 0,0 1 0,0-1 0,0 0 0,1 0 0,-1-1 0,0 1 0,0-1 0,0 1 0,-1 0 0,2-1 0,-2 1 0,2-1 0,-1 1 0,0-2 0,0 1 0,0 0 0,1 0 0,-2 0 0,3 0 0,-1-1 0,0 2 0,-1-2 0,1 2 0,0-1 0,-2 1 0,1 0 0,-1 0 0,-1 1 0,2 0 0,-2-1 0,0 0 0,1 0 0,-1 0 0,0-1 0,2 1 0,-1-2 0,1 1 0,-2-1 0,2 0 0,-1-1 0,1 2 0,-2-3 0,0 1 0,2 0 0,0 0 0,-1 1 0,1-2 0,0 0 0,2 1 0,-2-1 0,2 0 0,0 1 0,0-1 0,0 0 0,-2 0 0,3-1 0,-1 1 0,1-1 0,2-1 0,-2 1 0,2 1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21:09:25.097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277 0 24575,'0'4'0,"0"-1"0,0 2 0,0 1 0,0 0 0,0 1 0,0 0 0,0 2 0,0-2 0,0-2 0,0 1 0,0 0 0,0 0 0,0 0 0,0 1 0,0 0 0,0-1 0,0 0 0,0 0 0,0-1 0,0 1 0,0-1 0,-1 1 0,1-1 0,-2 1 0,0 0 0,1 0 0,-1-2 0,-2 1 0,1 0 0,0-1 0,1-1 0,0 1 0,-2-1 0,1 1 0,0-2 0,0 2 0,0-2 0,0 1 0,-1 0 0,0 1 0,0-2 0,1 2 0,0-2 0,0 1 0,-1-1 0,-1 2 0,1-2 0,-1 2 0,0-2 0,1 2 0,-2-2 0,0 1 0,0-1 0,0 0 0,2 1 0,-1-1 0,0 1 0,2-2 0,-1 1 0,1 1 0,-1-2 0,1 1 0,-2 1 0,1-2 0,0 1 0,-1 2 0,1-2 0,0 1 0,0-1 0,1 0 0,-1 0 0,2 0 0,-2 0 0,2 1 0,-2 0 0,2-2 0,0 3 0,1-3 0,-2 2 0,1-2 0,0 1 0,0 1 0,0-2 0,0 1 0,1-1 0,-2 1 0,1-1 0,-2 0 0,2 0 0,-2 0 0,1 1 0,-1-1 0,1-1 0,-1 1 0,1 0 0,-1 0 0,1 1 0,0-1 0,-1 0 0,1-1 0,0 1 0,1 0 0,-1-1 0,1 2 0,0-1 0,0-1 0,1 1 0,0-1 0,6-1 0,-1-2 0,10 1 0,-4 0 0,4 0 0,-5 1 0,3 0 0,0 0 0,-2 0 0,1-1 0,-1 1 0,1-1 0,0 1 0,-1-1 0,2 1 0,0 1 0,-3 0 0,0 0 0,-3 0 0,0 0 0,-2 0 0,-1 0 0,1 0 0,-2 0 0,-1 0 0,-3-2 0,-2-2 0,-2-2 0,1 0 0,0-1 0,3 0 0,-1 0 0,3-2 0,0 6 0,0-1 0,0 4 0,0 4 0,0-1 0,-2 6 0,-3-3 0,-1-1 0,2-1 0,-2 1 0,0-1 0,3-3 0,3-1 0,3-4 0,3-1 0,1 1 0,0-1 0,-1 1 0,-3 2 0,0 0 0,-3 2 0,-3 0 0,-3 1 0,-2 2 0,0 2 0,0 0 0,2 0 0,1-2 0,2 1 0,1-1 0,1 1 0,-1 0 0,1-1 0,0 0 0,1-1 0,0-2 0,0-2 0,1-2 0,3-3 0,2 0 0,2-1 0,1 3 0,0 0 0,-1 1 0,1 2 0,1-1 0,1-1 0,0 0 0,1-1 0,-1-1 0,-2 3 0,-2-2 0,-2 1 0,-1-1 0,0-1 0,-1 2 0,1-1 0,-2 0 0,1 3 0,-3 0 0,0 1 0,0 0 0,0 0 0,1 1 0,0-1 0,0-1 0,2 0 0,-1 0 0,1-3 0,2-1 0,-1 1 0,-1 0 0,-2 3 0,1 1 0,-2-1 0,0 0 0,0 1 0,0-2 0,0 1 0,0 0 0,0-1 0,0 0 0,0-2 0,0 0 0,0-1 0,0 0 0,0-1 0,0 1 0,0-1 0,0-1 0,0 2 0,0-1 0,0 1 0,0 0 0,-2 0 0,2 1 0,-1 1 0,-1-2 0,1 0 0,1 0 0,-2 0 0,1 1 0,0 0 0,1 3 0,-1-1 0,1 1 0,0 2 0,1 2 0,1 4 0,3 3 0,1-1 0,-1 2 0,-1-2 0,1-1 0,-1 0 0,-2 1 0,1-2 0,0 1 0,-1-1 0,1 0 0,-1-1 0,-1-1 0,1 0 0,0-2 0,-1 1 0,0-2 0,0 1 0,0 0 0,2-1 0,-2 1 0,1 1 0,-1-1 0,0 0 0,-1 1 0,2-3 0,-2 1 0,0 0 0,0 0 0,1 1 0,0-1 0,-1 1 0,1-1 0,0 2 0,2-2 0,-2 0 0,0 0 0,0 2 0,0-2 0,-1 0 0,2 0 0,-2 1 0,0-1 0,0 0 0,-2 0 0,1 2 0,-2-2 0,-3 1 0,-1 1 0,-3-2 0,1 1 0,0 1 0,2-2 0,0 1 0,2-1 0,1 2 0,3-2 0,0-1 0,0-2 0,2-2 0,0-2 0,0-2 0,1 0 0,-1 1 0,-1-1 0,0 2 0,0 0 0,0 1 0,0 1 0,0 2 0,1 1 0,1 1 0,2 0 0,0 0 0,1 1 0,0 0 0,-1 3 0,0 1 0,0-2 0,-2 2 0,1-1 0,-1-2 0,0 0 0,-1 0 0,0-1 0,0 0 0,2 0 0,-3 2 0,0-2 0,1 0 0,-1 1 0,0 0 0,0-1 0,0 1 0,0-1 0,-1 2 0,0-1 0,-3 2 0,1-1 0,-2 1 0,0 1 0,0-2 0,0 1 0,-1 0 0,0-2 0,0 2 0,0-1 0,0 0 0,2 0 0,0 0 0,1-1 0,0 2 0,1-2 0,0 0 0,-1 1 0,1-1 0,-1-1 0,1 2 0,-1-1 0,-1-1 0,2 2 0,-3-2 0,2 1 0,-1 1 0,1-1 0,-2 1 0,0-1 0,-1 0 0,2 1 0,-1-1 0,0 1 0,0 0 0,1 0 0,-1 0 0,0-1 0,1 1 0,0-1 0,1-1 0,0 2 0,0-2 0,-1 0 0,1 0 0,-2 2 0,0-1 0,2-1 0,-1 2 0,1-2 0,-1 0 0,0 0 0,1 1 0,0-2 0,0 1 0,1-1 0,0 1 0,-1-1 0,2 1 0,-1-1 0,2 0 0,-1 0 0,0 1 0,2 1 0,0-1 0,1 0 0,2 0 0,0 0 0,1-1 0,0 2 0,-1-2 0,1 0 0,1 0 0,1 0 0,0 0 0,1 0 0,2-2 0,0 1 0,2 0 0,1 0 0,0-2 0,-1 1 0,-1 0 0,0-2 0,-2 0 0,-1 2 0,-1-2 0,-1 1 0,-1 0 0,-1 1 0,-1 1 0,-2-2 0,2 2 0,-3 0 0,1-1 0,-1 1 0,1-1 0,-1 0 0,1 0 0,-1 0 0,1 1 0,-1 0 0,1 0 0,1-2 0,0 1 0,0 0 0,1-1 0,-1 1 0,3-1 0,-2 0 0,2-1 0,-2 1 0,1-1 0,-1 0 0,1 1 0,0 0 0,-1 1 0,-1-2 0,1 2 0,-2 1 0,0-2 0,0 1 0,0 1 0,1-2 0,-1 2 0,-1-1 0,0 1 0,0 1 0,-1-2 0,-3 4 0,1 0 0,-4 2 0,-1 0 0,0 2 0,0-1 0,0 0 0,2 1 0,0-1 0,0 1 0,0-1 0,2 1 0,-1-2 0,0 0 0,2 1 0,-1-3 0,1 1 0,0-2 0,1 1 0,0-1 0,1 0 0,-2 1 0,1-1 0,1 1 0,-2-1 0,1 1 0,0-1 0,-1 0 0,1 0 0,-2 0 0,2 1 0,0-1 0,-1 0 0,1 0 0,0-1 0,-1 1 0,1-1 0,-2 2 0,2-1 0,0 0 0,-1 0 0,0-1 0,1 1 0,-1-1 0,1 0 0,1-1 0,0 0 0,3-3 0,5 0 0,2-1 0,4 0 0,0 0 0,0 2 0,-1-2 0,-3 1 0,-1 0 0,-3-1 0,0 1 0,-1 1 0,0-1 0,-2 2 0,1 0 0,-2 0 0,0 1 0,1-2 0,-2 2 0,1-1 0,1 1 0,-1-2 0,0 2 0,0 0 0,0-2 0,1 2 0,-1-1 0,0-1 0,-1 1 0,1-2 0,-1 2 0,1-3 0,-1 2 0,0-2 0,0 0 0,0 0 0,0 0 0,0 2 0,0-1 0,0 2 0,0-2 0,0 1 0,0-1 0,0 2 0,0-2 0,0 0 0,-1 2 0,1-2 0,-1 1 0,0 0 0,1 2 0,-1 0 0,1 1 0,-2-1 0,5 6 0,-1-2 0,3 4 0,-2-1 0,-2-1 0,1 0 0,-2 0 0,0 0 0,-2 1 0,1 0 0,-1-2 0,-2 0 0,1 1 0,-2-2 0,0 1 0,1-2 0,0 1 0,3-2 0,-1 0 0,2 0 0,-1-1 0,-1 2 0,0-1 0,1 0 0,0 0 0,-2 0 0,1 2 0,1-2 0,-1 1 0,-1 1 0,1-2 0,-1 3 0,0-2 0,1 2 0,-3-1 0,1 1 0,1-1 0,-1 1 0,3-3 0,-1 0 0,2-1 0,0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21:09:25.098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164 0 24575,'0'8'0,"0"6"0,0 1 0,0 3 0,0-1 0,0-1 0,-1-2 0,-1 2 0,-1-6 0,0 2 0,0-6 0,2-1 0,-1 0 0,1-1 0,0-1 0,1 1 0,-2 1 0,1-2 0,-1 1 0,0 1 0,-1-1 0,1 2 0,-2 2 0,1-2 0,-1 0 0,1 1 0,-1-2 0,2-1 0,-2 0 0,2 0 0,0 0 0,1-1 0,-2 0 0,1-1 0,1 0 0,-2-1 0,2 2 0,0-2 0,0 1 0,-2 1 0,2-1 0,-1 0 0,0 1 0,-1 0 0,1 0 0,0-1 0,-1 2 0,1-2 0,0 1 0,-1 0 0,0-1 0,0 2 0,1 0 0,-2-2 0,2 2 0,0-2 0,-1 0 0,0 1 0,1-1 0,-2 1 0,1 0 0,-1 0 0,0-1 0,2 2 0,0-2 0,-2 0 0,2 0 0,-2 0 0,1 2 0,-1-2 0,1 0 0,1 1 0,0-2 0,1 0 0,0-1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21:09:25.099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25 2 24575,'0'3'0,"0"-1"0,0 1 0,0-2 0,0 0 0,0 1 0,0 0 0,0-1 0,0 0 0,0 0 0,0 0 0,1 1 0,-1-1 0,1-1 0,-1 2 0,1-2 0,0 3 0,0-2 0,-1 0 0,3 0 0,-3 0 0,2 2 0,-1-2 0,1 0 0,-1 2 0,0-2 0,0 0 0,1 0 0,0 0 0,-1 1 0,1-2 0,-1 1 0,0 0 0,1-1 0,-1 1 0,0-1 0,0 1 0,0 1 0,-1-2 0,3 1 0,-3-1 0,2 1 0,-1-1 0,-1 0 0,1 1 0,1 0 0,0-1 0,-1 0 0,0 2 0,0-2 0,1 1 0,-1-1 0,0 1 0,0-1 0,1 1 0,0-1 0,-1 0 0,0 0 0,0 0 0,0 0 0,0 0 0,1 0 0,-1 0 0,-1 0 0,1 0 0,-1 1 0,1-1 0,0 0 0,0 0 0,1 0 0,-1 0 0,0 0 0,1 0 0,0 0 0,-1 0 0,-1 2 0,0-1 0,0 0 0,0 0 0,0 0 0,0 2 0,-3-2 0,1 0 0,-2 0 0,1 2 0,-1-2 0,1-1 0,-1 1 0,1-1 0,-1 0 0,2 0 0,0 0 0,-1 0 0,1 0 0,0 0 0,0 0 0,0 0 0,0 0 0,1 0 0,-2 0 0,1 0 0,1-1 0,-2 0 0,2 0 0,0-1 0,0 1 0,0 1 0,0-2 0,1 1 0,0-1 0,-2 0 0,1 1 0,1 0 0,0-1 0,0 1 0,0-1 0,0 1 0,0-1 0,-1 1 0,1-1 0,0 1 0,-1-3 0,1 3 0,0-2 0,0 1 0,0 0 0,0-1 0,0 2 0,0-1 0,0-2 0,-1 3 0,1-2 0,0 1 0,0 0 0,-2-1 0,2 1 0,0-1 0,-1 1 0,1 1 0,0-2 0,0 2 0,0 0 0,0 0 0,0-2 0,0 2 0,0 0 0,-1 1 0,0 1 0,-3 3 0,2-2 0,0 2 0,-1-2 0,2 2 0,0-2 0,0 2 0,0-1 0,-2 1 0,2 0 0,-1-1 0,1-2 0,-2 2 0,2-1 0,0-1 0,1 1 0,0-2 0,0 1 0,0-1 0,0 1 0,0 0 0,0 0 0,0 1 0,1-2 0,0 1 0,-1-1 0,2 1 0,-1-1 0,1 1 0,-1 0 0,0 1 0,1-2 0,-1 0 0,0 0 0,-1 0 0,1 0 0,0-2 0,-1 0 0,1-2 0,1 0 0,-1-1 0,-1-1 0,1 2 0,0 2 0,-1 1 0,1 1 0,-1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21:09:25.100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0 0 24575,'0'10'0,"0"-3"0,1-1 0,0-4 0,2 1 0,0 0 0,1 0 0,-1-1 0,1 2 0,-1-1 0,2 1 0,-2-1 0,2 1 0,0 0 0,0-1 0,-1 0 0,3-1 0,-1 2 0,1-2 0,0 0 0,-2 1 0,-3-2 0,1-1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21:09:25.101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1 0 24575,'0'0'0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21:09:25.102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0 0 24575,'0'7'0,"0"0"0,0 1 0,0-2 0,0 0 0,0-2 0,0 0 0,0 0 0,0-2 0,0 2 0,0-3 0,0 0 0,0 0 0,0 2 0,0-1 0,0-1 0,0 0 0,1 2 0,-1-2 0,1 1 0,1 1 0,-1-1 0,-1 1 0,1-1 0,0 0 0,0 1 0,0 0 0,1 0 0,-1-1 0,0 1 0,0 0 0,0 0 0,0-1 0,1 2 0,-1-2 0,1 0 0,-1 1 0,0 0 0,1 0 0,-1-1 0,0 1 0,0 0 0,2 0 0,-2 0 0,0 0 0,0 0 0,1 1 0,0-1 0,-1 0 0,1 0 0,-1 1 0,0-2 0,2 2 0,-2-2 0,0 2 0,0-2 0,2 1 0,-2-1 0,1 2 0,-1-2 0,2 1 0,-2-1 0,1 0 0,-1 1 0,2-2 0,-2 1 0,1 1 0,1-1 0,-1 1 0,0-2 0,1 1 0,-2-1 0,1 2 0,-1-2 0,2-1 0,-2 1 0,0 0 0,-1-1 0,0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20:45:34.822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0 0 24575,'0'5'0,"0"1"0,0 2 0,0 0 0,0 0 0,0 0 0,1 0 0,-1-1 0,1 0 0,1 0 0,-2-2 0,1 2 0,1-2 0,-1-1 0,1 0 0,-1-1 0,0 1 0,1-1 0,-1 0 0,1 0 0,-1 0 0,1 1 0,-1-1 0,1 0 0,0-1 0,0 1 0,0-1 0,0 1 0,0 0 0,-1-1 0,2 1 0,-1-1 0,-1-1 0,1 1 0,1-1 0,-1 0 0,0 2 0,-1-1 0,2-1 0,0 1 0,-1-1 0,0 0 0,0 1 0,0-1 0,0 0 0,0 0 0,0 0 0,0 0 0,-1 0 0,1 0 0,-1 0 0,1 0 0,-1 1 0,0-2 0,2 2 0,-1-1 0,-1 0 0,1 0 0,-1 0 0,0 1 0,0-1 0,1 0 0,0 1 0,-1-2 0,0 1 0,0-1 0,0 2 0,0-2 0,1 0 0,-1 0 0,1 0 0,-2 1 0,2-1 0,-1 1 0,1 0 0,-1-1 0,1 0 0,-1 0 0,1 0 0,-1 0 0,0 0 0,1 0 0,-1 0 0,0 1 0,1-1 0,-1 1 0,0-1 0,-1 0 0,1 0 0,0 1 0,0 0 0,-1 0 0,1-1 0,1 0 0,-2 0 0,1 0 0,1 0 0,-2 0 0,1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1T15:00:46.086"/>
    </inkml:context>
    <inkml:brush xml:id="br0">
      <inkml:brushProperty name="width" value="0.035" units="cm"/>
      <inkml:brushProperty name="height" value="0.035" units="cm"/>
      <inkml:brushProperty name="color" value="#02BFFF"/>
    </inkml:brush>
  </inkml:definitions>
  <inkml:trace contextRef="#ctx0" brushRef="#br0">0 1 24575,'1'7'0,"0"1"0,0 0 0,1-1 0,-1-2 0,-1 0 0,0-1 0,0 0 0,0 0 0,0 0 0,0-1 0,0 1 0,0-1 0,1-1 0,-1 1 0,1 0 0,-1 0 0,0 1 0,0 1 0,1-3 0,-1 2 0,1-1 0,-1 1 0,0 1 0,0 0 0,0 0 0,0-1 0,0 0 0,0-3 0,0-2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20:45:34.823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49 11 24575,'0'5'0,"0"1"0,0 1 0,0 3 0,0 1 0,0 0 0,0 0 0,0-1 0,1-2 0,0-1 0,1-2 0,0-1 0,0 0 0,0 0 0,0 0 0,0-1 0,0 1 0,1-1 0,-2 0 0,2 1 0,-1-1 0,1 1 0,0 0 0,0 0 0,0 0 0,1-1 0,0 1 0,-1 0 0,0 0 0,1 0 0,-1-1 0,0 0 0,1 1 0,-1 0 0,-1-1 0,1 0 0,-1-1 0,0 1 0,1-2 0,-1 2 0,0-1 0,0 0 0,0-1 0,1 1 0,-1-1 0,-1 0 0,1 0 0,-1 0 0,1 0 0,0 0 0,-1-1 0,1 0 0,-1 1 0,1-1 0,0 1 0,0-1 0,0 0 0,0 0 0,1 1 0,-2-1 0,1 0 0,1 0 0,-2 0 0,2 0 0,-1 0 0,0 0 0,0 1 0,0 0 0,-1-1 0,2 1 0,-3-1 0,2 1 0,-4-1 0,-1-1 0,-4 1 0,-1-1 0,-1-2 0,-2 1 0,3-1 0,2 0 0,2 1 0,0-1 0,1 0 0,0 0 0,1 1 0,-1-1 0,2 0 0,-1 0 0,0 1 0,1 0 0,-1-1 0,0 1 0,0-1 0,1 1 0,-1-2 0,1 3 0,-2-3 0,3 3 0,-2-2 0,-1 1 0,0 0 0,0-1 0,1 1 0,-1-2 0,0 1 0,-2-1 0,2 0 0,-1 0 0,0-1 0,2 1 0,-1-1 0,0 2 0,1-2 0,0 1 0,0 0 0,0-2 0,0 0 0,0 1 0,0 0 0,0-1 0,1 2 0,1 0 0,0 0 0,0 1 0,0 0 0,0-1 0,0 1 0,0-2 0,0 1 0,0 1 0,0-1 0,0 1 0,1 0 0,-1 0 0,1 0 0,-1 1 0,0-1 0,0 1 0,0 1 0,1-1 0,-1 0 0,0 1 0,0-1 0,0 1 0,0 0 0,1 1 0,0-1 0,0 2 0,-1-1 0,1 3 0,1 2 0,-1 2 0,1 2 0,0 0 0,-1 1 0,1-2 0,-2 0 0,2-1 0,-2 0 0,2-1 0,-1 1 0,2 1 0,0-1 0,-1 0 0,1 0 0,1 0 0,0-1 0,-1 0 0,1 1 0,0-1 0,-1 1 0,1-1 0,-1-1 0,-1-1 0,0-1 0,0 1 0,1-1 0,-1 0 0,0-1 0,0 0 0,0 0 0,0-1 0,1 1 0,-2 0 0,2 0 0,-1 0 0,0-1 0,1 1 0,-1-1 0,0 0 0,0-1 0,1 0 0,0 0 0,-2 0 0,2 0 0,-1 0 0,0 0 0,1 0 0,-1 0 0,1 0 0,0 0 0,-1 0 0,0 1 0,0-1 0,0 0 0,0 0 0,0 1 0,0 0 0,0-1 0,1 1 0,-1-1 0,1 1 0,-2 0 0,0-1 0,-5-1 0,-1-1 0,-4-3 0,0-1 0,1 0 0,2 0 0,0 1 0,2 0 0,0 1 0,1 0 0,-1-1 0,1 1 0,0-1 0,-1 2 0,1-1 0,0 0 0,1 2 0,0-1 0,0 1 0,0-1 0,-1 1 0,1 0 0,0 0 0,0 0 0,-1-1 0,1 0 0,0 1 0,0-1 0,1 0 0,-1 0 0,1 0 0,1 0 0,-1-1 0,0 0 0,0 0 0,1 1 0,0-1 0,0 1 0,0-1 0,0 1 0,0 0 0,0 0 0,0-1 0,0 0 0,0 1 0,0-1 0,0 1 0,0-1 0,0 1 0,0 0 0,-1 0 0,0 0 0,1 0 0,0 0 0,0-1 0,0 0 0,-1 2 0,1-2 0,0 2 0,0-1 0,0 0 0,0 1 0,0 0 0,0 1 0,0 3 0,0 1 0,0 2 0,0-1 0,1 3 0,0 1 0,1 1 0,2 0 0,-1-2 0,1-1 0,0-1 0,0 0 0,0-1 0,0 0 0,0 0 0,0-1 0,-1 1 0,0-1 0,1 1 0,-1 0 0,1 0 0,0 0 0,-1 0 0,0 0 0,1 0 0,-1-1 0,0 0 0,0 1 0,0-1 0,0 1 0,0-1 0,-1 0 0,1-1 0,-1 1 0,0 0 0,0 0 0,1-1 0,-1 1 0,1-1 0,-1 0 0,1 0 0,-1-1 0,0 2 0,0-1 0,0 0 0,1 0 0,0 0 0,-1 0 0,1 0 0,0-1 0,0 1 0,0 0 0,0-1 0,-1 1 0,1 0 0,0 0 0,0-1 0,0 2 0,0-2 0,0 0 0,-1 2 0,1-2 0,0 1 0,-2-1 0,2 0 0,-1 0 0,0 0 0,-1 0 0,-1 0 0,0 0 0,0 0 0,0 1 0,0-1 0,-3 0 0,-2 0 0,-3 0 0,-1 0 0,-1-1 0,-1-1 0,3-1 0,0 0 0,2-2 0,2 0 0,0 1 0,1 1 0,0-1 0,0 0 0,1-1 0,-1 1 0,1-1 0,0 1 0,1 0 0,-2 0 0,2 1 0,-1-2 0,1 2 0,-1 0 0,0-1 0,0 1 0,1 0 0,-1 1 0,0-1 0,0 0 0,0 1 0,-1-1 0,1-1 0,0 1 0,1 0 0,-2 0 0,3 1 0,-3-1 0,3 1 0,-2 0 0,1 0 0,-1-2 0,-1 1 0,1-1 0,-1 1 0,0-1 0,1 0 0,-1 0 0,0 0 0,0-1 0,1-1 0,-1 1 0,1 0 0,0-1 0,0 1 0,0 0 0,0 0 0,0-1 0,0 0 0,0 2 0,0 0 0,2 2 0,-1 0 0,1 0 0,0 0 0,0 1 0,-1-1 0,0 1 0,0 0 0,1-1 0,-1 1 0,-1-1 0,1 1 0,-1-1 0,0 0 0,0-1 0,0 0 0,0 1 0,-1-1 0,1 1 0,0 1 0,1-1 0,-1 1 0,1 0 0,-1 0 0,0 1 0,0 0 0,-1 1 0,0 2 0,0 0 0,1 0 0,1-1 0,0 0 0,0-1 0,1 0 0,-1-2 0,1 1 0,-1 0 0,-1-1 0,2 0 0,-2 0 0,1 0 0,-1 0 0,0 0 0,-1 0 0,2 0 0,-1 0 0,0 0 0,1 0 0,-1 0 0,1-1 0,0 0 0,0 0 0,0-3 0,1 2 0,-1 0 0,1 1 0,1-1 0,-1 2 0,1 0 0,0-1 0,0 0 0,0 0 0,0 1 0,0-2 0,-1 2 0,0-2 0,0 1 0,0 0 0,0 0 0,0 0 0,0 0 0,0 4 0,2 1 0,1 3 0,-1 0 0,1-1 0,-1 0 0,1-1 0,-1 0 0,-1-3 0,0 1 0,0-1 0,0-1 0,0 1 0,0 0 0,0 0 0,-1 1 0,2-1 0,-1 0 0,0 1 0,0 0 0,1 0 0,-1 0 0,2 0 0,-2 1 0,1-2 0,0 1 0,0 0 0,-1 1 0,1-1 0,0-1 0,0 0 0,0 0 0,-2-1 0,1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20:45:34.824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1 106 24575,'4'0'0,"4"0"0,0 0 0,3 0 0,1 0 0,0 0 0,-2-1 0,-1 0 0,0 0 0,-3-1 0,2 2 0,-3 0 0,0 0 0,1-2 0,-1 2 0,0-2 0,0 1 0,0-1 0,0 1 0,0-1 0,2 1 0,-1 0 0,0-2 0,1 2 0,-1-1 0,2 0 0,1 0 0,-1 1 0,2 0 0,-1 0 0,0-1 0,0 1 0,-1 0 0,1 0 0,-2 1 0,2 0 0,-1 0 0,1-1 0,-1 1 0,1-2 0,0 2 0,2-1 0,1 0 0,1 1 0,3-3 0,1 2 0,-1-2 0,2 0 0,-2 1 0,0-1 0,-2 2 0,-1-1 0,-2 2 0,0-1 0,-1 0 0,1 1 0,0 0 0,-1 0 0,1-1 0,-1 1 0,-2-1 0,-1 1 0,-1 0 0,-1 1 0,1-1 0,-2 3 0,1 0 0,0-1 0,0 1 0,0-1 0,1 1 0,-1-1 0,0-1 0,-1 1 0,1-1 0,0 0 0,-1 0 0,0 1 0,0-1 0,0 0 0,1 1 0,-2-1 0,2 1 0,-1-1 0,0 1 0,0-1 0,-1 1 0,1-2 0,-1 1 0,0 0 0,-1 0 0,0 0 0,0 0 0,-1 0 0,1 0 0,-2 0 0,1 0 0,0 0 0,0 0 0,0 0 0,0 0 0,2 1 0,-3-2 0,2 2 0,-1 0 0,0-1 0,0 1 0,-4-3 0,1-2 0,-4-2 0,-2-1 0,1-1 0,1 2 0,0 2 0,1 1 0,0 0 0,-1 1 0,1-1 0,-1 0 0,0 1 0,0-2 0,0 1 0,-1-1 0,2 1 0,0 1 0,1 0 0,-1 0 0,0 1 0,0 0 0,-1 0 0,1 0 0,-1 0 0,-1 0 0,1 0 0,-2 0 0,-1 0 0,1-1 0,-2 0 0,1 1 0,0 0 0,0-1 0,1 0 0,0 0 0,1 0 0,0-1 0,1 1 0,0 0 0,0-1 0,1 1 0,-2-1 0,1-1 0,0 1 0,-2 0 0,1 1 0,-1-1 0,1 1 0,-2 0 0,1 0 0,-1 1 0,1 0 0,0 0 0,-1 0 0,1 0 0,0 0 0,1 0 0,0 0 0,1 1 0,0 0 0,0 0 0,-1 0 0,0 0 0,1 0 0,-1 1 0,-1-1 0,0 0 0,0 1 0,-1-1 0,0 1 0,0-1 0,-1 0 0,2 0 0,-1 1 0,2-1 0,1 1 0,0 1 0,1-1 0,-1-1 0,0 1 0,0 0 0,-1-1 0,0 1 0,0-2 0,0 2 0,0-1 0,1 1 0,0-2 0,0 2 0,0-2 0,0 1 0,1 1 0,-1-1 0,1 0 0,-1 1 0,1-1 0,0 1 0,0-1 0,0 1 0,1-2 0,0 2 0,-1-1 0,1 1 0,1-1 0,0 1 0,1-1 0,0 0 0,-1 1 0,2-1 0,-1 1 0,1-2 0,0 2 0,0-1 0,0-1 0,5-2 0,0 0 0,7-2 0,-1 2 0,1-1 0,1 2 0,-3 0 0,0-1 0,0-1 0,0 0 0,0 0 0,1 0 0,-1-1 0,2 0 0,-3 1 0,0 1 0,0 0 0,0 0 0,0 1 0,1 0 0,1 0 0,-1 0 0,2 0 0,2 0 0,0-1 0,0 0 0,1-1 0,-1 1 0,-1 0 0,0 1 0,0-1 0,-1 2 0,2-2 0,1 1 0,1 0 0,1 1 0,0 0 0,-1 0 0,-1 0 0,-1 0 0,-1 0 0,-1-1 0,-1 1 0,-1 0 0,-1-2 0,0 1 0,1 1 0,0 0 0,1 0 0,-2 0 0,0 0 0,-1 0 0,0 0 0,0 2 0,0 0 0,1 1 0,0 0 0,-1 1 0,0 0 0,0-2 0,-1 1 0,-1-1 0,1-1 0,-1 1 0,-1 0 0,0 0 0,-1-1 0,1 1 0,-1-1 0,1 1 0,-2-1 0,0 1 0,-1-1 0,1 0 0,-1 1 0,1-1 0,-1 1 0,0-1 0,1 1 0,-2-2 0,1 2 0,-1-1 0,-1 0 0,-3-3 0,-3-2 0,-8-2 0,-3-2 0,0 1 0,1 1 0,5 2 0,-1 1 0,0 1 0,0-1 0,-2 0 0,2 0 0,-1-1 0,1 2 0,2-1 0,0 1 0,3-1 0,-1 3 0,1 0 0,0 0 0,0 0 0,2 0 0,-1 0 0,1 0 0,-2 0 0,2 0 0,-1 0 0,1 0 0,0 0 0,-1 1 0,0 2 0,-1 0 0,-1 0 0,0 0 0,0 0 0,1 0 0,-2-1 0,1 1 0,-2 0 0,0-1 0,-2 2 0,-1-2 0,2 1 0,0-1 0,1 0 0,1-1 0,1 1 0,2-1 0,0-1 0,1 1 0,0 0 0,2 0 0,-1 0 0,2 0 0,1 1 0,1 0 0,1 1 0,0-2 0,3 0 0,2 0 0,4-1 0,3-1 0,1-1 0,2-1 0,2 0 0,1 2 0,0 0 0,1 1 0,0 0 0,-1 0 0,0 0 0,-3 0 0,-1 0 0,-3 0 0,0 0 0,-1 0 0,0 0 0,-1 0 0,-1 0 0,-1-1 0,0 0 0,0 1 0,-1 0 0,2 0 0,-2 0 0,2 0 0,-2 0 0,1 0 0,-1 0 0,-1 0 0,0 0 0,-1 0 0,1 0 0,-1 0 0,1 0 0,0 0 0,1 0 0,-1 0 0,0 0 0,1 1 0,-1 1 0,1 0 0,0-1 0,0 1 0,0 0 0,0 0 0,0 0 0,0 0 0,0 0 0,0 1 0,-1-1 0,-1 1 0,1-1 0,-1 1 0,0-1 0,1-1 0,-2 2 0,2-1 0,-1 0 0,1 0 0,-1 1 0,0-1 0,0 0 0,0 0 0,-1 0 0,1-1 0,-1 1 0,1 0 0,-1-1 0,1 0 0,-1 0 0,0 1 0,0-2 0,0 2 0,0-1 0,0 1 0,-1-2 0,1 1 0,-1 0 0,0 0 0,-1 1 0,2-1 0,-1 1 0,1 0 0,-1-1 0,0 0 0,0 1 0,0-1 0,1 1 0,0 0 0,-1-1 0,0 1 0,-1-2 0,-1 0 0,0-2 0,0 0 0,-2-7 0,-3-3 0,-2 0 0,-1 1 0,0 4 0,2 1 0,1 1 0,0 1 0,0-1 0,2 2 0,-2 0 0,2 1 0,0 0 0,-1 0 0,0 1 0,1 0 0,0-1 0,-1 1 0,0 0 0,-1-2 0,1 2 0,-1 0 0,0 0 0,1-1 0,0 1 0,1-1 0,-2 1 0,2 0 0,-1 0 0,1 0 0,-1 0 0,1-1 0,-2 0 0,0 1 0,1-1 0,-1 0 0,0 0 0,2 1 0,-2-1 0,2 1 0,0-1 0,-1 1 0,0-1 0,1 1 0,-2 0 0,0-1 0,-1 1 0,1-1 0,-1 0 0,1 1 0,0-1 0,-1 1 0,1 0 0,-1 0 0,1 0 0,-1 0 0,2 1 0,0 0 0,-1 0 0,1 0 0,0-1 0,-1 1 0,0 0 0,0-1 0,0 1 0,0 0 0,-1 0 0,0 0 0,-1 0 0,2 0 0,-2 0 0,0 0 0,-1 0 0,-1-1 0,1 1 0,0-1 0,1 0 0,0 0 0,0 0 0,1 1 0,1 0 0,0 0 0,2 0 0,-2 0 0,1 0 0,0 0 0,0 0 0,1 0 0,-2 0 0,1 0 0,0 0 0,-1 0 0,0 0 0,1 0 0,-1 1 0,0-1 0,0 1 0,1 1 0,-1-2 0,1 1 0,-1 0 0,0 0 0,1 1 0,0-1 0,-1 0 0,0-1 0,0 1 0,-1 1 0,1-2 0,0 2 0,1-1 0,-1 0 0,1 0 0,-1 1 0,0 0 0,1 0 0,-1 0 0,0 0 0,-1 1 0,0-1 0,0 1 0,1-1 0,-1-1 0,1 1 0,-1 0 0,1 0 0,0-1 0,0 0 0,0 1 0,2-1 0,-1 0 0,2 0 0,-2 1 0,2 0 0,-1-1 0,1 1 0,0 0 0,0-1 0,-1 1 0,0 0 0,0-2 0,1 2 0,-1-1 0,1 1 0,1-2 0,0 1 0,1 0 0,0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20:45:34.825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428 0 24575,'-1'4'0,"0"1"0,-2 0 0,-3 2 0,-1 1 0,1 0 0,-1 2 0,1-1 0,-1-1 0,1 0 0,0 0 0,1-3 0,-1 1 0,2-2 0,0 1 0,2-1 0,-1 0 0,0 1 0,0 0 0,1 1 0,-1-1 0,-2 0 0,2 1 0,-2-1 0,0 0 0,1-1 0,1 1 0,0-1 0,-1 0 0,1 0 0,0 1 0,-1-2 0,0 2 0,0-2 0,0 2 0,-1-2 0,1 1 0,0-1 0,0 2 0,0-1 0,0 0 0,-1 1 0,1-2 0,0 1 0,0 0 0,0 0 0,1 1 0,-2-1 0,0 1 0,-1 0 0,0-1 0,0 1 0,-1 0 0,1-1 0,-1-1 0,0 1 0,0 0 0,1-1 0,-2 2 0,2-2 0,0 1 0,-1-1 0,1-1 0,0-1 0,-1 1 0,1-1 0,1 0 0,0 1 0,1-1 0,1 1 0,0-1 0,-1 1 0,1-2 0,0 2 0,0-1 0,1 0 0,-1 0 0,0-1 0,0 2 0,1-2 0,-1 1 0,0-1 0,0 0 0,-1 0 0,0 1 0,-1-1 0,1 0 0,0 0 0,0 0 0,0 0 0,1 0 0,-1 0 0,1 0 0,-1 0 0,1 0 0,0 0 0,1 0 0,-1 0 0,1 0 0,1 0 0,0 0 0,5 0 0,1 0 0,4 0 0,2 0 0,-1 0 0,-1 0 0,0-1 0,-2 0 0,-1-1 0,1 0 0,-1-1 0,1 1 0,0-1 0,-2 1 0,2 0 0,-1 1 0,1-1 0,0-1 0,0 1 0,0-1 0,0 0 0,-1 1 0,0 0 0,-1 0 0,1 0 0,0 0 0,0 0 0,1 0 0,-1 1 0,1-1 0,-1 0 0,2 0 0,0-1 0,0-1 0,0 0 0,1 0 0,-1-2 0,0 2 0,0-1 0,0 0 0,0 1 0,-2 0 0,1 0 0,-1 1 0,-2 0 0,1 0 0,-2 0 0,0-1 0,-1 2 0,0-1 0,1 0 0,-1 0 0,0 0 0,1 1 0,0-1 0,1 1 0,-1-1 0,0 1 0,1-1 0,-1 0 0,0 0 0,1 0 0,0 0 0,-1 0 0,0-1 0,1 2 0,-1-2 0,-1 1 0,0 0 0,0 0 0,1 0 0,-2 0 0,1 0 0,0 0 0,-1 1 0,0-1 0,0 1 0,0-1 0,0 0 0,0 0 0,1 0 0,-1-1 0,1 1 0,-1-2 0,1 1 0,-2 0 0,2-1 0,-1 0 0,-1 1 0,1-1 0,0 1 0,0-1 0,-1 0 0,2 0 0,-1 1 0,0-1 0,-1 2 0,0 0 0,0 1 0,0 1 0,0 0 0,0 0 0,0 0 0,1 1 0,-1 3 0,-2 4 0,-1 6 0,-3 6 0,-2 3 0,-2-3 0,1-2 0,3-8 0,-1-1 0,1-1 0,1-1 0,-1-1 0,2 0 0,0-2 0,0 1 0,1-1 0,0 0 0,-1 0 0,2-2 0,0 1 0,2-1 0,-1 0 0,1 0 0,1-5 0,1-4 0,3-7 0,3-1 0,1-1 0,-2 2 0,-1 2 0,-2 3 0,0 3 0,-2 2 0,1 0 0,0 2 0,-1-1 0,1 1 0,0 0 0,0-1 0,1 0 0,0 0 0,-1 1 0,-1-1 0,0 1 0,-1 1 0,0-1 0,0 2 0,0-1 0,-1 1 0,1 1 0,-1-1 0,1 0 0,0 0 0,-1 0 0,2 0 0,-1-1 0,-1 2 0,2-2 0,-2 2 0,1-1 0,0 1 0,0-1 0,0 1 0,0 1 0,-1-1 0,0 1 0,0 0 0,0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20:45:34.826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374 14 24575,'0'5'0,"0"3"0,0 1 0,0 2 0,0 0 0,0 2 0,-1-1 0,0 0 0,-1-4 0,-1-1 0,-1-1 0,0-2 0,1-1 0,0 0 0,1-1 0,0 1 0,1-3 0,-2 2 0,1 0 0,0-1 0,1 0 0,-2 0 0,1-1 0,1-2 0,-1-3 0,1-4 0,1-4 0,1-1 0,1 2 0,0 1 0,0 1 0,0 2 0,-1 1 0,-1 2 0,0 0 0,0 2 0,0 1 0,0 0 0,0 1 0,0 0 0,0 0 0,0 1 0,0-1 0,0 0 0,0 0 0,0 0 0,0 0 0,1 0 0,-1 0 0,0 0 0,1 0 0,0 0 0,0 0 0,1-1 0,-1-1 0,1 2 0,-1 0 0,-1-1 0,0 1 0,0 0 0,1 0 0,-1 1 0,1-1 0,-1 0 0,0 0 0,0 1 0,1-1 0,0 1 0,0 1 0,0 1 0,1 2 0,-1 3 0,0 3 0,1-2 0,-1 2 0,-1-2 0,1 0 0,0 0 0,0-2 0,-1 0 0,0-1 0,1 0 0,-1-1 0,0-1 0,0 1 0,0 0 0,0-2 0,0 2 0,0 0 0,0-1 0,0-1 0,0 1 0,-1-1 0,1 0 0,-2 0 0,1 0 0,-1 0 0,0 0 0,0 1 0,0 0 0,-1 0 0,1 0 0,-1 0 0,0 0 0,0 0 0,1-1 0,-2 1 0,1-1 0,0 1 0,0-1 0,0 1 0,0-1 0,0 0 0,0 0 0,-1 0 0,1 0 0,-1 1 0,1-1 0,-1-1 0,1 1 0,0 0 0,-1 0 0,0 0 0,0 0 0,-1 0 0,1 0 0,0 0 0,0 1 0,0-1 0,1 0 0,1 0 0,-1 0 0,0 1 0,-1-1 0,0 1 0,1-1 0,1 1 0,-1-1 0,-1 1 0,1-1 0,-1 1 0,1-1 0,-1 1 0,-1-1 0,1 1 0,-2 0 0,1-1 0,1 1 0,-2-1 0,1 1 0,-1-1 0,1 1 0,0-1 0,0 1 0,1-1 0,1 1 0,0-1 0,-2-1 0,1 1 0,0-1 0,0 0 0,-1 0 0,2 0 0,-1 0 0,1 0 0,1 1 0,-1-1 0,0 0 0,0 0 0,1 0 0,-1 0 0,1-1 0,0 1 0,-1 0 0,0 0 0,1 1 0,0-1 0,0 0 0,-1-1 0,1 1 0,-1 0 0,0 0 0,-1 0 0,2 0 0,-2 0 0,1 0 0,1 0 0,-3 0 0,2 0 0,-2-1 0,2 1 0,0 1 0,0-2 0,1 2 0,-1-1 0,1-1 0,0 1 0,-1-1 0,1 1 0,0-1 0,-1 0 0,1 0 0,1 0 0,0 0 0,0 1 0,0-1 0,0 0 0,0 1 0,-2 0 0,2-1 0,-1 0 0,1 0 0,1 0 0,4 0 0,3 0 0,5-1 0,-1-3 0,0-1 0,-3 0 0,0-1 0,-2 1 0,0 0 0,1 1 0,1 0 0,1-1 0,1-2 0,0 2 0,-1-2 0,-1 2 0,-2 1 0,0 0 0,1 0 0,-2 0 0,1 1 0,-1-1 0,-1 1 0,0-2 0,0 0 0,-1-1 0,1 1 0,-1 0 0,0 1 0,1 0 0,1 0 0,0 0 0,1 0 0,-2 1 0,0 0 0,-1 0 0,0 1 0,0 0 0,-1 1 0,-1 0 0,0 0 0,1 1 0,-1-1 0,0 1 0,1 0 0,-2 0 0,2-1 0,-2 1 0,2-2 0,-1 0 0,2-1 0,2-2 0,0 0 0,2-1 0,0 1 0,2 2 0,-1-1 0,-1 2 0,-1 1 0,-2 0 0,0 0 0,-1 1 0,-1 0 0,0 0 0,0 0 0,-1 0 0,0 0 0,0 0 0,0 0 0,0 0 0,0 0 0,0 0 0,0 0 0,0 0 0,0 0 0,-1 0 0,0 1 0,0 2 0,0 0 0,0 2 0,0 0 0,0 0 0,-2-2 0,-1 0 0,-2 0 0,0-1 0,1 0 0,2-2 0,-2 3 0,2-3 0,0 2 0,0-1 0,1 1 0,-1-1 0,1 0 0,1 2 0,-1-1 0,0-1 0,0 1 0,-1 0 0,1 1 0,-1 0 0,0-1 0,0 1 0,0-1 0,0 1 0,-1-1 0,1 1 0,-1-1 0,1 1 0,-1-1 0,1 0 0,0 1 0,-1-1 0,0 0 0,0 0 0,-1 0 0,1 0 0,1 0 0,-1 0 0,1 1 0,-1-1 0,1 0 0,-2 1 0,2-1 0,-1 1 0,1-1 0,-1 0 0,0 0 0,1 0 0,0 0 0,-1 0 0,1 0 0,-1-1 0,1 1 0,-1-1 0,0 1 0,0 0 0,0 0 0,0 1 0,1-2 0,-1 1 0,1 0 0,-1 0 0,0 0 0,1 1 0,-1-1 0,0 0 0,1 0 0,-1 1 0,-1-1 0,1-1 0,0 1 0,1-1 0,0 0 0,0 0 0,1 1 0,-1-2 0,0 2 0,1-1 0,-2 1 0,2-2 0,-1 2 0,1-2 0,-1 2 0,1-1 0,0-1 0,-1 1 0,1 0 0,-1-1 0,1 1 0,0-1 0,0 2 0,1-2 0,0 0 0,0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3T12:20:13.384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0 0 24575,'0'7'0,"0"2"0,0 1 0,0 1 0,0 1 0,0-1 0,1 0 0,0-1 0,0 0 0,1-1 0,-1-1 0,0 1 0,1-2 0,0-1 0,0-1 0,0 0 0,0 0 0,0-1 0,0 1 0,0-1 0,0 0 0,0 1 0,0-1 0,0 0 0,1 0 0,0-1 0,-1 1 0,1-1 0,0 2 0,-1-2 0,1 1 0,0-2 0,-1 0 0,1 0 0,0 0 0,0 0 0,0 1 0,-1 0 0,1-1 0,1 0 0,-1 0 0,0 0 0,0 0 0,-1 0 0,1-1 0,0 0 0,0 1 0,-1-1 0,0 0 0,0 1 0,0-1 0,0 1 0,0 0 0,0-1 0,1 1 0,0 0 0,-1-1 0,0 1 0,0-1 0,-1 1 0,1 0 0,0-1 0,1 2 0,-2-3 0,1 2 0,-1-2 0,0 2 0,1-2 0,0 1 0,0-1 0,0 0 0,-1 1 0,1-1 0,0 1 0,0 0 0,0-1 0,0 0 0,0 0 0,0 0 0,0 0 0,0 0 0,0 1 0,0-1 0,-1 1 0,1-1 0,0 1 0,-1-1 0,0 1 0,0-1 0,0 1 0,0 0 0,0 0 0,0-1 0,1 1 0,-1-1 0,0 0 0,1 0 0,-1 0 0,0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3T12:20:23.818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67 15 24575,'0'7'0,"0"1"0,0 3 0,0 2 0,0 2 0,0 1 0,0-1 0,0-1 0,1-2 0,1-3 0,1-2 0,-1-1 0,1 0 0,0-1 0,-1 1 0,1-2 0,0 1 0,1 0 0,-2-1 0,1 1 0,0 0 0,1 0 0,0 1 0,0-1 0,1 1 0,0-2 0,0 1 0,-1 1 0,1-1 0,0 1 0,0-1 0,-1-1 0,1 1 0,-1 0 0,-1 0 0,1-1 0,-1-1 0,0 1 0,0-2 0,0 1 0,0 0 0,0 0 0,0-1 0,0 0 0,0 0 0,-1-1 0,0 1 0,0-1 0,0 0 0,1 0 0,-1-1 0,0 1 0,0 0 0,1-1 0,-1 1 0,1-1 0,-1 1 0,1-1 0,1 1 0,-2-1 0,1 0 0,0 0 0,-1 0 0,2 0 0,-1 0 0,-1 0 0,1 1 0,0 0 0,-1-1 0,1 2 0,-2-2 0,1 1 0,-5-1 0,-1-1 0,-5 1 0,-2-2 0,-2-1 0,-1 0 0,3-1 0,3 0 0,2 0 0,1 0 0,0 0 0,1 0 0,1 1 0,0-1 0,1 0 0,-1 0 0,1 1 0,0 0 0,-1-1 0,1 1 0,-1-1 0,2 1 0,-2-2 0,1 3 0,-1-3 0,2 3 0,-2-2 0,0 1 0,-1 0 0,0-1 0,0 1 0,0-2 0,0 1 0,-2-2 0,1 1 0,0-1 0,0-1 0,2 2 0,-1-2 0,0 2 0,1-1 0,0 0 0,0 0 0,0-2 0,1 0 0,-1 0 0,0 1 0,1-1 0,1 2 0,1 1 0,0 0 0,0 0 0,0 1 0,0-1 0,0 0 0,0-1 0,0 0 0,0 1 0,0 0 0,0 1 0,1-1 0,-1 1 0,1 0 0,-1 1 0,0-1 0,0 2 0,0 0 0,1 0 0,-1-1 0,1 1 0,-1 0 0,0 0 0,0 1 0,1 0 0,0 0 0,0 2 0,0 0 0,0 3 0,1 3 0,0 2 0,1 4 0,-1 0 0,0 0 0,0-1 0,-1-1 0,1-2 0,-1 1 0,1-1 0,0 1 0,1 0 0,1 0 0,0 0 0,0 0 0,1-1 0,0 0 0,0 0 0,0 0 0,0 0 0,0 0 0,0-1 0,-1-1 0,-1-1 0,0-1 0,0 0 0,0-1 0,0 0 0,0-1 0,0 0 0,-1-1 0,1 0 0,1 1 0,-2 0 0,2 0 0,-1-1 0,-1 0 0,2 1 0,-1-2 0,0 0 0,0-1 0,0 0 0,1 0 0,-2 0 0,2 0 0,-1 0 0,0 0 0,1 0 0,-1 0 0,1 0 0,-1 0 0,0 0 0,0 1 0,0-1 0,0 1 0,-1-1 0,1 1 0,0 0 0,0-1 0,1 2 0,-1-2 0,0 1 0,-1 0 0,-1 0 0,-6-3 0,-2-1 0,-6-3 0,1-3 0,2 0 0,1 1 0,1 1 0,2 1 0,1 0 0,1 0 0,-1-1 0,1 1 0,-1 0 0,0 1 0,1 0 0,0 0 0,1 1 0,0 0 0,0 1 0,0 0 0,0 0 0,0 0 0,0 0 0,0 0 0,-1-1 0,2 0 0,-1 1 0,0-1 0,1 0 0,0 0 0,1 0 0,0-1 0,0-1 0,0 1 0,0-1 0,1 2 0,0-1 0,0 0 0,0 0 0,0 1 0,0 0 0,0-1 0,0 0 0,0-1 0,0 2 0,0-1 0,0 0 0,0 0 0,-1 1 0,1-1 0,-1 1 0,0 0 0,1 0 0,0-1 0,-1 0 0,1 0 0,-1 1 0,1-1 0,0 2 0,0-1 0,0 0 0,0 1 0,0 0 0,0 2 0,0 4 0,0 1 0,0 3 0,0-1 0,1 3 0,1 3 0,1 0 0,2 0 0,0-2 0,0-1 0,0-2 0,1-1 0,-1 0 0,1 0 0,-1-1 0,0 0 0,0 0 0,-1-1 0,1 2 0,0-1 0,0 1 0,0-1 0,-1 1 0,1-1 0,0 1 0,-1-1 0,0-1 0,0 1 0,0 0 0,1 0 0,-2-1 0,1 0 0,-1-1 0,0 1 0,0 0 0,0 0 0,1-1 0,-1 1 0,0-1 0,1 0 0,-1 0 0,0-1 0,0 1 0,0 0 0,0 0 0,1 0 0,-1 0 0,1-1 0,0 1 0,0-1 0,0 1 0,0-1 0,0 0 0,-1 1 0,1-1 0,0 1 0,0-1 0,0 1 0,0-1 0,0 0 0,-1 1 0,1-1 0,0 1 0,-2-2 0,2 1 0,-2-1 0,1 1 0,-2-1 0,0 0 0,-1 0 0,0 1 0,0 0 0,-1 0 0,-3-1 0,-3 1 0,-4-1 0,-1 0 0,-2-1 0,0-1 0,2-1 0,2-2 0,2-1 0,2 0 0,0 1 0,2 0 0,0 0 0,0 0 0,1-1 0,0 0 0,0 0 0,0 1 0,1 0 0,-1-1 0,1 2 0,0-2 0,0 2 0,-1 0 0,1-1 0,-1 2 0,1-1 0,-1 1 0,1 0 0,-1-1 0,0 1 0,0-1 0,0-1 0,0 1 0,1 1 0,-1-1 0,2 2 0,-2-2 0,2 2 0,-1-1 0,0 0 0,-1-1 0,0 0 0,0-1 0,-1 0 0,0 1 0,1-2 0,-2 1 0,2 0 0,-1-2 0,0 0 0,1 0 0,0 0 0,0-1 0,0 2 0,1-1 0,-1 0 0,0 0 0,0-1 0,1 3 0,-1-1 0,3 4 0,-1-1 0,1 1 0,-1 0 0,1 0 0,-1 0 0,0 1 0,0 0 0,0-1 0,0 1 0,-1-1 0,0 0 0,-1 0 0,0-1 0,1 0 0,-1-1 0,0 1 0,-1 0 0,1 1 0,1 0 0,0 0 0,0 1 0,0 0 0,-1 0 0,1 1 0,-1 1 0,-1 1 0,0 2 0,0 1 0,1-1 0,1 0 0,1-1 0,0-1 0,1-1 0,-1-1 0,0 0 0,0 0 0,-1-1 0,1 0 0,-1 0 0,0 0 0,-1 0 0,1 0 0,-2 0 0,2 0 0,-1 0 0,1 0 0,0 0 0,0 0 0,0-1 0,1 0 0,0-1 0,-1-3 0,2 2 0,-1 0 0,1 1 0,1 0 0,0 1 0,0 1 0,0-1 0,1 0 0,-1 0 0,0 0 0,0-1 0,-1 1 0,0-1 0,0 1 0,0-1 0,0 1 0,0-1 0,0 1 0,1 5 0,1 2 0,2 4 0,-1-1 0,1 0 0,-1-1 0,1-1 0,-1 0 0,-2-4 0,1 1 0,-1-2 0,0 0 0,1 1 0,-1 0 0,0 0 0,0 0 0,1 0 0,-1 0 0,1 1 0,-1 0 0,2 0 0,-1 1 0,1-1 0,-1 1 0,1-1 0,-1 0 0,1 0 0,-1 1 0,0-1 0,1-1 0,0 0 0,-1 0 0,-1-2 0,0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3T12:20:35.937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1 148 24575,'6'0'0,"4"0"0,2 0 0,3 0 0,1 0 0,0 0 0,-2-2 0,-2 0 0,0 1 0,-3-1 0,1 2 0,-2-1 0,-1 1 0,1-2 0,-1 1 0,-1-1 0,1 0 0,0 0 0,0 0 0,0 0 0,2 0 0,-1 0 0,1-1 0,0 1 0,0-1 0,1 1 0,2-1 0,0 1 0,1 1 0,-1-1 0,1 0 0,-1 0 0,-1 1 0,1 0 0,-2 0 0,2 1 0,-1 0 0,1-1 0,0 1 0,0-2 0,0 2 0,3-2 0,1 1 0,2 0 0,4-2 0,1 1 0,0-2 0,1 0 0,-2 1 0,0-1 0,-3 2 0,-1 0 0,-3 1 0,0 0 0,-1 0 0,0 1 0,1 0 0,-1 0 0,1-1 0,-1 0 0,-3 0 0,-1 1 0,-2 0 0,-1 1 0,0 0 0,-1 2 0,1 1 0,0 0 0,0 0 0,0-1 0,0 0 0,0 0 0,0-1 0,-1 0 0,1 0 0,-1 0 0,0-1 0,0 1 0,-1 0 0,1 0 0,0 0 0,-1 0 0,1 0 0,-1 0 0,1 0 0,-1 0 0,0 0 0,0-1 0,-1 0 0,0 0 0,-1 1 0,0-1 0,-1 1 0,0-1 0,0 1 0,-1-1 0,0 0 0,0 1 0,1-1 0,-1 0 0,1 1 0,1 0 0,-2-1 0,2 2 0,-2-1 0,0 0 0,0 0 0,-4-3 0,-1-3 0,-4-3 0,-2-2 0,0 0 0,1 2 0,2 3 0,0 1 0,0 0 0,-1 1 0,1 0 0,-1-1 0,-1 1 0,1-2 0,0 1 0,-1 0 0,2 0 0,0 1 0,1 1 0,-1 0 0,0 0 0,1 1 0,-2 0 0,0 0 0,0 0 0,-1 0 0,0 0 0,-1 0 0,-2 0 0,0-1 0,-1 0 0,1 1 0,-1-1 0,1 0 0,1 0 0,0-1 0,1 1 0,1-1 0,0 0 0,1 0 0,0 0 0,1 0 0,-2-1 0,1 0 0,-1 0 0,-1 0 0,0 1 0,-1 0 0,1 0 0,-2 1 0,1 0 0,-1 1 0,1 0 0,0 0 0,-1 0 0,1 0 0,0 0 0,1 0 0,1 0 0,1 1 0,-1 0 0,1 0 0,-1 1 0,-1 0 0,1-1 0,0 1 0,-2 0 0,0 0 0,0 0 0,-1 0 0,-1 0 0,1 0 0,-1-1 0,1 1 0,1 0 0,1 0 0,1 1 0,2 0 0,-1 0 0,0-1 0,0 1 0,0-1 0,-1 0 0,-1 0 0,0-1 0,0 1 0,1 0 0,1 0 0,-1-1 0,1 1 0,0-1 0,0 0 0,1 1 0,-1 0 0,1 0 0,-1 0 0,1 0 0,0 0 0,1 0 0,-1 0 0,1-1 0,0 1 0,0 0 0,1 0 0,0 0 0,1 0 0,1 0 0,0 0 0,0 0 0,1 0 0,0 0 0,0-1 0,1 1 0,-1-1 0,1-1 0,7-2 0,-1-1 0,10-2 0,-1 1 0,1 1 0,1 1 0,-4 0 0,1 0 0,-1-2 0,0 0 0,1-1 0,0 1 0,0-2 0,1 1 0,-2 1 0,-1 1 0,-1 0 0,1 1 0,1 0 0,0 0 0,1 1 0,0 0 0,2 0 0,2-1 0,1 0 0,0-1 0,1-1 0,-1 0 0,-1 2 0,-1 0 0,0 0 0,-1 1 0,3-1 0,1 0 0,2 1 0,1 1 0,-1 0 0,0 0 0,-2 0 0,-1 0 0,-2 0 0,-1-1 0,-1 1 0,-2-1 0,-1-1 0,0 1 0,2 1 0,-1 0 0,1 0 0,-2 0 0,0 0 0,-1 0 0,0 0 0,-1 2 0,1 1 0,0 1 0,1 1 0,-1 0 0,0 0 0,-1-1 0,0-1 0,-2 0 0,1-1 0,-2 1 0,0-1 0,0 1 0,-2-1 0,1 0 0,-1 0 0,1 0 0,-2 0 0,0 0 0,-1 0 0,0 0 0,0 0 0,0 0 0,0 0 0,-1 0 0,1 0 0,-1-1 0,0 2 0,-1-2 0,-1 0 0,-5-4 0,-4-2 0,-10-4 0,-4-2 0,-1 1 0,2 2 0,6 3 0,0 1 0,-1 0 0,0 1 0,-2-2 0,1 1 0,0-1 0,2 1 0,1 0 0,2 1 0,2 0 0,0 2 0,1 1 0,1 0 0,-1 0 0,2 0 0,0 0 0,0 0 0,-1 0 0,1 0 0,0 0 0,1 0 0,-1 0 0,0 2 0,-1 2 0,-1 0 0,-1 1 0,0-1 0,0 0 0,0 0 0,-1-1 0,0 1 0,-2 0 0,0-1 0,-3 2 0,0-2 0,1 1 0,0-1 0,2 0 0,2-1 0,1 0 0,2-1 0,0 0 0,2 0 0,0 0 0,2 1 0,0-1 0,2 1 0,1 1 0,2-1 0,0 2 0,2-2 0,2-1 0,5 0 0,4-1 0,4-1 0,2-2 0,3-1 0,2 0 0,1 2 0,1 1 0,1 1 0,0 0 0,-1 0 0,-1 0 0,-3 0 0,-2 0 0,-4 0 0,0 0 0,-1 0 0,-1 0 0,-1 0 0,0 0 0,-3-1 0,1 0 0,-1 1 0,0 0 0,1 0 0,-1 0 0,1 0 0,-1 0 0,0 0 0,-1 0 0,-1 0 0,0 0 0,-1 0 0,0 0 0,0 0 0,1 0 0,0 0 0,1 0 0,-2 0 0,1 0 0,1 1 0,0 1 0,0 1 0,0-1 0,0 1 0,0-1 0,0 1 0,1 0 0,-1 0 0,0 0 0,0 1 0,-1-1 0,-1 0 0,0 0 0,0 1 0,0-1 0,0-1 0,-1 2 0,1-1 0,0 0 0,0 0 0,0 0 0,0 1 0,-1-2 0,0 1 0,0-1 0,0 0 0,-1 1 0,1-1 0,0 0 0,0 0 0,-1-1 0,0 1 0,0-1 0,1 1 0,-1 0 0,0 0 0,-1-1 0,0 0 0,0 0 0,0 1 0,-1 0 0,1 0 0,0 1 0,1-1 0,-1 0 0,0 0 0,0 0 0,0 0 0,1 0 0,-1 1 0,0-1 0,0 0 0,-2-2 0,0 0 0,-1-2 0,0-2 0,-3-8 0,-4-4 0,-3-1 0,-1 2 0,1 5 0,1 1 0,2 2 0,0 1 0,1 0 0,1 2 0,-1 0 0,2 0 0,-1 2 0,0-1 0,0 1 0,1 1 0,-1-1 0,0 0 0,0 0 0,-2-1 0,1 1 0,-1 0 0,0 1 0,2-1 0,0 0 0,0-1 0,-1 2 0,1-1 0,0 1 0,1 0 0,-1-1 0,0 0 0,-1-1 0,-1 1 0,1-1 0,-1 1 0,1-1 0,1 1 0,-1 0 0,1 0 0,1 0 0,-1 0 0,0 0 0,0 0 0,-1 0 0,-1 0 0,-1 0 0,1-1 0,-1 1 0,1 0 0,-1 0 0,1 0 0,-1 1 0,1-1 0,-1 1 0,1 0 0,1 1 0,0 0 0,0 0 0,0 0 0,0-1 0,0 0 0,-1 1 0,0-1 0,0 1 0,0 0 0,-1 0 0,0 0 0,-1 0 0,1 0 0,-1 0 0,-1 0 0,-1 0 0,-1-1 0,1 0 0,1 0 0,0 0 0,0-1 0,1 1 0,1 1 0,1 0 0,0 0 0,2 0 0,-1 0 0,1 0 0,-1 0 0,1 0 0,0 0 0,-1 0 0,0 0 0,0 0 0,-1 0 0,1 0 0,0 0 0,0 1 0,-1 0 0,0 0 0,1 1 0,-1-1 0,2 0 0,-2 1 0,1-1 0,0 1 0,0 0 0,0-1 0,-1 0 0,0 0 0,-1 1 0,1-1 0,0 1 0,1-1 0,0 1 0,0 0 0,0 0 0,-1 1 0,1 0 0,-1 0 0,0 0 0,-1 0 0,0 1 0,0-1 0,1 0 0,-1-1 0,1 1 0,-1 0 0,1-1 0,0 0 0,0-1 0,1 1 0,1 0 0,0 0 0,2-1 0,-2 1 0,2 1 0,-1-1 0,1 0 0,0 1 0,0-1 0,-1 0 0,0 1 0,0-2 0,1 1 0,-1 0 0,2 0 0,0-1 0,1 0 0,1 0 0,0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3T12:20:42.781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585 0 24575,'-1'6'0,"-1"0"0,-2 2 0,-4 1 0,-1 2 0,0 1 0,-1 1 0,2 0 0,-1-2 0,1 1 0,0-2 0,1-2 0,-1 0 0,2-2 0,1 0 0,1 0 0,1 0 0,-1 1 0,0 0 0,0 1 0,0-1 0,-2 0 0,1 1 0,-1-1 0,-1 0 0,2-1 0,0 0 0,1 0 0,-1 0 0,1 0 0,-1 0 0,0-1 0,0 1 0,-1-1 0,0 1 0,0-1 0,1 0 0,-1 0 0,0 1 0,1 0 0,-1 0 0,0 0 0,0-1 0,1 1 0,-1-1 0,1 1 0,0 0 0,-1 0 0,-1 1 0,-1 0 0,0-1 0,-1 1 0,0-1 0,0 0 0,0-1 0,0 0 0,-1 0 0,1 0 0,-1 1 0,1-1 0,1 0 0,-1-1 0,1-1 0,-1-1 0,0 0 0,1 0 0,1 0 0,0 0 0,2 0 0,0 0 0,1 0 0,-1 0 0,1-1 0,0 1 0,0-1 0,0 1 0,1-1 0,-1 0 0,0 1 0,1-2 0,-1 1 0,0-1 0,-1 1 0,0-1 0,-1 1 0,0-1 0,0 0 0,0 0 0,1 0 0,0 0 0,0 0 0,0 0 0,1 0 0,-1 0 0,1 0 0,-1 0 0,2 0 0,-1 0 0,2 0 0,0 0 0,1 0 0,7 0 0,0 0 0,7 0 0,1 0 0,0 0 0,-1 0 0,-1-1 0,-3-1 0,0 0 0,0-2 0,0 1 0,0-1 0,0 1 0,-1 0 0,1 0 0,-1 1 0,2 0 0,-1-2 0,1 1 0,0-1 0,-1 0 0,0 1 0,-2 0 0,1 0 0,0 0 0,0 0 0,0 1 0,1-1 0,0 1 0,0 0 0,0-1 0,2 0 0,0-1 0,0-1 0,0-1 0,0 0 0,0-2 0,1 2 0,-1-1 0,0 1 0,-1 0 0,-1 0 0,0 1 0,-1 1 0,-2-1 0,0 1 0,-1 0 0,-1-1 0,-1 1 0,0 0 0,0 0 0,0 0 0,0 0 0,1 1 0,0-1 0,1 1 0,0-1 0,-1 1 0,1-1 0,0 0 0,-1 0 0,1 0 0,0-1 0,0 1 0,-1-1 0,1 1 0,-1-1 0,-1 1 0,0 0 0,0-1 0,0 1 0,-1 0 0,1 0 0,-1 0 0,0 1 0,-1-1 0,1 1 0,-1-1 0,0 0 0,1 0 0,0-1 0,0 0 0,0 0 0,0-1 0,0 0 0,-1 0 0,1-1 0,-1 1 0,0 0 0,0-1 0,0 1 0,0 0 0,0-1 0,1 0 0,0 1 0,-1-1 0,-1 3 0,0-1 0,0 3 0,0 0 0,0 1 0,0-1 0,0 1 0,1 1 0,-1 4 0,-2 6 0,-2 8 0,-5 9 0,-2 3 0,-2-3 0,1-4 0,3-10 0,0-2 0,1-1 0,1-2 0,-1-1 0,2 0 0,0-2 0,1 0 0,1-1 0,0 0 0,-1 0 0,2-2 0,0 1 0,3-2 0,-1 1 0,1-1 0,1-7 0,2-5 0,4-9 0,3-3 0,3 0 0,-3 1 0,-2 4 0,-3 4 0,0 4 0,-2 3 0,1 0 0,0 3 0,-1-1 0,1 1 0,1 0 0,-1-2 0,1 1 0,0-1 0,-1 1 0,-1 0 0,0 1 0,-2 1 0,1-1 0,-1 2 0,0 0 0,0 1 0,0 0 0,-1 0 0,1 0 0,0-1 0,0 1 0,1-1 0,-1 0 0,0 1 0,1-1 0,-1 2 0,0-1 0,0 0 0,1 0 0,-1 1 0,0 1 0,-1 0 0,0 0 0,0 0 0,0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3T12:20:56.434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511 19 24575,'0'8'0,"0"3"0,0 1 0,0 3 0,0 1 0,0 2 0,-1-1 0,0-1 0,-3-4 0,0-3 0,-1-1 0,0-2 0,1-1 0,0-1 0,1-1 0,0 0 0,1-2 0,-1 1 0,0 1 0,0-1 0,1-1 0,-1 0 0,0-1 0,1-3 0,0-3 0,1-7 0,1-5 0,1-1 0,1 1 0,1 3 0,0 1 0,-1 3 0,0 1 0,-2 3 0,0 1 0,0 1 0,0 2 0,0 1 0,0 1 0,0-1 0,0 1 0,0 0 0,0 0 0,0 0 0,0 0 0,0-1 0,0 0 0,1 1 0,-1 0 0,1-1 0,0 1 0,0 0 0,1-1 0,0-1 0,0 0 0,0 1 0,-1 0 0,0 0 0,-1 1 0,0-1 0,1 1 0,-1 0 0,1 0 0,-1 0 0,0-1 0,1 2 0,0-1 0,0 1 0,0 1 0,1 2 0,0 3 0,0 4 0,0 3 0,0-1 0,-1 1 0,0-1 0,0-1 0,0 0 0,0-2 0,-1-1 0,1-1 0,0-1 0,-1 0 0,0-1 0,0 0 0,0 0 0,0-1 0,0 1 0,0 0 0,0-1 0,0 0 0,0-1 0,-1 0 0,0 0 0,-1 0 0,0 0 0,0 0 0,-1 0 0,0 1 0,0 0 0,0 0 0,-1 0 0,0 0 0,1 0 0,-1 0 0,0 0 0,-1-1 0,1 1 0,0-1 0,0 0 0,0 1 0,-1-1 0,1 0 0,0 0 0,-1 0 0,1 0 0,-1 0 0,0 0 0,0-1 0,1 1 0,-1 0 0,0-1 0,-1 1 0,1 0 0,-1-1 0,0 1 0,1 0 0,-1 1 0,1-1 0,1 0 0,0 0 0,0 0 0,0 1 0,-1-1 0,0 0 0,1 1 0,0-1 0,0 1 0,-1-1 0,1 1 0,-1 0 0,0-1 0,0 0 0,-2 0 0,1 1 0,-1 0 0,0-1 0,1 1 0,-2-1 0,1 1 0,-1 0 0,1-1 0,0 1 0,1 0 0,0-1 0,2 0 0,-1 0 0,-1-1 0,1 0 0,-1 0 0,0-1 0,0 1 0,1-1 0,0 1 0,1-1 0,1 1 0,-1 0 0,0-1 0,0 1 0,1-1 0,-1 0 0,1 0 0,0 0 0,-1 1 0,1-1 0,0 1 0,0 0 0,0-1 0,-1 0 0,1 0 0,-1 0 0,0 1 0,-1-1 0,2 1 0,-2-1 0,1 0 0,0 1 0,-2-1 0,1 0 0,-1 0 0,2 0 0,0 1 0,0-1 0,1 1 0,-1-1 0,1 0 0,0 0 0,-1-1 0,1 1 0,0-1 0,0 0 0,0 0 0,2 1 0,-1-1 0,1 1 0,-1-1 0,1 0 0,-1 1 0,-1 0 0,1-1 0,0 0 0,0 0 0,2 0 0,6 0 0,3 0 0,7-1 0,-1-4 0,0-2 0,-3 0 0,-1-2 0,-3 3 0,0-1 0,1 1 0,2 0 0,2-1 0,1-2 0,-1 1 0,-1-1 0,-1 2 0,-2 1 0,-1 1 0,1-1 0,-2 1 0,1 0 0,-1 0 0,-2 0 0,1-2 0,-1 0 0,0-1 0,0 1 0,-1 1 0,1 0 0,0 0 0,2 1 0,0-1 0,0 1 0,-1 0 0,-1 1 0,0 0 0,-1 1 0,0 0 0,-2 2 0,0-1 0,0 1 0,0 1 0,-1-1 0,1 1 0,0 0 0,-1 0 0,1-1 0,-1 0 0,1-1 0,0-1 0,2-1 0,2-3 0,1 0 0,3-1 0,0 1 0,2 2 0,-2 0 0,0 2 0,-2 1 0,-2 1 0,-1 0 0,-1 0 0,-1 1 0,0 0 0,-1 0 0,0 0 0,0 0 0,-1 0 0,0 0 0,0 0 0,1 0 0,-1 0 0,1 0 0,-1 0 0,0 0 0,0 0 0,-1 2 0,0 2 0,0 1 0,0 2 0,0 0 0,-1-1 0,-2-1 0,-1-1 0,-2 0 0,-1-1 0,2-1 0,1-1 0,-1 2 0,3-2 0,-2 1 0,2 0 0,0 0 0,0 0 0,1 0 0,0 1 0,0 0 0,0-1 0,-1 1 0,0 0 0,0 1 0,0-1 0,-1 1 0,0 0 0,0-1 0,0 0 0,0 1 0,0-1 0,-1 0 0,1 1 0,-1-1 0,1 0 0,0 1 0,-1-1 0,0 0 0,0 0 0,-1-1 0,1 1 0,1 0 0,-1 0 0,1 1 0,-1-1 0,1 0 0,-2 1 0,2-1 0,-1 1 0,1-2 0,-1 1 0,0 0 0,1 0 0,0 0 0,-1-1 0,1 1 0,-1-1 0,1 0 0,-1 0 0,0 1 0,0-1 0,0 1 0,0 1 0,1-2 0,-1 1 0,2-1 0,-2 1 0,0 0 0,0 1 0,0-1 0,0 0 0,1 0 0,-1 0 0,-1 0 0,1-1 0,0 0 0,1 0 0,1-1 0,-1 1 0,1 0 0,-1-1 0,1 1 0,0 0 0,-1 0 0,1-1 0,-1 1 0,2-1 0,-2 1 0,2-1 0,-1 0 0,0 0 0,0 0 0,0 0 0,0 0 0,1-1 0,0 2 0,1-2 0,-1 1 0,1-1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1T15:00:46.087"/>
    </inkml:context>
    <inkml:brush xml:id="br0">
      <inkml:brushProperty name="width" value="0.035" units="cm"/>
      <inkml:brushProperty name="height" value="0.035" units="cm"/>
      <inkml:brushProperty name="color" value="#02BFFF"/>
    </inkml:brush>
  </inkml:definitions>
  <inkml:trace contextRef="#ctx0" brushRef="#br0">0 1 24575,'0'0'0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1T15:00:46.088"/>
    </inkml:context>
    <inkml:brush xml:id="br0">
      <inkml:brushProperty name="width" value="0.035" units="cm"/>
      <inkml:brushProperty name="height" value="0.035" units="cm"/>
      <inkml:brushProperty name="color" value="#02BFFF"/>
    </inkml:brush>
  </inkml:definitions>
  <inkml:trace contextRef="#ctx0" brushRef="#br0">773 94 24575,'0'5'0,"0"0"0,0 3 0,0 3 0,0-1 0,0 0 0,-1-2 0,0-1 0,-1-2 0,0 0 0,-1 0 0,0-1 0,1-1 0,0 0 0,0 0 0,0-1 0,1 1 0,-1-1 0,0 1 0,1-1 0,-1 2 0,0-1 0,-1 0 0,1 1 0,-1 0 0,-1-1 0,1 0 0,0-1 0,1 1 0,0 0 0,-1-1 0,1 1 0,-1 0 0,0-1 0,1 1 0,-1 0 0,-1 0 0,1-1 0,0 1 0,0-1 0,1 1 0,-1 0 0,0 0 0,0 0 0,0 0 0,1 0 0,-1 0 0,3-1 0,1-2 0,4-2 0,3-2 0,0-2 0,1 1 0,-1 0 0,0 0 0,-2 1 0,0 1 0,-2 0 0,-1 0 0,-2 0 0,0 0 0,0 0 0,0 0 0,-1 1 0,1-1 0,-1 0 0,0 0 0,1 0 0,0 1 0,0 1 0,-1 0 0,0 0 0,0-1 0,1 1 0,-1-1 0,1-1 0,-1 1 0,0-2 0,0 2 0,0-1 0,1 0 0,0-1 0,2 2 0,0 0 0,0 2 0,1 0 0,-1 0 0,-1 1 0,0 0 0,-2 2 0,0 2 0,0 1 0,0 1 0,0 1 0,0-1 0,-1 0 0,0-1 0,0-1 0,1-2 0,0-1 0,1-1 0,1-2 0,2 0 0,-1-2 0,-1 2 0,-3 0 0,-4 2 0,-2 1 0,-1 2 0,0 1 0,-1 0 0,2-1 0,-1-1 0,2-1 0,1-1 0,0 0 0,1 1 0,2 0 0,0 0 0,0 1 0,1 0 0,-1-1 0,1 0 0,0 1 0,0-2 0,1 0 0,3-4 0,3-1 0,1-1 0,0 0 0,0 1 0,-2 0 0,-1-1 0,0 1 0,-1 0 0,-1 1 0,0-2 0,0 2 0,1 0 0,-1 0 0,0 1 0,1-1 0,-1-1 0,-1 1 0,0-1 0,0 0 0,0-1 0,0 0 0,-1-1 0,0 0 0,0-1 0,0 0 0,-1 1 0,1 1 0,-1 2 0,2 2 0,0 0 0,0 1 0,2 0 0,0 2 0,0 0 0,1 1 0,0 1 0,0 1 0,1 0 0,0 1 0,0-2 0,0 1 0,0-1 0,0 0 0,0 0 0,0 0 0,-1 0 0,0-1 0,-1-1 0,-1 1 0,-1-3 0,0 2 0,-1-3 0,-3-2 0,-2-2 0,-4-3 0,0-1 0,1 1 0,1 1 0,3 1 0,1 1 0,0 0 0,2 1 0,0 1 0,1-1 0,-2 1 0,2 1 0,-2-1 0,2 1 0,-1 0 0,0-1 0,0 2 0,0-1 0,0 0 0,-1 0 0,2 0 0,-1-1 0,-1 1 0,1 0 0,0-1 0,0 2 0,-1-2 0,1 2 0,1 1 0,1 1 0,4 5 0,1 3 0,2 2 0,-1-1 0,-2-3 0,-1-1 0,0-1 0,-2-2 0,0 1 0,-1 0 0,0-2 0,1 0 0,-1 0 0,1 0 0,-1-1 0,0 1 0,0-1 0,-1 0 0,1-1 0,-1-1 0,1-2 0,-2-2 0,-2-2 0,-3-2 0,-3-1 0,-1 0 0,2 0 0,1 1 0,2 1 0,2 1 0,0 1 0,2 2 0,0 0 0,0 2 0,1 0 0,0 1 0,-1 0 0,1-1 0,-1 0 0,1 1 0,0-1 0,0 1 0,0 0 0,0 0 0,0 0 0,0 0 0,0 0 0,0-1 0,0 0 0,0 1 0,-1-2 0,0 2 0,0-2 0,1 2 0,0-1 0,-1 1 0,0 0 0,0 1 0,0 0 0,0 0 0,0 0 0,1 0 0,-1 0 0,1 1 0,0 0 0,1 2 0,1 0 0,0 2 0,0 1 0,0 1 0,0 0 0,-1 0 0,0 0 0,-1-1 0,0 1 0,0-1 0,0 0 0,0 0 0,0-1 0,0 0 0,0 0 0,0-1 0,0-1 0,0 1 0,-1-1 0,-1-1 0,0 1 0,0 0 0,0 1 0,0-1 0,0 1 0,0 0 0,-1 0 0,0 1 0,0 0 0,-1 0 0,0 1 0,0 0 0,-1 0 0,1 0 0,-1 1 0,-1 0 0,1 0 0,-1-1 0,1-1 0,0 0 0,0-1 0,2-1 0,1-1 0,2-1 0,4-1 0,2-1 0,2-2 0,0-1 0,0-2 0,-1 1 0,-1 1 0,0 0 0,-1 1 0,0 1 0,-2 0 0,-1 1 0,-2 0 0,0 0 0,-1 0 0,-1 2 0,-4 2 0,-2 1 0,-2 2 0,0 0 0,-1 0 0,1 0 0,-1 0 0,1 0 0,1 0 0,1-1 0,4-1 0,1-1 0,4-2 0,1-1 0,2-2 0,2-2 0,1-2 0,1 0 0,0 0 0,-1 1 0,-2 2 0,-3 1 0,-3 2 0,-4 3 0,-3 2 0,-3 1 0,-2 1 0,-2 1 0,-1 1 0,-1 1 0,-1 1 0,3-1 0,1-1 0,5-2 0,3-2 0,3-2 0,6-2 0,3-2 0,4-1 0,0-2 0,1-1 0,0 0 0,-1 1 0,0-1 0,0 0 0,-1 1 0,-1 1 0,-2 1 0,-1 1 0,-1-1 0,-1 1 0,-1 0 0,-1 0 0,1 0 0,-2 0 0,1 0 0,1-1 0,0 0 0,3-1 0,1-2 0,2 0 0,1-1 0,1 0 0,-2 0 0,-1 2 0,-2 1 0,0 0 0,-1 0 0,1 1 0,1 0 0,-1 1 0,0 0 0,1 0 0,-1 0 0,0 1 0,-1 0 0,1 0 0,-1 0 0,1 0 0,0 0 0,-4 0 0,-9 0 0,-2 1 0,-10 2 0,4 0 0,-1 2 0,2 0 0,0 0 0,2 2 0,0 1 0,0 3 0,-4 2 0,-1 1 0,-2 1 0,1-2 0,3-2 0,5-2 0,3-3 0,2-1 0,2-2 0,1 1 0,0-2 0,2-1 0,-1 0 0,1 0 0,0-1 0,0 1 0,-1-1 0,1 0 0,0-1 0,0-1 0,4-3 0,3-3 0,4 0 0,4 1 0,-1 3 0,-1 1 0,-3 1 0,-2 1 0,-2-1 0,-2-1 0,0 0 0,0 0 0,-1 0 0,0 1 0,0 0 0,-1 0 0,-2 2 0,-2 1 0,-4 1 0,-4 3 0,-4 2 0,0 0 0,0 0 0,3 0 0,1-1 0,2 0 0,1-1 0,1 0 0,4-2 0,3-1 0,5-4 0,4-2 0,3-1 0,1 1 0,0-1 0,-1 1 0,-2 0 0,-3 1 0,-2-1 0,-3 1 0,-2 1 0,-1 0 0,-5 2 0,-5 2 0,-4 4 0,-2 3 0,1 1 0,4-2 0,4-2 0,4-4 0,2-1 0,5-6 0,4-3 0,4-3 0,2 0 0,-3 3 0,-3 4 0,-2 1 0,-3 2 0,-3 1 0,-5 2 0,-4 1 0,-4 3 0,0 2 0,1 1 0,1-1 0,4-1 0,2-3 0,4 0 0,1-2 0,2-1 0,2-1 0,2-2 0,1-1 0,1-2 0,0 1 0,-5 1 0,-1 2 0,-8 3 0,-6 2 0,-6 3 0,-2 2 0,1 0 0,5-1 0,6-2 0,4-2 0,5-1 0,5-5 0,4-3 0,2-2 0,-1-1 0,-3 1 0,-4 4 0,-6 1 0,-5 4 0,-3 2 0,-1 2 0,1 2 0,4-2 0,2 0 0,3-2 0,2-2 0,3-1 0,4-1 0,3-2 0,4-2 0,0-2 0,-1 1 0,-2 0 0,-4 3 0,-4 0 0,-3 2 0,-4 0 0,-2 2 0,0 0 0,3 1 0,2-1 0,3-3 0,3-1 0,2-1 0,-2 1 0,-2 0 0,-4 3 0,-5 2 0,-4 3 0,-4 3 0,0 1 0,2-1 0,4-3 0,4-3 0,5-4 0,3-3 0,2-2 0,0-1 0,-2 1 0,-3 2 0,-7 2 0,-6 4 0,-6 2 0,-1 4 0,3 3 0,4 0 0,3-3 0,5-2 0,2-2 0,2-2 0,1-1 0,2-3 0,2-1 0,2 0 0,0 0 0,-4 1 0,-2 2 0,-6 4 0,-4 3 0,-4 5 0,-3 3 0,3-2 0,4-2 0,6-7 0,4-3 0,5-5 0,3-2 0,2-1 0,0 2 0,-3 0 0,-3 1 0,-3 2 0,-1 1 0,-3 0 0,-3 1 0,-4 1 0,-3 2 0,-1 2 0,6-2 0,3-2 0,8-4 0,4-3 0,3 0 0,2-1 0,-2 3 0,-4 1 0,-2 2 0,-3 0 0,0 0 0,2-2 0,4-3 0,3-1 0,2 0 0,-1 1 0,-3 3 0,-4 1 0,-4 1 0,-1 1 0,-1-2 0,1 0 0,0-2 0,0 0 0,0 1 0,1 1 0,0 0 0,-1 2 0,-5 0 0,-4 3 0,-6 2 0,-3 5 0,-1 2 0,0 1 0,3-1 0,4-2 0,3-1 0,4-1 0,2-1 0,1-1 0,1-1 0,1-1 0,0-2 0,2-1 0,2-3 0,5-3 0,3-5 0,3-3 0,0 0 0,-4 2 0,-3 3 0,-3 4 0,-4 2 0,-6 2 0,-5 2 0,-5 4 0,-3 3 0,-1 2 0,1 1 0,4-3 0,4-2 0,4-3 0,5-2 0,3-1 0,1-1 0,2 0 0,1-1 0,-2 1 0,1-1 0,-3 2 0,-3 0 0,-5 2 0,-5 1 0,0 1 0,-2-1 0,7-1 0,0-2 0,4-1 0,0 0 0,-1 0 0,-1 0 0,-1 1 0,1 0 0,-1 2 0,1 1 0,0-1 0,-1 1 0,1-1 0,0 0 0,-1 0 0,1-1 0,-1 1 0,1-2 0,1 1 0,1-1 0,1 1 0,0-1 0,0 0 0,0 0 0,0-1 0,0 0 0,0 1 0,0-1 0,0 1 0,0-1 0,-1 0 0,0 0 0,0 0 0,1 1 0,-1-1 0,0 1 0,-1 0 0,1-1 0,0 2 0,0-1 0,0 0 0,0 0 0,-1 0 0,1 0 0,-1-1 0,0 1 0,0 0 0,0-1 0,0 2 0,1-2 0,0 1 0,1-1 0,-1 1 0,1-1 0,-1 0 0,0 0 0,0 0 0,0 0 0,1 0 0,-1 0 0,0 0 0,1 0 0,-1 0 0,1 0 0,-1 0 0,1 0 0,-1 0 0,1 0 0,-1 0 0,1 0 0,0 1 0,1-1 0,-1 1 0,-1-1 0,1 0 0,-1 0 0,0 0 0,-1 1 0,1 0 0,0 0 0,-1 0 0,2 0 0,-1 0 0,0 0 0,0-1 0,0 1 0,0-1 0,0 1 0,-1-1 0,1 1 0,-1-1 0,1 1 0,0-1 0,0 0 0,1 1 0,0-1 0,0 1 0,0-1 0,0 0 0,0 1 0,3-1 0,1 1 0,4-2 0,-1 0 0,1 0 0,0-1 0,-1 0 0,0 0 0,-1 1 0,1-1 0,0 0 0,0 0 0,0 0 0,-1 0 0,0-1 0,0 0 0,-1 1 0,1-1 0,-1 1 0,1-1 0,-2 0 0,1 0 0,-1 0 0,0 0 0,1 1 0,0-2 0,0 1 0,0 1 0,-1-1 0,0 0 0,0 1 0,1-1 0,-2 1 0,2-1 0,-1 2 0,0-1 0,1 1 0,0-1 0,1-1 0,1 1 0,2-1 0,1-1 0,0 0 0,0 0 0,0-1 0,-1 0 0,-2 0 0,0-1 0,-1 2 0,0 0 0,-1 0 0,0 1 0,0 1 0,0-1 0,0 0 0,0 0 0,-1 0 0,1 0 0,0 0 0,0 0 0,0 0 0,0 0 0,0 0 0,0 0 0,0 0 0,1 0 0,0-1 0,2 0 0,0-1 0,0 0 0,1 1 0,-2 0 0,0 1 0,-1-1 0,0 1 0,-1 0 0,0 0 0,-2 1 0,0-1 0,0 1 0,-1 1 0,1-1 0,-1 1 0,0 0 0,2-1 0,-1 1 0,2-1 0,1 0 0,2 0 0,0 1 0,1-1 0,-1 0 0,1 0 0,-2 0 0,0 0 0,0 0 0,-1-1 0,0 1 0,0-1 0,1 0 0,-1 0 0,1 0 0,-1-1 0,1 1 0,-1 0 0,0-1 0,0 1 0,0 0 0,-1 0 0,1-1 0,-1 0 0,0 0 0,1 0 0,0 0 0,0 0 0,-1 0 0,1 0 0,-1-1 0,0 0 0,1 1 0,0-1 0,0 1 0,1-1 0,-1 0 0,1 0 0,0 0 0,0 0 0,1-1 0,0 0 0,0 0 0,-1 0 0,-1 1 0,1-1 0,-1 0 0,1 1 0,-1 0 0,-1 0 0,0 1 0,-1 0 0,0 0 0,0 0 0,-1 2 0,0-1 0,0 1 0,-1 0 0,1 0 0,-1-1 0,1 1 0,-1 0 0,0 0 0,1-1 0,-1 0 0,1 0 0,0-1 0,-1 1 0,1-2 0,0 2 0,0-1 0,-1 0 0,1 0 0,-1 0 0,0 0 0,0-1 0,0 1 0,0-1 0,-1 1 0,0-1 0,0 0 0,0 0 0,1 0 0,-1 0 0,1 2 0,-1-1 0,0 1 0,1-1 0,-1 0 0,0-1 0,0 3 0,0-2 0,0 1 0,0 0 0,0-1 0,0 1 0,0-1 0,0 1 0,0-1 0,0 2 0,0-1 0,0 1 0,0 0 0,0 0 0,0 0 0,-1 0 0,1 0 0,-1-1 0,0 1 0,-1-1 0,1 1 0,0-1 0,0 1 0,0-1 0,0 2 0,1 0 0,-1 0 0,0 0 0,1 0 0,-1 1 0,2 2 0,0 1 0,2 3 0,1 0 0,-1 1 0,1 1 0,-2 1 0,-1-1 0,0-1 0,-1 0 0,0-1 0,0 0 0,0-1 0,0 0 0,0-1 0,0-1 0,0 0 0,0 1 0,0-1 0,0 0 0,0 0 0,0 0 0,0 0 0,0 1 0,0 0 0,-1 1 0,0 1 0,-1 2 0,-1 1 0,0 1 0,0 0 0,-1-1 0,-1 0 0,0-1 0,1 0 0,0-1 0,0-2 0,1 0 0,-1 0 0,0-1 0,0 1 0,0-1 0,1 0 0,-1 0 0,1 0 0,0 0 0,0-1 0,1-2 0,0 0 0,2-1 0,0-2 0,3-2 0,2-2 0,3-2 0,1-2 0,1-1 0,-2 0 0,-1 0 0,-3 2 0,-2 0 0,-1 3 0,-1-1 0,0 2 0,0 0 0,0 1 0,0 1 0,0 1 0,0 0 0,0-1 0,0 1 0,0-2 0,0 2 0,0 0 0,0 0 0,0 0 0,0 0 0,0-1 0,0-1 0,0 0 0,0-1 0,0-2 0,1-3 0,0-3 0,1-4 0,0 0 0,0 1 0,-1 3 0,0 4 0,0 5 0,1 2 0,-1 2 0,1 0 0,-1 1 0,0 1 0,0 1 0,0 0 0,0 1 0,-1-1 0,0 0 0,1 0 0,-1 0 0,1 0 0,-1 2 0,1 1 0,0 1 0,1 1 0,1 0 0,0 0 0,1 0 0,-1-2 0,0 0 0,0 0 0,0-1 0,-1 0 0,-1 0 0,1-1 0,-1 0 0,1 0 0,-1-1 0,0 1 0,1-1 0,0 0 0,0 1 0,1 1 0,0 0 0,1 2 0,1 1 0,0 0 0,0 0 0,-1-2 0,-1-1 0,0-1 0,-2 1 0,-1-3 0,-2 0 0,-2-2 0,-3 0 0,-1-1 0,-1 0 0,1-1 0,2 0 0,1 0 0,1 2 0,0 0 0,0 0 0,0 0 0,0 1 0,1 2 0,0 0 0,0 1 0,-1 0 0,0 1 0,-1 0 0,-1 1 0,-1 1 0,0 0 0,-1 1 0,-1-1 0,0 1 0,0-1 0,0 0 0,0 0 0,0-1 0,2 0 0,1-1 0,3-4 0,1 0 0,3-4 0,3-4 0,5-2 0,1-3 0,0 1 0,-2 1 0,-3 1 0,-1 2 0,-1 1 0,1 1 0,-1 1 0,1 0 0,0 0 0,2-2 0,0-1 0,0-1 0,-1 1 0,-1 1 0,-1 1 0,-1 1 0,0 1 0,0-1 0,-1 1 0,0 1 0,-1 1 0,0 0 0,0 1 0,0 3 0,0 3 0,0 7 0,-1 2 0,-1 6 0,-4 5 0,-5 3 0,-4 3 0,-3-2 0,0-3 0,1-6 0,3-6 0,4-6 0,3-5 0,3-2 0,2-2 0,1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1T15:00:46.071"/>
    </inkml:context>
    <inkml:brush xml:id="br0">
      <inkml:brushProperty name="width" value="0.035" units="cm"/>
      <inkml:brushProperty name="height" value="0.035" units="cm"/>
      <inkml:brushProperty name="color" value="#0000CE"/>
    </inkml:brush>
  </inkml:definitions>
  <inkml:trace contextRef="#ctx0" brushRef="#br0">303 0 24575,'-2'0'0,"0"1"0,0 0 0,-1 1 0,1 2 0,-1 0 0,1 0 0,0 0 0,0 1 0,0-2 0,0 1 0,-1 0 0,1 0 0,0 0 0,-1-1 0,1 0 0,0 0 0,0 0 0,0 1 0,0-2 0,0 1 0,1-1 0,0 1 0,-1-1 0,1 0 0,-1 0 0,1 1 0,0-1 0,-1 1 0,0-1 0,0 1 0,1-1 0,-1 1 0,0 0 0,0 0 0,1 0 0,-1-1 0,1 0 0,-1 1 0,2-1 0,-1 1 0,1 0 0,0 0 0,-1-1 0,1 0 0,0 1 0,-1 0 0,1 0 0,-1 0 0,1 0 0,0 1 0,0 0 0,0 1 0,-1-1 0,1 1 0,-1 0 0,1 0 0,0-1 0,-1-1 0,0 0 0,1 0 0,-1 1 0,1-1 0,0 0 0,0 0 0,-1 1 0,1-2 0,0 1 0,0-2 0,-1 1 0,1 0 0,0 0 0,-1 0 0,1 0 0,0-1 0,0 1 0,0 0 0,0 0 0,0 1 0,0-1 0,0 0 0,0 0 0,0 0 0,0 0 0,-1 0 0,1 1 0,0 0 0,0-1 0,0 2 0,0-2 0,0 1 0,0-1 0,0 1 0,0 1 0,0-1 0,0 1 0,0-1 0,0 1 0,0-1 0,0 0 0,0 0 0,0 0 0,0 0 0,0 1 0,0-1 0,0 0 0,1 0 0,-1 0 0,1 0 0,0 0 0,0 0 0,0-1 0,-1 2 0,1-2 0,0 1 0,-1-1 0,0 1 0,1-1 0,-1 0 0,1 0 0,0 1 0,-1-1 0,1 1 0,0-1 0,0 1 0,0-1 0,0 1 0,0 0 0,0-1 0,0 1 0,1 0 0,0 0 0,-1 1 0,1 0 0,0 0 0,-1 0 0,1-1 0,0 1 0,-1 0 0,1-1 0,0 1 0,-1-1 0,1 0 0,-1 0 0,1-1 0,-1 0 0,0 1 0,0-2 0,0 2 0,0-2 0,0 1 0,1 0 0,-1 0 0,0-1 0,1 1 0,0 0 0,0 0 0,0 1 0,1-1 0,0 1 0,-1-1 0,1 2 0,-1-3 0,1 2 0,-1-1 0,0 0 0,0 0 0,0 0 0,0 0 0,0 1 0,0-2 0,1 2 0,-2-3 0,2 2 0,-2 0 0,2 0 0,0 0 0,-1 0 0,1 1 0,0 0 0,0 0 0,-1-1 0,1 1 0,0-1 0,-1 0 0,1 1 0,-1-1 0,0 0 0,1 0 0,-1 0 0,-1 0 0,1-1 0,0 1 0,-1-1 0,2 0 0,-2 0 0,1 0 0,-1 0 0,1 0 0,0 0 0,-1 0 0,1 0 0,-1-1 0,0 1 0,1 0 0,0 0 0,-1 0 0,2 0 0,-2 0 0,0 0 0,1-1 0,-1 1 0,1 0 0,0 0 0,0 0 0,0 0 0,1 0 0,-2-1 0,2 1 0,-2-1 0,1 0 0,0 1 0,-1-1 0,1 0 0,-1 0 0,1 0 0,0 0 0,-1 1 0,1 0 0,-1-1 0,0 1 0,0-1 0,0 1 0,0-1 0,-1 0 0,1 1 0,0-1 0,-1 1 0,1-1 0,-1 0 0,1 1 0,0 0 0,0 0 0,0-1 0,0 1 0,0-1 0,0 0 0,0 0 0,-1 0 0,1 0 0,0 0 0,0 0 0,0 0 0,0 0 0,1 0 0,-1 0 0,0 0 0,0 1 0,0-1 0,0 0 0,0 0 0,0 0 0,0 0 0,-1 0 0,1 1 0,0-1 0,0 1 0,-1-1 0,1 0 0,0 1 0,-1 0 0,0 0 0,0 0 0,0-1 0,0 1 0,-1 0 0,0-1 0,0 0 0,-2 0 0,0 0 0,1 0 0,-1 0 0,0 0 0,2 0 0,-1 0 0,1 0 0,0-1 0,0 1 0,0 0 0,1 0 0,-1 0 0,0 0 0,1 0 0,-1 0 0,0-1 0,0 1 0,0-1 0,0 1 0,0 0 0,0-1 0,0 1 0,0 0 0,0 0 0,0 0 0,-1 0 0,1 0 0,-1-1 0,1 1 0,0-1 0,0 1 0,-1 0 0,1-1 0,-1 1 0,1-1 0,-1 1 0,1-1 0,0 1 0,0 0 0,0 0 0,0 0 0,0 0 0,0 0 0,-1 0 0,1 0 0,-1 0 0,1 0 0,0 0 0,-1 0 0,1 0 0,-1 0 0,1 0 0,0 0 0,-1 0 0,0 0 0,0 0 0,0 0 0,0 0 0,0 0 0,0 0 0,0 0 0,-1 0 0,1 0 0,0 0 0,0 0 0,0 0 0,-1 0 0,1 0 0,0 0 0,0 0 0,0 0 0,0 0 0,0 0 0,1 0 0,-1 0 0,1 0 0,0 0 0,-1 0 0,1 0 0,-1 0 0,1 0 0,-1 0 0,1 0 0,-1 0 0,1 0 0,-1 0 0,1 0 0,0 0 0,-1 0 0,1 0 0,0 0 0,-1 0 0,0 0 0,1 0 0,-1 0 0,0 0 0,1 0 0,-1 0 0,1 0 0,-1 0 0,1 0 0,-1 0 0,1 0 0,-1 0 0,-1 0 0,1 0 0,0 0 0,0 0 0,-1 0 0,1 0 0,0 0 0,0 0 0,-1 0 0,1 0 0,0 0 0,-1 0 0,1 0 0,-1 0 0,1 0 0,-1 0 0,1 0 0,-1 0 0,1 0 0,1 0 0,-2 0 0,2 0 0,-1 0 0,-1 0 0,2 0 0,-1 0 0,0 0 0,0 0 0,0 0 0,1 0 0,-1 0 0,0 0 0,0 0 0,1 0 0,-1 0 0,0 0 0,0 0 0,0 0 0,0 0 0,0 0 0,0 0 0,0 0 0,0 0 0,0 0 0,0 0 0,1 0 0,-1 0 0,0 0 0,0 0 0,1 1 0,-1-1 0,1 1 0,0-1 0,-1 0 0,1 0 0,0 1 0,0-1 0,0 0 0,0 0 0,3 0 0,1 0 0,2 0 0,0 0 0,1 0 0,1 0 0,-1 0 0,0 0 0,-1 0 0,-1 0 0,0 0 0,0 1 0,-1-1 0,1 1 0,-1-1 0,0 0 0,0 0 0,0 0 0,0 0 0,-1 0 0,1 0 0,0 0 0,0 0 0,1 0 0,-2 0 0,1 0 0,0 0 0,-1 0 0,1 0 0,0 0 0,-1 0 0,1 0 0,0 0 0,0 0 0,0 0 0,0 0 0,-1 0 0,1 0 0,1 0 0,-1 1 0,0-1 0,0 1 0,0-1 0,0 1 0,1-1 0,0 0 0,0 0 0,1 0 0,-1 0 0,-1 0 0,0 0 0,0 0 0,0 0 0,0 0 0,-1 0 0,-2 0 0,-3 0 0,-1 0 0,-5-1 0,0 1 0,-1-2 0,0 1 0,1-1 0,1 0 0,1 0 0,1 1 0,0 0 0,0 0 0,0 1 0,-1-1 0,1 1 0,0 0 0,1-1 0,1 1 0,0-1 0,0-1 0,0 1 0,0-1 0,0-1 0,-1 0 0,-1 0 0,1 0 0,-1 1 0,1 0 0,1 0 0,0 1 0,1 0 0,0 1 0,2-1 0,1 1 0,5 0 0,4-1 0,6 1 0,2 1 0,-2 1 0,-2-1 0,-3 0 0,-3 0 0,-2-1 0,-1 0 0,-1 0 0,0 0 0,-1 0 0,0 0 0,-1 0 0,0 0 0,1 0 0,-1 0 0,0 0 0,0-1 0,-2 1 0,-3-2 0,-3 0 0,-3-1 0,-1 0 0,1 1 0,-1 0 0,2 1 0,-1 0 0,1 1 0,0-1 0,0 0 0,1 0 0,2-1 0,1 0 0,1 0 0,1 1 0,2-1 0,0 1 0,1 0 0,1 1 0,2-1 0,3 1 0,3 0 0,2 0 0,1 0 0,-1 1 0,-1-1 0,-1 0 0,-2 1 0,-2-1 0,-2 0 0,-1 0 0,0-1 0,-3 1 0,0-1 0,-5 0 0,-2 0 0,-3 0 0,0 0 0,2 0 0,0 1 0,1 0 0,1 0 0,0 0 0,0 0 0,0-1 0,0 0 0,2-1 0,0-1 0,3 1 0,0 0 0,1 0 0,0 0 0,2 2 0,1-1 0,2 0 0,4 1 0,2 0 0,1 0 0,0 0 0,-1 0 0,-2 0 0,0 0 0,-1 0 0,-1 0 0,1 0 0,-2 0 0,0 0 0,0 0 0,-1 0 0,1 0 0,-1 0 0,-2-1 0,-1 0 0,-1 0 0,0 0 0,0 0 0,0 0 0,-1-1 0,-3 1 0,-4-1 0,-3 1 0,-2-1 0,-1 1 0,1 1 0,1-1 0,1 1 0,1 0 0,1-1 0,0 0 0,3-1 0,1 0 0,2 0 0,1 1 0,2 0 0,0 0 0,0 0 0,2 0 0,3 1 0,2-1 0,2 1 0,1 0 0,0 0 0,-2 0 0,0 0 0,0 0 0,1 0 0,-1 0 0,-1 0 0,-1 0 0,-3 0 0,-1 0 0,-5-1 0,-2 0 0,-7-1 0,-2 1 0,0 0 0,1 0 0,6 1 0,0-1 0,2 0 0,-1-1 0,1 0 0,1 0 0,0 0 0,1 1 0,0 0 0,2 0 0,0 0 0,1 0 0,0 1 0,2-1 0,2 1 0,4-1 0,1 1 0,0-1 0,-2 0 0,-2 0 0,-1 0 0,-1-1 0,0 1 0,-1 1 0,0-1 0,0 1 0,-2 0 0,1 0 0,-3 0 0,0 0 0,-2 0 0,1 0 0,2-1 0,6 3 0,-1 0 0,5 1 0,-4 0 0,-1-2 0,-3 0 0,1-1 0,-4-2 0,-1 0 0,-2-2 0,-1 2 0,-1 0 0,0 0 0,-2 1 0,2 1 0,0 0 0,0 0 0,2 0 0,0 1 0,1-1 0,0 0 0,0 1 0,3-2 0,0 1 0,1-2 0,0 1 0,1-1 0,3 2 0,3 0 0,4 0 0,1 0 0,-2 1 0,-2-1 0,-2 0 0,-2 0 0,-1 0 0,1 0 0,-1 0 0,0 0 0,0 0 0,-1-1 0,0 0 0,-2 0 0,1-1 0,-1 1 0,0 0 0,-2 0 0,-2 0 0,-3 0 0,-1 0 0,-1-1 0,0 2 0,1-1 0,2 0 0,0 1 0,1 0 0,0-1 0,1 1 0,2-1 0,0 0 0,2-1 0,-1 1 0,1 0 0,0 0 0,0 0 0,0 0 0,0-1 0,2 1 0,4 0 0,2 0 0,1 1 0,0-1 0,-3 1 0,-1 0 0,-1 0 0,-1 0 0,-1 0 0,-1-1 0,-1 0 0,0-1 0,-2 1 0,-2 0 0,-3 0 0,-2 1 0,-1 1 0,-1 1 0,2 0 0,2 1 0,1-1 0,1 0 0,0 0 0,1-1 0,-1 0 0,5-1 0,2-2 0,5 0 0,3-2 0,0 1 0,1 0 0,-2-1 0,-2 1 0,-2-1 0,-1 1 0,-1-1 0,-1 1 0,-1 1 0,0-1 0,-1 2 0,0 0 0,0 0 0,-1 1 0,0 0 0,-3 0 0,0 0 0,-2 2 0,-2-1 0,0 2 0,-1-2 0,1 1 0,0 0 0,1 0 0,1 1 0,1 0 0,2-1 0,1 0 0,0 0 0,2-1 0,4-2 0,4-2 0,4-1 0,1-1 0,-2 0 0,-1 0 0,-4 1 0,-1-1 0,-2 3 0,0-1 0,-3 2 0,1-1 0,0 0 0,-1 1 0,1-1 0,0 1 0,0-1 0,-1 2 0,-2-1 0,-3 1 0,-2 1 0,-2 1 0,0 2 0,1 0 0,1 0 0,2 1 0,0-2 0,0 1 0,0-1 0,1 0 0,2-1 0,0-2 0,2-1 0,0-2 0,0-2 0,2-1 0,4 1 0,2-1 0,3 1 0,-1 0 0,0 1 0,-2-1 0,-2 0 0,-2 0 0,0 0 0,-1 0 0,0 0 0,-2 1 0,0 2 0,-3 2 0,-1 3 0,-2 0 0,0 1 0,-2 0 0,0 1 0,-1 0 0,1 0 0,1 0 0,1 0 0,2 0 0,1-2 0,2 0 0,-1-1 0,1 0 0,1-1 0,-1 0 0,2-1 0,0 0 0,1-1 0,2-4 0,1-2 0,0-3 0,1-2 0,-2 1 0,0 0 0,-2 0 0,-1 1 0,0 1 0,-1 1 0,1-1 0,1 1 0,-1 0 0,1 2 0,-2 2 0,0 2 0,0 0 0,0 2 0,0 0 0,0 1 0,0 2 0,2 4 0,-1 3 0,-1 1 0,0 0 0,0-2 0,-1-2 0,0-2 0,0-1 0,0 0 0,0-1 0,0 0 0,0 0 0,0-2 0,0 1 0,0 0 0,0 1 0,0 0 0,0 0 0,0 0 0,0-1 0,0 0 0,0 0 0,0 0 0,0-1 0,0 1 0,0-1 0,0 0 0,0 0 0,0 0 0,0 0 0,0 1 0,0 0 0,0 0 0,0-1 0,0 1 0,0 1 0,0 0 0,0-1 0,0 1 0,0-3 0,-1-2 0,1-6 0,-1-4 0,-1-3 0,1-1 0,-1 1 0,1 2 0,1 0 0,0 2 0,0 1 0,0 1 0,1 1 0,0 1 0,0 1 0,-1 2 0,0 1 0,0 1 0,0 0 0,0-1 0,0 1 0,0-1 0,0 0 0,0-1 0,0-1 0,1 0 0,-1-1 0,1 1 0,0 0 0,0-1 0,-1 1 0,1 0 0,0 0 0,0 0 0,0 0 0,0 1 0,0-1 0,0 2 0,0 0 0,0 2 0,0 0 0,1 1 0,1-1 0,-2 0 0,1-1 0,-1 1 0,1-1 0,-1 0 0,0 0 0,0 0 0,0 0 0,0 0 0,0 1 0,0-1 0,0 0 0,1 1 0,-1-1 0,1 0 0,0 0 0,0 0 0,-1 1 0,2-1 0,-2 2 0,0-1 0,0 1 0,-1-1 0,1 1 0,-1-1 0,0 1 0,0-1 0,0 0 0,0-1 0,0 1 0,0 1 0,0-1 0,-1 1 0,0 0 0,-1 0 0,0 0 0,-1 2 0,-1-1 0,0 2 0,1 0 0,-1 1 0,0 2 0,-1 2 0,1 0 0,-1-1 0,2-2 0,0 0 0,0-1 0,1-1 0,-1 0 0,0 0 0,1 0 0,-2 0 0,1 0 0,-1 0 0,-1 1 0,-1 1 0,0 0 0,-1-1 0,0 1 0,-1-1 0,0 1 0,0-1 0,1 0 0,-1 0 0,2 0 0,-1 0 0,2 0 0,0 0 0,0 0 0,0 0 0,0 0 0,0-1 0,1 1 0,0 0 0,1 0 0,1 0 0,-1-1 0,1 1 0,-1-1 0,1 0 0,0 0 0,0-1 0,0 0 0,1-2 0,1 1 0,-1 0 0,1 0 0,0 0 0,-1 1 0,0 1 0,-1 0 0,0 0 0,0 1 0,0-1 0,0 1 0,1 0 0,1 1 0,-1-1 0,1 1 0,1-2 0,0-3 0,4-5 0,3-3 0,4-3 0,2-2 0,1-1 0,0 2 0,-2 2 0,-2 3 0,-3 3 0,-3 2 0,-1 1 0,-3 1 0,-1 1 0,-2 3 0,-4 3 0,-2 4 0,-3 1 0,-1 0 0,0 0 0,1-1 0,1-2 0,3-2 0,1-2 0,2-1 0,2-4 0,0-4 0,5-6 0,4-5 0,3-5 0,3 0 0,0 1 0,-1 4 0,-2 3 0,-1 3 0,-2 3 0,-1 2 0,-2 1 0,0 2 0,-3 1 0,0 2 0,-1 4 0,0 4 0,-1 6 0,-1 5 0,-1 3 0,-2 3 0,-1-1 0,2-5 0,0-5 0,2-9 0,1-10 0,1-8 0,1-7 0,0-1 0,1 2 0,0 3 0,2 2 0,-1 2 0,0 0 0,0 1 0,-2 4 0,1 3 0,-1 4 0,-1 4 0,0 6 0,-3 3 0,-1 2 0,-3-2 0,-1-2 0,1-4 0,3-2 0,1 0 0,2 0 0,0 1 0,0 1 0,0-2 0,1-3 0,0-4 0,1-5 0,2-5 0,1-2 0,0-2 0,1 2 0,-2 1 0,1 1 0,-1 0 0,-1 0 0,-1 2 0,1 1 0,-2 2 0,1 2 0,-1 0 0,0 4 0,0 6 0,0 6 0,-1 6 0,0 1 0,-1-3 0,1-5 0,-1-6 0,1-5 0,6-11 0,-1-2 0,5-9 0,-1 2 0,-1 0 0,0 1 0,0 1 0,0 2 0,-2 3 0,-1 3 0,-1 4 0,-1 1 0,0 3 0,0 1 0,-1 2 0,-1 5 0,1 4 0,-1 4 0,-1 2 0,0-1 0,-1-2 0,-2-2 0,0-3 0,-1-2 0,3-4 0,-1-2 0,2-1 0,0 0 0,-1 0 0,1 0 0,-1-2 0,0-2 0,-2-5 0,0-4 0,2-7 0,0-5 0,2-2 0,1 0 0,2 3 0,1 5 0,1 7 0,0 5 0,-3 6 0,0 6 0,-1 4 0,-1 3 0,0 2 0,-3-1 0,0-2 0,-2 0 0,-1-1 0,0 2 0,0 0 0,0 2 0,0 1 0,0 0 0,-2 0 0,1-1 0,1-2 0,1-4 0,2-2 0,0-1 0,1-2 0,1 1 0,0-1 0,0-2 0,-1 0 0,1-1 0,0 0 0,0 0 0,-1 0 0,1 0 0,-1 0 0,0 0 0,-1 0 0,-1 0 0,0-2 0,0-1 0,-1 0 0,1-1 0,0 0 0,0-1 0,0-2 0,1-1 0,1-2 0,1-1 0,1-1 0,0 2 0,0 1 0,0 3 0,0 2 0,0-1 0,0 1 0,0 1 0,0 1 0,0 0 0,-1 2 0,0 0 0,-1 1 0,0 0 0,0 1 0,-1 0 0,1 1 0,0 0 0,0 0 0,0 0 0,0-1 0,0 0 0,1-1 0,0 1 0,0-1 0,1 0 0,-1 0 0,0 0 0,1-1 0,-1-1 0,1-1 0,0 0 0,0-1 0,1 0 0,1 0 0,1 0 0,1 1 0,0 0 0,-1 0 0,0 1 0,0 0 0,1 1 0,-1-1 0,-1 0 0,1 0 0,-1 0 0,0 0 0,-1 0 0,1 0 0,0 0 0,0 0 0,-1 1 0,1-1 0,0 1 0,0-1 0,0 1 0,0-1 0,0 0 0,-1 0 0,1 0 0,-1 0 0,0 0 0,0 0 0,0 0 0,0 0 0,0 1 0,1-1 0,-1 0 0,1 0 0,0-1 0,0 2 0,1-3 0,-2 2 0,2 0 0,-1 0 0,1-1 0,0 0 0,0 0 0,0 0 0,-1 0 0,1 0 0,0 0 0,0 0 0,0 0 0,-1 0 0,0 0 0,1 0 0,0 0 0,-1 0 0,0 1 0,1-1 0,-1 1 0,0-1 0,1 0 0,0-1 0,-1 1 0,0 0 0,0 0 0,1 0 0,0-1 0,0 1 0,0-1 0,0 1 0,-1-1 0,1 1 0,-1 0 0,0-1 0,0 1 0,0-1 0,1 0 0,-1-1 0,1 1 0,0 0 0,0 0 0,-1 1 0,1 0 0,-1 0 0,2-1 0,-2 1 0,1 0 0,-1 0 0,0 1 0,0-1 0,1 0 0,-1 0 0,0 1 0,0-1 0,-1 1 0,1 1 0,0-1 0,-1 1 0,0 0 0,0 0 0,0 0 0,0 0 0,0 0 0,0-1 0,0 1 0,0 0 0,0-1 0,0 1 0,0 0 0,0 0 0,0 0 0,0-1 0,0 0 0,0 0 0,-1 1 0,0-1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1T15:00:46.083"/>
    </inkml:context>
    <inkml:brush xml:id="br0">
      <inkml:brushProperty name="width" value="0.035" units="cm"/>
      <inkml:brushProperty name="height" value="0.035" units="cm"/>
      <inkml:brushProperty name="color" value="#0000CE"/>
    </inkml:brush>
  </inkml:definitions>
  <inkml:trace contextRef="#ctx0" brushRef="#br0">89 0 24575,'0'5'0,"0"0"0,-2 1 0,0 1 0,-2 0 0,0 1 0,0 0 0,-1 1 0,0 0 0,0-1 0,1 0 0,0-1 0,0-1 0,0 0 0,0-1 0,1 0 0,-1 0 0,1-1 0,0 1 0,0-1 0,0 0 0,1-1 0,0 0 0,0 0 0,1 1 0,0-1 0,0 0 0,0-1 0,0 1 0,0 0 0,0 0 0,0 1 0,0 1 0,1-1 0,-1 0 0,0 1 0,0-1 0,1 1 0,0 0 0,0 0 0,0 0 0,0 1 0,0 0 0,0-1 0,0 1 0,0-1 0,0 0 0,0-1 0,0 1 0,0-1 0,0 1 0,0-1 0,0 1 0,1-1 0,0 0 0,0 0 0,0 0 0,0 1 0,0-1 0,1 0 0,-1 0 0,0 0 0,0 1 0,1-1 0,0 0 0,0 0 0,1 1 0,-1-1 0,1 1 0,-1 0 0,1 0 0,-1 0 0,1-1 0,-1 0 0,0 0 0,0-1 0,0 0 0,0 0 0,0 0 0,0 0 0,0 1 0,0-1 0,0 0 0,0 0 0,0 0 0,1 0 0,-1 0 0,1 1 0,0 0 0,0 0 0,0 1 0,0 0 0,0-1 0,0 1 0,0-1 0,-1 0 0,1 0 0,0 0 0,-1 0 0,1-1 0,-1 0 0,0 0 0,0 0 0,0 0 0,0 0 0,-1-1 0,1 0 0,0-1 0,-1 1 0,1 0 0,-1 0 0,1 0 0,1 0 0,-1 0 0,0-1 0,0 2 0,-1-2 0,1 0 0,0 1 0,0-1 0,0 0 0,0 1 0,0-1 0,-1 0 0,1 0 0,-1 0 0,1 0 0,-1 0 0,0 0 0,1-1 0,-1 1 0,0 0 0,1 0 0,-1 0 0,1 0 0,-1 0 0,1 0 0,0 0 0,0 1 0,-1-1 0,1 0 0,-1-1 0,1 2 0,-1-2 0,1 1 0,-1 0 0,0 0 0,0 0 0,1 0 0,-2 0 0,1-1 0,0 1 0,0-1 0,-1 1 0,1-1 0,0 1 0,-1-1 0,1 0 0,0 1 0,0-1 0,0 0 0,0 1 0,-1-1 0,1 0 0,0 0 0,0 1 0,-1-1 0,1 0 0,0 1 0,1-1 0,1 0 0,0 0 0,-1 0 0,0 0 0,-1 0 0,0 0 0,-1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1T15:00:46.084"/>
    </inkml:context>
    <inkml:brush xml:id="br0">
      <inkml:brushProperty name="width" value="0.035" units="cm"/>
      <inkml:brushProperty name="height" value="0.035" units="cm"/>
      <inkml:brushProperty name="color" value="#0000CE"/>
    </inkml:brush>
  </inkml:definitions>
  <inkml:trace contextRef="#ctx0" brushRef="#br0">49 0 24575,'-1'5'0,"1"1"0,0 0 0,-1 2 0,0-1 0,-1 0 0,0-1 0,0-1 0,0 0 0,1-1 0,-1 0 0,1-1 0,0 0 0,0 0 0,0 0 0,0 0 0,0-1 0,1 0 0,-1 0 0,1 0 0,-1 0 0,0 1 0,0-1 0,0 1 0,-1 0 0,1 1 0,-1 0 0,0 1 0,-1 0 0,0 1 0,1-1 0,-1 0 0,0 0 0,2-2 0,-1 0 0,2-3 0,0-3 0,1 1 0,0-2 0,0 2 0,0 0 0,-1 2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1T15:00:46.085"/>
    </inkml:context>
    <inkml:brush xml:id="br0">
      <inkml:brushProperty name="width" value="0.035" units="cm"/>
      <inkml:brushProperty name="height" value="0.035" units="cm"/>
      <inkml:brushProperty name="color" value="#0000CE"/>
    </inkml:brush>
  </inkml:definitions>
  <inkml:trace contextRef="#ctx0" brushRef="#br0">268 0 24575,'-6'0'0,"0"1"0,-1 0 0,-1 1 0,0 2 0,0 0 0,1 1 0,0-1 0,2 1 0,2-3 0,1 1 0,0-2 0,0 1 0,0 0 0,0 0 0,0-1 0,0 0 0,-1 1 0,0 0 0,1 0 0,-2 0 0,2 0 0,-2 0 0,0-1 0,0 1 0,1 0 0,-1 0 0,-1 1 0,0-1 0,1 0 0,-1 0 0,1 0 0,0 1 0,-1-1 0,1 1 0,1 0 0,-1-1 0,1 1 0,0-1 0,0 0 0,0 0 0,0 0 0,1 0 0,-1 1 0,0-1 0,0 1 0,1-1 0,0 1 0,0-1 0,0 1 0,0 0 0,-1-1 0,0 1 0,1-2 0,-1 2 0,2-1 0,-1 0 0,0 0 0,0-1 0,0 0 0,0 1 0,-1-1 0,0 0 0,-1 0 0,2 1 0,-1 0 0,1 1 0,0-1 0,0 0 0,0-1 0,-1 1 0,1 0 0,-1-1 0,0 1 0,0 0 0,0 0 0,1 0 0,0 0 0,0-1 0,0 2 0,0-2 0,0 2 0,1-1 0,0-1 0,0-2 0,1-1 0,2-3 0,1 0 0,3-1 0,1-1 0,1 1 0,-2 2 0,-2 2 0,0-1 0,-1 1 0,-1-1 0,1 0 0,-1 0 0,0 0 0,-1 0 0,1 1 0,0 1 0,0 0 0,0 1 0,1 0 0,1 0 0,0-1 0,1 1 0,-1-2 0,0 0 0,0-1 0,-1 1 0,1 1 0,-2 1 0,0 0 0,0 0 0,1 2 0,-1 2 0,1 4 0,0 1 0,1 3 0,-1 0 0,1 2 0,-1 0 0,0-1 0,-1-2 0,-1-2 0,0-3 0,0 0 0,1-2 0,-1 0 0,2 1 0,-1 1 0,1 0 0,-1 0 0,0-1 0,0 0 0,0-2 0,-1 1 0,-1-2 0,1 0 0,-1 0 0,1 0 0,0-1 0,0 0 0,0 1 0,0 1 0,1-1 0,-1 1 0,1 0 0,-1 0 0,0 0 0,-1-1 0,0-1 0,0 0 0,0-1 0,0 1 0,1-1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1T15:00:46.072"/>
    </inkml:context>
    <inkml:brush xml:id="br0">
      <inkml:brushProperty name="width" value="0.035" units="cm"/>
      <inkml:brushProperty name="height" value="0.035" units="cm"/>
      <inkml:brushProperty name="color" value="#0000CE"/>
    </inkml:brush>
  </inkml:definitions>
  <inkml:trace contextRef="#ctx0" brushRef="#br0">0 155 24575,'4'0'0,"0"0"0,-2-1 0,1 1 0,-1-1 0,0 1 0,0-1 0,1 0 0,-1 0 0,1 1 0,-1-1 0,1 1 0,-1-1 0,1 0 0,-1 0 0,1 0 0,-1-1 0,0 1 0,1 0 0,-1 0 0,0 0 0,-1-1 0,1 1 0,-1 0 0,1 0 0,0 0 0,0 1 0,0-1 0,0 0 0,0 1 0,0-1 0,-1 0 0,1 1 0,0-1 0,-1 1 0,2-1 0,-1 1 0,1-1 0,0 1 0,0-1 0,0 0 0,0 1 0,0-1 0,0 0 0,1-1 0,1 1 0,0 0 0,0-1 0,0 1 0,0 0 0,0 0 0,0-1 0,0 1 0,-1 0 0,1 0 0,-1-1 0,-1 1 0,1 0 0,0 0 0,0-1 0,0 1 0,0 0 0,-1 1 0,1-1 0,1 0 0,-1 1 0,0-1 0,0 0 0,0 0 0,-1 0 0,1-1 0,-1 1 0,1 0 0,0 0 0,0 0 0,-1-1 0,1 1 0,1 0 0,-1 0 0,0 0 0,0 0 0,1 0 0,-1 0 0,0 0 0,0 0 0,-1 0 0,0-1 0,1 1 0,-2 0 0,1 0 0,0 0 0,0 0 0,0 0 0,0 0 0,1 0 0,0 0 0,1 0 0,0 0 0,0 0 0,1 0 0,0 1 0,0-2 0,0 1 0,-1 0 0,1 0 0,-1 0 0,1 0 0,-1 0 0,0 0 0,0 1 0,0-1 0,0 1 0,0 0 0,1-1 0,-1 1 0,1-1 0,-1 0 0,0 0 0,0 0 0,0 0 0,0 0 0,0-1 0,0 2 0,0-1 0,0 0 0,1 0 0,-1-1 0,0 1 0,1 0 0,0-1 0,-1 1 0,0-1 0,0 1 0,0-1 0,-1 1 0,0 1 0,0-1 0,0 0 0,-1 0 0,1 0 0,-1 0 0,1 0 0,0 0 0,0 0 0,-1 0 0,1 1 0,1 0 0,-1 0 0,0 0 0,0-1 0,0 1 0,0 0 0,0-1 0,1 1 0,0 0 0,0 0 0,1 0 0,-2 0 0,0 0 0,1 0 0,0 0 0,-1 0 0,0 0 0,1 0 0,-1 0 0,0 0 0,0 0 0,0 0 0,0-1 0,-1 0 0,1 1 0,0-1 0,-1 0 0,0 1 0,1-1 0,0 1 0,-1-1 0,1 1 0,-1 0 0,2 0 0,-1 0 0,1 0 0,0 0 0,0 0 0,0 0 0,0 0 0,-1 0 0,0 0 0,0 0 0,0 0 0,0 0 0,-1 0 0,1 0 0,0-1 0,0 1 0,0-1 0,0 1 0,-1-1 0,0 0 0,0 1 0,1-1 0,-1 1 0,0-1 0,0 1 0,1 0 0,0-1 0,0 1 0,1-1 0,0 1 0,0 0 0,0 0 0,0 0 0,0 0 0,-1 0 0,1 0 0,-1 0 0,-1 0 0,1 0 0,-1 0 0,1 0 0,-1 0 0,1 0 0,-1 0 0,0 0 0,0 0 0,0 0 0,0 0 0,1 0 0,-1 0 0,0 0 0,0 0 0,0 0 0,0 0 0,0 0 0,0 0 0,0 0 0,0 0 0,1 0 0,-1 0 0,0 0 0,1 0 0,1 0 0,0 0 0,0 0 0,0 0 0,0 0 0,1 0 0,-1 0 0,0 0 0,-1 0 0,0 0 0,0 0 0,0 0 0,0 0 0,0 0 0,0 0 0,0 0 0,-1 0 0,1 1 0,0-1 0,-1 1 0,1-1 0,0 1 0,1 0 0,-1-1 0,-1 1 0,1 0 0,0 0 0,0 1 0,1 0 0,-1 0 0,1-1 0,0 0 0,-1 0 0,1 0 0,-1 0 0,0 0 0,-1 1 0,1-1 0,-1 0 0,1 0 0,-1 0 0,0 0 0,0 0 0,1 1 0,-1-1 0,1 1 0,-1 0 0,0-1 0,1 0 0,-1 0 0,-1 0 0,1 0 0,0 0 0,-1 0 0,1-1 0,0 1 0,-1 0 0,0-1 0,0 0 0,0 1 0,1 0 0,-1 0 0,1 0 0,0 0 0,0-1 0,1 1 0,-1-1 0,0 1 0,0 0 0,0 0 0,1 0 0,0 0 0,1 0 0,-1 0 0,0 0 0,1 1 0,-1 0 0,0 0 0,1 0 0,-2 0 0,1-1 0,0 1 0,0 0 0,-1-1 0,1 1 0,-1 0 0,0-1 0,1 0 0,-2 0 0,1 0 0,-1 0 0,1 0 0,-1 0 0,0 0 0,1 0 0,-1 0 0,0 0 0,0 0 0,1 0 0,0 0 0,0 0 0,0 1 0,0-1 0,1 1 0,-1 0 0,0-1 0,0 1 0,0-1 0,0 1 0,0 0 0,0-1 0,0 1 0,1-1 0,-1 0 0,0 0 0,0 0 0,-1-1 0,1 1 0,-1 0 0,0 0 0,0 0 0,-1-1 0,1 1 0,-1 0 0,1-1 0,-1 1 0,1 0 0,-1-1 0,0 1 0,0 0 0,1 0 0,-1-1 0,0 1 0,0-1 0,0 1 0,0-1 0,-1 1 0,1 0 0,0 0 0,-1 0 0,1 0 0,-1 0 0,1 0 0,0-1 0,-1 1 0,1 0 0,0-1 0,-1 1 0,1-1 0,0 1 0,-1 0 0,1-1 0,-1 1 0,1-1 0,-1 1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1T15:00:46.073"/>
    </inkml:context>
    <inkml:brush xml:id="br0">
      <inkml:brushProperty name="width" value="0.035" units="cm"/>
      <inkml:brushProperty name="height" value="0.035" units="cm"/>
      <inkml:brushProperty name="color" value="#0000CE"/>
    </inkml:brush>
  </inkml:definitions>
  <inkml:trace contextRef="#ctx0" brushRef="#br0">500 49 24575,'-8'0'0,"-1"0"0,-3 0 0,-1 0 0,0 2 0,2 0 0,3-1 0,5 0 0,2-1 0,6-2 0,6-2 0,4-1 0,2-1 0,1 0 0,0-1 0,0-1 0,-1 0 0,-4 2 0,-4 3 0,-5 3 0,-2 3 0,-5 4 0,-4 4 0,-5 1 0,-3-1 0,2-3 0,0-2 0,3-1 0,3-1 0,0-1 0,3 0 0,3-2 0,1 0 0,4-4 0,4 0 0,3-2 0,1 0 0,-1 2 0,-3 1 0,-2 2 0,-5 0 0,-6 1 0,-6 0 0,-3 1 0,0 0 0,3-1 0,5 0 0,4-1 0,9-1 0,9-3 0,9 0 0,5-2 0,1 2 0,-5 1 0,-8 2 0,-6 0 0,-8 1 0,-5 2 0,-6 2 0,-3 2 0,-2 1 0,2-1 0,4-3 0,3-1 0,4-1 0,3-2 0,2 0 0,2 0 0,-1-1 0,-1 0 0,-1-1 0,-2 0 0,-2 1 0,-3 1 0,-6 1 0,-5 0 0,-4 0 0,0 0 0,3 0 0,5 0 0,3 0 0,4-1 0,2 0 0,2-1 0,2 1 0,-2 0 0,-2 1 0,-6 0 0,-2 1 0,-1 1 0,2 2 0,2 0 0,4-1 0,5 0 0,5-3 0,5 0 0,3 0 0,-3 0 0,-4 0 0,-4 1 0,-4 0 0,-3 2 0,-4 1 0,-1 0 0,0-2 0,3 0 0,3-2 0,2 0 0,2 0 0,-2 0 0,-1 0 0,-4 0 0,-2 0 0,-2 0 0,0 0 0,0 0 0,0 0 0,0 0 0,1 0 0,1 0 0,0 0 0,0 1 0,1 0 0,-1 1 0,0 0 0,0-1 0,0 1 0,0-1 0,1 1 0,0-1 0,0 0 0,1 1 0,-1 0 0,1 0 0,0-1 0,0 1 0,0 0 0,0-1 0,0 0 0,0 0 0,0 0 0,0 0 0,0 0 0,1 0 0,-1 0 0,1 0 0,0-1 0,0 1 0,0-1 0,-1 1 0,1 0 0,-1 0 0,1-1 0,-1 1 0,0 0 0,0-1 0,1 0 0,0 0 0,-1 0 0,1 1 0,-1-1 0,1 0 0,-1 0 0,1 0 0,-1 0 0,0 0 0,1 0 0,-1 1 0,1-1 0,-1 1 0,0 0 0,0-1 0,0 1 0,0 0 0,-1 1 0,1-1 0,-1 0 0,0 0 0,0 1 0,0-1 0,0 0 0,0 0 0,0 0 0,0 1 0,0-1 0,0-1 0,0 1 0,0 0 0,-1 0 0,1-1 0,0 1 0,0 0 0,-1-1 0,0 0 0,0 1 0,0-1 0,0 0 0,0 0 0,0 0 0,0 1 0,-1 0 0,1 1 0,-1-1 0,1 0 0,-1 0 0,1 0 0,1 0 0,-1 0 0,1 0 0,0 1 0,0-1 0,0 1 0,0-1 0,0 1 0,1 0 0,-1-1 0,1 0 0,-1 1 0,0-1 0,1 0 0,-1 0 0,0 0 0,-1 0 0,1 0 0,0 0 0,0 0 0,1 1 0,-1-1 0,0 0 0,0 0 0,0 0 0,0 0 0,0 0 0,-1 1 0,0-1 0,0 1 0,0-1 0,1 1 0,0-1 0,0 0 0,1 0 0,-1 0 0,2 1 0,-1-1 0,0 1 0,1-1 0,0 0 0,1 0 0,0 0 0,-1 1 0,1-1 0,0 0 0,0 0 0,0 1 0,0-2 0,0 1 0,0 1 0,0-1 0,0 0 0,0 0 0,0 0 0,-1 0 0,1 0 0,0 0 0,-1 0 0,1 0 0,-1 0 0,0-1 0,1 2 0,-1-2 0,1 1 0,0-1 0,-1 0 0,1 1 0,-1-1 0,1 1 0,0-1 0,-2 1 0,2 0 0,-2-1 0,2 1 0,-1-1 0,0 1 0,0-1 0,0 0 0,1 0 0,-1 0 0,1 0 0,0 0 0,1 0 0,-1 0 0,1-1 0,-1 1 0,1-1 0,0-1 0,0 1 0,0-1 0,1 1 0,0-1 0,1 1 0,1 0 0,0-1 0,0 1 0,-1 0 0,1 0 0,0 0 0,-1 0 0,0-1 0,-1 1 0,0 0 0,0 0 0,1-1 0,-1 2 0,0-1 0,1 0 0,-2 1 0,2-1 0,0 1 0,-1 0 0,1 0 0,0 0 0,-1-1 0,1 0 0,0 1 0,0-1 0,-1 0 0,0 0 0,0 1 0,1-1 0,-1 0 0,1 1 0,-1-1 0,1 0 0,-1 0 0,1 0 0,1-1 0,-1 1 0,0-1 0,-1 1 0,1 0 0,0-1 0,0 0 0,0 1 0,0-1 0,-1 1 0,1 0 0,-1-1 0,1 1 0,-1 0 0,1 0 0,0 0 0,0 0 0,0-1 0,0 1 0,0-1 0,0 1 0,0-1 0,0 0 0,1 0 0,-1-1 0,1 1 0,0 0 0,0 0 0,-1-1 0,1 1 0,0 0 0,-1 0 0,1 0 0,0 0 0,0 0 0,-1 0 0,1 0 0,-1-1 0,0 1 0,1 0 0,-1 1 0,1-1 0,-1 1 0,0-1 0,1 0 0,-1 0 0,0 1 0,1-1 0,-1 1 0,0 0 0,1 0 0,0-1 0,0 1 0,0 0 0,0 0 0,0-1 0,0 1 0,-1 0 0,1-1 0,-1 1 0,0-1 0,0 1 0,1-1 0,-1 1 0,1-1 0,-1 0 0,1 1 0,0-1 0,0 0 0,0 0 0,1 0 0,1-1 0,0 1 0,-1-1 0,1 1 0,-1-1 0,0 0 0,0 1 0,0-1 0,0 1 0,0-1 0,-1 1 0,0 0 0,0-1 0,0 1 0,0 0 0,1 0 0,-1 1 0,0-1 0,0 1 0,0-1 0,0 1 0,-1 0 0,1 0 0,0 0 0,0 0 0,0 1 0,0 0 0,0 0 0,-1 0 0,0 0 0,-2 1 0,0 1 0,-3 1 0,-2 2 0,-3 1 0,0-1 0,1-1 0,0 0 0,1 0 0,0-1 0,0 0 0,2 1 0,0-2 0,1 1 0,-1-1 0,1 0 0,-1-1 0,0 0 0,0 1 0,-1-1 0,0 1 0,0 0 0,0 0 0,-1 1 0,1 1 0,0-1 0,0 0 0,0 1 0,0-1 0,-1 2 0,1-1 0,0 0 0,0 0 0,1-1 0,0 0 0,1 0 0,0 0 0,0-1 0,2 0 0,0-1 0,1 0 0,1-1 0,2-1 0,4 0 0,8-3 0,4 0 0,1-2 0,-1-1 0,-7 1 0,0 0 0,-1-1 0,1 1 0,2 0 0,2 0 0,2 1 0,1-1 0,2 2 0,-2 1 0,-3 0 0,-2 1 0,-5 1 0,-2-1 0,-4 2 0,-2-1 0,-5 1 0,-2 0 0,-4 1 0,-3 1 0,0 1 0,-1-1 0,1 0 0,0 0 0,0 0 0,2 0 0,2 0 0,1 0 0,4 0 0,1 0 0,2-1 0,3-3 0,5-2 0,4-2 0,2 0 0,2 3 0,-2 1 0,-2 2 0,-1 0 0,-3-1 0,-3 0 0,-2 0 0,-2 0 0,-1 0 0,-2 1 0,-3 1 0,-2 1 0,-2 2 0,-1 1 0,0 1 0,0-1 0,0-1 0,0 1 0,2-1 0,1-1 0,3-2 0,1 0 0,3-2 0,2-1 0,3-1 0,4 0 0,7 1 0,3 0 0,2-1 0,-1-2 0,-4 0 0,-6-1 0,-4 1 0,-3 0 0,-1 0 0,-2 2 0,-3 0 0,-2 2 0,-4 0 0,-1 1 0,-2 1 0,1 2 0,2 0 0,1 1 0,0 0 0,2 0 0,0 0 0,2-1 0,1 1 0,0-1 0,2 1 0,-1 0 0,0 1 0,-1 1 0,-1-1 0,-2 0 0,-1 0 0,-3 1 0,-2-1 0,-2 1 0,0-1 0,1 0 0,1-2 0,3 0 0,1-1 0,2 0 0,2-1 0,0 0 0,0 1 0,1-1 0,0 0 0,1 0 0,0 0 0,1 0 0,1 1 0,-1 0 0,1-1 0,-1 0 0,2 0 0,-1 0 0,0 1 0,0-1 0,1 0 0,0 0 0,1 0 0,3-1 0,3-2 0,4-1 0,2-1 0,1 0 0,0 1 0,1-1 0,2 0 0,-1 1 0,0-1 0,-3 1 0,-1 0 0,-2-1 0,-1 0 0,-1 1 0,-1 1 0,-2 1 0,0 0 0,0 1 0,1 0 0,-1 0 0,0 0 0,0-1 0,0 0 0,0 0 0,0 0 0,0 0 0,0 0 0,1 0 0,0 0 0,1 1 0,0-1 0,2 1 0,0-2 0,0 0 0,-1 0 0,-1 0 0,0-1 0,0 1 0,-1 0 0,1 0 0,-1 0 0,1 0 0,1 0 0,1 0 0,0 1 0,0-1 0,-1 1 0,1 0 0,-1 0 0,1 0 0,-1 0 0,0 0 0,-1 1 0,-1-1 0,-1 0 0,-2 0 0,-1 0 0,-1 0 0,-3 0 0,-4 0 0,-3 1 0,-4 0 0,0 0 0,1 0 0,2 1 0,1 0 0,2 1 0,1-1 0,-1 0 0,1 0 0,0-1 0,0 1 0,0-1 0,0 0 0,1 0 0,0 0 0,1 0 0,1 0 0,-1 0 0,2 0 0,-1 0 0,0 0 0,0 1 0,0 0 0,-1 1 0,0 0 0,-1 0 0,1 0 0,-1 0 0,2-1 0,0-1 0,1 1 0,-1 0 0,0 0 0,1 0 0,1-1 0,0 0 0,0 0 0,0 0 0,0 0 0,-1 0 0,1 0 0,-1 0 0,1 0 0,1-1 0,0 0 0,2-1 0,5 1 0,5 0 0,9 1 0,7 0 0,7-1 0,2 0 0,-1-2 0,-2-1 0,-6 0 0,-4 0 0,-7 2 0,-4 1 0,-2 0 0,-1 1 0,1 0 0,0 0 0,0 0 0,2 0 0,-2 0 0,-1 0 0,-1 0 0,-2 0 0,0 0 0,-2 0 0,-2 0 0,-1 0 0,-1-1 0,-1 0 0,-4-1 0,-3-1 0,-2-1 0,0 1 0,0-1 0,3 1 0,0 1 0,0 0 0,1 2 0,-1 0 0,0 0 0,0 0 0,0 0 0,1 0 0,-1 0 0,-1 0 0,1 0 0,1 0 0,1 0 0,2 0 0,0 0 0,2 0 0,5 0 0,5 0 0,6 0 0,8 1 0,1 2 0,-2 1 0,-6 0 0,-9-1 0,-4-1 0,-2-1 0,-2-1 0,-2 0 0,-2-2 0,1-1 0,2 0 0,0 0 0,2 2 0,2 0 0,2 0 0,0 2 0,0 1 0,-3 0 0,-3 0 0,-5-1 0,-4-1 0,-3 0 0,-2-1 0,1 1 0,1-1 0,2 1 0,1 0 0,0 0 0,0 0 0,1 0 0,-2 1 0,2 0 0,0 0 0,2-1 0,2 0 0,0 0 0,1 0 0,0 0 0,2 0 0,2-1 0,-1 1 0,2-1 0,0 1 0,4 0 0,3 0 0,4 0 0,4 1 0,4-1 0,3 1 0,2-1 0,2 2 0,-1 0 0,1 1 0,-1-1 0,-2-1 0,-3 0 0,-4-1 0,-4 0 0,-3 0 0,-2 0 0,-3 0 0,0 0 0,-4 0 0,-1-1 0,-6-1 0,-3-1 0,-4 0 0,-2 0 0,0 0 0,1 0 0,1 0 0,3-1 0,2 1 0,1 0 0,0 1 0,0-1 0,0 2 0,0-1 0,1 0 0,1 0 0,1 1 0,1 0 0,1 1 0,1 0 0,1-1 0,4 1 0,2 0 0,4 0 0,2 0 0,0 1 0,0 2 0,0 2 0,1 0 0,0 0 0,-3-1 0,-4-2 0,-3-1 0,-6-1 0,-6 0 0,-4-1 0,-4 1 0,-1-1 0,1 1 0,0-1 0,-1 0 0,-1-1 0,2 0 0,2 0 0,4-1 0,3 1 0,4 1 0,2 0 0,1 0 0,3 0 0,4 1 0,3 0 0,4 0 0,3 0 0,2 0 0,0 0 0,-1-1 0,1 0 0,-1 0 0,0 0 0,-1 1 0,-2 1 0,-1 1 0,-3 0 0,-2 2 0,-2-2 0,0 0 0,-2-1 0,-1 0 0,1-1 0,0 1 0,0-1 0,0 0 0,0 0 0,0 0 0,0 1 0,0 0 0,-1 0 0,0 0 0,-2-1 0,-2-2 0,-1-1 0,-4-1 0,-3 0 0,-2 1 0,2 1 0,2 2 0,4 0 0,0 0 0,3 0 0,-1 1 0,1 1 0,0 0 0,2 1 0,1-1 0,3 0 0,2 1 0,-1-2 0,0 1 0,0 0 0,-1 0 0,1-1 0,0 1 0,1-1 0,0 1 0,0 0 0,-1 0 0,-1 0 0,-1 0 0,0 0 0,0 0 0,0 1 0,0-2 0,-1 1 0,-1-1 0,0 1 0,0-1 0,0 1 0,-1 0 0,0-1 0,0 1 0,-3-1 0,-3 0 0,-4-2 0,-3-1 0,-2 0 0,0-2 0,3 0 0,1 1 0,2-1 0,2 2 0,1 1 0,1 0 0,0 0 0,1 0 0,0 1 0,0-1 0,1 0 0,0 1 0,0 0 0,0 0 0,0 0 0,0 0 0,0 0 0,0 0 0,0 0 0,0 0 0,0 0 0,0 0 0,0 0 0,-1 0 0,1 0 0,-2 0 0,1 0 0,-1 0 0,0 0 0,-1 0 0,1 0 0,2 0 0,5 0 0,3 0 0,6 0 0,-2 0 0,-1 1 0,-1 0 0,-1 2 0,0 0 0,-1 1 0,0-1 0,0 0 0,-1 1 0,0-1 0,0 0 0,-1 0 0,-1-1 0,0 0 0,0 0 0,-1 0 0,0 0 0,0-1 0,0 1 0,0 0 0,0-1 0,-1 1 0,1 0 0,1 1 0,0-1 0,0 0 0,0 0 0,1-1 0,-1 0 0,0 0 0,1 0 0,-1 0 0,1 0 0,-1-1 0,-1 1 0,-1-1 0,-1-1 0,0 1 0,-1-2 0,-2-2 0,-2 0 0,-3-1 0,-1 0 0,-1 1 0,0 0 0,0 0 0,2 0 0,0 0 0,0-1 0,0 0 0,0-1 0,-1-2 0,0 0 0,0 0 0,2 1 0,1 1 0,1 2 0,3 2 0,1 0 0,2 2 0,3 1 0,3 3 0,1 1 0,1 2 0,-1 1 0,0 1 0,-1-1 0,1 0 0,1-1 0,-1-1 0,0-1 0,-3-1 0,0-2 0,-3 0 0,-1-1 0,-1-1 0,0-2 0,-3-1 0,-1-3 0,-3-1 0,-2-1 0,2 0 0,-3 0 0,5 3 0,-1-2 0,1 1 0,2 1 0,0 2 0,1 1 0,1 2 0,2 4 0,3 4 0,3 3 0,1 1 0,0 0 0,0-1 0,-1-1 0,1-2 0,0-1 0,0-1 0,0-1 0,0 0 0,-2 0 0,-1-1 0,-1-1 0,-2-1 0,0-1 0,1 0 0,-2 0 0,1-1 0,-2 0 0,-1-1 0,0-4 0,-4-3 0,-4-4 0,-2 0 0,0 0 0,2 3 0,2 2 0,3 2 0,1 1 0,0 2 0,0-1 0,1 0 0,-1 0 0,0 0 0,-1 0 0,0 1 0,0 0 0,1 0 0,1 2 0,0 0 0,-1 0 0,1 0 0,0 0 0,-2 0 0,0-1 0,-2 1 0,-1-3 0,-2-2 0,-1-2 0,1-1 0,1 1 0,2 1 0,3 3 0,3 4 0,3 4 0,2 4 0,3 2 0,-1 0 0,-1-1 0,0-1 0,-1-1 0,0-2 0,1-1 0,-1-1 0,0-1 0,-1 0 0,-1-1 0,-1 1 0,1 0 0,-1-1 0,1 1 0,-1-1 0,1 0 0,-2 0 0,1 0 0,0 0 0,-1-1 0,1 1 0,-1-1 0,0 0 0,-1 0 0,0-1 0,-1-1 0,-1-2 0,-2-4 0,-3-2 0,-1-2 0,0 0 0,0 2 0,1 1 0,1 1 0,2 0 0,0 0 0,0 1 0,0-1 0,0 2 0,0 0 0,0 0 0,1 1 0,0 0 0,1 2 0,0 1 0,2 3 0,0 3 0,3 2 0,3 3 0,1 3 0,0-1 0,0 0 0,0-1 0,-1-2 0,0-2 0,0 0 0,-1 0 0,1-1 0,-1 0 0,0-1 0,-1 0 0,0-1 0,-2-1 0,1 0 0,-2-2 0,1 0 0,-2-1 0,0 1 0,0-1 0,0 0 0,-1 0 0,0-2 0,-2-5 0,-3-3 0,-3-7 0,0 0 0,2 3 0,2 3 0,3 6 0,1 1 0,-2 0 0,1 1 0,0 1 0,-1 0 0,1 1 0,0 0 0,0-1 0,0 1 0,0-1 0,-1 1 0,1-1 0,1 1 0,-1 0 0,0 1 0,0 0 0,1 0 0,-2 0 0,1 0 0,-1 0 0,-1 0 0,1 0 0,0 0 0,-1 0 0,1 0 0,1 0 0,0 0 0,0 1 0,3 1 0,2 2 0,2 4 0,2 2 0,1 1 0,-2-2 0,-1 0 0,-1-2 0,-1-2 0,0 0 0,-1-1 0,0 0 0,1 0 0,-2-1 0,1 0 0,-1 0 0,-1 0 0,1-1 0,0 0 0,-1 0 0,1 0 0,-1 0 0,0 0 0,1 0 0,1 1 0,0-1 0,-1 1 0,1 0 0,0 0 0,-1 0 0,1-1 0,0 0 0,-1 0 0,1 0 0,-1 0 0,0-1 0,1 1 0,-2-1 0,0-1 0,0-2 0,-2-2 0,-2-2 0,-2-3 0,0 0 0,-2-1 0,0 0 0,1 1 0,1 2 0,1 1 0,1 2 0,1 0 0,0 1 0,0 1 0,0 0 0,0 1 0,1 0 0,0 0 0,0-1 0,0 1 0,0 0 0,0-1 0,-1 0 0,1-1 0,0 1 0,-1-1 0,1-1 0,-1 1 0,0-1 0,0 0 0,-1 1 0,1 0 0,0 0 0,0 0 0,1 1 0,-1-1 0,1 2 0,0-1 0,0 1 0,0 0 0,0 0 0,1 0 0,0 5 0,2 0 0,2 3 0,1 1 0,0-1 0,0 1 0,0-1 0,-1-2 0,0 0 0,-1-2 0,-1 0 0,0-1 0,-1 0 0,0 0 0,-1-1 0,1 0 0,0-1 0,0 1 0,-1-2 0,1 0 0,-1-2 0,-1-3 0,-1-3 0,-2 0 0,0 0 0,1 3 0,0 2 0,2 1 0,0 1 0,1 1 0,-1 1 0,2 2 0,0-1 0,1 3 0,0-1 0,1 1 0,0 1 0,-1 0 0,1 0 0,-2 1 0,0 0 0,-1-1 0,1 1 0,-1-1 0,0 0 0,0 0 0,0-3 0,0 1 0,-1-3 0,1 0 0,-2 0 0,1 0 0,-2 0 0,1-1 0,0 0 0,0 0 0,0-1 0,0 2 0,0-1 0,-1 1 0,1 0 0,-1 0 0,0 0 0,1 0 0,-1 0 0,1 0 0,0 0 0,0 0 0,1 1 0,0-1 0,1 2 0,0-1 0,0 1 0,1 0 0,0 0 0,1 0 0,1 0 0,-1-1 0,2 1 0,-2 0 0,1-1 0,-1 0 0,0 0 0,1 0 0,-1 0 0,0 0 0,0 0 0,0 0 0,0 1 0,-1-1 0,1 2 0,-1-2 0,1 2 0,-2-1 0,2 0 0,-1 0 0,0 1 0,1-1 0,-1 1 0,0-1 0,1 0 0,-1 0 0,1 0 0,-1 0 0,0-1 0,1 1 0,-1-1 0,0 1 0,0-1 0,0 0 0,0 1 0,0-1 0,1 1 0,-1-1 0,0 0 0,0 0 0,0 0 0,0 0 0,-1 0 0,1 0 0,0 0 0,1 0 0,-1-1 0,0 1 0,1 0 0,-1-1 0,0 1 0,-1-1 0,1 0 0,0 1 0,0-1 0,0 0 0,0 0 0,0 1 0,1 0 0,-1 0 0,0-1 0,0 1 0,1 0 0,-1-1 0,0 1 0,1 0 0,-1 0 0,0-1 0,0 1 0,1-1 0,-1 1 0,-1-1 0,1 1 0,0-1 0,0 0 0,-1 1 0,1 0 0,0-1 0,0 1 0,0-1 0,-1 0 0,1 0 0,0 1 0,0-1 0,0 1 0,0-1 0,0 1 0,0-1 0,0 0 0,0 1 0,0-1 0,0 0 0,-1 0 0,1 0 0,0 0 0,-1-1 0,1 0 0,-1 0 0,0-1 0,0 0 0,0-1 0,0 1 0,0-1 0,-1 1 0,0-1 0,-1 1 0,0-1 0,-1 0 0,1 1 0,1 0 0,-1 1 0,1 0 0,0 0 0,1-1 0,-1 1 0,1 1 0,-1-1 0,0 1 0,-1 0 0,0 0 0,0-1 0,-1 0 0,-2-2 0,-1 0 0,1 0 0,0 0 0,1 0 0,0 0 0,1 1 0,-1 0 0,1 0 0,0 1 0,0-1 0,1 2 0,-1-1 0,0 0 0,0 0 0,0 0 0,1 0 0,-1 1 0,1-1 0,-2 1 0,3 0 0,-2-1 0,1 1 0,0 0 0,0 0 0,-1 0 0,1 0 0,0 0 0,0-1 0,1 1 0,0 0 0,4 3 0,1-1 0,3 4 0,-1-2 0,-1 0 0,0-1 0,-1 0 0,0 0 0,-2-2 0,0 1 0,-2-2 0,1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1T15:00:46.065"/>
    </inkml:context>
    <inkml:brush xml:id="br0">
      <inkml:brushProperty name="width" value="0.035" units="cm"/>
      <inkml:brushProperty name="height" value="0.035" units="cm"/>
      <inkml:brushProperty name="color" value="#02BFFF"/>
    </inkml:brush>
  </inkml:definitions>
  <inkml:trace contextRef="#ctx0" brushRef="#br0">43 134 24575,'3'0'0,"2"0"0,1 0 0,1 0 0,0 0 0,-2 0 0,0 0 0,0 0 0,-2 0 0,1 0 0,0 0 0,0 0 0,-1 0 0,-1 0 0,1 0 0,-1 0 0,-1 0 0,1 0 0,0 0 0,-1 0 0,1 0 0,-1 0 0,1 0 0,-1 0 0,1 1 0,0-1 0,0 1 0,1-1 0,0 0 0,-1 0 0,2 0 0,-1 0 0,0 1 0,1-1 0,0 0 0,-1 0 0,-1 0 0,0 0 0,-2-1 0,-3 0 0,-2-1 0,-3-1 0,-1 0 0,0 0 0,1 1 0,1 1 0,2 0 0,0 0 0,2 1 0,-1 0 0,1 0 0,-1-1 0,1 1 0,-1-1 0,-1 0 0,1-1 0,-1 0 0,1 0 0,-1 0 0,0 1 0,1 0 0,1 0 0,4 0 0,2 1 0,4-1 0,2 1 0,1 0 0,-1 0 0,-2 0 0,-1 0 0,-3 0 0,0 0 0,-3 0 0,0-1 0,-2-1 0,-3 0 0,-2-1 0,0 1 0,-1 0 0,1-1 0,1 1 0,0-2 0,-1 0 0,-1-2 0,0 0 0,0-1 0,1 0 0,1 1 0,2 0 0,1 3 0,1-1 0,1 3 0,2-1 0,1 3 0,3 3 0,2 2 0,0 1 0,-1 0 0,-1-2 0,0-1 0,-2-2 0,1 0 0,-2-1 0,1 0 0,-2-1 0,0 0 0,0 0 0,0 0 0,0 0 0,1 0 0,0 1 0,0-1 0,-1 0 0,-1-1 0,-2-2 0,-2-1 0,-3-3 0,-1 0 0,1 1 0,1 0 0,2 3 0,0 0 0,1 1 0,1 1 0,0-1 0,0 1 0,1-1 0,0 1 0,-1 0 0,1-1 0,0 1 0,0-1 0,-1-2 0,1 2 0,-1-2 0,2 2 0,-1 0 0,1 1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1T15:00:46.074"/>
    </inkml:context>
    <inkml:brush xml:id="br0">
      <inkml:brushProperty name="width" value="0.035" units="cm"/>
      <inkml:brushProperty name="height" value="0.035" units="cm"/>
      <inkml:brushProperty name="color" value="#0000CE"/>
    </inkml:brush>
  </inkml:definitions>
  <inkml:trace contextRef="#ctx0" brushRef="#br0">0 369 24575,'6'-1'0,"0"-1"0,3-2 0,1 0 0,2-4 0,1 0 0,0 1 0,0-1 0,-3 3 0,-1 0 0,1 0 0,-1 2 0,-1-1 0,0 0 0,0 1 0,-1-1 0,0 1 0,-1 0 0,1 0 0,-1 0 0,1 0 0,-1 1 0,1-1 0,-2 1 0,1 0 0,-1 1 0,0 0 0,1 0 0,-1-1 0,1 0 0,0 0 0,-1-1 0,1 0 0,1 0 0,0-1 0,0 1 0,1 0 0,-1 0 0,0 1 0,-1-1 0,0 1 0,0-1 0,0 0 0,-1-1 0,1 0 0,-1 0 0,0-1 0,1 1 0,0 0 0,1 0 0,1 0 0,1 0 0,2-1 0,1 0 0,2 0 0,2-2 0,0 0 0,1-1 0,1-1 0,2 0 0,2-1 0,0-1 0,-1 2 0,-3 0 0,-2 1 0,-3 0 0,-2 1 0,-2 0 0,0 0 0,0-2 0,1 0 0,0 0 0,-1 2 0,0 0 0,-1 2 0,-2 1 0,-1 0 0,0 2 0,-3 1 0,0 1 0,-2-1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1T15:00:46.075"/>
    </inkml:context>
    <inkml:brush xml:id="br0">
      <inkml:brushProperty name="width" value="0.035" units="cm"/>
      <inkml:brushProperty name="height" value="0.035" units="cm"/>
      <inkml:brushProperty name="color" value="#0000CE"/>
    </inkml:brush>
  </inkml:definitions>
  <inkml:trace contextRef="#ctx0" brushRef="#br0">632 0 24575,'0'4'0,"0"-1"0,0 1 0,0 0 0,0 0 0,0-1 0,0 1 0,0-1 0,0 0 0,0 0 0,0-1 0,0 1 0,0-1 0,0 0 0,0 1 0,0 0 0,0 0 0,0 0 0,-1 0 0,0 0 0,1 1 0,-1-2 0,1 1 0,-1-1 0,1 1 0,0-1 0,-1 0 0,1 1 0,0 0 0,-1 0 0,1 0 0,-1-1 0,1 1 0,-1 0 0,1 0 0,0 0 0,-1 0 0,0 1 0,1-1 0,-1 0 0,0 0 0,0 0 0,1 0 0,-1 0 0,0 1 0,1-1 0,-1 0 0,1 0 0,-1 0 0,1 0 0,-1 0 0,1 1 0,-1-1 0,0 0 0,0 0 0,0 0 0,0 0 0,0 0 0,0 0 0,0 0 0,0 0 0,1-1 0,-1 1 0,0-1 0,0 0 0,1 1 0,-1-1 0,1 0 0,-1 1 0,0 0 0,0-1 0,0 1 0,0-1 0,0 0 0,0 0 0,1 1 0,-1-2 0,-1 3 0,2-3 0,-2 1 0,2 0 0,-1 0 0,0 1 0,0-1 0,0 0 0,0 0 0,-1 1 0,1-2 0,0 2 0,0-2 0,0 2 0,0-1 0,0 0 0,0 0 0,1 0 0,-2 0 0,1 0 0,1 0 0,-2 0 0,2 1 0,-1-1 0,-1 0 0,1 0 0,0 0 0,-1 0 0,0 0 0,1 1 0,-1-1 0,0 0 0,0-1 0,0 1 0,1 1 0,0-2 0,-1 2 0,1-1 0,0-1 0,-1 1 0,1-1 0,0 1 0,0-1 0,0 1 0,-1-1 0,1 1 0,-1-1 0,1 0 0,-1 1 0,0-1 0,1 1 0,-1-1 0,0 1 0,0-1 0,0 0 0,0 0 0,0 1 0,1-1 0,-1 1 0,0-1 0,1 0 0,-1 0 0,1 1 0,-1-1 0,1 0 0,0 0 0,0 1 0,-1-1 0,1 1 0,-1-1 0,0 1 0,1-1 0,-1 1 0,1-1 0,0 0 0,-1 1 0,1-1 0,-1 1 0,1-1 0,0 1 0,0-1 0,0 1 0,-1-1 0,1 0 0,-1 0 0,1 0 0,0 0 0,-1 1 0,1-1 0,-1 1 0,1-1 0,-1 0 0,1-1 0,0 1 0,0 0 0,-1 1 0,1-1 0,-1 0 0,2-1 0,-2 1 0,1 0 0,0 0 0,0 0 0,0 0 0,0 0 0,0 0 0,0-1 0,0 1 0,0 0 0,0 0 0,0 0 0,0 0 0,0 0 0,0 1 0,0-1 0,0 0 0,0 0 0,0 0 0,0 0 0,-1 1 0,1-1 0,-1 1 0,1-1 0,-1 1 0,1-1 0,0 1 0,-1-1 0,1 0 0,0 0 0,0 1 0,-1-1 0,0 0 0,1 0 0,-1 0 0,1 0 0,-1 0 0,1 0 0,-1 0 0,1 0 0,-1 0 0,1 0 0,0-1 0,-1 1 0,1-1 0,-1 1 0,0-1 0,0 1 0,1-1 0,-1 1 0,-1 0 0,2-1 0,-1 1 0,0 0 0,0 1 0,1-1 0,-1 0 0,0 0 0,1 0 0,-1 0 0,0 0 0,1 1 0,-1-1 0,1 0 0,0 0 0,-1 0 0,0 0 0,1 1 0,-1-1 0,1 0 0,-1 0 0,1 0 0,0 0 0,-1 1 0,1-1 0,-1 0 0,1 0 0,-2 0 0,2 0 0,-2 1 0,2-1 0,-1 0 0,0 0 0,0 0 0,0 1 0,0-1 0,-1 1 0,1-1 0,0 1 0,-1 0 0,1 0 0,-1 0 0,0 0 0,0 0 0,0 0 0,-1 0 0,-1 1 0,0-1 0,0 0 0,0 1 0,0 0 0,0 0 0,0 0 0,0 0 0,1-1 0,0 0 0,0 0 0,2 0 0,-1 0 0,1-1 0,0 0 0,0 1 0,1-1 0,-1 0 0,1 0 0,0 1 0,0-1 0,-1-1 0,1 1 0,0 0 0,0 0 0,0 0 0,-1 0 0,1 1 0,-1-1 0,0 0 0,0 0 0,-1 1 0,1-1 0,-1 1 0,0 0 0,-1 0 0,1 0 0,-1 1 0,0-1 0,1 0 0,0 0 0,0 1 0,0-1 0,0 0 0,0 0 0,1 1 0,-1-1 0,0 0 0,0 1 0,0-2 0,0 1 0,-1 0 0,1 1 0,0-1 0,0 0 0,-1 0 0,1 0 0,-1 0 0,0 0 0,0 0 0,0 0 0,0 0 0,0 0 0,0 0 0,-1 0 0,2 0 0,0 0 0,0-1 0,1 1 0,-1 0 0,1-1 0,-1 0 0,1 0 0,0 1 0,-1-1 0,2 1 0,-3 0 0,3-2 0,-2 2 0,2-1 0,-2 0 0,0 1 0,1 0 0,-1-1 0,1 1 0,0-1 0,0 1 0,0-1 0,0 1 0,0-1 0,-1 1 0,2-1 0,-2 0 0,1 0 0,0 1 0,-1-1 0,1 0 0,0 0 0,0 0 0,-1 0 0,0 0 0,0 0 0,1 0 0,0 0 0,0 1 0,0-1 0,0 0 0,0-1 0,1 1 0,0-1 0,0 1 0,-1-1 0,2 0 0,-1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1T15:00:46.076"/>
    </inkml:context>
    <inkml:brush xml:id="br0">
      <inkml:brushProperty name="width" value="0.035" units="cm"/>
      <inkml:brushProperty name="height" value="0.035" units="cm"/>
      <inkml:brushProperty name="color" value="#0000CE"/>
    </inkml:brush>
  </inkml:definitions>
  <inkml:trace contextRef="#ctx0" brushRef="#br0">1 143 24575,'8'0'0,"2"0"0,1 0 0,1 0 0,0 0 0,-2 1 0,0 0 0,-3 0 0,0 0 0,-1 0 0,-1 0 0,0-1 0,-1 1 0,-1-1 0,0 0 0,0 0 0,1 0 0,-2 0 0,1 0 0,-1 0 0,1 0 0,0 0 0,-1 1 0,1-1 0,-1 0 0,0 0 0,-1 0 0,1 0 0,-1 0 0,0 0 0,0 0 0,0 0 0,2-1 0,3 0 0,3-1 0,5-1 0,5 0 0,3-1 0,2 0 0,1 1 0,-4 1 0,-4 1 0,-5 0 0,-4-1 0,-3 0 0,0 0 0,-2 0 0,0-1 0,-1 2 0,0-2 0,0 1 0,0-2 0,0-1 0,1 0 0,1-1 0,-1 0 0,0 0 0,1 0 0,-1 0 0,1 0 0,0 0 0,1-1 0,-1 1 0,0-1 0,0 1 0,-1-1 0,1 1 0,-2 0 0,-2 2 0,0 1 0,-3 2 0,-5 4 0,-3 2 0,-3 4 0,0 1 0,1 1 0,0-2 0,1-3 0,3-2 0,3-2 0,3-2 0,1-3 0,3-2 0,4-2 0,4-2 0,4 1 0,3 1 0,-1 3 0,-1 1 0,-4 2 0,-3 1 0,-3 1 0,-3 1 0,-5 2 0,-5 3 0,-4 3 0,-2 0 0,0 1 0,2-3 0,4-3 0,2-2 0,4-2 0,3-4 0,4-3 0,4-2 0,1-2 0,-1 2 0,-3 2 0,-3 2 0,-5 3 0,-4 3 0,-5 3 0,-4 4 0,0 1 0,2 0 0,1-2 0,4-2 0,1-2 0,3 0 0,2-3 0,1-2 0,3-1 0,2 0 0,1 0 0,0 2 0,-2 0 0,-1 0 0,-3 2 0,-3 1 0,-1 1 0,-2 1 0,1 0 0,0-2 0,3-2 0,2-2 0,2-4 0,2-1 0,2-1 0,2 2 0,1 2 0,-3 2 0,-1 2 0,-4 0 0,-3 2 0,-2 2 0,-2 0 0,1 0 0,1-1 0,0 0 0,3-2 0,-1 0 0,2 0 0,0-1 0,0 1 0,-1-1 0,1 0 0,-1 0 0,1 0 0,-2 0 0,0 1 0,0-1 0,0 2 0,-1-1 0,0 0 0,0 1 0,-1-1 0,0 1 0,0-1 0,1 0 0,0 0 0,2-1 0,1 0 0,3-1 0,1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1T15:00:46.077"/>
    </inkml:context>
    <inkml:brush xml:id="br0">
      <inkml:brushProperty name="width" value="0.035" units="cm"/>
      <inkml:brushProperty name="height" value="0.035" units="cm"/>
      <inkml:brushProperty name="color" value="#0000CE"/>
    </inkml:brush>
  </inkml:definitions>
  <inkml:trace contextRef="#ctx0" brushRef="#br0">394 0 24575,'0'3'0,"0"1"0,0 2 0,0 0 0,0 2 0,-1 0 0,-1 0 0,1-1 0,-1 0 0,1-2 0,0 0 0,-1 0 0,1 0 0,0-1 0,-1 1 0,0 0 0,1 0 0,0 0 0,0-1 0,0-1 0,-1 1 0,1-1 0,0 0 0,0 0 0,0 0 0,0 1 0,0-1 0,0 1 0,1-1 0,-1 1 0,0 0 0,0 0 0,0-1 0,0 1 0,0 0 0,1 0 0,-1 0 0,0-1 0,0 1 0,0 0 0,1-1 0,-1 1 0,1 0 0,-1 0 0,1-1 0,-1 0 0,0 1 0,0-1 0,0 0 0,1 0 0,-1 0 0,1 0 0,-1 0 0,0 1 0,0-1 0,1 0 0,-1 0 0,0 0 0,0 0 0,0 0 0,0 1 0,0-1 0,0 0 0,0-1 0,-1 1 0,1-1 0,-1 2 0,1-2 0,-1 1 0,1-2 0,-1 2 0,1-2 0,0 2 0,-1-1 0,1 0 0,-1 1 0,1-1 0,-1 0 0,0 1 0,0-1 0,0 0 0,0 1 0,0-1 0,0 0 0,0 0 0,0-1 0,0 1 0,0 0 0,0 0 0,0-1 0,0 1 0,1 1 0,-1-1 0,0-1 0,1 1 0,-1-1 0,1 1 0,-1 0 0,1-1 0,0 2 0,0-2 0,-1 2 0,1-2 0,0 1 0,-1-1 0,1 1 0,0 0 0,-1-1 0,0 1 0,1-1 0,0 1 0,-1 0 0,1-1 0,0 1 0,-1 0 0,1-1 0,-1 1 0,1 0 0,0-1 0,-1 1 0,0 0 0,1 0 0,-1 0 0,0 0 0,1 0 0,0 0 0,-1 0 0,1 0 0,-2 1 0,2-2 0,-1 2 0,1-2 0,-1 1 0,0 0 0,1-1 0,-2 2 0,2-2 0,-1 2 0,1-2 0,-1 1 0,-1 0 0,1 0 0,-1 0 0,1-1 0,-1 1 0,1 0 0,-1 0 0,0 0 0,0-1 0,0 1 0,0 0 0,0 0 0,1-1 0,0 1 0,-1 0 0,1 0 0,0-1 0,0 1 0,1 0 0,-1-1 0,0 1 0,1 0 0,-1-1 0,0 1 0,0-1 0,0 1 0,1 0 0,-1 0 0,0-1 0,0 1 0,0-1 0,0 1 0,0-1 0,-1 1 0,1 0 0,0-1 0,0 1 0,0-1 0,-1 1 0,1-1 0,-1 0 0,0 0 0,0 1 0,0-1 0,-1 1 0,1 0 0,0 0 0,0 0 0,0 1 0,-1-1 0,1 0 0,0 0 0,0 1 0,0-1 0,1 0 0,-1 0 0,1 0 0,-1 1 0,0-1 0,1 0 0,-1 1 0,1-1 0,-1 0 0,1 0 0,-1 1 0,-1-1 0,2 0 0,-1 1 0,0 0 0,0 0 0,0-1 0,0 1 0,0-1 0,0 0 0,0 1 0,0-1 0,-1 0 0,1 1 0,0-1 0,0 0 0,-1 1 0,2-1 0,0 1 0,1-2 0,1 0 0,1 0 0,1 0 0,4-1 0,2 1 0,1-2 0,-1-1 0,0-2 0,0-1 0,1 0 0,-1 1 0,0 0 0,-1 1 0,1 0 0,0 1 0,0-1 0,1 1 0,0-1 0,-1 2 0,0-1 0,-2 1 0,-1 0 0,-2 0 0,0-1 0,-1 0 0,0 0 0,-2 1 0,0-1 0,0 1 0,0 0 0,-2 1 0,-2 1 0,-3 1 0,-3 1 0,-1 2 0,-1-1 0,-1 0 0,2-1 0,1-1 0,3-1 0,4-1 0,3 0 0,5-1 0,3-1 0,1-2 0,2-2 0,-1-1 0,-1 1 0,-2 1 0,-4 4 0,0-1 0,-2 2 0,1 0 0,0 0 0,0-1 0,1 0 0,-1-1 0,0 0 0,0 0 0,-1 0 0,-1 1 0,1 0 0,-1 0 0,0 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1T15:00:46.078"/>
    </inkml:context>
    <inkml:brush xml:id="br0">
      <inkml:brushProperty name="width" value="0.035" units="cm"/>
      <inkml:brushProperty name="height" value="0.035" units="cm"/>
      <inkml:brushProperty name="color" value="#0000CE"/>
    </inkml:brush>
  </inkml:definitions>
  <inkml:trace contextRef="#ctx0" brushRef="#br0">181 298 24575,'-7'9'0,"-1"2"0,-4 2 0,0 1 0,0 0 0,1-1 0,4-4 0,2-4 0,5-6 0,6-7 0,5-5 0,4-4 0,1-3 0,0-1 0,-3 2 0,-2 3 0,-4 6 0,-2 5 0,-3 7 0,-3 6 0,-4 6 0,-7 5 0,-6 3 0,-6 5 0,-4 4 0,-1 0 0,3-3 0,5-8 0,10-10 0,4-9 0,7-10 0,3-5 0,3-6 0,2 0 0,0 2 0,-2 5 0,-3 5 0,-2 3 0,-1 3 0,-2 4 0,-2 5 0,-2 6 0,-1 4 0,1-1 0,1-6 0,3-6 0,3-10 0,2-7 0,4-9 0,3-3 0,1 3 0,-1 7 0,-3 7 0,-3 6 0,-2 4 0,-3 5 0,-2 6 0,-3 4 0,-5 2 0,-1-1 0,1-3 0,2-6 0,5-7 0,1-7 0,4-7 0,1-2 0,2-1 0,0 3 0,0 4 0,-1 3 0,-1 5 0,-1 5 0,-3 6 0,-2 3 0,-2 1 0,2-8 0,2-9 0,4-10 0,3-4 0,1 0 0,0 2 0,0 5 0,-3 5 0,0 3 0,-2 4 0,-1 6 0,-2 7 0,-3 5 0,-4 3 0,-1-1 0,0-5 0,2-6 0,4-7 0,1-6 0,5-6 0,1-4 0,2 0 0,0 2 0,0 3 0,-3 4 0,-2 3 0,-2 9 0,-3 7 0,-2 6 0,-1 1 0,2-6 0,3-9 0,4-13 0,6-17 0,4-11 0,4-6 0,1 4 0,-1 9 0,-3 9 0,-3 9 0,-3 8 0,-3 10 0,-2 8 0,0 3 0,-1-3 0,0-8 0,3-14 0,6-15 0,5-13 0,3-7 0,-3 5 0,-4 13 0,-6 10 0,-2 12 0,-3 7 0,-3 9 0,-4 9 0,-3 1 0,-2 0 0,1-6 0,3-8 0,4-8 0,2-9 0,3-8 0,-1-6 0,0-5 0,1-1 0,0 1 0,0 6 0,0 7 0,-1 11 0,-2 10 0,-2 8 0,-1 5 0,-1-3 0,3-7 0,2-8 0,2-10 0,2-9 0,3-7 0,2-1 0,1 3 0,-2 8 0,-3 6 0,-1 6 0,-1 6 0,-1 7 0,0 3 0,0-2 0,0-5 0,1-7 0,1-9 0,2-8 0,2-6 0,0 0 0,-3 4 0,0 6 0,-2 4 0,0 5 0,-1 8 0,1 8 0,-1 7 0,0 1 0,-1-4 0,1-7 0,0-9 0,0-13 0,1-13 0,1-8 0,0-3 0,0 2 0,-2 8 0,0 6 0,1 6 0,1 5 0,1 8 0,1 10 0,-2 8 0,1 5 0,-2-1 0,0-6 0,1-8 0,-1-7 0,0-11 0,0-8 0,-1-8 0,-2-2 0,0 3 0,1 11 0,1 9 0,3 15 0,3 8 0,1 8 0,1 0 0,0-3 0,-1-8 0,-2-13 0,-2-13 0,-1-14 0,-2-10 0,0-3 0,-2 3 0,1 7 0,2 8 0,4 7 0,7 7 0,4 7 0,2 6 0,-3 4 0,-4 0 0,-4-5 0,-4-5 0,-4-8 0,-6-6 0,-4-8 0,-3-2 0,3 1 0,3 5 0,5 5 0,6 7 0,4 8 0,3 6 0,2 5 0,-2 2 0,-3-5 0,-2-5 0,-4-8 0,-1-9 0,-6-6 0,-3-6 0,-3 1 0,0 2 0,7 8 0,5 5 0,8 11 0,2 4 0,2 5 0,-2 0 0,-3-5 0,-3-5 0,-3-9 0,-3-8 0,-4-4 0,-5-5 0,0 2 0,1-1 0,4 1 0,3 3 0,2 7 0,3 4 0,4 10 0,2 6 0,4 6 0,-1 4 0,-1-3 0,-2-5 0,-3-5 0,-2-6 0,-1-5 0,-2-4 0,-4-6 0,-2-2 0,-3-1 0,-1 0 0,2 2 0,0 0 0,2 0 0,0-1 0,1-1 0,0 2 0,2 2 0,1 2 0,1 3 0,0 1 0,1 2 0,0 0 0,0 1 0,-1-1 0,1 1 0,-1-1 0,0 0 0,0 0 0,-1 0 0,1 0 0,-1 0 0,0 1 0,1-1 0,-1 1 0,1 0 0,0 1 0,-1 0 0,1 1 0,-1-1 0,1 1 0,-1-1 0,3 4 0,1 2 0,1 4 0,1 3 0,2 0 0,-1 1 0,0-1 0,0-1 0,0 1 0,2 2 0,0 2 0,0-1 0,0 0 0,-1-2 0,-1-2 0,1-1 0,-1 1 0,-1-2 0,0 0 0,0-2 0,-1-1 0,0-1 0,-1 0 0,0 0 0,-1 0 0,1 0 0,0 0 0,-1-1 0,0 0 0,0 0 0,0-1 0,0 0 0,0-2 0,-1-4 0,-2-5 0,-4-8 0,-1-3 0,-1-2 0,-1-2 0,1 1 0,-2-1 0,0-2 0,-1 1 0,0 2 0,2 2 0,2 6 0,4 7 0,1 7 0,4 7 0,1 5 0,1 5 0,1 1 0,0 0 0,-1 1 0,0-2 0,-1 0 0,0-1 0,-2-4 0,0-3 0,0-4 0,-2-3 0,-1-5 0,-3-7 0,-3-5 0,-3-6 0,-1-1 0,1 2 0,0 3 0,2 4 0,4 5 0,2 5 0,2 6 0,3 7 0,2 7 0,4 7 0,0 2 0,1 2 0,-3-3 0,-1-6 0,-1-4 0,-2-9 0,-1-6 0,-1-8 0,0-6 0,-2-6 0,-1-1 0,-2 1 0,0 3 0,1-1 0,1 2 0,2 3 0,0 7 0,2 5 0,2 11 0,1 10 0,1 10 0,2 6 0,-2 1 0,-1-3 0,-2-5 0,-1-6 0,-1-9 0,0-6 0,0-8 0,0-12 0,-1-9 0,-4-9 0,-2-3 0,-3 5 0,0 6 0,2 6 0,1 5 0,2 3 0,2 3 0,1 2 0,0 3 0,2 2 0,0 5 0,2 4 0,1 5 0,0 3 0,1 0 0,-1-3 0,-1-3 0,-1-5 0,1-4 0,-1-2 0,0-2 0,0-3 0,1-4 0,0-6 0,0-4 0,-1-1 0,-1 3 0,0 4 0,0 5 0,0 5 0,0 7 0,-1 6 0,1 6 0,-2 3 0,-1 0 0,0-1 0,1-4 0,0-3 0,-1-4 0,2-3 0,-1-3 0,1-2 0,0-3 0,0-5 0,-1-6 0,-1-6 0,-1-1 0,1 2 0,1 7 0,1 5 0,1 7 0,0 7 0,0 6 0,0 4 0,-1 0 0,-1-3 0,-1-3 0,0-5 0,1-4 0,1-5 0,2-8 0,2-4 0,0-4 0,0 2 0,-2 4 0,0 4 0,-1 5 0,-1 3 0,-2 6 0,-2 4 0,-2 4 0,0 1 0,2-4 0,2-5 0,1-4 0,2-8 0,0-5 0,2-6 0,0-3 0,1 4 0,0 3 0,-2 7 0,-2 5 0,-2 8 0,-2 5 0,-3 3 0,1 0 0,0-4 0,4-7 0,2-5 0,3-7 0,4-5 0,2 0 0,1 2 0,-2 4 0,-2 4 0,-3 3 0,-1 2 0,-2 5 0,-2 4 0,-1 3 0,-2-2 0,2-1 0,1-3 0,2-2 0,1-3 0,0-1 0,4-10 0,1-3 0,3-10 0,-1 3 0,-2 3 0,-3 4 0,-1 4 0,-1 1 0,0 4 0,-1-1 0,0 2 0,0 1 0,0-1 0,1 1 0,0-1 0,0 0 0,1 1 0,1-1 0,-1 1 0,1-1 0,-1 1 0,-1 2 0,0 1 0,-3 3 0,0 4 0,-3 2 0,1 1 0,-1 0 0,1-2 0,1 0 0,0-2 0,-1-1 0,-1 0 0,0-1 0,1-1 0,-1 0 0,1 0 0,0 0 0,0-1 0,1-1 0,1 0 0,1-1 0,-1 0 0,1-1 0,0 0 0,1-1 0,0-1 0,0-2 0,1-3 0,1-4 0,3-2 0,3 0 0,5 1 0,3 0 0,4 1 0,0 1 0,0 3 0,-3 2 0,-4 1 0,-4 2 0,-4 0 0,-2 1 0,0 0 0,-2 1 0,1 2 0,-1 1 0,0-1 0,0 0 0,0 0 0,0-1 0,0 1 0,0-1 0,-1 1 0,-1-1 0,0 0 0,-1 0 0,-1 0 0,2-1 0,0-1 0,1-1 0,0-1 0,1 0 0,3 0 0,1-2 0,2-1 0,2-3 0,-1-2 0,0-4 0,-3-3 0,0-1 0,-3-2 0,0 0 0,0 0 0,-1 3 0,1 2 0,-1 3 0,0 1 0,0 2 0,0 1 0,0 0 0,0 0 0,0 0 0,0 0 0,0 1 0,0 1 0,0 2 0,0 0 0,-1-1 0,0 2 0,-1 0 0,2 0 0,-2-1 0,1 0 0,-1 1 0,0 1 0,0-1 0,0 1 0,-1 0 0,1 1 0,-1 0 0,1 0 0,-1 0 0,0 0 0,1 0 0,0 0 0,2 0 0,-1 0 0,1 0 0,-1 1 0,1 1 0,1 1 0,0 1 0,1 0 0,-1 0 0,0 0 0,0 0 0,0 1 0,0 0 0,-1 0 0,0-1 0,1-2 0,-1-1 0,2-1 0,0 0 0,1 0 0,0 0 0,-1 0 0,-2 0 0,1-1 0,-1-2 0,1-3 0,1-2 0,-1 0 0,0 4 0,1 2 0,0 4 0,1 3 0,0 3 0,0 2 0,-1-2 0,-1 0 0,1-2 0,-1 0 0,1 1 0,1 1 0,-1 1 0,2-1 0,-1-1 0,0-1 0,0-1 0,0 0 0,-1-1 0,0 0 0,-1 0 0,1-2 0,-1 1 0,0-1 0,0 0 0,-1-1 0,1 1 0,0-1 0,0 1 0,0 0 0,1 0 0,-1 0 0,0 0 0,1 1 0,-1-1 0,1 2 0,-2-3 0,1 1 0,0 0 0,0 0 0,0 0 0,0 0 0,-1-1 0,1 0 0,0 1 0,0-1 0,0 1 0,0 0 0,1 0 0,-1 0 0,0-1 0,0 1 0,1 0 0,-1-1 0,0 0 0,0 0 0,1 0 0,-2 0 0,2 0 0,-1-1 0,0 1 0,0-1 0,1 1 0,-2-1 0,1-1 0,0-1 0,-1 0 0,1-1 0,-1 0 0,1-1 0,-1 0 0,1 0 0,-1 0 0,0 1 0,0 1 0,0 0 0,-1 0 0,1 0 0,-1 1 0,1 0 0,-1 2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1T15:00:46.079"/>
    </inkml:context>
    <inkml:brush xml:id="br0">
      <inkml:brushProperty name="width" value="0.035" units="cm"/>
      <inkml:brushProperty name="height" value="0.035" units="cm"/>
      <inkml:brushProperty name="color" value="#0000CE"/>
    </inkml:brush>
  </inkml:definitions>
  <inkml:trace contextRef="#ctx0" brushRef="#br0">724 85 24575,'0'4'0,"0"1"0,0 1 0,0-1 0,1-1 0,-1 0 0,1-1 0,0 0 0,0 1 0,0-1 0,-1 1 0,1 0 0,-1-2 0,1 1 0,-1-1 0,1 0 0,-1 0 0,0 0 0,0 1 0,1-1 0,0-1 0,-1 0 0,1 0 0,0-2 0,-1-2 0,1-3 0,0-4 0,0-1 0,-1 0 0,-1 0 0,-1 3 0,-1 1 0,0 2 0,0 1 0,0 2 0,0 0 0,1 1 0,0-1 0,1 1 0,1 0 0,-1 0 0,1 0 0,-1 0 0,0 0 0,1 0 0,-1 0 0,1 0 0,-1 0 0,0 0 0,1 0 0,-1 0 0,1 0 0,-1 0 0,1 0 0,0 0 0,0-1 0,0 0 0,0 0 0,0 0 0,0 0 0,0 1 0,0 0 0,0 0 0,0-1 0,0 1 0,0 0 0,0 0 0,-1 0 0,0 0 0,1 0 0,0 1 0,-1-1 0,1 1 0,-1-1 0,1 1 0,-1-1 0,1 0 0,-1 0 0,1 0 0,-1 0 0,0 0 0,1 0 0,-1 0 0,0 0 0,0-1 0,1 1 0,-1 0 0,0-1 0,1 0 0,-2 0 0,2 0 0,-1 0 0,1 0 0,0 1 0,-1-1 0,1 1 0,0 0 0,-1 1 0,1-1 0,0 3 0,1 1 0,2 3 0,-1 1 0,1 1 0,-1-2 0,0 0 0,-1-1 0,0-2 0,0 1 0,-1-1 0,1 0 0,-1-1 0,0 0 0,1 0 0,-1-1 0,0 1 0,0 0 0,1 0 0,-1 0 0,0-1 0,1 1 0,-1 0 0,0 1 0,0-1 0,0 1 0,1-1 0,-1 0 0,0 0 0,0 0 0,0 0 0,1 0 0,-1 1 0,1 0 0,0 1 0,0 0 0,0 1 0,0 0 0,-1-1 0,0 1 0,0-1 0,0 0 0,0-1 0,0 1 0,0-1 0,0 0 0,0 0 0,1 0 0,-1 0 0,1 1 0,-1-1 0,0 0 0,0 0 0,0 1 0,0-1 0,0 1 0,0 0 0,0-1 0,0 0 0,0 0 0,0 0 0,0 1 0,0-2 0,0 2 0,0-3 0,0 2 0,0-1 0,0 1 0,0-1 0,0 0 0,0 1 0,0-1 0,0 0 0,0 1 0,0 0 0,0 1 0,0-2 0,-1 1 0,1-1 0,0 1 0,-1 0 0,0 1 0,1-1 0,-1 0 0,0 0 0,0 0 0,0 0 0,0 0 0,0 1 0,1-1 0,-1 0 0,0 1 0,0-1 0,-1 1 0,1 0 0,0-1 0,0 1 0,0 0 0,-1-1 0,1 1 0,-1 0 0,1 0 0,0 0 0,-1-1 0,1 0 0,0 1 0,0-1 0,0 0 0,0 0 0,0 0 0,0 0 0,0 0 0,0 1 0,0-1 0,0 0 0,0 0 0,0 0 0,-1 0 0,1 0 0,0 1 0,-1-1 0,1 0 0,-1 0 0,1 0 0,0 0 0,-1 0 0,1 0 0,0 0 0,-1 0 0,1-1 0,0 0 0,-1 0 0,1 1 0,-1-2 0,1 2 0,-1-1 0,1-1 0,-1 2 0,1-2 0,-1 1 0,1 0 0,-1 0 0,0 0 0,0 0 0,0 1 0,0-2 0,-1 2 0,2-1 0,-2 0 0,1 0 0,1 0 0,-1 0 0,0 0 0,0 0 0,0 0 0,-1 0 0,2-1 0,-1 1 0,1 0 0,-1-1 0,1 1 0,-1 0 0,0 0 0,1 1 0,-2-1 0,1 0 0,0 0 0,0 0 0,-1 0 0,1 0 0,-1 0 0,2-1 0,-1 1 0,-1 0 0,1 0 0,0 0 0,0 0 0,1 0 0,-2 0 0,2 0 0,-1 1 0,1-2 0,-1 1 0,1 0 0,0 0 0,-1 0 0,1 0 0,-1 0 0,1 0 0,-1 0 0,1 0 0,-1 0 0,0-1 0,0 1 0,-1 0 0,1 0 0,0 0 0,0-1 0,0 1 0,0-1 0,-1 1 0,1-1 0,-1 1 0,1-1 0,-1 0 0,1 1 0,-1-1 0,0 1 0,0 0 0,0 0 0,0 0 0,1 0 0,-1 0 0,1 0 0,0 0 0,-1 1 0,0-1 0,0 0 0,0 0 0,-1 0 0,1 0 0,-1-1 0,1 1 0,-1 0 0,0 0 0,0 0 0,0 1 0,-1-1 0,0 0 0,0 1 0,-1 0 0,1 1 0,-1-1 0,-1 0 0,1 1 0,-1 0 0,1 0 0,1-1 0,0 1 0,1-1 0,0 1 0,1-1 0,1 0 0,-1 0 0,0 0 0,0 0 0,1-1 0,-1 0 0,0 0 0,0 0 0,-1-1 0,-1 1 0,0 0 0,0 0 0,0 0 0,-1 0 0,1 0 0,0 0 0,0 0 0,0-1 0,1 1 0,-1 0 0,1 0 0,-1 1 0,-1-1 0,1 1 0,-2 0 0,0 0 0,-2 0 0,1-1 0,0 0 0,0-1 0,0 2 0,1-1 0,1 0 0,0 0 0,1 0 0,-1 1 0,1-1 0,0 1 0,0 0 0,0 0 0,0-1 0,1 0 0,-1 0 0,1 0 0,0 0 0,1 1 0,0-1 0,1 0 0,0 0 0,-1 0 0,1 0 0,0 0 0,-1-1 0,0 1 0,-1 0 0,1-1 0,-1 1 0,1-1 0,-1 0 0,0 1 0,1-1 0,-1 0 0,0 0 0,1 0 0,0 1 0,0-1 0,0 1 0,1-1 0,0 1 0,0-1 0,-1 0 0,2 0 0,-1 0 0,-1 0 0,1 0 0,0-1 0,1 1 0,-1-1 0,0 1 0,0 0 0,0-1 0,0 1 0,1 0 0,0 0 0,-1 0 0,0-1 0,0 0 0,0 0 0,0 0 0,0 1 0,0-1 0,0 0 0,-1 0 0,2 0 0,-2 0 0,1 0 0,0 0 0,0 0 0,1 1 0,0-1 0,-1 0 0,1 0 0,1 0 0,-1 0 0,0 0 0,0 0 0,0 0 0,0 0 0,0 0 0,1 0 0,-1 0 0,0 0 0,0 0 0,0 0 0,0 0 0,3 0 0,2 0 0,2 0 0,0 0 0,1-2 0,0 0 0,-1 0 0,0 0 0,-1 1 0,0-1 0,0 1 0,0 0 0,-1-1 0,1-1 0,-1 0 0,0 1 0,-1-2 0,1 1 0,-1 0 0,0 0 0,0 0 0,1 1 0,0 0 0,0-1 0,1 0 0,0 1 0,0-1 0,0 1 0,-1 0 0,1 0 0,-1 1 0,0 0 0,1 0 0,1 0 0,0 0 0,0 0 0,0-1 0,-1 1 0,0-1 0,-1-1 0,1 1 0,-1 0 0,0 0 0,0-1 0,-1 1 0,1 0 0,0 0 0,0 0 0,0 0 0,0 0 0,0 0 0,0 0 0,0-1 0,0 2 0,-1-2 0,0 1 0,0 0 0,0 0 0,0-1 0,1 2 0,-1-2 0,0 1 0,0 0 0,1 1 0,0-1 0,-1 1 0,0 0 0,0 0 0,0-1 0,0 1 0,1-1 0,-1 0 0,0 0 0,0 0 0,0 1 0,0-1 0,-2 2 0,2-2 0,-1 1 0,0-1 0,0 1 0,1-1 0,-1 0 0,-1 1 0,2-1 0,-2 1 0,2 1 0,-1-1 0,0 0 0,0 0 0,0 0 0,0-1 0,1 1 0,-1-1 0,1 1 0,0 0 0,0 0 0,1-1 0,0 1 0,0-1 0,-1 1 0,1-1 0,-1 0 0,1 1 0,0-1 0,-1 0 0,0 0 0,0 0 0,1 0 0,-1 1 0,0-1 0,0 0 0,-1 0 0,1 1 0,0-1 0,-1 0 0,1 0 0,0 0 0,-1-1 0,2 1 0,-2-1 0,1 0 0,0 1 0,-1 0 0,1-1 0,0 1 0,-1 0 0,1 0 0,0 0 0,0 0 0,-1-1 0,1 1 0,1 0 0,-1-1 0,0 1 0,1-1 0,0 0 0,0 1 0,-1-1 0,1 1 0,-1 0 0,0 0 0,0 0 0,0 0 0,0-1 0,1 1 0,-1 0 0,0 0 0,0 0 0,-1 1 0,1-2 0,0 1 0,-1 0 0,2 0 0,-3 0 0,2 0 0,-1 1 0,0 0 0,0 0 0,1-1 0,0 0 0,-1 0 0,1 0 0,-1-1 0,1 1 0,0-1 0,1 1 0,-1-1 0,0 1 0,0-1 0,0 0 0,-1 1 0,1-1 0,-1 1 0,0 0 0,0-1 0,0 1 0,1 0 0,-1 0 0,1 0 0,-1-1 0,1 0 0,-1 1 0,0-1 0,0 0 0,0 1 0,1-2 0,-1 1 0,0 1 0,1 0 0,-2 1 0,0-1 0,0 0 0,0 0 0,0 0 0,0 0 0,0 0 0,0 0 0,0 0 0,0 0 0,0 1 0,1-1 0,-1 0 0,0-1 0,1 1 0,0-2 0,1 1 0,-1 0 0,1 0 0,-1 0 0,0 0 0,1-1 0,0 1 0,-1-1 0,1 0 0,-1-1 0,1 1 0,-1-1 0,0 1 0,0 1 0,-1 1 0,0 0 0,-1 2 0,0-1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1T15:00:46.080"/>
    </inkml:context>
    <inkml:brush xml:id="br0">
      <inkml:brushProperty name="width" value="0.035" units="cm"/>
      <inkml:brushProperty name="height" value="0.035" units="cm"/>
      <inkml:brushProperty name="color" value="#0000CE"/>
    </inkml:brush>
  </inkml:definitions>
  <inkml:trace contextRef="#ctx0" brushRef="#br0">621 53 24575,'1'-4'0,"1"-3"0,3-1 0,1-2 0,0 1 0,-1 2 0,-3 3 0,-1 2 0,-3 1 0,-2 1 0,-2 2 0,-3 2 0,0 2 0,0 0 0,2-1 0,0 0 0,0-1 0,1 0 0,0 0 0,0-1 0,0 0 0,0 1 0,0-1 0,-1 1 0,1-1 0,0 0 0,0 1 0,-1-1 0,1-1 0,1-1 0,0-1 0,3 0 0,0-2 0,3-1 0,3-2 0,2-2 0,0 2 0,-1 2 0,-2 1 0,-1 0 0,-2 2 0,-2 0 0,1 0 0,0 0 0,0 0 0,-1 0 0,0 0 0,-1 1 0,-1 0 0,1 1 0,-1 0 0,-1 0 0,1 0 0,-1-1 0,0 0 0,1 0 0,-1 1 0,1 0 0,0 0 0,0 1 0,0-1 0,1 0 0,0 0 0,2 0 0,-1 0 0,1 1 0,0-1 0,0 0 0,-1-1 0,1 0 0,0 0 0,0 0 0,-1 0 0,1 0 0,-1 0 0,1 0 0,-1 0 0,1 1 0,-1-1 0,0 0 0,-1 1 0,1-1 0,-1 1 0,0 0 0,1 0 0,-1 0 0,-1 0 0,1 0 0,-1 1 0,1-1 0,0 0 0,0 1 0,-1-1 0,0 0 0,0 0 0,0 1 0,0-1 0,0 0 0,0 0 0,0 0 0,0 0 0,0 0 0,0 1 0,0-1 0,0 0 0,-1 1 0,1-1 0,0 0 0,0 0 0,0 0 0,0 1 0,0-1 0,1 1 0,0-1 0,0 1 0,1-1 0,-1 0 0,0 0 0,0 0 0,0 0 0,-1 0 0,1 0 0,-1 0 0,-1 0 0,0 1 0,0 0 0,-1 0 0,-1 0 0,1 0 0,0 0 0,-1 0 0,1 0 0,0 0 0,0 1 0,0-1 0,1 1 0,0-2 0,0 1 0,1-1 0,0 0 0,1-1 0,0 0 0,0 1 0,0-1 0,0 0 0,-1 0 0,1 0 0,0 0 0,0 0 0,0 0 0,0-1 0,0 1 0,1 0 0,-1 0 0,1 0 0,0 0 0,-1 0 0,1 0 0,-1 0 0,1-1 0,0 1 0,-1 0 0,0 0 0,0 0 0,1 0 0,-1 0 0,1 0 0,-1 0 0,1-1 0,0 1 0,0 0 0,-1 0 0,1 0 0,0 0 0,1 0 0,-1 1 0,0-1 0,0 0 0,0 0 0,-1-1 0,1 2 0,-1-2 0,1 2 0,-1-2 0,0 1 0,1 0 0,-1 0 0,1 0 0,0 0 0,0 0 0,1-1 0,-1 1 0,1 0 0,-1-1 0,1 1 0,-1-1 0,1 1 0,-1-1 0,1 0 0,-1 1 0,1 0 0,-1-1 0,1 1 0,-1 0 0,0-1 0,0 1 0,-1 0 0,2-1 0,-1 1 0,0 0 0,1-1 0,0 1 0,0 0 0,0 0 0,0 0 0,0-1 0,0 0 0,0 0 0,-1 0 0,1 0 0,-1 0 0,0 0 0,-1 0 0,1 1 0,0-1 0,0 1 0,1 0 0,0 0 0,0 0 0,1-1 0,0 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1T15:00:46.081"/>
    </inkml:context>
    <inkml:brush xml:id="br0">
      <inkml:brushProperty name="width" value="0.035" units="cm"/>
      <inkml:brushProperty name="height" value="0.035" units="cm"/>
      <inkml:brushProperty name="color" value="#0000CE"/>
    </inkml:brush>
  </inkml:definitions>
  <inkml:trace contextRef="#ctx0" brushRef="#br0">1 455 24575,'6'-3'0,"1"-1"0,1-1 0,-1 0 0,0 1 0,0 0 0,0 1 0,-2 0 0,0 1 0,-1 0 0,-2 1 0,0-1 0,0 1 0,-1 0 0,1-1 0,0 1 0,-1-1 0,1 1 0,1-1 0,-1 1 0,1-1 0,0 0 0,0-1 0,0 1 0,0-1 0,1 1 0,-1-2 0,0 1 0,0-1 0,0-1 0,0 1 0,1 0 0,-1 0 0,0 1 0,0 0 0,0 0 0,0-1 0,-1 1 0,0 0 0,1 0 0,-1 0 0,0 0 0,0 0 0,1 0 0,-1 0 0,1 0 0,-1 0 0,1 0 0,-1 0 0,1 0 0,-1 0 0,0 0 0,0 0 0,-1 0 0,1 0 0,-2 1 0,2-1 0,-1 1 0,1 0 0,0 0 0,-1-1 0,1 0 0,-1 1 0,0-1 0,1 0 0,0 0 0,0 0 0,0 0 0,0-1 0,0 1 0,0-1 0,0-1 0,0 1 0,1-1 0,0 0 0,0 0 0,0 0 0,0 1 0,0 0 0,-1 1 0,0 0 0,0-1 0,0 1 0,0 0 0,0-1 0,0 0 0,-1 1 0,1 0 0,0-1 0,0 1 0,0 0 0,0-1 0,-1 2 0,1-1 0,-1 1 0,1-1 0,0 0 0,0 0 0,-1-1 0,1 0 0,0 0 0,-1 0 0,1 0 0,-1 0 0,1 0 0,-1-1 0,0 0 0,0 1 0,-1 0 0,1 0 0,-1-1 0,1 1 0,-1-1 0,1 1 0,0-1 0,1 1 0,-1-1 0,0 1 0,0-1 0,0-1 0,0 1 0,0 0 0,1 0 0,-2 1 0,1 1 0,0-1 0,-1 1 0,1 0 0,-1 0 0,1 1 0,-1-1 0,1 0 0,0 0 0,-1 0 0,0 0 0,0 0 0,0 1 0,0 1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1T15:00:46.082"/>
    </inkml:context>
    <inkml:brush xml:id="br0">
      <inkml:brushProperty name="width" value="0.035" units="cm"/>
      <inkml:brushProperty name="height" value="0.035" units="cm"/>
      <inkml:brushProperty name="color" value="#0000CE"/>
    </inkml:brush>
  </inkml:definitions>
  <inkml:trace contextRef="#ctx0" brushRef="#br0">69 0 24575,'-1'3'0,"0"1"0,0 1 0,0 2 0,0-1 0,0 2 0,0 1 0,-1 0 0,-1 0 0,1-2 0,0-3 0,1-1 0,0-1 0,0 0 0,0-1 0,0 1 0,0-1 0,0 0 0,-1 0 0,-1 1 0,-2 0 0,-1 1 0,0-1 0,1 0 0,1 1 0,0 1 0,0 0 0,1-1 0,1 0 0,1 0 0,0-1 0,1-1 0,0 0 0,3-4 0,1-1 0,2-3 0,0 2 0,-1 0 0,-2 1 0,-1 1 0,-1 0 0,-1 1 0,0 0 0,0-2 0,0 0 0,0-1 0,0-1 0,0 0 0,0 2 0,0 1 0,0 2 0,0 0 0,1 1 0,0-1 0,-1 1 0,1-1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1T15:01:24.140"/>
    </inkml:context>
    <inkml:brush xml:id="br0">
      <inkml:brushProperty name="width" value="0.035" units="cm"/>
      <inkml:brushProperty name="height" value="0.035" units="cm"/>
      <inkml:brushProperty name="color" value="#0000CE"/>
    </inkml:brush>
  </inkml:definitions>
  <inkml:trace contextRef="#ctx0" brushRef="#br0">0 0 24575,'0'4'0,"0"0"0,0 1 0,0 0 0,0 0 0,0-1 0,0 0 0,0 0 0,0 0 0,0-1 0,0 1 0,0-1 0,0 0 0,0 0 0,0 0 0,0 0 0,0 0 0,0 0 0,0 0 0,0 0 0,0 0 0,0 0 0,0 0 0,0-1 0,0 0 0,1-1 0,-1 1 0,0 0 0,1-1 0,-1 2 0,1-2 0,-1 1 0,1 0 0,0 0 0,-1 0 0,1 0 0,0 0 0,0 1 0,0-1 0,0 1 0,0-2 0,0 1 0,0 1 0,0 0 0,0-1 0,0 1 0,0 0 0,0-1 0,1 1 0,-1-1 0,0 1 0,1-1 0,-1 1 0,0 0 0,0-1 0,1 0 0,0 1 0,0 0 0,0-1 0,0 1 0,0 0 0,0 0 0,0-1 0,-1 1 0,1-1 0,-1 0 0,1 1 0,-1-2 0,0 1 0,1-1 0,-1 1 0,0-1 0,1 1 0,-2-1 0,2 1 0,-1-2 0,0 2 0,0-1 0,0 0 0,0 0 0,1 0 0,-1 1 0,0-1 0,0 0 0,1 0 0,-1 1 0,0-1 0,0 0 0,0 0 0,0 0 0,1 0 0,-1 0 0,0 0 0,1 0 0,-1 1 0,1-1 0,-1 0 0,0 0 0,0 0 0,0-1 0,0 1 0,0 0 0,0 0 0,0 0 0,0 0 0,0 0 0,0 0 0,0 0 0,0 0 0,0-1 0,1 2 0,-1-2 0,0 1 0,0 0 0,0 0 0,0 0 0,0 0 0,0 0 0,0 0 0,0 0 0,0 0 0,1 0 0,0 0 0,-1 0 0,0 0 0,1 0 0,-1 0 0,0-1 0,1 1 0,-1 0 0,0 0 0,0 0 0,0 0 0,0-1 0,0 1 0,-1 0 0,1 0 0,-1-1 0,0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1T15:00:46.066"/>
    </inkml:context>
    <inkml:brush xml:id="br0">
      <inkml:brushProperty name="width" value="0.035" units="cm"/>
      <inkml:brushProperty name="height" value="0.035" units="cm"/>
      <inkml:brushProperty name="color" value="#02BFFF"/>
    </inkml:brush>
  </inkml:definitions>
  <inkml:trace contextRef="#ctx0" brushRef="#br0">54 89 24575,'-3'-1'0,"1"-1"0,2 0 0,1-2 0,1 1 0,0 0 0,0 1 0,-1 1 0,0 0 0,0 0 0,-1 0 0,0-1 0,0 2 0,-2 2 0,0 0 0,-1 3 0,0-1 0,1 0 0,0-1 0,0 0 0,0 0 0,0-1 0,0 0 0,0 0 0,1 0 0,-1 0 0,0 0 0,0 0 0,0 0 0,0 1 0,0-1 0,0-1 0,0 2 0,0-1 0,-1 1 0,2-2 0,-1 0 0,0 0 0,0 0 0,1 0 0,0-1 0,0 0 0,0 0 0,0 0 0,1-1 0,-1-3 0,1-2 0,0-2 0,1 0 0,1 0 0,1 4 0,2 1 0,0 2 0,1 1 0,0 0 0,0 0 0,-3 0 0,0 0 0,-1 0 0,-1-1 0,1-1 0,0 0 0,1-1 0,-2 1 0,1 0 0,-1 1 0,1 1 0,-1 0 0,0 0 0,0 1 0,-1 0 0,0 2 0,0-1 0,0 2 0,0-1 0,-1 0 0,0 1 0,-1 0 0,0 0 0,0-1 0,1 0 0,0 0 0,0 0 0,1-1 0,0 1 0,0-2 0,0 1 0,0 0 0,0 1 0,0-1 0,0 0 0,0 0 0,0 0 0,0 0 0,0 1 0,0-1 0,0 0 0,0 0 0,0 1 0,0 0 0,0-1 0,0 1 0,0 0 0,0 0 0,0 0 0,0 0 0,0 1 0,0-2 0,0 2 0,0-1 0,0 0 0,0 0 0,0 0 0,0 0 0,0 0 0,0 0 0,0 1 0,0-1 0,0 0 0,0 2 0,0-3 0,0 1 0,0 0 0,0 0 0,0 0 0,0 0 0,0 0 0,0-1 0,0 0 0,-1-2 0,0-5 0,0-7 0,-1-4 0,0-4 0,0 1 0,1 4 0,0 2 0,0 4 0,1 2 0,0 2 0,0 1 0,0 2 0,0 0 0,0 0 0,0 1 0,0 0 0,0-1 0,1 1 0,1-1 0,1-1 0,0 1 0,0-2 0,2 1 0,-1-1 0,1 0 0,-1 1 0,0-1 0,0 1 0,-1 0 0,-1 0 0,0 1 0,-1 0 0,1 0 0,-1 1 0,0 0 0,1 0 0,-1 0 0,0 1 0,0 0 0,1-1 0,-2 1 0,0-1 0,-2 3 0,-2 1 0,-3 3 0,3-1 0,0 0 0,2 0 0,0 0 0,-1 1 0,1 0 0,1-1 0,1 1 0,0-1 0,0 0 0,0 0 0,0 0 0,0 0 0,-1 2 0,0 0 0,0 1 0,-1-1 0,0 1 0,1 0 0,-1 0 0,1-1 0,0 0 0,0 0 0,1-2 0,-1 1 0,1 0 0,-1 0 0,1 0 0,0 1 0,0-1 0,0 0 0,0 0 0,0 0 0,0-2 0,0 1 0,0-1 0,0 1 0,0-1 0,0 1 0,0 0 0,0-1 0,0 1 0,0-1 0,0 0 0,1 0 0,0-1 0,0 2 0,1 0 0,0 0 0,-1 0 0,0 0 0,0-1 0,-2-2 0,1 0 0,-3-5 0,0-3 0,-1-3 0,0-1 0,2-1 0,0 0 0,1 1 0,0 1 0,0 0 0,0 2 0,1 1 0,0-1 0,-1 1 0,1 0 0,-1 1 0,1 1 0,0-1 0,0 2 0,0 0 0,0 0 0,0 1 0,0-1 0,0 1 0,0-1 0,0 1 0,0-1 0,0 0 0,0-1 0,-1 3 0,1-2 0,-2 3 0,0-1 0,0 1 0,0 0 0,0 1 0,1 3 0,0 3 0,1 5 0,1 1 0,1 1 0,1-1 0,0-2 0,0-2 0,-1-2 0,-1 0 0,1 0 0,0-1 0,0 1 0,2-2 0,-1 1 0,1-1 0,0-1 0,-1 1 0,0-1 0,1 1 0,-3-3 0,2-1 0,-1-1 0,0 1 0,0-1 0,0 1 0,0 0 0,0 0 0,-1 0 0,-2-4 0,-1-1 0,-2-4 0,1 0 0,0-1 0,1 2 0,0 1 0,0 0 0,1 1 0,1 0 0,0 1 0,0 0 0,0 1 0,0 0 0,0 1 0,0-1 0,0 1 0,0 0 0,0 0 0,0 0 0,0 0 0,0 1 0,0 0 0,0-2 0,0 2 0,0-2 0,0 0 0,0-3 0,0-2 0,0-2 0,0-1 0,0 1 0,0 1 0,0 1 0,0 0 0,0 1 0,0 0 0,0 2 0,0 1 0,0 0 0,0 1 0,0 0 0,0-1 0,0 1 0,1-1 0,0 1 0,0-2 0,1 0 0,-1 0 0,1-1 0,0 1 0,0 1 0,-1-1 0,0 2 0,1 0 0,-1 0 0,0 0 0,0 1 0,0 0 0,0 0 0,0 1 0,1 0 0,-1 0 0,0 0 0,0 0 0,1 0 0,-1-1 0,1 1 0,-1-1 0,1 1 0,-1 0 0,1-1 0,-1 1 0,1-1 0,-2 1 0,2-1 0,-1 0 0,0 1 0,0-1 0,-1 1 0,1 0 0,0-1 0,0 1 0,0 0 0,0-1 0,0 1 0,-1 1 0,1-1 0,0 0 0,0 0 0,-1 0 0,1 0 0,-1 0 0,2-1 0,-1 1 0,0-1 0,0 0 0,-1 1 0,1-1 0,0 1 0,0-1 0,0 1 0,0 0 0,0 0 0,0 1 0,0-1 0,-4 3 0,0 0 0,-3 2 0,2 0 0,-1 1 0,-1 0 0,2 0 0,-1-1 0,1 1 0,1-1 0,0 0 0,0-1 0,2-1 0,-1-1 0,1 0 0,0 0 0,-1-1 0,2 1 0,-2-1 0,1 1 0,0-1 0,0 1 0,-1 0 0,0 0 0,0 0 0,-2 0 0,1 0 0,-1 0 0,0 1 0,0 0 0,0-1 0,0 1 0,-1-1 0,1 1 0,-1 0 0,1 0 0,0 0 0,0-1 0,1 1 0,1-2 0,1 1 0,1-2 0,2-1 0,1-1 0,3-1 0,1 1 0,0 1 0,0 0 0,-1 0 0,-1 0 0,-1 1 0,-1-1 0,-1 0 0,0 1 0,-1-1 0,0 1 0,1-1 0,0 0 0,-1 0 0,0 0 0,1 1 0,-1 0 0,1-1 0,-1 1 0,1-1 0,-1 1 0,0-1 0,1 0 0,1 0 0,-1 0 0,0 0 0,0 0 0,0-1 0,-1 1 0,1-1 0,0 0 0,1 0 0,-1 0 0,0 1 0,0-1 0,0 2 0,0-1 0,-1 1 0,0 0 0,0 0 0,-1 0 0,1 0 0,0 1 0,-1-1 0,2 1 0,0 0 0,0 0 0,1 0 0,0 0 0,1-1 0,-1-1 0,1 0 0,0 1 0,-1-2 0,-1 2 0,0-1 0,-1 1 0,-1 0 0,-2 1 0,-1 1 0,-2 2 0,-1 1 0,0 1 0,0-1 0,-1 1 0,1-1 0,0 0 0,0 0 0,1 0 0,-1 0 0,1-2 0,1 1 0,0 0 0,0-1 0,1 0 0,-1 1 0,0 0 0,0 0 0,-1-1 0,1 1 0,0-1 0,0 0 0,0 1 0,1-1 0,0 0 0,1 0 0,0-1 0,0 1 0,1 0 0,-1 1 0,1-1 0,-1 1 0,1-2 0,1 1 0,0-2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1T15:01:24.145"/>
    </inkml:context>
    <inkml:brush xml:id="br0">
      <inkml:brushProperty name="width" value="0.035" units="cm"/>
      <inkml:brushProperty name="height" value="0.035" units="cm"/>
      <inkml:brushProperty name="color" value="#0000CE"/>
    </inkml:brush>
  </inkml:definitions>
  <inkml:trace contextRef="#ctx0" brushRef="#br0">2 0 24575,'0'4'0,"0"0"0,0 1 0,0 0 0,0 3 0,0-3 0,0 3 0,0-4 0,0 2 0,0-1 0,0 0 0,0-1 0,0 0 0,0-1 0,0 0 0,-1 0 0,1 0 0,0 1 0,0-1 0,0 1 0,0-1 0,0 0 0,0 0 0,0 0 0,0-1 0,0 1 0,0-1 0,0 0 0,0 1 0,0-1 0,0 0 0,0-1 0,0 1 0,0 0 0,0 0 0,0-1 0,0 1 0,0-1 0,0 1 0,1 0 0,0 0 0,0 0 0,1-1 0,0 1 0,-1-1 0,1 1 0,-1-1 0,0 1 0,0-1 0,0 1 0,1-1 0,-1 1 0,1 0 0,-1-1 0,1 1 0,-1-1 0,1 0 0,-1 1 0,1-1 0,-1 0 0,0 1 0,0-1 0,0 0 0,1 0 0,-1 1 0,0-1 0,1 1 0,0-1 0,0 1 0,-1-1 0,0 0 0,1 0 0,-1 0 0,0 1 0,1-1 0,0 0 0,-1 0 0,0 1 0,1-1 0,-1-1 0,1 1 0,-1 0 0,0 0 0,1 0 0,0 0 0,-1 0 0,1 0 0,0 0 0,-1 1 0,1-1 0,-1 0 0,1 0 0,0 0 0,0 1 0,0-1 0,0 0 0,0 0 0,0 0 0,-1 0 0,0 0 0,0-1 0,0 1 0,0-1 0,0 1 0,0-1 0,0 0 0,0 1 0,0-1 0,0 1 0,0-1 0,0 1 0,0-1 0,1 1 0,-1 0 0,0-1 0,0 1 0,1-1 0,-1 1 0,0 0 0,1-1 0,-1 1 0,0 0 0,0-1 0,0 1 0,1-1 0,-1 0 0,0 1 0,0-1 0,-1 1 0,1-1 0,0 1 0,0-1 0,0 0 0,0 1 0,0-1 0,0 0 0,0 1 0,0-1 0,1 1 0,-1-1 0,0 1 0,0-1 0,0 0 0,0 0 0,0 0 0,0 1 0,0-1 0,0 0 0,0 1 0,-1-1 0,1 1 0,0-1 0,0 0 0,0 0 0,0 1 0,0-1 0,0 1 0,0-1 0,0 0 0,-1 0 0,1 1 0,-1-1 0,1 0 0,-1 1 0,1-1 0,0 1 0,0-1 0,0 0 0,0 0 0,-1 0 0,1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1T15:01:24.146"/>
    </inkml:context>
    <inkml:brush xml:id="br0">
      <inkml:brushProperty name="width" value="0.035" units="cm"/>
      <inkml:brushProperty name="height" value="0.035" units="cm"/>
      <inkml:brushProperty name="color" value="#0000CE"/>
    </inkml:brush>
  </inkml:definitions>
  <inkml:trace contextRef="#ctx0" brushRef="#br0">13 18 24575,'-2'-2'0,"1"0"0,0 0 0,0 1 0,-1-1 0,1 1 0,0 0 0,0-1 0,1 2 0,-1-1 0,1 0 0,0 0 0,0 1 0,0-1 0,-1 1 0,1 1 0,1 2 0,1 2 0,1 0 0,1-1 0,-1 1 0,1-1 0,0 0 0,0 1 0,-1-3 0,-1 1 0,-1-2 0,1 0 0,-1 0 0,1 0 0,-1-1 0,1 1 0,-1 1 0,0-2 0,0 2 0,0-2 0,-1 1 0,0 0 0,0-1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1T15:01:24.147"/>
    </inkml:context>
    <inkml:brush xml:id="br0">
      <inkml:brushProperty name="width" value="0.035" units="cm"/>
      <inkml:brushProperty name="height" value="0.035" units="cm"/>
      <inkml:brushProperty name="color" value="#0000CE"/>
    </inkml:brush>
  </inkml:definitions>
  <inkml:trace contextRef="#ctx0" brushRef="#br0">162 254 24575,'8'0'0,"0"0"0,1 0 0,0 0 0,-1 1 0,-2 0 0,-1 0 0,-1 0 0,0 1 0,-2-1 0,-1 0 0,0-1 0,0 1 0,-3-1 0,-1 0 0,-3-1 0,-1 1 0,0-1 0,1 0 0,0 1 0,0 0 0,1 0 0,0-1 0,0 1 0,0 0 0,0-1 0,0 1 0,0 0 0,0 0 0,1 0 0,-1 0 0,2 0 0,-1 0 0,2 0 0,-1 0 0,1 0 0,-1 0 0,1 0 0,-1 0 0,1 0 0,-1 0 0,1 0 0,-2 0 0,2 0 0,0 0 0,1-1 0,1 0 0,2-1 0,2 1 0,4 1 0,1 0 0,2 0 0,-2 0 0,-2 0 0,-2 0 0,0 0 0,-2 0 0,-1 0 0,0 0 0,-1-1 0,-1 1 0,0-1 0,0-1 0,-1 0 0,-1-1 0,-2 1 0,-1 0 0,-1 0 0,-1 0 0,1 0 0,0-1 0,-1-1 0,1 0 0,-1-2 0,1 1 0,-1-1 0,2 0 0,0 1 0,2 1 0,2 2 0,2 2 0,4 2 0,2 2 0,0 1 0,-1-1 0,-1-2 0,-2 0 0,-1-2 0,-1-3 0,-1-1 0,-1-3 0,0-1 0,-2 1 0,0 1 0,0 0 0,0 0 0,0-1 0,1 1 0,0-1 0,0-1 0,0 1 0,0-1 0,0 1 0,1 1 0,1 1 0,-1 0 0,1 2 0,0 0 0,0 2 0,0 0 0,0-1 0,0 1 0,0-1 0,0-1 0,0 0 0,0 0 0,0 0 0,1 0 0,-1 0 0,1 0 0,0 0 0,1-1 0,-1 0 0,0 0 0,0 0 0,0 1 0,0 0 0,-1 1 0,0 0 0,0 0 0,0 1 0,0 0 0,1-1 0,-1 1 0,1-1 0,0-1 0,0 2 0,0-2 0,-1 1 0,0 0 0,0 0 0,0 1 0,0 0 0,0 0 0,0 0 0,0 0 0,-1 0 0,1 0 0,-2 0 0,1 1 0,-1-1 0,1 1 0,-1-1 0,0 2 0,-1 0 0,1 1 0,-1 1 0,0 0 0,0 1 0,0 1 0,1-1 0,-1-1 0,0 0 0,1 0 0,0-1 0,0-1 0,0 1 0,0-1 0,0 0 0,0 1 0,0-1 0,1 1 0,-1 0 0,0 0 0,0-1 0,0 1 0,1 0 0,-1 0 0,0 0 0,-1 0 0,0-1 0,1 1 0,0-1 0,2-1 0,2 0 0,2-2 0,4 0 0,0-2 0,0 0 0,-2 2 0,-1-1 0,-1 1 0,-2 1 0,0 1 0,-2 0 0,1 2 0,-1 1 0,0 2 0,0-1 0,0 1 0,0-2 0,0 1 0,0 0 0,0 0 0,0-1 0,0 2 0,0-1 0,0 1 0,-1 1 0,1-1 0,-1 0 0,0-2 0,0 1 0,0-1 0,0 0 0,0 0 0,1-1 0,-1-1 0,0-1 0,0 0 0,1-2 0,-1-2 0,-2-4 0,-1-1 0,0-1 0,-1 1 0,2 4 0,1 1 0,1 3 0,0 0 0,0 1 0,0 0 0,1 1 0,-1 1 0,0 3 0,0 1 0,1 1 0,-1 0 0,0 0 0,0 0 0,-1-2 0,0-2 0,1-2 0,1-2 0,-1-1 0,2-3 0,0 0 0,2 0 0,1-1 0,-1 0 0,1 1 0,-1-1 0,0 1 0,-1 1 0,0 1 0,-1 1 0,-1 0 0,1 0 0,-1-1 0,1 1 0,-1 0 0,1 1 0,-1-1 0,0 1 0,0 0 0,0 0 0,0 0 0,0 1 0,1-1 0,-1 1 0,1-1 0,0 1 0,0-1 0,-1 0 0,1 0 0,-1-1 0,0 0 0,0 0 0,0 0 0,-1 1 0,0 1 0,-1 1 0,-1 0 0,0 3 0,-2 0 0,-1 1 0,0-1 0,0-1 0,0 0 0,2-1 0,1 1 0,0 0 0,1 0 0,0 0 0,0-1 0,1 1 0,-1 0 0,1-1 0,-1 1 0,0 0 0,1-2 0,1 1 0,3-3 0,2 0 0,4-2 0,-2 1 0,1 0 0,-4 1 0,0 1 0,-1 0 0,0 0 0,-2 0 0,0 0 0,0 1 0,0 1 0,-1 0 0,1 1 0,1 0 0,-1-1 0,1 0 0,-1 0 0,1 0 0,0 1 0,0-1 0,0 1 0,0-1 0,0 1 0,1-1 0,0 1 0,0 0 0,0-1 0,0 1 0,-1 0 0,1-1 0,-1 0 0,-1-1 0,0-1 0,0 1 0,0-1 0,0 0 0,0-1 0,0 1 0,0-2 0,0 1 0,0-1 0,0 0 0,-1 0 0,1-1 0,0 0 0,-1-2 0,1-1 0,-2 0 0,0 0 0,-1 2 0,0 1 0,2 1 0,-1 2 0,1 3 0,0 0 0,0 1 0,0 0 0,0-1 0,0-1 0,0-1 0,0 1 0,0 1 0,0-1 0,0 1 0,1 1 0,-1-1 0,2 2 0,-1 1 0,1 0 0,0 1 0,-1-1 0,1 1 0,-1-2 0,0 0 0,-1-2 0,0 0 0,0 0 0,0-1 0,1 0 0,-1-1 0,1 0 0,-1 1 0,1 0 0,0 0 0,-1 0 0,0 0 0,0 0 0,0 0 0,0 0 0,0-2 0,0 1 0,1-1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1T15:01:24.141"/>
    </inkml:context>
    <inkml:brush xml:id="br0">
      <inkml:brushProperty name="width" value="0.035" units="cm"/>
      <inkml:brushProperty name="height" value="0.035" units="cm"/>
      <inkml:brushProperty name="color" value="#0000CE"/>
    </inkml:brush>
  </inkml:definitions>
  <inkml:trace contextRef="#ctx0" brushRef="#br0">65 48 24575,'-3'0'0,"0"0"0,1 0 0,1 0 0,-1 0 0,1 0 0,0 0 0,1 1 0,-1-1 0,1 0 0,-1 0 0,0 0 0,0 0 0,0 0 0,0 0 0,1 1 0,-1-1 0,0 0 0,0 1 0,0-1 0,0 1 0,0 0 0,-1 0 0,1-1 0,-1 2 0,0-1 0,-1 0 0,0 0 0,0-1 0,0 0 0,1 0 0,-1 1 0,1-1 0,-1 1 0,2 0 0,0 0 0,1-1 0,-1 2 0,1-2 0,-1 1 0,1 0 0,0 0 0,0-1 0,-1 1 0,1-1 0,0 1 0,-1-1 0,1 1 0,-1 0 0,0-1 0,0 1 0,0 0 0,0 0 0,3-3 0,-1-1 0,2-1 0,1 1 0,0 0 0,1 0 0,1 1 0,-1 0 0,0 1 0,-1 0 0,0-1 0,0 1 0,0-1 0,0 1 0,-1-1 0,1 1 0,-1-1 0,0 1 0,1-1 0,0 1 0,0 0 0,-1 0 0,1 0 0,-1 0 0,1 1 0,-1-1 0,1 1 0,-1-1 0,1 0 0,0 0 0,-1 0 0,1 0 0,0 0 0,1 0 0,-1-1 0,1 1 0,-1 0 0,1 0 0,0 0 0,0 0 0,0 0 0,-1 0 0,1-1 0,-1 2 0,1-1 0,-1 0 0,2 0 0,-1 0 0,1 1 0,0-1 0,0 1 0,1-1 0,1 0 0,-1 1 0,0-1 0,0 1 0,-1-1 0,1 0 0,-1 1 0,-1-1 0,0 0 0,0 1 0,-1 0 0,0 0 0,0 0 0,0 0 0,0 0 0,0 0 0,1 0 0,-1 0 0,1 0 0,0 0 0,0 0 0,0 0 0,0 0 0,-1 0 0,1 0 0,0 0 0,0 0 0,0 0 0,-1 0 0,1 0 0,0 0 0,-1 0 0,0 0 0,0 0 0,0 0 0,0 0 0,0 0 0,-1 0 0,0 0 0,1 0 0,-1 0 0,1 0 0,0 0 0,0 0 0,0 0 0,1 0 0,0 0 0,0 0 0,0 0 0,1 0 0,-1 1 0,0 0 0,0 0 0,-1 0 0,0 0 0,0-1 0,0 1 0,-1 0 0,0 0 0,0-1 0,0 1 0,0 0 0,0 0 0,0 0 0,0 0 0,0 0 0,0 0 0,-1 0 0,0 0 0,0 0 0,0 0 0,0 0 0,1 0 0,-1 0 0,0 1 0,0-1 0,0 1 0,0-1 0,0 0 0,0 0 0,-1 0 0,1 0 0,-1 0 0,1 0 0,-1 0 0,0 0 0,0-1 0,0 1 0,0 0 0,0 0 0,1 0 0,-1 0 0,0 0 0,0 0 0,0 0 0,0-1 0,1 2 0,-1-1 0,1 0 0,-1 0 0,1 0 0,-1 0 0,0-1 0,0 2 0,0-2 0,1 2 0,-2-2 0,2 1 0,-2-1 0,1 1 0,0 0 0,0-1 0,0 1 0,0 0 0,0 0 0,0 0 0,0 0 0,0 0 0,0 0 0,0 0 0,0 0 0,0 1 0,-1-1 0,1 0 0,0 0 0,0 0 0,0 0 0,0 1 0,0-1 0,0 1 0,0-1 0,0 1 0,0-1 0,0 0 0,-1 0 0,1 0 0,-1-1 0,0 2 0,1-2 0,-1 1 0,1 0 0,-1 0 0,0-1 0,1 1 0,-1 0 0,0 0 0,0 0 0,0 0 0,0 0 0,0 0 0,0-1 0,1 1 0,-1 0 0,0-3 0,-1 0 0,-1-3 0,-2 1 0,1 0 0,-1-1 0,1 1 0,0 0 0,0 0 0,1 0 0,-1 2 0,0-1 0,1 2 0,0-1 0,1 1 0,0 0 0,0 0 0,0 0 0,0 0 0,0 0 0,0 0 0,1 0 0,-1 0 0,0 0 0,1 0 0,-1 0 0,1 0 0,-1 0 0,1-1 0,0 1 0,-1 0 0,1 0 0,0 0 0,0 0 0,-1-1 0,1 1 0,-1-1 0,0 2 0,1-1 0,-1-1 0,0 1 0,1 0 0,-1 0 0,0-1 0,0 0 0,1 1 0,-1 0 0,0 0 0,0 0 0,1-1 0,-1 2 0,1-2 0,0 1 0,-1 0 0,0 0 0,1 0 0,-1 1 0,0-1 0,0 0 0,1 1 0,-1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1T15:01:24.142"/>
    </inkml:context>
    <inkml:brush xml:id="br0">
      <inkml:brushProperty name="width" value="0.035" units="cm"/>
      <inkml:brushProperty name="height" value="0.035" units="cm"/>
      <inkml:brushProperty name="color" value="#0000CE"/>
    </inkml:brush>
  </inkml:definitions>
  <inkml:trace contextRef="#ctx0" brushRef="#br0">12 138 24575,'8'-4'0,"0"0"0,2-3 0,5-3 0,-8 5 0,5-3 0,-8 6 0,1-1 0,-1 0 0,0 1 0,-1 0 0,0 0 0,0 0 0,0 0 0,0 0 0,0 1 0,0-1 0,0 0 0,0 1 0,0-1 0,1 1 0,-1 0 0,0-1 0,0 1 0,1-1 0,-1 0 0,0 0 0,2 0 0,-1-1 0,2 0 0,-2 0 0,1 1 0,0-1 0,0 1 0,-1 0 0,1 0 0,-1 0 0,0 1 0,0-1 0,1 1 0,0-1 0,0 1 0,1 0 0,1 0 0,0-1 0,2 1 0,1-2 0,0 0 0,1 0 0,-1 0 0,-1 0 0,1 1 0,0 0 0,-1 1 0,0 0 0,-2 0 0,-1 0 0,0 1 0,-1 0 0,0-1 0,0 1 0,0 0 0,-1-1 0,1 1 0,0 0 0,0 0 0,0 0 0,-1 0 0,1 0 0,-1 0 0,0 0 0,0 0 0,1 0 0,0 0 0,0 0 0,0 0 0,0 0 0,0 0 0,0 1 0,-1-1 0,0 1 0,0 0 0,1 1 0,0-1 0,-1 1 0,1 1 0,-1-1 0,1 0 0,-1 0 0,1 0 0,0 0 0,0 1 0,-1-1 0,0 0 0,-1 0 0,1-1 0,-1 1 0,1 0 0,-1 0 0,0 0 0,0-1 0,0 1 0,0 0 0,0 0 0,0-1 0,0 0 0,-1 1 0,0 0 0,1-1 0,-2 0 0,1 0 0,-1 0 0,1 0 0,-2 0 0,1 0 0,0-1 0,-1 0 0,0-1 0,-2-1 0,-2-1 0,-2 0 0,-1-2 0,-1 2 0,0 0 0,1 2 0,-1 0 0,1 1 0,-1 0 0,2 0 0,0 0 0,0 0 0,-1 0 0,0 0 0,-1 0 0,-1 0 0,0 0 0,0 0 0,0 0 0,-1 0 0,0 0 0,0 0 0,0 0 0,1 0 0,0 0 0,2 0 0,0 0 0,1 0 0,0 0 0,-1 1 0,1-1 0,0 1 0,0 0 0,0 0 0,0-1 0,0 1 0,1-1 0,0 1 0,1-1 0,-1 1 0,1 0 0,0-1 0,0 1 0,0 0 0,0 0 0,1-1 0,-1 1 0,1 0 0,0 0 0,0-1 0,0 1 0,0 0 0,-1-1 0,1 1 0,0-1 0,0 1 0,1-1 0,-1 1 0,2-1 0,-1 0 0,0 1 0,0-1 0,1 1 0,-1 0 0,1-1 0,0 0 0,7-1 0,1-1 0,6-1 0,3 0 0,-1 1 0,-1 0 0,-2 0 0,-4 2 0,0-1 0,1 1 0,1 0 0,-1 0 0,1-1 0,0 1 0,0-1 0,0 1 0,1-1 0,-1 1 0,-1 0 0,1 0 0,-2 0 0,0 0 0,-1 0 0,0 0 0,-1 0 0,0 0 0,0 0 0,0 1 0,-1 0 0,0 1 0,0 0 0,-1 0 0,1 0 0,0 0 0,-1 0 0,1 0 0,0 0 0,-2 0 0,1-1 0,-1 1 0,0-1 0,0 1 0,0-1 0,0 0 0,0 1 0,0-1 0,0 1 0,1 0 0,-1 0 0,1 0 0,-1 0 0,0-1 0,0 1 0,0 0 0,-1-1 0,1 1 0,-1-1 0,1 1 0,0-1 0,0 1 0,0 1 0,-1-2 0,2 2 0,-3-2 0,2 1 0,-2-2 0,0 1 0,0 0 0,0-1 0,1 1 0,-1 0 0,0-1 0,0 1 0,0 0 0,0-1 0,0 1 0,0 0 0,1 0 0,-1 0 0,1 0 0,1 1 0,-1-1 0,0 1 0,1-1 0,-1 0 0,0 1 0,1-1 0,0 1 0,-1-1 0,0 0 0,0 0 0,0 0 0,-1 0 0,1 0 0,-1 0 0,1 0 0,-1 0 0,1-1 0,-1 1 0,0 0 0,0 0 0,-1 0 0,1-1 0,0 1 0,0 0 0,-1 0 0,1 0 0,-1-1 0,0 1 0,1 0 0,0 0 0,-1 0 0,1 0 0,0-1 0,0 1 0,0 0 0,-1-1 0,-3-2 0,-1-1 0,-5-2 0,3 1 0,-3 0 0,2 1 0,0 0 0,1 0 0,2 1 0,1 1 0,0-1 0,1 1 0,0 0 0,0 0 0,0-1 0,0 1 0,0 0 0,-1-1 0,0 0 0,0-1 0,0 1 0,0 0 0,0 0 0,1-1 0,-1 1 0,0 0 0,1 0 0,-1 0 0,0-1 0,0 1 0,0 0 0,-1 0 0,1 0 0,-1 0 0,0 0 0,0 0 0,1 0 0,-1 0 0,0 0 0,0 0 0,0 1 0,1-1 0,-1 1 0,0-1 0,0 1 0,0 0 0,0 0 0,-1 0 0,1-1 0,0 1 0,0 0 0,0 0 0,1 0 0,-1 1 0,0 0 0,0 0 0,0-1 0,0 1 0,0 0 0,0-1 0,-1 1 0,0 0 0,0-1 0,-1 1 0,0 0 0,1-1 0,-1 1 0,0 0 0,0 0 0,0 0 0,1 0 0,-1 0 0,0 0 0,1 0 0,0 0 0,0 0 0,0 0 0,0 0 0,0 0 0,0 0 0,-1 0 0,0 1 0,0-1 0,0 1 0,0 0 0,0 0 0,1 0 0,-1 0 0,1 0 0,1 0 0,-1 0 0,1-1 0,1 1 0,-1 0 0,0-1 0,1 1 0,0 0 0,0 0 0,1 0 0,-1-1 0,-1 1 0,1 0 0,0 0 0,0-1 0,-1 1 0,1 0 0,-1 1 0,0-1 0,1 0 0,0 0 0,0 0 0,0 0 0,1 0 0,-1 0 0,0 0 0,1 1 0,-1-1 0,0 0 0,0 0 0,0-1 0,0 1 0,0 0 0,1 0 0,0 0 0,-1-1 0,1 0 0,-2 1 0,1-1 0,0 1 0,0 0 0,-1-1 0,1 1 0,0 0 0,0 0 0,0 0 0,0-1 0,0 1 0,-1 0 0,1-1 0,-2 1 0,2-1 0,0 1 0,1-1 0,-1 1 0,0 0 0,1 0 0,0 0 0,0-1 0,-1 1 0,1-1 0,0 1 0,0 0 0,0-1 0,0 0 0,0 1 0,-1 0 0,0 0 0,1 0 0,-1 0 0,1 0 0,-1 0 0,0 0 0,0 0 0,-1 0 0,1 0 0,-1 1 0,2-1 0,0 0 0,-1 0 0,0 0 0,1 0 0,0-1 0,0 1 0,0 0 0,0 0 0,1-1 0,-1 1 0,1 0 0,0-1 0,-1 1 0,1-1 0,-1 1 0,1-1 0,-1 0 0,1 1 0,0-1 0,0 0 0,0 1 0,0 0 0,-1-1 0,1 0 0,0 1 0,1-1 0,-1 0 0,0 1 0,1-1 0,-1 1 0,1-1 0,-1 1 0,1 0 0,-1-1 0,1 1 0,0-1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1T15:01:24.143"/>
    </inkml:context>
    <inkml:brush xml:id="br0">
      <inkml:brushProperty name="width" value="0.035" units="cm"/>
      <inkml:brushProperty name="height" value="0.035" units="cm"/>
      <inkml:brushProperty name="color" value="#0000CE"/>
    </inkml:brush>
  </inkml:definitions>
  <inkml:trace contextRef="#ctx0" brushRef="#br0">300 0 24575,'7'0'0,"0"0"0,1 0 0,1 0 0,-1 0 0,-1 1 0,-2 0 0,0 0 0,-2 0 0,0 1 0,-1-1 0,0-1 0,0 1 0,0 0 0,-1-1 0,2 1 0,-2-1 0,1 1 0,0 0 0,0 0 0,0 0 0,1 0 0,-1 0 0,0 0 0,2 0 0,-3 0 0,2 1 0,-1-2 0,1 1 0,0 1 0,0-1 0,0 0 0,0 1 0,0-1 0,0 1 0,0-1 0,0 0 0,0 1 0,0-1 0,0 1 0,0-1 0,0 1 0,0 0 0,0 0 0,1 0 0,-1 0 0,0 0 0,-1 1 0,2-1 0,-3-1 0,2 1 0,-1 0 0,-1-1 0,2 1 0,-2-1 0,1 0 0,0 1 0,0-1 0,-1 1 0,0 0 0,1-1 0,-1 1 0,1-1 0,-1 1 0,1-1 0,-1 1 0,0-1 0,1 0 0,-1 0 0,0 1 0,0-1 0,1 1 0,-1-1 0,1 1 0,-1-1 0,0 1 0,0-1 0,0 0 0,0 0 0,0 0 0,-1-1 0,1 1 0,0 0 0,-1 0 0,1 0 0,0 0 0,0-1 0,-1 1 0,1 0 0,-1-1 0,-2 0 0,-1-2 0,-3-2 0,0 0 0,-1 0 0,2 0 0,0 1 0,1-1 0,1 2 0,0 1 0,1-1 0,0 1 0,0 0 0,-1-1 0,0 1 0,0-1 0,0 0 0,0 1 0,-1-1 0,1 0 0,-1 0 0,1 1 0,-1-1 0,1 1 0,-1 0 0,0-1 0,0 1 0,-1-1 0,0-1 0,0 1 0,0 0 0,0 0 0,1 1 0,0-1 0,1 0 0,-1 1 0,1-1 0,-1 1 0,1 0 0,0 0 0,0-1 0,0 1 0,0 0 0,0 0 0,0 0 0,0 0 0,1 0 0,-1 0 0,1 0 0,-1 0 0,1 0 0,0 1 0,-1-1 0,1 0 0,-1 0 0,1 0 0,0 1 0,-1-1 0,1 1 0,-1-1 0,2 1 0,-2-1 0,2 1 0,-1 0 0,-1-1 0,0 1 0,1 0 0,-2-1 0,1 1 0,-1 0 0,1 0 0,0 0 0,0 0 0,0 0 0,0 0 0,-1-1 0,1 1 0,0-1 0,-1 1 0,1 0 0,-1 0 0,1 0 0,0 0 0,0 0 0,0 0 0,1 0 0,-1-1 0,0 1 0,0 0 0,0 0 0,0-1 0,0 1 0,0 0 0,0-1 0,0 1 0,0 0 0,0-1 0,0 1 0,0 0 0,1 0 0,-1 0 0,0 0 0,0 0 0,0 0 0,0 0 0,0 0 0,0 0 0,1 0 0,-1 0 0,2 0 0,-2 0 0,1 0 0,0 0 0,-1 0 0,1 0 0,-1 0 0,1 0 0,-1 0 0,0 0 0,1 0 0,0 0 0,0 0 0,0 0 0,0 0 0,-1 0 0,1 0 0,0 0 0,-1 0 0,0 0 0,0 0 0,0 0 0,0 0 0,-1 0 0,1 0 0,-1 0 0,0 1 0,0-1 0,0 1 0,-1 0 0,0-1 0,0 1 0,0-1 0,0 0 0,0 0 0,1 1 0,-1-1 0,1 1 0,0-1 0,0 0 0,1 1 0,0-1 0,1 1 0,-1-1 0,1 0 0,0 1 0,0-1 0,-1 1 0,1-1 0,0 1 0,0 0 0,1-1 0,-1 1 0,0-1 0,0 1 0,1 0 0,0 0 0,0-1 0,0 1 0,0-1 0,0 0 0,1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1T15:01:24.144"/>
    </inkml:context>
    <inkml:brush xml:id="br0">
      <inkml:brushProperty name="width" value="0.035" units="cm"/>
      <inkml:brushProperty name="height" value="0.035" units="cm"/>
      <inkml:brushProperty name="color" value="#0000CE"/>
    </inkml:brush>
  </inkml:definitions>
  <inkml:trace contextRef="#ctx0" brushRef="#br0">429 23 24575,'0'2'0,"0"1"0,-1 0 0,0 0 0,-2 1 0,0 1 0,-1-1 0,0 1 0,0-1 0,1 0 0,-1 0 0,2 0 0,-1-1 0,1 1 0,-1 0 0,0-1 0,0 1 0,0 0 0,0-1 0,0 1 0,1-1 0,-1 1 0,0 0 0,0-1 0,0 1 0,0-1 0,0 1 0,1-1 0,-1 0 0,1 0 0,-1 1 0,1-1 0,-1 0 0,1 1 0,0-1 0,0 0 0,0 0 0,0 0 0,0 0 0,1 0 0,-1 1 0,0-1 0,0 0 0,0 0 0,0 0 0,0 0 0,0 0 0,-1 0 0,1 0 0,-1 0 0,0 0 0,0 0 0,0 0 0,0-1 0,0 1 0,0-1 0,0 0 0,-1 0 0,0 0 0,0 1 0,0-1 0,-1 0 0,1 0 0,1 0 0,0 0 0,0 0 0,0 0 0,0 1 0,-1-1 0,1 0 0,0 1 0,0-2 0,0 2 0,0-2 0,0 1 0,1 1 0,-1-1 0,1 0 0,-1 1 0,1-1 0,-1 0 0,1 0 0,0 0 0,-1 0 0,1 1 0,-1-1 0,1 0 0,-1 1 0,0-1 0,0 0 0,0 1 0,-1-1 0,1 0 0,0 0 0,-1 0 0,1 0 0,-1 0 0,1 0 0,-1 0 0,0 0 0,0 0 0,-1 0 0,1 1 0,-1-1 0,1 0 0,-1 0 0,1 0 0,1 0 0,-1 1 0,1-1 0,-1 0 0,0 0 0,1 0 0,0 0 0,0 0 0,0-1 0,0 1 0,0 0 0,0 0 0,1-1 0,-1 1 0,1-1 0,0 0 0,-1 1 0,0-1 0,1 0 0,-1 0 0,0 0 0,-1 1 0,2-1 0,-1 0 0,1 0 0,-1 0 0,0 0 0,0 0 0,1 0 0,0 0 0,-1 0 0,1-1 0,0 1 0,-1 0 0,1-1 0,0 1 0,0 0 0,0 0 0,0 0 0,0-1 0,0 1 0,1-1 0,-1 0 0,1 1 0,0 0 0,-1-1 0,2 0 0,-1 0 0,0 1 0,1-1 0,1 0 0,1 1 0,3-1 0,-1 0 0,0 0 0,1 0 0,0-1 0,0 0 0,-1 0 0,1-1 0,-1 1 0,-1 1 0,1-1 0,-1 1 0,0 0 0,0 0 0,0 0 0,-1 0 0,1 0 0,-2 0 0,1 0 0,0 0 0,-1 0 0,1 0 0,0 0 0,0 0 0,1 0 0,-1 0 0,1 0 0,-1 0 0,1 0 0,1 0 0,0 0 0,0 0 0,0 0 0,0 0 0,1 0 0,-1 0 0,1 0 0,-1 0 0,1 0 0,-1 0 0,1 0 0,-1 0 0,0 0 0,0 0 0,0 0 0,-1 0 0,0-1 0,0 1 0,1-1 0,-1 1 0,1-1 0,-1 1 0,0 0 0,-1 0 0,0 0 0,-1-1 0,-1 1 0,0-2 0,-1 1 0,-2 0 0,-4 0 0,-2 1 0,-1-1 0,-1 1 0,2 0 0,1 0 0,3 0 0,1-1 0,1-2 0,2 1 0,0-1 0,1 1 0,-1-1 0,1 0 0,0 0 0,2 0 0,2 0 0,3 2 0,3 0 0,1 1 0,1-1 0,-3-1 0,0-2 0,-2 0 0,-1 0 0,-1 1 0,-1 2 0,-2 0 0,-3 2 0,-2 3 0,-2 0 0,-4 2 0,0 0 0,2-3 0,3-1 0,4-5 0,2-3 0,5-1 0,3-2 0,4 0 0,1-1 0,0 0 0,-2 1 0,-3 1 0,-3 3 0,-2 1 0,-2 3 0,-3 1 0,-1 2 0,-1 0 0,0 0 0,2 0 0,1-2 0,4-2 0,3-2 0,3-3 0,1-1 0,-1 0 0,-2 1 0,-1 0 0,-5 4 0,-1 0 0,-2 3 0,-3 1 0,2-1 0,-1 1 0,-1 1 0,0 1 0,-2 1 0,0 1 0,1-1 0,0-1 0,1-1 0,-1 0 0,0 0 0,-1-2 0,0 1 0,0 0 0,0-1 0,0 0 0,2 0 0,0 0 0,2 0 0,0 0 0,0-1 0,1-1 0,2-1 0,2 0 0,2 0 0,3 0 0,1 1 0,0-1 0,-1 1 0,-1 0 0,-2 1 0,-1-1 0,-1 1 0,-1-1 0,0-1 0,-2 0 0,1-1 0,0 1 0,0 1 0,0 0 0,1 0 0,-1-1 0,0 2 0,1-1 0,0 1 0,-1-1 0,0 1 0,-1-1 0,-1 1 0,-1 2 0,-2 3 0,-1 1 0,0 0 0,1 1 0,1-1 0,0-1 0,-1-2 0,1-2 0,1-3 0,1-4 0,0-3 0,1 0 0,1 0 0,0 4 0,1 1 0,-1 2 0,-1 1 0,-2 2 0,-1 3 0,0 2 0,-1 1 0,1 3 0,-1 0 0,1 0 0,-1-1 0,2-4 0,0-3 0,1-4 0,2-2 0,1-2 0,2 0 0,1 1 0,-1 1 0,-1 2 0,-2 3 0,-2 1 0,-3 3 0,0 1 0,-1 1 0,2-1 0,1-3 0,0-1 0,3-4 0,1-1 0,1-3 0,2 0 0,-1 0 0,0 0 0,0 0 0,-2 2 0,1-1 0,-2 1 0,1 1 0,-1 0 0,1 1 0,-1 0 0,0 1 0,0-1 0,1 1 0,-1 0 0,0 0 0,-1 0 0,0 1 0,0-1 0,-1 3 0,0 3 0,-2 4 0,-3 3 0,-2 1 0,-1-1 0,2-3 0,1-3 0,1-3 0,3 0 0,-1-3 0,1-2 0,1-2 0,0-2 0,1-1 0,1 0 0,1 1 0,1 0 0,0 0 0,0 2 0,-2 0 0,-1 3 0,-1 0 0,-1 2 0,0 2 0,-1 2 0,0 2 0,0 3 0,0-1 0,0 1 0,1-2 0,1-2 0,0-3 0,1-1 0,2-4 0,1-3 0,3-2 0,1-2 0,-2 1 0,0 1 0,-2 3 0,0 1 0,-2 1 0,-1 1 0,0 1 0,0 1 0,-1 0 0,1 0 0,0 0 0,-1 1 0,1 2 0,-1 3 0,0 2 0,-1 1 0,-1 0 0,0-1 0,-1-2 0,1 0 0,0-1 0,-1 0 0,2-2 0,0-2 0,0-2 0,1-3 0,2-4 0,1-1 0,0-1 0,1 1 0,-2 3 0,-1 2 0,0 2 0,-1 2 0,1 2 0,-2 3 0,-2 2 0,-1 3 0,-3-1 0,1 1 0,0 0 0,-1 1 0,0-2 0,1-1 0,3-1 0,0-2 0,1-1 0,1-1 0,1 0 0,-1-1 0,3-5 0,2-2 0,3-3 0,0 1 0,1 1 0,0 1 0,-2 0 0,1 1 0,-2 0 0,-1 0 0,0 1 0,0-1 0,-2 1 0,1-1 0,-2 3 0,1-1 0,0 0 0,0 0 0,1-1 0,0 0 0,0 0 0,1 0 0,0 0 0,-2 1 0,1 0 0,-2 1 0,0-2 0,0 2 0,-1-2 0,0 1 0,0 0 0,-1-1 0,0 0 0,-2-1 0,-1-1 0,0 0 0,0-1 0,0 0 0,1 0 0,0 0 0,0 0 0,0 0 0,1-1 0,-1 1 0,0 1 0,1 1 0,0 0 0,1 1 0,1 0 0,-1 2 0,1 0 0,0 0 0,0 0 0,1 1 0,0 0 0,2 2 0,2 1 0,1 2 0,-1 2 0,1 1 0,-2-2 0,0 0 0,0-1 0,-2-2 0,0 1 0,0-1 0,0 0 0,0 1 0,0-2 0,0 0 0,-1 0 0,1-1 0,-2 0 0,1 0 0,0 0 0,-1 0 0,0 0 0,0-1 0,1 1 0,-1 0 0,0 1 0,1 0 0,-1 0 0,0 1 0,1-1 0,0 1 0,1 1 0,-1-1 0,1 1 0,0-1 0,0-1 0,0 1 0,-1-2 0,-1 1 0,-2-4 0,-2-1 0,-2-4 0,-2-1 0,1-2 0,0 1 0,1 2 0,2 2 0,1 1 0,0 1 0,1 1 0,0 1 0,0 0 0,1 1 0,0 0 0,-1 0 0,1 0 0,-1 0 0,0 1 0,-1 3 0,0 1 0,0 2 0,0 1 0,1 0 0,1 0 0,0 0 0,-1-2 0,0 0 0,-1-2 0,1-2 0,1-2 0,0-6 0,1-3 0,0-4 0,1 1 0,0 2 0,2 2 0,1 3 0,-1 2 0,-2 2 0,-1 0 0,-2 3 0,0 0 0,0 0 0,-1 2 0,1 0 0,0 3 0,0 1 0,-1 0 0,0 0 0,0-1 0,0-2 0,1-4 0,1-4 0,2-4 0,3-3 0,1 0 0,2 1 0,-1 2 0,-2 3 0,-2 1 0,-1-1 0,0 0 0,-1 0 0,1-1 0,-1 1 0,0 0 0,1 1 0,-1 0 0,1 0 0,0-1 0,0 2 0,-1-1 0,0 2 0,0-1 0,0 0 0,0 0 0,0 0 0,0 1 0,0 0 0,0 0 0,0-1 0,0 0 0,0-1 0,0 2 0,0-1 0,0 0 0,0 0 0,0 0 0,0 0 0,0 0 0,0 1 0,0-1 0,0 0 0,0 0 0,0 1 0,0 0 0,0 1 0,0 3 0,1 2 0,3 5 0,1 3 0,1 1 0,-2-1 0,-1-3 0,-1-2 0,-1-1 0,0 0 0,0 0 0,1-1 0,-1 0 0,0-1 0,0 0 0,1 0 0,-1 0 0,1 0 0,0 0 0,-1-1 0,1-1 0,-1 1 0,0-1 0,0 0 0,0 0 0,-1-1 0,1 0 0,-1 0 0,0-1 0,0 0 0,-1-1 0,-2-4 0,0-5 0,-1-3 0,0-2 0,1 3 0,2 3 0,0 4 0,1 4 0,0 4 0,0 1 0,0 3 0,0-1 0,0 0 0,-1-1 0,-1 0 0,1-1 0,-1 0 0,0-1 0,1 1 0,-1-1 0,1-1 0,0-3 0,0-4 0,2-6 0,0-3 0,0-1 0,1 4 0,-1 5 0,-2 2 0,-3 3 0,-2 4 0,-2 2 0,-4 5 0,-1 3 0,-2 2 0,-2 1 0,0 0 0,1 0 0,3-1 0,1-2 0,3-3 0,4-3 0,1-3 0,3 0 0,0-2 0,1-1 0,3-2 0,2-3 0,3-3 0,3-2 0,-1 1 0,-1 1 0,-2 2 0,-2 1 0,-2 2 0,-2 1 0,-1 0 0,-2 1 0,-1 3 0,-2 3 0,-3 2 0,1-1 0,0 0 0,4-6 0,2-3 0,4-4 0,4-4 0,2 0 0,3 1 0,0 3 0,1 3 0,-1 2 0,0 2 0,-2 4 0,-2 1 0,-1 1 0,-3-1 0,0-1 0,-1-1 0,0-1 0,0 0 0,0-1 0,1 0 0,-2-1 0,1-1 0,-2 0 0,1-1 0,0 0 0,-1 1 0,1-1 0,-1 1 0,1 0 0,1 0 0,1 0 0,0 1 0,0-1 0,1 1 0,0 0 0,-1 0 0,1 0 0,-2 0 0,1-1 0,-2 0 0,0 0 0,0 0 0,0 0 0,-1 0 0,1 0 0,-1-1 0,0 0 0,1 1 0,-1 0 0,0 0 0,0 0 0,0 0 0,0 0 0,0 1 0,0 0 0,0-1 0,0 1 0,-1-2 0,0 1 0,0 0 0,0 1 0,0-1 0,0 0 0,0 0 0,0 0 0,0-1 0,0 1 0,0-1 0,-1 1 0,0-1 0,0 0 0,0 0 0,0 1 0,-1 0 0,1-1 0,0 1 0,0-1 0,0 0 0,0 0 0,1 0 0,0 0 0,-1 1 0,1-1 0,-1 1 0,0-1 0,0 1 0,0-1 0,0 0 0,0 1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1T15:02:58.468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24 47 24575,'-4'0'0,"-1"0"0,0 0 0,1 0 0,1 0 0,1 1 0,1 0 0,1 0 0,0 1 0,0-1 0,0 0 0,0 0 0,0 0 0,1-1 0,0 0 0,1 0 0,2 0 0,1-1 0,2-1 0,2 0 0,-1-1 0,1-1 0,-1 1 0,-2 0 0,0 0 0,-1 0 0,-1 1 0,-1 0 0,0 1 0,-1 0 0,1 1 0,-1 0 0,0 0 0,0 0 0,0 0 0,0 0 0,0 0 0,-1 0 0,0 0 0,1 0 0,-2 0 0,1 0 0,-1 1 0,0 0 0,0 1 0,-2 0 0,-2 0 0,-3 0 0,-1 0 0,-1 0 0,1 0 0,2-2 0,1 1 0,1-1 0,1 1 0,1 0 0,1 0 0,0 0 0,0 0 0,-1 0 0,1 0 0,-1 0 0,-1-1 0,0 0 0,0 0 0,-1 0 0,0 0 0,1 0 0,0 0 0,0 0 0,1 0 0,2 0 0,1-1 0,2 0 0,-1-1 0,1 1 0,2-1 0,0 0 0,0 1 0,2 0 0,0 0 0,-1 1 0,0-1 0,-1 0 0,-1 0 0,0 0 0,0 0 0,-1 0 0,0 0 0,0 0 0,0 0 0,1 0 0,-1 0 0,0 1 0,-1-1 0,-2 1 0,-4 0 0,-1 0 0,-4 0 0,3 1 0,-3 0 0,3 0 0,0 2 0,1-2 0,1 1 0,1-1 0,1 0 0,1 0 0,1 0 0,1-1 0,2 0 0,2-1 0,2-1 0,-1 1 0,0-1 0,0 1 0,-1 0 0,0 0 0,0 0 0,0 0 0,0 0 0,1 0 0,1 0 0,1-1 0,1 1 0,1 0 0,0-1 0,1 1 0,-2 0 0,0 0 0,-2 1 0,-1 0 0,-1 0 0,-1 0 0,0 0 0,0 0 0,0 0 0,-2 0 0,1 0 0,-2 0 0,0 0 0,-3 0 0,-3 0 0,-2 0 0,-2 0 0,-1 0 0,1 0 0,1 0 0,-1 0 0,1 0 0,1 0 0,2 0 0,-1 0 0,3 0 0,-1 0 0,2 0 0,0 0 0,0 0 0,1 0 0,4 0 0,1 0 0,5 0 0,-1 0 0,0 0 0,0 0 0,0 0 0,-2 0 0,0 0 0,-1 0 0,-1 0 0,0 0 0,0 0 0,1 0 0,0 0 0,0 0 0,0 0 0,1 0 0,-2 0 0,1 0 0,-1 0 0,0 0 0,0 0 0,-1 0 0,1 0 0,-1 0 0,0 0 0,0 0 0,0 1 0,0-1 0,0 1 0,0 0 0,1 0 0,-1 0 0,0 0 0,0 0 0,0-1 0,0 1 0,0 0 0,-1 0 0,1 0 0,-2-1 0,1 1 0,0 0 0,0 0 0,-1 0 0,0-1 0,0 1 0,0-1 0,0 1 0,0-1 0,0 1 0,0-1 0,0 1 0,0-1 0,0 1 0,0-1 0,0 1 0,0-1 0,0 0 0,0 1 0,0-1 0,0 1 0,0 0 0,0-1 0,0 1 0,-1-1 0,1 0 0,0 1 0,0-1 0,0 1 0,0-1 0,-1 0 0,1 1 0,0-1 0,0 1 0,-1-1 0,2 1 0,-1 0 0,0-1 0,0 1 0,0-1 0,0 1 0,0-1 0,0 1 0,0-1 0,0 0 0,0 1 0,0-1 0,0 1 0,0-1 0,0 1 0,0-1 0,0 0 0,0 0 0,0 1 0,-1-1 0,1 0 0,0 0 0,-1 1 0,1-1 0,-1-1 0,1 0 0,-1-2 0,0 1 0,-1 1 0,-1-1 0,0 0 0,-2 1 0,1-1 0,0 0 0,0 0 0,0 1 0,1-1 0,0 1 0,1 1 0,0-1 0,0 1 0,0-1 0,-1 1 0,1-1 0,-1 0 0,0 1 0,0-1 0,1 1 0,-1-1 0,1 1 0,-1-1 0,1 1 0,0 0 0,0 0 0,0 0 0,0 0 0,0 0 0,0 0 0,0 0 0,0 0 0,-1 0 0,1 0 0,0 0 0,0 0 0,0 0 0,0 0 0,0 0 0,0 0 0,0 0 0,1 0 0,-2 0 0,1 0 0,-1 0 0,0 0 0,-1 0 0,-1 0 0,0 0 0,0 0 0,0 0 0,0 0 0,1 0 0,1 0 0,0 0 0,0 0 0,0 0 0,1 0 0,-2 0 0,1 0 0,-1 0 0,-1 0 0,-1 0 0,0 0 0,0 0 0,-1 0 0,-1 0 0,1 0 0,0 0 0,1 0 0,-1 0 0,1 0 0,0 0 0,0 0 0,1 0 0,0 0 0,0 0 0,0 0 0,1 0 0,0 0 0,0 0 0,0 0 0,1 0 0,0 0 0,0 0 0,0 0 0,0 0 0,0 0 0,0 0 0,1 0 0,-1 1 0,0-1 0,0 0 0,0 1 0,0-1 0,-1 1 0,1 0 0,0 0 0,-1 0 0,0 0 0,0 1 0,1-2 0,-1 2 0,1-1 0,-1 0 0,1 0 0,-1 1 0,1-2 0,-1 1 0,0 0 0,-1 0 0,2 0 0,-1 0 0,2 0 0,0-1 0,-1 1 0,0 0 0,0-1 0,0 0 0,2 0 0,-1 0 0,1 0 0,-1-1 0,1 0 0,-1 1 0,-1 0 0,-1 1 0,0 0 0,-1 1 0,-1-1 0,0 1 0,0 0 0,-1-1 0,0 1 0,0 0 0,2-1 0,-1 0 0,3-1 0,-1 0 0,2 0 0,1-1 0,0 0 0,1 0 0,0-1 0,1 1 0,0 0 0,0-1 0,1 1 0,0 0 0,0-1 0,0 1 0,0 0 0,1 1 0,-1-1 0,1 1 0,-1 0 0,0 0 0,0-1 0,0 1 0,0-1 0,-1 1 0,0 0 0,0-1 0,-1 1 0,0 0 0,1 0 0,-1-1 0,0 1 0,0-1 0,0 1 0,0-1 0,0 1 0,0-1 0,0 0 0,1 0 0,-2 0 0,1 0 0,0 1 0,0-1 0,0 0 0,0 0 0,0 0 0,0 1 0,1-1 0,-1 1 0,1-2 0,0 2 0,-1-1 0,1 1 0,-1 0 0,0-1 0,1 0 0,-1 1 0,0-1 0,0-1 0,0 1 0,1-1 0,-1 0 0,1 0 0,-1 0 0,0 1 0,0 0 0,0 0 0,-1 1 0,1-1 0,0 1 0,-1 0 0,1 0 0,0 0 0,0 0 0,-1 0 0,-1 1 0,-2 1 0,-1-1 0,0 1 0,1-1 0,-1 1 0,1-1 0,-1 1 0,0-1 0,0-1 0,1 1 0,0 0 0,1-1 0,0 0 0,0 1 0,1-1 0,0 0 0,0 0 0,0 0 0,0 1 0,0-1 0,0 1 0,0 0 0,1-1 0,-1 1 0,1 0 0,0 0 0,0-1 0,-1 1 0,2-1 0,0 0 0,2 1 0,0-1 0,2-1 0,0 0 0,0 0 0,0 0 0,0 0 0,-1 1 0,0-1 0,0 1 0,-1-1 0,-1 0 0,0 1 0,0-1 0,-1 0 0,0 1 0,0-1 0,1 0 0,0 0 0,-1 1 0,0-1 0,0 1 0,1-1 0,-1 1 0,0-1 0,0 1 0,0 0 0,0-1 0,0 1 0,0-1 0,1 1 0,-1-1 0,0 1 0,0 0 0,1-1 0,-1 1 0,0-1 0,0 1 0,1-1 0,-1 1 0,1 0 0,-1-1 0,0 1 0,1-1 0,-2 1 0,1 0 0,0 0 0,0 0 0,0 0 0,0 0 0,1 0 0,0 0 0,0 0 0,0 0 0,1 0 0,0 0 0,-1 0 0,1 0 0,0 0 0,0 0 0,0 0 0,-1-1 0,1 1 0,0 0 0,-1-1 0,0 1 0,1 0 0,-1-1 0,1 1 0,-1 0 0,1 0 0,-1 0 0,0-1 0,0 1 0,1-1 0,-2 1 0,1 0 0,0-1 0,0 1 0,0 0 0,0 0 0,-1 0 0,1 0 0,0 0 0,-1 0 0,1 0 0,0-1 0,0 1 0,0-1 0,-1 1 0,1 0 0,0 0 0,0 0 0,0 0 0,0 0 0,0 0 0,0 0 0,-1 0 0,1 0 0,0 0 0,-1 0 0,1 0 0,0 0 0,0 0 0,-1 0 0,1 0 0,0 0 0,0 0 0,-1-1 0,1 1 0,-1 0 0,1 0 0,0 0 0,0-1 0,0 1 0,0 0 0,0-1 0,0 1 0,-1 0 0,1 0 0,0 0 0,0 0 0,0 0 0,0 0 0,0 0 0,0 0 0,0 0 0,0 0 0,0 0 0,0 0 0,0 0 0,0 0 0,0 0 0,0 0 0,0 0 0,0 0 0,-1 0 0,1 0 0,0 0 0,-1 0 0,0 1 0,1-1 0,-1 0 0,0 1 0,1-1 0,-1 1 0,0 0 0,0 0 0,1-1 0,-1 1 0,0 0 0,0-1 0,0 1 0,0 0 0,0-1 0,0 1 0,-1-1 0,0 1 0,0 0 0,-1-1 0,1 1 0,-1-1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1T15:02:58.469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7 28 24575,'4'-1'0,"0"-1"0,-1 0 0,1 1 0,-1 0 0,2 0 0,0 1 0,0-1 0,-2 0 0,0 0 0,-2 1 0,1 0 0,0 0 0,-1-1 0,1 1 0,0-1 0,0 0 0,1 0 0,0-1 0,-1 1 0,1 0 0,0-1 0,0 1 0,-1 0 0,0 0 0,-2 0 0,0 1 0,0-1 0,0 0 0,0 0 0,-2 1 0,-1 0 0,-1 0 0,0 0 0,0 0 0,0 1 0,-1 0 0,0 1 0,0 1 0,1 0 0,0 0 0,2-2 0,-1 1 0,1-2 0,1 1 0,-1 1 0,0-2 0,0 1 0,1-1 0,0 1 0,-1 0 0,1-1 0,0 1 0,0-1 0,0 0 0,0 1 0,1-1 0,-1 0 0,0 1 0,0-1 0,0 0 0,1 1 0,-1-1 0,0 1 0,0 0 0,0 0 0,0 0 0,1-1 0,-1 1 0,0-1 0,1 1 0,-1-1 0,4-1 0,-1-1 0,4-1 0,0-1 0,-2 2 0,2-1 0,-2 1 0,2 1 0,-2 0 0,0 0 0,0 1 0,0-1 0,-2 1 0,1-1 0,-2 1 0,1 0 0,0 0 0,0 0 0,-1-1 0,1 1 0,0 0 0,-1 0 0,0-1 0,1 1 0,-1-1 0,1 1 0,-1-1 0,1 1 0,0-1 0,-1 1 0,1-1 0,-1 1 0,1-1 0,-1 1 0,1 0 0,-1 0 0,0 0 0,1 0 0,-2-1 0,1 1 0,-1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1T15:02:58.470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0 29 24575,'5'0'0,"-1"0"0,1-1 0,1 0 0,0 0 0,0-1 0,0 1 0,-2-1 0,-1 1 0,0 0 0,1 0 0,-2 0 0,1 0 0,-1 1 0,0-1 0,0 0 0,0 0 0,1 0 0,-1 0 0,0 1 0,1-2 0,-1 2 0,2-1 0,-3 0 0,3 0 0,-3 1 0,2 0 0,-2-1 0,2 1 0,-2 0 0,2-1 0,-1 1 0,0-1 0,0 1 0,0 0 0,0 0 0,-1 0 0,0-1 0,1 1 0,0 0 0,0 0 0,0 0 0,0 0 0,-1-1 0,1 1 0,-1-1 0,0 1 0,0 0 0,0 0 0,0 0 0,0 0 0,0 0 0,1 0 0,-1 0 0,1 0 0,1 0 0,-1 0 0,1 0 0,0 0 0,0 0 0,-1 0 0,1 0 0,-1 0 0,1 0 0,0 0 0,-1 0 0,1 0 0,0 0 0,0 0 0,0 0 0,0 0 0,0 0 0,-1 0 0,1 0 0,0 0 0,0 0 0,0 0 0,0 0 0,1 0 0,0 0 0,-1 0 0,1 0 0,0 0 0,-1 0 0,0 0 0,1 0 0,0 0 0,-1 0 0,1 1 0,-1-1 0,0 1 0,0 0 0,0 0 0,0 1 0,-1-1 0,1 1 0,0 0 0,0-1 0,0 1 0,-1-1 0,1 1 0,-1-1 0,0 1 0,0-1 0,1 1 0,-1-1 0,0 0 0,-1 1 0,1-1 0,-1 1 0,1 0 0,0-1 0,0 1 0,-1-1 0,1 0 0,-1 1 0,0-1 0,0 0 0,1 1 0,-1-1 0,1 0 0,-1 1 0,0-1 0,0 0 0,0 1 0,0-1 0,0 0 0,-1 1 0,0-1 0,1 0 0,-1 0 0,0 1 0,0-1 0,0 0 0,0 0 0,0-1 0,0 1 0,0-1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1T15:00:46.067"/>
    </inkml:context>
    <inkml:brush xml:id="br0">
      <inkml:brushProperty name="width" value="0.035" units="cm"/>
      <inkml:brushProperty name="height" value="0.035" units="cm"/>
      <inkml:brushProperty name="color" value="#02BFFF"/>
    </inkml:brush>
  </inkml:definitions>
  <inkml:trace contextRef="#ctx0" brushRef="#br0">1 35 24575,'9'0'0,"3"0"0,6 0 0,2 0 0,1 0 0,-1 0 0,-3 0 0,-2 0 0,-3 0 0,-2 0 0,-1 0 0,-2 0 0,-2 0 0,-1 0 0,1 0 0,-1 0 0,1 0 0,-1 0 0,0 0 0,0 0 0,0 0 0,0 0 0,1 0 0,0 0 0,1 0 0,0 0 0,0 0 0,0 0 0,0 0 0,0 0 0,0-1 0,0 0 0,1-1 0,1 1 0,-1 0 0,0-1 0,0 1 0,-1 1 0,0-1 0,-1 0 0,0 0 0,-1 1 0,0 0 0,0 0 0,0 0 0,0 0 0,1 0 0,-1 0 0,1 0 0,0 0 0,-1 0 0,1 0 0,-1 0 0,-1 0 0,1 0 0,0 0 0,1 0 0,-1 0 0,1 0 0,0 0 0,1 0 0,0 0 0,1 0 0,2-1 0,-1 1 0,1-1 0,0 1 0,1 0 0,1-1 0,0 1 0,0-1 0,-1 0 0,-2 1 0,0 0 0,0 0 0,-1 0 0,-1 0 0,0 0 0,0-1 0,-1 0 0,1 0 0,0 0 0,0 0 0,1 0 0,-1 0 0,0 0 0,1 1 0,0 0 0,0-1 0,1 1 0,-1-1 0,2 1 0,-1 0 0,0 0 0,1 0 0,-2 0 0,1 0 0,0 0 0,0 0 0,1 0 0,-1 0 0,0 0 0,0 0 0,-2 0 0,0 0 0,0-1 0,0 0 0,-1 1 0,1-1 0,-1 0 0,-1 1 0,0 0 0,-1 0 0,1 0 0,0 0 0,0 0 0,0 0 0,0 0 0,0 0 0,0 0 0,-1 0 0,1 0 0,1 0 0,-1 0 0,1-1 0,0 0 0,0 0 0,0 1 0,0-1 0,0 1 0,0 0 0,0 0 0,1 0 0,-1 0 0,0 0 0,-1 0 0,1 0 0,0 0 0,0 0 0,0 0 0,-2 0 0,0 0 0,-1 0 0,0 0 0,0 0 0,-1 0 0,0 0 0,1 0 0,-1 0 0,1 0 0,-1 0 0,0 0 0,0 0 0,0 0 0,1 0 0,-1 0 0,0 0 0,0 0 0,1 0 0,-1 0 0,0 0 0,1 0 0,-1 0 0,0 0 0,1 0 0,-1 0 0,0 0 0,0 0 0,0 0 0,0 0 0,0 0 0,0 0 0,-1 0 0,1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1T15:02:58.471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239 45 24575,'-4'-1'0,"-3"0"0,-3 1 0,-1 2 0,0 1 0,1 1 0,2 1 0,3-3 0,2 0 0,4-3 0,3-1 0,2-1 0,2-1 0,1 0 0,0-1 0,2 1 0,-1-1 0,-1 0 0,-1 1 0,-2 1 0,-1 1 0,-1 1 0,-1 0 0,-2 1 0,-4 2 0,-2 1 0,-3 2 0,0-1 0,0 0 0,0 0 0,1-1 0,1 0 0,0 0 0,2-1 0,0 1 0,-1-1 0,1 0 0,-1 1 0,1-1 0,0-1 0,2 1 0,-1-1 0,2 1 0,0-1 0,0 0 0,0 0 0,0 0 0,0 0 0,1-1 0,-1 1 0,0 0 0,0 0 0,-1 0 0,1 0 0,-1 0 0,-1-1 0,1 1 0,0 1 0,0-1 0,0 0 0,0 0 0,1 0 0,-1 0 0,1 0 0,0 0 0,0 0 0,1 0 0,-1 0 0,0 1 0,1-2 0,-1 2 0,1-2 0,-1 1 0,0 0 0,0 0 0,-1 0 0,1 0 0,-1 1 0,-1-1 0,1 1 0,-1 0 0,-1 0 0,1 0 0,0 0 0,0 0 0,0 0 0,0 1 0,1-1 0,-1 0 0,2-1 0,0 0 0,0 0 0,1 0 0,-1 0 0,0-1 0,0 1 0,0-1 0,0 1 0,0 0 0,0 0 0,0-1 0,0 1 0,0 0 0,0-1 0,0 0 0,0-1 0,2-1 0,2-1 0,2-1 0,4-1 0,1 0 0,1 0 0,0 0 0,-4 1 0,-1 1 0,-1 1 0,-1 0 0,-2 1 0,0 0 0,-2 1 0,0-1 0,-1 0 0,-2 2 0,0 0 0,-2 1 0,-3 2 0,-1-1 0,-2 1 0,2 0 0,0-1 0,3 1 0,1-2 0,1 1 0,0 0 0,0 0 0,1 0 0,0-1 0,3-1 0,2-3 0,4-3 0,2-1 0,0 0 0,1 0 0,0 0 0,-3 1 0,-1 2 0,-3 2 0,-3 1 0,-2 2 0,-1 1 0,-2 2 0,0-1 0,0 0 0,-1 0 0,2-1 0,0 1 0,0-1 0,1 0 0,0-1 0,-1 1 0,2-1 0,-1 0 0,0 0 0,1 1 0,-1 0 0,1-1 0,0 0 0,1 0 0,-1 0 0,2-1 0,0 0 0,0 0 0,1 0 0,0-1 0,-1 1 0,1-1 0,-1 0 0,-1 0 0,0-1 0,0 1 0,-1-1 0,1 1 0,0 0 0,0 0 0,0 0 0,1 0 0,-1 0 0,1 0 0,0 0 0,0 0 0,1 0 0,-1 1 0,0-1 0,0 1 0,0-1 0,1-1 0,2-1 0,2-1 0,1 0 0,2-1 0,1 0 0,-1 1 0,-2-1 0,0 1 0,-1 0 0,0 1 0,0 1 0,0 0 0,-1 0 0,1 0 0,-1 0 0,0 0 0,0 0 0,-1 0 0,0 0 0,0 0 0,0-1 0,1 1 0,0-1 0,0 1 0,1-1 0,1 0 0,2 0 0,1-1 0,1 0 0,2 0 0,1-1 0,-1 1 0,1 0 0,0 0 0,-3 0 0,0 1 0,-2 0 0,-1 0 0,0 1 0,-1-1 0,-1 1 0,0 0 0,0 0 0,0 0 0,0 0 0,-1 0 0,1 0 0,-1 0 0,1 0 0,1 1 0,-1-1 0,1 0 0,1 0 0,0 0 0,1 0 0,-1-1 0,1 1 0,-1 0 0,0 0 0,0-1 0,0 1 0,-1 0 0,0 0 0,0 1 0,0-1 0,-1 1 0,0-1 0,0 1 0,1 0 0,-1 0 0,1 0 0,0 0 0,-1-1 0,1 1 0,-1-1 0,1 1 0,-1 0 0,0 0 0,0 0 0,0 0 0,0 0 0,0 0 0,0-1 0,0 1 0,0 0 0,0 0 0,-1-1 0,0 1 0,1 0 0,-1-1 0,0 1 0,0-1 0,0 1 0,1 0 0,0 0 0,0 0 0,0 0 0,0 0 0,0 0 0,0 0 0,0 0 0,0 0 0,-1 0 0,1 0 0,-1 0 0,0 0 0,0 0 0,1 0 0,-1 0 0,1 0 0,0 0 0,-1 0 0,1 0 0,0 0 0,0 1 0,-1 0 0,1-1 0,-1 1 0,1-1 0,-1 1 0,1 0 0,-1 0 0,0-1 0,0 1 0,0 0 0,0 0 0,-1 0 0,1 0 0,-1 0 0,0 0 0,1 0 0,-1 0 0,0 0 0,1 1 0,-1-1 0,0 0 0,0 0 0,0 0 0,-1 0 0,1-1 0,-1 1 0,0 0 0,0-1 0,1 1 0,-1-1 0,1 1 0,-1 0 0,0 0 0,1 0 0,0-1 0,0 1 0,0 0 0,0 0 0,0 0 0,0 0 0,0 1 0,0-1 0,0 0 0,0 0 0,0 0 0,0 1 0,0-1 0,0 0 0,1 1 0,-2-1 0,2 0 0,-2 0 0,0-1 0,1 1 0,-1 0 0,-1-1 0,-3-2 0,-2-2 0,-5-2 0,-3-2 0,-1 0 0,-1-1 0,1 1 0,3 2 0,1 0 0,1 2 0,0 0 0,-1 1 0,0 1 0,0-1 0,0 1 0,1 1 0,1 1 0,0-1 0,2 1 0,-2 0 0,1 0 0,-2 0 0,0 0 0,0 0 0,-1 0 0,-1 0 0,0 0 0,0 1 0,1-1 0,0 1 0,3 0 0,1-1 0,1 1 0,1-1 0,0 1 0,1 0 0,1-1 0,-1 1 0,3 0 0,3-1 0,2 0 0,3 0 0,3 0 0,1 0 0,0 0 0,0 0 0,-2 0 0,-2 0 0,0 0 0,-1 0 0,0 0 0,1 1 0,0 1 0,-1-1 0,1 1 0,0 0 0,0-1 0,0 1 0,0 0 0,2 0 0,-1 0 0,1 1 0,0 0 0,-2 1 0,-1-1 0,0 0 0,-3 0 0,1-1 0,-1 0 0,0 0 0,-1 0 0,1 0 0,0-1 0,0 1 0,-1 0 0,1-1 0,-1 1 0,0-1 0,1 1 0,-2-1 0,1 0 0,-1 0 0,0-1 0,0 0 0,0 1 0,-1-1 0,1 0 0,0 1 0,-1-1 0,1 0 0,-1 1 0,2 0 0,-1 0 0,1 0 0,0 1 0,0 0 0,0 1 0,1-1 0,-1 0 0,-1-1 0,1 1 0,-2-1 0,0-1 0,0 1 0,0 0 0,0 0 0,0-1 0,0 1 0,0-1 0,0 1 0,0-1 0,0 1 0,0-1 0,1 1 0,-1 0 0,0 0 0,0 0 0,1 0 0,-2 0 0,1 0 0,-1 0 0,1-1 0,-1 1 0,-2-1 0,-1-2 0,-4-1 0,-3-2 0,-1-1 0,0 1 0,2 1 0,2 1 0,0 1 0,0-1 0,1 1 0,-1 0 0,0-1 0,1 0 0,1 1 0,0-1 0,1 1 0,1 0 0,0 1 0,2 1 0,-1-1 0,1 0 0,0 1 0,0-1 0,0 1 0,0-1 0,0 1 0,0 0 0,-1 0 0,1 0 0,-1-1 0,-1 0 0,-1 1 0,0-1 0,-1 1 0,0-1 0,0 1 0,0 0 0,0-1 0,-1 1 0,1 0 0,-1 0 0,-1 0 0,-1 0 0,-1 0 0,-2 0 0,-1 0 0,-2 0 0,0 0 0,0 0 0,0 0 0,1 0 0,0 0 0,2 0 0,2 0 0,1 0 0,1 0 0,1 0 0,1 0 0,0 1 0,0-1 0,1 1 0,0 0 0,-1 0 0,2 0 0,-1 0 0,1-1 0,1 0 0,1 0 0,7 0 0,2 0 0,6 0 0,-2 0 0,-1 0 0,1-1 0,-3 1 0,2-1 0,-3 1 0,0 0 0,0 0 0,-1 0 0,0 0 0,-1 1 0,1 0 0,-1-1 0,2 1 0,0 0 0,1 0 0,-1 0 0,-1 0 0,0 0 0,-1 0 0,0 0 0,0 0 0,-2 0 0,1 0 0,-1 0 0,0 0 0,-1-1 0,1 1 0,0 0 0,0 0 0,-1 1 0,1-1 0,0 0 0,0 1 0,0-1 0,1 0 0,-1 0 0,0 1 0,-1 0 0,1 0 0,-1 0 0,1 0 0,-1 0 0,1 0 0,0 1 0,0-1 0,0 0 0,0 0 0,0 0 0,0 1 0,0-1 0,0 0 0,-1 0 0,0 0 0,0 0 0,0 0 0,1-1 0,-1 1 0,0 0 0,0 0 0,0 0 0,0 0 0,0 0 0,-1-1 0,0 1 0,-1-1 0,1 0 0,0 0 0,0 0 0,0 0 0,0 0 0,-1 1 0,1-1 0,0 1 0,0-1 0,-1 1 0,2 0 0,-1 0 0,0 0 0,0-1 0,0 1 0,0-1 0,-1 0 0,1 1 0,-1-1 0,1 0 0,-1 0 0,0-1 0,0 1 0,0-1 0,-1 1 0,1-1 0,0 0 0,0 0 0,0 1 0,0 0 0,-1-1 0,-2-3 0,-2-1 0,-1-2 0,-1-1 0,1 2 0,0-1 0,1 2 0,0 0 0,2 1 0,-1 0 0,2 0 0,-1 0 0,1 1 0,0-1 0,0 2 0,1-1 0,-1 1 0,0 0 0,1-1 0,0 1 0,0-1 0,0 1 0,0-1 0,0 0 0,0 0 0,0-1 0,0-1 0,0 1 0,0-1 0,0 0 0,-1 1 0,0-1 0,-1-1 0,0 1 0,0 0 0,0 0 0,0 0 0,1 0 0,-1 1 0,0-1 0,0 1 0,1 0 0,-1-1 0,0 1 0,1-1 0,-1 0 0,1 1 0,-1 1 0,1-1 0,0 1 0,0 0 0,0 0 0,0 0 0,0 1 0,0 0 0,0 0 0,1 0 0,-1-1 0,0 1 0,0 0 0,0 1 0,0-1 0,0 1 0,0-1 0,0 1 0,1 0 0,-1 0 0,0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1T15:02:58.472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98 37 24575,'-6'2'0,"-2"1"0,-1 2 0,1 1 0,2-1 0,3-2 0,1-1 0,4-2 0,2-1 0,3-2 0,1 0 0,2-1 0,0-1 0,0 0 0,-1-1 0,-1 1 0,-3 2 0,-2 0 0,-1 2 0,0 1 0,-2 1 0,-3 2 0,-2 0 0,-2 2 0,-1-1 0,0 1 0,2-2 0,0 1 0,2-1 0,1-1 0,1 0 0,0-1 0,1-2 0,1-2 0,2-2 0,1-1 0,1-1 0,1 1 0,-1-1 0,0 1 0,-2 1 0,0 1 0,-2 0 0,2 2 0,-2 0 0,1 1 0,-1 1 0,1 1 0,-1 1 0,0 1 0,0 0 0,0 0 0,0 0 0,0 2 0,-1-1 0,1 1 0,0 0 0,0 0 0,0-2 0,0 0 0,0 0 0,0-1 0,0 1 0,0-1 0,0 0 0,0-1 0,0 1 0,1 0 0,1 0 0,-1 0 0,1 0 0,-1-1 0,0 1 0,1 0 0,-1 0 0,1 0 0,0 1 0,1-1 0,0 1 0,-1 0 0,1 0 0,0 0 0,-1-1 0,1 0 0,0 0 0,0 0 0,-1-1 0,0 0 0,-1 0 0,0-1 0,1 1 0,-2-1 0,2 0 0,-2 1 0,0-1 0,1 0 0,-1 1 0,2-1 0,-1 0 0,2 0 0,1 0 0,0 0 0,1 0 0,-1 0 0,-1 1 0,0 0 0,-1 0 0,1 0 0,-2 0 0,0 0 0,-1 0 0,-2 0 0,-1 0 0,-1 1 0,-2-1 0,1-1 0,-1 1 0,0-2 0,1 0 0,0-2 0,1-2 0,1 0 0,1-1 0,0 0 0,2 0 0,-1 0 0,1-1 0,-1 0 0,1 1 0,-1 0 0,0 0 0,1 0 0,0 0 0,0 0 0,0 0 0,0 1 0,1 0 0,1 1 0,0 1 0,1 1 0,-2 0 0,0 1 0,0 1 0,-2 3 0,0-1 0,-2 4 0,1-1 0,1 2 0,1-1 0,0-1 0,0 0 0,0 0 0,0 0 0,0-1 0,0-1 0,0 0 0,0 0 0,0 0 0,0-1 0,0 0 0,0-1 0,1 0 0,0 1 0,0-1 0,0 1 0,0-1 0,0 1 0,1 0 0,-1 0 0,1-1 0,0 1 0,1 0 0,-1 0 0,2 0 0,-3 0 0,2 1 0,-1-1 0,1 0 0,-1 0 0,0 0 0,1 1 0,-2-2 0,2 1 0,-2-1 0,1 0 0,0 0 0,0 0 0,-1 0 0,1 0 0,-1 0 0,1 0 0,-1-1 0,0 1 0,0 0 0,0-1 0,0 0 0,0 0 0,0 0 0,-1 0 0,1 0 0,0 0 0,-1 0 0,1 0 0,0 0 0,0 0 0,0 0 0,-1 0 0,1 1 0,0-1 0,0 0 0,1 1 0,-1 0 0,0-1 0,0 1 0,-1 0 0,1 0 0,-1-1 0,0 1 0,0 0 0,0 0 0,0 0 0,0 1 0,-2-1 0,0-1 0,-2 1 0,0-1 0,-2 0 0,1 0 0,-1 0 0,1 0 0,1 0 0,0-1 0,0 1 0,2-1 0,0 1 0,1 0 0,-1 0 0,1 0 0,0 0 0,-1 0 0,1 0 0,-1 0 0,1 0 0,-1 0 0,0 0 0,0 0 0,0 0 0,0 0 0,0 0 0,1 0 0,-1 0 0,-1 1 0,1-1 0,0 1 0,-1 1 0,1-2 0,-1 1 0,1-1 0,-1 1 0,0 0 0,0-1 0,1 0 0,0 1 0,-1-1 0,1 1 0,0 0 0,-1 0 0,0-1 0,1 1 0,-1 0 0,1-1 0,0 1 0,-1-1 0,0 1 0,1 0 0,0-1 0,0 1 0,0-1 0,-1 1 0,1-1 0,-2 0 0,3 0 0,-2 0 0,2 1 0,-1-1 0,0 0 0,1 0 0,1 0 0,-1-1 0,1 0 0,0-2 0,2-1 0,2-1 0,4 0 0,2-1 0,-1 0 0,-1 1 0,-2 0 0,-1 0 0,-3 3 0,0-2 0,-2 3 0,0-2 0,0 2 0,0-1 0,0 0 0,0 0 0,0 1 0,0 0 0,0 0 0,0 1 0,0-1 0,0 0 0,-1 1 0,-1-1 0,-1 2 0,-2 0 0,-2 1 0,0 2 0,0 0 0,1 0 0,1 0 0,2-2 0,2 0 0,0 0 0,1-1 0,0 0 0,1-1 0,0-2 0,3-2 0,1-3 0,1-2 0,-1 1 0,0 1 0,-1 0 0,0 1 0,-2 0 0,-1 3 0,-3 3 0,-3 5 0,-2 2 0,-1 0 0,1 1 0,0-2 0,0 0 0,0 0 0,0 0 0,2-1 0,1-2 0,2-1 0,0-1 0,2-2 0,0-2 0,1-2 0,2-2 0,0 1 0,0 1 0,-1 0 0,0 2 0,-1 1 0,-1 0 0,1 1 0,-1-1 0,-1 2 0,0-1 0,-2 3 0,0 1 0,-2 1 0,2 2 0,0 0 0,1 0 0,1-2 0,0 0 0,0-2 0,1-1 0,0-4 0,0-1 0,0-3 0,0 1 0,0 2 0,0-1 0,-1 2 0,0 2 0,-1 0 0,1 0 0,0 1 0,0-1 0,-1 1 0,2 0 0,-1 0 0,1-1 0,0 0 0,0 0 0,0 4 0,0-1 0,0 2 0,0 0 0,0-1 0,0 0 0,0-1 0,0 1 0,0-1 0,0-1 0,0 0 0,0 0 0,0 0 0,0 0 0,0 0 0,0 0 0,0 0 0,0 0 0,0 0 0,1 0 0,-1-1 0,1 1 0,0 0 0,0 0 0,-1 0 0,2 0 0,-2 0 0,1 0 0,0 0 0,0 0 0,-1-1 0,1 2 0,0-2 0,0 2 0,-1-2 0,1 1 0,0 0 0,0 0 0,0 0 0,0 0 0,-1 0 0,1 0 0,0-1 0,0 2 0,-1-2 0,1 1 0,0-1 0,0 1 0,0-1 0,-1 1 0,1-1 0,0 0 0,0 1 0,-1-1 0,0 0 0,0 2 0,0-1 0,0 0 0,0 1 0,0-1 0,0 1 0,0-1 0,-1 0 0,-1 0 0,0 0 0,0-1 0,-1 0 0,1 0 0,0 0 0,1 0 0,0 0 0,0 0 0,0-1 0,0 0 0,0-1 0,0 0 0,1-1 0,0 0 0,0 1 0,0-1 0,0 1 0,0 0 0,0 1 0,0-1 0,0 1 0,0-1 0,0 1 0,-1 0 0,1 0 0,0 0 0,-1 0 0,1 0 0,0 0 0,0 0 0,0 0 0,0 0 0,0 0 0,0 0 0,0 0 0,0-1 0,0 1 0,0-1 0,0 1 0,0 0 0,0-1 0,0 1 0,0 0 0,0 0 0,0 0 0,0 1 0,0-1 0,0 0 0,-1 1 0,0 0 0,0 0 0,1 0 0,-1 1 0,-1 1 0,1 0 0,0 1 0,-1-1 0,2 1 0,-1 0 0,1-1 0,0 2 0,0-3 0,0 2 0,0-1 0,0 0 0,0 0 0,0-2 0,0 2 0,0-2 0,0 1 0,0 0 0,1-1 0,1 0 0,-1 0 0,0 1 0,0-1 0,1 1 0,-1-1 0,0 1 0,0-1 0,0 0 0,0 1 0,0-1 0,0 1 0,-3-1 0,1 0 0,-2 0 0,1 0 0,0-1 0,0 0 0,0-1 0,1 0 0,-1 0 0,0-1 0,1 0 0,0 1 0,0-1 0,0 0 0,1 1 0,0 0 0,0 0 0,0 1 0,0-1 0,0 1 0,0-1 0,0 0 0,0 1 0,0 0 0,0-1 0,0 1 0,0 0 0,1 1 0,0-1 0,0 1 0,0-1 0,0 1 0,-1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1T15:02:58.473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173 0 24575,'0'8'0,"0"4"0,0-2 0,-1 6 0,-1-4 0,0 2 0,-1-2 0,1-1 0,-1-3 0,0-2 0,1-1 0,-1-1 0,1 0 0,0 0 0,0-1 0,-1 1 0,1 0 0,-1-1 0,1 0 0,0 0 0,-1 0 0,1 0 0,-1 0 0,0 0 0,1 0 0,-1 0 0,1 0 0,-1 0 0,1-1 0,-1 0 0,1 1 0,0-1 0,-1 1 0,2-1 0,-1 0 0,0 1 0,0-1 0,0 1 0,0 0 0,-1 0 0,0 0 0,0 1 0,-1 0 0,1 0 0,-1-1 0,0 1 0,0-1 0,0 0 0,0 0 0,1 0 0,0-1 0,0 0 0,-1 0 0,1 0 0,0-1 0,0 1 0,-1-2 0,0 1 0,1 0 0,1 0 0,-2 0 0,2-1 0,-1 0 0,2 1 0,-1-1 0,1 0 0,0 1 0,0-1 0,0 0 0,-1 0 0,2-1 0,-1 1 0,1-1 0,2 0 0,-2 0 0,1 1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1T15:02:58.474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236 0 24575,'0'3'0,"0"0"0,0 1 0,0 1 0,0 0 0,0 1 0,0 0 0,0 1 0,0-1 0,0-2 0,0 1 0,0 0 0,0 0 0,0 0 0,0 1 0,0 0 0,0-1 0,0 0 0,0 0 0,0-1 0,0 1 0,0-1 0,-1 1 0,1-1 0,-1 1 0,-1 0 0,1 0 0,-1-1 0,-1 0 0,0 0 0,1-1 0,0 0 0,0 0 0,-1 0 0,0 0 0,1-1 0,-1 1 0,1-1 0,-1 0 0,0 1 0,-1 0 0,1-1 0,0 1 0,1-1 0,-1 0 0,0 0 0,-1 1 0,0-1 0,0 1 0,0-1 0,0 1 0,-1-1 0,0 0 0,0 0 0,0 0 0,1 0 0,0 0 0,0 0 0,1-1 0,0 1 0,0 0 0,0-1 0,0 1 0,-1 0 0,1-1 0,-1 1 0,0 1 0,1-1 0,-1 0 0,1 0 0,0 0 0,0-1 0,1 1 0,-1 0 0,1 0 0,-1 1 0,1-2 0,0 2 0,1-2 0,-1 1 0,0-1 0,0 1 0,1 0 0,-1-1 0,0 1 0,1-1 0,-1 0 0,0 0 0,-1 0 0,1 0 0,-1 0 0,0 0 0,0 0 0,0-1 0,0 1 0,0 0 0,0 0 0,0 0 0,1 0 0,-2 0 0,2-1 0,-1 1 0,1 0 0,0-1 0,0 1 0,0 0 0,1-1 0,0 1 0,0-1 0,5-1 0,0-1 0,8 0 0,-4 0 0,4 1 0,-4 0 0,2 0 0,0 0 0,-1 0 0,0 0 0,0 0 0,0-1 0,0 1 0,0 0 0,1 0 0,0 1 0,-2 0 0,0 0 0,-3 0 0,0 0 0,-2 0 0,0 0 0,0 0 0,-1 0 0,-1 0 0,-3-2 0,-1-1 0,-2-2 0,0 0 0,1-1 0,2 0 0,0 0 0,2-1 0,0 4 0,0 0 0,0 3 0,0 3 0,0 0 0,-2 4 0,-2-2 0,-1-1 0,1 0 0,-1 0 0,0-1 0,3-2 0,2-1 0,2-3 0,3-1 0,1 0 0,0 0 0,-1 1 0,-2 1 0,-1 0 0,-2 2 0,-2 0 0,-3 1 0,-2 2 0,0 1 0,0 0 0,2 0 0,1-1 0,1 0 0,2 0 0,0 0 0,-1 0 0,1 0 0,0-1 0,1 0 0,0-2 0,0-2 0,1-1 0,3-3 0,1 0 0,2 0 0,0 1 0,1 1 0,-1 1 0,0 1 0,2 0 0,0-2 0,1 1 0,0-1 0,-1-1 0,-1 2 0,-2-1 0,-2 1 0,0-1 0,-1-1 0,0 1 0,0 0 0,-1 0 0,0 2 0,-2 1 0,0 0 0,0 0 0,0 0 0,1 1 0,0-1 0,0 0 0,1-1 0,0 0 0,1-2 0,1-1 0,-1 1 0,0 0 0,-2 2 0,0 1 0,-1 0 0,0-1 0,0 1 0,0-1 0,0 0 0,0 0 0,0 0 0,0-1 0,0-1 0,0 0 0,0-1 0,0 0 0,0-1 0,0 1 0,0-1 0,0 0 0,0 1 0,0-1 0,0 1 0,0 0 0,-1 0 0,1 1 0,-1 0 0,-1-1 0,1 0 0,1 0 0,-1 0 0,0 1 0,0 0 0,1 2 0,-1 0 0,1 0 0,0 2 0,1 2 0,1 3 0,2 2 0,1 0 0,-1 1 0,0-1 0,0-1 0,-1 0 0,-1 0 0,1-1 0,-1 1 0,0-1 0,0 0 0,0-1 0,-1 0 0,1-1 0,-1-1 0,0 0 0,0-1 0,0 1 0,0-1 0,1 0 0,-1 1 0,1 0 0,-1 0 0,0 0 0,-1 0 0,1-2 0,-1 1 0,0 0 0,0 0 0,1 0 0,0 0 0,-1 1 0,1-1 0,0 1 0,1-1 0,-1 0 0,0 0 0,0 1 0,0-1 0,-1 0 0,1 0 0,-1 0 0,0 0 0,0 0 0,-1 0 0,0 1 0,-2-1 0,-2 1 0,-1 0 0,-2-1 0,0 1 0,0 0 0,2-1 0,0 1 0,2-1 0,1 1 0,2-1 0,0-1 0,0-2 0,2-1 0,0-2 0,0-2 0,0 1 0,0 0 0,-1-1 0,0 2 0,0 0 0,0 1 0,0 1 0,0 1 0,1 1 0,1 1 0,1 0 0,1 0 0,0 1 0,0 0 0,0 2 0,-1 1 0,0-1 0,-1 1 0,1-1 0,-2-1 0,1 0 0,-1-1 0,0 0 0,0 0 0,1 0 0,-2 1 0,0-1 0,1 0 0,-1 1 0,0-1 0,0 0 0,0 1 0,0-1 0,-1 1 0,0 0 0,-2 1 0,0 0 0,-1 0 0,0 1 0,0-1 0,-1 0 0,0 0 0,0-1 0,0 1 0,0 0 0,0-1 0,1 1 0,1-1 0,0 0 0,1 1 0,0-1 0,0 0 0,0 0 0,0 0 0,0-1 0,0 1 0,-1 0 0,0-1 0,1 1 0,-2-1 0,1 1 0,0 0 0,0 0 0,-1 0 0,0 0 0,-1 0 0,1 0 0,0 0 0,0 0 0,0 1 0,0-1 0,0 1 0,0-1 0,0 0 0,1 0 0,0-1 0,1 1 0,-1-1 0,0 0 0,0 0 0,-1 1 0,0 0 0,1-1 0,0 1 0,0-1 0,0 0 0,-1 0 0,2 0 0,-1-1 0,1 1 0,0-1 0,0 1 0,0-1 0,1 1 0,-1-1 0,2 0 0,-1 0 0,0 1 0,2 0 0,0 0 0,1 0 0,1 0 0,1 0 0,0-1 0,0 1 0,0-1 0,0 0 0,1 0 0,1 0 0,0 0 0,1 0 0,1-1 0,1 0 0,1 0 0,1 0 0,0-1 0,-1 0 0,0 0 0,-1-1 0,-1 0 0,-1 1 0,-1-1 0,-1 0 0,-1 1 0,-1 0 0,0 1 0,-2-1 0,1 1 0,-2 0 0,1-1 0,-1 1 0,1 0 0,-1-1 0,1 0 0,-1 1 0,1 0 0,-1 0 0,1 0 0,0-1 0,1 0 0,0 0 0,0 0 0,0 0 0,2 0 0,-1-1 0,1 0 0,-1 0 0,0 0 0,0 0 0,0 0 0,0 1 0,0 0 0,-1-1 0,0 1 0,-1 1 0,0-1 0,0 0 0,0 1 0,0-1 0,0 1 0,-1-1 0,0 1 0,0 1 0,-1-1 0,-2 2 0,0 1 0,-3 1 0,0 1 0,-1 1 0,0-1 0,0 0 0,2 1 0,0-1 0,0 1 0,0-1 0,1 1 0,0-1 0,0-1 0,1 1 0,0-2 0,0 0 0,1-1 0,0 1 0,0-1 0,1 0 0,-1 0 0,0 0 0,1 1 0,-1-1 0,0 0 0,0 0 0,0 0 0,0 0 0,-1 0 0,1 0 0,0 0 0,0 0 0,0 0 0,0-1 0,0 1 0,0-1 0,-1 1 0,1 0 0,0 0 0,0 0 0,-1-1 0,1 1 0,0-1 0,0 0 0,1-1 0,0 0 0,3-2 0,4-1 0,2 0 0,3 0 0,0 0 0,0 1 0,-1-1 0,-2 1 0,-1-1 0,-3 0 0,0 1 0,0 0 0,-1 0 0,-1 1 0,0 1 0,-1-1 0,0 1 0,1-1 0,-2 1 0,1-1 0,0 1 0,0-1 0,0 1 0,0 0 0,0-1 0,0 1 0,0-1 0,0 0 0,-1 0 0,1-1 0,-1 1 0,1-2 0,-1 1 0,0-1 0,0 0 0,0 0 0,0 0 0,0 1 0,0 0 0,0 1 0,0-1 0,0 0 0,0 0 0,0 1 0,0-1 0,0 0 0,-1 1 0,1-1 0,-1 0 0,0 1 0,1 1 0,-1 0 0,1 1 0,-1-1 0,3 5 0,0-1 0,2 3 0,-1-1 0,-2-1 0,0 0 0,-1 0 0,0 0 0,-1 1 0,0 0 0,-1-1 0,-1-1 0,0 1 0,-1-1 0,0 0 0,0-1 0,1 0 0,2-1 0,-1 0 0,2 0 0,-1-1 0,0 1 0,-1 0 0,1 0 0,0 0 0,-1 0 0,0 1 0,1-1 0,-1 1 0,0 0 0,0-1 0,0 2 0,-1-1 0,1 1 0,-2 0 0,1 0 0,0 0 0,0 0 0,2-2 0,-1 0 0,2-1 0,0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1T15:02:58.475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140 0 24575,'0'7'0,"0"4"0,0 2 0,0 2 0,0-1 0,0-1 0,-1-1 0,-1 1 0,0-4 0,-1 1 0,1-5 0,1-1 0,-1 0 0,1-1 0,0 0 0,1 0 0,-1 1 0,0-1 0,-1 0 0,0 1 0,0 0 0,0 1 0,-1 1 0,0-1 0,0 0 0,0 1 0,0-2 0,1 0 0,-1-1 0,1 0 0,0 1 0,1-2 0,-1 1 0,0-2 0,1 1 0,-1-1 0,1 1 0,0-1 0,0 1 0,-1 0 0,1 0 0,-1 0 0,0 0 0,0 1 0,0-1 0,0 0 0,0 1 0,0-1 0,0 0 0,0 1 0,-1-1 0,1 1 0,0 0 0,-1-1 0,1 1 0,0-1 0,0 0 0,-1 0 0,1 0 0,-1 0 0,0 1 0,0-1 0,0 0 0,1 1 0,0-1 0,-1 0 0,1-1 0,-1 1 0,0 1 0,0-1 0,0 0 0,1 0 0,1-1 0,0 0 0,0-1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1T15:02:58.481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21 2 24575,'0'2'0,"0"0"0,0 0 0,0-1 0,0 0 0,0 1 0,0-1 0,0 0 0,0 0 0,0 0 0,0 0 0,1 0 0,-1 0 0,1-1 0,-1 2 0,1-2 0,0 2 0,0-1 0,-1 0 0,2 0 0,-2 0 0,2 1 0,-1-1 0,0 0 0,0 1 0,0-1 0,0 0 0,1 0 0,-1 0 0,0 0 0,1-1 0,-1 1 0,0 0 0,0-1 0,0 1 0,0-1 0,0 1 0,0 0 0,-1-1 0,2 1 0,-2-1 0,2 1 0,-1-1 0,-1 0 0,1 1 0,0 0 0,1-1 0,-1 0 0,0 1 0,0-1 0,0 1 0,0-1 0,0 1 0,0-1 0,1 1 0,-1-1 0,0 0 0,0 0 0,0 0 0,0 0 0,0 0 0,0 0 0,0 0 0,-1 0 0,1 0 0,-1 1 0,1-1 0,0 0 0,0 0 0,0 0 0,0 0 0,0 0 0,1 0 0,-1 0 0,0 0 0,-1 1 0,0 0 0,0 0 0,0 0 0,0 0 0,0 1 0,-2-1 0,0 0 0,-1 0 0,0 1 0,0-1 0,0-1 0,0 1 0,0-1 0,0 0 0,1 0 0,0 0 0,0 0 0,0 0 0,0 0 0,1 0 0,-1 0 0,0 0 0,1 0 0,-1 0 0,0 0 0,1-1 0,-1 0 0,1 0 0,0 0 0,0 0 0,0 1 0,0-2 0,1 1 0,0 0 0,-1-1 0,0 1 0,1 0 0,0 0 0,0 0 0,0-1 0,0 1 0,0 0 0,-1 0 0,1-1 0,0 1 0,-1-2 0,1 2 0,0-1 0,0 0 0,0 0 0,0 0 0,0 1 0,0-1 0,0-1 0,-1 2 0,1-1 0,0 0 0,0 0 0,-1 0 0,1 0 0,0 0 0,-1 0 0,1 1 0,0-1 0,0 1 0,0 0 0,0 0 0,0-1 0,0 1 0,0 0 0,-1 1 0,0 1 0,-2 2 0,1-1 0,0 1 0,0-1 0,1 1 0,0-1 0,0 1 0,0 0 0,-1 0 0,1 0 0,-1 0 0,1-2 0,-1 1 0,1 0 0,0-1 0,1 0 0,0-1 0,0 1 0,0-1 0,0 1 0,0 0 0,0 0 0,0 0 0,1-1 0,0 1 0,-1-1 0,1 1 0,0-1 0,1 1 0,-1 0 0,0 0 0,0-1 0,0 0 0,0 0 0,-1 0 0,1 0 0,0-1 0,-1-1 0,1-1 0,0-1 0,0 0 0,-1-1 0,1 2 0,0 1 0,-1 1 0,1 1 0,-1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1T15:02:58.482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0 0 24575,'0'8'0,"0"-2"0,1-1 0,0-3 0,1 0 0,1 1 0,0-1 0,0 0 0,0 1 0,0 0 0,1 0 0,-1 0 0,1 0 0,0 0 0,0 0 0,0-1 0,2 0 0,-1 1 0,1-1 0,0 0 0,-2 0 0,-2-1 0,0-1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1T15:02:58.483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1 0 24575,'0'0'0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1T15:02:58.484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0 0 24575,'0'6'0,"0"0"0,0 0 0,0-1 0,0 0 0,0-1 0,0-1 0,0 0 0,0-1 0,0 1 0,0-2 0,0 0 0,0 0 0,0 1 0,0 0 0,0-1 0,0 0 0,1 1 0,-1-1 0,1 1 0,0 0 0,0 0 0,-1 0 0,1 0 0,0 0 0,0 0 0,0 1 0,0-1 0,0 0 0,0 0 0,0 1 0,0-1 0,0 0 0,0 1 0,0-1 0,1 0 0,-1 0 0,0 1 0,0-1 0,0 0 0,0 0 0,0 1 0,1-1 0,-1 1 0,0-1 0,0 1 0,1 0 0,-1 0 0,0-1 0,1 1 0,-1 0 0,0-1 0,1 1 0,-1-1 0,0 1 0,0-1 0,1 0 0,-1 0 0,1 1 0,-1-1 0,1 0 0,-1 0 0,1 0 0,-1 0 0,1-1 0,-1 1 0,1 0 0,0 0 0,0 0 0,0-1 0,0 1 0,-1-1 0,1 1 0,-1-1 0,1-1 0,-1 1 0,0 0 0,-1-1 0,0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3T13:57:36.290"/>
    </inkml:context>
    <inkml:brush xml:id="br0">
      <inkml:brushProperty name="width" value="0.035" units="cm"/>
      <inkml:brushProperty name="height" value="0.035" units="cm"/>
      <inkml:brushProperty name="color" value="#02BFFF"/>
    </inkml:brush>
  </inkml:definitions>
  <inkml:trace contextRef="#ctx0" brushRef="#br0">93 0 24575,'0'10'0,"0"1"0,0 1 0,0 1 0,0-1 0,0 0 0,0-1 0,0-1 0,0-1 0,0-1 0,0-1 0,0-1 0,0-1 0,0-1 0,0 1 0,0-2 0,0 1 0,0 0 0,0-1 0,0 1 0,0-1 0,0 0 0,0 1 0,0-1 0,0 1 0,0-1 0,0 0 0,0 1 0,0-1 0,0 0 0,0 0 0,0 0 0,1 0 0,0 1 0,0-1 0,0 0 0,0 0 0,0 1 0,-1-1 0,1-1 0,-1 1 0,1-2 0,-1 1 0,0 0 0,1-1 0,-1 0 0,0 0 0,0 0 0,1 0 0,1 0 0,-1 1 0,2 0 0,-1 1 0,1 0 0,0 0 0,0 0 0,-1 0 0,0-1 0,0 1 0,0-1 0,0 1 0,1-1 0,-1 0 0,-1 1 0,1-1 0,0 0 0,0 1 0,0-1 0,1 0 0,-1 1 0,0 0 0,-1-1 0,0 1 0,0-2 0,-1 0 0,-2-2 0,-2-3 0,-3-3 0,-1-4 0,1 0 0,0-1 0,2 1 0,1-1 0,-2 1 0,1-1 0,-1 0 0,0 0 0,2 2 0,0 2 0,0 1 0,2 2 0,-1 0 0,2 1 0,-1 1 0,0 0 0,1 0 0,-1 0 0,1 1 0,-1-1 0,1 1 0,-1-1 0,0-1 0,0 1 0,0-2 0,-1 0 0,1-1 0,-1 0 0,1 0 0,0 0 0,-1 0 0,2 3 0,0-1 0,0 3 0,0-1 0,0 0 0,0 1 0,0 1 0,0-1 0,0 1 0,-1 0 0,2 0 0,-1 0 0,-1 0 0,1 0 0,0 0 0,-1 0 0,2 0 0,-1 0 0,0 0 0,3-1 0,0 0 0,2-1 0,0 1 0,0 1 0,-1 0 0,0 0 0,-2 0 0,0-1 0,-1 0 0,0-1 0,0-2 0,0 1 0,0-2 0,0 2 0,0 0 0,0 0 0,0 2 0,-1 1 0,0 1 0,-1 1 0,0 1 0,-1 0 0,1 1 0,-1-1 0,2-2 0,1 0 0,4-1 0,1 0 0,3-1 0,-1 0 0,0-1 0,-1 1 0,-3 0 0,-1 0 0,0 0 0,0 0 0,-1 0 0,0 0 0,0 1 0,1-2 0,-1 1 0,1-1 0,0-1 0,0 0 0,1-1 0,-2 1 0,2 1 0,-3 1 0,2 0 0,-2 0 0,1 0 0,-1 0 0,0 0 0,0 0 0,-1 0 0,0 1 0,-3 1 0,-3 3 0,-1 2 0,-2 1 0,0 1 0,1-1 0,1 0 0,1 0 0,2-1 0,1-1 0,1-2 0,2-1 0,2-1 0,1-3 0,2-3 0,2-2 0,3-2 0,0-1 0,0 1 0,-1 2 0,-2 1 0,0 3 0,-2 1 0,-1 0 0,-2 2 0,-2-1 0,-3 2 0,-3 1 0,-2 2 0,0 1 0,2-1 0,0 0 0,2 0 0,-1 1 0,0 0 0,0 0 0,2 1 0,0-2 0,1 0 0,2 0 0,-1 0 0,1 0 0,2-2 0,2-1 0,4-4 0,4-1 0,2-2 0,-1 0 0,-2 2 0,-3 1 0,-2 2 0,0 0 0,-3 2 0,0 1 0,-3 2 0,-2 2 0,-2 3 0,-2 1 0,-1 2 0,0 1 0,2-1 0,1-1 0,3-3 0,2-5 0,2-4 0,2-5 0,1-3 0,2-1 0,-1 1 0,0 2 0,-1 3 0,-2 1 0,-1 2 0,-1 5 0,0 6 0,-1-2 0,0 8 0,0-6 0,0 2 0,1 0 0,2 1 0,1 0 0,0-1 0,1-2 0,-2-2 0,0-2 0,-2-4 0,0-2 0,-3-5 0,-2-5 0,-1-5 0,-1-1 0,2 1 0,2 3 0,0 4 0,2 5 0,2 1 0,0 4 0,2 2 0,0 3 0,0 3 0,1 2 0,1 3 0,4 4 0,3 3 0,4 4 0,2 1 0,-2-3 0,-3-5 0,-4-6 0,-4-7 0,-3-4 0,-1-3 0,-3-3 0,-2-4 0,-3-1 0,-2-2 0,1 0 0,0 1 0,1 2 0,1 1 0,0 1 0,0 0 0,1 2 0,0 0 0,1 2 0,0 1 0,1 0 0,-1 1 0,0 0 0,1 0 0,-1 0 0,1 0 0,0 0 0,-1 0 0,1 0 0,0 0 0,1 1 0,0 0 0,2 0 0,0 2 0,2 1 0,2 1 0,0 1 0,1 0 0,-1-1 0,-1 0 0,1-1 0,-1 0 0,-1-1 0,1 0 0,-1 0 0,0 0 0,0 0 0,0 0 0,1 1 0,0-1 0,-1 1 0,1 0 0,-1 0 0,0-1 0,0 0 0,0 0 0,-1-1 0,0 1 0,0-2 0,0 1 0,1 1 0,-2-2 0,2 2 0,-1-2 0,0 2 0,0-1 0,1 1 0,0 0 0,0-1 0,0 1 0,-1 0 0,1 0 0,1 0 0,-1 0 0,1 0 0,0 1 0,0-1 0,-1 0 0,0-1 0,0 0 0,-1-1 0,0 1 0,-1-1 0,1 0 0,-1 0 0,0 0 0,0-1 0,1 1 0,0 0 0,-1 0 0,1 0 0,-1 0 0,1 0 0,-1 0 0,2 1 0,-1-1 0,0 1 0,-1-2 0,1 2 0,0-1 0,0 0 0,-1-1 0,1 1 0,-1 0 0,1 0 0,-1-1 0,1 1 0,-1 1 0,0-2 0,1 1 0,-1-1 0,0 1 0,-1-1 0,0 1 0,0 0 0,0 0 0,0 0 0,0 0 0,0 0 0,0 0 0,0-1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1T15:00:46.068"/>
    </inkml:context>
    <inkml:brush xml:id="br0">
      <inkml:brushProperty name="width" value="0.035" units="cm"/>
      <inkml:brushProperty name="height" value="0.035" units="cm"/>
      <inkml:brushProperty name="color" value="#02BFFF"/>
    </inkml:brush>
  </inkml:definitions>
  <inkml:trace contextRef="#ctx0" brushRef="#br0">0 133 24575,'3'0'0,"1"-2"0,0 0 0,0-1 0,1-1 0,0 1 0,0-1 0,1 1 0,0 1 0,1-1 0,1 1 0,-1 0 0,1-1 0,-1 1 0,0 0 0,-2 0 0,1 0 0,-1 1 0,-1-1 0,0 0 0,0 0 0,0 1 0,0-1 0,0 1 0,0 0 0,0-1 0,0 1 0,-1 0 0,1 0 0,0 0 0,1 0 0,0 0 0,0 0 0,2-1 0,-1 0 0,1 1 0,1 0 0,0 0 0,1-1 0,2 1 0,0-1 0,1-1 0,-1 1 0,0 0 0,-1-1 0,0 1 0,-1-1 0,-1 1 0,0 0 0,0 0 0,0 0 0,0-1 0,1 1 0,0 0 0,-1 1 0,1 0 0,-1 0 0,1 1 0,1 0 0,-1 0 0,1 0 0,-1 0 0,-1 0 0,0 0 0,0 0 0,-2 0 0,1 0 0,1 0 0,0 0 0,1-1 0,1 0 0,0-1 0,1 0 0,1 0 0,-1 1 0,-1 0 0,-1 0 0,-1 1 0,0 0 0,0 0 0,1 0 0,0 0 0,0 0 0,-1 0 0,-1 0 0,-1 0 0,1 0 0,-1-1 0,1 0 0,0 0 0,1 0 0,-1 1 0,0 0 0,1 0 0,-2 0 0,0 0 0,-1 0 0,-1 0 0,0 0 0,-1 0 0,0 0 0,0-1 0,0 1 0,2-1 0,1-1 0,1 1 0,1-1 0,-1 1 0,-1 0 0,-1 1 0,-1-1 0,-1 1 0,-1 0 0,-1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3T13:57:36.291"/>
    </inkml:context>
    <inkml:brush xml:id="br0">
      <inkml:brushProperty name="width" value="0.035" units="cm"/>
      <inkml:brushProperty name="height" value="0.035" units="cm"/>
      <inkml:brushProperty name="color" value="#02BFFF"/>
    </inkml:brush>
  </inkml:definitions>
  <inkml:trace contextRef="#ctx0" brushRef="#br0">43 134 24575,'3'0'0,"2"0"0,1 0 0,1 0 0,0 0 0,-2 0 0,0 0 0,0 0 0,-2 0 0,1 0 0,0 0 0,0 0 0,-1 0 0,-1 0 0,1 0 0,-1 0 0,-1 0 0,1 0 0,0 0 0,-1 0 0,1 0 0,-1 0 0,1 0 0,-1 0 0,1 1 0,0-1 0,0 1 0,1-1 0,0 0 0,-1 0 0,2 0 0,-1 0 0,0 1 0,1-1 0,0 0 0,-1 0 0,-1 0 0,0 0 0,-2-1 0,-3 0 0,-2-1 0,-3-1 0,-1 0 0,0 0 0,1 1 0,1 1 0,2 0 0,0 0 0,2 1 0,-1 0 0,1 0 0,-1-1 0,1 1 0,-1-1 0,-1 0 0,1-1 0,-1 0 0,1 0 0,-1 0 0,0 1 0,1 0 0,1 0 0,4 0 0,2 1 0,4-1 0,2 1 0,1 0 0,-1 0 0,-2 0 0,-1 0 0,-3 0 0,0 0 0,-3 0 0,0-1 0,-2-1 0,-3 0 0,-2-1 0,0 1 0,-1 0 0,1-1 0,1 1 0,0-2 0,-1 0 0,-1-2 0,0 0 0,0-1 0,1 0 0,1 1 0,2 0 0,1 3 0,1-1 0,1 3 0,2-1 0,1 3 0,3 3 0,2 2 0,0 1 0,-1 0 0,-1-2 0,0-1 0,-2-2 0,1 0 0,-2-1 0,1 0 0,-2-1 0,0 0 0,0 0 0,0 0 0,0 0 0,1 0 0,0 1 0,0-1 0,-1 0 0,-1-1 0,-2-2 0,-2-1 0,-3-3 0,-1 0 0,1 1 0,1 0 0,2 3 0,0 0 0,1 1 0,1 1 0,0-1 0,0 1 0,1-1 0,0 1 0,-1 0 0,1-1 0,0 1 0,0-1 0,-1-2 0,1 2 0,-1-2 0,2 2 0,-1 0 0,1 1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3T13:57:36.292"/>
    </inkml:context>
    <inkml:brush xml:id="br0">
      <inkml:brushProperty name="width" value="0.035" units="cm"/>
      <inkml:brushProperty name="height" value="0.035" units="cm"/>
      <inkml:brushProperty name="color" value="#02BFFF"/>
    </inkml:brush>
  </inkml:definitions>
  <inkml:trace contextRef="#ctx0" brushRef="#br0">54 89 24575,'-3'-1'0,"1"-1"0,2 0 0,1-2 0,1 1 0,0 0 0,0 1 0,-1 1 0,0 0 0,0 0 0,-1 0 0,0-1 0,0 2 0,-2 2 0,0 0 0,-1 3 0,0-1 0,1 0 0,0-1 0,0 0 0,0 0 0,0-1 0,0 0 0,0 0 0,1 0 0,-1 0 0,0 0 0,0 0 0,0 0 0,0 1 0,0-1 0,0-1 0,0 2 0,0-1 0,-1 1 0,2-2 0,-1 0 0,0 0 0,0 0 0,1 0 0,0-1 0,0 0 0,0 0 0,0 0 0,1-1 0,-1-3 0,1-2 0,0-2 0,1 0 0,1 0 0,1 4 0,2 1 0,0 2 0,1 1 0,0 0 0,0 0 0,-3 0 0,0 0 0,-1 0 0,-1-1 0,1-1 0,0 0 0,1-1 0,-2 1 0,1 0 0,-1 1 0,1 1 0,-1 0 0,0 0 0,0 1 0,-1 0 0,0 2 0,0-1 0,0 2 0,0-1 0,-1 0 0,0 1 0,-1 0 0,0 0 0,0-1 0,1 0 0,0 0 0,0 0 0,1-1 0,0 1 0,0-2 0,0 1 0,0 0 0,0 1 0,0-1 0,0 0 0,0 0 0,0 0 0,0 0 0,0 1 0,0-1 0,0 0 0,0 0 0,0 1 0,0 0 0,0-1 0,0 1 0,0 0 0,0 0 0,0 0 0,0 0 0,0 1 0,0-2 0,0 2 0,0-1 0,0 0 0,0 0 0,0 0 0,0 0 0,0 0 0,0 0 0,0 1 0,0-1 0,0 0 0,0 2 0,0-3 0,0 1 0,0 0 0,0 0 0,0 0 0,0 0 0,0 0 0,0-1 0,0 0 0,-1-2 0,0-5 0,0-7 0,-1-4 0,0-4 0,0 1 0,1 4 0,0 2 0,0 4 0,1 2 0,0 2 0,0 1 0,0 2 0,0 0 0,0 0 0,0 1 0,0 0 0,0-1 0,1 1 0,1-1 0,1-1 0,0 1 0,0-2 0,2 1 0,-1-1 0,1 0 0,-1 1 0,0-1 0,0 1 0,-1 0 0,-1 0 0,0 1 0,-1 0 0,1 0 0,-1 1 0,0 0 0,1 0 0,-1 0 0,0 1 0,0 0 0,1-1 0,-2 1 0,0-1 0,-2 3 0,-2 1 0,-3 3 0,3-1 0,0 0 0,2 0 0,0 0 0,-1 1 0,1 0 0,1-1 0,1 1 0,0-1 0,0 0 0,0 0 0,0 0 0,0 0 0,-1 2 0,0 0 0,0 1 0,-1-1 0,0 1 0,1 0 0,-1 0 0,1-1 0,0 0 0,0 0 0,1-2 0,-1 1 0,1 0 0,-1 0 0,1 0 0,0 1 0,0-1 0,0 0 0,0 0 0,0 0 0,0-2 0,0 1 0,0-1 0,0 1 0,0-1 0,0 1 0,0 0 0,0-1 0,0 1 0,0-1 0,0 0 0,1 0 0,0-1 0,0 2 0,1 0 0,0 0 0,-1 0 0,0 0 0,0-1 0,-2-2 0,1 0 0,-3-5 0,0-3 0,-1-3 0,0-1 0,2-1 0,0 0 0,1 1 0,0 1 0,0 0 0,0 2 0,1 1 0,0-1 0,-1 1 0,1 0 0,-1 1 0,1 1 0,0-1 0,0 2 0,0 0 0,0 0 0,0 1 0,0-1 0,0 1 0,0-1 0,0 1 0,0-1 0,0 0 0,0-1 0,-1 3 0,1-2 0,-2 3 0,0-1 0,0 1 0,0 0 0,0 1 0,1 3 0,0 3 0,1 5 0,1 1 0,1 1 0,1-1 0,0-2 0,0-2 0,-1-2 0,-1 0 0,1 0 0,0-1 0,0 1 0,2-2 0,-1 1 0,1-1 0,0-1 0,-1 1 0,0-1 0,1 1 0,-3-3 0,2-1 0,-1-1 0,0 1 0,0-1 0,0 1 0,0 0 0,0 0 0,-1 0 0,-2-4 0,-1-1 0,-2-4 0,1 0 0,0-1 0,1 2 0,0 1 0,0 0 0,1 1 0,1 0 0,0 1 0,0 0 0,0 1 0,0 0 0,0 1 0,0-1 0,0 1 0,0 0 0,0 0 0,0 0 0,0 0 0,0 1 0,0 0 0,0-2 0,0 2 0,0-2 0,0 0 0,0-3 0,0-2 0,0-2 0,0-1 0,0 1 0,0 1 0,0 1 0,0 0 0,0 1 0,0 0 0,0 2 0,0 1 0,0 0 0,0 1 0,0 0 0,0-1 0,0 1 0,1-1 0,0 1 0,0-2 0,1 0 0,-1 0 0,1-1 0,0 1 0,0 1 0,-1-1 0,0 2 0,1 0 0,-1 0 0,0 0 0,0 1 0,0 0 0,0 0 0,0 1 0,1 0 0,-1 0 0,0 0 0,0 0 0,1 0 0,-1-1 0,1 1 0,-1-1 0,1 1 0,-1 0 0,1-1 0,-1 1 0,1-1 0,-2 1 0,2-1 0,-1 0 0,0 1 0,0-1 0,-1 1 0,1 0 0,0-1 0,0 1 0,0 0 0,0-1 0,0 1 0,-1 1 0,1-1 0,0 0 0,0 0 0,-1 0 0,1 0 0,-1 0 0,2-1 0,-1 1 0,0-1 0,0 0 0,-1 1 0,1-1 0,0 1 0,0-1 0,0 1 0,0 0 0,0 0 0,0 1 0,0-1 0,-4 3 0,0 0 0,-3 2 0,2 0 0,-1 1 0,-1 0 0,2 0 0,-1-1 0,1 1 0,1-1 0,0 0 0,0-1 0,2-1 0,-1-1 0,1 0 0,0 0 0,-1-1 0,2 1 0,-2-1 0,1 1 0,0-1 0,0 1 0,-1 0 0,0 0 0,0 0 0,-2 0 0,1 0 0,-1 0 0,0 1 0,0 0 0,0-1 0,0 1 0,-1-1 0,1 1 0,-1 0 0,1 0 0,0 0 0,0-1 0,1 1 0,1-2 0,1 1 0,1-2 0,2-1 0,1-1 0,3-1 0,1 1 0,0 1 0,0 0 0,-1 0 0,-1 0 0,-1 1 0,-1-1 0,-1 0 0,0 1 0,-1-1 0,0 1 0,1-1 0,0 0 0,-1 0 0,0 0 0,1 1 0,-1 0 0,1-1 0,-1 1 0,1-1 0,-1 1 0,0-1 0,1 0 0,1 0 0,-1 0 0,0 0 0,0 0 0,0-1 0,-1 1 0,1-1 0,0 0 0,1 0 0,-1 0 0,0 1 0,0-1 0,0 2 0,0-1 0,-1 1 0,0 0 0,0 0 0,-1 0 0,1 0 0,0 1 0,-1-1 0,2 1 0,0 0 0,0 0 0,1 0 0,0 0 0,1-1 0,-1-1 0,1 0 0,0 1 0,-1-2 0,-1 2 0,0-1 0,-1 1 0,-1 0 0,-2 1 0,-1 1 0,-2 2 0,-1 1 0,0 1 0,0-1 0,-1 1 0,1-1 0,0 0 0,0 0 0,1 0 0,-1 0 0,1-2 0,1 1 0,0 0 0,0-1 0,1 0 0,-1 1 0,0 0 0,0 0 0,-1-1 0,1 1 0,0-1 0,0 0 0,0 1 0,1-1 0,0 0 0,1 0 0,0-1 0,0 1 0,1 0 0,-1 1 0,1-1 0,-1 1 0,1-2 0,1 1 0,0-2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3T13:57:36.293"/>
    </inkml:context>
    <inkml:brush xml:id="br0">
      <inkml:brushProperty name="width" value="0.035" units="cm"/>
      <inkml:brushProperty name="height" value="0.035" units="cm"/>
      <inkml:brushProperty name="color" value="#02BFFF"/>
    </inkml:brush>
  </inkml:definitions>
  <inkml:trace contextRef="#ctx0" brushRef="#br0">1 35 24575,'9'0'0,"3"0"0,6 0 0,2 0 0,1 0 0,-1 0 0,-3 0 0,-2 0 0,-3 0 0,-2 0 0,-1 0 0,-2 0 0,-2 0 0,-1 0 0,1 0 0,-1 0 0,1 0 0,-1 0 0,0 0 0,0 0 0,0 0 0,0 0 0,1 0 0,0 0 0,1 0 0,0 0 0,0 0 0,0 0 0,0 0 0,0 0 0,0-1 0,0 0 0,1-1 0,1 1 0,-1 0 0,0-1 0,0 1 0,-1 1 0,0-1 0,-1 0 0,0 0 0,-1 1 0,0 0 0,0 0 0,0 0 0,0 0 0,1 0 0,-1 0 0,1 0 0,0 0 0,-1 0 0,1 0 0,-1 0 0,-1 0 0,1 0 0,0 0 0,1 0 0,-1 0 0,1 0 0,0 0 0,1 0 0,0 0 0,1 0 0,2-1 0,-1 1 0,1-1 0,0 1 0,1 0 0,1-1 0,0 1 0,0-1 0,-1 0 0,-2 1 0,0 0 0,0 0 0,-1 0 0,-1 0 0,0 0 0,0-1 0,-1 0 0,1 0 0,0 0 0,0 0 0,1 0 0,-1 0 0,0 0 0,1 1 0,0 0 0,0-1 0,1 1 0,-1-1 0,2 1 0,-1 0 0,0 0 0,1 0 0,-2 0 0,1 0 0,0 0 0,0 0 0,1 0 0,-1 0 0,0 0 0,0 0 0,-2 0 0,0 0 0,0-1 0,0 0 0,-1 1 0,1-1 0,-1 0 0,-1 1 0,0 0 0,-1 0 0,1 0 0,0 0 0,0 0 0,0 0 0,0 0 0,0 0 0,0 0 0,-1 0 0,1 0 0,1 0 0,-1 0 0,1-1 0,0 0 0,0 0 0,0 1 0,0-1 0,0 1 0,0 0 0,0 0 0,1 0 0,-1 0 0,0 0 0,-1 0 0,1 0 0,0 0 0,0 0 0,0 0 0,-2 0 0,0 0 0,-1 0 0,0 0 0,0 0 0,-1 0 0,0 0 0,1 0 0,-1 0 0,1 0 0,-1 0 0,0 0 0,0 0 0,0 0 0,1 0 0,-1 0 0,0 0 0,0 0 0,1 0 0,-1 0 0,0 0 0,1 0 0,-1 0 0,0 0 0,1 0 0,-1 0 0,0 0 0,0 0 0,0 0 0,0 0 0,0 0 0,0 0 0,-1 0 0,1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3T13:57:36.294"/>
    </inkml:context>
    <inkml:brush xml:id="br0">
      <inkml:brushProperty name="width" value="0.035" units="cm"/>
      <inkml:brushProperty name="height" value="0.035" units="cm"/>
      <inkml:brushProperty name="color" value="#02BFFF"/>
    </inkml:brush>
  </inkml:definitions>
  <inkml:trace contextRef="#ctx0" brushRef="#br0">0 133 24575,'3'0'0,"1"-2"0,0 0 0,0-1 0,1-1 0,0 1 0,0-1 0,1 1 0,0 1 0,1-1 0,1 1 0,-1 0 0,1-1 0,-1 1 0,0 0 0,-2 0 0,1 0 0,-1 1 0,-1-1 0,0 0 0,0 0 0,0 1 0,0-1 0,0 1 0,0 0 0,0-1 0,0 1 0,-1 0 0,1 0 0,0 0 0,1 0 0,0 0 0,0 0 0,2-1 0,-1 0 0,1 1 0,1 0 0,0 0 0,1-1 0,2 1 0,0-1 0,1-1 0,-1 1 0,0 0 0,-1-1 0,0 1 0,-1-1 0,-1 1 0,0 0 0,0 0 0,0 0 0,0-1 0,1 1 0,0 0 0,-1 1 0,1 0 0,-1 0 0,1 1 0,1 0 0,-1 0 0,1 0 0,-1 0 0,-1 0 0,0 0 0,0 0 0,-2 0 0,1 0 0,1 0 0,0 0 0,1-1 0,1 0 0,0-1 0,1 0 0,1 0 0,-1 1 0,-1 0 0,-1 0 0,-1 1 0,0 0 0,0 0 0,1 0 0,0 0 0,0 0 0,-1 0 0,-1 0 0,-1 0 0,1 0 0,-1-1 0,1 0 0,0 0 0,1 0 0,-1 1 0,0 0 0,1 0 0,-2 0 0,0 0 0,-1 0 0,-1 0 0,0 0 0,-1 0 0,0 0 0,0-1 0,0 1 0,2-1 0,1-1 0,1 1 0,1-1 0,-1 1 0,-1 0 0,-1 1 0,-1-1 0,-1 1 0,-1 0 0,-1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3T13:57:36.295"/>
    </inkml:context>
    <inkml:brush xml:id="br0">
      <inkml:brushProperty name="width" value="0.035" units="cm"/>
      <inkml:brushProperty name="height" value="0.035" units="cm"/>
      <inkml:brushProperty name="color" value="#02BFFF"/>
    </inkml:brush>
  </inkml:definitions>
  <inkml:trace contextRef="#ctx0" brushRef="#br0">1 0 24575,'5'0'0,"2"0"0,1 0 0,1 0 0,0 1 0,1 0 0,-1 0 0,-1 1 0,0-1 0,0 1 0,-1-1 0,-1 0 0,0 0 0,-1 0 0,0 1 0,-2-1 0,1-1 0,0 1 0,-1 0 0,-1-1 0,0 1 0,1-1 0,-1 1 0,0-1 0,0 1 0,2-1 0,-2 1 0,1 1 0,0-1 0,0 0 0,1 1 0,1 0 0,1 0 0,1-1 0,0 1 0,-1-1 0,0 0 0,1 0 0,-1 0 0,0 0 0,0 1 0,-1-1 0,1 0 0,0 0 0,0 1 0,0 0 0,-1-1 0,0 1 0,0 0 0,-1-1 0,0 0 0,0 1 0,1-1 0,-1 1 0,1-1 0,0 1 0,0 0 0,0-1 0,-1 1 0,0-1 0,0 0 0,0 1 0,1-1 0,-1 1 0,1-1 0,1 2 0,-1-2 0,1 1 0,0 0 0,0-1 0,0 1 0,1 0 0,-1 0 0,0 0 0,0 0 0,0 0 0,-1-1 0,-1 1 0,0-1 0,0 0 0,-1 0 0,-1 0 0,0 0 0,0 0 0,1 0 0,-1 1 0,0-1 0,0 0 0,0 0 0,1 0 0,-2 0 0,1 1 0,1-1 0,-1 0 0,0 0 0,1 0 0,-1 1 0,0-1 0,-1-1 0,1 1 0,-1 0 0,0 0 0,0-1 0,0 1 0,-1-1 0,1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3T13:57:36.315"/>
    </inkml:context>
    <inkml:brush xml:id="br0">
      <inkml:brushProperty name="width" value="0.035" units="cm"/>
      <inkml:brushProperty name="height" value="0.035" units="cm"/>
      <inkml:brushProperty name="color" value="#02BFFF"/>
    </inkml:brush>
  </inkml:definitions>
  <inkml:trace contextRef="#ctx0" brushRef="#br0">404 39 24575,'-4'0'0,"-1"0"0,-1 0 0,-1 0 0,-1 0 0,-1 0 0,1 0 0,1 1 0,2 0 0,2-2 0,2 0 0,4-1 0,2-2 0,3 0 0,1 0 0,0 2 0,-2 0 0,0 1 0,-2 1 0,-3 0 0,-7 1 0,-3 1 0,-5 1 0,2 1 0,1 0 0,1 1 0,0-1 0,2-1 0,2-1 0,2-2 0,3-2 0,2-2 0,4-1 0,0 0 0,1 0 0,-2 2 0,-3 2 0,-1-1 0,-5 2 0,-3 1 0,-3 2 0,-2 3 0,-1 1 0,-1 0 0,1 0 0,3-1 0,2-1 0,3-4 0,5-2 0,5-4 0,2-1 0,3-2 0,-1 1 0,-2 0 0,-1 1 0,-2 1 0,-1 3 0,-2 0 0,-3 2 0,-1 0 0,-3 2 0,-1 1 0,0 2 0,1-1 0,2-1 0,2-1 0,2-2 0,3-2 0,2 0 0,-3 0 0,-2 1 0,-4 2 0,-1 0 0,-1 2 0,0 1 0,-1 0 0,3-2 0,0 1 0,2-2 0,-1 1 0,0 0 0,0 0 0,0 0 0,0-1 0,0 0 0,0 0 0,0 0 0,0 1 0,1-2 0,1 1 0,0 0 0,0-1 0,0 1 0,0 0 0,0 0 0,0 0 0,1 0 0,-2 0 0,1 0 0,0 0 0,-1 1 0,0-2 0,0 1 0,-1 0 0,1 1 0,0-1 0,0 0 0,0 1 0,0 0 0,0-1 0,0 1 0,-1-1 0,2 0 0,-2 1 0,2-1 0,-1 0 0,0 0 0,0 1 0,0 0 0,-1 0 0,0 0 0,0 0 0,1 0 0,-1 0 0,0 0 0,0 0 0,-1 0 0,2 0 0,-1-1 0,0 1 0,1-1 0,-1 1 0,0-1 0,0 1 0,0-1 0,1 2 0,-2-1 0,2 0 0,-1 1 0,1-2 0,0 1 0,0 0 0,0 0 0,0-1 0,0 0 0,0 1 0,0-1 0,0 0 0,0 0 0,0 1 0,0-1 0,-1 1 0,-1-1 0,0 1 0,1-1 0,-1 0 0,0 1 0,-1-1 0,1 1 0,-1 0 0,0-1 0,1 0 0,-1 0 0,1 0 0,1 0 0,1 0 0,0 0 0,0 0 0,1 0 0,0 0 0,-1 0 0,1 0 0,0 0 0,-1 0 0,1 0 0,0 0 0,1 0 0,-2 0 0,1-1 0,5-1 0,1-1 0,4-2 0,-1-2 0,-1 1 0,-1 0 0,0 1 0,-1 2 0,0 1 0,0 0 0,0 0 0,-1 0 0,0 0 0,0 0 0,0 0 0,-1 0 0,-1 0 0,1-1 0,-2 1 0,1-1 0,-1 1 0,1 0 0,-1 0 0,1 0 0,1 0 0,0 0 0,1-1 0,0 0 0,1-1 0,1 0 0,3-1 0,1-1 0,0 0 0,-1 1 0,-1 1 0,-5 1 0,-1 1 0,-5 0 0,-4 2 0,-5 1 0,-3 3 0,1 0 0,2 0 0,3-1 0,2 1 0,2-1 0,0 0 0,1-1 0,0 0 0,1 0 0,-1 0 0,1-1 0,1 0 0,-1 0 0,0 0 0,1-1 0,-1-1 0,2 0 0,0 0 0,3-2 0,3-1 0,4-3 0,2-1 0,-1 0 0,0-1 0,-1 1 0,-1-1 0,2 1 0,0 0 0,0 1 0,-2 3 0,0 1 0,-2 1 0,1 1 0,0 0 0,0 0 0,2 0 0,0-1 0,2-1 0,1-2 0,1-2 0,0 0 0,-1 1 0,-1 0 0,-1 1 0,0 0 0,1 0 0,1 2 0,1 1 0,0 0 0,1 0 0,-1 0 0,-1 0 0,-2 0 0,-3 0 0,-1 0 0,0-1 0,-2 1 0,1 0 0,-2 0 0,1 1 0,1-1 0,-1 1 0,1-1 0,0 1 0,0-1 0,-2 0 0,-1 0 0,-1 0 0,-4 1 0,0 0 0,-4 0 0,1 0 0,0 1 0,-1-1 0,1 1 0,1-1 0,3 0 0,8-2 0,2 1 0,7-1 0,0 1 0,3 0 0,5-1 0,4-1 0,4 1 0,0-1 0,-3 1 0,-6 2 0,-6-1 0,-7 0 0,-5 1 0,-1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3T13:57:36.316"/>
    </inkml:context>
    <inkml:brush xml:id="br0">
      <inkml:brushProperty name="width" value="0.035" units="cm"/>
      <inkml:brushProperty name="height" value="0.035" units="cm"/>
      <inkml:brushProperty name="color" value="#02BFFF"/>
    </inkml:brush>
  </inkml:definitions>
  <inkml:trace contextRef="#ctx0" brushRef="#br0">0 0 24575,'10'1'0,"1"0"0,0-1 0,-1 0 0,-1 0 0,-1 0 0,0 0 0,0 0 0,1 0 0,0 0 0,0 0 0,0 1 0,-1 0 0,0 0 0,0 0 0,-1 0 0,0 1 0,-1-1 0,0 0 0,1 0 0,0 0 0,0 0 0,-1 1 0,1-1 0,-1 1 0,2 0 0,0 0 0,1 0 0,-1 1 0,0 0 0,0-1 0,0 1 0,1-1 0,-1 1 0,0 0 0,-2-1 0,1 0 0,-2-1 0,-1 0 0,1-1 0,0 1 0,0 0 0,0 1 0,-1-2 0,0 1 0,0-1 0,0 1 0,0-1 0,0 1 0,0 0 0,0 0 0,0-1 0,-1 1 0,0 0 0,0 0 0,0 0 0,0 0 0,-1 0 0,1-1 0,0 1 0,1 0 0,0 0 0,0 0 0,0 1 0,1 0 0,2 0 0,-1 0 0,0 0 0,0-1 0,-2 1 0,0-1 0,0 0 0,-1 0 0,0-1 0,0 1 0,-1 0 0,0 0 0,0-1 0,0 1 0,0-1 0,0 1 0,0-1 0,0 1 0,0-1 0,-1 1 0,1 0 0,0 0 0,-1 0 0,0 0 0,0 0 0,0-1 0,0 2 0,0-2 0,0 1 0,0 0 0,0 0 0,0 1 0,0-1 0,1 0 0,-2-1 0,1 1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3T13:57:36.317"/>
    </inkml:context>
    <inkml:brush xml:id="br0">
      <inkml:brushProperty name="width" value="0.035" units="cm"/>
      <inkml:brushProperty name="height" value="0.035" units="cm"/>
      <inkml:brushProperty name="color" value="#02BFFF"/>
    </inkml:brush>
  </inkml:definitions>
  <inkml:trace contextRef="#ctx0" brushRef="#br0">67 25 24575,'3'0'0,"1"0"0,1 1 0,2 1 0,-1 1 0,-1 2 0,1-1 0,-1 1 0,0-1 0,-1 0 0,1 0 0,-2-1 0,1 0 0,-2 0 0,-2-2 0,-2 0 0,-3-2 0,-5-1 0,-3-2 0,-1-2 0,2-2 0,2 2 0,2 0 0,0 0 0,1 2 0,-1 0 0,1 0 0,-1 0 0,2 1 0,0 0 0,2 2 0,1-1 0,4 2 0,2 0 0,2 2 0,5 2 0,1 0 0,2 1 0,0-1 0,2 1 0,1 1 0,2 0 0,1 1 0,-2 1 0,-3-1 0,-3 0 0,-2-1 0,-2-1 0,-4-3 0,-3-3 0,-5-3 0,-1-2 0,-1-1 0,0 0 0,1 2 0,0 0 0,1 0 0,1 2 0,1-1 0,0 1 0,-1-1 0,2 2 0,0-1 0,1 1 0,0 0 0,0 1 0,0 0 0,0-1 0,0 1 0,2 1 0,1-1 0,2 3 0,4 3 0,0 0 0,0 2 0,0 0 0,-2-3 0,-1 1 0,0-1 0,-1 0 0,1 0 0,-1 0 0,0 0 0,-2-1 0,1 0 0,-1 0 0,1-2 0,-1 1 0,0-1 0,-1 0 0,0-2 0,-2-2 0,-2-3 0,-2-2 0,-2-2 0,-1 0 0,1 0 0,2 1 0,1 3 0,1 0 0,0 1 0,2 2 0,0 0 0,1 2 0,0 0 0,1 2 0,2 1 0,1 2 0,1 0 0,-1 1 0,1 1 0,-1-1 0,0 0 0,-1-1 0,1 1 0,-2-2 0,0 0 0,-1-1 0,1 0 0,-1 0 0,1 0 0,0 0 0,-1-1 0,0 1 0,1 0 0,-1 0 0,1 0 0,0-1 0,0 1 0,-1 0 0,1 1 0,-1-1 0,1 0 0,0 0 0,-1 0 0,1 0 0,0-1 0,-1 1 0,2 1 0,-2-1 0,2 1 0,-1-1 0,0 0 0,1 1 0,-1-2 0,-1 2 0,0-2 0,1 0 0,-2 0 0,1 0 0,-1 0 0,1 0 0,0 1 0,-1-1 0,1 1 0,0-1 0,-1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3T13:57:36.296"/>
    </inkml:context>
    <inkml:brush xml:id="br0">
      <inkml:brushProperty name="width" value="0.035" units="cm"/>
      <inkml:brushProperty name="height" value="0.035" units="cm"/>
      <inkml:brushProperty name="color" value="#02BFFF"/>
    </inkml:brush>
  </inkml:definitions>
  <inkml:trace contextRef="#ctx0" brushRef="#br0">126 1 24575,'-6'-1'0,"0"1"0,-3 1 0,0 3 0,-1 1 0,0 2 0,2-2 0,0 0 0,2 0 0,1-1 0,0 0 0,1-1 0,0 0 0,0 0 0,1 0 0,-1-1 0,1 0 0,1 0 0,-1 1 0,1-1 0,1 1 0,-1 0 0,1 0 0,-1 0 0,0 1 0,-1 0 0,1-2 0,0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3T13:57:36.312"/>
    </inkml:context>
    <inkml:brush xml:id="br0">
      <inkml:brushProperty name="width" value="0.035" units="cm"/>
      <inkml:brushProperty name="height" value="0.035" units="cm"/>
      <inkml:brushProperty name="color" value="#02BFFF"/>
    </inkml:brush>
  </inkml:definitions>
  <inkml:trace contextRef="#ctx0" brushRef="#br0">0 1 24575,'1'7'0,"0"1"0,0 0 0,1-1 0,-1-2 0,-1 0 0,0-1 0,0 0 0,0 0 0,0 0 0,0-1 0,0 1 0,0-1 0,1-1 0,-1 1 0,1 0 0,-1 0 0,0 1 0,0 1 0,1-3 0,-1 2 0,1-1 0,-1 1 0,0 1 0,0 0 0,0 0 0,0-1 0,0 0 0,0-3 0,0-2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1T15:00:46.069"/>
    </inkml:context>
    <inkml:brush xml:id="br0">
      <inkml:brushProperty name="width" value="0.035" units="cm"/>
      <inkml:brushProperty name="height" value="0.035" units="cm"/>
      <inkml:brushProperty name="color" value="#02BFFF"/>
    </inkml:brush>
  </inkml:definitions>
  <inkml:trace contextRef="#ctx0" brushRef="#br0">1 0 24575,'5'0'0,"2"0"0,1 0 0,1 0 0,0 1 0,1 0 0,-1 0 0,-1 1 0,0-1 0,0 1 0,-1-1 0,-1 0 0,0 0 0,-1 0 0,0 1 0,-2-1 0,1-1 0,0 1 0,-1 0 0,-1-1 0,0 1 0,1-1 0,-1 1 0,0-1 0,0 1 0,2-1 0,-2 1 0,1 1 0,0-1 0,0 0 0,1 1 0,1 0 0,1 0 0,1-1 0,0 1 0,-1-1 0,0 0 0,1 0 0,-1 0 0,0 0 0,0 1 0,-1-1 0,1 0 0,0 0 0,0 1 0,0 0 0,-1-1 0,0 1 0,0 0 0,-1-1 0,0 0 0,0 1 0,1-1 0,-1 1 0,1-1 0,0 1 0,0 0 0,0-1 0,-1 1 0,0-1 0,0 0 0,0 1 0,1-1 0,-1 1 0,1-1 0,1 2 0,-1-2 0,1 1 0,0 0 0,0-1 0,0 1 0,1 0 0,-1 0 0,0 0 0,0 0 0,0 0 0,-1-1 0,-1 1 0,0-1 0,0 0 0,-1 0 0,-1 0 0,0 0 0,0 0 0,1 0 0,-1 1 0,0-1 0,0 0 0,0 0 0,1 0 0,-2 0 0,1 1 0,1-1 0,-1 0 0,0 0 0,1 0 0,-1 1 0,0-1 0,-1-1 0,1 1 0,-1 0 0,0 0 0,0-1 0,0 1 0,-1-1 0,1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3T13:57:36.313"/>
    </inkml:context>
    <inkml:brush xml:id="br0">
      <inkml:brushProperty name="width" value="0.035" units="cm"/>
      <inkml:brushProperty name="height" value="0.035" units="cm"/>
      <inkml:brushProperty name="color" value="#02BFFF"/>
    </inkml:brush>
  </inkml:definitions>
  <inkml:trace contextRef="#ctx0" brushRef="#br0">0 1 24575,'0'0'0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3T13:57:36.314"/>
    </inkml:context>
    <inkml:brush xml:id="br0">
      <inkml:brushProperty name="width" value="0.035" units="cm"/>
      <inkml:brushProperty name="height" value="0.035" units="cm"/>
      <inkml:brushProperty name="color" value="#02BFFF"/>
    </inkml:brush>
  </inkml:definitions>
  <inkml:trace contextRef="#ctx0" brushRef="#br0">773 94 24575,'0'5'0,"0"0"0,0 3 0,0 3 0,0-1 0,0 0 0,-1-2 0,0-1 0,-1-2 0,0 0 0,-1 0 0,0-1 0,1-1 0,0 0 0,0 0 0,0-1 0,1 1 0,-1-1 0,0 1 0,1-1 0,-1 2 0,0-1 0,-1 0 0,1 1 0,-1 0 0,-1-1 0,1 0 0,0-1 0,1 1 0,0 0 0,-1-1 0,1 1 0,-1 0 0,0-1 0,1 1 0,-1 0 0,-1 0 0,1-1 0,0 1 0,0-1 0,1 1 0,-1 0 0,0 0 0,0 0 0,0 0 0,1 0 0,-1 0 0,3-1 0,1-2 0,4-2 0,3-2 0,0-2 0,1 1 0,-1 0 0,0 0 0,-2 1 0,0 1 0,-2 0 0,-1 0 0,-2 0 0,0 0 0,0 0 0,0 0 0,-1 1 0,1-1 0,-1 0 0,0 0 0,1 0 0,0 1 0,0 1 0,-1 0 0,0 0 0,0-1 0,1 1 0,-1-1 0,1-1 0,-1 1 0,0-2 0,0 2 0,0-1 0,1 0 0,0-1 0,2 2 0,0 0 0,0 2 0,1 0 0,-1 0 0,-1 1 0,0 0 0,-2 2 0,0 2 0,0 1 0,0 1 0,0 1 0,0-1 0,-1 0 0,0-1 0,0-1 0,1-2 0,0-1 0,1-1 0,1-2 0,2 0 0,-1-2 0,-1 2 0,-3 0 0,-4 2 0,-2 1 0,-1 2 0,0 1 0,-1 0 0,2-1 0,-1-1 0,2-1 0,1-1 0,0 0 0,1 1 0,2 0 0,0 0 0,0 1 0,1 0 0,-1-1 0,1 0 0,0 1 0,0-2 0,1 0 0,3-4 0,3-1 0,1-1 0,0 0 0,0 1 0,-2 0 0,-1-1 0,0 1 0,-1 0 0,-1 1 0,0-2 0,0 2 0,1 0 0,-1 0 0,0 1 0,1-1 0,-1-1 0,-1 1 0,0-1 0,0 0 0,0-1 0,0 0 0,-1-1 0,0 0 0,0-1 0,0 0 0,-1 1 0,1 1 0,-1 2 0,2 2 0,0 0 0,0 1 0,2 0 0,0 2 0,0 0 0,1 1 0,0 1 0,0 1 0,1 0 0,0 1 0,0-2 0,0 1 0,0-1 0,0 0 0,0 0 0,0 0 0,-1 0 0,0-1 0,-1-1 0,-1 1 0,-1-3 0,0 2 0,-1-3 0,-3-2 0,-2-2 0,-4-3 0,0-1 0,1 1 0,1 1 0,3 1 0,1 1 0,0 0 0,2 1 0,0 1 0,1-1 0,-2 1 0,2 1 0,-2-1 0,2 1 0,-1 0 0,0-1 0,0 2 0,0-1 0,0 0 0,-1 0 0,2 0 0,-1-1 0,-1 1 0,1 0 0,0-1 0,0 2 0,-1-2 0,1 2 0,1 1 0,1 1 0,4 5 0,1 3 0,2 2 0,-1-1 0,-2-3 0,-1-1 0,0-1 0,-2-2 0,0 1 0,-1 0 0,0-2 0,1 0 0,-1 0 0,1 0 0,-1-1 0,0 1 0,0-1 0,-1 0 0,1-1 0,-1-1 0,1-2 0,-2-2 0,-2-2 0,-3-2 0,-3-1 0,-1 0 0,2 0 0,1 1 0,2 1 0,2 1 0,0 1 0,2 2 0,0 0 0,0 2 0,1 0 0,0 1 0,-1 0 0,1-1 0,-1 0 0,1 1 0,0-1 0,0 1 0,0 0 0,0 0 0,0 0 0,0 0 0,0 0 0,0-1 0,0 0 0,0 1 0,-1-2 0,0 2 0,0-2 0,1 2 0,0-1 0,-1 1 0,0 0 0,0 1 0,0 0 0,0 0 0,0 0 0,1 0 0,-1 0 0,1 1 0,0 0 0,1 2 0,1 0 0,0 2 0,0 1 0,0 1 0,0 0 0,-1 0 0,0 0 0,-1-1 0,0 1 0,0-1 0,0 0 0,0 0 0,0-1 0,0 0 0,0 0 0,0-1 0,0-1 0,0 1 0,-1-1 0,-1-1 0,0 1 0,0 0 0,0 1 0,0-1 0,0 1 0,0 0 0,-1 0 0,0 1 0,0 0 0,-1 0 0,0 1 0,0 0 0,-1 0 0,1 0 0,-1 1 0,-1 0 0,1 0 0,-1-1 0,1-1 0,0 0 0,0-1 0,2-1 0,1-1 0,2-1 0,4-1 0,2-1 0,2-2 0,0-1 0,0-2 0,-1 1 0,-1 1 0,0 0 0,-1 1 0,0 1 0,-2 0 0,-1 1 0,-2 0 0,0 0 0,-1 0 0,-1 2 0,-4 2 0,-2 1 0,-2 2 0,0 0 0,-1 0 0,1 0 0,-1 0 0,1 0 0,1 0 0,1-1 0,4-1 0,1-1 0,4-2 0,1-1 0,2-2 0,2-2 0,1-2 0,1 0 0,0 0 0,-1 1 0,-2 2 0,-3 1 0,-3 2 0,-4 3 0,-3 2 0,-3 1 0,-2 1 0,-2 1 0,-1 1 0,-1 1 0,-1 1 0,3-1 0,1-1 0,5-2 0,3-2 0,3-2 0,6-2 0,3-2 0,4-1 0,0-2 0,1-1 0,0 0 0,-1 1 0,0-1 0,0 0 0,-1 1 0,-1 1 0,-2 1 0,-1 1 0,-1-1 0,-1 1 0,-1 0 0,-1 0 0,1 0 0,-2 0 0,1 0 0,1-1 0,0 0 0,3-1 0,1-2 0,2 0 0,1-1 0,1 0 0,-2 0 0,-1 2 0,-2 1 0,0 0 0,-1 0 0,1 1 0,1 0 0,-1 1 0,0 0 0,1 0 0,-1 0 0,0 1 0,-1 0 0,1 0 0,-1 0 0,1 0 0,0 0 0,-4 0 0,-9 0 0,-2 1 0,-10 2 0,4 0 0,-1 2 0,2 0 0,0 0 0,2 2 0,0 1 0,0 3 0,-4 2 0,-1 1 0,-2 1 0,1-2 0,3-2 0,5-2 0,3-3 0,2-1 0,2-2 0,1 1 0,0-2 0,2-1 0,-1 0 0,1 0 0,0-1 0,0 1 0,-1-1 0,1 0 0,0-1 0,0-1 0,4-3 0,3-3 0,4 0 0,4 1 0,-1 3 0,-1 1 0,-3 1 0,-2 1 0,-2-1 0,-2-1 0,0 0 0,0 0 0,-1 0 0,0 1 0,0 0 0,-1 0 0,-2 2 0,-2 1 0,-4 1 0,-4 3 0,-4 2 0,0 0 0,0 0 0,3 0 0,1-1 0,2 0 0,1-1 0,1 0 0,4-2 0,3-1 0,5-4 0,4-2 0,3-1 0,1 1 0,0-1 0,-1 1 0,-2 0 0,-3 1 0,-2-1 0,-3 1 0,-2 1 0,-1 0 0,-5 2 0,-5 2 0,-4 4 0,-2 3 0,1 1 0,4-2 0,4-2 0,4-4 0,2-1 0,5-6 0,4-3 0,4-3 0,2 0 0,-3 3 0,-3 4 0,-2 1 0,-3 2 0,-3 1 0,-5 2 0,-4 1 0,-4 3 0,0 2 0,1 1 0,1-1 0,4-1 0,2-3 0,4 0 0,1-2 0,2-1 0,2-1 0,2-2 0,1-1 0,1-2 0,0 1 0,-5 1 0,-1 2 0,-8 3 0,-6 2 0,-6 3 0,-2 2 0,1 0 0,5-1 0,6-2 0,4-2 0,5-1 0,5-5 0,4-3 0,2-2 0,-1-1 0,-3 1 0,-4 4 0,-6 1 0,-5 4 0,-3 2 0,-1 2 0,1 2 0,4-2 0,2 0 0,3-2 0,2-2 0,3-1 0,4-1 0,3-2 0,4-2 0,0-2 0,-1 1 0,-2 0 0,-4 3 0,-4 0 0,-3 2 0,-4 0 0,-2 2 0,0 0 0,3 1 0,2-1 0,3-3 0,3-1 0,2-1 0,-2 1 0,-2 0 0,-4 3 0,-5 2 0,-4 3 0,-4 3 0,0 1 0,2-1 0,4-3 0,4-3 0,5-4 0,3-3 0,2-2 0,0-1 0,-2 1 0,-3 2 0,-7 2 0,-6 4 0,-6 2 0,-1 4 0,3 3 0,4 0 0,3-3 0,5-2 0,2-2 0,2-2 0,1-1 0,2-3 0,2-1 0,2 0 0,0 0 0,-4 1 0,-2 2 0,-6 4 0,-4 3 0,-4 5 0,-3 3 0,3-2 0,4-2 0,6-7 0,4-3 0,5-5 0,3-2 0,2-1 0,0 2 0,-3 0 0,-3 1 0,-3 2 0,-1 1 0,-3 0 0,-3 1 0,-4 1 0,-3 2 0,-1 2 0,6-2 0,3-2 0,8-4 0,4-3 0,3 0 0,2-1 0,-2 3 0,-4 1 0,-2 2 0,-3 0 0,0 0 0,2-2 0,4-3 0,3-1 0,2 0 0,-1 1 0,-3 3 0,-4 1 0,-4 1 0,-1 1 0,-1-2 0,1 0 0,0-2 0,0 0 0,0 1 0,1 1 0,0 0 0,-1 2 0,-5 0 0,-4 3 0,-6 2 0,-3 5 0,-1 2 0,0 1 0,3-1 0,4-2 0,3-1 0,4-1 0,2-1 0,1-1 0,1-1 0,1-1 0,0-2 0,2-1 0,2-3 0,5-3 0,3-5 0,3-3 0,0 0 0,-4 2 0,-3 3 0,-3 4 0,-4 2 0,-6 2 0,-5 2 0,-5 4 0,-3 3 0,-1 2 0,1 1 0,4-3 0,4-2 0,4-3 0,5-2 0,3-1 0,1-1 0,2 0 0,1-1 0,-2 1 0,1-1 0,-3 2 0,-3 0 0,-5 2 0,-5 1 0,0 1 0,-2-1 0,7-1 0,0-2 0,4-1 0,0 0 0,-1 0 0,-1 0 0,-1 1 0,1 0 0,-1 2 0,1 1 0,0-1 0,-1 1 0,1-1 0,0 0 0,-1 0 0,1-1 0,-1 1 0,1-2 0,1 1 0,1-1 0,1 1 0,0-1 0,0 0 0,0 0 0,0-1 0,0 0 0,0 1 0,0-1 0,0 1 0,0-1 0,-1 0 0,0 0 0,0 0 0,1 1 0,-1-1 0,0 1 0,-1 0 0,1-1 0,0 2 0,0-1 0,0 0 0,0 0 0,-1 0 0,1 0 0,-1-1 0,0 1 0,0 0 0,0-1 0,0 2 0,1-2 0,0 1 0,1-1 0,-1 1 0,1-1 0,-1 0 0,0 0 0,0 0 0,0 0 0,1 0 0,-1 0 0,0 0 0,1 0 0,-1 0 0,1 0 0,-1 0 0,1 0 0,-1 0 0,1 0 0,-1 0 0,1 0 0,0 1 0,1-1 0,-1 1 0,-1-1 0,1 0 0,-1 0 0,0 0 0,-1 1 0,1 0 0,0 0 0,-1 0 0,2 0 0,-1 0 0,0 0 0,0-1 0,0 1 0,0-1 0,0 1 0,-1-1 0,1 1 0,-1-1 0,1 1 0,0-1 0,0 0 0,1 1 0,0-1 0,0 1 0,0-1 0,0 0 0,0 1 0,3-1 0,1 1 0,4-2 0,-1 0 0,1 0 0,0-1 0,-1 0 0,0 0 0,-1 1 0,1-1 0,0 0 0,0 0 0,0 0 0,-1 0 0,0-1 0,0 0 0,-1 1 0,1-1 0,-1 1 0,1-1 0,-2 0 0,1 0 0,-1 0 0,0 0 0,1 1 0,0-2 0,0 1 0,0 1 0,-1-1 0,0 0 0,0 1 0,1-1 0,-2 1 0,2-1 0,-1 2 0,0-1 0,1 1 0,0-1 0,1-1 0,1 1 0,2-1 0,1-1 0,0 0 0,0 0 0,0-1 0,-1 0 0,-2 0 0,0-1 0,-1 2 0,0 0 0,-1 0 0,0 1 0,0 1 0,0-1 0,0 0 0,0 0 0,-1 0 0,1 0 0,0 0 0,0 0 0,0 0 0,0 0 0,0 0 0,0 0 0,0 0 0,1 0 0,0-1 0,2 0 0,0-1 0,0 0 0,1 1 0,-2 0 0,0 1 0,-1-1 0,0 1 0,-1 0 0,0 0 0,-2 1 0,0-1 0,0 1 0,-1 1 0,1-1 0,-1 1 0,0 0 0,2-1 0,-1 1 0,2-1 0,1 0 0,2 0 0,0 1 0,1-1 0,-1 0 0,1 0 0,-2 0 0,0 0 0,0 0 0,-1-1 0,0 1 0,0-1 0,1 0 0,-1 0 0,1 0 0,-1-1 0,1 1 0,-1 0 0,0-1 0,0 1 0,0 0 0,-1 0 0,1-1 0,-1 0 0,0 0 0,1 0 0,0 0 0,0 0 0,-1 0 0,1 0 0,-1-1 0,0 0 0,1 1 0,0-1 0,0 1 0,1-1 0,-1 0 0,1 0 0,0 0 0,0 0 0,1-1 0,0 0 0,0 0 0,-1 0 0,-1 1 0,1-1 0,-1 0 0,1 1 0,-1 0 0,-1 0 0,0 1 0,-1 0 0,0 0 0,0 0 0,-1 2 0,0-1 0,0 1 0,-1 0 0,1 0 0,-1-1 0,1 1 0,-1 0 0,0 0 0,1-1 0,-1 0 0,1 0 0,0-1 0,-1 1 0,1-2 0,0 2 0,0-1 0,-1 0 0,1 0 0,-1 0 0,0 0 0,0-1 0,0 1 0,0-1 0,-1 1 0,0-1 0,0 0 0,0 0 0,1 0 0,-1 0 0,1 2 0,-1-1 0,0 1 0,1-1 0,-1 0 0,0-1 0,0 3 0,0-2 0,0 1 0,0 0 0,0-1 0,0 1 0,0-1 0,0 1 0,0-1 0,0 2 0,0-1 0,0 1 0,0 0 0,0 0 0,0 0 0,-1 0 0,1 0 0,-1-1 0,0 1 0,-1-1 0,1 1 0,0-1 0,0 1 0,0-1 0,0 2 0,1 0 0,-1 0 0,0 0 0,1 0 0,-1 1 0,2 2 0,0 1 0,2 3 0,1 0 0,-1 1 0,1 1 0,-2 1 0,-1-1 0,0-1 0,-1 0 0,0-1 0,0 0 0,0-1 0,0 0 0,0-1 0,0-1 0,0 0 0,0 1 0,0-1 0,0 0 0,0 0 0,0 0 0,0 0 0,0 1 0,0 0 0,-1 1 0,0 1 0,-1 2 0,-1 1 0,0 1 0,0 0 0,-1-1 0,-1 0 0,0-1 0,1 0 0,0-1 0,0-2 0,1 0 0,-1 0 0,0-1 0,0 1 0,0-1 0,1 0 0,-1 0 0,1 0 0,0 0 0,0-1 0,1-2 0,0 0 0,2-1 0,0-2 0,3-2 0,2-2 0,3-2 0,1-2 0,1-1 0,-2 0 0,-1 0 0,-3 2 0,-2 0 0,-1 3 0,-1-1 0,0 2 0,0 0 0,0 1 0,0 1 0,0 1 0,0 0 0,0-1 0,0 1 0,0-2 0,0 2 0,0 0 0,0 0 0,0 0 0,0 0 0,0-1 0,0-1 0,0 0 0,0-1 0,0-2 0,1-3 0,0-3 0,1-4 0,0 0 0,0 1 0,-1 3 0,0 4 0,0 5 0,1 2 0,-1 2 0,1 0 0,-1 1 0,0 1 0,0 1 0,0 0 0,0 1 0,-1-1 0,0 0 0,1 0 0,-1 0 0,1 0 0,-1 2 0,1 1 0,0 1 0,1 1 0,1 0 0,0 0 0,1 0 0,-1-2 0,0 0 0,0 0 0,0-1 0,-1 0 0,-1 0 0,1-1 0,-1 0 0,1 0 0,-1-1 0,0 1 0,1-1 0,0 0 0,0 1 0,1 1 0,0 0 0,1 2 0,1 1 0,0 0 0,0 0 0,-1-2 0,-1-1 0,0-1 0,-2 1 0,-1-3 0,-2 0 0,-2-2 0,-3 0 0,-1-1 0,-1 0 0,1-1 0,2 0 0,1 0 0,1 2 0,0 0 0,0 0 0,0 0 0,0 1 0,1 2 0,0 0 0,0 1 0,-1 0 0,0 1 0,-1 0 0,-1 1 0,-1 1 0,0 0 0,-1 1 0,-1-1 0,0 1 0,0-1 0,0 0 0,0 0 0,0-1 0,2 0 0,1-1 0,3-4 0,1 0 0,3-4 0,3-4 0,5-2 0,1-3 0,0 1 0,-2 1 0,-3 1 0,-1 2 0,-1 1 0,1 1 0,-1 1 0,1 0 0,0 0 0,2-2 0,0-1 0,0-1 0,-1 1 0,-1 1 0,-1 1 0,-1 1 0,0 1 0,0-1 0,-1 1 0,0 1 0,-1 1 0,0 0 0,0 1 0,0 3 0,0 3 0,0 7 0,-1 2 0,-1 6 0,-4 5 0,-5 3 0,-4 3 0,-3-2 0,0-3 0,1-6 0,3-6 0,4-6 0,3-5 0,3-2 0,2-2 0,1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3T13:57:36.297"/>
    </inkml:context>
    <inkml:brush xml:id="br0">
      <inkml:brushProperty name="width" value="0.035" units="cm"/>
      <inkml:brushProperty name="height" value="0.035" units="cm"/>
      <inkml:brushProperty name="color" value="#0000CE"/>
    </inkml:brush>
  </inkml:definitions>
  <inkml:trace contextRef="#ctx0" brushRef="#br0">303 0 24575,'-2'0'0,"0"1"0,0 0 0,-1 1 0,1 2 0,-1 0 0,1 0 0,0 0 0,0 1 0,0-2 0,0 1 0,-1 0 0,1 0 0,0 0 0,-1-1 0,1 0 0,0 0 0,0 0 0,0 1 0,0-2 0,0 1 0,1-1 0,0 1 0,-1-1 0,1 0 0,-1 0 0,1 1 0,0-1 0,-1 1 0,0-1 0,0 1 0,1-1 0,-1 1 0,0 0 0,0 0 0,1 0 0,-1-1 0,1 0 0,-1 1 0,2-1 0,-1 1 0,1 0 0,0 0 0,-1-1 0,1 0 0,0 1 0,-1 0 0,1 0 0,-1 0 0,1 0 0,0 1 0,0 0 0,0 1 0,-1-1 0,1 1 0,-1 0 0,1 0 0,0-1 0,-1-1 0,0 0 0,1 0 0,-1 1 0,1-1 0,0 0 0,0 0 0,-1 1 0,1-2 0,0 1 0,0-2 0,-1 1 0,1 0 0,0 0 0,-1 0 0,1 0 0,0-1 0,0 1 0,0 0 0,0 0 0,0 1 0,0-1 0,0 0 0,0 0 0,0 0 0,0 0 0,-1 0 0,1 1 0,0 0 0,0-1 0,0 2 0,0-2 0,0 1 0,0-1 0,0 1 0,0 1 0,0-1 0,0 1 0,0-1 0,0 1 0,0-1 0,0 0 0,0 0 0,0 0 0,0 0 0,0 1 0,0-1 0,0 0 0,1 0 0,-1 0 0,1 0 0,0 0 0,0 0 0,0-1 0,-1 2 0,1-2 0,0 1 0,-1-1 0,0 1 0,1-1 0,-1 0 0,1 0 0,0 1 0,-1-1 0,1 1 0,0-1 0,0 1 0,0-1 0,0 1 0,0 0 0,0-1 0,0 1 0,1 0 0,0 0 0,-1 1 0,1 0 0,0 0 0,-1 0 0,1-1 0,0 1 0,-1 0 0,1-1 0,0 1 0,-1-1 0,1 0 0,-1 0 0,1-1 0,-1 0 0,0 1 0,0-2 0,0 2 0,0-2 0,0 1 0,1 0 0,-1 0 0,0-1 0,1 1 0,0 0 0,0 0 0,0 1 0,1-1 0,0 1 0,-1-1 0,1 2 0,-1-3 0,1 2 0,-1-1 0,0 0 0,0 0 0,0 0 0,0 0 0,0 1 0,0-2 0,1 2 0,-2-3 0,2 2 0,-2 0 0,2 0 0,0 0 0,-1 0 0,1 1 0,0 0 0,0 0 0,-1-1 0,1 1 0,0-1 0,-1 0 0,1 1 0,-1-1 0,0 0 0,1 0 0,-1 0 0,-1 0 0,1-1 0,0 1 0,-1-1 0,2 0 0,-2 0 0,1 0 0,-1 0 0,1 0 0,0 0 0,-1 0 0,1 0 0,-1-1 0,0 1 0,1 0 0,0 0 0,-1 0 0,2 0 0,-2 0 0,0 0 0,1-1 0,-1 1 0,1 0 0,0 0 0,0 0 0,0 0 0,1 0 0,-2-1 0,2 1 0,-2-1 0,1 0 0,0 1 0,-1-1 0,1 0 0,-1 0 0,1 0 0,0 0 0,-1 1 0,1 0 0,-1-1 0,0 1 0,0-1 0,0 1 0,0-1 0,-1 0 0,1 1 0,0-1 0,-1 1 0,1-1 0,-1 0 0,1 1 0,0 0 0,0 0 0,0-1 0,0 1 0,0-1 0,0 0 0,0 0 0,-1 0 0,1 0 0,0 0 0,0 0 0,0 0 0,0 0 0,1 0 0,-1 0 0,0 0 0,0 1 0,0-1 0,0 0 0,0 0 0,0 0 0,0 0 0,-1 0 0,1 1 0,0-1 0,0 1 0,-1-1 0,1 0 0,0 1 0,-1 0 0,0 0 0,0 0 0,0-1 0,0 1 0,-1 0 0,0-1 0,0 0 0,-2 0 0,0 0 0,1 0 0,-1 0 0,0 0 0,2 0 0,-1 0 0,1 0 0,0-1 0,0 1 0,0 0 0,1 0 0,-1 0 0,0 0 0,1 0 0,-1 0 0,0-1 0,0 1 0,0-1 0,0 1 0,0 0 0,0-1 0,0 1 0,0 0 0,0 0 0,0 0 0,-1 0 0,1 0 0,-1-1 0,1 1 0,0-1 0,0 1 0,-1 0 0,1-1 0,-1 1 0,1-1 0,-1 1 0,1-1 0,0 1 0,0 0 0,0 0 0,0 0 0,0 0 0,0 0 0,-1 0 0,1 0 0,-1 0 0,1 0 0,0 0 0,-1 0 0,1 0 0,-1 0 0,1 0 0,0 0 0,-1 0 0,0 0 0,0 0 0,0 0 0,0 0 0,0 0 0,0 0 0,0 0 0,-1 0 0,1 0 0,0 0 0,0 0 0,0 0 0,-1 0 0,1 0 0,0 0 0,0 0 0,0 0 0,0 0 0,0 0 0,1 0 0,-1 0 0,1 0 0,0 0 0,-1 0 0,1 0 0,-1 0 0,1 0 0,-1 0 0,1 0 0,-1 0 0,1 0 0,-1 0 0,1 0 0,0 0 0,-1 0 0,1 0 0,0 0 0,-1 0 0,0 0 0,1 0 0,-1 0 0,0 0 0,1 0 0,-1 0 0,1 0 0,-1 0 0,1 0 0,-1 0 0,1 0 0,-1 0 0,-1 0 0,1 0 0,0 0 0,0 0 0,-1 0 0,1 0 0,0 0 0,0 0 0,-1 0 0,1 0 0,0 0 0,-1 0 0,1 0 0,-1 0 0,1 0 0,-1 0 0,1 0 0,-1 0 0,1 0 0,1 0 0,-2 0 0,2 0 0,-1 0 0,-1 0 0,2 0 0,-1 0 0,0 0 0,0 0 0,0 0 0,1 0 0,-1 0 0,0 0 0,0 0 0,1 0 0,-1 0 0,0 0 0,0 0 0,0 0 0,0 0 0,0 0 0,0 0 0,0 0 0,0 0 0,0 0 0,0 0 0,1 0 0,-1 0 0,0 0 0,0 0 0,1 1 0,-1-1 0,1 1 0,0-1 0,-1 0 0,1 0 0,0 1 0,0-1 0,0 0 0,0 0 0,3 0 0,1 0 0,2 0 0,0 0 0,1 0 0,1 0 0,-1 0 0,0 0 0,-1 0 0,-1 0 0,0 0 0,0 1 0,-1-1 0,1 1 0,-1-1 0,0 0 0,0 0 0,0 0 0,0 0 0,-1 0 0,1 0 0,0 0 0,0 0 0,1 0 0,-2 0 0,1 0 0,0 0 0,-1 0 0,1 0 0,0 0 0,-1 0 0,1 0 0,0 0 0,0 0 0,0 0 0,0 0 0,-1 0 0,1 0 0,1 0 0,-1 1 0,0-1 0,0 1 0,0-1 0,0 1 0,1-1 0,0 0 0,0 0 0,1 0 0,-1 0 0,-1 0 0,0 0 0,0 0 0,0 0 0,0 0 0,-1 0 0,-2 0 0,-3 0 0,-1 0 0,-5-1 0,0 1 0,-1-2 0,0 1 0,1-1 0,1 0 0,1 0 0,1 1 0,0 0 0,0 0 0,0 1 0,-1-1 0,1 1 0,0 0 0,1-1 0,1 1 0,0-1 0,0-1 0,0 1 0,0-1 0,0-1 0,-1 0 0,-1 0 0,1 0 0,-1 1 0,1 0 0,1 0 0,0 1 0,1 0 0,0 1 0,2-1 0,1 1 0,5 0 0,4-1 0,6 1 0,2 1 0,-2 1 0,-2-1 0,-3 0 0,-3 0 0,-2-1 0,-1 0 0,-1 0 0,0 0 0,-1 0 0,0 0 0,-1 0 0,0 0 0,1 0 0,-1 0 0,0 0 0,0-1 0,-2 1 0,-3-2 0,-3 0 0,-3-1 0,-1 0 0,1 1 0,-1 0 0,2 1 0,-1 0 0,1 1 0,0-1 0,0 0 0,1 0 0,2-1 0,1 0 0,1 0 0,1 1 0,2-1 0,0 1 0,1 0 0,1 1 0,2-1 0,3 1 0,3 0 0,2 0 0,1 0 0,-1 1 0,-1-1 0,-1 0 0,-2 1 0,-2-1 0,-2 0 0,-1 0 0,0-1 0,-3 1 0,0-1 0,-5 0 0,-2 0 0,-3 0 0,0 0 0,2 0 0,0 1 0,1 0 0,1 0 0,0 0 0,0 0 0,0-1 0,0 0 0,2-1 0,0-1 0,3 1 0,0 0 0,1 0 0,0 0 0,2 2 0,1-1 0,2 0 0,4 1 0,2 0 0,1 0 0,0 0 0,-1 0 0,-2 0 0,0 0 0,-1 0 0,-1 0 0,1 0 0,-2 0 0,0 0 0,0 0 0,-1 0 0,1 0 0,-1 0 0,-2-1 0,-1 0 0,-1 0 0,0 0 0,0 0 0,0 0 0,-1-1 0,-3 1 0,-4-1 0,-3 1 0,-2-1 0,-1 1 0,1 1 0,1-1 0,1 1 0,1 0 0,1-1 0,0 0 0,3-1 0,1 0 0,2 0 0,1 1 0,2 0 0,0 0 0,0 0 0,2 0 0,3 1 0,2-1 0,2 1 0,1 0 0,0 0 0,-2 0 0,0 0 0,0 0 0,1 0 0,-1 0 0,-1 0 0,-1 0 0,-3 0 0,-1 0 0,-5-1 0,-2 0 0,-7-1 0,-2 1 0,0 0 0,1 0 0,6 1 0,0-1 0,2 0 0,-1-1 0,1 0 0,1 0 0,0 0 0,1 1 0,0 0 0,2 0 0,0 0 0,1 0 0,0 1 0,2-1 0,2 1 0,4-1 0,1 1 0,0-1 0,-2 0 0,-2 0 0,-1 0 0,-1-1 0,0 1 0,-1 1 0,0-1 0,0 1 0,-2 0 0,1 0 0,-3 0 0,0 0 0,-2 0 0,1 0 0,2-1 0,6 3 0,-1 0 0,5 1 0,-4 0 0,-1-2 0,-3 0 0,1-1 0,-4-2 0,-1 0 0,-2-2 0,-1 2 0,-1 0 0,0 0 0,-2 1 0,2 1 0,0 0 0,0 0 0,2 0 0,0 1 0,1-1 0,0 0 0,0 1 0,3-2 0,0 1 0,1-2 0,0 1 0,1-1 0,3 2 0,3 0 0,4 0 0,1 0 0,-2 1 0,-2-1 0,-2 0 0,-2 0 0,-1 0 0,1 0 0,-1 0 0,0 0 0,0 0 0,-1-1 0,0 0 0,-2 0 0,1-1 0,-1 1 0,0 0 0,-2 0 0,-2 0 0,-3 0 0,-1 0 0,-1-1 0,0 2 0,1-1 0,2 0 0,0 1 0,1 0 0,0-1 0,1 1 0,2-1 0,0 0 0,2-1 0,-1 1 0,1 0 0,0 0 0,0 0 0,0 0 0,0-1 0,2 1 0,4 0 0,2 0 0,1 1 0,0-1 0,-3 1 0,-1 0 0,-1 0 0,-1 0 0,-1 0 0,-1-1 0,-1 0 0,0-1 0,-2 1 0,-2 0 0,-3 0 0,-2 1 0,-1 1 0,-1 1 0,2 0 0,2 1 0,1-1 0,1 0 0,0 0 0,1-1 0,-1 0 0,5-1 0,2-2 0,5 0 0,3-2 0,0 1 0,1 0 0,-2-1 0,-2 1 0,-2-1 0,-1 1 0,-1-1 0,-1 1 0,-1 1 0,0-1 0,-1 2 0,0 0 0,0 0 0,-1 1 0,0 0 0,-3 0 0,0 0 0,-2 2 0,-2-1 0,0 2 0,-1-2 0,1 1 0,0 0 0,1 0 0,1 1 0,1 0 0,2-1 0,1 0 0,0 0 0,2-1 0,4-2 0,4-2 0,4-1 0,1-1 0,-2 0 0,-1 0 0,-4 1 0,-1-1 0,-2 3 0,0-1 0,-3 2 0,1-1 0,0 0 0,-1 1 0,1-1 0,0 1 0,0-1 0,-1 2 0,-2-1 0,-3 1 0,-2 1 0,-2 1 0,0 2 0,1 0 0,1 0 0,2 1 0,0-2 0,0 1 0,0-1 0,1 0 0,2-1 0,0-2 0,2-1 0,0-2 0,0-2 0,2-1 0,4 1 0,2-1 0,3 1 0,-1 0 0,0 1 0,-2-1 0,-2 0 0,-2 0 0,0 0 0,-1 0 0,0 0 0,-2 1 0,0 2 0,-3 2 0,-1 3 0,-2 0 0,0 1 0,-2 0 0,0 1 0,-1 0 0,1 0 0,1 0 0,1 0 0,2 0 0,1-2 0,2 0 0,-1-1 0,1 0 0,1-1 0,-1 0 0,2-1 0,0 0 0,1-1 0,2-4 0,1-2 0,0-3 0,1-2 0,-2 1 0,0 0 0,-2 0 0,-1 1 0,0 1 0,-1 1 0,1-1 0,1 1 0,-1 0 0,1 2 0,-2 2 0,0 2 0,0 0 0,0 2 0,0 0 0,0 1 0,0 2 0,2 4 0,-1 3 0,-1 1 0,0 0 0,0-2 0,-1-2 0,0-2 0,0-1 0,0 0 0,0-1 0,0 0 0,0 0 0,0-2 0,0 1 0,0 0 0,0 1 0,0 0 0,0 0 0,0 0 0,0-1 0,0 0 0,0 0 0,0 0 0,0-1 0,0 1 0,0-1 0,0 0 0,0 0 0,0 0 0,0 0 0,0 1 0,0 0 0,0 0 0,0-1 0,0 1 0,0 1 0,0 0 0,0-1 0,0 1 0,0-3 0,-1-2 0,1-6 0,-1-4 0,-1-3 0,1-1 0,-1 1 0,1 2 0,1 0 0,0 2 0,0 1 0,0 1 0,1 1 0,0 1 0,0 1 0,-1 2 0,0 1 0,0 1 0,0 0 0,0-1 0,0 1 0,0-1 0,0 0 0,0-1 0,0-1 0,1 0 0,-1-1 0,1 1 0,0 0 0,0-1 0,-1 1 0,1 0 0,0 0 0,0 0 0,0 0 0,0 1 0,0-1 0,0 2 0,0 0 0,0 2 0,0 0 0,1 1 0,1-1 0,-2 0 0,1-1 0,-1 1 0,1-1 0,-1 0 0,0 0 0,0 0 0,0 0 0,0 0 0,0 1 0,0-1 0,0 0 0,1 1 0,-1-1 0,1 0 0,0 0 0,0 0 0,-1 1 0,2-1 0,-2 2 0,0-1 0,0 1 0,-1-1 0,1 1 0,-1-1 0,0 1 0,0-1 0,0 0 0,0-1 0,0 1 0,0 1 0,0-1 0,-1 1 0,0 0 0,-1 0 0,0 0 0,-1 2 0,-1-1 0,0 2 0,1 0 0,-1 1 0,0 2 0,-1 2 0,1 0 0,-1-1 0,2-2 0,0 0 0,0-1 0,1-1 0,-1 0 0,0 0 0,1 0 0,-2 0 0,1 0 0,-1 0 0,-1 1 0,-1 1 0,0 0 0,-1-1 0,0 1 0,-1-1 0,0 1 0,0-1 0,1 0 0,-1 0 0,2 0 0,-1 0 0,2 0 0,0 0 0,0 0 0,0 0 0,0 0 0,0-1 0,1 1 0,0 0 0,1 0 0,1 0 0,-1-1 0,1 1 0,-1-1 0,1 0 0,0 0 0,0-1 0,0 0 0,1-2 0,1 1 0,-1 0 0,1 0 0,0 0 0,-1 1 0,0 1 0,-1 0 0,0 0 0,0 1 0,0-1 0,0 1 0,1 0 0,1 1 0,-1-1 0,1 1 0,1-2 0,0-3 0,4-5 0,3-3 0,4-3 0,2-2 0,1-1 0,0 2 0,-2 2 0,-2 3 0,-3 3 0,-3 2 0,-1 1 0,-3 1 0,-1 1 0,-2 3 0,-4 3 0,-2 4 0,-3 1 0,-1 0 0,0 0 0,1-1 0,1-2 0,3-2 0,1-2 0,2-1 0,2-4 0,0-4 0,5-6 0,4-5 0,3-5 0,3 0 0,0 1 0,-1 4 0,-2 3 0,-1 3 0,-2 3 0,-1 2 0,-2 1 0,0 2 0,-3 1 0,0 2 0,-1 4 0,0 4 0,-1 6 0,-1 5 0,-1 3 0,-2 3 0,-1-1 0,2-5 0,0-5 0,2-9 0,1-10 0,1-8 0,1-7 0,0-1 0,1 2 0,0 3 0,2 2 0,-1 2 0,0 0 0,0 1 0,-2 4 0,1 3 0,-1 4 0,-1 4 0,0 6 0,-3 3 0,-1 2 0,-3-2 0,-1-2 0,1-4 0,3-2 0,1 0 0,2 0 0,0 1 0,0 1 0,0-2 0,1-3 0,0-4 0,1-5 0,2-5 0,1-2 0,0-2 0,1 2 0,-2 1 0,1 1 0,-1 0 0,-1 0 0,-1 2 0,1 1 0,-2 2 0,1 2 0,-1 0 0,0 4 0,0 6 0,0 6 0,-1 6 0,0 1 0,-1-3 0,1-5 0,-1-6 0,1-5 0,6-11 0,-1-2 0,5-9 0,-1 2 0,-1 0 0,0 1 0,0 1 0,0 2 0,-2 3 0,-1 3 0,-1 4 0,-1 1 0,0 3 0,0 1 0,-1 2 0,-1 5 0,1 4 0,-1 4 0,-1 2 0,0-1 0,-1-2 0,-2-2 0,0-3 0,-1-2 0,3-4 0,-1-2 0,2-1 0,0 0 0,-1 0 0,1 0 0,-1-2 0,0-2 0,-2-5 0,0-4 0,2-7 0,0-5 0,2-2 0,1 0 0,2 3 0,1 5 0,1 7 0,0 5 0,-3 6 0,0 6 0,-1 4 0,-1 3 0,0 2 0,-3-1 0,0-2 0,-2 0 0,-1-1 0,0 2 0,0 0 0,0 2 0,0 1 0,0 0 0,-2 0 0,1-1 0,1-2 0,1-4 0,2-2 0,0-1 0,1-2 0,1 1 0,0-1 0,0-2 0,-1 0 0,1-1 0,0 0 0,0 0 0,-1 0 0,1 0 0,-1 0 0,0 0 0,-1 0 0,-1 0 0,0-2 0,0-1 0,-1 0 0,1-1 0,0 0 0,0-1 0,0-2 0,1-1 0,1-2 0,1-1 0,1-1 0,0 2 0,0 1 0,0 3 0,0 2 0,0-1 0,0 1 0,0 1 0,0 1 0,0 0 0,-1 2 0,0 0 0,-1 1 0,0 0 0,0 1 0,-1 0 0,1 1 0,0 0 0,0 0 0,0 0 0,0-1 0,0 0 0,1-1 0,0 1 0,0-1 0,1 0 0,-1 0 0,0 0 0,1-1 0,-1-1 0,1-1 0,0 0 0,0-1 0,1 0 0,1 0 0,1 0 0,1 1 0,0 0 0,-1 0 0,0 1 0,0 0 0,1 1 0,-1-1 0,-1 0 0,1 0 0,-1 0 0,0 0 0,-1 0 0,1 0 0,0 0 0,0 0 0,-1 1 0,1-1 0,0 1 0,0-1 0,0 1 0,0-1 0,0 0 0,-1 0 0,1 0 0,-1 0 0,0 0 0,0 0 0,0 0 0,0 0 0,0 1 0,1-1 0,-1 0 0,1 0 0,0-1 0,0 2 0,1-3 0,-2 2 0,2 0 0,-1 0 0,1-1 0,0 0 0,0 0 0,0 0 0,-1 0 0,1 0 0,0 0 0,0 0 0,0 0 0,-1 0 0,0 0 0,1 0 0,0 0 0,-1 0 0,0 1 0,1-1 0,-1 1 0,0-1 0,1 0 0,0-1 0,-1 1 0,0 0 0,0 0 0,1 0 0,0-1 0,0 1 0,0-1 0,0 1 0,-1-1 0,1 1 0,-1 0 0,0-1 0,0 1 0,0-1 0,1 0 0,-1-1 0,1 1 0,0 0 0,0 0 0,-1 1 0,1 0 0,-1 0 0,2-1 0,-2 1 0,1 0 0,-1 0 0,0 1 0,0-1 0,1 0 0,-1 0 0,0 1 0,0-1 0,-1 1 0,1 1 0,0-1 0,-1 1 0,0 0 0,0 0 0,0 0 0,0 0 0,0 0 0,0-1 0,0 1 0,0 0 0,0-1 0,0 1 0,0 0 0,0 0 0,0 0 0,0-1 0,0 0 0,0 0 0,-1 1 0,0-1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3T13:57:36.309"/>
    </inkml:context>
    <inkml:brush xml:id="br0">
      <inkml:brushProperty name="width" value="0.035" units="cm"/>
      <inkml:brushProperty name="height" value="0.035" units="cm"/>
      <inkml:brushProperty name="color" value="#0000CE"/>
    </inkml:brush>
  </inkml:definitions>
  <inkml:trace contextRef="#ctx0" brushRef="#br0">89 0 24575,'0'5'0,"0"0"0,-2 1 0,0 1 0,-2 0 0,0 1 0,0 0 0,-1 1 0,0 0 0,0-1 0,1 0 0,0-1 0,0-1 0,0 0 0,0-1 0,1 0 0,-1 0 0,1-1 0,0 1 0,0-1 0,0 0 0,1-1 0,0 0 0,0 0 0,1 1 0,0-1 0,0 0 0,0-1 0,0 1 0,0 0 0,0 0 0,0 1 0,0 1 0,1-1 0,-1 0 0,0 1 0,0-1 0,1 1 0,0 0 0,0 0 0,0 0 0,0 1 0,0 0 0,0-1 0,0 1 0,0-1 0,0 0 0,0-1 0,0 1 0,0-1 0,0 1 0,0-1 0,0 1 0,1-1 0,0 0 0,0 0 0,0 0 0,0 1 0,0-1 0,1 0 0,-1 0 0,0 0 0,0 1 0,1-1 0,0 0 0,0 0 0,1 1 0,-1-1 0,1 1 0,-1 0 0,1 0 0,-1 0 0,1-1 0,-1 0 0,0 0 0,0-1 0,0 0 0,0 0 0,0 0 0,0 0 0,0 1 0,0-1 0,0 0 0,0 0 0,0 0 0,1 0 0,-1 0 0,1 1 0,0 0 0,0 0 0,0 1 0,0 0 0,0-1 0,0 1 0,0-1 0,-1 0 0,1 0 0,0 0 0,-1 0 0,1-1 0,-1 0 0,0 0 0,0 0 0,0 0 0,0 0 0,-1-1 0,1 0 0,0-1 0,-1 1 0,1 0 0,-1 0 0,1 0 0,1 0 0,-1 0 0,0-1 0,0 2 0,-1-2 0,1 0 0,0 1 0,0-1 0,0 0 0,0 1 0,0-1 0,-1 0 0,1 0 0,-1 0 0,1 0 0,-1 0 0,0 0 0,1-1 0,-1 1 0,0 0 0,1 0 0,-1 0 0,1 0 0,-1 0 0,1 0 0,0 0 0,0 1 0,-1-1 0,1 0 0,-1-1 0,1 2 0,-1-2 0,1 1 0,-1 0 0,0 0 0,0 0 0,1 0 0,-2 0 0,1-1 0,0 1 0,0-1 0,-1 1 0,1-1 0,0 1 0,-1-1 0,1 0 0,0 1 0,0-1 0,0 0 0,0 1 0,-1-1 0,1 0 0,0 0 0,0 1 0,-1-1 0,1 0 0,0 1 0,1-1 0,1 0 0,0 0 0,-1 0 0,0 0 0,-1 0 0,0 0 0,-1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3T13:57:36.310"/>
    </inkml:context>
    <inkml:brush xml:id="br0">
      <inkml:brushProperty name="width" value="0.035" units="cm"/>
      <inkml:brushProperty name="height" value="0.035" units="cm"/>
      <inkml:brushProperty name="color" value="#0000CE"/>
    </inkml:brush>
  </inkml:definitions>
  <inkml:trace contextRef="#ctx0" brushRef="#br0">49 0 24575,'-1'5'0,"1"1"0,0 0 0,-1 2 0,0-1 0,-1 0 0,0-1 0,0-1 0,0 0 0,1-1 0,-1 0 0,1-1 0,0 0 0,0 0 0,0 0 0,0 0 0,0-1 0,1 0 0,-1 0 0,1 0 0,-1 0 0,0 1 0,0-1 0,0 1 0,-1 0 0,1 1 0,-1 0 0,0 1 0,-1 0 0,0 1 0,1-1 0,-1 0 0,0 0 0,2-2 0,-1 0 0,2-3 0,0-3 0,1 1 0,0-2 0,0 2 0,0 0 0,-1 2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3T13:57:36.311"/>
    </inkml:context>
    <inkml:brush xml:id="br0">
      <inkml:brushProperty name="width" value="0.035" units="cm"/>
      <inkml:brushProperty name="height" value="0.035" units="cm"/>
      <inkml:brushProperty name="color" value="#0000CE"/>
    </inkml:brush>
  </inkml:definitions>
  <inkml:trace contextRef="#ctx0" brushRef="#br0">268 0 24575,'-6'0'0,"0"1"0,-1 0 0,-1 1 0,0 2 0,0 0 0,1 1 0,0-1 0,2 1 0,2-3 0,1 1 0,0-2 0,0 1 0,0 0 0,0 0 0,0-1 0,0 0 0,-1 1 0,0 0 0,1 0 0,-2 0 0,2 0 0,-2 0 0,0-1 0,0 1 0,1 0 0,-1 0 0,-1 1 0,0-1 0,1 0 0,-1 0 0,1 0 0,0 1 0,-1-1 0,1 1 0,1 0 0,-1-1 0,1 1 0,0-1 0,0 0 0,0 0 0,0 0 0,1 0 0,-1 1 0,0-1 0,0 1 0,1-1 0,0 1 0,0-1 0,0 1 0,0 0 0,-1-1 0,0 1 0,1-2 0,-1 2 0,2-1 0,-1 0 0,0 0 0,0-1 0,0 0 0,0 1 0,-1-1 0,0 0 0,-1 0 0,2 1 0,-1 0 0,1 1 0,0-1 0,0 0 0,0-1 0,-1 1 0,1 0 0,-1-1 0,0 1 0,0 0 0,0 0 0,1 0 0,0 0 0,0-1 0,0 2 0,0-2 0,0 2 0,1-1 0,0-1 0,0-2 0,1-1 0,2-3 0,1 0 0,3-1 0,1-1 0,1 1 0,-2 2 0,-2 2 0,0-1 0,-1 1 0,-1-1 0,1 0 0,-1 0 0,0 0 0,-1 0 0,1 1 0,0 1 0,0 0 0,0 1 0,1 0 0,1 0 0,0-1 0,1 1 0,-1-2 0,0 0 0,0-1 0,-1 1 0,1 1 0,-2 1 0,0 0 0,0 0 0,1 2 0,-1 2 0,1 4 0,0 1 0,1 3 0,-1 0 0,1 2 0,-1 0 0,0-1 0,-1-2 0,-1-2 0,0-3 0,0 0 0,1-2 0,-1 0 0,2 1 0,-1 1 0,1 0 0,-1 0 0,0-1 0,0 0 0,0-2 0,-1 1 0,-1-2 0,1 0 0,-1 0 0,1 0 0,0-1 0,0 0 0,0 1 0,0 1 0,1-1 0,-1 1 0,1 0 0,-1 0 0,0 0 0,-1-1 0,0-1 0,0 0 0,0-1 0,0 1 0,1-1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3T13:57:36.298"/>
    </inkml:context>
    <inkml:brush xml:id="br0">
      <inkml:brushProperty name="width" value="0.035" units="cm"/>
      <inkml:brushProperty name="height" value="0.035" units="cm"/>
      <inkml:brushProperty name="color" value="#0000CE"/>
    </inkml:brush>
  </inkml:definitions>
  <inkml:trace contextRef="#ctx0" brushRef="#br0">0 155 24575,'4'0'0,"0"0"0,-2-1 0,1 1 0,-1-1 0,0 1 0,0-1 0,1 0 0,-1 0 0,1 1 0,-1-1 0,1 1 0,-1-1 0,1 0 0,-1 0 0,1 0 0,-1-1 0,0 1 0,1 0 0,-1 0 0,0 0 0,-1-1 0,1 1 0,-1 0 0,1 0 0,0 0 0,0 1 0,0-1 0,0 0 0,0 1 0,0-1 0,-1 0 0,1 1 0,0-1 0,-1 1 0,2-1 0,-1 1 0,1-1 0,0 1 0,0-1 0,0 0 0,0 1 0,0-1 0,0 0 0,1-1 0,1 1 0,0 0 0,0-1 0,0 1 0,0 0 0,0 0 0,0-1 0,0 1 0,-1 0 0,1 0 0,-1-1 0,-1 1 0,1 0 0,0 0 0,0-1 0,0 1 0,0 0 0,-1 1 0,1-1 0,1 0 0,-1 1 0,0-1 0,0 0 0,0 0 0,-1 0 0,1-1 0,-1 1 0,1 0 0,0 0 0,0 0 0,-1-1 0,1 1 0,1 0 0,-1 0 0,0 0 0,0 0 0,1 0 0,-1 0 0,0 0 0,0 0 0,-1 0 0,0-1 0,1 1 0,-2 0 0,1 0 0,0 0 0,0 0 0,0 0 0,0 0 0,1 0 0,0 0 0,1 0 0,0 0 0,0 0 0,1 0 0,0 1 0,0-2 0,0 1 0,-1 0 0,1 0 0,-1 0 0,1 0 0,-1 0 0,0 0 0,0 1 0,0-1 0,0 1 0,0 0 0,1-1 0,-1 1 0,1-1 0,-1 0 0,0 0 0,0 0 0,0 0 0,0 0 0,0-1 0,0 2 0,0-1 0,0 0 0,1 0 0,-1-1 0,0 1 0,1 0 0,0-1 0,-1 1 0,0-1 0,0 1 0,0-1 0,-1 1 0,0 1 0,0-1 0,0 0 0,-1 0 0,1 0 0,-1 0 0,1 0 0,0 0 0,0 0 0,-1 0 0,1 1 0,1 0 0,-1 0 0,0 0 0,0-1 0,0 1 0,0 0 0,0-1 0,1 1 0,0 0 0,0 0 0,1 0 0,-2 0 0,0 0 0,1 0 0,0 0 0,-1 0 0,0 0 0,1 0 0,-1 0 0,0 0 0,0 0 0,0 0 0,0-1 0,-1 0 0,1 1 0,0-1 0,-1 0 0,0 1 0,1-1 0,0 1 0,-1-1 0,1 1 0,-1 0 0,2 0 0,-1 0 0,1 0 0,0 0 0,0 0 0,0 0 0,0 0 0,-1 0 0,0 0 0,0 0 0,0 0 0,0 0 0,-1 0 0,1 0 0,0-1 0,0 1 0,0-1 0,0 1 0,-1-1 0,0 0 0,0 1 0,1-1 0,-1 1 0,0-1 0,0 1 0,1 0 0,0-1 0,0 1 0,1-1 0,0 1 0,0 0 0,0 0 0,0 0 0,0 0 0,-1 0 0,1 0 0,-1 0 0,-1 0 0,1 0 0,-1 0 0,1 0 0,-1 0 0,1 0 0,-1 0 0,0 0 0,0 0 0,0 0 0,0 0 0,1 0 0,-1 0 0,0 0 0,0 0 0,0 0 0,0 0 0,0 0 0,0 0 0,0 0 0,0 0 0,1 0 0,-1 0 0,0 0 0,1 0 0,1 0 0,0 0 0,0 0 0,0 0 0,0 0 0,1 0 0,-1 0 0,0 0 0,-1 0 0,0 0 0,0 0 0,0 0 0,0 0 0,0 0 0,0 0 0,0 0 0,-1 0 0,1 1 0,0-1 0,-1 1 0,1-1 0,0 1 0,1 0 0,-1-1 0,-1 1 0,1 0 0,0 0 0,0 1 0,1 0 0,-1 0 0,1-1 0,0 0 0,-1 0 0,1 0 0,-1 0 0,0 0 0,-1 1 0,1-1 0,-1 0 0,1 0 0,-1 0 0,0 0 0,0 0 0,1 1 0,-1-1 0,1 1 0,-1 0 0,0-1 0,1 0 0,-1 0 0,-1 0 0,1 0 0,0 0 0,-1 0 0,1-1 0,0 1 0,-1 0 0,0-1 0,0 0 0,0 1 0,1 0 0,-1 0 0,1 0 0,0 0 0,0-1 0,1 1 0,-1-1 0,0 1 0,0 0 0,0 0 0,1 0 0,0 0 0,1 0 0,-1 0 0,0 0 0,1 1 0,-1 0 0,0 0 0,1 0 0,-2 0 0,1-1 0,0 1 0,0 0 0,-1-1 0,1 1 0,-1 0 0,0-1 0,1 0 0,-2 0 0,1 0 0,-1 0 0,1 0 0,-1 0 0,0 0 0,1 0 0,-1 0 0,0 0 0,0 0 0,1 0 0,0 0 0,0 0 0,0 1 0,0-1 0,1 1 0,-1 0 0,0-1 0,0 1 0,0-1 0,0 1 0,0 0 0,0-1 0,0 1 0,1-1 0,-1 0 0,0 0 0,0 0 0,-1-1 0,1 1 0,-1 0 0,0 0 0,0 0 0,-1-1 0,1 1 0,-1 0 0,1-1 0,-1 1 0,1 0 0,-1-1 0,0 1 0,0 0 0,1 0 0,-1-1 0,0 1 0,0-1 0,0 1 0,0-1 0,-1 1 0,1 0 0,0 0 0,-1 0 0,1 0 0,-1 0 0,1 0 0,0-1 0,-1 1 0,1 0 0,0-1 0,-1 1 0,1-1 0,0 1 0,-1 0 0,1-1 0,-1 1 0,1-1 0,-1 1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3T13:57:36.299"/>
    </inkml:context>
    <inkml:brush xml:id="br0">
      <inkml:brushProperty name="width" value="0.035" units="cm"/>
      <inkml:brushProperty name="height" value="0.035" units="cm"/>
      <inkml:brushProperty name="color" value="#0000CE"/>
    </inkml:brush>
  </inkml:definitions>
  <inkml:trace contextRef="#ctx0" brushRef="#br0">500 49 24575,'-8'0'0,"-1"0"0,-3 0 0,-1 0 0,0 2 0,2 0 0,3-1 0,5 0 0,2-1 0,6-2 0,6-2 0,4-1 0,2-1 0,1 0 0,0-1 0,0-1 0,-1 0 0,-4 2 0,-4 3 0,-5 3 0,-2 3 0,-5 4 0,-4 4 0,-5 1 0,-3-1 0,2-3 0,0-2 0,3-1 0,3-1 0,0-1 0,3 0 0,3-2 0,1 0 0,4-4 0,4 0 0,3-2 0,1 0 0,-1 2 0,-3 1 0,-2 2 0,-5 0 0,-6 1 0,-6 0 0,-3 1 0,0 0 0,3-1 0,5 0 0,4-1 0,9-1 0,9-3 0,9 0 0,5-2 0,1 2 0,-5 1 0,-8 2 0,-6 0 0,-8 1 0,-5 2 0,-6 2 0,-3 2 0,-2 1 0,2-1 0,4-3 0,3-1 0,4-1 0,3-2 0,2 0 0,2 0 0,-1-1 0,-1 0 0,-1-1 0,-2 0 0,-2 1 0,-3 1 0,-6 1 0,-5 0 0,-4 0 0,0 0 0,3 0 0,5 0 0,3 0 0,4-1 0,2 0 0,2-1 0,2 1 0,-2 0 0,-2 1 0,-6 0 0,-2 1 0,-1 1 0,2 2 0,2 0 0,4-1 0,5 0 0,5-3 0,5 0 0,3 0 0,-3 0 0,-4 0 0,-4 1 0,-4 0 0,-3 2 0,-4 1 0,-1 0 0,0-2 0,3 0 0,3-2 0,2 0 0,2 0 0,-2 0 0,-1 0 0,-4 0 0,-2 0 0,-2 0 0,0 0 0,0 0 0,0 0 0,0 0 0,1 0 0,1 0 0,0 0 0,0 1 0,1 0 0,-1 1 0,0 0 0,0-1 0,0 1 0,0-1 0,1 1 0,0-1 0,0 0 0,1 1 0,-1 0 0,1 0 0,0-1 0,0 1 0,0 0 0,0-1 0,0 0 0,0 0 0,0 0 0,0 0 0,0 0 0,1 0 0,-1 0 0,1 0 0,0-1 0,0 1 0,0-1 0,-1 1 0,1 0 0,-1 0 0,1-1 0,-1 1 0,0 0 0,0-1 0,1 0 0,0 0 0,-1 0 0,1 1 0,-1-1 0,1 0 0,-1 0 0,1 0 0,-1 0 0,0 0 0,1 0 0,-1 1 0,1-1 0,-1 1 0,0 0 0,0-1 0,0 1 0,0 0 0,-1 1 0,1-1 0,-1 0 0,0 0 0,0 1 0,0-1 0,0 0 0,0 0 0,0 0 0,0 1 0,0-1 0,0-1 0,0 1 0,0 0 0,-1 0 0,1-1 0,0 1 0,0 0 0,-1-1 0,0 0 0,0 1 0,0-1 0,0 0 0,0 0 0,0 0 0,0 1 0,-1 0 0,1 1 0,-1-1 0,1 0 0,-1 0 0,1 0 0,1 0 0,-1 0 0,1 0 0,0 1 0,0-1 0,0 1 0,0-1 0,0 1 0,1 0 0,-1-1 0,1 0 0,-1 1 0,0-1 0,1 0 0,-1 0 0,0 0 0,-1 0 0,1 0 0,0 0 0,0 0 0,1 1 0,-1-1 0,0 0 0,0 0 0,0 0 0,0 0 0,0 0 0,-1 1 0,0-1 0,0 1 0,0-1 0,1 1 0,0-1 0,0 0 0,1 0 0,-1 0 0,2 1 0,-1-1 0,0 1 0,1-1 0,0 0 0,1 0 0,0 0 0,-1 1 0,1-1 0,0 0 0,0 0 0,0 1 0,0-2 0,0 1 0,0 1 0,0-1 0,0 0 0,0 0 0,0 0 0,-1 0 0,1 0 0,0 0 0,-1 0 0,1 0 0,-1 0 0,0-1 0,1 2 0,-1-2 0,1 1 0,0-1 0,-1 0 0,1 1 0,-1-1 0,1 1 0,0-1 0,-2 1 0,2 0 0,-2-1 0,2 1 0,-1-1 0,0 1 0,0-1 0,0 0 0,1 0 0,-1 0 0,1 0 0,0 0 0,1 0 0,-1 0 0,1-1 0,-1 1 0,1-1 0,0-1 0,0 1 0,0-1 0,1 1 0,0-1 0,1 1 0,1 0 0,0-1 0,0 1 0,-1 0 0,1 0 0,0 0 0,-1 0 0,0-1 0,-1 1 0,0 0 0,0 0 0,1-1 0,-1 2 0,0-1 0,1 0 0,-2 1 0,2-1 0,0 1 0,-1 0 0,1 0 0,0 0 0,-1-1 0,1 0 0,0 1 0,0-1 0,-1 0 0,0 0 0,0 1 0,1-1 0,-1 0 0,1 1 0,-1-1 0,1 0 0,-1 0 0,1 0 0,1-1 0,-1 1 0,0-1 0,-1 1 0,1 0 0,0-1 0,0 0 0,0 1 0,0-1 0,-1 1 0,1 0 0,-1-1 0,1 1 0,-1 0 0,1 0 0,0 0 0,0 0 0,0-1 0,0 1 0,0-1 0,0 1 0,0-1 0,0 0 0,1 0 0,-1-1 0,1 1 0,0 0 0,0 0 0,-1-1 0,1 1 0,0 0 0,-1 0 0,1 0 0,0 0 0,0 0 0,-1 0 0,1 0 0,-1-1 0,0 1 0,1 0 0,-1 1 0,1-1 0,-1 1 0,0-1 0,1 0 0,-1 0 0,0 1 0,1-1 0,-1 1 0,0 0 0,1 0 0,0-1 0,0 1 0,0 0 0,0 0 0,0-1 0,0 1 0,-1 0 0,1-1 0,-1 1 0,0-1 0,0 1 0,1-1 0,-1 1 0,1-1 0,-1 0 0,1 1 0,0-1 0,0 0 0,0 0 0,1 0 0,1-1 0,0 1 0,-1-1 0,1 1 0,-1-1 0,0 0 0,0 1 0,0-1 0,0 1 0,0-1 0,-1 1 0,0 0 0,0-1 0,0 1 0,0 0 0,1 0 0,-1 1 0,0-1 0,0 1 0,0-1 0,0 1 0,-1 0 0,1 0 0,0 0 0,0 0 0,0 1 0,0 0 0,0 0 0,-1 0 0,0 0 0,-2 1 0,0 1 0,-3 1 0,-2 2 0,-3 1 0,0-1 0,1-1 0,0 0 0,1 0 0,0-1 0,0 0 0,2 1 0,0-2 0,1 1 0,-1-1 0,1 0 0,-1-1 0,0 0 0,0 1 0,-1-1 0,0 1 0,0 0 0,0 0 0,-1 1 0,1 1 0,0-1 0,0 0 0,0 1 0,0-1 0,-1 2 0,1-1 0,0 0 0,0 0 0,1-1 0,0 0 0,1 0 0,0 0 0,0-1 0,2 0 0,0-1 0,1 0 0,1-1 0,2-1 0,4 0 0,8-3 0,4 0 0,1-2 0,-1-1 0,-7 1 0,0 0 0,-1-1 0,1 1 0,2 0 0,2 0 0,2 1 0,1-1 0,2 2 0,-2 1 0,-3 0 0,-2 1 0,-5 1 0,-2-1 0,-4 2 0,-2-1 0,-5 1 0,-2 0 0,-4 1 0,-3 1 0,0 1 0,-1-1 0,1 0 0,0 0 0,0 0 0,2 0 0,2 0 0,1 0 0,4 0 0,1 0 0,2-1 0,3-3 0,5-2 0,4-2 0,2 0 0,2 3 0,-2 1 0,-2 2 0,-1 0 0,-3-1 0,-3 0 0,-2 0 0,-2 0 0,-1 0 0,-2 1 0,-3 1 0,-2 1 0,-2 2 0,-1 1 0,0 1 0,0-1 0,0-1 0,0 1 0,2-1 0,1-1 0,3-2 0,1 0 0,3-2 0,2-1 0,3-1 0,4 0 0,7 1 0,3 0 0,2-1 0,-1-2 0,-4 0 0,-6-1 0,-4 1 0,-3 0 0,-1 0 0,-2 2 0,-3 0 0,-2 2 0,-4 0 0,-1 1 0,-2 1 0,1 2 0,2 0 0,1 1 0,0 0 0,2 0 0,0 0 0,2-1 0,1 1 0,0-1 0,2 1 0,-1 0 0,0 1 0,-1 1 0,-1-1 0,-2 0 0,-1 0 0,-3 1 0,-2-1 0,-2 1 0,0-1 0,1 0 0,1-2 0,3 0 0,1-1 0,2 0 0,2-1 0,0 0 0,0 1 0,1-1 0,0 0 0,1 0 0,0 0 0,1 0 0,1 1 0,-1 0 0,1-1 0,-1 0 0,2 0 0,-1 0 0,0 1 0,0-1 0,1 0 0,0 0 0,1 0 0,3-1 0,3-2 0,4-1 0,2-1 0,1 0 0,0 1 0,1-1 0,2 0 0,-1 1 0,0-1 0,-3 1 0,-1 0 0,-2-1 0,-1 0 0,-1 1 0,-1 1 0,-2 1 0,0 0 0,0 1 0,1 0 0,-1 0 0,0 0 0,0-1 0,0 0 0,0 0 0,0 0 0,0 0 0,0 0 0,1 0 0,0 0 0,1 1 0,0-1 0,2 1 0,0-2 0,0 0 0,-1 0 0,-1 0 0,0-1 0,0 1 0,-1 0 0,1 0 0,-1 0 0,1 0 0,1 0 0,1 0 0,0 1 0,0-1 0,-1 1 0,1 0 0,-1 0 0,1 0 0,-1 0 0,0 0 0,-1 1 0,-1-1 0,-1 0 0,-2 0 0,-1 0 0,-1 0 0,-3 0 0,-4 0 0,-3 1 0,-4 0 0,0 0 0,1 0 0,2 1 0,1 0 0,2 1 0,1-1 0,-1 0 0,1 0 0,0-1 0,0 1 0,0-1 0,0 0 0,1 0 0,0 0 0,1 0 0,1 0 0,-1 0 0,2 0 0,-1 0 0,0 0 0,0 1 0,0 0 0,-1 1 0,0 0 0,-1 0 0,1 0 0,-1 0 0,2-1 0,0-1 0,1 1 0,-1 0 0,0 0 0,1 0 0,1-1 0,0 0 0,0 0 0,0 0 0,0 0 0,-1 0 0,1 0 0,-1 0 0,1 0 0,1-1 0,0 0 0,2-1 0,5 1 0,5 0 0,9 1 0,7 0 0,7-1 0,2 0 0,-1-2 0,-2-1 0,-6 0 0,-4 0 0,-7 2 0,-4 1 0,-2 0 0,-1 1 0,1 0 0,0 0 0,0 0 0,2 0 0,-2 0 0,-1 0 0,-1 0 0,-2 0 0,0 0 0,-2 0 0,-2 0 0,-1 0 0,-1-1 0,-1 0 0,-4-1 0,-3-1 0,-2-1 0,0 1 0,0-1 0,3 1 0,0 1 0,0 0 0,1 2 0,-1 0 0,0 0 0,0 0 0,0 0 0,1 0 0,-1 0 0,-1 0 0,1 0 0,1 0 0,1 0 0,2 0 0,0 0 0,2 0 0,5 0 0,5 0 0,6 0 0,8 1 0,1 2 0,-2 1 0,-6 0 0,-9-1 0,-4-1 0,-2-1 0,-2-1 0,-2 0 0,-2-2 0,1-1 0,2 0 0,0 0 0,2 2 0,2 0 0,2 0 0,0 2 0,0 1 0,-3 0 0,-3 0 0,-5-1 0,-4-1 0,-3 0 0,-2-1 0,1 1 0,1-1 0,2 1 0,1 0 0,0 0 0,0 0 0,1 0 0,-2 1 0,2 0 0,0 0 0,2-1 0,2 0 0,0 0 0,1 0 0,0 0 0,2 0 0,2-1 0,-1 1 0,2-1 0,0 1 0,4 0 0,3 0 0,4 0 0,4 1 0,4-1 0,3 1 0,2-1 0,2 2 0,-1 0 0,1 1 0,-1-1 0,-2-1 0,-3 0 0,-4-1 0,-4 0 0,-3 0 0,-2 0 0,-3 0 0,0 0 0,-4 0 0,-1-1 0,-6-1 0,-3-1 0,-4 0 0,-2 0 0,0 0 0,1 0 0,1 0 0,3-1 0,2 1 0,1 0 0,0 1 0,0-1 0,0 2 0,0-1 0,1 0 0,1 0 0,1 1 0,1 0 0,1 1 0,1 0 0,1-1 0,4 1 0,2 0 0,4 0 0,2 0 0,0 1 0,0 2 0,0 2 0,1 0 0,0 0 0,-3-1 0,-4-2 0,-3-1 0,-6-1 0,-6 0 0,-4-1 0,-4 1 0,-1-1 0,1 1 0,0-1 0,-1 0 0,-1-1 0,2 0 0,2 0 0,4-1 0,3 1 0,4 1 0,2 0 0,1 0 0,3 0 0,4 1 0,3 0 0,4 0 0,3 0 0,2 0 0,0 0 0,-1-1 0,1 0 0,-1 0 0,0 0 0,-1 1 0,-2 1 0,-1 1 0,-3 0 0,-2 2 0,-2-2 0,0 0 0,-2-1 0,-1 0 0,1-1 0,0 1 0,0-1 0,0 0 0,0 0 0,0 0 0,0 1 0,0 0 0,-1 0 0,0 0 0,-2-1 0,-2-2 0,-1-1 0,-4-1 0,-3 0 0,-2 1 0,2 1 0,2 2 0,4 0 0,0 0 0,3 0 0,-1 1 0,1 1 0,0 0 0,2 1 0,1-1 0,3 0 0,2 1 0,-1-2 0,0 1 0,0 0 0,-1 0 0,1-1 0,0 1 0,1-1 0,0 1 0,0 0 0,-1 0 0,-1 0 0,-1 0 0,0 0 0,0 0 0,0 1 0,0-2 0,-1 1 0,-1-1 0,0 1 0,0-1 0,0 1 0,-1 0 0,0-1 0,0 1 0,-3-1 0,-3 0 0,-4-2 0,-3-1 0,-2 0 0,0-2 0,3 0 0,1 1 0,2-1 0,2 2 0,1 1 0,1 0 0,0 0 0,1 0 0,0 1 0,0-1 0,1 0 0,0 1 0,0 0 0,0 0 0,0 0 0,0 0 0,0 0 0,0 0 0,0 0 0,0 0 0,0 0 0,0 0 0,0 0 0,-1 0 0,1 0 0,-2 0 0,1 0 0,-1 0 0,0 0 0,-1 0 0,1 0 0,2 0 0,5 0 0,3 0 0,6 0 0,-2 0 0,-1 1 0,-1 0 0,-1 2 0,0 0 0,-1 1 0,0-1 0,0 0 0,-1 1 0,0-1 0,0 0 0,-1 0 0,-1-1 0,0 0 0,0 0 0,-1 0 0,0 0 0,0-1 0,0 1 0,0 0 0,0-1 0,-1 1 0,1 0 0,1 1 0,0-1 0,0 0 0,0 0 0,1-1 0,-1 0 0,0 0 0,1 0 0,-1 0 0,1 0 0,-1-1 0,-1 1 0,-1-1 0,-1-1 0,0 1 0,-1-2 0,-2-2 0,-2 0 0,-3-1 0,-1 0 0,-1 1 0,0 0 0,0 0 0,2 0 0,0 0 0,0-1 0,0 0 0,0-1 0,-1-2 0,0 0 0,0 0 0,2 1 0,1 1 0,1 2 0,3 2 0,1 0 0,2 2 0,3 1 0,3 3 0,1 1 0,1 2 0,-1 1 0,0 1 0,-1-1 0,1 0 0,1-1 0,-1-1 0,0-1 0,-3-1 0,0-2 0,-3 0 0,-1-1 0,-1-1 0,0-2 0,-3-1 0,-1-3 0,-3-1 0,-2-1 0,2 0 0,-3 0 0,5 3 0,-1-2 0,1 1 0,2 1 0,0 2 0,1 1 0,1 2 0,2 4 0,3 4 0,3 3 0,1 1 0,0 0 0,0-1 0,-1-1 0,1-2 0,0-1 0,0-1 0,0-1 0,0 0 0,-2 0 0,-1-1 0,-1-1 0,-2-1 0,0-1 0,1 0 0,-2 0 0,1-1 0,-2 0 0,-1-1 0,0-4 0,-4-3 0,-4-4 0,-2 0 0,0 0 0,2 3 0,2 2 0,3 2 0,1 1 0,0 2 0,0-1 0,1 0 0,-1 0 0,0 0 0,-1 0 0,0 1 0,0 0 0,1 0 0,1 2 0,0 0 0,-1 0 0,1 0 0,0 0 0,-2 0 0,0-1 0,-2 1 0,-1-3 0,-2-2 0,-1-2 0,1-1 0,1 1 0,2 1 0,3 3 0,3 4 0,3 4 0,2 4 0,3 2 0,-1 0 0,-1-1 0,0-1 0,-1-1 0,0-2 0,1-1 0,-1-1 0,0-1 0,-1 0 0,-1-1 0,-1 1 0,1 0 0,-1-1 0,1 1 0,-1-1 0,1 0 0,-2 0 0,1 0 0,0 0 0,-1-1 0,1 1 0,-1-1 0,0 0 0,-1 0 0,0-1 0,-1-1 0,-1-2 0,-2-4 0,-3-2 0,-1-2 0,0 0 0,0 2 0,1 1 0,1 1 0,2 0 0,0 0 0,0 1 0,0-1 0,0 2 0,0 0 0,0 0 0,1 1 0,0 0 0,1 2 0,0 1 0,2 3 0,0 3 0,3 2 0,3 3 0,1 3 0,0-1 0,0 0 0,0-1 0,-1-2 0,0-2 0,0 0 0,-1 0 0,1-1 0,-1 0 0,0-1 0,-1 0 0,0-1 0,-2-1 0,1 0 0,-2-2 0,1 0 0,-2-1 0,0 1 0,0-1 0,0 0 0,-1 0 0,0-2 0,-2-5 0,-3-3 0,-3-7 0,0 0 0,2 3 0,2 3 0,3 6 0,1 1 0,-2 0 0,1 1 0,0 1 0,-1 0 0,1 1 0,0 0 0,0-1 0,0 1 0,0-1 0,-1 1 0,1-1 0,1 1 0,-1 0 0,0 1 0,0 0 0,1 0 0,-2 0 0,1 0 0,-1 0 0,-1 0 0,1 0 0,0 0 0,-1 0 0,1 0 0,1 0 0,0 0 0,0 1 0,3 1 0,2 2 0,2 4 0,2 2 0,1 1 0,-2-2 0,-1 0 0,-1-2 0,-1-2 0,0 0 0,-1-1 0,0 0 0,1 0 0,-2-1 0,1 0 0,-1 0 0,-1 0 0,1-1 0,0 0 0,-1 0 0,1 0 0,-1 0 0,0 0 0,1 0 0,1 1 0,0-1 0,-1 1 0,1 0 0,0 0 0,-1 0 0,1-1 0,0 0 0,-1 0 0,1 0 0,-1 0 0,0-1 0,1 1 0,-2-1 0,0-1 0,0-2 0,-2-2 0,-2-2 0,-2-3 0,0 0 0,-2-1 0,0 0 0,1 1 0,1 2 0,1 1 0,1 2 0,1 0 0,0 1 0,0 1 0,0 0 0,0 1 0,1 0 0,0 0 0,0-1 0,0 1 0,0 0 0,0-1 0,-1 0 0,1-1 0,0 1 0,-1-1 0,1-1 0,-1 1 0,0-1 0,0 0 0,-1 1 0,1 0 0,0 0 0,0 0 0,1 1 0,-1-1 0,1 2 0,0-1 0,0 1 0,0 0 0,0 0 0,1 0 0,0 5 0,2 0 0,2 3 0,1 1 0,0-1 0,0 1 0,0-1 0,-1-2 0,0 0 0,-1-2 0,-1 0 0,0-1 0,-1 0 0,0 0 0,-1-1 0,1 0 0,0-1 0,0 1 0,-1-2 0,1 0 0,-1-2 0,-1-3 0,-1-3 0,-2 0 0,0 0 0,1 3 0,0 2 0,2 1 0,0 1 0,1 1 0,-1 1 0,2 2 0,0-1 0,1 3 0,0-1 0,1 1 0,0 1 0,-1 0 0,1 0 0,-2 1 0,0 0 0,-1-1 0,1 1 0,-1-1 0,0 0 0,0 0 0,0-3 0,0 1 0,-1-3 0,1 0 0,-2 0 0,1 0 0,-2 0 0,1-1 0,0 0 0,0 0 0,0-1 0,0 2 0,0-1 0,-1 1 0,1 0 0,-1 0 0,0 0 0,1 0 0,-1 0 0,1 0 0,0 0 0,0 0 0,1 1 0,0-1 0,1 2 0,0-1 0,0 1 0,1 0 0,0 0 0,1 0 0,1 0 0,-1-1 0,2 1 0,-2 0 0,1-1 0,-1 0 0,0 0 0,1 0 0,-1 0 0,0 0 0,0 0 0,0 0 0,0 1 0,-1-1 0,1 2 0,-1-2 0,1 2 0,-2-1 0,2 0 0,-1 0 0,0 1 0,1-1 0,-1 1 0,0-1 0,1 0 0,-1 0 0,1 0 0,-1 0 0,0-1 0,1 1 0,-1-1 0,0 1 0,0-1 0,0 0 0,0 1 0,0-1 0,1 1 0,-1-1 0,0 0 0,0 0 0,0 0 0,0 0 0,-1 0 0,1 0 0,0 0 0,1 0 0,-1-1 0,0 1 0,1 0 0,-1-1 0,0 1 0,-1-1 0,1 0 0,0 1 0,0-1 0,0 0 0,0 0 0,0 1 0,1 0 0,-1 0 0,0-1 0,0 1 0,1 0 0,-1-1 0,0 1 0,1 0 0,-1 0 0,0-1 0,0 1 0,1-1 0,-1 1 0,-1-1 0,1 1 0,0-1 0,0 0 0,-1 1 0,1 0 0,0-1 0,0 1 0,0-1 0,-1 0 0,1 0 0,0 1 0,0-1 0,0 1 0,0-1 0,0 1 0,0-1 0,0 0 0,0 1 0,0-1 0,0 0 0,-1 0 0,1 0 0,0 0 0,-1-1 0,1 0 0,-1 0 0,0-1 0,0 0 0,0-1 0,0 1 0,0-1 0,-1 1 0,0-1 0,-1 1 0,0-1 0,-1 0 0,1 1 0,1 0 0,-1 1 0,1 0 0,0 0 0,1-1 0,-1 1 0,1 1 0,-1-1 0,0 1 0,-1 0 0,0 0 0,0-1 0,-1 0 0,-2-2 0,-1 0 0,1 0 0,0 0 0,1 0 0,0 0 0,1 1 0,-1 0 0,1 0 0,0 1 0,0-1 0,1 2 0,-1-1 0,0 0 0,0 0 0,0 0 0,1 0 0,-1 1 0,1-1 0,-2 1 0,3 0 0,-2-1 0,1 1 0,0 0 0,0 0 0,-1 0 0,1 0 0,0 0 0,0-1 0,1 1 0,0 0 0,4 3 0,1-1 0,3 4 0,-1-2 0,-1 0 0,0-1 0,-1 0 0,0 0 0,-2-2 0,0 1 0,-2-2 0,1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3T13:57:36.300"/>
    </inkml:context>
    <inkml:brush xml:id="br0">
      <inkml:brushProperty name="width" value="0.035" units="cm"/>
      <inkml:brushProperty name="height" value="0.035" units="cm"/>
      <inkml:brushProperty name="color" value="#0000CE"/>
    </inkml:brush>
  </inkml:definitions>
  <inkml:trace contextRef="#ctx0" brushRef="#br0">0 369 24575,'6'-1'0,"0"-1"0,3-2 0,1 0 0,2-4 0,1 0 0,0 1 0,0-1 0,-3 3 0,-1 0 0,1 0 0,-1 2 0,-1-1 0,0 0 0,0 1 0,-1-1 0,0 1 0,-1 0 0,1 0 0,-1 0 0,1 0 0,-1 1 0,1-1 0,-2 1 0,1 0 0,-1 1 0,0 0 0,1 0 0,-1-1 0,1 0 0,0 0 0,-1-1 0,1 0 0,1 0 0,0-1 0,0 1 0,1 0 0,-1 0 0,0 1 0,-1-1 0,0 1 0,0-1 0,0 0 0,-1-1 0,1 0 0,-1 0 0,0-1 0,1 1 0,0 0 0,1 0 0,1 0 0,1 0 0,2-1 0,1 0 0,2 0 0,2-2 0,0 0 0,1-1 0,1-1 0,2 0 0,2-1 0,0-1 0,-1 2 0,-3 0 0,-2 1 0,-3 0 0,-2 1 0,-2 0 0,0 0 0,0-2 0,1 0 0,0 0 0,-1 2 0,0 0 0,-1 2 0,-2 1 0,-1 0 0,0 2 0,-3 1 0,0 1 0,-2-1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3T13:57:36.301"/>
    </inkml:context>
    <inkml:brush xml:id="br0">
      <inkml:brushProperty name="width" value="0.035" units="cm"/>
      <inkml:brushProperty name="height" value="0.035" units="cm"/>
      <inkml:brushProperty name="color" value="#0000CE"/>
    </inkml:brush>
  </inkml:definitions>
  <inkml:trace contextRef="#ctx0" brushRef="#br0">632 0 24575,'0'4'0,"0"-1"0,0 1 0,0 0 0,0 0 0,0-1 0,0 1 0,0-1 0,0 0 0,0 0 0,0-1 0,0 1 0,0-1 0,0 0 0,0 1 0,0 0 0,0 0 0,0 0 0,-1 0 0,0 0 0,1 1 0,-1-2 0,1 1 0,-1-1 0,1 1 0,0-1 0,-1 0 0,1 1 0,0 0 0,-1 0 0,1 0 0,-1-1 0,1 1 0,-1 0 0,1 0 0,0 0 0,-1 0 0,0 1 0,1-1 0,-1 0 0,0 0 0,0 0 0,1 0 0,-1 0 0,0 1 0,1-1 0,-1 0 0,1 0 0,-1 0 0,1 0 0,-1 0 0,1 1 0,-1-1 0,0 0 0,0 0 0,0 0 0,0 0 0,0 0 0,0 0 0,0 0 0,0 0 0,1-1 0,-1 1 0,0-1 0,0 0 0,1 1 0,-1-1 0,1 0 0,-1 1 0,0 0 0,0-1 0,0 1 0,0-1 0,0 0 0,0 0 0,1 1 0,-1-2 0,-1 3 0,2-3 0,-2 1 0,2 0 0,-1 0 0,0 1 0,0-1 0,0 0 0,0 0 0,-1 1 0,1-2 0,0 2 0,0-2 0,0 2 0,0-1 0,0 0 0,0 0 0,1 0 0,-2 0 0,1 0 0,1 0 0,-2 0 0,2 1 0,-1-1 0,-1 0 0,1 0 0,0 0 0,-1 0 0,0 0 0,1 1 0,-1-1 0,0 0 0,0-1 0,0 1 0,1 1 0,0-2 0,-1 2 0,1-1 0,0-1 0,-1 1 0,1-1 0,0 1 0,0-1 0,0 1 0,-1-1 0,1 1 0,-1-1 0,1 0 0,-1 1 0,0-1 0,1 1 0,-1-1 0,0 1 0,0-1 0,0 0 0,0 0 0,0 1 0,1-1 0,-1 1 0,0-1 0,1 0 0,-1 0 0,1 1 0,-1-1 0,1 0 0,0 0 0,0 1 0,-1-1 0,1 1 0,-1-1 0,0 1 0,1-1 0,-1 1 0,1-1 0,0 0 0,-1 1 0,1-1 0,-1 1 0,1-1 0,0 1 0,0-1 0,0 1 0,-1-1 0,1 0 0,-1 0 0,1 0 0,0 0 0,-1 1 0,1-1 0,-1 1 0,1-1 0,-1 0 0,1-1 0,0 1 0,0 0 0,-1 1 0,1-1 0,-1 0 0,2-1 0,-2 1 0,1 0 0,0 0 0,0 0 0,0 0 0,0 0 0,0 0 0,0-1 0,0 1 0,0 0 0,0 0 0,0 0 0,0 0 0,0 0 0,0 1 0,0-1 0,0 0 0,0 0 0,0 0 0,0 0 0,-1 1 0,1-1 0,-1 1 0,1-1 0,-1 1 0,1-1 0,0 1 0,-1-1 0,1 0 0,0 0 0,0 1 0,-1-1 0,0 0 0,1 0 0,-1 0 0,1 0 0,-1 0 0,1 0 0,-1 0 0,1 0 0,-1 0 0,1 0 0,0-1 0,-1 1 0,1-1 0,-1 1 0,0-1 0,0 1 0,1-1 0,-1 1 0,-1 0 0,2-1 0,-1 1 0,0 0 0,0 1 0,1-1 0,-1 0 0,0 0 0,1 0 0,-1 0 0,0 0 0,1 1 0,-1-1 0,1 0 0,0 0 0,-1 0 0,0 0 0,1 1 0,-1-1 0,1 0 0,-1 0 0,1 0 0,0 0 0,-1 1 0,1-1 0,-1 0 0,1 0 0,-2 0 0,2 0 0,-2 1 0,2-1 0,-1 0 0,0 0 0,0 0 0,0 1 0,0-1 0,-1 1 0,1-1 0,0 1 0,-1 0 0,1 0 0,-1 0 0,0 0 0,0 0 0,0 0 0,-1 0 0,-1 1 0,0-1 0,0 0 0,0 1 0,0 0 0,0 0 0,0 0 0,0 0 0,1-1 0,0 0 0,0 0 0,2 0 0,-1 0 0,1-1 0,0 0 0,0 1 0,1-1 0,-1 0 0,1 0 0,0 1 0,0-1 0,-1-1 0,1 1 0,0 0 0,0 0 0,0 0 0,-1 0 0,1 1 0,-1-1 0,0 0 0,0 0 0,-1 1 0,1-1 0,-1 1 0,0 0 0,-1 0 0,1 0 0,-1 1 0,0-1 0,1 0 0,0 0 0,0 1 0,0-1 0,0 0 0,0 0 0,1 1 0,-1-1 0,0 0 0,0 1 0,0-2 0,0 1 0,-1 0 0,1 1 0,0-1 0,0 0 0,-1 0 0,1 0 0,-1 0 0,0 0 0,0 0 0,0 0 0,0 0 0,0 0 0,0 0 0,-1 0 0,2 0 0,0 0 0,0-1 0,1 1 0,-1 0 0,1-1 0,-1 0 0,1 0 0,0 1 0,-1-1 0,2 1 0,-3 0 0,3-2 0,-2 2 0,2-1 0,-2 0 0,0 1 0,1 0 0,-1-1 0,1 1 0,0-1 0,0 1 0,0-1 0,0 1 0,0-1 0,-1 1 0,2-1 0,-2 0 0,1 0 0,0 1 0,-1-1 0,1 0 0,0 0 0,0 0 0,-1 0 0,0 0 0,0 0 0,1 0 0,0 0 0,0 1 0,0-1 0,0 0 0,0-1 0,1 1 0,0-1 0,0 1 0,-1-1 0,2 0 0,-1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1T15:00:46.089"/>
    </inkml:context>
    <inkml:brush xml:id="br0">
      <inkml:brushProperty name="width" value="0.035" units="cm"/>
      <inkml:brushProperty name="height" value="0.035" units="cm"/>
      <inkml:brushProperty name="color" value="#02BFFF"/>
    </inkml:brush>
  </inkml:definitions>
  <inkml:trace contextRef="#ctx0" brushRef="#br0">404 39 24575,'-4'0'0,"-1"0"0,-1 0 0,-1 0 0,-1 0 0,-1 0 0,1 0 0,1 1 0,2 0 0,2-2 0,2 0 0,4-1 0,2-2 0,3 0 0,1 0 0,0 2 0,-2 0 0,0 1 0,-2 1 0,-3 0 0,-7 1 0,-3 1 0,-5 1 0,2 1 0,1 0 0,1 1 0,0-1 0,2-1 0,2-1 0,2-2 0,3-2 0,2-2 0,4-1 0,0 0 0,1 0 0,-2 2 0,-3 2 0,-1-1 0,-5 2 0,-3 1 0,-3 2 0,-2 3 0,-1 1 0,-1 0 0,1 0 0,3-1 0,2-1 0,3-4 0,5-2 0,5-4 0,2-1 0,3-2 0,-1 1 0,-2 0 0,-1 1 0,-2 1 0,-1 3 0,-2 0 0,-3 2 0,-1 0 0,-3 2 0,-1 1 0,0 2 0,1-1 0,2-1 0,2-1 0,2-2 0,3-2 0,2 0 0,-3 0 0,-2 1 0,-4 2 0,-1 0 0,-1 2 0,0 1 0,-1 0 0,3-2 0,0 1 0,2-2 0,-1 1 0,0 0 0,0 0 0,0 0 0,0-1 0,0 0 0,0 0 0,0 0 0,0 1 0,1-2 0,1 1 0,0 0 0,0-1 0,0 1 0,0 0 0,0 0 0,0 0 0,1 0 0,-2 0 0,1 0 0,0 0 0,-1 1 0,0-2 0,0 1 0,-1 0 0,1 1 0,0-1 0,0 0 0,0 1 0,0 0 0,0-1 0,0 1 0,-1-1 0,2 0 0,-2 1 0,2-1 0,-1 0 0,0 0 0,0 1 0,0 0 0,-1 0 0,0 0 0,0 0 0,1 0 0,-1 0 0,0 0 0,0 0 0,-1 0 0,2 0 0,-1-1 0,0 1 0,1-1 0,-1 1 0,0-1 0,0 1 0,0-1 0,1 2 0,-2-1 0,2 0 0,-1 1 0,1-2 0,0 1 0,0 0 0,0 0 0,0-1 0,0 0 0,0 1 0,0-1 0,0 0 0,0 0 0,0 1 0,0-1 0,-1 1 0,-1-1 0,0 1 0,1-1 0,-1 0 0,0 1 0,-1-1 0,1 1 0,-1 0 0,0-1 0,1 0 0,-1 0 0,1 0 0,1 0 0,1 0 0,0 0 0,0 0 0,1 0 0,0 0 0,-1 0 0,1 0 0,0 0 0,-1 0 0,1 0 0,0 0 0,1 0 0,-2 0 0,1-1 0,5-1 0,1-1 0,4-2 0,-1-2 0,-1 1 0,-1 0 0,0 1 0,-1 2 0,0 1 0,0 0 0,0 0 0,-1 0 0,0 0 0,0 0 0,0 0 0,-1 0 0,-1 0 0,1-1 0,-2 1 0,1-1 0,-1 1 0,1 0 0,-1 0 0,1 0 0,1 0 0,0 0 0,1-1 0,0 0 0,1-1 0,1 0 0,3-1 0,1-1 0,0 0 0,-1 1 0,-1 1 0,-5 1 0,-1 1 0,-5 0 0,-4 2 0,-5 1 0,-3 3 0,1 0 0,2 0 0,3-1 0,2 1 0,2-1 0,0 0 0,1-1 0,0 0 0,1 0 0,-1 0 0,1-1 0,1 0 0,-1 0 0,0 0 0,1-1 0,-1-1 0,2 0 0,0 0 0,3-2 0,3-1 0,4-3 0,2-1 0,-1 0 0,0-1 0,-1 1 0,-1-1 0,2 1 0,0 0 0,0 1 0,-2 3 0,0 1 0,-2 1 0,1 1 0,0 0 0,0 0 0,2 0 0,0-1 0,2-1 0,1-2 0,1-2 0,0 0 0,-1 1 0,-1 0 0,-1 1 0,0 0 0,1 0 0,1 2 0,1 1 0,0 0 0,1 0 0,-1 0 0,-1 0 0,-2 0 0,-3 0 0,-1 0 0,0-1 0,-2 1 0,1 0 0,-2 0 0,1 1 0,1-1 0,-1 1 0,1-1 0,0 1 0,0-1 0,-2 0 0,-1 0 0,-1 0 0,-4 1 0,0 0 0,-4 0 0,1 0 0,0 1 0,-1-1 0,1 1 0,1-1 0,3 0 0,8-2 0,2 1 0,7-1 0,0 1 0,3 0 0,5-1 0,4-1 0,4 1 0,0-1 0,-3 1 0,-6 2 0,-6-1 0,-7 0 0,-5 1 0,-1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3T13:57:36.302"/>
    </inkml:context>
    <inkml:brush xml:id="br0">
      <inkml:brushProperty name="width" value="0.035" units="cm"/>
      <inkml:brushProperty name="height" value="0.035" units="cm"/>
      <inkml:brushProperty name="color" value="#0000CE"/>
    </inkml:brush>
  </inkml:definitions>
  <inkml:trace contextRef="#ctx0" brushRef="#br0">1 143 24575,'8'0'0,"2"0"0,1 0 0,1 0 0,0 0 0,-2 1 0,0 0 0,-3 0 0,0 0 0,-1 0 0,-1 0 0,0-1 0,-1 1 0,-1-1 0,0 0 0,0 0 0,1 0 0,-2 0 0,1 0 0,-1 0 0,1 0 0,0 0 0,-1 1 0,1-1 0,-1 0 0,0 0 0,-1 0 0,1 0 0,-1 0 0,0 0 0,0 0 0,0 0 0,2-1 0,3 0 0,3-1 0,5-1 0,5 0 0,3-1 0,2 0 0,1 1 0,-4 1 0,-4 1 0,-5 0 0,-4-1 0,-3 0 0,0 0 0,-2 0 0,0-1 0,-1 2 0,0-2 0,0 1 0,0-2 0,0-1 0,1 0 0,1-1 0,-1 0 0,0 0 0,1 0 0,-1 0 0,1 0 0,0 0 0,1-1 0,-1 1 0,0-1 0,0 1 0,-1-1 0,1 1 0,-2 0 0,-2 2 0,0 1 0,-3 2 0,-5 4 0,-3 2 0,-3 4 0,0 1 0,1 1 0,0-2 0,1-3 0,3-2 0,3-2 0,3-2 0,1-3 0,3-2 0,4-2 0,4-2 0,4 1 0,3 1 0,-1 3 0,-1 1 0,-4 2 0,-3 1 0,-3 1 0,-3 1 0,-5 2 0,-5 3 0,-4 3 0,-2 0 0,0 1 0,2-3 0,4-3 0,2-2 0,4-2 0,3-4 0,4-3 0,4-2 0,1-2 0,-1 2 0,-3 2 0,-3 2 0,-5 3 0,-4 3 0,-5 3 0,-4 4 0,0 1 0,2 0 0,1-2 0,4-2 0,1-2 0,3 0 0,2-3 0,1-2 0,3-1 0,2 0 0,1 0 0,0 2 0,-2 0 0,-1 0 0,-3 2 0,-3 1 0,-1 1 0,-2 1 0,1 0 0,0-2 0,3-2 0,2-2 0,2-4 0,2-1 0,2-1 0,2 2 0,1 2 0,-3 2 0,-1 2 0,-4 0 0,-3 2 0,-2 2 0,-2 0 0,1 0 0,1-1 0,0 0 0,3-2 0,-1 0 0,2 0 0,0-1 0,0 1 0,-1-1 0,1 0 0,-1 0 0,1 0 0,-2 0 0,0 1 0,0-1 0,0 2 0,-1-1 0,0 0 0,0 1 0,-1-1 0,0 1 0,0-1 0,1 0 0,0 0 0,2-1 0,1 0 0,3-1 0,1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3T13:57:36.303"/>
    </inkml:context>
    <inkml:brush xml:id="br0">
      <inkml:brushProperty name="width" value="0.035" units="cm"/>
      <inkml:brushProperty name="height" value="0.035" units="cm"/>
      <inkml:brushProperty name="color" value="#0000CE"/>
    </inkml:brush>
  </inkml:definitions>
  <inkml:trace contextRef="#ctx0" brushRef="#br0">394 0 24575,'0'3'0,"0"1"0,0 2 0,0 0 0,0 2 0,-1 0 0,-1 0 0,1-1 0,-1 0 0,1-2 0,0 0 0,-1 0 0,1 0 0,0-1 0,-1 1 0,0 0 0,1 0 0,0 0 0,0-1 0,0-1 0,-1 1 0,1-1 0,0 0 0,0 0 0,0 0 0,0 1 0,0-1 0,0 1 0,1-1 0,-1 1 0,0 0 0,0 0 0,0-1 0,0 1 0,0 0 0,1 0 0,-1 0 0,0-1 0,0 1 0,0 0 0,1-1 0,-1 1 0,1 0 0,-1 0 0,1-1 0,-1 0 0,0 1 0,0-1 0,0 0 0,1 0 0,-1 0 0,1 0 0,-1 0 0,0 1 0,0-1 0,1 0 0,-1 0 0,0 0 0,0 0 0,0 0 0,0 1 0,0-1 0,0 0 0,0-1 0,-1 1 0,1-1 0,-1 2 0,1-2 0,-1 1 0,1-2 0,-1 2 0,1-2 0,0 2 0,-1-1 0,1 0 0,-1 1 0,1-1 0,-1 0 0,0 1 0,0-1 0,0 0 0,0 1 0,0-1 0,0 0 0,0 0 0,0-1 0,0 1 0,0 0 0,0 0 0,0-1 0,0 1 0,1 1 0,-1-1 0,0-1 0,1 1 0,-1-1 0,1 1 0,-1 0 0,1-1 0,0 2 0,0-2 0,-1 2 0,1-2 0,0 1 0,-1-1 0,1 1 0,0 0 0,-1-1 0,0 1 0,1-1 0,0 1 0,-1 0 0,1-1 0,0 1 0,-1 0 0,1-1 0,-1 1 0,1 0 0,0-1 0,-1 1 0,0 0 0,1 0 0,-1 0 0,0 0 0,1 0 0,0 0 0,-1 0 0,1 0 0,-2 1 0,2-2 0,-1 2 0,1-2 0,-1 1 0,0 0 0,1-1 0,-2 2 0,2-2 0,-1 2 0,1-2 0,-1 1 0,-1 0 0,1 0 0,-1 0 0,1-1 0,-1 1 0,1 0 0,-1 0 0,0 0 0,0-1 0,0 1 0,0 0 0,0 0 0,1-1 0,0 1 0,-1 0 0,1 0 0,0-1 0,0 1 0,1 0 0,-1-1 0,0 1 0,1 0 0,-1-1 0,0 1 0,0-1 0,0 1 0,1 0 0,-1 0 0,0-1 0,0 1 0,0-1 0,0 1 0,0-1 0,-1 1 0,1 0 0,0-1 0,0 1 0,0-1 0,-1 1 0,1-1 0,-1 0 0,0 0 0,0 1 0,0-1 0,-1 1 0,1 0 0,0 0 0,0 0 0,0 1 0,-1-1 0,1 0 0,0 0 0,0 1 0,0-1 0,1 0 0,-1 0 0,1 0 0,-1 1 0,0-1 0,1 0 0,-1 1 0,1-1 0,-1 0 0,1 0 0,-1 1 0,-1-1 0,2 0 0,-1 1 0,0 0 0,0 0 0,0-1 0,0 1 0,0-1 0,0 0 0,0 1 0,0-1 0,-1 0 0,1 1 0,0-1 0,0 0 0,-1 1 0,2-1 0,0 1 0,1-2 0,1 0 0,1 0 0,1 0 0,4-1 0,2 1 0,1-2 0,-1-1 0,0-2 0,0-1 0,1 0 0,-1 1 0,0 0 0,-1 1 0,1 0 0,0 1 0,0-1 0,1 1 0,0-1 0,-1 2 0,0-1 0,-2 1 0,-1 0 0,-2 0 0,0-1 0,-1 0 0,0 0 0,-2 1 0,0-1 0,0 1 0,0 0 0,-2 1 0,-2 1 0,-3 1 0,-3 1 0,-1 2 0,-1-1 0,-1 0 0,2-1 0,1-1 0,3-1 0,4-1 0,3 0 0,5-1 0,3-1 0,1-2 0,2-2 0,-1-1 0,-1 1 0,-2 1 0,-4 4 0,0-1 0,-2 2 0,1 0 0,0 0 0,0-1 0,1 0 0,-1-1 0,0 0 0,0 0 0,-1 0 0,-1 1 0,1 0 0,-1 0 0,0 1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3T13:57:36.304"/>
    </inkml:context>
    <inkml:brush xml:id="br0">
      <inkml:brushProperty name="width" value="0.035" units="cm"/>
      <inkml:brushProperty name="height" value="0.035" units="cm"/>
      <inkml:brushProperty name="color" value="#0000CE"/>
    </inkml:brush>
  </inkml:definitions>
  <inkml:trace contextRef="#ctx0" brushRef="#br0">181 298 24575,'-7'9'0,"-1"2"0,-4 2 0,0 1 0,0 0 0,1-1 0,4-4 0,2-4 0,5-6 0,6-7 0,5-5 0,4-4 0,1-3 0,0-1 0,-3 2 0,-2 3 0,-4 6 0,-2 5 0,-3 7 0,-3 6 0,-4 6 0,-7 5 0,-6 3 0,-6 5 0,-4 4 0,-1 0 0,3-3 0,5-8 0,10-10 0,4-9 0,7-10 0,3-5 0,3-6 0,2 0 0,0 2 0,-2 5 0,-3 5 0,-2 3 0,-1 3 0,-2 4 0,-2 5 0,-2 6 0,-1 4 0,1-1 0,1-6 0,3-6 0,3-10 0,2-7 0,4-9 0,3-3 0,1 3 0,-1 7 0,-3 7 0,-3 6 0,-2 4 0,-3 5 0,-2 6 0,-3 4 0,-5 2 0,-1-1 0,1-3 0,2-6 0,5-7 0,1-7 0,4-7 0,1-2 0,2-1 0,0 3 0,0 4 0,-1 3 0,-1 5 0,-1 5 0,-3 6 0,-2 3 0,-2 1 0,2-8 0,2-9 0,4-10 0,3-4 0,1 0 0,0 2 0,0 5 0,-3 5 0,0 3 0,-2 4 0,-1 6 0,-2 7 0,-3 5 0,-4 3 0,-1-1 0,0-5 0,2-6 0,4-7 0,1-6 0,5-6 0,1-4 0,2 0 0,0 2 0,0 3 0,-3 4 0,-2 3 0,-2 9 0,-3 7 0,-2 6 0,-1 1 0,2-6 0,3-9 0,4-13 0,6-17 0,4-11 0,4-6 0,1 4 0,-1 9 0,-3 9 0,-3 9 0,-3 8 0,-3 10 0,-2 8 0,0 3 0,-1-3 0,0-8 0,3-14 0,6-15 0,5-13 0,3-7 0,-3 5 0,-4 13 0,-6 10 0,-2 12 0,-3 7 0,-3 9 0,-4 9 0,-3 1 0,-2 0 0,1-6 0,3-8 0,4-8 0,2-9 0,3-8 0,-1-6 0,0-5 0,1-1 0,0 1 0,0 6 0,0 7 0,-1 11 0,-2 10 0,-2 8 0,-1 5 0,-1-3 0,3-7 0,2-8 0,2-10 0,2-9 0,3-7 0,2-1 0,1 3 0,-2 8 0,-3 6 0,-1 6 0,-1 6 0,-1 7 0,0 3 0,0-2 0,0-5 0,1-7 0,1-9 0,2-8 0,2-6 0,0 0 0,-3 4 0,0 6 0,-2 4 0,0 5 0,-1 8 0,1 8 0,-1 7 0,0 1 0,-1-4 0,1-7 0,0-9 0,0-13 0,1-13 0,1-8 0,0-3 0,0 2 0,-2 8 0,0 6 0,1 6 0,1 5 0,1 8 0,1 10 0,-2 8 0,1 5 0,-2-1 0,0-6 0,1-8 0,-1-7 0,0-11 0,0-8 0,-1-8 0,-2-2 0,0 3 0,1 11 0,1 9 0,3 15 0,3 8 0,1 8 0,1 0 0,0-3 0,-1-8 0,-2-13 0,-2-13 0,-1-14 0,-2-10 0,0-3 0,-2 3 0,1 7 0,2 8 0,4 7 0,7 7 0,4 7 0,2 6 0,-3 4 0,-4 0 0,-4-5 0,-4-5 0,-4-8 0,-6-6 0,-4-8 0,-3-2 0,3 1 0,3 5 0,5 5 0,6 7 0,4 8 0,3 6 0,2 5 0,-2 2 0,-3-5 0,-2-5 0,-4-8 0,-1-9 0,-6-6 0,-3-6 0,-3 1 0,0 2 0,7 8 0,5 5 0,8 11 0,2 4 0,2 5 0,-2 0 0,-3-5 0,-3-5 0,-3-9 0,-3-8 0,-4-4 0,-5-5 0,0 2 0,1-1 0,4 1 0,3 3 0,2 7 0,3 4 0,4 10 0,2 6 0,4 6 0,-1 4 0,-1-3 0,-2-5 0,-3-5 0,-2-6 0,-1-5 0,-2-4 0,-4-6 0,-2-2 0,-3-1 0,-1 0 0,2 2 0,0 0 0,2 0 0,0-1 0,1-1 0,0 2 0,2 2 0,1 2 0,1 3 0,0 1 0,1 2 0,0 0 0,0 1 0,-1-1 0,1 1 0,-1-1 0,0 0 0,0 0 0,-1 0 0,1 0 0,-1 0 0,0 1 0,1-1 0,-1 1 0,1 0 0,0 1 0,-1 0 0,1 1 0,-1-1 0,1 1 0,-1-1 0,3 4 0,1 2 0,1 4 0,1 3 0,2 0 0,-1 1 0,0-1 0,0-1 0,0 1 0,2 2 0,0 2 0,0-1 0,0 0 0,-1-2 0,-1-2 0,1-1 0,-1 1 0,-1-2 0,0 0 0,0-2 0,-1-1 0,0-1 0,-1 0 0,0 0 0,-1 0 0,1 0 0,0 0 0,-1-1 0,0 0 0,0 0 0,0-1 0,0 0 0,0-2 0,-1-4 0,-2-5 0,-4-8 0,-1-3 0,-1-2 0,-1-2 0,1 1 0,-2-1 0,0-2 0,-1 1 0,0 2 0,2 2 0,2 6 0,4 7 0,1 7 0,4 7 0,1 5 0,1 5 0,1 1 0,0 0 0,-1 1 0,0-2 0,-1 0 0,0-1 0,-2-4 0,0-3 0,0-4 0,-2-3 0,-1-5 0,-3-7 0,-3-5 0,-3-6 0,-1-1 0,1 2 0,0 3 0,2 4 0,4 5 0,2 5 0,2 6 0,3 7 0,2 7 0,4 7 0,0 2 0,1 2 0,-3-3 0,-1-6 0,-1-4 0,-2-9 0,-1-6 0,-1-8 0,0-6 0,-2-6 0,-1-1 0,-2 1 0,0 3 0,1-1 0,1 2 0,2 3 0,0 7 0,2 5 0,2 11 0,1 10 0,1 10 0,2 6 0,-2 1 0,-1-3 0,-2-5 0,-1-6 0,-1-9 0,0-6 0,0-8 0,0-12 0,-1-9 0,-4-9 0,-2-3 0,-3 5 0,0 6 0,2 6 0,1 5 0,2 3 0,2 3 0,1 2 0,0 3 0,2 2 0,0 5 0,2 4 0,1 5 0,0 3 0,1 0 0,-1-3 0,-1-3 0,-1-5 0,1-4 0,-1-2 0,0-2 0,0-3 0,1-4 0,0-6 0,0-4 0,-1-1 0,-1 3 0,0 4 0,0 5 0,0 5 0,0 7 0,-1 6 0,1 6 0,-2 3 0,-1 0 0,0-1 0,1-4 0,0-3 0,-1-4 0,2-3 0,-1-3 0,1-2 0,0-3 0,0-5 0,-1-6 0,-1-6 0,-1-1 0,1 2 0,1 7 0,1 5 0,1 7 0,0 7 0,0 6 0,0 4 0,-1 0 0,-1-3 0,-1-3 0,0-5 0,1-4 0,1-5 0,2-8 0,2-4 0,0-4 0,0 2 0,-2 4 0,0 4 0,-1 5 0,-1 3 0,-2 6 0,-2 4 0,-2 4 0,0 1 0,2-4 0,2-5 0,1-4 0,2-8 0,0-5 0,2-6 0,0-3 0,1 4 0,0 3 0,-2 7 0,-2 5 0,-2 8 0,-2 5 0,-3 3 0,1 0 0,0-4 0,4-7 0,2-5 0,3-7 0,4-5 0,2 0 0,1 2 0,-2 4 0,-2 4 0,-3 3 0,-1 2 0,-2 5 0,-2 4 0,-1 3 0,-2-2 0,2-1 0,1-3 0,2-2 0,1-3 0,0-1 0,4-10 0,1-3 0,3-10 0,-1 3 0,-2 3 0,-3 4 0,-1 4 0,-1 1 0,0 4 0,-1-1 0,0 2 0,0 1 0,0-1 0,1 1 0,0-1 0,0 0 0,1 1 0,1-1 0,-1 1 0,1-1 0,-1 1 0,-1 2 0,0 1 0,-3 3 0,0 4 0,-3 2 0,1 1 0,-1 0 0,1-2 0,1 0 0,0-2 0,-1-1 0,-1 0 0,0-1 0,1-1 0,-1 0 0,1 0 0,0 0 0,0-1 0,1-1 0,1 0 0,1-1 0,-1 0 0,1-1 0,0 0 0,1-1 0,0-1 0,0-2 0,1-3 0,1-4 0,3-2 0,3 0 0,5 1 0,3 0 0,4 1 0,0 1 0,0 3 0,-3 2 0,-4 1 0,-4 2 0,-4 0 0,-2 1 0,0 0 0,-2 1 0,1 2 0,-1 1 0,0-1 0,0 0 0,0 0 0,0-1 0,0 1 0,0-1 0,-1 1 0,-1-1 0,0 0 0,-1 0 0,-1 0 0,2-1 0,0-1 0,1-1 0,0-1 0,1 0 0,3 0 0,1-2 0,2-1 0,2-3 0,-1-2 0,0-4 0,-3-3 0,0-1 0,-3-2 0,0 0 0,0 0 0,-1 3 0,1 2 0,-1 3 0,0 1 0,0 2 0,0 1 0,0 0 0,0 0 0,0 0 0,0 0 0,0 1 0,0 1 0,0 2 0,0 0 0,-1-1 0,0 2 0,-1 0 0,2 0 0,-2-1 0,1 0 0,-1 1 0,0 1 0,0-1 0,0 1 0,-1 0 0,1 1 0,-1 0 0,1 0 0,-1 0 0,0 0 0,1 0 0,0 0 0,2 0 0,-1 0 0,1 0 0,-1 1 0,1 1 0,1 1 0,0 1 0,1 0 0,-1 0 0,0 0 0,0 0 0,0 1 0,0 0 0,-1 0 0,0-1 0,1-2 0,-1-1 0,2-1 0,0 0 0,1 0 0,0 0 0,-1 0 0,-2 0 0,1-1 0,-1-2 0,1-3 0,1-2 0,-1 0 0,0 4 0,1 2 0,0 4 0,1 3 0,0 3 0,0 2 0,-1-2 0,-1 0 0,1-2 0,-1 0 0,1 1 0,1 1 0,-1 1 0,2-1 0,-1-1 0,0-1 0,0-1 0,0 0 0,-1-1 0,0 0 0,-1 0 0,1-2 0,-1 1 0,0-1 0,0 0 0,-1-1 0,1 1 0,0-1 0,0 1 0,0 0 0,1 0 0,-1 0 0,0 0 0,1 1 0,-1-1 0,1 2 0,-2-3 0,1 1 0,0 0 0,0 0 0,0 0 0,0 0 0,-1-1 0,1 0 0,0 1 0,0-1 0,0 1 0,0 0 0,1 0 0,-1 0 0,0-1 0,0 1 0,1 0 0,-1-1 0,0 0 0,0 0 0,1 0 0,-2 0 0,2 0 0,-1-1 0,0 1 0,0-1 0,1 1 0,-2-1 0,1-1 0,0-1 0,-1 0 0,1-1 0,-1 0 0,1-1 0,-1 0 0,1 0 0,-1 0 0,0 1 0,0 1 0,0 0 0,-1 0 0,1 0 0,-1 1 0,1 0 0,-1 2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3T13:57:36.305"/>
    </inkml:context>
    <inkml:brush xml:id="br0">
      <inkml:brushProperty name="width" value="0.035" units="cm"/>
      <inkml:brushProperty name="height" value="0.035" units="cm"/>
      <inkml:brushProperty name="color" value="#0000CE"/>
    </inkml:brush>
  </inkml:definitions>
  <inkml:trace contextRef="#ctx0" brushRef="#br0">724 85 24575,'0'4'0,"0"1"0,0 1 0,0-1 0,1-1 0,-1 0 0,1-1 0,0 0 0,0 1 0,0-1 0,-1 1 0,1 0 0,-1-2 0,1 1 0,-1-1 0,1 0 0,-1 0 0,0 0 0,0 1 0,1-1 0,0-1 0,-1 0 0,1 0 0,0-2 0,-1-2 0,1-3 0,0-4 0,0-1 0,-1 0 0,-1 0 0,-1 3 0,-1 1 0,0 2 0,0 1 0,0 2 0,0 0 0,1 1 0,0-1 0,1 1 0,1 0 0,-1 0 0,1 0 0,-1 0 0,0 0 0,1 0 0,-1 0 0,1 0 0,-1 0 0,0 0 0,1 0 0,-1 0 0,1 0 0,-1 0 0,1 0 0,0 0 0,0-1 0,0 0 0,0 0 0,0 0 0,0 0 0,0 1 0,0 0 0,0 0 0,0-1 0,0 1 0,0 0 0,0 0 0,-1 0 0,0 0 0,1 0 0,0 1 0,-1-1 0,1 1 0,-1-1 0,1 1 0,-1-1 0,1 0 0,-1 0 0,1 0 0,-1 0 0,0 0 0,1 0 0,-1 0 0,0 0 0,0-1 0,1 1 0,-1 0 0,0-1 0,1 0 0,-2 0 0,2 0 0,-1 0 0,1 0 0,0 1 0,-1-1 0,1 1 0,0 0 0,-1 1 0,1-1 0,0 3 0,1 1 0,2 3 0,-1 1 0,1 1 0,-1-2 0,0 0 0,-1-1 0,0-2 0,0 1 0,-1-1 0,1 0 0,-1-1 0,0 0 0,1 0 0,-1-1 0,0 1 0,0 0 0,1 0 0,-1 0 0,0-1 0,1 1 0,-1 0 0,0 1 0,0-1 0,0 1 0,1-1 0,-1 0 0,0 0 0,0 0 0,0 0 0,1 0 0,-1 1 0,1 0 0,0 1 0,0 0 0,0 1 0,0 0 0,-1-1 0,0 1 0,0-1 0,0 0 0,0-1 0,0 1 0,0-1 0,0 0 0,0 0 0,1 0 0,-1 0 0,1 1 0,-1-1 0,0 0 0,0 0 0,0 1 0,0-1 0,0 1 0,0 0 0,0-1 0,0 0 0,0 0 0,0 0 0,0 1 0,0-2 0,0 2 0,0-3 0,0 2 0,0-1 0,0 1 0,0-1 0,0 0 0,0 1 0,0-1 0,0 0 0,0 1 0,0 0 0,0 1 0,0-2 0,-1 1 0,1-1 0,0 1 0,-1 0 0,0 1 0,1-1 0,-1 0 0,0 0 0,0 0 0,0 0 0,0 0 0,0 1 0,1-1 0,-1 0 0,0 1 0,0-1 0,-1 1 0,1 0 0,0-1 0,0 1 0,0 0 0,-1-1 0,1 1 0,-1 0 0,1 0 0,0 0 0,-1-1 0,1 0 0,0 1 0,0-1 0,0 0 0,0 0 0,0 0 0,0 0 0,0 0 0,0 1 0,0-1 0,0 0 0,0 0 0,0 0 0,-1 0 0,1 0 0,0 1 0,-1-1 0,1 0 0,-1 0 0,1 0 0,0 0 0,-1 0 0,1 0 0,0 0 0,-1 0 0,1-1 0,0 0 0,-1 0 0,1 1 0,-1-2 0,1 2 0,-1-1 0,1-1 0,-1 2 0,1-2 0,-1 1 0,1 0 0,-1 0 0,0 0 0,0 0 0,0 1 0,0-2 0,-1 2 0,2-1 0,-2 0 0,1 0 0,1 0 0,-1 0 0,0 0 0,0 0 0,0 0 0,-1 0 0,2-1 0,-1 1 0,1 0 0,-1-1 0,1 1 0,-1 0 0,0 0 0,1 1 0,-2-1 0,1 0 0,0 0 0,0 0 0,-1 0 0,1 0 0,-1 0 0,2-1 0,-1 1 0,-1 0 0,1 0 0,0 0 0,0 0 0,1 0 0,-2 0 0,2 0 0,-1 1 0,1-2 0,-1 1 0,1 0 0,0 0 0,-1 0 0,1 0 0,-1 0 0,1 0 0,-1 0 0,1 0 0,-1 0 0,0-1 0,0 1 0,-1 0 0,1 0 0,0 0 0,0-1 0,0 1 0,0-1 0,-1 1 0,1-1 0,-1 1 0,1-1 0,-1 0 0,1 1 0,-1-1 0,0 1 0,0 0 0,0 0 0,0 0 0,1 0 0,-1 0 0,1 0 0,0 0 0,-1 1 0,0-1 0,0 0 0,0 0 0,-1 0 0,1 0 0,-1-1 0,1 1 0,-1 0 0,0 0 0,0 0 0,0 1 0,-1-1 0,0 0 0,0 1 0,-1 0 0,1 1 0,-1-1 0,-1 0 0,1 1 0,-1 0 0,1 0 0,1-1 0,0 1 0,1-1 0,0 1 0,1-1 0,1 0 0,-1 0 0,0 0 0,0 0 0,1-1 0,-1 0 0,0 0 0,0 0 0,-1-1 0,-1 1 0,0 0 0,0 0 0,0 0 0,-1 0 0,1 0 0,0 0 0,0 0 0,0-1 0,1 1 0,-1 0 0,1 0 0,-1 1 0,-1-1 0,1 1 0,-2 0 0,0 0 0,-2 0 0,1-1 0,0 0 0,0-1 0,0 2 0,1-1 0,1 0 0,0 0 0,1 0 0,-1 1 0,1-1 0,0 1 0,0 0 0,0 0 0,0-1 0,1 0 0,-1 0 0,1 0 0,0 0 0,1 1 0,0-1 0,1 0 0,0 0 0,-1 0 0,1 0 0,0 0 0,-1-1 0,0 1 0,-1 0 0,1-1 0,-1 1 0,1-1 0,-1 0 0,0 1 0,1-1 0,-1 0 0,0 0 0,1 0 0,0 1 0,0-1 0,0 1 0,1-1 0,0 1 0,0-1 0,-1 0 0,2 0 0,-1 0 0,-1 0 0,1 0 0,0-1 0,1 1 0,-1-1 0,0 1 0,0 0 0,0-1 0,0 1 0,1 0 0,0 0 0,-1 0 0,0-1 0,0 0 0,0 0 0,0 0 0,0 1 0,0-1 0,0 0 0,-1 0 0,2 0 0,-2 0 0,1 0 0,0 0 0,0 0 0,1 1 0,0-1 0,-1 0 0,1 0 0,1 0 0,-1 0 0,0 0 0,0 0 0,0 0 0,0 0 0,0 0 0,1 0 0,-1 0 0,0 0 0,0 0 0,0 0 0,0 0 0,3 0 0,2 0 0,2 0 0,0 0 0,1-2 0,0 0 0,-1 0 0,0 0 0,-1 1 0,0-1 0,0 1 0,0 0 0,-1-1 0,1-1 0,-1 0 0,0 1 0,-1-2 0,1 1 0,-1 0 0,0 0 0,0 0 0,1 1 0,0 0 0,0-1 0,1 0 0,0 1 0,0-1 0,0 1 0,-1 0 0,1 0 0,-1 1 0,0 0 0,1 0 0,1 0 0,0 0 0,0 0 0,0-1 0,-1 1 0,0-1 0,-1-1 0,1 1 0,-1 0 0,0 0 0,0-1 0,-1 1 0,1 0 0,0 0 0,0 0 0,0 0 0,0 0 0,0 0 0,0 0 0,0-1 0,0 2 0,-1-2 0,0 1 0,0 0 0,0 0 0,0-1 0,1 2 0,-1-2 0,0 1 0,0 0 0,1 1 0,0-1 0,-1 1 0,0 0 0,0 0 0,0-1 0,0 1 0,1-1 0,-1 0 0,0 0 0,0 0 0,0 1 0,0-1 0,-2 2 0,2-2 0,-1 1 0,0-1 0,0 1 0,1-1 0,-1 0 0,-1 1 0,2-1 0,-2 1 0,2 1 0,-1-1 0,0 0 0,0 0 0,0 0 0,0-1 0,1 1 0,-1-1 0,1 1 0,0 0 0,0 0 0,1-1 0,0 1 0,0-1 0,-1 1 0,1-1 0,-1 0 0,1 1 0,0-1 0,-1 0 0,0 0 0,0 0 0,1 0 0,-1 1 0,0-1 0,0 0 0,-1 0 0,1 1 0,0-1 0,-1 0 0,1 0 0,0 0 0,-1-1 0,2 1 0,-2-1 0,1 0 0,0 1 0,-1 0 0,1-1 0,0 1 0,-1 0 0,1 0 0,0 0 0,0 0 0,-1-1 0,1 1 0,1 0 0,-1-1 0,0 1 0,1-1 0,0 0 0,0 1 0,-1-1 0,1 1 0,-1 0 0,0 0 0,0 0 0,0 0 0,0-1 0,1 1 0,-1 0 0,0 0 0,0 0 0,-1 1 0,1-2 0,0 1 0,-1 0 0,2 0 0,-3 0 0,2 0 0,-1 1 0,0 0 0,0 0 0,1-1 0,0 0 0,-1 0 0,1 0 0,-1-1 0,1 1 0,0-1 0,1 1 0,-1-1 0,0 1 0,0-1 0,0 0 0,-1 1 0,1-1 0,-1 1 0,0 0 0,0-1 0,0 1 0,1 0 0,-1 0 0,1 0 0,-1-1 0,1 0 0,-1 1 0,0-1 0,0 0 0,0 1 0,1-2 0,-1 1 0,0 1 0,1 0 0,-2 1 0,0-1 0,0 0 0,0 0 0,0 0 0,0 0 0,0 0 0,0 0 0,0 0 0,0 0 0,0 1 0,1-1 0,-1 0 0,0-1 0,1 1 0,0-2 0,1 1 0,-1 0 0,1 0 0,-1 0 0,0 0 0,1-1 0,0 1 0,-1-1 0,1 0 0,-1-1 0,1 1 0,-1-1 0,0 1 0,0 1 0,-1 1 0,0 0 0,-1 2 0,0-1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3T13:57:36.306"/>
    </inkml:context>
    <inkml:brush xml:id="br0">
      <inkml:brushProperty name="width" value="0.035" units="cm"/>
      <inkml:brushProperty name="height" value="0.035" units="cm"/>
      <inkml:brushProperty name="color" value="#0000CE"/>
    </inkml:brush>
  </inkml:definitions>
  <inkml:trace contextRef="#ctx0" brushRef="#br0">621 53 24575,'1'-4'0,"1"-3"0,3-1 0,1-2 0,0 1 0,-1 2 0,-3 3 0,-1 2 0,-3 1 0,-2 1 0,-2 2 0,-3 2 0,0 2 0,0 0 0,2-1 0,0 0 0,0-1 0,1 0 0,0 0 0,0-1 0,0 0 0,0 1 0,0-1 0,-1 1 0,1-1 0,0 0 0,0 1 0,-1-1 0,1-1 0,1-1 0,0-1 0,3 0 0,0-2 0,3-1 0,3-2 0,2-2 0,0 2 0,-1 2 0,-2 1 0,-1 0 0,-2 2 0,-2 0 0,1 0 0,0 0 0,0 0 0,-1 0 0,0 0 0,-1 1 0,-1 0 0,1 1 0,-1 0 0,-1 0 0,1 0 0,-1-1 0,0 0 0,1 0 0,-1 1 0,1 0 0,0 0 0,0 1 0,0-1 0,1 0 0,0 0 0,2 0 0,-1 0 0,1 1 0,0-1 0,0 0 0,-1-1 0,1 0 0,0 0 0,0 0 0,-1 0 0,1 0 0,-1 0 0,1 0 0,-1 0 0,1 1 0,-1-1 0,0 0 0,-1 1 0,1-1 0,-1 1 0,0 0 0,1 0 0,-1 0 0,-1 0 0,1 0 0,-1 1 0,1-1 0,0 0 0,0 1 0,-1-1 0,0 0 0,0 0 0,0 1 0,0-1 0,0 0 0,0 0 0,0 0 0,0 0 0,0 0 0,0 1 0,0-1 0,0 0 0,-1 1 0,1-1 0,0 0 0,0 0 0,0 0 0,0 1 0,0-1 0,1 1 0,0-1 0,0 1 0,1-1 0,-1 0 0,0 0 0,0 0 0,0 0 0,-1 0 0,1 0 0,-1 0 0,-1 0 0,0 1 0,0 0 0,-1 0 0,-1 0 0,1 0 0,0 0 0,-1 0 0,1 0 0,0 0 0,0 1 0,0-1 0,1 1 0,0-2 0,0 1 0,1-1 0,0 0 0,1-1 0,0 0 0,0 1 0,0-1 0,0 0 0,-1 0 0,1 0 0,0 0 0,0 0 0,0 0 0,0-1 0,0 1 0,1 0 0,-1 0 0,1 0 0,0 0 0,-1 0 0,1 0 0,-1 0 0,1-1 0,0 1 0,-1 0 0,0 0 0,0 0 0,1 0 0,-1 0 0,1 0 0,-1 0 0,1-1 0,0 1 0,0 0 0,-1 0 0,1 0 0,0 0 0,1 0 0,-1 1 0,0-1 0,0 0 0,0 0 0,-1-1 0,1 2 0,-1-2 0,1 2 0,-1-2 0,0 1 0,1 0 0,-1 0 0,1 0 0,0 0 0,0 0 0,1-1 0,-1 1 0,1 0 0,-1-1 0,1 1 0,-1-1 0,1 1 0,-1-1 0,1 0 0,-1 1 0,1 0 0,-1-1 0,1 1 0,-1 0 0,0-1 0,0 1 0,-1 0 0,2-1 0,-1 1 0,0 0 0,1-1 0,0 1 0,0 0 0,0 0 0,0 0 0,0-1 0,0 0 0,0 0 0,-1 0 0,1 0 0,-1 0 0,0 0 0,-1 0 0,1 1 0,0-1 0,0 1 0,1 0 0,0 0 0,0 0 0,1-1 0,0 1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3T13:57:36.307"/>
    </inkml:context>
    <inkml:brush xml:id="br0">
      <inkml:brushProperty name="width" value="0.035" units="cm"/>
      <inkml:brushProperty name="height" value="0.035" units="cm"/>
      <inkml:brushProperty name="color" value="#0000CE"/>
    </inkml:brush>
  </inkml:definitions>
  <inkml:trace contextRef="#ctx0" brushRef="#br0">1 455 24575,'6'-3'0,"1"-1"0,1-1 0,-1 0 0,0 1 0,0 0 0,0 1 0,-2 0 0,0 1 0,-1 0 0,-2 1 0,0-1 0,0 1 0,-1 0 0,1-1 0,0 1 0,-1-1 0,1 1 0,1-1 0,-1 1 0,1-1 0,0 0 0,0-1 0,0 1 0,0-1 0,1 1 0,-1-2 0,0 1 0,0-1 0,0-1 0,0 1 0,1 0 0,-1 0 0,0 1 0,0 0 0,0 0 0,0-1 0,-1 1 0,0 0 0,1 0 0,-1 0 0,0 0 0,0 0 0,1 0 0,-1 0 0,1 0 0,-1 0 0,1 0 0,-1 0 0,1 0 0,-1 0 0,0 0 0,0 0 0,-1 0 0,1 0 0,-2 1 0,2-1 0,-1 1 0,1 0 0,0 0 0,-1-1 0,1 0 0,-1 1 0,0-1 0,1 0 0,0 0 0,0 0 0,0 0 0,0-1 0,0 1 0,0-1 0,0-1 0,0 1 0,1-1 0,0 0 0,0 0 0,0 0 0,0 1 0,0 0 0,-1 1 0,0 0 0,0-1 0,0 1 0,0 0 0,0-1 0,0 0 0,-1 1 0,1 0 0,0-1 0,0 1 0,0 0 0,0-1 0,-1 2 0,1-1 0,-1 1 0,1-1 0,0 0 0,0 0 0,-1-1 0,1 0 0,0 0 0,-1 0 0,1 0 0,-1 0 0,1 0 0,-1-1 0,0 0 0,0 1 0,-1 0 0,1 0 0,-1-1 0,1 1 0,-1-1 0,1 1 0,0-1 0,1 1 0,-1-1 0,0 1 0,0-1 0,0-1 0,0 1 0,0 0 0,1 0 0,-2 1 0,1 1 0,0-1 0,-1 1 0,1 0 0,-1 0 0,1 1 0,-1-1 0,1 0 0,0 0 0,-1 0 0,0 0 0,0 0 0,0 1 0,0 1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3T13:57:36.308"/>
    </inkml:context>
    <inkml:brush xml:id="br0">
      <inkml:brushProperty name="width" value="0.035" units="cm"/>
      <inkml:brushProperty name="height" value="0.035" units="cm"/>
      <inkml:brushProperty name="color" value="#0000CE"/>
    </inkml:brush>
  </inkml:definitions>
  <inkml:trace contextRef="#ctx0" brushRef="#br0">69 0 24575,'-1'3'0,"0"1"0,0 1 0,0 2 0,0-1 0,0 2 0,0 1 0,-1 0 0,-1 0 0,1-2 0,0-3 0,1-1 0,0-1 0,0 0 0,0-1 0,0 1 0,0-1 0,0 0 0,-1 0 0,-1 1 0,-2 0 0,-1 1 0,0-1 0,1 0 0,1 1 0,0 1 0,0 0 0,1-1 0,1 0 0,1 0 0,0-1 0,1-1 0,0 0 0,3-4 0,1-1 0,2-3 0,0 2 0,-1 0 0,-2 1 0,-1 1 0,-1 0 0,-1 1 0,0 0 0,0-2 0,0 0 0,0-1 0,0-1 0,0 0 0,0 2 0,0 1 0,0 2 0,0 0 0,1 1 0,0-1 0,-1 1 0,1-1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3T13:58:14.071"/>
    </inkml:context>
    <inkml:brush xml:id="br0">
      <inkml:brushProperty name="width" value="0.035" units="cm"/>
      <inkml:brushProperty name="height" value="0.035" units="cm"/>
      <inkml:brushProperty name="color" value="#0000CE"/>
    </inkml:brush>
  </inkml:definitions>
  <inkml:trace contextRef="#ctx0" brushRef="#br0">0 0 24575,'0'4'0,"0"0"0,0 1 0,0 0 0,0 0 0,0-1 0,0 0 0,0 0 0,0 0 0,0-1 0,0 1 0,0-1 0,0 0 0,0 0 0,0 0 0,0 0 0,0 0 0,0 0 0,0 0 0,0 0 0,0 0 0,0 0 0,0 0 0,0-1 0,0 0 0,1-1 0,-1 1 0,0 0 0,1-1 0,-1 2 0,1-2 0,-1 1 0,1 0 0,0 0 0,-1 0 0,1 0 0,0 0 0,0 1 0,0-1 0,0 1 0,0-2 0,0 1 0,0 1 0,0 0 0,0-1 0,0 1 0,0 0 0,0-1 0,1 1 0,-1-1 0,0 1 0,1-1 0,-1 1 0,0 0 0,0-1 0,1 0 0,0 1 0,0 0 0,0-1 0,0 1 0,0 0 0,0 0 0,0-1 0,-1 1 0,1-1 0,-1 0 0,1 1 0,-1-2 0,0 1 0,1-1 0,-1 1 0,0-1 0,1 1 0,-2-1 0,2 1 0,-1-2 0,0 2 0,0-1 0,0 0 0,0 0 0,1 0 0,-1 1 0,0-1 0,0 0 0,1 0 0,-1 1 0,0-1 0,0 0 0,0 0 0,0 0 0,1 0 0,-1 0 0,0 0 0,1 0 0,-1 1 0,1-1 0,-1 0 0,0 0 0,0 0 0,0-1 0,0 1 0,0 0 0,0 0 0,0 0 0,0 0 0,0 0 0,0 0 0,0 0 0,0 0 0,0-1 0,1 2 0,-1-2 0,0 1 0,0 0 0,0 0 0,0 0 0,0 0 0,0 0 0,0 0 0,0 0 0,0 0 0,1 0 0,0 0 0,-1 0 0,0 0 0,1 0 0,-1 0 0,0-1 0,1 1 0,-1 0 0,0 0 0,0 0 0,0 0 0,0-1 0,0 1 0,-1 0 0,1 0 0,-1-1 0,0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3T13:58:14.101"/>
    </inkml:context>
    <inkml:brush xml:id="br0">
      <inkml:brushProperty name="width" value="0.035" units="cm"/>
      <inkml:brushProperty name="height" value="0.035" units="cm"/>
      <inkml:brushProperty name="color" value="#0000CE"/>
    </inkml:brush>
  </inkml:definitions>
  <inkml:trace contextRef="#ctx0" brushRef="#br0">2 0 24575,'0'4'0,"0"0"0,0 1 0,0 0 0,0 3 0,0-3 0,0 3 0,0-4 0,0 2 0,0-1 0,0 0 0,0-1 0,0 0 0,0-1 0,0 0 0,-1 0 0,1 0 0,0 1 0,0-1 0,0 1 0,0-1 0,0 0 0,0 0 0,0 0 0,0-1 0,0 1 0,0-1 0,0 0 0,0 1 0,0-1 0,0 0 0,0-1 0,0 1 0,0 0 0,0 0 0,0-1 0,0 1 0,0-1 0,0 1 0,1 0 0,0 0 0,0 0 0,1-1 0,0 1 0,-1-1 0,1 1 0,-1-1 0,0 1 0,0-1 0,0 1 0,1-1 0,-1 1 0,1 0 0,-1-1 0,1 1 0,-1-1 0,1 0 0,-1 1 0,1-1 0,-1 0 0,0 1 0,0-1 0,0 0 0,1 0 0,-1 1 0,0-1 0,1 1 0,0-1 0,0 1 0,-1-1 0,0 0 0,1 0 0,-1 0 0,0 1 0,1-1 0,0 0 0,-1 0 0,0 1 0,1-1 0,-1-1 0,1 1 0,-1 0 0,0 0 0,1 0 0,0 0 0,-1 0 0,1 0 0,0 0 0,-1 1 0,1-1 0,-1 0 0,1 0 0,0 0 0,0 1 0,0-1 0,0 0 0,0 0 0,0 0 0,-1 0 0,0 0 0,0-1 0,0 1 0,0-1 0,0 1 0,0-1 0,0 0 0,0 1 0,0-1 0,0 1 0,0-1 0,0 1 0,0-1 0,1 1 0,-1 0 0,0-1 0,0 1 0,1-1 0,-1 1 0,0 0 0,1-1 0,-1 1 0,0 0 0,0-1 0,0 1 0,1-1 0,-1 0 0,0 1 0,0-1 0,-1 1 0,1-1 0,0 1 0,0-1 0,0 0 0,0 1 0,0-1 0,0 0 0,0 1 0,0-1 0,1 1 0,-1-1 0,0 1 0,0-1 0,0 0 0,0 0 0,0 0 0,0 1 0,0-1 0,0 0 0,0 1 0,-1-1 0,1 1 0,0-1 0,0 0 0,0 0 0,0 1 0,0-1 0,0 1 0,0-1 0,0 0 0,-1 0 0,1 1 0,-1-1 0,1 0 0,-1 1 0,1-1 0,0 1 0,0-1 0,0 0 0,0 0 0,-1 0 0,1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3T13:58:14.102"/>
    </inkml:context>
    <inkml:brush xml:id="br0">
      <inkml:brushProperty name="width" value="0.035" units="cm"/>
      <inkml:brushProperty name="height" value="0.035" units="cm"/>
      <inkml:brushProperty name="color" value="#0000CE"/>
    </inkml:brush>
  </inkml:definitions>
  <inkml:trace contextRef="#ctx0" brushRef="#br0">13 18 24575,'-2'-2'0,"1"0"0,0 0 0,0 1 0,-1-1 0,1 1 0,0 0 0,0-1 0,1 2 0,-1-1 0,1 0 0,0 0 0,0 1 0,0-1 0,-1 1 0,1 1 0,1 2 0,1 2 0,1 0 0,1-1 0,-1 1 0,1-1 0,0 0 0,0 1 0,-1-3 0,-1 1 0,-1-2 0,1 0 0,-1 0 0,1 0 0,-1-1 0,1 1 0,-1 1 0,0-2 0,0 2 0,0-2 0,-1 1 0,0 0 0,0-1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1T15:00:46.090"/>
    </inkml:context>
    <inkml:brush xml:id="br0">
      <inkml:brushProperty name="width" value="0.035" units="cm"/>
      <inkml:brushProperty name="height" value="0.035" units="cm"/>
      <inkml:brushProperty name="color" value="#02BFFF"/>
    </inkml:brush>
  </inkml:definitions>
  <inkml:trace contextRef="#ctx0" brushRef="#br0">0 0 24575,'10'1'0,"1"0"0,0-1 0,-1 0 0,-1 0 0,-1 0 0,0 0 0,0 0 0,1 0 0,0 0 0,0 0 0,0 1 0,-1 0 0,0 0 0,0 0 0,-1 0 0,0 1 0,-1-1 0,0 0 0,1 0 0,0 0 0,0 0 0,-1 1 0,1-1 0,-1 1 0,2 0 0,0 0 0,1 0 0,-1 1 0,0 0 0,0-1 0,0 1 0,1-1 0,-1 1 0,0 0 0,-2-1 0,1 0 0,-2-1 0,-1 0 0,1-1 0,0 1 0,0 0 0,0 1 0,-1-2 0,0 1 0,0-1 0,0 1 0,0-1 0,0 1 0,0 0 0,0 0 0,0-1 0,-1 1 0,0 0 0,0 0 0,0 0 0,0 0 0,-1 0 0,1-1 0,0 1 0,1 0 0,0 0 0,0 0 0,0 1 0,1 0 0,2 0 0,-1 0 0,0 0 0,0-1 0,-2 1 0,0-1 0,0 0 0,-1 0 0,0-1 0,0 1 0,-1 0 0,0 0 0,0-1 0,0 1 0,0-1 0,0 1 0,0-1 0,0 1 0,0-1 0,-1 1 0,1 0 0,0 0 0,-1 0 0,0 0 0,0 0 0,0-1 0,0 2 0,0-2 0,0 1 0,0 0 0,0 0 0,0 1 0,0-1 0,1 0 0,-2-1 0,1 1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3T13:58:14.103"/>
    </inkml:context>
    <inkml:brush xml:id="br0">
      <inkml:brushProperty name="width" value="0.035" units="cm"/>
      <inkml:brushProperty name="height" value="0.035" units="cm"/>
      <inkml:brushProperty name="color" value="#0000CE"/>
    </inkml:brush>
  </inkml:definitions>
  <inkml:trace contextRef="#ctx0" brushRef="#br0">162 254 24575,'8'0'0,"0"0"0,1 0 0,0 0 0,-1 1 0,-2 0 0,-1 0 0,-1 0 0,0 1 0,-2-1 0,-1 0 0,0-1 0,0 1 0,-3-1 0,-1 0 0,-3-1 0,-1 1 0,0-1 0,1 0 0,0 1 0,0 0 0,1 0 0,0-1 0,0 1 0,0 0 0,0-1 0,0 1 0,0 0 0,0 0 0,1 0 0,-1 0 0,2 0 0,-1 0 0,2 0 0,-1 0 0,1 0 0,-1 0 0,1 0 0,-1 0 0,1 0 0,-1 0 0,1 0 0,-2 0 0,2 0 0,0 0 0,1-1 0,1 0 0,2-1 0,2 1 0,4 1 0,1 0 0,2 0 0,-2 0 0,-2 0 0,-2 0 0,0 0 0,-2 0 0,-1 0 0,0 0 0,-1-1 0,-1 1 0,0-1 0,0-1 0,-1 0 0,-1-1 0,-2 1 0,-1 0 0,-1 0 0,-1 0 0,1 0 0,0-1 0,-1-1 0,1 0 0,-1-2 0,1 1 0,-1-1 0,2 0 0,0 1 0,2 1 0,2 2 0,2 2 0,4 2 0,2 2 0,0 1 0,-1-1 0,-1-2 0,-2 0 0,-1-2 0,-1-3 0,-1-1 0,-1-3 0,0-1 0,-2 1 0,0 1 0,0 0 0,0 0 0,0-1 0,1 1 0,0-1 0,0-1 0,0 1 0,0-1 0,0 1 0,1 1 0,1 1 0,-1 0 0,1 2 0,0 0 0,0 2 0,0 0 0,0-1 0,0 1 0,0-1 0,0-1 0,0 0 0,0 0 0,0 0 0,1 0 0,-1 0 0,1 0 0,0 0 0,1-1 0,-1 0 0,0 0 0,0 0 0,0 1 0,0 0 0,-1 1 0,0 0 0,0 0 0,0 1 0,0 0 0,1-1 0,-1 1 0,1-1 0,0-1 0,0 2 0,0-2 0,-1 1 0,0 0 0,0 0 0,0 1 0,0 0 0,0 0 0,0 0 0,0 0 0,-1 0 0,1 0 0,-2 0 0,1 1 0,-1-1 0,1 1 0,-1-1 0,0 2 0,-1 0 0,1 1 0,-1 1 0,0 0 0,0 1 0,0 1 0,1-1 0,-1-1 0,0 0 0,1 0 0,0-1 0,0-1 0,0 1 0,0-1 0,0 0 0,0 1 0,0-1 0,1 1 0,-1 0 0,0 0 0,0-1 0,0 1 0,1 0 0,-1 0 0,0 0 0,-1 0 0,0-1 0,1 1 0,0-1 0,2-1 0,2 0 0,2-2 0,4 0 0,0-2 0,0 0 0,-2 2 0,-1-1 0,-1 1 0,-2 1 0,0 1 0,-2 0 0,1 2 0,-1 1 0,0 2 0,0-1 0,0 1 0,0-2 0,0 1 0,0 0 0,0 0 0,0-1 0,0 2 0,0-1 0,0 1 0,-1 1 0,1-1 0,-1 0 0,0-2 0,0 1 0,0-1 0,0 0 0,0 0 0,1-1 0,-1-1 0,0-1 0,0 0 0,1-2 0,-1-2 0,-2-4 0,-1-1 0,0-1 0,-1 1 0,2 4 0,1 1 0,1 3 0,0 0 0,0 1 0,0 0 0,1 1 0,-1 1 0,0 3 0,0 1 0,1 1 0,-1 0 0,0 0 0,0 0 0,-1-2 0,0-2 0,1-2 0,1-2 0,-1-1 0,2-3 0,0 0 0,2 0 0,1-1 0,-1 0 0,1 1 0,-1-1 0,0 1 0,-1 1 0,0 1 0,-1 1 0,-1 0 0,1 0 0,-1-1 0,1 1 0,-1 0 0,1 1 0,-1-1 0,0 1 0,0 0 0,0 0 0,0 0 0,0 1 0,1-1 0,-1 1 0,1-1 0,0 1 0,0-1 0,-1 0 0,1 0 0,-1-1 0,0 0 0,0 0 0,0 0 0,-1 1 0,0 1 0,-1 1 0,-1 0 0,0 3 0,-2 0 0,-1 1 0,0-1 0,0-1 0,0 0 0,2-1 0,1 1 0,0 0 0,1 0 0,0 0 0,0-1 0,1 1 0,-1 0 0,1-1 0,-1 1 0,0 0 0,1-2 0,1 1 0,3-3 0,2 0 0,4-2 0,-2 1 0,1 0 0,-4 1 0,0 1 0,-1 0 0,0 0 0,-2 0 0,0 0 0,0 1 0,0 1 0,-1 0 0,1 1 0,1 0 0,-1-1 0,1 0 0,-1 0 0,1 0 0,0 1 0,0-1 0,0 1 0,0-1 0,0 1 0,1-1 0,0 1 0,0 0 0,0-1 0,0 1 0,-1 0 0,1-1 0,-1 0 0,-1-1 0,0-1 0,0 1 0,0-1 0,0 0 0,0-1 0,0 1 0,0-2 0,0 1 0,0-1 0,0 0 0,-1 0 0,1-1 0,0 0 0,-1-2 0,1-1 0,-2 0 0,0 0 0,-1 2 0,0 1 0,2 1 0,-1 2 0,1 3 0,0 0 0,0 1 0,0 0 0,0-1 0,0-1 0,0-1 0,0 1 0,0 1 0,0-1 0,0 1 0,1 1 0,-1-1 0,2 2 0,-1 1 0,1 0 0,0 1 0,-1-1 0,1 1 0,-1-2 0,0 0 0,-1-2 0,0 0 0,0 0 0,0-1 0,1 0 0,-1-1 0,1 0 0,-1 1 0,1 0 0,0 0 0,-1 0 0,0 0 0,0 0 0,0 0 0,0 0 0,0-2 0,0 1 0,1-1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3T13:58:14.072"/>
    </inkml:context>
    <inkml:brush xml:id="br0">
      <inkml:brushProperty name="width" value="0.035" units="cm"/>
      <inkml:brushProperty name="height" value="0.035" units="cm"/>
      <inkml:brushProperty name="color" value="#0000CE"/>
    </inkml:brush>
  </inkml:definitions>
  <inkml:trace contextRef="#ctx0" brushRef="#br0">65 48 24575,'-3'0'0,"0"0"0,1 0 0,1 0 0,-1 0 0,1 0 0,0 0 0,1 1 0,-1-1 0,1 0 0,-1 0 0,0 0 0,0 0 0,0 0 0,0 0 0,1 1 0,-1-1 0,0 0 0,0 1 0,0-1 0,0 1 0,0 0 0,-1 0 0,1-1 0,-1 2 0,0-1 0,-1 0 0,0 0 0,0-1 0,0 0 0,1 0 0,-1 1 0,1-1 0,-1 1 0,2 0 0,0 0 0,1-1 0,-1 2 0,1-2 0,-1 1 0,1 0 0,0 0 0,0-1 0,-1 1 0,1-1 0,0 1 0,-1-1 0,1 1 0,-1 0 0,0-1 0,0 1 0,0 0 0,0 0 0,3-3 0,-1-1 0,2-1 0,1 1 0,0 0 0,1 0 0,1 1 0,-1 0 0,0 1 0,-1 0 0,0-1 0,0 1 0,0-1 0,0 1 0,-1-1 0,1 1 0,-1-1 0,0 1 0,1-1 0,0 1 0,0 0 0,-1 0 0,1 0 0,-1 0 0,1 1 0,-1-1 0,1 1 0,-1-1 0,1 0 0,0 0 0,-1 0 0,1 0 0,0 0 0,1 0 0,-1-1 0,1 1 0,-1 0 0,1 0 0,0 0 0,0 0 0,0 0 0,-1 0 0,1-1 0,-1 2 0,1-1 0,-1 0 0,2 0 0,-1 0 0,1 1 0,0-1 0,0 1 0,1-1 0,1 0 0,-1 1 0,0-1 0,0 1 0,-1-1 0,1 0 0,-1 1 0,-1-1 0,0 0 0,0 1 0,-1 0 0,0 0 0,0 0 0,0 0 0,0 0 0,0 0 0,1 0 0,-1 0 0,1 0 0,0 0 0,0 0 0,0 0 0,0 0 0,-1 0 0,1 0 0,0 0 0,0 0 0,0 0 0,-1 0 0,1 0 0,0 0 0,-1 0 0,0 0 0,0 0 0,0 0 0,0 0 0,0 0 0,-1 0 0,0 0 0,1 0 0,-1 0 0,1 0 0,0 0 0,0 0 0,0 0 0,1 0 0,0 0 0,0 0 0,0 0 0,1 0 0,-1 1 0,0 0 0,0 0 0,-1 0 0,0 0 0,0-1 0,0 1 0,-1 0 0,0 0 0,0-1 0,0 1 0,0 0 0,0 0 0,0 0 0,0 0 0,0 0 0,0 0 0,-1 0 0,0 0 0,0 0 0,0 0 0,0 0 0,1 0 0,-1 0 0,0 1 0,0-1 0,0 1 0,0-1 0,0 0 0,0 0 0,-1 0 0,1 0 0,-1 0 0,1 0 0,-1 0 0,0 0 0,0-1 0,0 1 0,0 0 0,0 0 0,1 0 0,-1 0 0,0 0 0,0 0 0,0 0 0,0-1 0,1 2 0,-1-1 0,1 0 0,-1 0 0,1 0 0,-1 0 0,0-1 0,0 2 0,0-2 0,1 2 0,-2-2 0,2 1 0,-2-1 0,1 1 0,0 0 0,0-1 0,0 1 0,0 0 0,0 0 0,0 0 0,0 0 0,0 0 0,0 0 0,0 0 0,0 0 0,0 1 0,-1-1 0,1 0 0,0 0 0,0 0 0,0 0 0,0 1 0,0-1 0,0 1 0,0-1 0,0 1 0,0-1 0,0 0 0,-1 0 0,1 0 0,-1-1 0,0 2 0,1-2 0,-1 1 0,1 0 0,-1 0 0,0-1 0,1 1 0,-1 0 0,0 0 0,0 0 0,0 0 0,0 0 0,0 0 0,0-1 0,1 1 0,-1 0 0,0-3 0,-1 0 0,-1-3 0,-2 1 0,1 0 0,-1-1 0,1 1 0,0 0 0,0 0 0,1 0 0,-1 2 0,0-1 0,1 2 0,0-1 0,1 1 0,0 0 0,0 0 0,0 0 0,0 0 0,0 0 0,0 0 0,1 0 0,-1 0 0,0 0 0,1 0 0,-1 0 0,1 0 0,-1 0 0,1-1 0,0 1 0,-1 0 0,1 0 0,0 0 0,0 0 0,-1-1 0,1 1 0,-1-1 0,0 2 0,1-1 0,-1-1 0,0 1 0,1 0 0,-1 0 0,0-1 0,0 0 0,1 1 0,-1 0 0,0 0 0,0 0 0,1-1 0,-1 2 0,1-2 0,0 1 0,-1 0 0,0 0 0,1 0 0,-1 1 0,0-1 0,0 0 0,1 1 0,-1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3T13:58:14.073"/>
    </inkml:context>
    <inkml:brush xml:id="br0">
      <inkml:brushProperty name="width" value="0.035" units="cm"/>
      <inkml:brushProperty name="height" value="0.035" units="cm"/>
      <inkml:brushProperty name="color" value="#0000CE"/>
    </inkml:brush>
  </inkml:definitions>
  <inkml:trace contextRef="#ctx0" brushRef="#br0">12 138 24575,'8'-4'0,"0"0"0,2-3 0,5-3 0,-8 5 0,5-3 0,-8 6 0,1-1 0,-1 0 0,0 1 0,-1 0 0,0 0 0,0 0 0,0 0 0,0 0 0,0 1 0,0-1 0,0 0 0,0 1 0,0-1 0,1 1 0,-1 0 0,0-1 0,0 1 0,1-1 0,-1 0 0,0 0 0,2 0 0,-1-1 0,2 0 0,-2 0 0,1 1 0,0-1 0,0 1 0,-1 0 0,1 0 0,-1 0 0,0 1 0,0-1 0,1 1 0,0-1 0,0 1 0,1 0 0,1 0 0,0-1 0,2 1 0,1-2 0,0 0 0,1 0 0,-1 0 0,-1 0 0,1 1 0,0 0 0,-1 1 0,0 0 0,-2 0 0,-1 0 0,0 1 0,-1 0 0,0-1 0,0 1 0,0 0 0,-1-1 0,1 1 0,0 0 0,0 0 0,0 0 0,-1 0 0,1 0 0,-1 0 0,0 0 0,0 0 0,1 0 0,0 0 0,0 0 0,0 0 0,0 0 0,0 0 0,0 1 0,-1-1 0,0 1 0,0 0 0,1 1 0,0-1 0,-1 1 0,1 1 0,-1-1 0,1 0 0,-1 0 0,1 0 0,0 0 0,0 1 0,-1-1 0,0 0 0,-1 0 0,1-1 0,-1 1 0,1 0 0,-1 0 0,0 0 0,0-1 0,0 1 0,0 0 0,0 0 0,0-1 0,0 0 0,-1 1 0,0 0 0,1-1 0,-2 0 0,1 0 0,-1 0 0,1 0 0,-2 0 0,1 0 0,0-1 0,-1 0 0,0-1 0,-2-1 0,-2-1 0,-2 0 0,-1-2 0,-1 2 0,0 0 0,1 2 0,-1 0 0,1 1 0,-1 0 0,2 0 0,0 0 0,0 0 0,-1 0 0,0 0 0,-1 0 0,-1 0 0,0 0 0,0 0 0,0 0 0,-1 0 0,0 0 0,0 0 0,0 0 0,1 0 0,0 0 0,2 0 0,0 0 0,1 0 0,0 0 0,-1 1 0,1-1 0,0 1 0,0 0 0,0 0 0,0-1 0,0 1 0,1-1 0,0 1 0,1-1 0,-1 1 0,1 0 0,0-1 0,0 1 0,0 0 0,0 0 0,1-1 0,-1 1 0,1 0 0,0 0 0,0-1 0,0 1 0,0 0 0,-1-1 0,1 1 0,0-1 0,0 1 0,1-1 0,-1 1 0,2-1 0,-1 0 0,0 1 0,0-1 0,1 1 0,-1 0 0,1-1 0,0 0 0,7-1 0,1-1 0,6-1 0,3 0 0,-1 1 0,-1 0 0,-2 0 0,-4 2 0,0-1 0,1 1 0,1 0 0,-1 0 0,1-1 0,0 1 0,0-1 0,0 1 0,1-1 0,-1 1 0,-1 0 0,1 0 0,-2 0 0,0 0 0,-1 0 0,0 0 0,-1 0 0,0 0 0,0 0 0,0 1 0,-1 0 0,0 1 0,0 0 0,-1 0 0,1 0 0,0 0 0,-1 0 0,1 0 0,0 0 0,-2 0 0,1-1 0,-1 1 0,0-1 0,0 1 0,0-1 0,0 0 0,0 1 0,0-1 0,0 1 0,1 0 0,-1 0 0,1 0 0,-1 0 0,0-1 0,0 1 0,0 0 0,-1-1 0,1 1 0,-1-1 0,1 1 0,0-1 0,0 1 0,0 1 0,-1-2 0,2 2 0,-3-2 0,2 1 0,-2-2 0,0 1 0,0 0 0,0-1 0,1 1 0,-1 0 0,0-1 0,0 1 0,0 0 0,0-1 0,0 1 0,0 0 0,1 0 0,-1 0 0,1 0 0,1 1 0,-1-1 0,0 1 0,1-1 0,-1 0 0,0 1 0,1-1 0,0 1 0,-1-1 0,0 0 0,0 0 0,0 0 0,-1 0 0,1 0 0,-1 0 0,1 0 0,-1 0 0,1-1 0,-1 1 0,0 0 0,0 0 0,-1 0 0,1-1 0,0 1 0,0 0 0,-1 0 0,1 0 0,-1-1 0,0 1 0,1 0 0,0 0 0,-1 0 0,1 0 0,0-1 0,0 1 0,0 0 0,-1-1 0,-3-2 0,-1-1 0,-5-2 0,3 1 0,-3 0 0,2 1 0,0 0 0,1 0 0,2 1 0,1 1 0,0-1 0,1 1 0,0 0 0,0 0 0,0-1 0,0 1 0,0 0 0,-1-1 0,0 0 0,0-1 0,0 1 0,0 0 0,0 0 0,1-1 0,-1 1 0,0 0 0,1 0 0,-1 0 0,0-1 0,0 1 0,0 0 0,-1 0 0,1 0 0,-1 0 0,0 0 0,0 0 0,1 0 0,-1 0 0,0 0 0,0 0 0,0 1 0,1-1 0,-1 1 0,0-1 0,0 1 0,0 0 0,0 0 0,-1 0 0,1-1 0,0 1 0,0 0 0,0 0 0,1 0 0,-1 1 0,0 0 0,0 0 0,0-1 0,0 1 0,0 0 0,0-1 0,-1 1 0,0 0 0,0-1 0,-1 1 0,0 0 0,1-1 0,-1 1 0,0 0 0,0 0 0,0 0 0,1 0 0,-1 0 0,0 0 0,1 0 0,0 0 0,0 0 0,0 0 0,0 0 0,0 0 0,0 0 0,-1 0 0,0 1 0,0-1 0,0 1 0,0 0 0,0 0 0,1 0 0,-1 0 0,1 0 0,1 0 0,-1 0 0,1-1 0,1 1 0,-1 0 0,0-1 0,1 1 0,0 0 0,0 0 0,1 0 0,-1-1 0,-1 1 0,1 0 0,0 0 0,0-1 0,-1 1 0,1 0 0,-1 1 0,0-1 0,1 0 0,0 0 0,0 0 0,0 0 0,1 0 0,-1 0 0,0 0 0,1 1 0,-1-1 0,0 0 0,0 0 0,0-1 0,0 1 0,0 0 0,1 0 0,0 0 0,-1-1 0,1 0 0,-2 1 0,1-1 0,0 1 0,0 0 0,-1-1 0,1 1 0,0 0 0,0 0 0,0 0 0,0-1 0,0 1 0,-1 0 0,1-1 0,-2 1 0,2-1 0,0 1 0,1-1 0,-1 1 0,0 0 0,1 0 0,0 0 0,0-1 0,-1 1 0,1-1 0,0 1 0,0 0 0,0-1 0,0 0 0,0 1 0,-1 0 0,0 0 0,1 0 0,-1 0 0,1 0 0,-1 0 0,0 0 0,0 0 0,-1 0 0,1 0 0,-1 1 0,2-1 0,0 0 0,-1 0 0,0 0 0,1 0 0,0-1 0,0 1 0,0 0 0,0 0 0,1-1 0,-1 1 0,1 0 0,0-1 0,-1 1 0,1-1 0,-1 1 0,1-1 0,-1 0 0,1 1 0,0-1 0,0 0 0,0 1 0,0 0 0,-1-1 0,1 0 0,0 1 0,1-1 0,-1 0 0,0 1 0,1-1 0,-1 1 0,1-1 0,-1 1 0,1 0 0,-1-1 0,1 1 0,0-1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3T13:58:14.074"/>
    </inkml:context>
    <inkml:brush xml:id="br0">
      <inkml:brushProperty name="width" value="0.035" units="cm"/>
      <inkml:brushProperty name="height" value="0.035" units="cm"/>
      <inkml:brushProperty name="color" value="#0000CE"/>
    </inkml:brush>
  </inkml:definitions>
  <inkml:trace contextRef="#ctx0" brushRef="#br0">300 0 24575,'7'0'0,"0"0"0,1 0 0,1 0 0,-1 0 0,-1 1 0,-2 0 0,0 0 0,-2 0 0,0 1 0,-1-1 0,0-1 0,0 1 0,0 0 0,-1-1 0,2 1 0,-2-1 0,1 1 0,0 0 0,0 0 0,0 0 0,1 0 0,-1 0 0,0 0 0,2 0 0,-3 0 0,2 1 0,-1-2 0,1 1 0,0 1 0,0-1 0,0 0 0,0 1 0,0-1 0,0 1 0,0-1 0,0 0 0,0 1 0,0-1 0,0 1 0,0-1 0,0 1 0,0 0 0,0 0 0,1 0 0,-1 0 0,0 0 0,-1 1 0,2-1 0,-3-1 0,2 1 0,-1 0 0,-1-1 0,2 1 0,-2-1 0,1 0 0,0 1 0,0-1 0,-1 1 0,0 0 0,1-1 0,-1 1 0,1-1 0,-1 1 0,1-1 0,-1 1 0,0-1 0,1 0 0,-1 0 0,0 1 0,0-1 0,1 1 0,-1-1 0,1 1 0,-1-1 0,0 1 0,0-1 0,0 0 0,0 0 0,0 0 0,-1-1 0,1 1 0,0 0 0,-1 0 0,1 0 0,0 0 0,0-1 0,-1 1 0,1 0 0,-1-1 0,-2 0 0,-1-2 0,-3-2 0,0 0 0,-1 0 0,2 0 0,0 1 0,1-1 0,1 2 0,0 1 0,1-1 0,0 1 0,0 0 0,-1-1 0,0 1 0,0-1 0,0 0 0,0 1 0,-1-1 0,1 0 0,-1 0 0,1 1 0,-1-1 0,1 1 0,-1 0 0,0-1 0,0 1 0,-1-1 0,0-1 0,0 1 0,0 0 0,0 0 0,1 1 0,0-1 0,1 0 0,-1 1 0,1-1 0,-1 1 0,1 0 0,0 0 0,0-1 0,0 1 0,0 0 0,0 0 0,0 0 0,0 0 0,1 0 0,-1 0 0,1 0 0,-1 0 0,1 0 0,0 1 0,-1-1 0,1 0 0,-1 0 0,1 0 0,0 1 0,-1-1 0,1 1 0,-1-1 0,2 1 0,-2-1 0,2 1 0,-1 0 0,-1-1 0,0 1 0,1 0 0,-2-1 0,1 1 0,-1 0 0,1 0 0,0 0 0,0 0 0,0 0 0,0 0 0,-1-1 0,1 1 0,0-1 0,-1 1 0,1 0 0,-1 0 0,1 0 0,0 0 0,0 0 0,0 0 0,1 0 0,-1-1 0,0 1 0,0 0 0,0 0 0,0-1 0,0 1 0,0 0 0,0-1 0,0 1 0,0 0 0,0-1 0,0 1 0,0 0 0,1 0 0,-1 0 0,0 0 0,0 0 0,0 0 0,0 0 0,0 0 0,0 0 0,1 0 0,-1 0 0,2 0 0,-2 0 0,1 0 0,0 0 0,-1 0 0,1 0 0,-1 0 0,1 0 0,-1 0 0,0 0 0,1 0 0,0 0 0,0 0 0,0 0 0,0 0 0,-1 0 0,1 0 0,0 0 0,-1 0 0,0 0 0,0 0 0,0 0 0,0 0 0,-1 0 0,1 0 0,-1 0 0,0 1 0,0-1 0,0 1 0,-1 0 0,0-1 0,0 1 0,0-1 0,0 0 0,0 0 0,1 1 0,-1-1 0,1 1 0,0-1 0,0 0 0,1 1 0,0-1 0,1 1 0,-1-1 0,1 0 0,0 1 0,0-1 0,-1 1 0,1-1 0,0 1 0,0 0 0,1-1 0,-1 1 0,0-1 0,0 1 0,1 0 0,0 0 0,0-1 0,0 1 0,0-1 0,0 0 0,1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3T13:58:14.075"/>
    </inkml:context>
    <inkml:brush xml:id="br0">
      <inkml:brushProperty name="width" value="0.035" units="cm"/>
      <inkml:brushProperty name="height" value="0.035" units="cm"/>
      <inkml:brushProperty name="color" value="#0000CE"/>
    </inkml:brush>
  </inkml:definitions>
  <inkml:trace contextRef="#ctx0" brushRef="#br0">429 23 24575,'0'2'0,"0"1"0,-1 0 0,0 0 0,-2 1 0,0 1 0,-1-1 0,0 1 0,0-1 0,1 0 0,-1 0 0,2 0 0,-1-1 0,1 1 0,-1 0 0,0-1 0,0 1 0,0 0 0,0-1 0,0 1 0,1-1 0,-1 1 0,0 0 0,0-1 0,0 1 0,0-1 0,0 1 0,1-1 0,-1 0 0,1 0 0,-1 1 0,1-1 0,-1 0 0,1 1 0,0-1 0,0 0 0,0 0 0,0 0 0,0 0 0,1 0 0,-1 1 0,0-1 0,0 0 0,0 0 0,0 0 0,0 0 0,0 0 0,-1 0 0,1 0 0,-1 0 0,0 0 0,0 0 0,0 0 0,0-1 0,0 1 0,0-1 0,0 0 0,-1 0 0,0 0 0,0 1 0,0-1 0,-1 0 0,1 0 0,1 0 0,0 0 0,0 0 0,0 0 0,0 1 0,-1-1 0,1 0 0,0 1 0,0-2 0,0 2 0,0-2 0,0 1 0,1 1 0,-1-1 0,1 0 0,-1 1 0,1-1 0,-1 0 0,1 0 0,0 0 0,-1 0 0,1 1 0,-1-1 0,1 0 0,-1 1 0,0-1 0,0 0 0,0 1 0,-1-1 0,1 0 0,0 0 0,-1 0 0,1 0 0,-1 0 0,1 0 0,-1 0 0,0 0 0,0 0 0,-1 0 0,1 1 0,-1-1 0,1 0 0,-1 0 0,1 0 0,1 0 0,-1 1 0,1-1 0,-1 0 0,0 0 0,1 0 0,0 0 0,0 0 0,0-1 0,0 1 0,0 0 0,0 0 0,1-1 0,-1 1 0,1-1 0,0 0 0,-1 1 0,0-1 0,1 0 0,-1 0 0,0 0 0,-1 1 0,2-1 0,-1 0 0,1 0 0,-1 0 0,0 0 0,0 0 0,1 0 0,0 0 0,-1 0 0,1-1 0,0 1 0,-1 0 0,1-1 0,0 1 0,0 0 0,0 0 0,0 0 0,0-1 0,0 1 0,1-1 0,-1 0 0,1 1 0,0 0 0,-1-1 0,2 0 0,-1 0 0,0 1 0,1-1 0,1 0 0,1 1 0,3-1 0,-1 0 0,0 0 0,1 0 0,0-1 0,0 0 0,-1 0 0,1-1 0,-1 1 0,-1 1 0,1-1 0,-1 1 0,0 0 0,0 0 0,0 0 0,-1 0 0,1 0 0,-2 0 0,1 0 0,0 0 0,-1 0 0,1 0 0,0 0 0,0 0 0,1 0 0,-1 0 0,1 0 0,-1 0 0,1 0 0,1 0 0,0 0 0,0 0 0,0 0 0,0 0 0,1 0 0,-1 0 0,1 0 0,-1 0 0,1 0 0,-1 0 0,1 0 0,-1 0 0,0 0 0,0 0 0,0 0 0,-1 0 0,0-1 0,0 1 0,1-1 0,-1 1 0,1-1 0,-1 1 0,0 0 0,-1 0 0,0 0 0,-1-1 0,-1 1 0,0-2 0,-1 1 0,-2 0 0,-4 0 0,-2 1 0,-1-1 0,-1 1 0,2 0 0,1 0 0,3 0 0,1-1 0,1-2 0,2 1 0,0-1 0,1 1 0,-1-1 0,1 0 0,0 0 0,2 0 0,2 0 0,3 2 0,3 0 0,1 1 0,1-1 0,-3-1 0,0-2 0,-2 0 0,-1 0 0,-1 1 0,-1 2 0,-2 0 0,-3 2 0,-2 3 0,-2 0 0,-4 2 0,0 0 0,2-3 0,3-1 0,4-5 0,2-3 0,5-1 0,3-2 0,4 0 0,1-1 0,0 0 0,-2 1 0,-3 1 0,-3 3 0,-2 1 0,-2 3 0,-3 1 0,-1 2 0,-1 0 0,0 0 0,2 0 0,1-2 0,4-2 0,3-2 0,3-3 0,1-1 0,-1 0 0,-2 1 0,-1 0 0,-5 4 0,-1 0 0,-2 3 0,-3 1 0,2-1 0,-1 1 0,-1 1 0,0 1 0,-2 1 0,0 1 0,1-1 0,0-1 0,1-1 0,-1 0 0,0 0 0,-1-2 0,0 1 0,0 0 0,0-1 0,0 0 0,2 0 0,0 0 0,2 0 0,0 0 0,0-1 0,1-1 0,2-1 0,2 0 0,2 0 0,3 0 0,1 1 0,0-1 0,-1 1 0,-1 0 0,-2 1 0,-1-1 0,-1 1 0,-1-1 0,0-1 0,-2 0 0,1-1 0,0 1 0,0 1 0,0 0 0,1 0 0,-1-1 0,0 2 0,1-1 0,0 1 0,-1-1 0,0 1 0,-1-1 0,-1 1 0,-1 2 0,-2 3 0,-1 1 0,0 0 0,1 1 0,1-1 0,0-1 0,-1-2 0,1-2 0,1-3 0,1-4 0,0-3 0,1 0 0,1 0 0,0 4 0,1 1 0,-1 2 0,-1 1 0,-2 2 0,-1 3 0,0 2 0,-1 1 0,1 3 0,-1 0 0,1 0 0,-1-1 0,2-4 0,0-3 0,1-4 0,2-2 0,1-2 0,2 0 0,1 1 0,-1 1 0,-1 2 0,-2 3 0,-2 1 0,-3 3 0,0 1 0,-1 1 0,2-1 0,1-3 0,0-1 0,3-4 0,1-1 0,1-3 0,2 0 0,-1 0 0,0 0 0,0 0 0,-2 2 0,1-1 0,-2 1 0,1 1 0,-1 0 0,1 1 0,-1 0 0,0 1 0,0-1 0,1 1 0,-1 0 0,0 0 0,-1 0 0,0 1 0,0-1 0,-1 3 0,0 3 0,-2 4 0,-3 3 0,-2 1 0,-1-1 0,2-3 0,1-3 0,1-3 0,3 0 0,-1-3 0,1-2 0,1-2 0,0-2 0,1-1 0,1 0 0,1 1 0,1 0 0,0 0 0,0 2 0,-2 0 0,-1 3 0,-1 0 0,-1 2 0,0 2 0,-1 2 0,0 2 0,0 3 0,0-1 0,0 1 0,1-2 0,1-2 0,0-3 0,1-1 0,2-4 0,1-3 0,3-2 0,1-2 0,-2 1 0,0 1 0,-2 3 0,0 1 0,-2 1 0,-1 1 0,0 1 0,0 1 0,-1 0 0,1 0 0,0 0 0,-1 1 0,1 2 0,-1 3 0,0 2 0,-1 1 0,-1 0 0,0-1 0,-1-2 0,1 0 0,0-1 0,-1 0 0,2-2 0,0-2 0,0-2 0,1-3 0,2-4 0,1-1 0,0-1 0,1 1 0,-2 3 0,-1 2 0,0 2 0,-1 2 0,1 2 0,-2 3 0,-2 2 0,-1 3 0,-3-1 0,1 1 0,0 0 0,-1 1 0,0-2 0,1-1 0,3-1 0,0-2 0,1-1 0,1-1 0,1 0 0,-1-1 0,3-5 0,2-2 0,3-3 0,0 1 0,1 1 0,0 1 0,-2 0 0,1 1 0,-2 0 0,-1 0 0,0 1 0,0-1 0,-2 1 0,1-1 0,-2 3 0,1-1 0,0 0 0,0 0 0,1-1 0,0 0 0,0 0 0,1 0 0,0 0 0,-2 1 0,1 0 0,-2 1 0,0-2 0,0 2 0,-1-2 0,0 1 0,0 0 0,-1-1 0,0 0 0,-2-1 0,-1-1 0,0 0 0,0-1 0,0 0 0,1 0 0,0 0 0,0 0 0,0 0 0,1-1 0,-1 1 0,0 1 0,1 1 0,0 0 0,1 1 0,1 0 0,-1 2 0,1 0 0,0 0 0,0 0 0,1 1 0,0 0 0,2 2 0,2 1 0,1 2 0,-1 2 0,1 1 0,-2-2 0,0 0 0,0-1 0,-2-2 0,0 1 0,0-1 0,0 0 0,0 1 0,0-2 0,0 0 0,-1 0 0,1-1 0,-2 0 0,1 0 0,0 0 0,-1 0 0,0 0 0,0-1 0,1 1 0,-1 0 0,0 1 0,1 0 0,-1 0 0,0 1 0,1-1 0,0 1 0,1 1 0,-1-1 0,1 1 0,0-1 0,0-1 0,0 1 0,-1-2 0,-1 1 0,-2-4 0,-2-1 0,-2-4 0,-2-1 0,1-2 0,0 1 0,1 2 0,2 2 0,1 1 0,0 1 0,1 1 0,0 1 0,0 0 0,1 1 0,0 0 0,-1 0 0,1 0 0,-1 0 0,0 1 0,-1 3 0,0 1 0,0 2 0,0 1 0,1 0 0,1 0 0,0 0 0,-1-2 0,0 0 0,-1-2 0,1-2 0,1-2 0,0-6 0,1-3 0,0-4 0,1 1 0,0 2 0,2 2 0,1 3 0,-1 2 0,-2 2 0,-1 0 0,-2 3 0,0 0 0,0 0 0,-1 2 0,1 0 0,0 3 0,0 1 0,-1 0 0,0 0 0,0-1 0,0-2 0,1-4 0,1-4 0,2-4 0,3-3 0,1 0 0,2 1 0,-1 2 0,-2 3 0,-2 1 0,-1-1 0,0 0 0,-1 0 0,1-1 0,-1 1 0,0 0 0,1 1 0,-1 0 0,1 0 0,0-1 0,0 2 0,-1-1 0,0 2 0,0-1 0,0 0 0,0 0 0,0 0 0,0 1 0,0 0 0,0 0 0,0-1 0,0 0 0,0-1 0,0 2 0,0-1 0,0 0 0,0 0 0,0 0 0,0 0 0,0 0 0,0 1 0,0-1 0,0 0 0,0 0 0,0 1 0,0 0 0,0 1 0,0 3 0,1 2 0,3 5 0,1 3 0,1 1 0,-2-1 0,-1-3 0,-1-2 0,-1-1 0,0 0 0,0 0 0,1-1 0,-1 0 0,0-1 0,0 0 0,1 0 0,-1 0 0,1 0 0,0 0 0,-1-1 0,1-1 0,-1 1 0,0-1 0,0 0 0,0 0 0,-1-1 0,1 0 0,-1 0 0,0-1 0,0 0 0,-1-1 0,-2-4 0,0-5 0,-1-3 0,0-2 0,1 3 0,2 3 0,0 4 0,1 4 0,0 4 0,0 1 0,0 3 0,0-1 0,0 0 0,-1-1 0,-1 0 0,1-1 0,-1 0 0,0-1 0,1 1 0,-1-1 0,1-1 0,0-3 0,0-4 0,2-6 0,0-3 0,0-1 0,1 4 0,-1 5 0,-2 2 0,-3 3 0,-2 4 0,-2 2 0,-4 5 0,-1 3 0,-2 2 0,-2 1 0,0 0 0,1 0 0,3-1 0,1-2 0,3-3 0,4-3 0,1-3 0,3 0 0,0-2 0,1-1 0,3-2 0,2-3 0,3-3 0,3-2 0,-1 1 0,-1 1 0,-2 2 0,-2 1 0,-2 2 0,-2 1 0,-1 0 0,-2 1 0,-1 3 0,-2 3 0,-3 2 0,1-1 0,0 0 0,4-6 0,2-3 0,4-4 0,4-4 0,2 0 0,3 1 0,0 3 0,1 3 0,-1 2 0,0 2 0,-2 4 0,-2 1 0,-1 1 0,-3-1 0,0-1 0,-1-1 0,0-1 0,0 0 0,0-1 0,1 0 0,-2-1 0,1-1 0,-2 0 0,1-1 0,0 0 0,-1 1 0,1-1 0,-1 1 0,1 0 0,1 0 0,1 0 0,0 1 0,0-1 0,1 1 0,0 0 0,-1 0 0,1 0 0,-2 0 0,1-1 0,-2 0 0,0 0 0,0 0 0,0 0 0,-1 0 0,1 0 0,-1-1 0,0 0 0,1 1 0,-1 0 0,0 0 0,0 0 0,0 0 0,0 0 0,0 1 0,0 0 0,0-1 0,0 1 0,-1-2 0,0 1 0,0 0 0,0 1 0,0-1 0,0 0 0,0 0 0,0 0 0,0-1 0,0 1 0,0-1 0,-1 1 0,0-1 0,0 0 0,0 0 0,0 1 0,-1 0 0,1-1 0,0 1 0,0-1 0,0 0 0,0 0 0,1 0 0,0 0 0,-1 1 0,1-1 0,-1 1 0,0-1 0,0 1 0,0-1 0,0 0 0,0 1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12:26:28.639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28 56 24575,'-5'0'0,"0"0"0,-1 0 0,1 0 0,2 0 0,0 2 0,2-1 0,1 0 0,0 1 0,0 0 0,0-1 0,0 0 0,0 0 0,1-1 0,0 0 0,2 0 0,1 0 0,2-1 0,2-1 0,3-1 0,-2 0 0,2-2 0,-2 1 0,-2 1 0,0-1 0,-1 0 0,-1 2 0,-2 0 0,1 0 0,-2 1 0,2 1 0,-2 0 0,1 0 0,-1 0 0,0 0 0,1 0 0,-1 0 0,-1 0 0,0 0 0,2 0 0,-3 0 0,1 0 0,-1 1 0,0 1 0,0 0 0,-3 0 0,-1 1 0,-4-1 0,-2 1 0,0-1 0,0 0 0,3-2 0,1 2 0,2-2 0,0 1 0,2 0 0,1 0 0,-1 0 0,1 1 0,-1-1 0,1 0 0,-2 0 0,0-1 0,-1 0 0,1 0 0,-2 0 0,0 0 0,2 0 0,-1 0 0,1 0 0,1 0 0,2 0 0,1-1 0,2 0 0,0-2 0,0 2 0,3-1 0,0-1 0,0 2 0,2 0 0,0 0 0,-1 1 0,0-1 0,-1-1 0,-1 1 0,-1 0 0,1 0 0,-1 0 0,-1-1 0,1 1 0,-1 0 0,2 0 0,-2 0 0,1 1 0,-2-2 0,-2 2 0,-4 0 0,-2 0 0,-5 0 0,4 2 0,-3-1 0,3 0 0,0 3 0,1-3 0,1 1 0,1-1 0,2 1 0,1-1 0,1 0 0,1-1 0,3 0 0,1-1 0,4-2 0,-2 2 0,0-1 0,0 1 0,-1-1 0,0 1 0,-1 0 0,1 0 0,0 0 0,1-1 0,1 1 0,2-1 0,0 1 0,2-1 0,0 0 0,1 1 0,-3 0 0,1-1 0,-3 2 0,-1 0 0,-1 0 0,-1 0 0,-1 0 0,1 0 0,0 0 0,-3 0 0,2 0 0,-3 0 0,0 0 0,-3 0 0,-4 0 0,-3 0 0,-1 0 0,-2 0 0,2 0 0,0 0 0,0 0 0,0 0 0,2 0 0,2 0 0,-1 0 0,4 0 0,-2 0 0,3 0 0,-1 0 0,1 0 0,1 0 0,4 0 0,2 0 0,6 0 0,-2 0 0,0 0 0,1 0 0,-1 0 0,-2 0 0,0 0 0,-1 0 0,-1 0 0,-1 0 0,1 0 0,1 0 0,0 0 0,0 0 0,0 0 0,1 0 0,-3 0 0,2 0 0,-1 0 0,0 0 0,-1 0 0,0 0 0,0 0 0,0 0 0,-1 0 0,1 0 0,0 2 0,-1-2 0,1 1 0,-1 0 0,2 0 0,-2 0 0,1 1 0,-1-1 0,1-1 0,-1 1 0,1 0 0,-2 0 0,2 1 0,-3-2 0,1 1 0,1 0 0,-1 0 0,-1 0 0,0-1 0,0 2 0,1-2 0,-1 1 0,0-1 0,0 1 0,0-1 0,1 1 0,-1-1 0,0 1 0,0-1 0,0 2 0,0-2 0,1 0 0,-1 1 0,0-1 0,0 1 0,0 0 0,0-1 0,1 1 0,-2-1 0,1 0 0,0 2 0,0-2 0,0 1 0,0-1 0,-1 0 0,2 1 0,-1-1 0,0 1 0,-1-1 0,2 1 0,-1 1 0,1-2 0,-1 1 0,0-1 0,0 1 0,0-1 0,1 1 0,-1-1 0,0 0 0,0 1 0,0-1 0,0 2 0,1-2 0,-1 1 0,0-1 0,0 0 0,0 0 0,0 1 0,-1-1 0,2 0 0,-1 0 0,-1 1 0,1-1 0,-1-1 0,1 0 0,-1-3 0,0 2 0,-1 1 0,-1-2 0,-1 1 0,-1 1 0,0-2 0,1 1 0,-1-1 0,0 2 0,2-1 0,0 1 0,1 1 0,-1-2 0,1 2 0,0-1 0,-1 1 0,1-1 0,-2 0 0,1 1 0,0-1 0,0 1 0,0-2 0,1 2 0,-1-1 0,0 1 0,1 0 0,0 0 0,0 0 0,0 0 0,-1 0 0,1 0 0,0 0 0,0 0 0,-1 0 0,0 0 0,1 0 0,0 0 0,0 0 0,0 0 0,0 0 0,-1 0 0,1 0 0,1 0 0,-2 0 0,1 0 0,-2 0 0,1 0 0,-2 0 0,0 0 0,-1 0 0,0 0 0,1 0 0,-1 0 0,2 0 0,0 0 0,1 0 0,-1 0 0,1 0 0,1 0 0,-3 0 0,2 0 0,-1 0 0,-2 0 0,-1 0 0,0 0 0,0 0 0,-1 0 0,-1 0 0,1 0 0,0 0 0,1 0 0,-1 0 0,1 0 0,0 0 0,0 0 0,2 0 0,-1 0 0,0 0 0,1 0 0,0 0 0,1 0 0,-1 0 0,1 0 0,0 0 0,1 0 0,0 0 0,-1 0 0,1 0 0,0 0 0,-1 0 0,2 0 0,-1 1 0,-1-1 0,1 0 0,0 2 0,-1-2 0,0 1 0,0 0 0,1 0 0,-1 0 0,-1 1 0,1 0 0,0-2 0,0 2 0,0 0 0,0-1 0,0 0 0,0 1 0,1-2 0,-2 2 0,1-1 0,-2 0 0,2 0 0,0 0 0,2 1 0,0-2 0,-2 1 0,1 0 0,0-1 0,-1 0 0,3 0 0,-1 0 0,1 0 0,-1-1 0,1 0 0,-1 1 0,-2 0 0,0 1 0,-1 0 0,0 1 0,-2 0 0,0 0 0,0 0 0,-1 0 0,0 0 0,0 0 0,2 0 0,-1-1 0,4-1 0,-1 0 0,1 0 0,2-1 0,0-1 0,2 1 0,-1-1 0,1 1 0,0-1 0,1 0 0,0 1 0,1 0 0,-1-2 0,1 2 0,-1 0 0,2 1 0,-1-1 0,0 1 0,0 0 0,-1 0 0,1-2 0,-1 2 0,1-1 0,-2 1 0,1 0 0,-1-1 0,-1 1 0,0 0 0,2 0 0,-2-1 0,0 1 0,0-1 0,0 1 0,0-2 0,1 2 0,-1-1 0,0 0 0,1 0 0,-2 0 0,1-1 0,1 2 0,-1-1 0,0 0 0,0 0 0,0 0 0,0 1 0,2-2 0,-2 2 0,1-2 0,1 2 0,-2-1 0,1 1 0,-1 0 0,1-1 0,0-1 0,-1 2 0,0-1 0,0-1 0,1 1 0,0-2 0,-1 1 0,1-1 0,0 1 0,-1 1 0,0 0 0,0-1 0,-1 2 0,1-1 0,1 1 0,-2 0 0,1 0 0,0 0 0,0 0 0,-1 0 0,-1 1 0,-3 2 0,0-2 0,-1 1 0,1 0 0,0 0 0,0-1 0,0 2 0,-1-2 0,0-1 0,2 1 0,-1 0 0,2-1 0,-1 0 0,1 1 0,1-1 0,0 0 0,0 0 0,-1 0 0,1 2 0,0-2 0,0 1 0,0 0 0,1-1 0,-1 1 0,1 0 0,0 1 0,0-2 0,-2 1 0,4-1 0,-1 0 0,2 1 0,1-1 0,2-1 0,-1 0 0,1-1 0,0 1 0,0 0 0,-1 1 0,-1-1 0,1 1 0,-1-1 0,-2-1 0,0 2 0,1-1 0,-2 0 0,0 1 0,0-1 0,2 0 0,-1-1 0,-1 2 0,0-1 0,0 1 0,2-1 0,-2 1 0,0-1 0,0 1 0,0 0 0,1-1 0,-1 1 0,0-2 0,1 2 0,-1-1 0,1 1 0,-1 0 0,1-1 0,-1 1 0,1-1 0,-1 1 0,1-1 0,-1 1 0,2 0 0,-2-2 0,0 2 0,1-1 0,-2 1 0,1 0 0,1 0 0,-1 0 0,0 0 0,0 0 0,1 0 0,1 0 0,-1 0 0,1 0 0,0 0 0,1 0 0,-2 0 0,1 0 0,1 0 0,-1 0 0,1 0 0,-2-1 0,2 1 0,-1 0 0,0-1 0,-1 1 0,2 0 0,-2-1 0,1 1 0,0 0 0,0 0 0,0 0 0,-1-2 0,0 2 0,2-1 0,-3 1 0,1 0 0,1-1 0,-1 1 0,0 0 0,1 0 0,-2 0 0,1 0 0,1 0 0,-2 0 0,1 0 0,0-1 0,1 1 0,-1-1 0,-1 1 0,2 0 0,-1 0 0,0 0 0,1 0 0,-1 0 0,0 0 0,1 0 0,-2 0 0,1 0 0,1 0 0,-2 0 0,1 0 0,1 0 0,-1 0 0,-1 0 0,1 0 0,1 0 0,-1 0 0,-1-2 0,2 2 0,-2 0 0,1 0 0,0 0 0,1-1 0,-1 1 0,0 0 0,1-1 0,-1 1 0,-1 0 0,2 0 0,-1 0 0,0 0 0,1 0 0,-1 0 0,0 0 0,1 0 0,-1 0 0,0 0 0,1 0 0,-1 0 0,1 0 0,-1 0 0,0 0 0,1 0 0,-1 0 0,0 0 0,-1 0 0,2 0 0,-1 0 0,-1 0 0,0 1 0,2-1 0,-2 0 0,0 1 0,1-1 0,0 2 0,-1-1 0,0 0 0,1-1 0,0 1 0,-1 0 0,0-1 0,0 2 0,0-1 0,0-1 0,1 1 0,-2-1 0,0 1 0,0 0 0,-2-1 0,2 2 0,-1-2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12:26:28.640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8 34 24575,'5'-2'0,"0"0"0,-2 0 0,2 0 0,-2 1 0,3 0 0,0 1 0,0-1 0,-3 0 0,1-1 0,-3 2 0,1 0 0,1 0 0,-2-1 0,1 1 0,1-1 0,-1 0 0,2 0 0,-1-2 0,-1 2 0,2 0 0,-1-2 0,1 2 0,-2 0 0,1 0 0,-3 0 0,0 1 0,0-2 0,0 1 0,0 0 0,-3 1 0,0 0 0,-2 0 0,0 0 0,1 0 0,-1 1 0,-1 0 0,0 2 0,0 0 0,2 1 0,-1 0 0,3-3 0,-2 1 0,2-2 0,1 1 0,-2 2 0,1-3 0,0 1 0,0-1 0,1 1 0,-1 0 0,1-1 0,0 2 0,-1-2 0,1 0 0,0 1 0,1-1 0,-1 0 0,0 1 0,0-1 0,-1 0 0,2 1 0,-1-1 0,0 1 0,0 1 0,0-1 0,0 0 0,1-1 0,-2 1 0,1-1 0,1 1 0,-1-1 0,5-1 0,-2-1 0,5-2 0,0-1 0,-2 3 0,2-2 0,-3 2 0,3 1 0,-2 0 0,0-1 0,-1 2 0,1-1 0,-2 1 0,0-1 0,-2 1 0,2 0 0,-1 0 0,0 0 0,-1-1 0,2 1 0,-1 0 0,-1 0 0,0-1 0,2 1 0,-2-2 0,1 2 0,0-1 0,0 1 0,0-1 0,-1 1 0,2-1 0,-2 1 0,1-1 0,-1 1 0,2 0 0,-2 0 0,0 0 0,1 0 0,-2-2 0,2 2 0,-2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12:26:28.641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0 35 24575,'6'0'0,"-1"0"0,0-1 0,2-1 0,0 1 0,1-1 0,-1 1 0,-3-2 0,0 2 0,-1 0 0,2 0 0,-3-1 0,2 1 0,-2 1 0,1-1 0,-1 0 0,0 0 0,2-1 0,-2 1 0,0 1 0,2-2 0,-2 2 0,3-1 0,-4-1 0,4 1 0,-4 1 0,3 0 0,-3-1 0,2 1 0,-2 0 0,3-1 0,-2 1 0,1-1 0,-1 1 0,0 0 0,1 0 0,-2 0 0,0-2 0,1 2 0,1 0 0,-1 0 0,0 0 0,1 0 0,-2-1 0,1 1 0,-1-1 0,1 1 0,-1 0 0,0 0 0,0 0 0,0 0 0,0 0 0,2 0 0,-2 0 0,1 0 0,2 0 0,-2 0 0,2 0 0,-1 0 0,1 0 0,-2 0 0,2 0 0,-2 0 0,2 0 0,-1 0 0,-1 0 0,2 0 0,-1 0 0,1 0 0,-1 0 0,1 0 0,-1 0 0,0 0 0,0 0 0,1 0 0,-1 0 0,1 0 0,-1 0 0,2 0 0,0 0 0,-2 0 0,2 0 0,0 0 0,-2 0 0,1 0 0,0 0 0,1 0 0,-1 0 0,0 1 0,0-1 0,-1 1 0,1 1 0,-1-1 0,1 1 0,-2-1 0,2 2 0,-1-1 0,1-1 0,-1 2 0,0-2 0,0 1 0,0 0 0,-1 0 0,0-1 0,2 2 0,-2-2 0,0 0 0,0 1 0,0 0 0,-1 0 0,2 0 0,-1 0 0,0 0 0,-1-1 0,2 0 0,-2 2 0,0-2 0,0 0 0,2 2 0,-2-2 0,1 0 0,-1 1 0,0 0 0,1-1 0,-1 1 0,0-1 0,0 1 0,-1 0 0,0-1 0,1 0 0,-1 1 0,0 0 0,0-1 0,0 0 0,0 1 0,0-2 0,0 1 0,0-1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12:26:28.642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280 54 24575,'-4'-1'0,"-5"0"0,-2 1 0,-2 2 0,0 2 0,1 0 0,3 2 0,3-3 0,2-1 0,6-3 0,2-1 0,3-2 0,3-1 0,0 0 0,1-1 0,2 2 0,-2-2 0,0 0 0,-2 1 0,-2 1 0,-1 2 0,-1 1 0,-1-1 0,-3 2 0,-5 3 0,-2 0 0,-3 3 0,0-1 0,-1 0 0,1 0 0,1-2 0,1 1 0,-1 0 0,4-2 0,-1 2 0,-1-2 0,2 0 0,-2 2 0,1-2 0,0 0 0,3 0 0,-2-1 0,3 2 0,0-2 0,0 0 0,0 0 0,0 0 0,-1 1 0,2-2 0,-1 1 0,0 0 0,0 0 0,-1 0 0,0 1 0,0-1 0,-2-1 0,2 1 0,0 1 0,-1 0 0,1-1 0,0 0 0,1 0 0,-2 0 0,2 1 0,0-1 0,0 0 0,1 0 0,-1 0 0,-1 2 0,2-3 0,-1 2 0,1-2 0,-1 1 0,0 1 0,0-1 0,-2 0 0,2 0 0,-1 2 0,-2-2 0,2 1 0,-2 1 0,0-1 0,0 0 0,1 1 0,-1-1 0,1 1 0,-1 0 0,2 0 0,-2-1 0,3-1 0,0 0 0,0 1 0,1-1 0,-1 0 0,-1-1 0,1 1 0,0-1 0,0 1 0,0 1 0,0-1 0,-1-1 0,1 1 0,0 0 0,0-1 0,0 0 0,-1-1 0,4-1 0,1-2 0,3-1 0,5-1 0,0 0 0,2 0 0,0 0 0,-5 1 0,-1 2 0,-1 0 0,-1 1 0,-3 1 0,1 0 0,-3 1 0,0-2 0,-2 1 0,-1 2 0,-1 1 0,-1 0 0,-5 3 0,0-2 0,-3 2 0,2 0 0,1-1 0,3 0 0,1-1 0,1 0 0,0 1 0,1 0 0,0-1 0,1 0 0,3-2 0,2-4 0,5-3 0,2-1 0,1 0 0,0 0 0,1 0 0,-4 1 0,-1 2 0,-4 3 0,-3 1 0,-3 2 0,0 2 0,-3 2 0,0-1 0,0-1 0,-2 1 0,4-1 0,-1 1 0,0-2 0,1 1 0,0-2 0,0 2 0,1-2 0,-1 1 0,1-1 0,0 2 0,-1-1 0,2 0 0,-1-1 0,2 0 0,-1 1 0,1-2 0,1 0 0,0 0 0,1 1 0,0-2 0,-1 1 0,1-1 0,-1 0 0,-2 0 0,1-1 0,0 1 0,-2-2 0,2 2 0,-1 0 0,1 0 0,0 0 0,1 0 0,-2 0 0,2 0 0,0 0 0,0 0 0,1 0 0,-1 2 0,-1-2 0,1 1 0,0-1 0,1-1 0,2-2 0,3 0 0,1-1 0,2-1 0,1 0 0,0 2 0,-3-2 0,-1 1 0,0 1 0,0 0 0,0 2 0,-1 0 0,0 0 0,0 0 0,0-1 0,-1 1 0,1 0 0,-2 0 0,1 0 0,-1-1 0,0 0 0,2 1 0,-1-2 0,1 2 0,1-1 0,0-1 0,4 1 0,0-2 0,2 1 0,2-1 0,1-1 0,-1 2 0,1-1 0,0 1 0,-4-1 0,1 2 0,-3-1 0,-1 1 0,0 1 0,-1-2 0,-1 2 0,-1 0 0,1 0 0,0-1 0,-1 1 0,0 0 0,1 0 0,-2 0 0,2-1 0,1 2 0,-2-1 0,2 0 0,1 0 0,0 0 0,2-1 0,-2 0 0,1 1 0,-1 0 0,0-1 0,0 0 0,0 1 0,-1 0 0,0-1 0,0 2 0,-1-1 0,0 1 0,0-1 0,-1 1 0,2 0 0,-1 0 0,1 0 0,0 0 0,-2-1 0,2 1 0,-1-1 0,1 1 0,-1 0 0,-1 0 0,1 0 0,0 0 0,-1 0 0,1 0 0,0-2 0,-1 2 0,1 0 0,0 0 0,-2-1 0,1 1 0,1 0 0,-2-1 0,1 1 0,-1-1 0,1 1 0,0 0 0,1 0 0,0 0 0,-1 0 0,1 0 0,0 0 0,-1 0 0,1 0 0,0 0 0,-2 0 0,2 0 0,-1 0 0,-1 0 0,1 0 0,0 0 0,0 0 0,1 0 0,-1 0 0,0 0 0,0 0 0,1 0 0,0 1 0,-2 0 0,2-1 0,-1 1 0,0-1 0,0 2 0,0-1 0,0 0 0,-1-1 0,1 1 0,0 0 0,-1 1 0,-1-1 0,2 0 0,-2 0 0,1 0 0,0 1 0,-1-1 0,1 0 0,0 1 0,0 0 0,-1-1 0,0 0 0,1 0 0,-2 0 0,1-1 0,-1 2 0,1-1 0,-1-1 0,1 1 0,-1-1 0,2 1 0,-2 0 0,0 1 0,1-1 0,1-1 0,-1 1 0,0 0 0,1 0 0,-1 1 0,0-1 0,1 1 0,-1-1 0,0 1 0,1-1 0,-1 0 0,0 1 0,1 0 0,-1-1 0,2 1 0,-3-1 0,2 1 0,-1-1 0,-1-1 0,1 1 0,-1 0 0,-1-1 0,-3-2 0,-3-3 0,-6-2 0,-3-3 0,-2 1 0,0-2 0,0 1 0,5 3 0,0 0 0,1 2 0,1 0 0,-2 2 0,0 0 0,0 0 0,1 0 0,0 2 0,2 1 0,-1-1 0,3 1 0,-2 0 0,1 0 0,-3 0 0,1 0 0,-1 0 0,-1 0 0,-1 0 0,1 0 0,-1 1 0,1-1 0,0 1 0,4 0 0,1-1 0,1 2 0,1-2 0,1 1 0,0 0 0,2-1 0,-2 1 0,4 0 0,4-1 0,2 0 0,3 0 0,4 0 0,1 0 0,0 0 0,0 0 0,-2 0 0,-3 0 0,1 0 0,-2 0 0,0 0 0,2 2 0,-1 0 0,-1-1 0,2 2 0,-1-1 0,0-1 0,1 2 0,-1-1 0,3 0 0,-2 1 0,2 0 0,0 1 0,-3 1 0,-1-2 0,1 1 0,-5 0 0,2-2 0,-1 0 0,0 1 0,-2-1 0,2 1 0,-1-2 0,1 1 0,-1 1 0,0-2 0,0 1 0,-1-1 0,2 2 0,-3-2 0,2 0 0,-2 0 0,1-1 0,-1 0 0,0 2 0,0-2 0,0 0 0,0 1 0,-1-1 0,2 0 0,-2 1 0,2 0 0,0 0 0,0 1 0,1 0 0,-1 0 0,1 2 0,1-2 0,-2 1 0,-1-2 0,2 1 0,-3 0 0,0-2 0,0 1 0,1 0 0,-1 0 0,0-1 0,0 1 0,0-1 0,0 2 0,1-2 0,-1 1 0,0-1 0,1 1 0,0 0 0,-1 0 0,0 1 0,1-1 0,-2 0 0,1 0 0,-1 0 0,2-1 0,-2 2 0,-3-2 0,0-3 0,-6 0 0,-2-3 0,-2-2 0,0 2 0,2 2 0,3 0 0,0 2 0,0-2 0,1 2 0,-2-1 0,1 0 0,1-1 0,1 2 0,1-2 0,0 2 0,1-1 0,1 2 0,2 1 0,-2-1 0,2 0 0,0 1 0,0-2 0,0 2 0,-1-1 0,1 1 0,0 0 0,-1 0 0,1 0 0,-2-1 0,0 0 0,-2 1 0,0-1 0,-1 1 0,1-2 0,-1 2 0,0 0 0,0-1 0,-1 1 0,1 0 0,-1 0 0,-1 0 0,-2 0 0,0 0 0,-3 0 0,-1 0 0,-3 0 0,1 0 0,0 0 0,-1 0 0,2 0 0,0 0 0,2 0 0,2 0 0,2 0 0,1 0 0,1 0 0,1 0 0,0 1 0,0-1 0,1 2 0,1-1 0,-2 0 0,2 0 0,0 0 0,0-1 0,2 0 0,0 0 0,10 0 0,1 0 0,7 0 0,-2 0 0,-1 0 0,1-1 0,-3 1 0,2-1 0,-4 1 0,1 0 0,-1 0 0,-1 0 0,0 0 0,-1 1 0,2 0 0,-2-1 0,2 2 0,0-1 0,2 0 0,-2 0 0,0 0 0,-1 1 0,-1-1 0,0 0 0,0 0 0,-2 0 0,1 1 0,-2-1 0,1 0 0,-2-1 0,2 1 0,0 0 0,0 1 0,-2 0 0,2-1 0,-1 0 0,1 2 0,0-2 0,1 0 0,-2 0 0,1 2 0,-1-1 0,0 1 0,0-1 0,0 0 0,0 1 0,1-1 0,-1 2 0,1-2 0,0 1 0,-1-1 0,1 0 0,0 2 0,0-2 0,-1 1 0,0-1 0,-1 1 0,1-1 0,-1 0 0,2 0 0,-1 0 0,-1 0 0,1 1 0,-1-1 0,1 1 0,-1-1 0,-1-1 0,1 2 0,-2-2 0,1 0 0,1 0 0,-1 0 0,0 1 0,1-1 0,-2 1 0,1-1 0,1 2 0,-1-2 0,-1 1 0,3 1 0,-2-1 0,0 1 0,1-2 0,-1 1 0,0-1 0,0 1 0,0 0 0,-1-1 0,1 0 0,0 1 0,-1-2 0,0 1 0,0-1 0,-1 1 0,1-1 0,0 0 0,1 0 0,-1 1 0,0 0 0,-1-1 0,-2-3 0,-3-2 0,-1-2 0,-1-2 0,1 3 0,0-1 0,2 2 0,-1 1 0,3 0 0,-2 0 0,3 1 0,-2-1 0,2 2 0,0-2 0,0 3 0,1-1 0,-1 0 0,0 1 0,1-1 0,0 1 0,0-2 0,0 2 0,0-1 0,0-1 0,0 1 0,0-2 0,0-1 0,0 2 0,0-2 0,0 0 0,-2 2 0,1-2 0,-1-1 0,0 1 0,-1 0 0,1 0 0,0 1 0,0-1 0,0 1 0,0-1 0,-1 2 0,2-1 0,-1-1 0,-1 2 0,2-2 0,-1 0 0,1 2 0,-2 0 0,2 0 0,0 0 0,0 1 0,0-1 0,0 1 0,-1 1 0,1 0 0,0-1 0,1 1 0,-1-1 0,0 1 0,0-1 0,-1 2 0,1-1 0,0 1 0,0-1 0,0 1 0,1 0 0,-2 0 0,1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12:26:28.643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115 44 24575,'-7'3'0,"-3"0"0,0 3 0,0 1 0,3-1 0,4-2 0,1-2 0,4-2 0,3-1 0,3-2 0,1-1 0,3-1 0,0-1 0,-1 0 0,0-1 0,-2 1 0,-3 2 0,-2 1 0,-2 2 0,0 1 0,-2 1 0,-3 2 0,-3 1 0,-2 2 0,-2-1 0,1 1 0,2-3 0,0 2 0,2-1 0,2-2 0,0 1 0,1-2 0,1-2 0,1-3 0,2-2 0,2-1 0,0-2 0,2 2 0,-1-1 0,0 1 0,-3 1 0,0 1 0,-2 0 0,3 3 0,-3-1 0,1 2 0,-1 1 0,1 1 0,-1 2 0,0 0 0,0 1 0,0-1 0,0 1 0,0 2 0,-1-1 0,1 1 0,0 0 0,0 0 0,0-3 0,0 1 0,0 0 0,0-2 0,0 2 0,0-2 0,0 0 0,0 0 0,0 0 0,1 0 0,1 1 0,0-1 0,0 1 0,-1-2 0,0 1 0,2 1 0,-2-1 0,1 0 0,0 2 0,2-2 0,-1 2 0,0 0 0,0-1 0,1 1 0,-2-2 0,2 1 0,-1-1 0,1 0 0,-2 0 0,0-1 0,0 0 0,-1-1 0,1 1 0,-2-1 0,3 0 0,-3 1 0,0-1 0,1 0 0,-1 2 0,2-2 0,-1 0 0,3 0 0,0 0 0,1 0 0,1 0 0,-1 0 0,-2 1 0,1 0 0,-2 0 0,2 0 0,-3 1 0,0-1 0,-1 0 0,-2 0 0,-2 0 0,-1 2 0,-2-2 0,1-1 0,-1 1 0,0-2 0,2 0 0,-1-3 0,1-2 0,1 0 0,2-1 0,0 0 0,2 0 0,-1-1 0,1 0 0,-2 0 0,2 0 0,-1 1 0,0 0 0,1 0 0,0 0 0,0-1 0,0 1 0,0 1 0,1 0 0,2 1 0,-1 2 0,1 0 0,-1 1 0,-1 1 0,0 1 0,-2 3 0,0 0 0,-3 4 0,2-1 0,1 2 0,1 0 0,0-2 0,0 0 0,0 0 0,0 0 0,0-2 0,0 0 0,0 0 0,0-1 0,0 1 0,0-2 0,0 1 0,0-2 0,1 0 0,0 1 0,0 0 0,0 0 0,0-1 0,1 2 0,0-1 0,-1 0 0,1 0 0,1 0 0,0 0 0,0 1 0,1-1 0,-2 1 0,1 0 0,-1 0 0,2-1 0,-2 0 0,1 1 0,0 0 0,-2-1 0,3 0 0,-3-1 0,1 0 0,1 1 0,-1-1 0,-1 0 0,2 0 0,-2 0 0,1 1 0,-1-2 0,0 1 0,1 0 0,-1-1 0,0 0 0,0 0 0,0 0 0,-1 0 0,1 0 0,1 0 0,-2 0 0,1 0 0,0 0 0,0 0 0,0 0 0,-1 0 0,2 1 0,-1-1 0,0 0 0,1 1 0,-1 1 0,1-2 0,-1 1 0,-1 0 0,1 0 0,-1-1 0,0 1 0,0 1 0,0-1 0,0 0 0,0 1 0,-2 0 0,-1-2 0,-1 1 0,-1-1 0,-2 0 0,1 0 0,-1 0 0,1 0 0,1 0 0,1-1 0,-1 1 0,3-2 0,-1 2 0,2 0 0,-1 0 0,1 0 0,-1 0 0,0 0 0,1 0 0,-1 0 0,0 0 0,0 0 0,0 0 0,-1 0 0,1 0 0,0 0 0,-1 0 0,2 0 0,-1 0 0,-2 2 0,2-2 0,0 1 0,-2 1 0,2-2 0,-2 1 0,2-1 0,-2 2 0,1-1 0,-1-1 0,2 0 0,0 1 0,-2-1 0,2 1 0,-1 0 0,0 1 0,-1-2 0,2 1 0,-2 0 0,2-1 0,0 1 0,-2-1 0,1 1 0,0 1 0,1-2 0,0 1 0,-1-1 0,0 1 0,0-1 0,-1 0 0,3 0 0,-3 0 0,3 1 0,-1-1 0,-1 0 0,2 0 0,1 0 0,-1-1 0,1 0 0,0-3 0,2-1 0,3-1 0,4 0 0,3-1 0,-1 0 0,-2 1 0,-2 0 0,-1 0 0,-4 4 0,1-3 0,-3 4 0,0-3 0,0 3 0,0-2 0,0 1 0,0 0 0,0 0 0,0 1 0,0 0 0,0 1 0,0-1 0,0 0 0,-2 1 0,0-2 0,-1 4 0,-3-1 0,-3 1 0,1 3 0,0 0 0,1 0 0,1-1 0,3-1 0,1-1 0,1 1 0,1-2 0,0 0 0,1-1 0,1-2 0,2-3 0,2-4 0,1-1 0,-1 0 0,0 2 0,-1-1 0,-1 2 0,-1 0 0,-2 3 0,-4 4 0,-2 6 0,-4 3 0,0-1 0,1 2 0,0-3 0,-1 0 0,1 0 0,0 0 0,2-1 0,1-2 0,3-2 0,0 0 0,2-4 0,0-1 0,1-3 0,2-3 0,1 2 0,-1 1 0,0 0 0,-1 3 0,-1 0 0,-1 1 0,1 1 0,-1-2 0,-1 3 0,0-1 0,-2 3 0,-1 2 0,-2 1 0,3 2 0,-1 0 0,2 0 0,1-2 0,-1 0 0,1-3 0,1 0 0,0-6 0,0-1 0,0-3 0,0 1 0,0 2 0,0-1 0,-1 2 0,0 3 0,-1 0 0,0 0 0,1 1 0,0-2 0,-1 2 0,2 0 0,-1 0 0,1-1 0,0 0 0,0 0 0,0 4 0,0 0 0,0 2 0,0-1 0,0 0 0,0 0 0,0-2 0,0 2 0,0-2 0,0-1 0,0 0 0,0 1 0,0-1 0,0 0 0,0 0 0,0 0 0,0 1 0,0-1 0,0 0 0,1 0 0,-1-1 0,1 1 0,0 1 0,0-1 0,-1 0 0,3 0 0,-3 0 0,1 1 0,0-1 0,0 0 0,-1-1 0,1 2 0,0-2 0,1 3 0,-2-3 0,1 1 0,0 0 0,0 0 0,0 1 0,1-1 0,-2 0 0,1 0 0,0-1 0,0 3 0,-1-3 0,1 1 0,0-1 0,1 1 0,-1-1 0,-1 1 0,1-1 0,0 0 0,0 1 0,-1-1 0,0 0 0,0 3 0,0-2 0,0 0 0,0 2 0,0-2 0,0 1 0,0-1 0,-1 1 0,-1-1 0,-1 0 0,1-1 0,-1 0 0,0 0 0,1 0 0,1 0 0,-1 0 0,1 0 0,0-1 0,0 0 0,0-2 0,0 1 0,1-2 0,0 1 0,0 0 0,0 0 0,0 0 0,0 1 0,0 1 0,0-2 0,0 2 0,0-1 0,0 0 0,-2 1 0,2 0 0,0 0 0,-1 0 0,1-1 0,0 1 0,0 0 0,0 0 0,0 0 0,0-1 0,0 1 0,0 0 0,0-1 0,0 0 0,0 0 0,0 1 0,0 0 0,0-2 0,0 2 0,0 0 0,0 0 0,0-1 0,0 2 0,0-1 0,0 0 0,-1 1 0,0 0 0,0 0 0,1 0 0,-1 1 0,-2 2 0,2-1 0,0 2 0,-1-2 0,2 2 0,-2-1 0,2 0 0,0 1 0,0-2 0,0 1 0,0 0 0,0-1 0,0 0 0,0-2 0,0 3 0,0-3 0,0 1 0,0 0 0,2-1 0,0 0 0,-1 0 0,0 1 0,0-1 0,2 2 0,-2-2 0,0 1 0,0-1 0,0 0 0,1 1 0,-1-1 0,0 1 0,-3-1 0,0 0 0,-1 0 0,1 0 0,-1-1 0,1 0 0,0-2 0,0 1 0,0 0 0,0-2 0,1 0 0,-1 2 0,1-2 0,0 1 0,1 0 0,0 1 0,0 0 0,0 0 0,0 0 0,0 1 0,0-2 0,0 1 0,0 1 0,0 0 0,0-2 0,0 2 0,0 0 0,1 1 0,0-1 0,1 1 0,-1-2 0,0 2 0,-1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1T15:00:46.091"/>
    </inkml:context>
    <inkml:brush xml:id="br0">
      <inkml:brushProperty name="width" value="0.035" units="cm"/>
      <inkml:brushProperty name="height" value="0.035" units="cm"/>
      <inkml:brushProperty name="color" value="#02BFFF"/>
    </inkml:brush>
  </inkml:definitions>
  <inkml:trace contextRef="#ctx0" brushRef="#br0">67 25 24575,'3'0'0,"1"0"0,1 1 0,2 1 0,-1 1 0,-1 2 0,1-1 0,-1 1 0,0-1 0,-1 0 0,1 0 0,-2-1 0,1 0 0,-2 0 0,-2-2 0,-2 0 0,-3-2 0,-5-1 0,-3-2 0,-1-2 0,2-2 0,2 2 0,2 0 0,0 0 0,1 2 0,-1 0 0,1 0 0,-1 0 0,2 1 0,0 0 0,2 2 0,1-1 0,4 2 0,2 0 0,2 2 0,5 2 0,1 0 0,2 1 0,0-1 0,2 1 0,1 1 0,2 0 0,1 1 0,-2 1 0,-3-1 0,-3 0 0,-2-1 0,-2-1 0,-4-3 0,-3-3 0,-5-3 0,-1-2 0,-1-1 0,0 0 0,1 2 0,0 0 0,1 0 0,1 2 0,1-1 0,0 1 0,-1-1 0,2 2 0,0-1 0,1 1 0,0 0 0,0 1 0,0 0 0,0-1 0,0 1 0,2 1 0,1-1 0,2 3 0,4 3 0,0 0 0,0 2 0,0 0 0,-2-3 0,-1 1 0,0-1 0,-1 0 0,1 0 0,-1 0 0,0 0 0,-2-1 0,1 0 0,-1 0 0,1-2 0,-1 1 0,0-1 0,-1 0 0,0-2 0,-2-2 0,-2-3 0,-2-2 0,-2-2 0,-1 0 0,1 0 0,2 1 0,1 3 0,1 0 0,0 1 0,2 2 0,0 0 0,1 2 0,0 0 0,1 2 0,2 1 0,1 2 0,1 0 0,-1 1 0,1 1 0,-1-1 0,0 0 0,-1-1 0,1 1 0,-2-2 0,0 0 0,-1-1 0,1 0 0,-1 0 0,1 0 0,0 0 0,-1-1 0,0 1 0,1 0 0,-1 0 0,1 0 0,0-1 0,0 1 0,-1 0 0,1 1 0,-1-1 0,1 0 0,0 0 0,-1 0 0,1 0 0,0-1 0,-1 1 0,2 1 0,-2-1 0,2 1 0,-1-1 0,0 0 0,1 1 0,-1-2 0,-1 2 0,0-2 0,1 0 0,-2 0 0,1 0 0,-1 0 0,1 0 0,0 1 0,-1-1 0,1 1 0,0-1 0,-1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12:26:28.644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203 0 24575,'0'10'0,"0"4"0,0-2 0,-1 7 0,-2-4 0,1 1 0,-1-1 0,0-2 0,0-3 0,-1-3 0,2-1 0,-2-1 0,2-1 0,0 1 0,-1-1 0,0 1 0,0-1 0,0 0 0,1 0 0,-1-1 0,0 1 0,0-1 0,0 1 0,-1 0 0,2-1 0,-2 1 0,2-1 0,-1 1 0,0-2 0,0 1 0,0 0 0,1 0 0,-2 0 0,3 0 0,-1-1 0,0 2 0,-1-2 0,1 2 0,0-1 0,-2 1 0,1 0 0,-1 0 0,-1 1 0,2 0 0,-2-1 0,0 0 0,1 0 0,-1 0 0,0-1 0,2 1 0,-1-2 0,1 1 0,-2-1 0,2 0 0,-1-1 0,1 2 0,-2-3 0,0 1 0,2 0 0,0 0 0,-1 1 0,1-2 0,0 0 0,2 1 0,-2-1 0,2 0 0,0 1 0,0-1 0,0 0 0,-2 0 0,3-1 0,-1 1 0,1-1 0,2-1 0,-2 1 0,2 1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12:26:28.645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277 0 24575,'0'4'0,"0"-1"0,0 2 0,0 1 0,0 0 0,0 1 0,0 0 0,0 2 0,0-2 0,0-2 0,0 1 0,0 0 0,0 0 0,0 0 0,0 1 0,0 0 0,0-1 0,0 0 0,0 0 0,0-1 0,0 1 0,0-1 0,-1 1 0,1-1 0,-2 1 0,0 0 0,1 0 0,-1-2 0,-2 1 0,1 0 0,0-1 0,1-1 0,0 1 0,-2-1 0,1 1 0,0-2 0,0 2 0,0-2 0,0 1 0,-1 0 0,0 1 0,0-2 0,1 2 0,0-2 0,0 1 0,-1-1 0,-1 2 0,1-2 0,-1 2 0,0-2 0,1 2 0,-2-2 0,0 1 0,0-1 0,0 0 0,2 1 0,-1-1 0,0 1 0,2-2 0,-1 1 0,1 1 0,-1-2 0,1 1 0,-2 1 0,1-2 0,0 1 0,-1 2 0,1-2 0,0 1 0,0-1 0,1 0 0,-1 0 0,2 0 0,-2 0 0,2 1 0,-2 0 0,2-2 0,0 3 0,1-3 0,-2 2 0,1-2 0,0 1 0,0 1 0,0-2 0,0 1 0,1-1 0,-2 1 0,1-1 0,-2 0 0,2 0 0,-2 0 0,1 1 0,-1-1 0,1-1 0,-1 1 0,1 0 0,-1 0 0,1 1 0,0-1 0,-1 0 0,1-1 0,0 1 0,1 0 0,-1-1 0,1 2 0,0-1 0,0-1 0,1 1 0,0-1 0,6-1 0,-1-2 0,10 1 0,-4 0 0,4 0 0,-5 1 0,3 0 0,0 0 0,-2 0 0,1-1 0,-1 1 0,1-1 0,0 1 0,-1-1 0,2 1 0,0 1 0,-3 0 0,0 0 0,-3 0 0,0 0 0,-2 0 0,-1 0 0,1 0 0,-2 0 0,-1 0 0,-3-2 0,-2-2 0,-2-2 0,1 0 0,0-1 0,3 0 0,-1 0 0,3-2 0,0 6 0,0-1 0,0 4 0,0 4 0,0-1 0,-2 6 0,-3-3 0,-1-1 0,2-1 0,-2 1 0,0-1 0,3-3 0,3-1 0,3-4 0,3-1 0,1 1 0,0-1 0,-1 1 0,-3 2 0,0 0 0,-3 2 0,-3 0 0,-3 1 0,-2 2 0,0 2 0,0 0 0,2 0 0,1-2 0,2 1 0,1-1 0,1 1 0,-1 0 0,1-1 0,0 0 0,1-1 0,0-2 0,0-2 0,1-2 0,3-3 0,2 0 0,2-1 0,1 3 0,0 0 0,-1 1 0,1 2 0,1-1 0,1-1 0,0 0 0,1-1 0,-1-1 0,-2 3 0,-2-2 0,-2 1 0,-1-1 0,0-1 0,-1 2 0,1-1 0,-2 0 0,1 3 0,-3 0 0,0 1 0,0 0 0,0 0 0,1 1 0,0-1 0,0-1 0,2 0 0,-1 0 0,1-3 0,2-1 0,-1 1 0,-1 0 0,-2 3 0,1 1 0,-2-1 0,0 0 0,0 1 0,0-2 0,0 1 0,0 0 0,0-1 0,0 0 0,0-2 0,0 0 0,0-1 0,0 0 0,0-1 0,0 1 0,0-1 0,0-1 0,0 2 0,0-1 0,0 1 0,0 0 0,-2 0 0,2 1 0,-1 1 0,-1-2 0,1 0 0,1 0 0,-2 0 0,1 1 0,0 0 0,1 3 0,-1-1 0,1 1 0,0 2 0,1 2 0,1 4 0,3 3 0,1-1 0,-1 2 0,-1-2 0,1-1 0,-1 0 0,-2 1 0,1-2 0,0 1 0,-1-1 0,1 0 0,-1-1 0,-1-1 0,1 0 0,0-2 0,-1 1 0,0-2 0,0 1 0,0 0 0,2-1 0,-2 1 0,1 1 0,-1-1 0,0 0 0,-1 1 0,2-3 0,-2 1 0,0 0 0,0 0 0,1 1 0,0-1 0,-1 1 0,1-1 0,0 2 0,2-2 0,-2 0 0,0 0 0,0 2 0,0-2 0,-1 0 0,2 0 0,-2 1 0,0-1 0,0 0 0,-2 0 0,1 2 0,-2-2 0,-3 1 0,-1 1 0,-3-2 0,1 1 0,0 1 0,2-2 0,0 1 0,2-1 0,1 2 0,3-2 0,0-1 0,0-2 0,2-2 0,0-2 0,0-2 0,1 0 0,-1 1 0,-1-1 0,0 2 0,0 0 0,0 1 0,0 1 0,0 2 0,1 1 0,1 1 0,2 0 0,0 0 0,1 1 0,0 0 0,-1 3 0,0 1 0,0-2 0,-2 2 0,1-1 0,-1-2 0,0 0 0,-1 0 0,0-1 0,0 0 0,2 0 0,-3 2 0,0-2 0,1 0 0,-1 1 0,0 0 0,0-1 0,0 1 0,0-1 0,-1 2 0,0-1 0,-3 2 0,1-1 0,-2 1 0,0 1 0,0-2 0,0 1 0,-1 0 0,0-2 0,0 2 0,0-1 0,0 0 0,2 0 0,0 0 0,1-1 0,0 2 0,1-2 0,0 0 0,-1 1 0,1-1 0,-1-1 0,1 2 0,-1-1 0,-1-1 0,2 2 0,-3-2 0,2 1 0,-1 1 0,1-1 0,-2 1 0,0-1 0,-1 0 0,2 1 0,-1-1 0,0 1 0,0 0 0,1 0 0,-1 0 0,0-1 0,1 1 0,0-1 0,1-1 0,0 2 0,0-2 0,-1 0 0,1 0 0,-2 2 0,0-1 0,2-1 0,-1 2 0,1-2 0,-1 0 0,0 0 0,1 1 0,0-2 0,0 1 0,1-1 0,0 1 0,-1-1 0,2 1 0,-1-1 0,2 0 0,-1 0 0,0 1 0,2 1 0,0-1 0,1 0 0,2 0 0,0 0 0,1-1 0,0 2 0,-1-2 0,1 0 0,1 0 0,1 0 0,0 0 0,1 0 0,2-2 0,0 1 0,2 0 0,1 0 0,0-2 0,-1 1 0,-1 0 0,0-2 0,-2 0 0,-1 2 0,-1-2 0,-1 1 0,-1 0 0,-1 1 0,-1 1 0,-2-2 0,2 2 0,-3 0 0,1-1 0,-1 1 0,1-1 0,-1 0 0,1 0 0,-1 0 0,1 1 0,-1 0 0,1 0 0,1-2 0,0 1 0,0 0 0,1-1 0,-1 1 0,3-1 0,-2 0 0,2-1 0,-2 1 0,1-1 0,-1 0 0,1 1 0,0 0 0,-1 1 0,-1-2 0,1 2 0,-2 1 0,0-2 0,0 1 0,0 1 0,1-2 0,-1 2 0,-1-1 0,0 1 0,0 1 0,-1-2 0,-3 4 0,1 0 0,-4 2 0,-1 0 0,0 2 0,0-1 0,0 0 0,2 1 0,0-1 0,0 1 0,0-1 0,2 1 0,-1-2 0,0 0 0,2 1 0,-1-3 0,1 1 0,0-2 0,1 1 0,0-1 0,1 0 0,-2 1 0,1-1 0,1 1 0,-2-1 0,1 1 0,0-1 0,-1 0 0,1 0 0,-2 0 0,2 1 0,0-1 0,-1 0 0,1 0 0,0-1 0,-1 1 0,1-1 0,-2 2 0,2-1 0,0 0 0,-1 0 0,0-1 0,1 1 0,-1-1 0,1 0 0,1-1 0,0 0 0,3-3 0,5 0 0,2-1 0,4 0 0,0 0 0,0 2 0,-1-2 0,-3 1 0,-1 0 0,-3-1 0,0 1 0,-1 1 0,0-1 0,-2 2 0,1 0 0,-2 0 0,0 1 0,1-2 0,-2 2 0,1-1 0,1 1 0,-1-2 0,0 2 0,0 0 0,0-2 0,1 2 0,-1-1 0,0-1 0,-1 1 0,1-2 0,-1 2 0,1-3 0,-1 2 0,0-2 0,0 0 0,0 0 0,0 0 0,0 2 0,0-1 0,0 2 0,0-2 0,0 1 0,0-1 0,0 2 0,0-2 0,0 0 0,-1 2 0,1-2 0,-1 1 0,0 0 0,1 2 0,-1 0 0,1 1 0,-2-1 0,5 6 0,-1-2 0,3 4 0,-2-1 0,-2-1 0,1 0 0,-2 0 0,0 0 0,-2 1 0,1 0 0,-1-2 0,-2 0 0,1 1 0,-2-2 0,0 1 0,1-2 0,0 1 0,3-2 0,-1 0 0,2 0 0,-1-1 0,-1 2 0,0-1 0,1 0 0,0 0 0,-2 0 0,1 2 0,1-2 0,-1 1 0,-1 1 0,1-2 0,-1 3 0,0-2 0,1 2 0,-3-1 0,1 1 0,1-1 0,-1 1 0,3-3 0,-1 0 0,2-1 0,0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12:26:28.646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164 0 24575,'0'8'0,"0"6"0,0 1 0,0 3 0,0-1 0,0-1 0,-1-2 0,-1 2 0,-1-6 0,0 2 0,0-6 0,2-1 0,-1 0 0,1-1 0,0-1 0,1 1 0,-2 1 0,1-2 0,-1 1 0,0 1 0,-1-1 0,1 2 0,-2 2 0,1-2 0,-1 0 0,1 1 0,-1-2 0,2-1 0,-2 0 0,2 0 0,0 0 0,1-1 0,-2 0 0,1-1 0,1 0 0,-2-1 0,2 2 0,0-2 0,0 1 0,-2 1 0,2-1 0,-1 0 0,0 1 0,-1 0 0,1 0 0,0-1 0,-1 2 0,1-2 0,0 1 0,-1 0 0,0-1 0,0 2 0,1 0 0,-2-2 0,2 2 0,0-2 0,-1 0 0,0 1 0,1-1 0,-2 1 0,1 0 0,-1 0 0,0-1 0,2 2 0,0-2 0,-2 0 0,2 0 0,-2 0 0,1 2 0,-1-2 0,1 0 0,1 1 0,0-2 0,1 0 0,0-1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12:26:28.647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25 2 24575,'0'3'0,"0"-1"0,0 1 0,0-2 0,0 0 0,0 1 0,0 0 0,0-1 0,0 0 0,0 0 0,0 0 0,1 1 0,-1-1 0,1-1 0,-1 2 0,1-2 0,0 3 0,0-2 0,-1 0 0,3 0 0,-3 0 0,2 2 0,-1-2 0,1 0 0,-1 2 0,0-2 0,0 0 0,1 0 0,0 0 0,-1 1 0,1-2 0,-1 1 0,0 0 0,1-1 0,-1 1 0,0-1 0,0 1 0,0 1 0,-1-2 0,3 1 0,-3-1 0,2 1 0,-1-1 0,-1 0 0,1 1 0,1 0 0,0-1 0,-1 0 0,0 2 0,0-2 0,1 1 0,-1-1 0,0 1 0,0-1 0,1 1 0,0-1 0,-1 0 0,0 0 0,0 0 0,0 0 0,0 0 0,1 0 0,-1 0 0,-1 0 0,1 0 0,-1 1 0,1-1 0,0 0 0,0 0 0,1 0 0,-1 0 0,0 0 0,1 0 0,0 0 0,-1 0 0,-1 2 0,0-1 0,0 0 0,0 0 0,0 0 0,0 2 0,-3-2 0,1 0 0,-2 0 0,1 2 0,-1-2 0,1-1 0,-1 1 0,1-1 0,-1 0 0,2 0 0,0 0 0,-1 0 0,1 0 0,0 0 0,0 0 0,0 0 0,0 0 0,1 0 0,-2 0 0,1 0 0,1-1 0,-2 0 0,2 0 0,0-1 0,0 1 0,0 1 0,0-2 0,1 1 0,0-1 0,-2 0 0,1 1 0,1 0 0,0-1 0,0 1 0,0-1 0,0 1 0,0-1 0,-1 1 0,1-1 0,0 1 0,-1-3 0,1 3 0,0-2 0,0 1 0,0 0 0,0-1 0,0 2 0,0-1 0,0-2 0,-1 3 0,1-2 0,0 1 0,0 0 0,-2-1 0,2 1 0,0-1 0,-1 1 0,1 1 0,0-2 0,0 2 0,0 0 0,0 0 0,0-2 0,0 2 0,0 0 0,-1 1 0,0 1 0,-3 3 0,2-2 0,0 2 0,-1-2 0,2 2 0,0-2 0,0 2 0,0-1 0,-2 1 0,2 0 0,-1-1 0,1-2 0,-2 2 0,2-1 0,0-1 0,1 1 0,0-2 0,0 1 0,0-1 0,0 1 0,0 0 0,0 0 0,0 1 0,1-2 0,0 1 0,-1-1 0,2 1 0,-1-1 0,1 1 0,-1 0 0,0 1 0,1-2 0,-1 0 0,0 0 0,-1 0 0,1 0 0,0-2 0,-1 0 0,1-2 0,1 0 0,-1-1 0,-1-1 0,1 2 0,0 2 0,-1 1 0,1 1 0,-1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12:26:28.648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0 0 24575,'0'10'0,"0"-3"0,1-1 0,0-4 0,2 1 0,0 0 0,1 0 0,-1-1 0,1 2 0,-1-1 0,2 1 0,-2-1 0,2 1 0,0 0 0,0-1 0,-1 0 0,3-1 0,-1 2 0,1-2 0,0 0 0,-2 1 0,-3-2 0,1-1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12:26:28.649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1 0 24575,'0'0'0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12:26:28.650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0 0 24575,'0'7'0,"0"0"0,0 1 0,0-2 0,0 0 0,0-2 0,0 0 0,0 0 0,0-2 0,0 2 0,0-3 0,0 0 0,0 0 0,0 2 0,0-1 0,0-1 0,0 0 0,1 2 0,-1-2 0,1 1 0,1 1 0,-1-1 0,-1 1 0,1-1 0,0 0 0,0 1 0,0 0 0,1 0 0,-1-1 0,0 1 0,0 0 0,0 0 0,0-1 0,1 2 0,-1-2 0,1 0 0,-1 1 0,0 0 0,1 0 0,-1-1 0,0 1 0,0 0 0,2 0 0,-2 0 0,0 0 0,0 0 0,1 1 0,0-1 0,-1 0 0,1 0 0,-1 1 0,0-2 0,2 2 0,-2-2 0,0 2 0,0-2 0,2 1 0,-2-1 0,1 2 0,-1-2 0,2 1 0,-2-1 0,1 0 0,-1 1 0,2-2 0,-2 1 0,1 1 0,1-1 0,-1 1 0,0-2 0,1 1 0,-2-1 0,1 2 0,-1-2 0,2-1 0,-2 1 0,0 0 0,-1-1 0,0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21:09:25.091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28 56 24575,'-5'0'0,"0"0"0,-1 0 0,1 0 0,2 0 0,0 2 0,2-1 0,1 0 0,0 1 0,0 0 0,0-1 0,0 0 0,0 0 0,1-1 0,0 0 0,2 0 0,1 0 0,2-1 0,2-1 0,3-1 0,-2 0 0,2-2 0,-2 1 0,-2 1 0,0-1 0,-1 0 0,-1 2 0,-2 0 0,1 0 0,-2 1 0,2 1 0,-2 0 0,1 0 0,-1 0 0,0 0 0,1 0 0,-1 0 0,-1 0 0,0 0 0,2 0 0,-3 0 0,1 0 0,-1 1 0,0 1 0,0 0 0,-3 0 0,-1 1 0,-4-1 0,-2 1 0,0-1 0,0 0 0,3-2 0,1 2 0,2-2 0,0 1 0,2 0 0,1 0 0,-1 0 0,1 1 0,-1-1 0,1 0 0,-2 0 0,0-1 0,-1 0 0,1 0 0,-2 0 0,0 0 0,2 0 0,-1 0 0,1 0 0,1 0 0,2 0 0,1-1 0,2 0 0,0-2 0,0 2 0,3-1 0,0-1 0,0 2 0,2 0 0,0 0 0,-1 1 0,0-1 0,-1-1 0,-1 1 0,-1 0 0,1 0 0,-1 0 0,-1-1 0,1 1 0,-1 0 0,2 0 0,-2 0 0,1 1 0,-2-2 0,-2 2 0,-4 0 0,-2 0 0,-5 0 0,4 2 0,-3-1 0,3 0 0,0 3 0,1-3 0,1 1 0,1-1 0,2 1 0,1-1 0,1 0 0,1-1 0,3 0 0,1-1 0,4-2 0,-2 2 0,0-1 0,0 1 0,-1-1 0,0 1 0,-1 0 0,1 0 0,0 0 0,1-1 0,1 1 0,2-1 0,0 1 0,2-1 0,0 0 0,1 1 0,-3 0 0,1-1 0,-3 2 0,-1 0 0,-1 0 0,-1 0 0,-1 0 0,1 0 0,0 0 0,-3 0 0,2 0 0,-3 0 0,0 0 0,-3 0 0,-4 0 0,-3 0 0,-1 0 0,-2 0 0,2 0 0,0 0 0,0 0 0,0 0 0,2 0 0,2 0 0,-1 0 0,4 0 0,-2 0 0,3 0 0,-1 0 0,1 0 0,1 0 0,4 0 0,2 0 0,6 0 0,-2 0 0,0 0 0,1 0 0,-1 0 0,-2 0 0,0 0 0,-1 0 0,-1 0 0,-1 0 0,1 0 0,1 0 0,0 0 0,0 0 0,0 0 0,1 0 0,-3 0 0,2 0 0,-1 0 0,0 0 0,-1 0 0,0 0 0,0 0 0,0 0 0,-1 0 0,1 0 0,0 2 0,-1-2 0,1 1 0,-1 0 0,2 0 0,-2 0 0,1 1 0,-1-1 0,1-1 0,-1 1 0,1 0 0,-2 0 0,2 1 0,-3-2 0,1 1 0,1 0 0,-1 0 0,-1 0 0,0-1 0,0 2 0,1-2 0,-1 1 0,0-1 0,0 1 0,0-1 0,1 1 0,-1-1 0,0 1 0,0-1 0,0 2 0,0-2 0,1 0 0,-1 1 0,0-1 0,0 1 0,0 0 0,0-1 0,1 1 0,-2-1 0,1 0 0,0 2 0,0-2 0,0 1 0,0-1 0,-1 0 0,2 1 0,-1-1 0,0 1 0,-1-1 0,2 1 0,-1 1 0,1-2 0,-1 1 0,0-1 0,0 1 0,0-1 0,1 1 0,-1-1 0,0 0 0,0 1 0,0-1 0,0 2 0,1-2 0,-1 1 0,0-1 0,0 0 0,0 0 0,0 1 0,-1-1 0,2 0 0,-1 0 0,-1 1 0,1-1 0,-1-1 0,1 0 0,-1-3 0,0 2 0,-1 1 0,-1-2 0,-1 1 0,-1 1 0,0-2 0,1 1 0,-1-1 0,0 2 0,2-1 0,0 1 0,1 1 0,-1-2 0,1 2 0,0-1 0,-1 1 0,1-1 0,-2 0 0,1 1 0,0-1 0,0 1 0,0-2 0,1 2 0,-1-1 0,0 1 0,1 0 0,0 0 0,0 0 0,0 0 0,-1 0 0,1 0 0,0 0 0,0 0 0,-1 0 0,0 0 0,1 0 0,0 0 0,0 0 0,0 0 0,0 0 0,-1 0 0,1 0 0,1 0 0,-2 0 0,1 0 0,-2 0 0,1 0 0,-2 0 0,0 0 0,-1 0 0,0 0 0,1 0 0,-1 0 0,2 0 0,0 0 0,1 0 0,-1 0 0,1 0 0,1 0 0,-3 0 0,2 0 0,-1 0 0,-2 0 0,-1 0 0,0 0 0,0 0 0,-1 0 0,-1 0 0,1 0 0,0 0 0,1 0 0,-1 0 0,1 0 0,0 0 0,0 0 0,2 0 0,-1 0 0,0 0 0,1 0 0,0 0 0,1 0 0,-1 0 0,1 0 0,0 0 0,1 0 0,0 0 0,-1 0 0,1 0 0,0 0 0,-1 0 0,2 0 0,-1 1 0,-1-1 0,1 0 0,0 2 0,-1-2 0,0 1 0,0 0 0,1 0 0,-1 0 0,-1 1 0,1 0 0,0-2 0,0 2 0,0 0 0,0-1 0,0 0 0,0 1 0,1-2 0,-2 2 0,1-1 0,-2 0 0,2 0 0,0 0 0,2 1 0,0-2 0,-2 1 0,1 0 0,0-1 0,-1 0 0,3 0 0,-1 0 0,1 0 0,-1-1 0,1 0 0,-1 1 0,-2 0 0,0 1 0,-1 0 0,0 1 0,-2 0 0,0 0 0,0 0 0,-1 0 0,0 0 0,0 0 0,2 0 0,-1-1 0,4-1 0,-1 0 0,1 0 0,2-1 0,0-1 0,2 1 0,-1-1 0,1 1 0,0-1 0,1 0 0,0 1 0,1 0 0,-1-2 0,1 2 0,-1 0 0,2 1 0,-1-1 0,0 1 0,0 0 0,-1 0 0,1-2 0,-1 2 0,1-1 0,-2 1 0,1 0 0,-1-1 0,-1 1 0,0 0 0,2 0 0,-2-1 0,0 1 0,0-1 0,0 1 0,0-2 0,1 2 0,-1-1 0,0 0 0,1 0 0,-2 0 0,1-1 0,1 2 0,-1-1 0,0 0 0,0 0 0,0 0 0,0 1 0,2-2 0,-2 2 0,1-2 0,1 2 0,-2-1 0,1 1 0,-1 0 0,1-1 0,0-1 0,-1 2 0,0-1 0,0-1 0,1 1 0,0-2 0,-1 1 0,1-1 0,0 1 0,-1 1 0,0 0 0,0-1 0,-1 2 0,1-1 0,1 1 0,-2 0 0,1 0 0,0 0 0,0 0 0,-1 0 0,-1 1 0,-3 2 0,0-2 0,-1 1 0,1 0 0,0 0 0,0-1 0,0 2 0,-1-2 0,0-1 0,2 1 0,-1 0 0,2-1 0,-1 0 0,1 1 0,1-1 0,0 0 0,0 0 0,-1 0 0,1 2 0,0-2 0,0 1 0,0 0 0,1-1 0,-1 1 0,1 0 0,0 1 0,0-2 0,-2 1 0,4-1 0,-1 0 0,2 1 0,1-1 0,2-1 0,-1 0 0,1-1 0,0 1 0,0 0 0,-1 1 0,-1-1 0,1 1 0,-1-1 0,-2-1 0,0 2 0,1-1 0,-2 0 0,0 1 0,0-1 0,2 0 0,-1-1 0,-1 2 0,0-1 0,0 1 0,2-1 0,-2 1 0,0-1 0,0 1 0,0 0 0,1-1 0,-1 1 0,0-2 0,1 2 0,-1-1 0,1 1 0,-1 0 0,1-1 0,-1 1 0,1-1 0,-1 1 0,1-1 0,-1 1 0,2 0 0,-2-2 0,0 2 0,1-1 0,-2 1 0,1 0 0,1 0 0,-1 0 0,0 0 0,0 0 0,1 0 0,1 0 0,-1 0 0,1 0 0,0 0 0,1 0 0,-2 0 0,1 0 0,1 0 0,-1 0 0,1 0 0,-2-1 0,2 1 0,-1 0 0,0-1 0,-1 1 0,2 0 0,-2-1 0,1 1 0,0 0 0,0 0 0,0 0 0,-1-2 0,0 2 0,2-1 0,-3 1 0,1 0 0,1-1 0,-1 1 0,0 0 0,1 0 0,-2 0 0,1 0 0,1 0 0,-2 0 0,1 0 0,0-1 0,1 1 0,-1-1 0,-1 1 0,2 0 0,-1 0 0,0 0 0,1 0 0,-1 0 0,0 0 0,1 0 0,-2 0 0,1 0 0,1 0 0,-2 0 0,1 0 0,1 0 0,-1 0 0,-1 0 0,1 0 0,1 0 0,-1 0 0,-1-2 0,2 2 0,-2 0 0,1 0 0,0 0 0,1-1 0,-1 1 0,0 0 0,1-1 0,-1 1 0,-1 0 0,2 0 0,-1 0 0,0 0 0,1 0 0,-1 0 0,0 0 0,1 0 0,-1 0 0,0 0 0,1 0 0,-1 0 0,1 0 0,-1 0 0,0 0 0,1 0 0,-1 0 0,0 0 0,-1 0 0,2 0 0,-1 0 0,-1 0 0,0 1 0,2-1 0,-2 0 0,0 1 0,1-1 0,0 2 0,-1-1 0,0 0 0,1-1 0,0 1 0,-1 0 0,0-1 0,0 2 0,0-1 0,0-1 0,1 1 0,-2-1 0,0 1 0,0 0 0,-2-1 0,2 2 0,-1-2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21:09:25.092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8 34 24575,'5'-2'0,"0"0"0,-2 0 0,2 0 0,-2 1 0,3 0 0,0 1 0,0-1 0,-3 0 0,1-1 0,-3 2 0,1 0 0,1 0 0,-2-1 0,1 1 0,1-1 0,-1 0 0,2 0 0,-1-2 0,-1 2 0,2 0 0,-1-2 0,1 2 0,-2 0 0,1 0 0,-3 0 0,0 1 0,0-2 0,0 1 0,0 0 0,-3 1 0,0 0 0,-2 0 0,0 0 0,1 0 0,-1 1 0,-1 0 0,0 2 0,0 0 0,2 1 0,-1 0 0,3-3 0,-2 1 0,2-2 0,1 1 0,-2 2 0,1-3 0,0 1 0,0-1 0,1 1 0,-1 0 0,1-1 0,0 2 0,-1-2 0,1 0 0,0 1 0,1-1 0,-1 0 0,0 1 0,0-1 0,-1 0 0,2 1 0,-1-1 0,0 1 0,0 1 0,0-1 0,0 0 0,1-1 0,-2 1 0,1-1 0,1 1 0,-1-1 0,5-1 0,-2-1 0,5-2 0,0-1 0,-2 3 0,2-2 0,-3 2 0,3 1 0,-2 0 0,0-1 0,-1 2 0,1-1 0,-2 1 0,0-1 0,-2 1 0,2 0 0,-1 0 0,0 0 0,-1-1 0,2 1 0,-1 0 0,-1 0 0,0-1 0,2 1 0,-2-2 0,1 2 0,0-1 0,0 1 0,0-1 0,-1 1 0,2-1 0,-2 1 0,1-1 0,-1 1 0,2 0 0,-2 0 0,0 0 0,1 0 0,-2-2 0,2 2 0,-2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21:09:25.093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0 35 24575,'6'0'0,"-1"0"0,0-1 0,2-1 0,0 1 0,1-1 0,-1 1 0,-3-2 0,0 2 0,-1 0 0,2 0 0,-3-1 0,2 1 0,-2 1 0,1-1 0,-1 0 0,0 0 0,2-1 0,-2 1 0,0 1 0,2-2 0,-2 2 0,3-1 0,-4-1 0,4 1 0,-4 1 0,3 0 0,-3-1 0,2 1 0,-2 0 0,3-1 0,-2 1 0,1-1 0,-1 1 0,0 0 0,1 0 0,-2 0 0,0-2 0,1 2 0,1 0 0,-1 0 0,0 0 0,1 0 0,-2-1 0,1 1 0,-1-1 0,1 1 0,-1 0 0,0 0 0,0 0 0,0 0 0,0 0 0,2 0 0,-2 0 0,1 0 0,2 0 0,-2 0 0,2 0 0,-1 0 0,1 0 0,-2 0 0,2 0 0,-2 0 0,2 0 0,-1 0 0,-1 0 0,2 0 0,-1 0 0,1 0 0,-1 0 0,1 0 0,-1 0 0,0 0 0,0 0 0,1 0 0,-1 0 0,1 0 0,-1 0 0,2 0 0,0 0 0,-2 0 0,2 0 0,0 0 0,-2 0 0,1 0 0,0 0 0,1 0 0,-1 0 0,0 1 0,0-1 0,-1 1 0,1 1 0,-1-1 0,1 1 0,-2-1 0,2 2 0,-1-1 0,1-1 0,-1 2 0,0-2 0,0 1 0,0 0 0,-1 0 0,0-1 0,2 2 0,-2-2 0,0 0 0,0 1 0,0 0 0,-1 0 0,2 0 0,-1 0 0,0 0 0,-1-1 0,2 0 0,-2 2 0,0-2 0,0 0 0,2 2 0,-2-2 0,1 0 0,-1 1 0,0 0 0,1-1 0,-1 1 0,0-1 0,0 1 0,-1 0 0,0-1 0,1 0 0,-1 1 0,0 0 0,0-1 0,0 0 0,0 1 0,0-2 0,0 1 0,0-1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0D2A8-8F95-47C2-ABE1-A779F5A43C98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663E2-27CE-4C79-91D3-7F5C4262D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59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9436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1791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920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783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2707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1496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br>
              <a:rPr lang="en-GB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050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31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78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464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584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801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9412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endParaRPr lang="en-GB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287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CC3CA-2DA9-19C0-88B5-8B5191111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ED5480-09F9-6914-5C2B-D0F25294D1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695C40-5CA0-AD52-444C-F01BCAE683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endParaRPr lang="en-GB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92B1C6-E1F0-AD52-9719-D5E9CF3690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780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C53F61BD-18EB-B863-761D-89639D8806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 b="1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3033340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9EB68-C59E-43E1-8BB1-D5E2B5D0AFC4}" type="datetime1">
              <a:rPr lang="en-GB" smtClean="0"/>
              <a:t>13/01/2026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17466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9EB68-C59E-43E1-8BB1-D5E2B5D0AFC4}" type="datetime1">
              <a:rPr lang="en-GB" smtClean="0"/>
              <a:t>13/01/2026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1846384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9EB68-C59E-43E1-8BB1-D5E2B5D0AFC4}" type="datetime1">
              <a:rPr lang="en-GB" smtClean="0"/>
              <a:t>13/01/2026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8526107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B9F8-2932-4A13-97CA-3CF06357AF6F}" type="datetime1">
              <a:rPr lang="en-GB" smtClean="0"/>
              <a:t>13/01/2026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9035858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B9F8-2932-4A13-97CA-3CF06357AF6F}" type="datetime1">
              <a:rPr lang="en-GB" smtClean="0"/>
              <a:t>13/01/2026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2019597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B9F8-2932-4A13-97CA-3CF06357AF6F}" type="datetime1">
              <a:rPr lang="en-GB" smtClean="0"/>
              <a:t>13/01/2026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8074776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489B4-D6B3-41C7-A4D5-BA6DD712F8A2}" type="datetime1">
              <a:rPr lang="en-GB" smtClean="0"/>
              <a:t>13/01/2026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8475608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489B4-D6B3-41C7-A4D5-BA6DD712F8A2}" type="datetime1">
              <a:rPr lang="en-GB" smtClean="0"/>
              <a:t>13/01/2026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866366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489B4-D6B3-41C7-A4D5-BA6DD712F8A2}" type="datetime1">
              <a:rPr lang="en-GB" smtClean="0"/>
              <a:t>13/01/2026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36248034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A816A-9565-4866-8312-CA863D624F04}" type="datetime1">
              <a:rPr lang="en-GB" smtClean="0"/>
              <a:t>13/01/2026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3706673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11F185D0-AFD5-29A8-8DBA-63C332F259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 b="1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7264879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A816A-9565-4866-8312-CA863D624F04}" type="datetime1">
              <a:rPr lang="en-GB" smtClean="0"/>
              <a:t>13/01/2026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60980370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A816A-9565-4866-8312-CA863D624F04}" type="datetime1">
              <a:rPr lang="en-GB" smtClean="0"/>
              <a:t>13/01/2026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14231540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586C6-2FAC-4F04-9F30-54116127323E}" type="datetime1">
              <a:rPr lang="en-GB" smtClean="0"/>
              <a:t>13/01/2026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344805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586C6-2FAC-4F04-9F30-54116127323E}" type="datetime1">
              <a:rPr lang="en-GB" smtClean="0"/>
              <a:t>13/01/2026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75397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586C6-2FAC-4F04-9F30-54116127323E}" type="datetime1">
              <a:rPr lang="en-GB" smtClean="0"/>
              <a:t>13/01/2026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019243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025"/>
            <a:ext cx="9984000" cy="5934075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260EA2-BCA4-4E5F-88A6-D6BBBCD1B4A4}" type="datetime1">
              <a:rPr lang="en-GB" smtClean="0"/>
              <a:t>13/01/2026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A8D6E0-472D-9B14-F3A6-BC2F23E87040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1467749574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1BF80-0248-4CEA-9234-C3380C095D08}" type="datetime1">
              <a:rPr lang="en-GB" smtClean="0"/>
              <a:t>13/01/2026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73696074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1BF80-0248-4CEA-9234-C3380C095D08}" type="datetime1">
              <a:rPr lang="en-GB" smtClean="0"/>
              <a:t>13/01/2026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49257883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1BF80-0248-4CEA-9234-C3380C095D08}" type="datetime1">
              <a:rPr lang="en-GB" smtClean="0"/>
              <a:t>13/01/2026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86803618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EE2EA-C029-0AE3-B18F-CB5D823CD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767CF8-963D-4416-84B9-8E4A446F0782}" type="datetime1">
              <a:rPr lang="en-GB" smtClean="0"/>
              <a:t>13/01/2026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4AA3B-FC1A-1DAF-C282-4ED6FC74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8A0A1-4076-F926-D730-16EF8BBD7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E70A2-A3C6-29D0-1DEB-4D8F9283B18B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E2710C7-980D-1529-A1C4-D0B9144297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1609BCD-EF9A-DF89-AAD2-167090C57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7399523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32F34A56-64A7-7D06-2C13-DE870A6B3F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 b="1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6689727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3B1ED-B792-43A2-8B5B-D59DA898BC39}" type="datetime1">
              <a:rPr lang="en-GB" smtClean="0"/>
              <a:t>13/01/2026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939635899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3B1ED-B792-43A2-8B5B-D59DA898BC39}" type="datetime1">
              <a:rPr lang="en-GB" smtClean="0"/>
              <a:t>13/01/2026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206395976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3B1ED-B792-43A2-8B5B-D59DA898BC39}" type="datetime1">
              <a:rPr lang="en-GB" smtClean="0"/>
              <a:t>13/01/2026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773322227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D84DF-3B13-4783-A18D-887F4839C415}" type="datetime1">
              <a:rPr lang="en-GB" smtClean="0"/>
              <a:t>13/01/2026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6536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D84DF-3B13-4783-A18D-887F4839C415}" type="datetime1">
              <a:rPr lang="en-GB" smtClean="0"/>
              <a:t>13/01/2026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69060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D84DF-3B13-4783-A18D-887F4839C415}" type="datetime1">
              <a:rPr lang="en-GB" smtClean="0"/>
              <a:t>13/01/2026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226118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B6E11-6BA1-42AC-9B27-3930716F3EDF}" type="datetime1">
              <a:rPr lang="en-GB" smtClean="0"/>
              <a:t>13/01/2026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04966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B6E11-6BA1-42AC-9B27-3930716F3EDF}" type="datetime1">
              <a:rPr lang="en-GB" smtClean="0"/>
              <a:t>13/01/2026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784684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B6E11-6BA1-42AC-9B27-3930716F3EDF}" type="datetime1">
              <a:rPr lang="en-GB" smtClean="0"/>
              <a:t>13/01/2026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354154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8D7BC-BF55-4EB5-9C63-3904208399A7}" type="datetime1">
              <a:rPr lang="en-GB" smtClean="0"/>
              <a:t>13/01/2026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133955305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E0DA90-2FF2-F36C-F9FF-CD7A192F00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714C7637-5E21-BDDB-D675-718E58535D6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A57B56D4-851E-7242-EAB1-CD5B53E8B9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25FF1F4-36F0-A184-7B99-8F5F4A49C8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F198715B-A90B-9B06-A055-401A84B092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9D2E04D5-A2EE-135D-A8C9-6E695F9BCF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8CE0DC1F-799B-3F7A-3A71-D20337A474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E8EAEE22-055F-6869-D50D-D9C8C9082F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EADAC67C-850F-96D3-0962-09E1B4CC3E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683187A0-2E68-170D-55EF-0FA20E7A75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DE35EBC5-835C-E753-0718-4DC94AE7D1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 b="1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882915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8D7BC-BF55-4EB5-9C63-3904208399A7}" type="datetime1">
              <a:rPr lang="en-GB" smtClean="0"/>
              <a:t>13/01/2026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640183430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8D7BC-BF55-4EB5-9C63-3904208399A7}" type="datetime1">
              <a:rPr lang="en-GB" smtClean="0"/>
              <a:t>13/01/2026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974509294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1D977-B911-4104-B2C1-9098B261E523}" type="datetime1">
              <a:rPr lang="en-GB" smtClean="0"/>
              <a:t>13/01/2026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785877609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1D977-B911-4104-B2C1-9098B261E523}" type="datetime1">
              <a:rPr lang="en-GB" smtClean="0"/>
              <a:t>13/01/2026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4240842164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1D977-B911-4104-B2C1-9098B261E523}" type="datetime1">
              <a:rPr lang="en-GB" smtClean="0"/>
              <a:t>13/01/2026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782778189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9670-AE7D-4C8A-8A7B-3240297C8EA6}" type="datetime1">
              <a:rPr lang="en-GB" smtClean="0"/>
              <a:t>13/01/2026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3306752833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9670-AE7D-4C8A-8A7B-3240297C8EA6}" type="datetime1">
              <a:rPr lang="en-GB" smtClean="0"/>
              <a:t>13/01/2026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3115991555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9670-AE7D-4C8A-8A7B-3240297C8EA6}" type="datetime1">
              <a:rPr lang="en-GB" smtClean="0"/>
              <a:t>13/01/2026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2859685012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3"/>
            <a:ext cx="12193489" cy="685799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433404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14899905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98F30683-44FB-4995-47C3-43A7DE5523C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7A24E86-91AA-6A9B-314A-752B77481A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879B37A-F4A9-2DDA-3FC3-9FC52384AE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93DABC58-132F-2F2F-EB5B-78B30A3D44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DFE51362-844C-B4F1-1A83-A287F312E9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E0F57AAB-C462-6A3A-9686-048341EA78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A0D371A-82CE-1829-AA32-FB790C7A60A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A0DE082-4D8F-8158-56B4-AF85C4A0FA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530CFB56-59E9-38CF-519A-B532B32547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FB5434B5-DD4C-F988-6EBA-085A7DD494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1E34748E-CBEF-26E7-AB9F-696FA5D599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B1788887-B968-8C8D-9236-5F4F1A1842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 b="1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9999131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658548261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211696665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8F1E4B3C-5470-00F2-B8CB-BB4906CF439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7D7A316D-6FA6-8EBE-A7B4-43071E70A8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11C06CEA-028D-9197-2DEF-67878595AE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DEA93E8D-A827-0EF8-FC25-4EDF7B194E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F359F29-A6DD-FD4C-F807-701DEA41EDF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2468BF6B-AEBB-4CAA-244D-9EBE80B9A1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CC60AC05-547F-FA65-604E-4ED4912EA9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7632E58E-1400-1E6E-BB60-7A9B794F41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4D65D159-581D-F29B-BBD4-C1C5BACCEE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4250105972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3A87AD45-2D2F-D96C-947C-BAE35BFEBEE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31EDC35F-4F2D-B2A7-1ECD-0CF19D1AD2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97F4776F-4E5E-13DF-F11A-A6808FFFC98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BA993AE1-6A24-5C17-7FE2-A16589D9C4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A87F8EF-CDAD-15A2-A361-88921E1CAF7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E90186DB-2300-A8AA-8FAD-2C609649A6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31922286-E237-1114-3A54-E1731611D6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1B4DA78C-0EF6-B05D-F2D2-EFEDA343E3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A00F92FE-6EB2-0D0E-BFC9-559AD1E7A4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216125896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8941CFE3-E9FE-BA73-2A08-4753061CC4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 b="1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1819100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92BEE681-8AB7-A062-C6CA-FCE0512982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 b="1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8184500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16624136-4B10-E87C-09E8-F602B21AB5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 b="1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5170055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49CC1682-CCAA-5EE1-585E-F7C4434F1C5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770403FB-3386-A0FE-3E9D-A2925EF0E8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C2CDC1DE-179E-04D4-B493-BF069DE85D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B9A68412-C85B-6332-8B98-2635795BBA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D9ECB875-34C4-65FF-6CDA-1356F6BC767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D3B5B848-7A8D-931B-DFC2-C5B37B8DB6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361AABDF-9542-DBC6-6388-ABE2035BE7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57C10C3-A39D-D1F6-3C50-91EC9A5E76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E4DD9B4A-92B0-0B9A-755B-A13B032A85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DC194134-A515-0C24-CB74-92DACB0FDC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 b="1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0926829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6602B-2916-4C35-9D0D-483E37EB8976}" type="datetime1">
              <a:rPr lang="en-GB" smtClean="0"/>
              <a:t>13/01/2026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11818251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6602B-2916-4C35-9D0D-483E37EB8976}" type="datetime1">
              <a:rPr lang="en-GB" smtClean="0"/>
              <a:t>13/01/2026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3701506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FDF4B-0149-428E-AAA5-988A16763658}" type="datetime1">
              <a:rPr lang="en-GB" smtClean="0"/>
              <a:t>13/01/2026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84810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6602B-2916-4C35-9D0D-483E37EB8976}" type="datetime1">
              <a:rPr lang="en-GB" smtClean="0"/>
              <a:t>13/01/2026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8909866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F06ED-FDEE-41FF-963C-01A1F85409E8}" type="datetime1">
              <a:rPr lang="en-GB" smtClean="0"/>
              <a:t>13/01/2026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464979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F06ED-FDEE-41FF-963C-01A1F85409E8}" type="datetime1">
              <a:rPr lang="en-GB" smtClean="0"/>
              <a:t>13/01/2026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168227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F06ED-FDEE-41FF-963C-01A1F85409E8}" type="datetime1">
              <a:rPr lang="en-GB" smtClean="0"/>
              <a:t>13/01/2026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11291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FDF4B-0149-428E-AAA5-988A16763658}" type="datetime1">
              <a:rPr lang="en-GB" smtClean="0"/>
              <a:t>13/01/2026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22023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FDF4B-0149-428E-AAA5-988A16763658}" type="datetime1">
              <a:rPr lang="en-GB" smtClean="0"/>
              <a:t>13/01/2026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83203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238870"/>
            <a:ext cx="5163243" cy="3190130"/>
          </a:xfrm>
        </p:spPr>
        <p:txBody>
          <a:bodyPr/>
          <a:lstStyle>
            <a:lvl1pPr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C1F6A7-374C-4280-8BF8-E271DB34471F}" type="datetime1">
              <a:rPr lang="en-GB" smtClean="0"/>
              <a:t>13/01/2026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819"/>
            <a:ext cx="5777508" cy="3101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C35426-417C-E41E-5A03-5974D3C79A08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75161828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0F4440-CEDC-0D92-E0D5-5C1E3B59B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A021F-8558-9528-DA3D-486CCDBEB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6232" y="1394619"/>
            <a:ext cx="11541025" cy="48664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1A8F0-AC4B-E4A0-94D0-99C4BFD973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850">
                <a:solidFill>
                  <a:schemeClr val="accent1"/>
                </a:solidFill>
              </a:defRPr>
            </a:lvl1pPr>
          </a:lstStyle>
          <a:p>
            <a:fld id="{3DFEA115-3A6C-4C37-A1B0-9FEFABB23AD1}" type="datetime1">
              <a:rPr lang="en-GB" smtClean="0"/>
              <a:t>13/01/2026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0FC7A-298A-77A0-6596-56B0B3FD8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850">
                <a:solidFill>
                  <a:schemeClr val="accent1"/>
                </a:solidFill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17C40-7EB7-0CFD-6F6C-54AE57DE1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6755" y="6393702"/>
            <a:ext cx="318491" cy="13727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>
              <a:defRPr sz="850" b="1">
                <a:solidFill>
                  <a:schemeClr val="accent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96CDD9-97E9-735B-8549-0F3AE3CCAC58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>
                <a:solidFill>
                  <a:schemeClr val="accent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1145082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79" r:id="rId2"/>
    <p:sldLayoutId id="2147483680" r:id="rId3"/>
    <p:sldLayoutId id="2147483649" r:id="rId4"/>
    <p:sldLayoutId id="2147483657" r:id="rId5"/>
    <p:sldLayoutId id="2147483658" r:id="rId6"/>
    <p:sldLayoutId id="2147483681" r:id="rId7"/>
    <p:sldLayoutId id="2147483682" r:id="rId8"/>
    <p:sldLayoutId id="2147483675" r:id="rId9"/>
    <p:sldLayoutId id="2147483650" r:id="rId10"/>
    <p:sldLayoutId id="2147483683" r:id="rId11"/>
    <p:sldLayoutId id="2147483684" r:id="rId12"/>
    <p:sldLayoutId id="2147483652" r:id="rId13"/>
    <p:sldLayoutId id="2147483685" r:id="rId14"/>
    <p:sldLayoutId id="2147483686" r:id="rId15"/>
    <p:sldLayoutId id="2147483659" r:id="rId16"/>
    <p:sldLayoutId id="2147483687" r:id="rId17"/>
    <p:sldLayoutId id="2147483688" r:id="rId18"/>
    <p:sldLayoutId id="2147483660" r:id="rId19"/>
    <p:sldLayoutId id="2147483689" r:id="rId20"/>
    <p:sldLayoutId id="2147483690" r:id="rId21"/>
    <p:sldLayoutId id="2147483677" r:id="rId22"/>
    <p:sldLayoutId id="2147483691" r:id="rId23"/>
    <p:sldLayoutId id="2147483692" r:id="rId24"/>
    <p:sldLayoutId id="2147483676" r:id="rId25"/>
    <p:sldLayoutId id="2147483667" r:id="rId26"/>
    <p:sldLayoutId id="2147483693" r:id="rId27"/>
    <p:sldLayoutId id="2147483694" r:id="rId28"/>
    <p:sldLayoutId id="2147483666" r:id="rId29"/>
    <p:sldLayoutId id="2147483661" r:id="rId30"/>
    <p:sldLayoutId id="2147483695" r:id="rId31"/>
    <p:sldLayoutId id="2147483696" r:id="rId32"/>
    <p:sldLayoutId id="2147483669" r:id="rId33"/>
    <p:sldLayoutId id="2147483697" r:id="rId34"/>
    <p:sldLayoutId id="2147483698" r:id="rId35"/>
    <p:sldLayoutId id="2147483678" r:id="rId36"/>
    <p:sldLayoutId id="2147483699" r:id="rId37"/>
    <p:sldLayoutId id="2147483700" r:id="rId38"/>
    <p:sldLayoutId id="2147483662" r:id="rId39"/>
    <p:sldLayoutId id="2147483701" r:id="rId40"/>
    <p:sldLayoutId id="2147483702" r:id="rId41"/>
    <p:sldLayoutId id="2147483663" r:id="rId42"/>
    <p:sldLayoutId id="2147483703" r:id="rId43"/>
    <p:sldLayoutId id="2147483704" r:id="rId44"/>
    <p:sldLayoutId id="2147483664" r:id="rId45"/>
    <p:sldLayoutId id="2147483705" r:id="rId46"/>
    <p:sldLayoutId id="2147483706" r:id="rId47"/>
    <p:sldLayoutId id="2147483665" r:id="rId48"/>
    <p:sldLayoutId id="2147483671" r:id="rId49"/>
    <p:sldLayoutId id="2147483707" r:id="rId50"/>
    <p:sldLayoutId id="2147483708" r:id="rId51"/>
    <p:sldLayoutId id="2147483670" r:id="rId52"/>
    <p:sldLayoutId id="2147483672" r:id="rId53"/>
    <p:sldLayoutId id="2147483674" r:id="rId54"/>
    <p:sldLayoutId id="2147483709" r:id="rId55"/>
    <p:sldLayoutId id="2147483710" r:id="rId56"/>
    <p:sldLayoutId id="2147483673" r:id="rId57"/>
    <p:sldLayoutId id="2147483654" r:id="rId58"/>
    <p:sldLayoutId id="2147483711" r:id="rId59"/>
    <p:sldLayoutId id="2147483712" r:id="rId60"/>
    <p:sldLayoutId id="2147483655" r:id="rId61"/>
    <p:sldLayoutId id="2147483713" r:id="rId62"/>
    <p:sldLayoutId id="2147483714" r:id="rId63"/>
  </p:sldLayoutIdLst>
  <p:transition>
    <p:fade/>
  </p:transition>
  <p:hf hdr="0"/>
  <p:txStyles>
    <p:titleStyle>
      <a:lvl1pPr algn="l" defTabSz="685765" rtl="0" eaLnBrk="1" latinLnBrk="0" hangingPunct="1">
        <a:lnSpc>
          <a:spcPct val="90000"/>
        </a:lnSpc>
        <a:spcBef>
          <a:spcPct val="0"/>
        </a:spcBef>
        <a:buNone/>
        <a:defRPr sz="2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5765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685765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+mj-lt"/>
          <a:ea typeface="+mn-ea"/>
          <a:cs typeface="+mn-cs"/>
        </a:defRPr>
      </a:lvl2pPr>
      <a:lvl3pPr marL="161991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323984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485975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3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6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18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1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2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5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7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2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5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77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206" userDrawn="1">
          <p15:clr>
            <a:srgbClr val="F26B43"/>
          </p15:clr>
        </p15:guide>
        <p15:guide id="4" pos="7475" userDrawn="1">
          <p15:clr>
            <a:srgbClr val="F26B43"/>
          </p15:clr>
        </p15:guide>
        <p15:guide id="5" orient="horz" pos="207" userDrawn="1">
          <p15:clr>
            <a:srgbClr val="F26B43"/>
          </p15:clr>
        </p15:guide>
        <p15:guide id="6" orient="horz" pos="4114" userDrawn="1">
          <p15:clr>
            <a:srgbClr val="F26B43"/>
          </p15:clr>
        </p15:guide>
        <p15:guide id="7" orient="horz" pos="3944" userDrawn="1">
          <p15:clr>
            <a:srgbClr val="F26B43"/>
          </p15:clr>
        </p15:guide>
        <p15:guide id="8" orient="horz" pos="879" userDrawn="1">
          <p15:clr>
            <a:srgbClr val="F26B43"/>
          </p15:clr>
        </p15:guide>
        <p15:guide id="9" pos="3723" userDrawn="1">
          <p15:clr>
            <a:srgbClr val="F26B43"/>
          </p15:clr>
        </p15:guide>
        <p15:guide id="10" pos="395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87.xml"/><Relationship Id="rId13" Type="http://schemas.openxmlformats.org/officeDocument/2006/relationships/image" Target="../media/image70.png"/><Relationship Id="rId18" Type="http://schemas.openxmlformats.org/officeDocument/2006/relationships/customXml" Target="../ink/ink92.xml"/><Relationship Id="rId26" Type="http://schemas.openxmlformats.org/officeDocument/2006/relationships/customXml" Target="../ink/ink96.xml"/><Relationship Id="rId3" Type="http://schemas.openxmlformats.org/officeDocument/2006/relationships/image" Target="../media/image3.png"/><Relationship Id="rId21" Type="http://schemas.openxmlformats.org/officeDocument/2006/relationships/image" Target="../media/image74.png"/><Relationship Id="rId7" Type="http://schemas.openxmlformats.org/officeDocument/2006/relationships/image" Target="../media/image67.png"/><Relationship Id="rId12" Type="http://schemas.openxmlformats.org/officeDocument/2006/relationships/customXml" Target="../ink/ink89.xml"/><Relationship Id="rId17" Type="http://schemas.openxmlformats.org/officeDocument/2006/relationships/image" Target="../media/image72.png"/><Relationship Id="rId25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6" Type="http://schemas.openxmlformats.org/officeDocument/2006/relationships/customXml" Target="../ink/ink91.xml"/><Relationship Id="rId20" Type="http://schemas.openxmlformats.org/officeDocument/2006/relationships/customXml" Target="../ink/ink93.xml"/><Relationship Id="rId1" Type="http://schemas.openxmlformats.org/officeDocument/2006/relationships/slideLayout" Target="../slideLayouts/slideLayout19.xml"/><Relationship Id="rId6" Type="http://schemas.openxmlformats.org/officeDocument/2006/relationships/customXml" Target="../ink/ink86.xml"/><Relationship Id="rId11" Type="http://schemas.openxmlformats.org/officeDocument/2006/relationships/image" Target="../media/image69.png"/><Relationship Id="rId24" Type="http://schemas.openxmlformats.org/officeDocument/2006/relationships/customXml" Target="../ink/ink95.xml"/><Relationship Id="rId5" Type="http://schemas.openxmlformats.org/officeDocument/2006/relationships/image" Target="../media/image66.png"/><Relationship Id="rId15" Type="http://schemas.openxmlformats.org/officeDocument/2006/relationships/image" Target="../media/image71.png"/><Relationship Id="rId23" Type="http://schemas.openxmlformats.org/officeDocument/2006/relationships/image" Target="../media/image75.png"/><Relationship Id="rId10" Type="http://schemas.openxmlformats.org/officeDocument/2006/relationships/customXml" Target="../ink/ink88.xml"/><Relationship Id="rId19" Type="http://schemas.openxmlformats.org/officeDocument/2006/relationships/image" Target="../media/image73.png"/><Relationship Id="rId4" Type="http://schemas.openxmlformats.org/officeDocument/2006/relationships/customXml" Target="../ink/ink85.xml"/><Relationship Id="rId9" Type="http://schemas.openxmlformats.org/officeDocument/2006/relationships/image" Target="../media/image68.png"/><Relationship Id="rId14" Type="http://schemas.openxmlformats.org/officeDocument/2006/relationships/customXml" Target="../ink/ink90.xml"/><Relationship Id="rId22" Type="http://schemas.openxmlformats.org/officeDocument/2006/relationships/customXml" Target="../ink/ink94.xml"/><Relationship Id="rId27" Type="http://schemas.openxmlformats.org/officeDocument/2006/relationships/image" Target="../media/image7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99.xml"/><Relationship Id="rId13" Type="http://schemas.openxmlformats.org/officeDocument/2006/relationships/image" Target="../media/image70.png"/><Relationship Id="rId18" Type="http://schemas.openxmlformats.org/officeDocument/2006/relationships/customXml" Target="../ink/ink104.xml"/><Relationship Id="rId26" Type="http://schemas.openxmlformats.org/officeDocument/2006/relationships/customXml" Target="../ink/ink108.xml"/><Relationship Id="rId3" Type="http://schemas.openxmlformats.org/officeDocument/2006/relationships/image" Target="../media/image4.png"/><Relationship Id="rId21" Type="http://schemas.openxmlformats.org/officeDocument/2006/relationships/image" Target="../media/image74.png"/><Relationship Id="rId7" Type="http://schemas.openxmlformats.org/officeDocument/2006/relationships/image" Target="../media/image67.png"/><Relationship Id="rId12" Type="http://schemas.openxmlformats.org/officeDocument/2006/relationships/customXml" Target="../ink/ink101.xml"/><Relationship Id="rId17" Type="http://schemas.openxmlformats.org/officeDocument/2006/relationships/image" Target="../media/image72.png"/><Relationship Id="rId25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6" Type="http://schemas.openxmlformats.org/officeDocument/2006/relationships/customXml" Target="../ink/ink103.xml"/><Relationship Id="rId20" Type="http://schemas.openxmlformats.org/officeDocument/2006/relationships/customXml" Target="../ink/ink105.xml"/><Relationship Id="rId1" Type="http://schemas.openxmlformats.org/officeDocument/2006/relationships/slideLayout" Target="../slideLayouts/slideLayout19.xml"/><Relationship Id="rId6" Type="http://schemas.openxmlformats.org/officeDocument/2006/relationships/customXml" Target="../ink/ink98.xml"/><Relationship Id="rId11" Type="http://schemas.openxmlformats.org/officeDocument/2006/relationships/image" Target="../media/image69.png"/><Relationship Id="rId24" Type="http://schemas.openxmlformats.org/officeDocument/2006/relationships/customXml" Target="../ink/ink107.xml"/><Relationship Id="rId5" Type="http://schemas.openxmlformats.org/officeDocument/2006/relationships/image" Target="../media/image66.png"/><Relationship Id="rId15" Type="http://schemas.openxmlformats.org/officeDocument/2006/relationships/image" Target="../media/image71.png"/><Relationship Id="rId23" Type="http://schemas.openxmlformats.org/officeDocument/2006/relationships/image" Target="../media/image75.png"/><Relationship Id="rId10" Type="http://schemas.openxmlformats.org/officeDocument/2006/relationships/customXml" Target="../ink/ink100.xml"/><Relationship Id="rId19" Type="http://schemas.openxmlformats.org/officeDocument/2006/relationships/image" Target="../media/image73.png"/><Relationship Id="rId4" Type="http://schemas.openxmlformats.org/officeDocument/2006/relationships/customXml" Target="../ink/ink97.xml"/><Relationship Id="rId9" Type="http://schemas.openxmlformats.org/officeDocument/2006/relationships/image" Target="../media/image68.png"/><Relationship Id="rId14" Type="http://schemas.openxmlformats.org/officeDocument/2006/relationships/customXml" Target="../ink/ink102.xml"/><Relationship Id="rId22" Type="http://schemas.openxmlformats.org/officeDocument/2006/relationships/customXml" Target="../ink/ink106.xml"/><Relationship Id="rId27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1.xml"/><Relationship Id="rId13" Type="http://schemas.openxmlformats.org/officeDocument/2006/relationships/image" Target="../media/image83.png"/><Relationship Id="rId3" Type="http://schemas.openxmlformats.org/officeDocument/2006/relationships/image" Target="../media/image5.png"/><Relationship Id="rId7" Type="http://schemas.openxmlformats.org/officeDocument/2006/relationships/image" Target="../media/image80.png"/><Relationship Id="rId12" Type="http://schemas.openxmlformats.org/officeDocument/2006/relationships/customXml" Target="../ink/ink11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customXml" Target="../ink/ink110.xml"/><Relationship Id="rId11" Type="http://schemas.openxmlformats.org/officeDocument/2006/relationships/image" Target="../media/image82.png"/><Relationship Id="rId5" Type="http://schemas.openxmlformats.org/officeDocument/2006/relationships/image" Target="../media/image79.png"/><Relationship Id="rId10" Type="http://schemas.openxmlformats.org/officeDocument/2006/relationships/customXml" Target="../ink/ink112.xml"/><Relationship Id="rId4" Type="http://schemas.openxmlformats.org/officeDocument/2006/relationships/customXml" Target="../ink/ink109.xml"/><Relationship Id="rId9" Type="http://schemas.openxmlformats.org/officeDocument/2006/relationships/image" Target="../media/image8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7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7.png"/><Relationship Id="rId5" Type="http://schemas.openxmlformats.org/officeDocument/2006/relationships/image" Target="../media/image65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0.png"/><Relationship Id="rId3" Type="http://schemas.openxmlformats.org/officeDocument/2006/relationships/customXml" Target="../ink/ink114.xml"/><Relationship Id="rId7" Type="http://schemas.openxmlformats.org/officeDocument/2006/relationships/customXml" Target="../ink/ink116.xml"/><Relationship Id="rId12" Type="http://schemas.openxmlformats.org/officeDocument/2006/relationships/image" Target="../media/image6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80.png"/><Relationship Id="rId11" Type="http://schemas.openxmlformats.org/officeDocument/2006/relationships/customXml" Target="../ink/ink118.xml"/><Relationship Id="rId5" Type="http://schemas.openxmlformats.org/officeDocument/2006/relationships/customXml" Target="../ink/ink115.xml"/><Relationship Id="rId10" Type="http://schemas.openxmlformats.org/officeDocument/2006/relationships/image" Target="../media/image600.png"/><Relationship Id="rId4" Type="http://schemas.openxmlformats.org/officeDocument/2006/relationships/image" Target="../media/image570.png"/><Relationship Id="rId9" Type="http://schemas.openxmlformats.org/officeDocument/2006/relationships/customXml" Target="../ink/ink1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0.png"/><Relationship Id="rId21" Type="http://schemas.openxmlformats.org/officeDocument/2006/relationships/customXml" Target="../ink/ink10.xml"/><Relationship Id="rId42" Type="http://schemas.openxmlformats.org/officeDocument/2006/relationships/image" Target="../media/image28.png"/><Relationship Id="rId47" Type="http://schemas.openxmlformats.org/officeDocument/2006/relationships/customXml" Target="../ink/ink23.xml"/><Relationship Id="rId63" Type="http://schemas.openxmlformats.org/officeDocument/2006/relationships/customXml" Target="../ink/ink31.xml"/><Relationship Id="rId68" Type="http://schemas.openxmlformats.org/officeDocument/2006/relationships/image" Target="../media/image41.png"/><Relationship Id="rId84" Type="http://schemas.openxmlformats.org/officeDocument/2006/relationships/image" Target="../media/image49.png"/><Relationship Id="rId89" Type="http://schemas.openxmlformats.org/officeDocument/2006/relationships/customXml" Target="../ink/ink44.xml"/><Relationship Id="rId16" Type="http://schemas.openxmlformats.org/officeDocument/2006/relationships/image" Target="../media/image15.png"/><Relationship Id="rId11" Type="http://schemas.openxmlformats.org/officeDocument/2006/relationships/customXml" Target="../ink/ink5.xml"/><Relationship Id="rId32" Type="http://schemas.openxmlformats.org/officeDocument/2006/relationships/image" Target="../media/image23.png"/><Relationship Id="rId37" Type="http://schemas.openxmlformats.org/officeDocument/2006/relationships/customXml" Target="../ink/ink18.xml"/><Relationship Id="rId53" Type="http://schemas.openxmlformats.org/officeDocument/2006/relationships/customXml" Target="../ink/ink26.xml"/><Relationship Id="rId58" Type="http://schemas.openxmlformats.org/officeDocument/2006/relationships/image" Target="../media/image36.png"/><Relationship Id="rId74" Type="http://schemas.openxmlformats.org/officeDocument/2006/relationships/image" Target="../media/image44.png"/><Relationship Id="rId79" Type="http://schemas.openxmlformats.org/officeDocument/2006/relationships/customXml" Target="../ink/ink39.xml"/><Relationship Id="rId5" Type="http://schemas.openxmlformats.org/officeDocument/2006/relationships/customXml" Target="../ink/ink2.xml"/><Relationship Id="rId90" Type="http://schemas.openxmlformats.org/officeDocument/2006/relationships/image" Target="../media/image52.png"/><Relationship Id="rId95" Type="http://schemas.openxmlformats.org/officeDocument/2006/relationships/customXml" Target="../ink/ink47.xml"/><Relationship Id="rId22" Type="http://schemas.openxmlformats.org/officeDocument/2006/relationships/image" Target="../media/image18.png"/><Relationship Id="rId27" Type="http://schemas.openxmlformats.org/officeDocument/2006/relationships/customXml" Target="../ink/ink13.xml"/><Relationship Id="rId43" Type="http://schemas.openxmlformats.org/officeDocument/2006/relationships/customXml" Target="../ink/ink21.xml"/><Relationship Id="rId48" Type="http://schemas.openxmlformats.org/officeDocument/2006/relationships/image" Target="../media/image31.png"/><Relationship Id="rId64" Type="http://schemas.openxmlformats.org/officeDocument/2006/relationships/image" Target="../media/image39.png"/><Relationship Id="rId69" Type="http://schemas.openxmlformats.org/officeDocument/2006/relationships/customXml" Target="../ink/ink34.xml"/><Relationship Id="rId80" Type="http://schemas.openxmlformats.org/officeDocument/2006/relationships/image" Target="../media/image47.png"/><Relationship Id="rId85" Type="http://schemas.openxmlformats.org/officeDocument/2006/relationships/customXml" Target="../ink/ink42.xml"/><Relationship Id="rId3" Type="http://schemas.openxmlformats.org/officeDocument/2006/relationships/customXml" Target="../ink/ink1.xml"/><Relationship Id="rId12" Type="http://schemas.openxmlformats.org/officeDocument/2006/relationships/image" Target="../media/image13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38" Type="http://schemas.openxmlformats.org/officeDocument/2006/relationships/image" Target="../media/image26.png"/><Relationship Id="rId46" Type="http://schemas.openxmlformats.org/officeDocument/2006/relationships/image" Target="../media/image30.png"/><Relationship Id="rId59" Type="http://schemas.openxmlformats.org/officeDocument/2006/relationships/customXml" Target="../ink/ink29.xml"/><Relationship Id="rId67" Type="http://schemas.openxmlformats.org/officeDocument/2006/relationships/customXml" Target="../ink/ink33.xml"/><Relationship Id="rId20" Type="http://schemas.openxmlformats.org/officeDocument/2006/relationships/image" Target="../media/image17.png"/><Relationship Id="rId41" Type="http://schemas.openxmlformats.org/officeDocument/2006/relationships/customXml" Target="../ink/ink20.xml"/><Relationship Id="rId54" Type="http://schemas.openxmlformats.org/officeDocument/2006/relationships/image" Target="../media/image34.png"/><Relationship Id="rId62" Type="http://schemas.openxmlformats.org/officeDocument/2006/relationships/image" Target="../media/image38.png"/><Relationship Id="rId70" Type="http://schemas.openxmlformats.org/officeDocument/2006/relationships/image" Target="../media/image42.png"/><Relationship Id="rId75" Type="http://schemas.openxmlformats.org/officeDocument/2006/relationships/customXml" Target="../ink/ink37.xml"/><Relationship Id="rId83" Type="http://schemas.openxmlformats.org/officeDocument/2006/relationships/customXml" Target="../ink/ink41.xml"/><Relationship Id="rId88" Type="http://schemas.openxmlformats.org/officeDocument/2006/relationships/image" Target="../media/image51.png"/><Relationship Id="rId91" Type="http://schemas.openxmlformats.org/officeDocument/2006/relationships/customXml" Target="../ink/ink45.xml"/><Relationship Id="rId96" Type="http://schemas.openxmlformats.org/officeDocument/2006/relationships/image" Target="../media/image5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21.png"/><Relationship Id="rId36" Type="http://schemas.openxmlformats.org/officeDocument/2006/relationships/image" Target="../media/image25.png"/><Relationship Id="rId49" Type="http://schemas.openxmlformats.org/officeDocument/2006/relationships/customXml" Target="../ink/ink24.xml"/><Relationship Id="rId57" Type="http://schemas.openxmlformats.org/officeDocument/2006/relationships/customXml" Target="../ink/ink28.xml"/><Relationship Id="rId10" Type="http://schemas.openxmlformats.org/officeDocument/2006/relationships/image" Target="../media/image12.png"/><Relationship Id="rId31" Type="http://schemas.openxmlformats.org/officeDocument/2006/relationships/customXml" Target="../ink/ink15.xml"/><Relationship Id="rId44" Type="http://schemas.openxmlformats.org/officeDocument/2006/relationships/image" Target="../media/image29.png"/><Relationship Id="rId52" Type="http://schemas.openxmlformats.org/officeDocument/2006/relationships/image" Target="../media/image33.png"/><Relationship Id="rId60" Type="http://schemas.openxmlformats.org/officeDocument/2006/relationships/image" Target="../media/image37.png"/><Relationship Id="rId65" Type="http://schemas.openxmlformats.org/officeDocument/2006/relationships/customXml" Target="../ink/ink32.xml"/><Relationship Id="rId73" Type="http://schemas.openxmlformats.org/officeDocument/2006/relationships/customXml" Target="../ink/ink36.xml"/><Relationship Id="rId78" Type="http://schemas.openxmlformats.org/officeDocument/2006/relationships/image" Target="../media/image46.png"/><Relationship Id="rId81" Type="http://schemas.openxmlformats.org/officeDocument/2006/relationships/customXml" Target="../ink/ink40.xml"/><Relationship Id="rId86" Type="http://schemas.openxmlformats.org/officeDocument/2006/relationships/image" Target="../media/image50.png"/><Relationship Id="rId94" Type="http://schemas.openxmlformats.org/officeDocument/2006/relationships/image" Target="../media/image54.png"/><Relationship Id="rId4" Type="http://schemas.openxmlformats.org/officeDocument/2006/relationships/image" Target="../media/image9.png"/><Relationship Id="rId9" Type="http://schemas.openxmlformats.org/officeDocument/2006/relationships/customXml" Target="../ink/ink4.xml"/><Relationship Id="rId13" Type="http://schemas.openxmlformats.org/officeDocument/2006/relationships/customXml" Target="../ink/ink6.xml"/><Relationship Id="rId18" Type="http://schemas.openxmlformats.org/officeDocument/2006/relationships/image" Target="../media/image16.png"/><Relationship Id="rId39" Type="http://schemas.openxmlformats.org/officeDocument/2006/relationships/customXml" Target="../ink/ink19.xml"/><Relationship Id="rId34" Type="http://schemas.openxmlformats.org/officeDocument/2006/relationships/image" Target="../media/image24.png"/><Relationship Id="rId50" Type="http://schemas.openxmlformats.org/officeDocument/2006/relationships/image" Target="../media/image32.png"/><Relationship Id="rId55" Type="http://schemas.openxmlformats.org/officeDocument/2006/relationships/customXml" Target="../ink/ink27.xml"/><Relationship Id="rId76" Type="http://schemas.openxmlformats.org/officeDocument/2006/relationships/image" Target="../media/image45.png"/><Relationship Id="rId97" Type="http://schemas.openxmlformats.org/officeDocument/2006/relationships/customXml" Target="../ink/ink48.xml"/><Relationship Id="rId7" Type="http://schemas.openxmlformats.org/officeDocument/2006/relationships/customXml" Target="../ink/ink3.xml"/><Relationship Id="rId71" Type="http://schemas.openxmlformats.org/officeDocument/2006/relationships/customXml" Target="../ink/ink35.xml"/><Relationship Id="rId92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29" Type="http://schemas.openxmlformats.org/officeDocument/2006/relationships/customXml" Target="../ink/ink14.xml"/><Relationship Id="rId24" Type="http://schemas.openxmlformats.org/officeDocument/2006/relationships/image" Target="../media/image19.png"/><Relationship Id="rId40" Type="http://schemas.openxmlformats.org/officeDocument/2006/relationships/image" Target="../media/image27.png"/><Relationship Id="rId45" Type="http://schemas.openxmlformats.org/officeDocument/2006/relationships/customXml" Target="../ink/ink22.xml"/><Relationship Id="rId66" Type="http://schemas.openxmlformats.org/officeDocument/2006/relationships/image" Target="../media/image40.png"/><Relationship Id="rId87" Type="http://schemas.openxmlformats.org/officeDocument/2006/relationships/customXml" Target="../ink/ink43.xml"/><Relationship Id="rId61" Type="http://schemas.openxmlformats.org/officeDocument/2006/relationships/customXml" Target="../ink/ink30.xml"/><Relationship Id="rId82" Type="http://schemas.openxmlformats.org/officeDocument/2006/relationships/image" Target="../media/image48.png"/><Relationship Id="rId19" Type="http://schemas.openxmlformats.org/officeDocument/2006/relationships/customXml" Target="../ink/ink9.xml"/><Relationship Id="rId14" Type="http://schemas.openxmlformats.org/officeDocument/2006/relationships/image" Target="../media/image14.png"/><Relationship Id="rId30" Type="http://schemas.openxmlformats.org/officeDocument/2006/relationships/image" Target="../media/image22.png"/><Relationship Id="rId35" Type="http://schemas.openxmlformats.org/officeDocument/2006/relationships/customXml" Target="../ink/ink17.xml"/><Relationship Id="rId56" Type="http://schemas.openxmlformats.org/officeDocument/2006/relationships/image" Target="../media/image35.png"/><Relationship Id="rId77" Type="http://schemas.openxmlformats.org/officeDocument/2006/relationships/customXml" Target="../ink/ink38.xml"/><Relationship Id="rId8" Type="http://schemas.openxmlformats.org/officeDocument/2006/relationships/image" Target="../media/image11.png"/><Relationship Id="rId51" Type="http://schemas.openxmlformats.org/officeDocument/2006/relationships/customXml" Target="../ink/ink25.xml"/><Relationship Id="rId72" Type="http://schemas.openxmlformats.org/officeDocument/2006/relationships/image" Target="../media/image43.png"/><Relationship Id="rId93" Type="http://schemas.openxmlformats.org/officeDocument/2006/relationships/customXml" Target="../ink/ink46.xml"/><Relationship Id="rId98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customXml" Target="../ink/ink56.xml"/><Relationship Id="rId26" Type="http://schemas.openxmlformats.org/officeDocument/2006/relationships/customXml" Target="../ink/ink60.xml"/><Relationship Id="rId39" Type="http://schemas.openxmlformats.org/officeDocument/2006/relationships/image" Target="../media/image26.png"/><Relationship Id="rId21" Type="http://schemas.openxmlformats.org/officeDocument/2006/relationships/image" Target="../media/image17.png"/><Relationship Id="rId34" Type="http://schemas.openxmlformats.org/officeDocument/2006/relationships/customXml" Target="../ink/ink64.xml"/><Relationship Id="rId42" Type="http://schemas.openxmlformats.org/officeDocument/2006/relationships/customXml" Target="../ink/ink68.xml"/><Relationship Id="rId47" Type="http://schemas.openxmlformats.org/officeDocument/2006/relationships/image" Target="../media/image30.png"/><Relationship Id="rId50" Type="http://schemas.openxmlformats.org/officeDocument/2006/relationships/customXml" Target="../ink/ink72.xml"/><Relationship Id="rId55" Type="http://schemas.openxmlformats.org/officeDocument/2006/relationships/image" Target="../media/image3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6" Type="http://schemas.openxmlformats.org/officeDocument/2006/relationships/customXml" Target="../ink/ink55.xml"/><Relationship Id="rId29" Type="http://schemas.openxmlformats.org/officeDocument/2006/relationships/image" Target="../media/image21.png"/><Relationship Id="rId11" Type="http://schemas.openxmlformats.org/officeDocument/2006/relationships/image" Target="../media/image12.png"/><Relationship Id="rId24" Type="http://schemas.openxmlformats.org/officeDocument/2006/relationships/customXml" Target="../ink/ink59.xml"/><Relationship Id="rId32" Type="http://schemas.openxmlformats.org/officeDocument/2006/relationships/customXml" Target="../ink/ink63.xml"/><Relationship Id="rId37" Type="http://schemas.openxmlformats.org/officeDocument/2006/relationships/image" Target="../media/image25.png"/><Relationship Id="rId40" Type="http://schemas.openxmlformats.org/officeDocument/2006/relationships/customXml" Target="../ink/ink67.xml"/><Relationship Id="rId45" Type="http://schemas.openxmlformats.org/officeDocument/2006/relationships/image" Target="../media/image29.png"/><Relationship Id="rId53" Type="http://schemas.openxmlformats.org/officeDocument/2006/relationships/image" Target="../media/image33.png"/><Relationship Id="rId58" Type="http://schemas.openxmlformats.org/officeDocument/2006/relationships/customXml" Target="../ink/ink76.xml"/><Relationship Id="rId5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customXml" Target="../ink/ink49.xml"/><Relationship Id="rId9" Type="http://schemas.openxmlformats.org/officeDocument/2006/relationships/image" Target="../media/image11.png"/><Relationship Id="rId14" Type="http://schemas.openxmlformats.org/officeDocument/2006/relationships/customXml" Target="../ink/ink54.xml"/><Relationship Id="rId22" Type="http://schemas.openxmlformats.org/officeDocument/2006/relationships/customXml" Target="../ink/ink58.xml"/><Relationship Id="rId27" Type="http://schemas.openxmlformats.org/officeDocument/2006/relationships/image" Target="../media/image20.png"/><Relationship Id="rId30" Type="http://schemas.openxmlformats.org/officeDocument/2006/relationships/customXml" Target="../ink/ink62.xml"/><Relationship Id="rId35" Type="http://schemas.openxmlformats.org/officeDocument/2006/relationships/image" Target="../media/image24.png"/><Relationship Id="rId43" Type="http://schemas.openxmlformats.org/officeDocument/2006/relationships/image" Target="../media/image28.png"/><Relationship Id="rId48" Type="http://schemas.openxmlformats.org/officeDocument/2006/relationships/customXml" Target="../ink/ink71.xml"/><Relationship Id="rId56" Type="http://schemas.openxmlformats.org/officeDocument/2006/relationships/customXml" Target="../ink/ink75.xml"/><Relationship Id="rId8" Type="http://schemas.openxmlformats.org/officeDocument/2006/relationships/customXml" Target="../ink/ink51.xml"/><Relationship Id="rId51" Type="http://schemas.openxmlformats.org/officeDocument/2006/relationships/image" Target="../media/image32.png"/><Relationship Id="rId3" Type="http://schemas.openxmlformats.org/officeDocument/2006/relationships/image" Target="../media/image63.png"/><Relationship Id="rId12" Type="http://schemas.openxmlformats.org/officeDocument/2006/relationships/customXml" Target="../ink/ink53.xml"/><Relationship Id="rId17" Type="http://schemas.openxmlformats.org/officeDocument/2006/relationships/image" Target="../media/image15.png"/><Relationship Id="rId25" Type="http://schemas.openxmlformats.org/officeDocument/2006/relationships/image" Target="../media/image19.png"/><Relationship Id="rId33" Type="http://schemas.openxmlformats.org/officeDocument/2006/relationships/image" Target="../media/image23.png"/><Relationship Id="rId38" Type="http://schemas.openxmlformats.org/officeDocument/2006/relationships/customXml" Target="../ink/ink66.xml"/><Relationship Id="rId46" Type="http://schemas.openxmlformats.org/officeDocument/2006/relationships/customXml" Target="../ink/ink70.xml"/><Relationship Id="rId59" Type="http://schemas.openxmlformats.org/officeDocument/2006/relationships/image" Target="../media/image36.png"/><Relationship Id="rId20" Type="http://schemas.openxmlformats.org/officeDocument/2006/relationships/customXml" Target="../ink/ink57.xml"/><Relationship Id="rId41" Type="http://schemas.openxmlformats.org/officeDocument/2006/relationships/image" Target="../media/image27.png"/><Relationship Id="rId54" Type="http://schemas.openxmlformats.org/officeDocument/2006/relationships/customXml" Target="../ink/ink74.xml"/><Relationship Id="rId1" Type="http://schemas.openxmlformats.org/officeDocument/2006/relationships/slideLayout" Target="../slideLayouts/slideLayout19.xml"/><Relationship Id="rId6" Type="http://schemas.openxmlformats.org/officeDocument/2006/relationships/customXml" Target="../ink/ink50.xml"/><Relationship Id="rId15" Type="http://schemas.openxmlformats.org/officeDocument/2006/relationships/image" Target="../media/image14.png"/><Relationship Id="rId23" Type="http://schemas.openxmlformats.org/officeDocument/2006/relationships/image" Target="../media/image18.png"/><Relationship Id="rId28" Type="http://schemas.openxmlformats.org/officeDocument/2006/relationships/customXml" Target="../ink/ink61.xml"/><Relationship Id="rId36" Type="http://schemas.openxmlformats.org/officeDocument/2006/relationships/customXml" Target="../ink/ink65.xml"/><Relationship Id="rId49" Type="http://schemas.openxmlformats.org/officeDocument/2006/relationships/image" Target="../media/image31.png"/><Relationship Id="rId57" Type="http://schemas.openxmlformats.org/officeDocument/2006/relationships/image" Target="../media/image35.png"/><Relationship Id="rId10" Type="http://schemas.openxmlformats.org/officeDocument/2006/relationships/customXml" Target="../ink/ink52.xml"/><Relationship Id="rId31" Type="http://schemas.openxmlformats.org/officeDocument/2006/relationships/image" Target="../media/image22.png"/><Relationship Id="rId44" Type="http://schemas.openxmlformats.org/officeDocument/2006/relationships/customXml" Target="../ink/ink69.xml"/><Relationship Id="rId52" Type="http://schemas.openxmlformats.org/officeDocument/2006/relationships/customXml" Target="../ink/ink7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79.xml"/><Relationship Id="rId13" Type="http://schemas.openxmlformats.org/officeDocument/2006/relationships/image" Target="../media/image41.png"/><Relationship Id="rId18" Type="http://schemas.openxmlformats.org/officeDocument/2006/relationships/customXml" Target="../ink/ink84.xml"/><Relationship Id="rId3" Type="http://schemas.openxmlformats.org/officeDocument/2006/relationships/image" Target="../media/image64.png"/><Relationship Id="rId7" Type="http://schemas.openxmlformats.org/officeDocument/2006/relationships/image" Target="../media/image38.png"/><Relationship Id="rId12" Type="http://schemas.openxmlformats.org/officeDocument/2006/relationships/customXml" Target="../ink/ink81.xml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6" Type="http://schemas.openxmlformats.org/officeDocument/2006/relationships/customXml" Target="../ink/ink83.xml"/><Relationship Id="rId1" Type="http://schemas.openxmlformats.org/officeDocument/2006/relationships/slideLayout" Target="../slideLayouts/slideLayout19.xml"/><Relationship Id="rId6" Type="http://schemas.openxmlformats.org/officeDocument/2006/relationships/customXml" Target="../ink/ink78.xml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5" Type="http://schemas.openxmlformats.org/officeDocument/2006/relationships/image" Target="../media/image42.png"/><Relationship Id="rId10" Type="http://schemas.openxmlformats.org/officeDocument/2006/relationships/customXml" Target="../ink/ink80.xml"/><Relationship Id="rId19" Type="http://schemas.openxmlformats.org/officeDocument/2006/relationships/image" Target="../media/image44.png"/><Relationship Id="rId4" Type="http://schemas.openxmlformats.org/officeDocument/2006/relationships/customXml" Target="../ink/ink77.xml"/><Relationship Id="rId9" Type="http://schemas.openxmlformats.org/officeDocument/2006/relationships/image" Target="../media/image39.png"/><Relationship Id="rId14" Type="http://schemas.openxmlformats.org/officeDocument/2006/relationships/customXml" Target="../ink/ink8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C6C70-3B0C-690C-2FF8-30ECEE796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B5E60-AD83-A7CE-4AC3-0AF557FD3A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499" y="2417763"/>
            <a:ext cx="10255907" cy="1891478"/>
          </a:xfrm>
        </p:spPr>
        <p:txBody>
          <a:bodyPr/>
          <a:lstStyle/>
          <a:p>
            <a:r>
              <a:rPr lang="en-GB" sz="5400"/>
              <a:t>Salt Precipitation Dynamics in Carbon Dioxide Storage: A Pore-Network Modelling Study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8590196-1683-86F1-9CB4-80E5FB8111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7499" y="5261837"/>
            <a:ext cx="7113315" cy="1128453"/>
          </a:xfrm>
        </p:spPr>
        <p:txBody>
          <a:bodyPr/>
          <a:lstStyle/>
          <a:p>
            <a:r>
              <a:rPr lang="en-US" dirty="0"/>
              <a:t>Yuxi Liang</a:t>
            </a:r>
          </a:p>
          <a:p>
            <a:r>
              <a:rPr lang="en-US" dirty="0"/>
              <a:t>Department of Earth Science &amp; Engineering</a:t>
            </a:r>
          </a:p>
          <a:p>
            <a:r>
              <a:rPr lang="en-US" dirty="0"/>
              <a:t>Supervisors: Prof. Martin Blunt, Dr. </a:t>
            </a:r>
            <a:r>
              <a:rPr lang="en-GB" dirty="0"/>
              <a:t>Branko </a:t>
            </a:r>
            <a:r>
              <a:rPr lang="en-GB" dirty="0" err="1"/>
              <a:t>Bijeljic</a:t>
            </a:r>
            <a:endParaRPr lang="en-GB" dirty="0"/>
          </a:p>
          <a:p>
            <a:r>
              <a:rPr lang="en-US"/>
              <a:t>14/01/</a:t>
            </a:r>
            <a:r>
              <a:rPr lang="en-US" altLang="zh-CN"/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26682668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5D661-4F9F-5165-BACB-27ACF2060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2FFF0ABE-1CBB-6B98-03B7-3260D535E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36457" y="6393657"/>
            <a:ext cx="319088" cy="137319"/>
          </a:xfrm>
        </p:spPr>
        <p:txBody>
          <a:bodyPr/>
          <a:lstStyle/>
          <a:p>
            <a:fld id="{CBA53E11-492D-48B3-9F9B-09541CA2A39A}" type="slidenum">
              <a:rPr lang="en-GB" smtClean="0"/>
              <a:pPr/>
              <a:t>10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E9541E0B-E919-B6B4-5E9B-DD1EC851C98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18656" y="1284476"/>
                <a:ext cx="6758003" cy="4677482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altLang="zh-CN" dirty="0"/>
                  <a:t>3.1  </a:t>
                </a:r>
                <a:r>
                  <a:rPr lang="en-US" dirty="0"/>
                  <a:t>Compute Salt Concentration in Remaining Water</a:t>
                </a:r>
              </a:p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𝑠𝑎𝑙𝑡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𝑠𝑎𝑙𝑡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𝑤𝑎𝑡𝑒𝑟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𝑤𝑎𝑡𝑒𝑟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dirty="0"/>
              </a:p>
              <a:p>
                <a:pPr marL="609734" lvl="3" indent="-285750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𝑠𝑎𝑙𝑡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​ = salt concentration in water</a:t>
                </a:r>
              </a:p>
              <a:p>
                <a:pPr marL="609734" lvl="3" indent="-285750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𝑤𝑎𝑡𝑒𝑟</m:t>
                        </m:r>
                      </m:sub>
                    </m:sSub>
                  </m:oMath>
                </a14:m>
                <a:r>
                  <a:rPr lang="en-GB" dirty="0"/>
                  <a:t> = remaining water volume</a:t>
                </a:r>
              </a:p>
              <a:p>
                <a:pPr marL="609734" lvl="3" indent="-285750">
                  <a:lnSpc>
                    <a:spcPct val="150000"/>
                  </a:lnSpc>
                  <a:spcAft>
                    <a:spcPts val="600"/>
                  </a:spcAft>
                </a:pPr>
                <a:endParaRPr lang="en-US" dirty="0"/>
              </a:p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dirty="0"/>
                  <a:t>3.2 Check Supersaturation Condition</a:t>
                </a:r>
              </a:p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altLang="zh-CN" dirty="0"/>
                  <a:t>If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𝑠𝑎𝑙𝑡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bSup>
                    <m:r>
                      <a:rPr lang="en-US" altLang="zh-CN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​ </a:t>
                </a:r>
                <a:r>
                  <a:rPr lang="en-US" altLang="zh-CN" dirty="0"/>
                  <a:t>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/>
                  <a:t>, salt precipitation occurs:</a:t>
                </a:r>
              </a:p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𝑝𝑟𝑒𝑐𝑖𝑝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𝑠𝑎𝑙𝑡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𝑤𝑎𝑡𝑒𝑟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𝑠𝑎𝑙𝑡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𝑤𝑎𝑡𝑒𝑟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</m:oMath>
                  </m:oMathPara>
                </a14:m>
                <a:endParaRPr lang="en-US" altLang="zh-CN" dirty="0"/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endParaRPr lang="en-GB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E9541E0B-E919-B6B4-5E9B-DD1EC851C9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18656" y="1284476"/>
                <a:ext cx="6758003" cy="4677482"/>
              </a:xfrm>
              <a:blipFill>
                <a:blip r:embed="rId3"/>
                <a:stretch>
                  <a:fillRect l="-21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74EFB237-751B-A429-B113-DB80DF856B58}"/>
              </a:ext>
            </a:extLst>
          </p:cNvPr>
          <p:cNvSpPr txBox="1">
            <a:spLocks/>
          </p:cNvSpPr>
          <p:nvPr/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685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200" dirty="0"/>
              <a:t>2.</a:t>
            </a:r>
            <a:r>
              <a:rPr lang="zh-CN" altLang="en-US" sz="1200" dirty="0"/>
              <a:t> </a:t>
            </a:r>
            <a:r>
              <a:rPr lang="en-GB" altLang="zh-CN" sz="1200" dirty="0"/>
              <a:t>Methodology Overview</a:t>
            </a:r>
            <a:endParaRPr lang="en-US" sz="1200" dirty="0"/>
          </a:p>
        </p:txBody>
      </p:sp>
      <p:sp>
        <p:nvSpPr>
          <p:cNvPr id="7" name="Subtitle 8">
            <a:extLst>
              <a:ext uri="{FF2B5EF4-FFF2-40B4-BE49-F238E27FC236}">
                <a16:creationId xmlns:a16="http://schemas.microsoft.com/office/drawing/2014/main" id="{267CEC09-71A6-07C4-F18E-357E84D0D01B}"/>
              </a:ext>
            </a:extLst>
          </p:cNvPr>
          <p:cNvSpPr txBox="1">
            <a:spLocks/>
          </p:cNvSpPr>
          <p:nvPr/>
        </p:nvSpPr>
        <p:spPr>
          <a:xfrm>
            <a:off x="325437" y="492759"/>
            <a:ext cx="11540763" cy="3715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161991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23984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485975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853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6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18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1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/>
              <a:t>Step 3: Salt</a:t>
            </a:r>
            <a:r>
              <a:rPr lang="zh-CN" altLang="en-US" sz="2800" dirty="0"/>
              <a:t> </a:t>
            </a:r>
            <a:r>
              <a:rPr lang="en-US" altLang="zh-CN" sz="2800" dirty="0"/>
              <a:t>Precipitation</a:t>
            </a:r>
            <a:endParaRPr lang="en-US" dirty="0">
              <a:solidFill>
                <a:srgbClr val="0000CD"/>
              </a:solidFill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EAF27D3-3670-FF5E-F9E1-16090754899A}"/>
              </a:ext>
            </a:extLst>
          </p:cNvPr>
          <p:cNvCxnSpPr>
            <a:cxnSpLocks/>
          </p:cNvCxnSpPr>
          <p:nvPr/>
        </p:nvCxnSpPr>
        <p:spPr>
          <a:xfrm>
            <a:off x="9826561" y="2893285"/>
            <a:ext cx="1034609" cy="1373212"/>
          </a:xfrm>
          <a:prstGeom prst="straightConnector1">
            <a:avLst/>
          </a:prstGeom>
          <a:ln w="31750" cap="flat" cmpd="sng" algn="ctr">
            <a:solidFill>
              <a:srgbClr val="232333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8DCFDB3-BD9B-40C7-18CD-3DD92CF5FF1F}"/>
              </a:ext>
            </a:extLst>
          </p:cNvPr>
          <p:cNvCxnSpPr>
            <a:cxnSpLocks/>
          </p:cNvCxnSpPr>
          <p:nvPr/>
        </p:nvCxnSpPr>
        <p:spPr>
          <a:xfrm>
            <a:off x="5993517" y="2661925"/>
            <a:ext cx="629206" cy="0"/>
          </a:xfrm>
          <a:prstGeom prst="straightConnector1">
            <a:avLst/>
          </a:prstGeom>
          <a:ln w="317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2F7E429-0C20-013B-DDAD-D34A32E207C3}"/>
              </a:ext>
            </a:extLst>
          </p:cNvPr>
          <p:cNvSpPr txBox="1"/>
          <p:nvPr/>
        </p:nvSpPr>
        <p:spPr>
          <a:xfrm>
            <a:off x="5936456" y="2753962"/>
            <a:ext cx="977757" cy="31893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1600">
                <a:solidFill>
                  <a:schemeClr val="tx1"/>
                </a:solidFill>
              </a:rPr>
              <a:t>Dry CO</a:t>
            </a:r>
            <a:r>
              <a:rPr lang="en-GB" sz="1600" baseline="-25000">
                <a:solidFill>
                  <a:schemeClr val="tx1"/>
                </a:solidFill>
              </a:rPr>
              <a:t>2</a:t>
            </a:r>
            <a:endParaRPr lang="en-GB" sz="1600">
              <a:solidFill>
                <a:schemeClr val="tx1"/>
              </a:solidFill>
            </a:endParaRPr>
          </a:p>
        </p:txBody>
      </p:sp>
      <p:grpSp>
        <p:nvGrpSpPr>
          <p:cNvPr id="612" name="Group 611">
            <a:extLst>
              <a:ext uri="{FF2B5EF4-FFF2-40B4-BE49-F238E27FC236}">
                <a16:creationId xmlns:a16="http://schemas.microsoft.com/office/drawing/2014/main" id="{C4D1F132-E18F-A9D0-8A78-461CF0D25EAD}"/>
              </a:ext>
            </a:extLst>
          </p:cNvPr>
          <p:cNvGrpSpPr/>
          <p:nvPr/>
        </p:nvGrpSpPr>
        <p:grpSpPr>
          <a:xfrm>
            <a:off x="10295012" y="4195024"/>
            <a:ext cx="1616105" cy="1096123"/>
            <a:chOff x="10715162" y="5290843"/>
            <a:chExt cx="1377671" cy="913752"/>
          </a:xfrm>
        </p:grpSpPr>
        <p:sp>
          <p:nvSpPr>
            <p:cNvPr id="2" name="Right Triangle 1">
              <a:extLst>
                <a:ext uri="{FF2B5EF4-FFF2-40B4-BE49-F238E27FC236}">
                  <a16:creationId xmlns:a16="http://schemas.microsoft.com/office/drawing/2014/main" id="{1FDBA578-5D17-CFF1-9555-91B09430A402}"/>
                </a:ext>
              </a:extLst>
            </p:cNvPr>
            <p:cNvSpPr/>
            <p:nvPr/>
          </p:nvSpPr>
          <p:spPr>
            <a:xfrm rot="9026531">
              <a:off x="10801147" y="5519639"/>
              <a:ext cx="1208108" cy="684956"/>
            </a:xfrm>
            <a:prstGeom prst="rtTriangle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grpSp>
          <p:nvGrpSpPr>
            <p:cNvPr id="611" name="Group 610">
              <a:extLst>
                <a:ext uri="{FF2B5EF4-FFF2-40B4-BE49-F238E27FC236}">
                  <a16:creationId xmlns:a16="http://schemas.microsoft.com/office/drawing/2014/main" id="{BBB97D0C-7D06-CA4A-4991-6D579FCCCF68}"/>
                </a:ext>
              </a:extLst>
            </p:cNvPr>
            <p:cNvGrpSpPr/>
            <p:nvPr/>
          </p:nvGrpSpPr>
          <p:grpSpPr>
            <a:xfrm>
              <a:off x="10715162" y="5290843"/>
              <a:ext cx="1377671" cy="604167"/>
              <a:chOff x="10715162" y="5290843"/>
              <a:chExt cx="1377671" cy="604167"/>
            </a:xfrm>
          </p:grpSpPr>
          <p:sp>
            <p:nvSpPr>
              <p:cNvPr id="3" name="Right Triangle 2">
                <a:extLst>
                  <a:ext uri="{FF2B5EF4-FFF2-40B4-BE49-F238E27FC236}">
                    <a16:creationId xmlns:a16="http://schemas.microsoft.com/office/drawing/2014/main" id="{7A36224B-E635-6591-80B6-AC3A5204B46A}"/>
                  </a:ext>
                </a:extLst>
              </p:cNvPr>
              <p:cNvSpPr/>
              <p:nvPr/>
            </p:nvSpPr>
            <p:spPr>
              <a:xfrm rot="9026531">
                <a:off x="11984177" y="5833886"/>
                <a:ext cx="108656" cy="61124"/>
              </a:xfrm>
              <a:prstGeom prst="rtTriangl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" name="Right Triangle 3">
                <a:extLst>
                  <a:ext uri="{FF2B5EF4-FFF2-40B4-BE49-F238E27FC236}">
                    <a16:creationId xmlns:a16="http://schemas.microsoft.com/office/drawing/2014/main" id="{8E712D42-E2F4-FD97-2D3D-E29B4F48725B}"/>
                  </a:ext>
                </a:extLst>
              </p:cNvPr>
              <p:cNvSpPr/>
              <p:nvPr/>
            </p:nvSpPr>
            <p:spPr>
              <a:xfrm rot="9026531">
                <a:off x="10715162" y="5835471"/>
                <a:ext cx="87181" cy="45846"/>
              </a:xfrm>
              <a:prstGeom prst="rtTriangl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5" name="Right Triangle 4">
                <a:extLst>
                  <a:ext uri="{FF2B5EF4-FFF2-40B4-BE49-F238E27FC236}">
                    <a16:creationId xmlns:a16="http://schemas.microsoft.com/office/drawing/2014/main" id="{543DEFE6-CB37-939A-DAFD-601408A3D4FE}"/>
                  </a:ext>
                </a:extLst>
              </p:cNvPr>
              <p:cNvSpPr/>
              <p:nvPr/>
            </p:nvSpPr>
            <p:spPr>
              <a:xfrm rot="9026531">
                <a:off x="11679040" y="5290843"/>
                <a:ext cx="104507" cy="59115"/>
              </a:xfrm>
              <a:prstGeom prst="rtTriangl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8" name="Ink 7">
                    <a:extLst>
                      <a:ext uri="{FF2B5EF4-FFF2-40B4-BE49-F238E27FC236}">
                        <a16:creationId xmlns:a16="http://schemas.microsoft.com/office/drawing/2014/main" id="{CC6E65B4-620F-677E-F49A-7FE3797100B9}"/>
                      </a:ext>
                    </a:extLst>
                  </p14:cNvPr>
                  <p14:cNvContentPartPr/>
                  <p14:nvPr/>
                </p14:nvContentPartPr>
                <p14:xfrm>
                  <a:off x="11660234" y="5316114"/>
                  <a:ext cx="129257" cy="23312"/>
                </p14:xfrm>
              </p:contentPart>
            </mc:Choice>
            <mc:Fallback xmlns="">
              <p:pic>
                <p:nvPicPr>
                  <p:cNvPr id="8" name="Ink 7">
                    <a:extLst>
                      <a:ext uri="{FF2B5EF4-FFF2-40B4-BE49-F238E27FC236}">
                        <a16:creationId xmlns:a16="http://schemas.microsoft.com/office/drawing/2014/main" id="{CC6E65B4-620F-677E-F49A-7FE3797100B9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1655027" y="5311033"/>
                    <a:ext cx="139671" cy="334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23CC5177-BDB0-BA38-FF80-846BC0C8D82D}"/>
                      </a:ext>
                    </a:extLst>
                  </p14:cNvPr>
                  <p14:cNvContentPartPr/>
                  <p14:nvPr/>
                </p14:nvContentPartPr>
                <p14:xfrm>
                  <a:off x="11688670" y="5317046"/>
                  <a:ext cx="34782" cy="11889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23CC5177-BDB0-BA38-FF80-846BC0C8D82D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1683483" y="5311864"/>
                    <a:ext cx="45156" cy="2225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8C5BA958-8A53-6581-6BC7-BB8C44F6E2D8}"/>
                      </a:ext>
                    </a:extLst>
                  </p14:cNvPr>
                  <p14:cNvContentPartPr/>
                  <p14:nvPr/>
                </p14:nvContentPartPr>
                <p14:xfrm>
                  <a:off x="11686555" y="5316580"/>
                  <a:ext cx="113041" cy="23312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8C5BA958-8A53-6581-6BC7-BB8C44F6E2D8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11681347" y="5311499"/>
                    <a:ext cx="123457" cy="334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383ADD25-7D0C-1676-20D7-D9DF549E8754}"/>
                      </a:ext>
                    </a:extLst>
                  </p14:cNvPr>
                  <p14:cNvContentPartPr/>
                  <p14:nvPr/>
                </p14:nvContentPartPr>
                <p14:xfrm>
                  <a:off x="11572809" y="5326138"/>
                  <a:ext cx="249584" cy="63874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383ADD25-7D0C-1676-20D7-D9DF549E8754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11567597" y="5321040"/>
                    <a:ext cx="260009" cy="740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CA296B34-9206-088A-DD5C-B5C4D412CB4F}"/>
                      </a:ext>
                    </a:extLst>
                  </p14:cNvPr>
                  <p14:cNvContentPartPr/>
                  <p14:nvPr/>
                </p14:nvContentPartPr>
                <p14:xfrm>
                  <a:off x="10786925" y="5797263"/>
                  <a:ext cx="79199" cy="56647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CA296B34-9206-088A-DD5C-B5C4D412CB4F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10781706" y="5792141"/>
                    <a:ext cx="89636" cy="668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7B29B469-B4F7-E127-24C6-0D532842F313}"/>
                      </a:ext>
                    </a:extLst>
                  </p14:cNvPr>
                  <p14:cNvContentPartPr/>
                  <p14:nvPr/>
                </p14:nvContentPartPr>
                <p14:xfrm>
                  <a:off x="11972566" y="5765793"/>
                  <a:ext cx="62278" cy="90449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7B29B469-B4F7-E127-24C6-0D532842F313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11967376" y="5760701"/>
                    <a:ext cx="72658" cy="10063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2BADC4D5-1587-0C2F-E004-3E54F8D8C22C}"/>
                      </a:ext>
                    </a:extLst>
                  </p14:cNvPr>
                  <p14:cNvContentPartPr/>
                  <p14:nvPr/>
                </p14:nvContentPartPr>
                <p14:xfrm>
                  <a:off x="11943894" y="5753671"/>
                  <a:ext cx="118447" cy="101405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2BADC4D5-1587-0C2F-E004-3E54F8D8C22C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11938677" y="5748571"/>
                    <a:ext cx="128880" cy="1116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FCB8A838-4D76-6438-4EBF-6DB20EBA1123}"/>
                      </a:ext>
                    </a:extLst>
                  </p14:cNvPr>
                  <p14:cNvContentPartPr/>
                  <p14:nvPr/>
                </p14:nvContentPartPr>
                <p14:xfrm>
                  <a:off x="11973271" y="5743414"/>
                  <a:ext cx="50528" cy="105368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FCB8A838-4D76-6438-4EBF-6DB20EBA1123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11968065" y="5738311"/>
                    <a:ext cx="60940" cy="115575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E16CBF46-CE46-AA71-F920-D1BCFB030A80}"/>
                  </a:ext>
                </a:extLst>
              </p:cNvPr>
              <p:cNvGrpSpPr/>
              <p:nvPr/>
            </p:nvGrpSpPr>
            <p:grpSpPr>
              <a:xfrm>
                <a:off x="10789981" y="5795632"/>
                <a:ext cx="85310" cy="63874"/>
                <a:chOff x="7105310" y="3499760"/>
                <a:chExt cx="130680" cy="986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0">
                  <p14:nvContentPartPr>
                    <p14:cNvPr id="19" name="Ink 18">
                      <a:extLst>
                        <a:ext uri="{FF2B5EF4-FFF2-40B4-BE49-F238E27FC236}">
                          <a16:creationId xmlns:a16="http://schemas.microsoft.com/office/drawing/2014/main" id="{56E2B474-2D6D-65FC-3E0F-706F8A9007C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105310" y="3540440"/>
                    <a:ext cx="47520" cy="36720"/>
                  </p14:xfrm>
                </p:contentPart>
              </mc:Choice>
              <mc:Fallback xmlns="">
                <p:pic>
                  <p:nvPicPr>
                    <p:cNvPr id="19" name="Ink 18">
                      <a:extLst>
                        <a:ext uri="{FF2B5EF4-FFF2-40B4-BE49-F238E27FC236}">
                          <a16:creationId xmlns:a16="http://schemas.microsoft.com/office/drawing/2014/main" id="{56E2B474-2D6D-65FC-3E0F-706F8A9007CE}"/>
                        </a:ext>
                      </a:extLst>
                    </p:cNvPr>
                    <p:cNvPicPr/>
                    <p:nvPr/>
                  </p:nvPicPr>
                  <p:blipFill>
                    <a:blip r:embed="rId21"/>
                    <a:stretch>
                      <a:fillRect/>
                    </a:stretch>
                  </p:blipFill>
                  <p:spPr>
                    <a:xfrm>
                      <a:off x="7097312" y="3532637"/>
                      <a:ext cx="63517" cy="5232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2">
                  <p14:nvContentPartPr>
                    <p14:cNvPr id="20" name="Ink 19">
                      <a:extLst>
                        <a:ext uri="{FF2B5EF4-FFF2-40B4-BE49-F238E27FC236}">
                          <a16:creationId xmlns:a16="http://schemas.microsoft.com/office/drawing/2014/main" id="{AE7A8B63-1BAC-8554-8306-57F91A34008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144550" y="3534320"/>
                    <a:ext cx="40320" cy="36360"/>
                  </p14:xfrm>
                </p:contentPart>
              </mc:Choice>
              <mc:Fallback xmlns="">
                <p:pic>
                  <p:nvPicPr>
                    <p:cNvPr id="20" name="Ink 19">
                      <a:extLst>
                        <a:ext uri="{FF2B5EF4-FFF2-40B4-BE49-F238E27FC236}">
                          <a16:creationId xmlns:a16="http://schemas.microsoft.com/office/drawing/2014/main" id="{AE7A8B63-1BAC-8554-8306-57F91A340087}"/>
                        </a:ext>
                      </a:extLst>
                    </p:cNvPr>
                    <p:cNvPicPr/>
                    <p:nvPr/>
                  </p:nvPicPr>
                  <p:blipFill>
                    <a:blip r:embed="rId23"/>
                    <a:stretch>
                      <a:fillRect/>
                    </a:stretch>
                  </p:blipFill>
                  <p:spPr>
                    <a:xfrm>
                      <a:off x="7136671" y="3526496"/>
                      <a:ext cx="56077" cy="5200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">
                  <p14:nvContentPartPr>
                    <p14:cNvPr id="21" name="Ink 20">
                      <a:extLst>
                        <a:ext uri="{FF2B5EF4-FFF2-40B4-BE49-F238E27FC236}">
                          <a16:creationId xmlns:a16="http://schemas.microsoft.com/office/drawing/2014/main" id="{234C6CE7-B40D-EBCB-454E-8A7D6D2E29E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186670" y="3571760"/>
                    <a:ext cx="360" cy="360"/>
                  </p14:xfrm>
                </p:contentPart>
              </mc:Choice>
              <mc:Fallback xmlns="">
                <p:pic>
                  <p:nvPicPr>
                    <p:cNvPr id="21" name="Ink 20">
                      <a:extLst>
                        <a:ext uri="{FF2B5EF4-FFF2-40B4-BE49-F238E27FC236}">
                          <a16:creationId xmlns:a16="http://schemas.microsoft.com/office/drawing/2014/main" id="{234C6CE7-B40D-EBCB-454E-8A7D6D2E29E0}"/>
                        </a:ext>
                      </a:extLst>
                    </p:cNvPr>
                    <p:cNvPicPr/>
                    <p:nvPr/>
                  </p:nvPicPr>
                  <p:blipFill>
                    <a:blip r:embed="rId25"/>
                    <a:stretch>
                      <a:fillRect/>
                    </a:stretch>
                  </p:blipFill>
                  <p:spPr>
                    <a:xfrm>
                      <a:off x="7180550" y="3565640"/>
                      <a:ext cx="1260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">
                  <p14:nvContentPartPr>
                    <p14:cNvPr id="22" name="Ink 21">
                      <a:extLst>
                        <a:ext uri="{FF2B5EF4-FFF2-40B4-BE49-F238E27FC236}">
                          <a16:creationId xmlns:a16="http://schemas.microsoft.com/office/drawing/2014/main" id="{834A8264-EB1A-A250-4163-1859D29F384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194230" y="3499760"/>
                    <a:ext cx="41760" cy="98640"/>
                  </p14:xfrm>
                </p:contentPart>
              </mc:Choice>
              <mc:Fallback xmlns="">
                <p:pic>
                  <p:nvPicPr>
                    <p:cNvPr id="22" name="Ink 21">
                      <a:extLst>
                        <a:ext uri="{FF2B5EF4-FFF2-40B4-BE49-F238E27FC236}">
                          <a16:creationId xmlns:a16="http://schemas.microsoft.com/office/drawing/2014/main" id="{834A8264-EB1A-A250-4163-1859D29F3848}"/>
                        </a:ext>
                      </a:extLst>
                    </p:cNvPr>
                    <p:cNvPicPr/>
                    <p:nvPr/>
                  </p:nvPicPr>
                  <p:blipFill>
                    <a:blip r:embed="rId27"/>
                    <a:stretch>
                      <a:fillRect/>
                    </a:stretch>
                  </p:blipFill>
                  <p:spPr>
                    <a:xfrm>
                      <a:off x="7186253" y="3491887"/>
                      <a:ext cx="57713" cy="114385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7AEC2E88-DE2D-0ADE-97C9-2768D915EC07}"/>
                  </a:ext>
                </a:extLst>
              </p:cNvPr>
              <p:cNvSpPr/>
              <p:nvPr/>
            </p:nvSpPr>
            <p:spPr>
              <a:xfrm>
                <a:off x="11523933" y="5767311"/>
                <a:ext cx="83115" cy="76618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52421638-0487-AB73-E20A-B2319BA52503}"/>
                  </a:ext>
                </a:extLst>
              </p:cNvPr>
              <p:cNvSpPr/>
              <p:nvPr/>
            </p:nvSpPr>
            <p:spPr>
              <a:xfrm>
                <a:off x="11301996" y="5582540"/>
                <a:ext cx="83115" cy="76618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F10EDB85-D216-0410-5BB4-67828DD621D8}"/>
                  </a:ext>
                </a:extLst>
              </p:cNvPr>
              <p:cNvSpPr/>
              <p:nvPr/>
            </p:nvSpPr>
            <p:spPr>
              <a:xfrm>
                <a:off x="11741509" y="5491548"/>
                <a:ext cx="83115" cy="76618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9180125D-B6C8-406E-6906-F74B8CA0EA83}"/>
                  </a:ext>
                </a:extLst>
              </p:cNvPr>
              <p:cNvSpPr/>
              <p:nvPr/>
            </p:nvSpPr>
            <p:spPr>
              <a:xfrm>
                <a:off x="11236649" y="5732108"/>
                <a:ext cx="83115" cy="76618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AB6C1F30-9F5C-58F0-ABF9-A297372980A4}"/>
                  </a:ext>
                </a:extLst>
              </p:cNvPr>
              <p:cNvSpPr/>
              <p:nvPr/>
            </p:nvSpPr>
            <p:spPr>
              <a:xfrm>
                <a:off x="10979626" y="5755222"/>
                <a:ext cx="83115" cy="76618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1A0C173F-42AE-100B-25D2-9A8FF4E531F4}"/>
                  </a:ext>
                </a:extLst>
              </p:cNvPr>
              <p:cNvSpPr/>
              <p:nvPr/>
            </p:nvSpPr>
            <p:spPr>
              <a:xfrm>
                <a:off x="11816586" y="5676890"/>
                <a:ext cx="83115" cy="76618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66DC3C4F-2F6F-F46E-28E4-06364A11A949}"/>
                  </a:ext>
                </a:extLst>
              </p:cNvPr>
              <p:cNvSpPr/>
              <p:nvPr/>
            </p:nvSpPr>
            <p:spPr>
              <a:xfrm>
                <a:off x="11580325" y="5559298"/>
                <a:ext cx="83115" cy="76618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DCB8DC47-058D-B98C-4F54-3B509FD70A72}"/>
                  </a:ext>
                </a:extLst>
              </p:cNvPr>
              <p:cNvSpPr/>
              <p:nvPr/>
            </p:nvSpPr>
            <p:spPr>
              <a:xfrm>
                <a:off x="11497210" y="5421454"/>
                <a:ext cx="83115" cy="76618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DEBDBF31-8851-3736-7D46-6EF3881D1B47}"/>
                  </a:ext>
                </a:extLst>
              </p:cNvPr>
              <p:cNvSpPr/>
              <p:nvPr/>
            </p:nvSpPr>
            <p:spPr>
              <a:xfrm>
                <a:off x="11715300" y="5750950"/>
                <a:ext cx="83115" cy="76618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5B53704-5F04-07F1-9033-51C66741AE33}"/>
              </a:ext>
            </a:extLst>
          </p:cNvPr>
          <p:cNvGrpSpPr/>
          <p:nvPr/>
        </p:nvGrpSpPr>
        <p:grpSpPr>
          <a:xfrm>
            <a:off x="6735861" y="2406740"/>
            <a:ext cx="3220386" cy="2756738"/>
            <a:chOff x="692055" y="1501783"/>
            <a:chExt cx="3861720" cy="3084695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8BB237E-F424-C9B8-4E25-6F07D7474544}"/>
                </a:ext>
              </a:extLst>
            </p:cNvPr>
            <p:cNvGrpSpPr/>
            <p:nvPr/>
          </p:nvGrpSpPr>
          <p:grpSpPr>
            <a:xfrm>
              <a:off x="692080" y="1501783"/>
              <a:ext cx="3841444" cy="3084695"/>
              <a:chOff x="2195015" y="1409600"/>
              <a:chExt cx="3830888" cy="3166324"/>
            </a:xfrm>
          </p:grpSpPr>
          <p:sp>
            <p:nvSpPr>
              <p:cNvPr id="530" name="Oval 529">
                <a:extLst>
                  <a:ext uri="{FF2B5EF4-FFF2-40B4-BE49-F238E27FC236}">
                    <a16:creationId xmlns:a16="http://schemas.microsoft.com/office/drawing/2014/main" id="{BE102208-8BF8-EE5D-16BD-10174DE38E2C}"/>
                  </a:ext>
                </a:extLst>
              </p:cNvPr>
              <p:cNvSpPr/>
              <p:nvPr/>
            </p:nvSpPr>
            <p:spPr>
              <a:xfrm>
                <a:off x="2505207" y="1409600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531" name="Oval 530">
                <a:extLst>
                  <a:ext uri="{FF2B5EF4-FFF2-40B4-BE49-F238E27FC236}">
                    <a16:creationId xmlns:a16="http://schemas.microsoft.com/office/drawing/2014/main" id="{7A39A3A5-3A85-B133-91FD-1A61A8126117}"/>
                  </a:ext>
                </a:extLst>
              </p:cNvPr>
              <p:cNvSpPr/>
              <p:nvPr/>
            </p:nvSpPr>
            <p:spPr>
              <a:xfrm>
                <a:off x="2505188" y="2275036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532" name="Oval 531">
                <a:extLst>
                  <a:ext uri="{FF2B5EF4-FFF2-40B4-BE49-F238E27FC236}">
                    <a16:creationId xmlns:a16="http://schemas.microsoft.com/office/drawing/2014/main" id="{F01B93D1-B80D-6DAF-CFFC-D7B3E2EA56FD}"/>
                  </a:ext>
                </a:extLst>
              </p:cNvPr>
              <p:cNvSpPr/>
              <p:nvPr/>
            </p:nvSpPr>
            <p:spPr>
              <a:xfrm>
                <a:off x="2505186" y="3140472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533" name="Oval 532">
                <a:extLst>
                  <a:ext uri="{FF2B5EF4-FFF2-40B4-BE49-F238E27FC236}">
                    <a16:creationId xmlns:a16="http://schemas.microsoft.com/office/drawing/2014/main" id="{20EE60A0-CA15-CA27-CA9E-2D74D50BA986}"/>
                  </a:ext>
                </a:extLst>
              </p:cNvPr>
              <p:cNvSpPr/>
              <p:nvPr/>
            </p:nvSpPr>
            <p:spPr>
              <a:xfrm>
                <a:off x="2505185" y="4005908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534" name="Straight Connector 533">
                <a:extLst>
                  <a:ext uri="{FF2B5EF4-FFF2-40B4-BE49-F238E27FC236}">
                    <a16:creationId xmlns:a16="http://schemas.microsoft.com/office/drawing/2014/main" id="{BAE3862B-46B3-5CC1-1591-2D066147AD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33046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5" name="Straight Connector 534">
                <a:extLst>
                  <a:ext uri="{FF2B5EF4-FFF2-40B4-BE49-F238E27FC236}">
                    <a16:creationId xmlns:a16="http://schemas.microsoft.com/office/drawing/2014/main" id="{460F0FEF-79EB-B526-41F1-74DA861A7AA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44171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6" name="Straight Connector 535">
                <a:extLst>
                  <a:ext uri="{FF2B5EF4-FFF2-40B4-BE49-F238E27FC236}">
                    <a16:creationId xmlns:a16="http://schemas.microsoft.com/office/drawing/2014/main" id="{599DE1F3-5593-12DA-2FDC-0A00FA0CCE4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33027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7" name="Straight Connector 536">
                <a:extLst>
                  <a:ext uri="{FF2B5EF4-FFF2-40B4-BE49-F238E27FC236}">
                    <a16:creationId xmlns:a16="http://schemas.microsoft.com/office/drawing/2014/main" id="{8F9861B7-EFBA-D382-E641-BA0A7616388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44152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8" name="Straight Connector 537">
                <a:extLst>
                  <a:ext uri="{FF2B5EF4-FFF2-40B4-BE49-F238E27FC236}">
                    <a16:creationId xmlns:a16="http://schemas.microsoft.com/office/drawing/2014/main" id="{F14320E2-2650-B075-12E3-1C60F481FA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33027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9" name="Straight Connector 538">
                <a:extLst>
                  <a:ext uri="{FF2B5EF4-FFF2-40B4-BE49-F238E27FC236}">
                    <a16:creationId xmlns:a16="http://schemas.microsoft.com/office/drawing/2014/main" id="{E4C1451F-57CA-0E8A-E70A-CEACBE5F416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44152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0" name="Oval 539">
                <a:extLst>
                  <a:ext uri="{FF2B5EF4-FFF2-40B4-BE49-F238E27FC236}">
                    <a16:creationId xmlns:a16="http://schemas.microsoft.com/office/drawing/2014/main" id="{458A4B9D-69D9-4656-672E-12EC6817E433}"/>
                  </a:ext>
                </a:extLst>
              </p:cNvPr>
              <p:cNvSpPr/>
              <p:nvPr/>
            </p:nvSpPr>
            <p:spPr>
              <a:xfrm>
                <a:off x="3385392" y="1409600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541" name="Oval 540">
                <a:extLst>
                  <a:ext uri="{FF2B5EF4-FFF2-40B4-BE49-F238E27FC236}">
                    <a16:creationId xmlns:a16="http://schemas.microsoft.com/office/drawing/2014/main" id="{32ECD0FA-94D3-6E8A-27E9-F55B4418D5C9}"/>
                  </a:ext>
                </a:extLst>
              </p:cNvPr>
              <p:cNvSpPr/>
              <p:nvPr/>
            </p:nvSpPr>
            <p:spPr>
              <a:xfrm>
                <a:off x="3385373" y="2275036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542" name="Oval 541">
                <a:extLst>
                  <a:ext uri="{FF2B5EF4-FFF2-40B4-BE49-F238E27FC236}">
                    <a16:creationId xmlns:a16="http://schemas.microsoft.com/office/drawing/2014/main" id="{A5A971B5-BEBD-826B-A6C3-5B1DA6F27DD5}"/>
                  </a:ext>
                </a:extLst>
              </p:cNvPr>
              <p:cNvSpPr/>
              <p:nvPr/>
            </p:nvSpPr>
            <p:spPr>
              <a:xfrm>
                <a:off x="3385371" y="3140472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543" name="Oval 542">
                <a:extLst>
                  <a:ext uri="{FF2B5EF4-FFF2-40B4-BE49-F238E27FC236}">
                    <a16:creationId xmlns:a16="http://schemas.microsoft.com/office/drawing/2014/main" id="{09CD4D74-8DB0-F510-8E8B-C6E92AAB7879}"/>
                  </a:ext>
                </a:extLst>
              </p:cNvPr>
              <p:cNvSpPr/>
              <p:nvPr/>
            </p:nvSpPr>
            <p:spPr>
              <a:xfrm>
                <a:off x="3385370" y="4005908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544" name="Straight Connector 543">
                <a:extLst>
                  <a:ext uri="{FF2B5EF4-FFF2-40B4-BE49-F238E27FC236}">
                    <a16:creationId xmlns:a16="http://schemas.microsoft.com/office/drawing/2014/main" id="{1402DD74-35FE-017E-44C3-CA6A3889B0A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13231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5" name="Straight Connector 544">
                <a:extLst>
                  <a:ext uri="{FF2B5EF4-FFF2-40B4-BE49-F238E27FC236}">
                    <a16:creationId xmlns:a16="http://schemas.microsoft.com/office/drawing/2014/main" id="{546CD0FB-BC2C-0DDA-D0BC-19A09481FE7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24356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6" name="Straight Connector 545">
                <a:extLst>
                  <a:ext uri="{FF2B5EF4-FFF2-40B4-BE49-F238E27FC236}">
                    <a16:creationId xmlns:a16="http://schemas.microsoft.com/office/drawing/2014/main" id="{0A5BF8CD-B331-5C03-9FE6-A81B278823E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13212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7" name="Straight Connector 546">
                <a:extLst>
                  <a:ext uri="{FF2B5EF4-FFF2-40B4-BE49-F238E27FC236}">
                    <a16:creationId xmlns:a16="http://schemas.microsoft.com/office/drawing/2014/main" id="{B4F4150F-1F0B-7E05-9DBC-59C7B169ACE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24337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8" name="Straight Connector 547">
                <a:extLst>
                  <a:ext uri="{FF2B5EF4-FFF2-40B4-BE49-F238E27FC236}">
                    <a16:creationId xmlns:a16="http://schemas.microsoft.com/office/drawing/2014/main" id="{D4FC77B9-F4EB-28A0-7649-D6CC41463EA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13212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9" name="Straight Connector 548">
                <a:extLst>
                  <a:ext uri="{FF2B5EF4-FFF2-40B4-BE49-F238E27FC236}">
                    <a16:creationId xmlns:a16="http://schemas.microsoft.com/office/drawing/2014/main" id="{75E1716F-9D6F-0990-028E-A5577FD6611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24337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0" name="Straight Connector 549">
                <a:extLst>
                  <a:ext uri="{FF2B5EF4-FFF2-40B4-BE49-F238E27FC236}">
                    <a16:creationId xmlns:a16="http://schemas.microsoft.com/office/drawing/2014/main" id="{7F9858EB-9390-0ED1-3982-0629698C90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165333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1" name="Straight Connector 550">
                <a:extLst>
                  <a:ext uri="{FF2B5EF4-FFF2-40B4-BE49-F238E27FC236}">
                    <a16:creationId xmlns:a16="http://schemas.microsoft.com/office/drawing/2014/main" id="{458010CA-F746-F592-F9FE-1C2C4841D4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176128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2" name="Straight Connector 551">
                <a:extLst>
                  <a:ext uri="{FF2B5EF4-FFF2-40B4-BE49-F238E27FC236}">
                    <a16:creationId xmlns:a16="http://schemas.microsoft.com/office/drawing/2014/main" id="{9C59613F-8EB8-D885-46B8-68DAACD795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25133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3" name="Straight Connector 552">
                <a:extLst>
                  <a:ext uri="{FF2B5EF4-FFF2-40B4-BE49-F238E27FC236}">
                    <a16:creationId xmlns:a16="http://schemas.microsoft.com/office/drawing/2014/main" id="{BB1C9B96-C68E-2A36-C019-05AA559E41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26212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4" name="Straight Connector 553">
                <a:extLst>
                  <a:ext uri="{FF2B5EF4-FFF2-40B4-BE49-F238E27FC236}">
                    <a16:creationId xmlns:a16="http://schemas.microsoft.com/office/drawing/2014/main" id="{E40BD803-ED04-234F-F4EF-1BD27EA6FE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339141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5" name="Straight Connector 554">
                <a:extLst>
                  <a:ext uri="{FF2B5EF4-FFF2-40B4-BE49-F238E27FC236}">
                    <a16:creationId xmlns:a16="http://schemas.microsoft.com/office/drawing/2014/main" id="{6CF82531-028D-C4F9-6035-F5B29ADA81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349936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6" name="Straight Connector 555">
                <a:extLst>
                  <a:ext uri="{FF2B5EF4-FFF2-40B4-BE49-F238E27FC236}">
                    <a16:creationId xmlns:a16="http://schemas.microsoft.com/office/drawing/2014/main" id="{C354DD63-2D55-844A-296A-02BAFD1851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42405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7" name="Straight Connector 556">
                <a:extLst>
                  <a:ext uri="{FF2B5EF4-FFF2-40B4-BE49-F238E27FC236}">
                    <a16:creationId xmlns:a16="http://schemas.microsoft.com/office/drawing/2014/main" id="{73FF3488-7659-85CB-65FF-BFDDAA71F5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43484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8" name="Straight Connector 557">
                <a:extLst>
                  <a:ext uri="{FF2B5EF4-FFF2-40B4-BE49-F238E27FC236}">
                    <a16:creationId xmlns:a16="http://schemas.microsoft.com/office/drawing/2014/main" id="{61616E31-080C-C4B5-65FC-BDC0A1204F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1663890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9" name="Straight Connector 558">
                <a:extLst>
                  <a:ext uri="{FF2B5EF4-FFF2-40B4-BE49-F238E27FC236}">
                    <a16:creationId xmlns:a16="http://schemas.microsoft.com/office/drawing/2014/main" id="{52F68390-37D9-0861-5A8A-184A755304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1771840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0" name="Straight Connector 559">
                <a:extLst>
                  <a:ext uri="{FF2B5EF4-FFF2-40B4-BE49-F238E27FC236}">
                    <a16:creationId xmlns:a16="http://schemas.microsoft.com/office/drawing/2014/main" id="{36F81F73-AAE9-3230-7542-1C70FF9F94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252386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1" name="Straight Connector 560">
                <a:extLst>
                  <a:ext uri="{FF2B5EF4-FFF2-40B4-BE49-F238E27FC236}">
                    <a16:creationId xmlns:a16="http://schemas.microsoft.com/office/drawing/2014/main" id="{EF6873AB-C860-5840-C5FB-02360748E3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263181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2" name="Straight Connector 561">
                <a:extLst>
                  <a:ext uri="{FF2B5EF4-FFF2-40B4-BE49-F238E27FC236}">
                    <a16:creationId xmlns:a16="http://schemas.microsoft.com/office/drawing/2014/main" id="{1E584498-2E6C-E8DF-B4FC-3F7F19BF26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3401975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3" name="Straight Connector 562">
                <a:extLst>
                  <a:ext uri="{FF2B5EF4-FFF2-40B4-BE49-F238E27FC236}">
                    <a16:creationId xmlns:a16="http://schemas.microsoft.com/office/drawing/2014/main" id="{011901DF-659F-07EC-0003-B0F1D2AC14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3509925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4" name="Straight Connector 563">
                <a:extLst>
                  <a:ext uri="{FF2B5EF4-FFF2-40B4-BE49-F238E27FC236}">
                    <a16:creationId xmlns:a16="http://schemas.microsoft.com/office/drawing/2014/main" id="{B8C1F78E-668B-7D0F-3D5F-5ED47C5780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425106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5" name="Straight Connector 564">
                <a:extLst>
                  <a:ext uri="{FF2B5EF4-FFF2-40B4-BE49-F238E27FC236}">
                    <a16:creationId xmlns:a16="http://schemas.microsoft.com/office/drawing/2014/main" id="{B2680E4D-EFEE-D00F-1726-278A0AD8D2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435901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6" name="Oval 565">
                <a:extLst>
                  <a:ext uri="{FF2B5EF4-FFF2-40B4-BE49-F238E27FC236}">
                    <a16:creationId xmlns:a16="http://schemas.microsoft.com/office/drawing/2014/main" id="{D436BCD3-ED16-C497-C577-F78DA293F3F7}"/>
                  </a:ext>
                </a:extLst>
              </p:cNvPr>
              <p:cNvSpPr/>
              <p:nvPr/>
            </p:nvSpPr>
            <p:spPr>
              <a:xfrm>
                <a:off x="4265555" y="1409600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567" name="Oval 566">
                <a:extLst>
                  <a:ext uri="{FF2B5EF4-FFF2-40B4-BE49-F238E27FC236}">
                    <a16:creationId xmlns:a16="http://schemas.microsoft.com/office/drawing/2014/main" id="{B5070BD7-0662-7184-00FC-3E3EFA606601}"/>
                  </a:ext>
                </a:extLst>
              </p:cNvPr>
              <p:cNvSpPr/>
              <p:nvPr/>
            </p:nvSpPr>
            <p:spPr>
              <a:xfrm>
                <a:off x="4265536" y="2275036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568" name="Oval 567">
                <a:extLst>
                  <a:ext uri="{FF2B5EF4-FFF2-40B4-BE49-F238E27FC236}">
                    <a16:creationId xmlns:a16="http://schemas.microsoft.com/office/drawing/2014/main" id="{C6608D09-4AF7-8035-C841-323B4E0E8D9F}"/>
                  </a:ext>
                </a:extLst>
              </p:cNvPr>
              <p:cNvSpPr/>
              <p:nvPr/>
            </p:nvSpPr>
            <p:spPr>
              <a:xfrm>
                <a:off x="4265534" y="3140472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569" name="Oval 568">
                <a:extLst>
                  <a:ext uri="{FF2B5EF4-FFF2-40B4-BE49-F238E27FC236}">
                    <a16:creationId xmlns:a16="http://schemas.microsoft.com/office/drawing/2014/main" id="{A537D71E-76E0-7501-1895-6399E47B3939}"/>
                  </a:ext>
                </a:extLst>
              </p:cNvPr>
              <p:cNvSpPr/>
              <p:nvPr/>
            </p:nvSpPr>
            <p:spPr>
              <a:xfrm>
                <a:off x="4265533" y="4005908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570" name="Straight Connector 569">
                <a:extLst>
                  <a:ext uri="{FF2B5EF4-FFF2-40B4-BE49-F238E27FC236}">
                    <a16:creationId xmlns:a16="http://schemas.microsoft.com/office/drawing/2014/main" id="{802AFD21-03E1-A593-277A-B1C757701FF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93394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1" name="Straight Connector 570">
                <a:extLst>
                  <a:ext uri="{FF2B5EF4-FFF2-40B4-BE49-F238E27FC236}">
                    <a16:creationId xmlns:a16="http://schemas.microsoft.com/office/drawing/2014/main" id="{AB9322E7-B4DE-6101-D5E4-E0DF73EC1E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04519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2" name="Straight Connector 571">
                <a:extLst>
                  <a:ext uri="{FF2B5EF4-FFF2-40B4-BE49-F238E27FC236}">
                    <a16:creationId xmlns:a16="http://schemas.microsoft.com/office/drawing/2014/main" id="{59B2F0E1-469B-FE2F-9A19-CE2E5CD52DD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93375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3" name="Straight Connector 572">
                <a:extLst>
                  <a:ext uri="{FF2B5EF4-FFF2-40B4-BE49-F238E27FC236}">
                    <a16:creationId xmlns:a16="http://schemas.microsoft.com/office/drawing/2014/main" id="{C7D88228-D5CD-0752-9D6D-04930119953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04500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4" name="Straight Connector 573">
                <a:extLst>
                  <a:ext uri="{FF2B5EF4-FFF2-40B4-BE49-F238E27FC236}">
                    <a16:creationId xmlns:a16="http://schemas.microsoft.com/office/drawing/2014/main" id="{D4DCC3D0-A648-0FCD-8A36-B06D576A29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93375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5" name="Straight Connector 574">
                <a:extLst>
                  <a:ext uri="{FF2B5EF4-FFF2-40B4-BE49-F238E27FC236}">
                    <a16:creationId xmlns:a16="http://schemas.microsoft.com/office/drawing/2014/main" id="{AC3DEE59-00C7-E6D6-10D1-8E9DADAC859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04500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6" name="Oval 575">
                <a:extLst>
                  <a:ext uri="{FF2B5EF4-FFF2-40B4-BE49-F238E27FC236}">
                    <a16:creationId xmlns:a16="http://schemas.microsoft.com/office/drawing/2014/main" id="{1799769D-B845-58A7-9270-AE0DBE53E963}"/>
                  </a:ext>
                </a:extLst>
              </p:cNvPr>
              <p:cNvSpPr/>
              <p:nvPr/>
            </p:nvSpPr>
            <p:spPr>
              <a:xfrm>
                <a:off x="5145740" y="1409600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577" name="Oval 576">
                <a:extLst>
                  <a:ext uri="{FF2B5EF4-FFF2-40B4-BE49-F238E27FC236}">
                    <a16:creationId xmlns:a16="http://schemas.microsoft.com/office/drawing/2014/main" id="{D982A48B-067D-0841-2B65-028AFD4BFCFA}"/>
                  </a:ext>
                </a:extLst>
              </p:cNvPr>
              <p:cNvSpPr/>
              <p:nvPr/>
            </p:nvSpPr>
            <p:spPr>
              <a:xfrm>
                <a:off x="5145721" y="2275036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578" name="Oval 577">
                <a:extLst>
                  <a:ext uri="{FF2B5EF4-FFF2-40B4-BE49-F238E27FC236}">
                    <a16:creationId xmlns:a16="http://schemas.microsoft.com/office/drawing/2014/main" id="{C1F7A64E-C3BF-EDC7-AD69-2D6973661FF0}"/>
                  </a:ext>
                </a:extLst>
              </p:cNvPr>
              <p:cNvSpPr/>
              <p:nvPr/>
            </p:nvSpPr>
            <p:spPr>
              <a:xfrm>
                <a:off x="5145719" y="3140472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579" name="Oval 578">
                <a:extLst>
                  <a:ext uri="{FF2B5EF4-FFF2-40B4-BE49-F238E27FC236}">
                    <a16:creationId xmlns:a16="http://schemas.microsoft.com/office/drawing/2014/main" id="{17FCB96D-624A-8655-6AB3-C25A6909C876}"/>
                  </a:ext>
                </a:extLst>
              </p:cNvPr>
              <p:cNvSpPr/>
              <p:nvPr/>
            </p:nvSpPr>
            <p:spPr>
              <a:xfrm>
                <a:off x="5145718" y="4005908"/>
                <a:ext cx="570015" cy="570016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580" name="Straight Connector 579">
                <a:extLst>
                  <a:ext uri="{FF2B5EF4-FFF2-40B4-BE49-F238E27FC236}">
                    <a16:creationId xmlns:a16="http://schemas.microsoft.com/office/drawing/2014/main" id="{27C79153-D283-2157-6E61-C74076EEA1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73579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1" name="Straight Connector 580">
                <a:extLst>
                  <a:ext uri="{FF2B5EF4-FFF2-40B4-BE49-F238E27FC236}">
                    <a16:creationId xmlns:a16="http://schemas.microsoft.com/office/drawing/2014/main" id="{88A2CCF1-BDDB-9CDF-5C3F-97F322F2179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84704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2" name="Straight Connector 581">
                <a:extLst>
                  <a:ext uri="{FF2B5EF4-FFF2-40B4-BE49-F238E27FC236}">
                    <a16:creationId xmlns:a16="http://schemas.microsoft.com/office/drawing/2014/main" id="{14325F3C-EA7D-F5AE-3D89-42A3CEF95AB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73560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3" name="Straight Connector 582">
                <a:extLst>
                  <a:ext uri="{FF2B5EF4-FFF2-40B4-BE49-F238E27FC236}">
                    <a16:creationId xmlns:a16="http://schemas.microsoft.com/office/drawing/2014/main" id="{69700809-0033-4A81-6665-005B8E5401F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84685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4" name="Straight Connector 583">
                <a:extLst>
                  <a:ext uri="{FF2B5EF4-FFF2-40B4-BE49-F238E27FC236}">
                    <a16:creationId xmlns:a16="http://schemas.microsoft.com/office/drawing/2014/main" id="{D8552E48-A711-EA05-0306-6394C945CF3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73560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5" name="Straight Connector 584">
                <a:extLst>
                  <a:ext uri="{FF2B5EF4-FFF2-40B4-BE49-F238E27FC236}">
                    <a16:creationId xmlns:a16="http://schemas.microsoft.com/office/drawing/2014/main" id="{1C8FD0B6-6DDF-53C6-DAB8-B36F00775A7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84685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6" name="Straight Connector 585">
                <a:extLst>
                  <a:ext uri="{FF2B5EF4-FFF2-40B4-BE49-F238E27FC236}">
                    <a16:creationId xmlns:a16="http://schemas.microsoft.com/office/drawing/2014/main" id="{D7143BBE-9FD7-0F8E-5E42-FEEE85B11F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165333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7" name="Straight Connector 586">
                <a:extLst>
                  <a:ext uri="{FF2B5EF4-FFF2-40B4-BE49-F238E27FC236}">
                    <a16:creationId xmlns:a16="http://schemas.microsoft.com/office/drawing/2014/main" id="{65E40890-FFD6-E6D4-FE43-66A0D0C703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176128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8" name="Straight Connector 587">
                <a:extLst>
                  <a:ext uri="{FF2B5EF4-FFF2-40B4-BE49-F238E27FC236}">
                    <a16:creationId xmlns:a16="http://schemas.microsoft.com/office/drawing/2014/main" id="{8AF1F758-FA18-7C96-7BC0-98D4B93F3C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25133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9" name="Straight Connector 588">
                <a:extLst>
                  <a:ext uri="{FF2B5EF4-FFF2-40B4-BE49-F238E27FC236}">
                    <a16:creationId xmlns:a16="http://schemas.microsoft.com/office/drawing/2014/main" id="{A7B94FE7-167A-CA0D-6F29-82EBA4C4A6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26212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0" name="Straight Connector 589">
                <a:extLst>
                  <a:ext uri="{FF2B5EF4-FFF2-40B4-BE49-F238E27FC236}">
                    <a16:creationId xmlns:a16="http://schemas.microsoft.com/office/drawing/2014/main" id="{84BE6906-45CA-1BDA-D475-3452633124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339141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1" name="Straight Connector 590">
                <a:extLst>
                  <a:ext uri="{FF2B5EF4-FFF2-40B4-BE49-F238E27FC236}">
                    <a16:creationId xmlns:a16="http://schemas.microsoft.com/office/drawing/2014/main" id="{6F14B2B5-B52C-0050-B07F-0DD06E8641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349936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2" name="Straight Connector 591">
                <a:extLst>
                  <a:ext uri="{FF2B5EF4-FFF2-40B4-BE49-F238E27FC236}">
                    <a16:creationId xmlns:a16="http://schemas.microsoft.com/office/drawing/2014/main" id="{B799D59D-D49C-AA41-BEBF-2C22CEE08E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42405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3" name="Straight Connector 592">
                <a:extLst>
                  <a:ext uri="{FF2B5EF4-FFF2-40B4-BE49-F238E27FC236}">
                    <a16:creationId xmlns:a16="http://schemas.microsoft.com/office/drawing/2014/main" id="{37A9F3D9-7F61-5264-DC18-C85AE76947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43484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4" name="Straight Connector 593">
                <a:extLst>
                  <a:ext uri="{FF2B5EF4-FFF2-40B4-BE49-F238E27FC236}">
                    <a16:creationId xmlns:a16="http://schemas.microsoft.com/office/drawing/2014/main" id="{7585C859-199A-7B74-8961-70B5C78E9E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1663890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5" name="Straight Connector 594">
                <a:extLst>
                  <a:ext uri="{FF2B5EF4-FFF2-40B4-BE49-F238E27FC236}">
                    <a16:creationId xmlns:a16="http://schemas.microsoft.com/office/drawing/2014/main" id="{6C532D87-B985-BB6E-BBE7-C27FE52CDE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1771840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6" name="Straight Connector 595">
                <a:extLst>
                  <a:ext uri="{FF2B5EF4-FFF2-40B4-BE49-F238E27FC236}">
                    <a16:creationId xmlns:a16="http://schemas.microsoft.com/office/drawing/2014/main" id="{2006768A-096B-B9FE-D77D-5662831F20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252386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7" name="Straight Connector 596">
                <a:extLst>
                  <a:ext uri="{FF2B5EF4-FFF2-40B4-BE49-F238E27FC236}">
                    <a16:creationId xmlns:a16="http://schemas.microsoft.com/office/drawing/2014/main" id="{1341BE96-ED68-9A83-8F91-79843ACDEC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263181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8" name="Straight Connector 597">
                <a:extLst>
                  <a:ext uri="{FF2B5EF4-FFF2-40B4-BE49-F238E27FC236}">
                    <a16:creationId xmlns:a16="http://schemas.microsoft.com/office/drawing/2014/main" id="{31F1191B-0868-050E-4FA6-88B5765602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3401975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9" name="Straight Connector 598">
                <a:extLst>
                  <a:ext uri="{FF2B5EF4-FFF2-40B4-BE49-F238E27FC236}">
                    <a16:creationId xmlns:a16="http://schemas.microsoft.com/office/drawing/2014/main" id="{8CC10387-FACB-D576-26FA-1732947B56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3509925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0" name="Straight Connector 599">
                <a:extLst>
                  <a:ext uri="{FF2B5EF4-FFF2-40B4-BE49-F238E27FC236}">
                    <a16:creationId xmlns:a16="http://schemas.microsoft.com/office/drawing/2014/main" id="{138E2277-0187-402D-E4A2-DC3AFA3C2F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425106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1" name="Straight Connector 600">
                <a:extLst>
                  <a:ext uri="{FF2B5EF4-FFF2-40B4-BE49-F238E27FC236}">
                    <a16:creationId xmlns:a16="http://schemas.microsoft.com/office/drawing/2014/main" id="{BFFC767C-1ED7-2440-F74B-F36F71A7F5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435901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2" name="Straight Connector 601">
                <a:extLst>
                  <a:ext uri="{FF2B5EF4-FFF2-40B4-BE49-F238E27FC236}">
                    <a16:creationId xmlns:a16="http://schemas.microsoft.com/office/drawing/2014/main" id="{855692FD-4AAA-7560-D25A-1167E423F6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165333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3" name="Straight Connector 602">
                <a:extLst>
                  <a:ext uri="{FF2B5EF4-FFF2-40B4-BE49-F238E27FC236}">
                    <a16:creationId xmlns:a16="http://schemas.microsoft.com/office/drawing/2014/main" id="{47F897BC-6E8D-2383-F401-46D3A25F46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176128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4" name="Straight Connector 603">
                <a:extLst>
                  <a:ext uri="{FF2B5EF4-FFF2-40B4-BE49-F238E27FC236}">
                    <a16:creationId xmlns:a16="http://schemas.microsoft.com/office/drawing/2014/main" id="{26CDB462-9940-E843-6457-C8FD0BD827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25133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5" name="Straight Connector 604">
                <a:extLst>
                  <a:ext uri="{FF2B5EF4-FFF2-40B4-BE49-F238E27FC236}">
                    <a16:creationId xmlns:a16="http://schemas.microsoft.com/office/drawing/2014/main" id="{BA125352-0A44-0B00-B8F9-6376F24464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26212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6" name="Straight Connector 605">
                <a:extLst>
                  <a:ext uri="{FF2B5EF4-FFF2-40B4-BE49-F238E27FC236}">
                    <a16:creationId xmlns:a16="http://schemas.microsoft.com/office/drawing/2014/main" id="{644D0D70-40F9-4838-B287-CA78BB92E5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339141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7" name="Straight Connector 606">
                <a:extLst>
                  <a:ext uri="{FF2B5EF4-FFF2-40B4-BE49-F238E27FC236}">
                    <a16:creationId xmlns:a16="http://schemas.microsoft.com/office/drawing/2014/main" id="{7EA5F42F-2105-006C-3CB4-52E9C0CB25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349936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8" name="Straight Connector 607">
                <a:extLst>
                  <a:ext uri="{FF2B5EF4-FFF2-40B4-BE49-F238E27FC236}">
                    <a16:creationId xmlns:a16="http://schemas.microsoft.com/office/drawing/2014/main" id="{112B609C-8E43-F992-5E66-068840C571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42405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9" name="Straight Connector 608">
                <a:extLst>
                  <a:ext uri="{FF2B5EF4-FFF2-40B4-BE49-F238E27FC236}">
                    <a16:creationId xmlns:a16="http://schemas.microsoft.com/office/drawing/2014/main" id="{CB6850C3-6D72-099A-F7AB-E46F7FBA34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43484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F29DA36-5454-0AF5-904A-F2DEA2B74A84}"/>
                </a:ext>
              </a:extLst>
            </p:cNvPr>
            <p:cNvSpPr/>
            <p:nvPr/>
          </p:nvSpPr>
          <p:spPr>
            <a:xfrm>
              <a:off x="1574665" y="2591362"/>
              <a:ext cx="311024" cy="77208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1968531-D048-EBAB-D7AC-2F340EEF0F22}"/>
                </a:ext>
              </a:extLst>
            </p:cNvPr>
            <p:cNvSpPr/>
            <p:nvPr/>
          </p:nvSpPr>
          <p:spPr>
            <a:xfrm>
              <a:off x="692080" y="3460893"/>
              <a:ext cx="311024" cy="77208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ABAA959-D649-8712-85A8-DC3AC198C757}"/>
                </a:ext>
              </a:extLst>
            </p:cNvPr>
            <p:cNvSpPr/>
            <p:nvPr/>
          </p:nvSpPr>
          <p:spPr>
            <a:xfrm>
              <a:off x="4222498" y="2591362"/>
              <a:ext cx="311024" cy="77208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C373BAB-A28C-96BA-A8C5-BF12CBC5222B}"/>
                </a:ext>
              </a:extLst>
            </p:cNvPr>
            <p:cNvSpPr/>
            <p:nvPr/>
          </p:nvSpPr>
          <p:spPr>
            <a:xfrm>
              <a:off x="3339866" y="3449669"/>
              <a:ext cx="311024" cy="77208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35440BB-AB5F-A17E-B415-F1E940DE73A0}"/>
                </a:ext>
              </a:extLst>
            </p:cNvPr>
            <p:cNvSpPr/>
            <p:nvPr/>
          </p:nvSpPr>
          <p:spPr>
            <a:xfrm>
              <a:off x="2457279" y="3456846"/>
              <a:ext cx="311024" cy="77208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11E1156-D4FA-E3A4-E9D2-3DC0E4D00BE3}"/>
                </a:ext>
              </a:extLst>
            </p:cNvPr>
            <p:cNvSpPr/>
            <p:nvPr/>
          </p:nvSpPr>
          <p:spPr>
            <a:xfrm>
              <a:off x="3011363" y="2911299"/>
              <a:ext cx="85463" cy="276734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457B8A9-E4F2-798C-2520-1A353C8200B4}"/>
                </a:ext>
              </a:extLst>
            </p:cNvPr>
            <p:cNvSpPr/>
            <p:nvPr/>
          </p:nvSpPr>
          <p:spPr>
            <a:xfrm>
              <a:off x="1242970" y="2905763"/>
              <a:ext cx="85463" cy="276734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716312D-7D97-3596-D663-D15A09E87D38}"/>
                </a:ext>
              </a:extLst>
            </p:cNvPr>
            <p:cNvSpPr/>
            <p:nvPr/>
          </p:nvSpPr>
          <p:spPr>
            <a:xfrm>
              <a:off x="2125252" y="2905763"/>
              <a:ext cx="85463" cy="276734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0601B57-3E72-D751-7C6D-A2FF79B4751F}"/>
                </a:ext>
              </a:extLst>
            </p:cNvPr>
            <p:cNvSpPr/>
            <p:nvPr/>
          </p:nvSpPr>
          <p:spPr>
            <a:xfrm>
              <a:off x="3339866" y="2591011"/>
              <a:ext cx="311024" cy="772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F2DF228-A954-05FC-BF25-1799D7D86430}"/>
                </a:ext>
              </a:extLst>
            </p:cNvPr>
            <p:cNvSpPr/>
            <p:nvPr/>
          </p:nvSpPr>
          <p:spPr>
            <a:xfrm>
              <a:off x="1574665" y="4277144"/>
              <a:ext cx="311024" cy="772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BC78270-D167-E5BC-FC94-979F260CD822}"/>
                </a:ext>
              </a:extLst>
            </p:cNvPr>
            <p:cNvSpPr/>
            <p:nvPr/>
          </p:nvSpPr>
          <p:spPr>
            <a:xfrm>
              <a:off x="692055" y="4283968"/>
              <a:ext cx="311024" cy="772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868815A-1782-189F-D030-FD10B79BFF88}"/>
                </a:ext>
              </a:extLst>
            </p:cNvPr>
            <p:cNvSpPr/>
            <p:nvPr/>
          </p:nvSpPr>
          <p:spPr>
            <a:xfrm>
              <a:off x="2122801" y="3748886"/>
              <a:ext cx="85463" cy="2767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4756C70-E514-85D6-7527-1A332FF2D67F}"/>
                </a:ext>
              </a:extLst>
            </p:cNvPr>
            <p:cNvSpPr/>
            <p:nvPr/>
          </p:nvSpPr>
          <p:spPr>
            <a:xfrm>
              <a:off x="3009786" y="2068173"/>
              <a:ext cx="85463" cy="2767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6AF85FE-541B-6F86-A8F9-1B0FF7E694AC}"/>
                </a:ext>
              </a:extLst>
            </p:cNvPr>
            <p:cNvSpPr/>
            <p:nvPr/>
          </p:nvSpPr>
          <p:spPr>
            <a:xfrm>
              <a:off x="1237582" y="3756079"/>
              <a:ext cx="85463" cy="2767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C825624-05DB-0492-C425-692669384075}"/>
                </a:ext>
              </a:extLst>
            </p:cNvPr>
            <p:cNvSpPr/>
            <p:nvPr/>
          </p:nvSpPr>
          <p:spPr>
            <a:xfrm>
              <a:off x="2457279" y="4280980"/>
              <a:ext cx="311024" cy="772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235FB33-8341-C0FF-E220-FC2742731A37}"/>
                </a:ext>
              </a:extLst>
            </p:cNvPr>
            <p:cNvSpPr/>
            <p:nvPr/>
          </p:nvSpPr>
          <p:spPr>
            <a:xfrm>
              <a:off x="692055" y="1767191"/>
              <a:ext cx="311024" cy="772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562DA989-F79F-CEB6-2495-1A2599C07DF3}"/>
                </a:ext>
              </a:extLst>
            </p:cNvPr>
            <p:cNvSpPr/>
            <p:nvPr/>
          </p:nvSpPr>
          <p:spPr>
            <a:xfrm>
              <a:off x="1574621" y="1748487"/>
              <a:ext cx="311024" cy="772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143285CE-9E97-AA6C-6300-8C38F5727A31}"/>
                </a:ext>
              </a:extLst>
            </p:cNvPr>
            <p:cNvSpPr/>
            <p:nvPr/>
          </p:nvSpPr>
          <p:spPr>
            <a:xfrm>
              <a:off x="2457279" y="1760820"/>
              <a:ext cx="311024" cy="772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71C3FE7-BD91-690B-1EDB-F6D9000F300C}"/>
                </a:ext>
              </a:extLst>
            </p:cNvPr>
            <p:cNvSpPr/>
            <p:nvPr/>
          </p:nvSpPr>
          <p:spPr>
            <a:xfrm>
              <a:off x="3009786" y="3754424"/>
              <a:ext cx="85463" cy="2767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DB45CB9D-E8A8-3B34-641B-F43D1C14130C}"/>
                </a:ext>
              </a:extLst>
            </p:cNvPr>
            <p:cNvSpPr/>
            <p:nvPr/>
          </p:nvSpPr>
          <p:spPr>
            <a:xfrm>
              <a:off x="3339845" y="1748487"/>
              <a:ext cx="311024" cy="772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88698F8-FFF2-E27E-6805-1417D15678F8}"/>
                </a:ext>
              </a:extLst>
            </p:cNvPr>
            <p:cNvSpPr/>
            <p:nvPr/>
          </p:nvSpPr>
          <p:spPr>
            <a:xfrm>
              <a:off x="4057190" y="1619128"/>
              <a:ext cx="115831" cy="160315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5D1DA213-5C3E-AFAC-AB38-91F22C5B5C6C}"/>
                </a:ext>
              </a:extLst>
            </p:cNvPr>
            <p:cNvSpPr/>
            <p:nvPr/>
          </p:nvSpPr>
          <p:spPr>
            <a:xfrm>
              <a:off x="4131240" y="1786898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3655BB8-9CB0-939F-F150-71F354F875C9}"/>
                </a:ext>
              </a:extLst>
            </p:cNvPr>
            <p:cNvSpPr/>
            <p:nvPr/>
          </p:nvSpPr>
          <p:spPr>
            <a:xfrm>
              <a:off x="3130088" y="2675589"/>
              <a:ext cx="115831" cy="160315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BFDB9D98-F71B-0AA8-729B-FCCF5D7E88EF}"/>
                </a:ext>
              </a:extLst>
            </p:cNvPr>
            <p:cNvSpPr/>
            <p:nvPr/>
          </p:nvSpPr>
          <p:spPr>
            <a:xfrm>
              <a:off x="2225616" y="1530468"/>
              <a:ext cx="115831" cy="160315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DE788676-A088-B36A-42D7-350D1611119D}"/>
                </a:ext>
              </a:extLst>
            </p:cNvPr>
            <p:cNvSpPr/>
            <p:nvPr/>
          </p:nvSpPr>
          <p:spPr>
            <a:xfrm>
              <a:off x="1988448" y="4388314"/>
              <a:ext cx="115831" cy="160315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A8098D9-9DE6-2C34-773C-F52720F22C3D}"/>
                </a:ext>
              </a:extLst>
            </p:cNvPr>
            <p:cNvSpPr/>
            <p:nvPr/>
          </p:nvSpPr>
          <p:spPr>
            <a:xfrm>
              <a:off x="2122801" y="4484928"/>
              <a:ext cx="115715" cy="86215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91" name="Oval 490">
              <a:extLst>
                <a:ext uri="{FF2B5EF4-FFF2-40B4-BE49-F238E27FC236}">
                  <a16:creationId xmlns:a16="http://schemas.microsoft.com/office/drawing/2014/main" id="{13B1253D-01AF-82D7-9156-CB9E444950B2}"/>
                </a:ext>
              </a:extLst>
            </p:cNvPr>
            <p:cNvSpPr/>
            <p:nvPr/>
          </p:nvSpPr>
          <p:spPr>
            <a:xfrm>
              <a:off x="1135155" y="4459863"/>
              <a:ext cx="115715" cy="86215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92" name="Oval 491">
              <a:extLst>
                <a:ext uri="{FF2B5EF4-FFF2-40B4-BE49-F238E27FC236}">
                  <a16:creationId xmlns:a16="http://schemas.microsoft.com/office/drawing/2014/main" id="{99E5E2B0-0958-974D-AD7D-E6C57E1C012E}"/>
                </a:ext>
              </a:extLst>
            </p:cNvPr>
            <p:cNvSpPr/>
            <p:nvPr/>
          </p:nvSpPr>
          <p:spPr>
            <a:xfrm>
              <a:off x="1054555" y="4340953"/>
              <a:ext cx="115831" cy="160315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93" name="Oval 492">
              <a:extLst>
                <a:ext uri="{FF2B5EF4-FFF2-40B4-BE49-F238E27FC236}">
                  <a16:creationId xmlns:a16="http://schemas.microsoft.com/office/drawing/2014/main" id="{EE082906-3ED8-C22D-ECC5-1C80C3C68758}"/>
                </a:ext>
              </a:extLst>
            </p:cNvPr>
            <p:cNvSpPr/>
            <p:nvPr/>
          </p:nvSpPr>
          <p:spPr>
            <a:xfrm>
              <a:off x="1210170" y="4481810"/>
              <a:ext cx="115715" cy="86215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94" name="Oval 493">
              <a:extLst>
                <a:ext uri="{FF2B5EF4-FFF2-40B4-BE49-F238E27FC236}">
                  <a16:creationId xmlns:a16="http://schemas.microsoft.com/office/drawing/2014/main" id="{E1156D6C-9982-40C8-C94B-BFC89C2CD554}"/>
                </a:ext>
              </a:extLst>
            </p:cNvPr>
            <p:cNvSpPr/>
            <p:nvPr/>
          </p:nvSpPr>
          <p:spPr>
            <a:xfrm>
              <a:off x="1019206" y="4294494"/>
              <a:ext cx="115831" cy="160315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95" name="Oval 494">
              <a:extLst>
                <a:ext uri="{FF2B5EF4-FFF2-40B4-BE49-F238E27FC236}">
                  <a16:creationId xmlns:a16="http://schemas.microsoft.com/office/drawing/2014/main" id="{3811E5BA-111F-D2DA-4FFB-182C3F4E14DA}"/>
                </a:ext>
              </a:extLst>
            </p:cNvPr>
            <p:cNvSpPr/>
            <p:nvPr/>
          </p:nvSpPr>
          <p:spPr>
            <a:xfrm>
              <a:off x="3131372" y="4169712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96" name="Oval 495">
              <a:extLst>
                <a:ext uri="{FF2B5EF4-FFF2-40B4-BE49-F238E27FC236}">
                  <a16:creationId xmlns:a16="http://schemas.microsoft.com/office/drawing/2014/main" id="{6B2A9E53-8E1F-7D20-206D-251231B6C61A}"/>
                </a:ext>
              </a:extLst>
            </p:cNvPr>
            <p:cNvSpPr/>
            <p:nvPr/>
          </p:nvSpPr>
          <p:spPr>
            <a:xfrm>
              <a:off x="2887223" y="4339785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97" name="Oval 496">
              <a:extLst>
                <a:ext uri="{FF2B5EF4-FFF2-40B4-BE49-F238E27FC236}">
                  <a16:creationId xmlns:a16="http://schemas.microsoft.com/office/drawing/2014/main" id="{7D0931D5-28C1-938A-25D6-8A147D0C5EC1}"/>
                </a:ext>
              </a:extLst>
            </p:cNvPr>
            <p:cNvSpPr/>
            <p:nvPr/>
          </p:nvSpPr>
          <p:spPr>
            <a:xfrm>
              <a:off x="2025077" y="4188962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98" name="Oval 497">
              <a:extLst>
                <a:ext uri="{FF2B5EF4-FFF2-40B4-BE49-F238E27FC236}">
                  <a16:creationId xmlns:a16="http://schemas.microsoft.com/office/drawing/2014/main" id="{60BE3CCB-0765-8779-8331-CE1FBC947124}"/>
                </a:ext>
              </a:extLst>
            </p:cNvPr>
            <p:cNvSpPr/>
            <p:nvPr/>
          </p:nvSpPr>
          <p:spPr>
            <a:xfrm>
              <a:off x="1350652" y="4423931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99" name="Oval 498">
              <a:extLst>
                <a:ext uri="{FF2B5EF4-FFF2-40B4-BE49-F238E27FC236}">
                  <a16:creationId xmlns:a16="http://schemas.microsoft.com/office/drawing/2014/main" id="{C5C2B579-F0F1-0733-116B-8249A4F2285B}"/>
                </a:ext>
              </a:extLst>
            </p:cNvPr>
            <p:cNvSpPr/>
            <p:nvPr/>
          </p:nvSpPr>
          <p:spPr>
            <a:xfrm>
              <a:off x="3037255" y="3827975"/>
              <a:ext cx="5332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00" name="Oval 499">
              <a:extLst>
                <a:ext uri="{FF2B5EF4-FFF2-40B4-BE49-F238E27FC236}">
                  <a16:creationId xmlns:a16="http://schemas.microsoft.com/office/drawing/2014/main" id="{79DE7FFD-2ED9-8A71-8352-BF2363FAE4E2}"/>
                </a:ext>
              </a:extLst>
            </p:cNvPr>
            <p:cNvSpPr/>
            <p:nvPr/>
          </p:nvSpPr>
          <p:spPr>
            <a:xfrm>
              <a:off x="2152557" y="3758125"/>
              <a:ext cx="45845" cy="6985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01" name="Oval 500">
              <a:extLst>
                <a:ext uri="{FF2B5EF4-FFF2-40B4-BE49-F238E27FC236}">
                  <a16:creationId xmlns:a16="http://schemas.microsoft.com/office/drawing/2014/main" id="{287D1C5C-DDCB-E585-4545-10BEE9ED061E}"/>
                </a:ext>
              </a:extLst>
            </p:cNvPr>
            <p:cNvSpPr/>
            <p:nvPr/>
          </p:nvSpPr>
          <p:spPr>
            <a:xfrm>
              <a:off x="1247640" y="3944360"/>
              <a:ext cx="45845" cy="44540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02" name="Oval 501">
              <a:extLst>
                <a:ext uri="{FF2B5EF4-FFF2-40B4-BE49-F238E27FC236}">
                  <a16:creationId xmlns:a16="http://schemas.microsoft.com/office/drawing/2014/main" id="{BD5785B1-3675-CF57-88ED-88456FF0273D}"/>
                </a:ext>
              </a:extLst>
            </p:cNvPr>
            <p:cNvSpPr/>
            <p:nvPr/>
          </p:nvSpPr>
          <p:spPr>
            <a:xfrm>
              <a:off x="3204557" y="2528610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03" name="Oval 502">
              <a:extLst>
                <a:ext uri="{FF2B5EF4-FFF2-40B4-BE49-F238E27FC236}">
                  <a16:creationId xmlns:a16="http://schemas.microsoft.com/office/drawing/2014/main" id="{27CC0EED-E0C2-F3AE-D578-2E183AACA0D7}"/>
                </a:ext>
              </a:extLst>
            </p:cNvPr>
            <p:cNvSpPr/>
            <p:nvPr/>
          </p:nvSpPr>
          <p:spPr>
            <a:xfrm>
              <a:off x="3456082" y="2601590"/>
              <a:ext cx="53306" cy="51301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04" name="Oval 503">
              <a:extLst>
                <a:ext uri="{FF2B5EF4-FFF2-40B4-BE49-F238E27FC236}">
                  <a16:creationId xmlns:a16="http://schemas.microsoft.com/office/drawing/2014/main" id="{E6CAD46A-C92D-E45B-80D4-514ABB290292}"/>
                </a:ext>
              </a:extLst>
            </p:cNvPr>
            <p:cNvSpPr/>
            <p:nvPr/>
          </p:nvSpPr>
          <p:spPr>
            <a:xfrm>
              <a:off x="3107247" y="1560647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05" name="Oval 504">
              <a:extLst>
                <a:ext uri="{FF2B5EF4-FFF2-40B4-BE49-F238E27FC236}">
                  <a16:creationId xmlns:a16="http://schemas.microsoft.com/office/drawing/2014/main" id="{D854ABBB-C684-F04D-D7D2-34A3C72F06EA}"/>
                </a:ext>
              </a:extLst>
            </p:cNvPr>
            <p:cNvSpPr/>
            <p:nvPr/>
          </p:nvSpPr>
          <p:spPr>
            <a:xfrm>
              <a:off x="2850631" y="1859158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06" name="Oval 505">
              <a:extLst>
                <a:ext uri="{FF2B5EF4-FFF2-40B4-BE49-F238E27FC236}">
                  <a16:creationId xmlns:a16="http://schemas.microsoft.com/office/drawing/2014/main" id="{1CD33032-8A7F-2175-2719-A6BCA10F4683}"/>
                </a:ext>
              </a:extLst>
            </p:cNvPr>
            <p:cNvSpPr/>
            <p:nvPr/>
          </p:nvSpPr>
          <p:spPr>
            <a:xfrm>
              <a:off x="1397886" y="1627020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07" name="Oval 506">
              <a:extLst>
                <a:ext uri="{FF2B5EF4-FFF2-40B4-BE49-F238E27FC236}">
                  <a16:creationId xmlns:a16="http://schemas.microsoft.com/office/drawing/2014/main" id="{4E1EF154-0D45-BF0C-A9D8-52E5EBAA4727}"/>
                </a:ext>
              </a:extLst>
            </p:cNvPr>
            <p:cNvSpPr/>
            <p:nvPr/>
          </p:nvSpPr>
          <p:spPr>
            <a:xfrm>
              <a:off x="1095224" y="1873873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08" name="Oval 507">
              <a:extLst>
                <a:ext uri="{FF2B5EF4-FFF2-40B4-BE49-F238E27FC236}">
                  <a16:creationId xmlns:a16="http://schemas.microsoft.com/office/drawing/2014/main" id="{03C44FD1-DA93-6CDF-36B6-50776EC94173}"/>
                </a:ext>
              </a:extLst>
            </p:cNvPr>
            <p:cNvSpPr/>
            <p:nvPr/>
          </p:nvSpPr>
          <p:spPr>
            <a:xfrm>
              <a:off x="2061669" y="1894529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09" name="Oval 508">
              <a:extLst>
                <a:ext uri="{FF2B5EF4-FFF2-40B4-BE49-F238E27FC236}">
                  <a16:creationId xmlns:a16="http://schemas.microsoft.com/office/drawing/2014/main" id="{652559D5-8D47-51A2-097E-A9E646B5DEBA}"/>
                </a:ext>
              </a:extLst>
            </p:cNvPr>
            <p:cNvSpPr/>
            <p:nvPr/>
          </p:nvSpPr>
          <p:spPr>
            <a:xfrm>
              <a:off x="2582207" y="1769688"/>
              <a:ext cx="45845" cy="44540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10" name="Oval 509">
              <a:extLst>
                <a:ext uri="{FF2B5EF4-FFF2-40B4-BE49-F238E27FC236}">
                  <a16:creationId xmlns:a16="http://schemas.microsoft.com/office/drawing/2014/main" id="{E2D5286F-490C-7117-99A5-D36CC930761D}"/>
                </a:ext>
              </a:extLst>
            </p:cNvPr>
            <p:cNvSpPr/>
            <p:nvPr/>
          </p:nvSpPr>
          <p:spPr>
            <a:xfrm>
              <a:off x="3758475" y="1889381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11" name="Oval 510">
              <a:extLst>
                <a:ext uri="{FF2B5EF4-FFF2-40B4-BE49-F238E27FC236}">
                  <a16:creationId xmlns:a16="http://schemas.microsoft.com/office/drawing/2014/main" id="{2639B590-7DC3-EA15-766A-5B5854E80C58}"/>
                </a:ext>
              </a:extLst>
            </p:cNvPr>
            <p:cNvSpPr/>
            <p:nvPr/>
          </p:nvSpPr>
          <p:spPr>
            <a:xfrm>
              <a:off x="3040043" y="4488255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3D6AED14-7D82-FC34-B8FF-E601B7D1CF5F}"/>
                </a:ext>
              </a:extLst>
            </p:cNvPr>
            <p:cNvSpPr/>
            <p:nvPr/>
          </p:nvSpPr>
          <p:spPr>
            <a:xfrm>
              <a:off x="2882528" y="4134340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961DE5BD-8B72-CB8C-0612-D317258F490A}"/>
                </a:ext>
              </a:extLst>
            </p:cNvPr>
            <p:cNvSpPr/>
            <p:nvPr/>
          </p:nvSpPr>
          <p:spPr>
            <a:xfrm>
              <a:off x="3260067" y="1709120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5B41E26B-9ADF-A798-0378-860BE4AF442F}"/>
                </a:ext>
              </a:extLst>
            </p:cNvPr>
            <p:cNvSpPr/>
            <p:nvPr/>
          </p:nvSpPr>
          <p:spPr>
            <a:xfrm>
              <a:off x="3095287" y="1907202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7FB1DF9C-E446-025B-17A3-034B7FBDDF49}"/>
                </a:ext>
              </a:extLst>
            </p:cNvPr>
            <p:cNvSpPr/>
            <p:nvPr/>
          </p:nvSpPr>
          <p:spPr>
            <a:xfrm>
              <a:off x="2893189" y="1712595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BF37DEB8-B595-C11D-6464-EA50A70D5A2C}"/>
                </a:ext>
              </a:extLst>
            </p:cNvPr>
            <p:cNvSpPr/>
            <p:nvPr/>
          </p:nvSpPr>
          <p:spPr>
            <a:xfrm>
              <a:off x="2212775" y="4072603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6E323120-4AD4-601D-DABA-057B4945CA0A}"/>
                </a:ext>
              </a:extLst>
            </p:cNvPr>
            <p:cNvSpPr/>
            <p:nvPr/>
          </p:nvSpPr>
          <p:spPr>
            <a:xfrm>
              <a:off x="1239258" y="4163792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D9E27093-F19B-2B0E-3AD5-BBA2D30E9D71}"/>
                </a:ext>
              </a:extLst>
            </p:cNvPr>
            <p:cNvSpPr/>
            <p:nvPr/>
          </p:nvSpPr>
          <p:spPr>
            <a:xfrm>
              <a:off x="3858041" y="1624920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4611A2F5-E12A-59FE-8C35-E9CEF99EFA93}"/>
                </a:ext>
              </a:extLst>
            </p:cNvPr>
            <p:cNvSpPr/>
            <p:nvPr/>
          </p:nvSpPr>
          <p:spPr>
            <a:xfrm>
              <a:off x="3998955" y="1897791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D4C69FB8-96F0-B247-C3FB-2C68ADC36503}"/>
                </a:ext>
              </a:extLst>
            </p:cNvPr>
            <p:cNvSpPr/>
            <p:nvPr/>
          </p:nvSpPr>
          <p:spPr>
            <a:xfrm>
              <a:off x="3709724" y="1668489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3FD723F6-9067-00C7-C56F-5E6B98026269}"/>
                </a:ext>
              </a:extLst>
            </p:cNvPr>
            <p:cNvSpPr/>
            <p:nvPr/>
          </p:nvSpPr>
          <p:spPr>
            <a:xfrm>
              <a:off x="3939677" y="1538762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3BC8AF1B-CEFB-7796-FBF0-DF8145FE3522}"/>
                </a:ext>
              </a:extLst>
            </p:cNvPr>
            <p:cNvSpPr/>
            <p:nvPr/>
          </p:nvSpPr>
          <p:spPr>
            <a:xfrm>
              <a:off x="3848572" y="1948192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5919F175-8B5F-D8EA-3734-F3B52FE16826}"/>
                </a:ext>
              </a:extLst>
            </p:cNvPr>
            <p:cNvSpPr/>
            <p:nvPr/>
          </p:nvSpPr>
          <p:spPr>
            <a:xfrm>
              <a:off x="3838246" y="1768550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C83AD32C-0BA5-F680-84AA-F51117EF2288}"/>
                </a:ext>
              </a:extLst>
            </p:cNvPr>
            <p:cNvSpPr/>
            <p:nvPr/>
          </p:nvSpPr>
          <p:spPr>
            <a:xfrm>
              <a:off x="3945158" y="1732808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F26E2E4D-0047-1B62-39F9-03A4B5D23C96}"/>
                </a:ext>
              </a:extLst>
            </p:cNvPr>
            <p:cNvSpPr/>
            <p:nvPr/>
          </p:nvSpPr>
          <p:spPr>
            <a:xfrm>
              <a:off x="2289983" y="1834370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4C7333C6-6273-41BA-1FC5-B4AD09938896}"/>
                </a:ext>
              </a:extLst>
            </p:cNvPr>
            <p:cNvSpPr/>
            <p:nvPr/>
          </p:nvSpPr>
          <p:spPr>
            <a:xfrm>
              <a:off x="2882528" y="2734990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79D007F1-2B70-B38A-CD61-B49F64C23255}"/>
                </a:ext>
              </a:extLst>
            </p:cNvPr>
            <p:cNvSpPr/>
            <p:nvPr/>
          </p:nvSpPr>
          <p:spPr>
            <a:xfrm>
              <a:off x="2913371" y="2424234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04E88222-93A1-A0E3-91C8-DE2F10134CC5}"/>
                </a:ext>
              </a:extLst>
            </p:cNvPr>
            <p:cNvSpPr/>
            <p:nvPr/>
          </p:nvSpPr>
          <p:spPr>
            <a:xfrm>
              <a:off x="1958964" y="1888312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28FF0A58-C433-47E4-75FD-F014D06D54E2}"/>
                </a:ext>
              </a:extLst>
            </p:cNvPr>
            <p:cNvSpPr/>
            <p:nvPr/>
          </p:nvSpPr>
          <p:spPr>
            <a:xfrm>
              <a:off x="1989806" y="1577558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1BD476BD-AC10-3FD1-9884-28C02353D544}"/>
                </a:ext>
              </a:extLst>
            </p:cNvPr>
            <p:cNvSpPr/>
            <p:nvPr/>
          </p:nvSpPr>
          <p:spPr>
            <a:xfrm>
              <a:off x="1049105" y="1629014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EB9555C9-AEC0-3553-41DC-49788CEE28F1}"/>
                </a:ext>
              </a:extLst>
            </p:cNvPr>
            <p:cNvSpPr/>
            <p:nvPr/>
          </p:nvSpPr>
          <p:spPr>
            <a:xfrm>
              <a:off x="2829112" y="2615982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FF2988A4-79BA-BD8F-E7AC-7E3D974AE747}"/>
                </a:ext>
              </a:extLst>
            </p:cNvPr>
            <p:cNvSpPr/>
            <p:nvPr/>
          </p:nvSpPr>
          <p:spPr>
            <a:xfrm>
              <a:off x="1427227" y="1791479"/>
              <a:ext cx="115831" cy="160315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5449F41C-5CD3-6F69-65DF-F6AC0F5BF754}"/>
                </a:ext>
              </a:extLst>
            </p:cNvPr>
            <p:cNvSpPr/>
            <p:nvPr/>
          </p:nvSpPr>
          <p:spPr>
            <a:xfrm>
              <a:off x="1234960" y="4331772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0D6D38D5-DA0F-8319-1E9E-F0D8BFA2AF72}"/>
                </a:ext>
              </a:extLst>
            </p:cNvPr>
            <p:cNvSpPr/>
            <p:nvPr/>
          </p:nvSpPr>
          <p:spPr>
            <a:xfrm>
              <a:off x="1422658" y="4215414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17ECFA78-18C6-D390-EA44-4F510D376019}"/>
                </a:ext>
              </a:extLst>
            </p:cNvPr>
            <p:cNvSpPr/>
            <p:nvPr/>
          </p:nvSpPr>
          <p:spPr>
            <a:xfrm>
              <a:off x="1084590" y="4184107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D0E4C820-5EA9-BC7B-3FEC-A73BB968DB76}"/>
                </a:ext>
              </a:extLst>
            </p:cNvPr>
            <p:cNvSpPr/>
            <p:nvPr/>
          </p:nvSpPr>
          <p:spPr>
            <a:xfrm>
              <a:off x="825358" y="4290880"/>
              <a:ext cx="63742" cy="44540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20E9D74A-A9E5-8BC0-27B5-B47FB3ABF6BA}"/>
                </a:ext>
              </a:extLst>
            </p:cNvPr>
            <p:cNvSpPr/>
            <p:nvPr/>
          </p:nvSpPr>
          <p:spPr>
            <a:xfrm>
              <a:off x="2304002" y="4205678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8443940F-BE5F-E953-A541-F12875C17F3B}"/>
                </a:ext>
              </a:extLst>
            </p:cNvPr>
            <p:cNvSpPr/>
            <p:nvPr/>
          </p:nvSpPr>
          <p:spPr>
            <a:xfrm flipH="1">
              <a:off x="1721209" y="4286547"/>
              <a:ext cx="91122" cy="44540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F084156A-BFB4-CBA2-FA05-CBCD6D23F691}"/>
                </a:ext>
              </a:extLst>
            </p:cNvPr>
            <p:cNvSpPr/>
            <p:nvPr/>
          </p:nvSpPr>
          <p:spPr>
            <a:xfrm rot="1340109">
              <a:off x="2566288" y="4279556"/>
              <a:ext cx="45845" cy="7720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0A45459C-5ACF-9F98-8693-FC3F707695A4}"/>
                </a:ext>
              </a:extLst>
            </p:cNvPr>
            <p:cNvSpPr/>
            <p:nvPr/>
          </p:nvSpPr>
          <p:spPr>
            <a:xfrm>
              <a:off x="2253389" y="4367244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9A8C0825-D6D2-4488-01B0-809B49A2D6B6}"/>
                </a:ext>
              </a:extLst>
            </p:cNvPr>
            <p:cNvSpPr/>
            <p:nvPr/>
          </p:nvSpPr>
          <p:spPr>
            <a:xfrm>
              <a:off x="3201360" y="4408099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72DB3265-77E7-9F9C-D64C-EC2F2EFC46BC}"/>
                </a:ext>
              </a:extLst>
            </p:cNvPr>
            <p:cNvSpPr/>
            <p:nvPr/>
          </p:nvSpPr>
          <p:spPr>
            <a:xfrm>
              <a:off x="3245917" y="4280375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0F9056AC-2048-48E9-E08C-A892807223FD}"/>
                </a:ext>
              </a:extLst>
            </p:cNvPr>
            <p:cNvSpPr/>
            <p:nvPr/>
          </p:nvSpPr>
          <p:spPr>
            <a:xfrm>
              <a:off x="2124074" y="2057103"/>
              <a:ext cx="85463" cy="2767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03DC2146-CCF4-F847-1A50-E38E676AAB56}"/>
                </a:ext>
              </a:extLst>
            </p:cNvPr>
            <p:cNvSpPr/>
            <p:nvPr/>
          </p:nvSpPr>
          <p:spPr>
            <a:xfrm>
              <a:off x="3800797" y="4116074"/>
              <a:ext cx="76333" cy="70537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6A1B1381-8508-3F9F-30D0-2FEF6829A4C5}"/>
                </a:ext>
              </a:extLst>
            </p:cNvPr>
            <p:cNvSpPr/>
            <p:nvPr/>
          </p:nvSpPr>
          <p:spPr>
            <a:xfrm>
              <a:off x="4037438" y="4106183"/>
              <a:ext cx="76333" cy="70537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F232AE58-CCF7-26E5-2FD4-A00592F85E95}"/>
                </a:ext>
              </a:extLst>
            </p:cNvPr>
            <p:cNvSpPr/>
            <p:nvPr/>
          </p:nvSpPr>
          <p:spPr>
            <a:xfrm>
              <a:off x="4010872" y="4400473"/>
              <a:ext cx="76333" cy="70537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CA6F9444-3858-CDD9-4981-D7243CBA473B}"/>
                </a:ext>
              </a:extLst>
            </p:cNvPr>
            <p:cNvSpPr/>
            <p:nvPr/>
          </p:nvSpPr>
          <p:spPr>
            <a:xfrm>
              <a:off x="3752843" y="4400473"/>
              <a:ext cx="76333" cy="70537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78121B68-16F2-86DF-D2ED-A699ECF3A15C}"/>
                </a:ext>
              </a:extLst>
            </p:cNvPr>
            <p:cNvSpPr/>
            <p:nvPr/>
          </p:nvSpPr>
          <p:spPr>
            <a:xfrm>
              <a:off x="4242751" y="3448371"/>
              <a:ext cx="311024" cy="77208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50959AEE-B953-DDF4-E763-30994D90408E}"/>
                </a:ext>
              </a:extLst>
            </p:cNvPr>
            <p:cNvSpPr/>
            <p:nvPr/>
          </p:nvSpPr>
          <p:spPr>
            <a:xfrm>
              <a:off x="1570375" y="3450438"/>
              <a:ext cx="311024" cy="77208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78ACBA96-F0EB-957C-345F-4E5E05093F4E}"/>
                </a:ext>
              </a:extLst>
            </p:cNvPr>
            <p:cNvSpPr/>
            <p:nvPr/>
          </p:nvSpPr>
          <p:spPr>
            <a:xfrm>
              <a:off x="702056" y="2619185"/>
              <a:ext cx="311024" cy="77208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68DD20E4-973C-AB05-052B-9DCB33EE7C0B}"/>
                </a:ext>
              </a:extLst>
            </p:cNvPr>
            <p:cNvSpPr/>
            <p:nvPr/>
          </p:nvSpPr>
          <p:spPr>
            <a:xfrm>
              <a:off x="1247709" y="2067767"/>
              <a:ext cx="85463" cy="276734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534BC0CF-2627-FDAB-3B13-4299C46879C2}"/>
                </a:ext>
              </a:extLst>
            </p:cNvPr>
            <p:cNvSpPr/>
            <p:nvPr/>
          </p:nvSpPr>
          <p:spPr>
            <a:xfrm>
              <a:off x="3893975" y="2901506"/>
              <a:ext cx="85463" cy="276734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ADB92BF9-7D55-BDB1-E1F9-D5EF70FCA2A4}"/>
                </a:ext>
              </a:extLst>
            </p:cNvPr>
            <p:cNvSpPr/>
            <p:nvPr/>
          </p:nvSpPr>
          <p:spPr>
            <a:xfrm>
              <a:off x="3896397" y="2073069"/>
              <a:ext cx="85463" cy="2767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BEA7607D-8884-08BE-5A57-A0ED070FCAED}"/>
                </a:ext>
              </a:extLst>
            </p:cNvPr>
            <p:cNvSpPr/>
            <p:nvPr/>
          </p:nvSpPr>
          <p:spPr>
            <a:xfrm>
              <a:off x="3896377" y="3768019"/>
              <a:ext cx="85463" cy="2767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7D91C551-EB58-1DB7-25EE-0602449EF790}"/>
                </a:ext>
              </a:extLst>
            </p:cNvPr>
            <p:cNvSpPr/>
            <p:nvPr/>
          </p:nvSpPr>
          <p:spPr>
            <a:xfrm>
              <a:off x="2463337" y="2611826"/>
              <a:ext cx="311024" cy="772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8A4AD670-A576-8643-7468-92B35AF28843}"/>
                </a:ext>
              </a:extLst>
            </p:cNvPr>
            <p:cNvSpPr/>
            <p:nvPr/>
          </p:nvSpPr>
          <p:spPr>
            <a:xfrm>
              <a:off x="3347545" y="4283803"/>
              <a:ext cx="311024" cy="772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B9A73769-8A41-D6EE-752C-AFD0A16AC74E}"/>
                </a:ext>
              </a:extLst>
            </p:cNvPr>
            <p:cNvSpPr/>
            <p:nvPr/>
          </p:nvSpPr>
          <p:spPr>
            <a:xfrm>
              <a:off x="4225810" y="4283803"/>
              <a:ext cx="311024" cy="772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145B3189-1F4A-CDD2-EE29-985809D2CE32}"/>
                </a:ext>
              </a:extLst>
            </p:cNvPr>
            <p:cNvSpPr/>
            <p:nvPr/>
          </p:nvSpPr>
          <p:spPr>
            <a:xfrm>
              <a:off x="4236221" y="1764863"/>
              <a:ext cx="311024" cy="772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5E51A198-9F13-6D0D-904E-D292D17CCAE0}"/>
                </a:ext>
              </a:extLst>
            </p:cNvPr>
            <p:cNvSpPr/>
            <p:nvPr/>
          </p:nvSpPr>
          <p:spPr>
            <a:xfrm>
              <a:off x="3890610" y="4388001"/>
              <a:ext cx="115831" cy="160315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31C004CC-CCB7-2768-F990-946F4B932638}"/>
                </a:ext>
              </a:extLst>
            </p:cNvPr>
            <p:cNvSpPr/>
            <p:nvPr/>
          </p:nvSpPr>
          <p:spPr>
            <a:xfrm>
              <a:off x="3135427" y="4243641"/>
              <a:ext cx="115831" cy="160315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12" name="Oval 511">
              <a:extLst>
                <a:ext uri="{FF2B5EF4-FFF2-40B4-BE49-F238E27FC236}">
                  <a16:creationId xmlns:a16="http://schemas.microsoft.com/office/drawing/2014/main" id="{6E0C9E42-A3AC-FEF0-2A08-B904550423B6}"/>
                </a:ext>
              </a:extLst>
            </p:cNvPr>
            <p:cNvSpPr/>
            <p:nvPr/>
          </p:nvSpPr>
          <p:spPr>
            <a:xfrm>
              <a:off x="3492347" y="4284216"/>
              <a:ext cx="115715" cy="86215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13" name="Oval 512">
              <a:extLst>
                <a:ext uri="{FF2B5EF4-FFF2-40B4-BE49-F238E27FC236}">
                  <a16:creationId xmlns:a16="http://schemas.microsoft.com/office/drawing/2014/main" id="{A59B7B4B-BF46-DB3A-3348-F649D3FF2DDA}"/>
                </a:ext>
              </a:extLst>
            </p:cNvPr>
            <p:cNvSpPr/>
            <p:nvPr/>
          </p:nvSpPr>
          <p:spPr>
            <a:xfrm>
              <a:off x="2637261" y="1772559"/>
              <a:ext cx="115715" cy="86215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14" name="Oval 513">
              <a:extLst>
                <a:ext uri="{FF2B5EF4-FFF2-40B4-BE49-F238E27FC236}">
                  <a16:creationId xmlns:a16="http://schemas.microsoft.com/office/drawing/2014/main" id="{FC7FCF29-36D9-1023-AD58-D71EEE0563C4}"/>
                </a:ext>
              </a:extLst>
            </p:cNvPr>
            <p:cNvSpPr/>
            <p:nvPr/>
          </p:nvSpPr>
          <p:spPr>
            <a:xfrm>
              <a:off x="4053137" y="2487779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15" name="Oval 514">
              <a:extLst>
                <a:ext uri="{FF2B5EF4-FFF2-40B4-BE49-F238E27FC236}">
                  <a16:creationId xmlns:a16="http://schemas.microsoft.com/office/drawing/2014/main" id="{1FD61684-EBA6-AFBD-4E5A-2F32A2E71534}"/>
                </a:ext>
              </a:extLst>
            </p:cNvPr>
            <p:cNvSpPr/>
            <p:nvPr/>
          </p:nvSpPr>
          <p:spPr>
            <a:xfrm>
              <a:off x="3780331" y="2713668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16" name="Oval 515">
              <a:extLst>
                <a:ext uri="{FF2B5EF4-FFF2-40B4-BE49-F238E27FC236}">
                  <a16:creationId xmlns:a16="http://schemas.microsoft.com/office/drawing/2014/main" id="{C108EC67-F6E5-98A3-0FA5-4FDDFC60E97F}"/>
                </a:ext>
              </a:extLst>
            </p:cNvPr>
            <p:cNvSpPr/>
            <p:nvPr/>
          </p:nvSpPr>
          <p:spPr>
            <a:xfrm>
              <a:off x="3780218" y="3344513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17" name="Oval 516">
              <a:extLst>
                <a:ext uri="{FF2B5EF4-FFF2-40B4-BE49-F238E27FC236}">
                  <a16:creationId xmlns:a16="http://schemas.microsoft.com/office/drawing/2014/main" id="{E9CE4320-CB53-6D8E-2F40-1ED693F44C0B}"/>
                </a:ext>
              </a:extLst>
            </p:cNvPr>
            <p:cNvSpPr/>
            <p:nvPr/>
          </p:nvSpPr>
          <p:spPr>
            <a:xfrm>
              <a:off x="2890333" y="3290311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18" name="Oval 517">
              <a:extLst>
                <a:ext uri="{FF2B5EF4-FFF2-40B4-BE49-F238E27FC236}">
                  <a16:creationId xmlns:a16="http://schemas.microsoft.com/office/drawing/2014/main" id="{B1606FD9-F190-9530-BEF7-BE33335C36D1}"/>
                </a:ext>
              </a:extLst>
            </p:cNvPr>
            <p:cNvSpPr/>
            <p:nvPr/>
          </p:nvSpPr>
          <p:spPr>
            <a:xfrm>
              <a:off x="3063917" y="3569714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19" name="Oval 518">
              <a:extLst>
                <a:ext uri="{FF2B5EF4-FFF2-40B4-BE49-F238E27FC236}">
                  <a16:creationId xmlns:a16="http://schemas.microsoft.com/office/drawing/2014/main" id="{FBF33998-7C20-08C2-7D90-0109638D2AB4}"/>
                </a:ext>
              </a:extLst>
            </p:cNvPr>
            <p:cNvSpPr/>
            <p:nvPr/>
          </p:nvSpPr>
          <p:spPr>
            <a:xfrm>
              <a:off x="1997820" y="2779790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20" name="Oval 519">
              <a:extLst>
                <a:ext uri="{FF2B5EF4-FFF2-40B4-BE49-F238E27FC236}">
                  <a16:creationId xmlns:a16="http://schemas.microsoft.com/office/drawing/2014/main" id="{BE36C32A-E4F9-43B7-A724-57EA110D54DD}"/>
                </a:ext>
              </a:extLst>
            </p:cNvPr>
            <p:cNvSpPr/>
            <p:nvPr/>
          </p:nvSpPr>
          <p:spPr>
            <a:xfrm>
              <a:off x="1084590" y="2736715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21" name="Oval 520">
              <a:extLst>
                <a:ext uri="{FF2B5EF4-FFF2-40B4-BE49-F238E27FC236}">
                  <a16:creationId xmlns:a16="http://schemas.microsoft.com/office/drawing/2014/main" id="{FC3C5B23-BC40-0EEF-B2C8-F8D56A53ACBA}"/>
                </a:ext>
              </a:extLst>
            </p:cNvPr>
            <p:cNvSpPr/>
            <p:nvPr/>
          </p:nvSpPr>
          <p:spPr>
            <a:xfrm>
              <a:off x="1405520" y="2778065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22" name="Oval 521">
              <a:extLst>
                <a:ext uri="{FF2B5EF4-FFF2-40B4-BE49-F238E27FC236}">
                  <a16:creationId xmlns:a16="http://schemas.microsoft.com/office/drawing/2014/main" id="{1D8AC9FA-98E1-EEB8-20A9-2EBC5D38E235}"/>
                </a:ext>
              </a:extLst>
            </p:cNvPr>
            <p:cNvSpPr/>
            <p:nvPr/>
          </p:nvSpPr>
          <p:spPr>
            <a:xfrm>
              <a:off x="1121182" y="3265561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23" name="Oval 522">
              <a:extLst>
                <a:ext uri="{FF2B5EF4-FFF2-40B4-BE49-F238E27FC236}">
                  <a16:creationId xmlns:a16="http://schemas.microsoft.com/office/drawing/2014/main" id="{81C8B971-5AC6-E260-2E7C-7DF231F9F2EC}"/>
                </a:ext>
              </a:extLst>
            </p:cNvPr>
            <p:cNvSpPr/>
            <p:nvPr/>
          </p:nvSpPr>
          <p:spPr>
            <a:xfrm>
              <a:off x="1304500" y="3431356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24" name="Oval 523">
              <a:extLst>
                <a:ext uri="{FF2B5EF4-FFF2-40B4-BE49-F238E27FC236}">
                  <a16:creationId xmlns:a16="http://schemas.microsoft.com/office/drawing/2014/main" id="{8F899A09-8B15-9009-6117-C575439B45E0}"/>
                </a:ext>
              </a:extLst>
            </p:cNvPr>
            <p:cNvSpPr/>
            <p:nvPr/>
          </p:nvSpPr>
          <p:spPr>
            <a:xfrm>
              <a:off x="1134564" y="3637098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25" name="Oval 524">
              <a:extLst>
                <a:ext uri="{FF2B5EF4-FFF2-40B4-BE49-F238E27FC236}">
                  <a16:creationId xmlns:a16="http://schemas.microsoft.com/office/drawing/2014/main" id="{8EF53E93-F7E2-2C79-83AF-A0617EEF6D5F}"/>
                </a:ext>
              </a:extLst>
            </p:cNvPr>
            <p:cNvSpPr/>
            <p:nvPr/>
          </p:nvSpPr>
          <p:spPr>
            <a:xfrm>
              <a:off x="2056270" y="3528566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26" name="Oval 525">
              <a:extLst>
                <a:ext uri="{FF2B5EF4-FFF2-40B4-BE49-F238E27FC236}">
                  <a16:creationId xmlns:a16="http://schemas.microsoft.com/office/drawing/2014/main" id="{BC066701-C1D2-BE7F-3FBC-D7F87FF56EEA}"/>
                </a:ext>
              </a:extLst>
            </p:cNvPr>
            <p:cNvSpPr/>
            <p:nvPr/>
          </p:nvSpPr>
          <p:spPr>
            <a:xfrm>
              <a:off x="2282679" y="3584048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27" name="Oval 526">
              <a:extLst>
                <a:ext uri="{FF2B5EF4-FFF2-40B4-BE49-F238E27FC236}">
                  <a16:creationId xmlns:a16="http://schemas.microsoft.com/office/drawing/2014/main" id="{4E4C487E-D0DA-A815-4381-340B831F9C14}"/>
                </a:ext>
              </a:extLst>
            </p:cNvPr>
            <p:cNvSpPr/>
            <p:nvPr/>
          </p:nvSpPr>
          <p:spPr>
            <a:xfrm>
              <a:off x="1466884" y="3544380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28" name="Oval 527">
              <a:extLst>
                <a:ext uri="{FF2B5EF4-FFF2-40B4-BE49-F238E27FC236}">
                  <a16:creationId xmlns:a16="http://schemas.microsoft.com/office/drawing/2014/main" id="{06131512-3FA6-22ED-365E-970583098A7C}"/>
                </a:ext>
              </a:extLst>
            </p:cNvPr>
            <p:cNvSpPr/>
            <p:nvPr/>
          </p:nvSpPr>
          <p:spPr>
            <a:xfrm>
              <a:off x="3398167" y="3461230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29" name="Oval 528">
              <a:extLst>
                <a:ext uri="{FF2B5EF4-FFF2-40B4-BE49-F238E27FC236}">
                  <a16:creationId xmlns:a16="http://schemas.microsoft.com/office/drawing/2014/main" id="{AE5AE81F-80A7-5626-DACB-1A1E0ACED76A}"/>
                </a:ext>
              </a:extLst>
            </p:cNvPr>
            <p:cNvSpPr/>
            <p:nvPr/>
          </p:nvSpPr>
          <p:spPr>
            <a:xfrm>
              <a:off x="1723923" y="2597289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</p:grpSp>
      <p:sp>
        <p:nvSpPr>
          <p:cNvPr id="620" name="TextBox 619">
            <a:extLst>
              <a:ext uri="{FF2B5EF4-FFF2-40B4-BE49-F238E27FC236}">
                <a16:creationId xmlns:a16="http://schemas.microsoft.com/office/drawing/2014/main" id="{B5A4A143-5A79-440F-7BE1-E924D245E7F6}"/>
              </a:ext>
            </a:extLst>
          </p:cNvPr>
          <p:cNvSpPr txBox="1"/>
          <p:nvPr/>
        </p:nvSpPr>
        <p:spPr>
          <a:xfrm>
            <a:off x="10477500" y="42164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endParaRPr lang="en-GB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0994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D19D8-2DD7-04E0-869D-D7415AD82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F43031B-C9F8-6A52-5CE3-D9C5978B9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36457" y="6393657"/>
            <a:ext cx="319088" cy="137319"/>
          </a:xfrm>
        </p:spPr>
        <p:txBody>
          <a:bodyPr/>
          <a:lstStyle/>
          <a:p>
            <a:fld id="{CBA53E11-492D-48B3-9F9B-09541CA2A39A}" type="slidenum">
              <a:rPr lang="en-GB" smtClean="0"/>
              <a:pPr/>
              <a:t>11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A9B81F10-69B2-3AD8-2017-554D50E7C8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93578" y="1302753"/>
                <a:ext cx="5708736" cy="3783239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GB" dirty="0"/>
                  <a:t>3.3  Update Pore and Throat Radii due to Precipitation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i="1">
                              <a:latin typeface="Cambria Math" panose="02040503050406030204" pitchFamily="18" charset="0"/>
                            </a:rPr>
                            <m:t>salt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𝑝𝑟𝑒𝑐𝑖𝑝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𝑁𝑎𝑐𝑙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𝑆𝑜𝑙𝑖𝑑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𝑁𝑎𝐶𝑙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𝑆𝑜𝑙𝑖𝑑</m:t>
                        </m:r>
                      </m:sub>
                    </m:sSub>
                  </m:oMath>
                </a14:m>
                <a:r>
                  <a:rPr lang="en-GB" dirty="0"/>
                  <a:t> = molar volume of salt ≈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2.7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−5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𝑚𝑜𝑙</m:t>
                    </m:r>
                  </m:oMath>
                </a14:m>
                <a:endParaRPr lang="en-GB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i="1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−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salt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𝑛𝑒𝑤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GB" dirty="0"/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𝑛𝑒𝑤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𝑜𝑙𝑑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ad>
                        <m:radPr>
                          <m:deg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𝑛𝑒𝑤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𝑜𝑙𝑑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A9B81F10-69B2-3AD8-2017-554D50E7C8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3578" y="1302753"/>
                <a:ext cx="5708736" cy="3783239"/>
              </a:xfrm>
              <a:blipFill>
                <a:blip r:embed="rId3"/>
                <a:stretch>
                  <a:fillRect l="-2564" b="-9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A399A010-0ED3-0D4A-480C-D3323A320BA0}"/>
              </a:ext>
            </a:extLst>
          </p:cNvPr>
          <p:cNvSpPr txBox="1">
            <a:spLocks/>
          </p:cNvSpPr>
          <p:nvPr/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685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200" dirty="0"/>
              <a:t>2.</a:t>
            </a:r>
            <a:r>
              <a:rPr lang="zh-CN" altLang="en-US" sz="1200" dirty="0"/>
              <a:t> </a:t>
            </a:r>
            <a:r>
              <a:rPr lang="en-GB" altLang="zh-CN" sz="1200" dirty="0"/>
              <a:t>Methodology Overview</a:t>
            </a:r>
            <a:endParaRPr lang="en-US" sz="1200" dirty="0"/>
          </a:p>
        </p:txBody>
      </p:sp>
      <p:sp>
        <p:nvSpPr>
          <p:cNvPr id="7" name="Subtitle 8">
            <a:extLst>
              <a:ext uri="{FF2B5EF4-FFF2-40B4-BE49-F238E27FC236}">
                <a16:creationId xmlns:a16="http://schemas.microsoft.com/office/drawing/2014/main" id="{2D331E8C-5300-757E-29AE-004735B07CB1}"/>
              </a:ext>
            </a:extLst>
          </p:cNvPr>
          <p:cNvSpPr txBox="1">
            <a:spLocks/>
          </p:cNvSpPr>
          <p:nvPr/>
        </p:nvSpPr>
        <p:spPr>
          <a:xfrm>
            <a:off x="325437" y="492759"/>
            <a:ext cx="11540763" cy="3715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161991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23984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485975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853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6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18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1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/>
              <a:t>Step 3: Salt</a:t>
            </a:r>
            <a:r>
              <a:rPr lang="zh-CN" altLang="en-US" sz="2800" dirty="0"/>
              <a:t> </a:t>
            </a:r>
            <a:r>
              <a:rPr lang="en-US" altLang="zh-CN" sz="2800" dirty="0"/>
              <a:t>Precipitation</a:t>
            </a:r>
            <a:endParaRPr lang="en-US" dirty="0">
              <a:solidFill>
                <a:srgbClr val="0000CD"/>
              </a:solidFill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D8A5F451-1658-2981-6136-D0B05C8088AE}"/>
              </a:ext>
            </a:extLst>
          </p:cNvPr>
          <p:cNvCxnSpPr>
            <a:cxnSpLocks/>
          </p:cNvCxnSpPr>
          <p:nvPr/>
        </p:nvCxnSpPr>
        <p:spPr>
          <a:xfrm>
            <a:off x="10239616" y="2969418"/>
            <a:ext cx="1034609" cy="1373212"/>
          </a:xfrm>
          <a:prstGeom prst="straightConnector1">
            <a:avLst/>
          </a:prstGeom>
          <a:ln w="31750" cap="flat" cmpd="sng" algn="ctr">
            <a:solidFill>
              <a:srgbClr val="232333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ECA3E71-2879-5DC3-A938-7D70D33199C2}"/>
              </a:ext>
            </a:extLst>
          </p:cNvPr>
          <p:cNvCxnSpPr>
            <a:cxnSpLocks/>
          </p:cNvCxnSpPr>
          <p:nvPr/>
        </p:nvCxnSpPr>
        <p:spPr>
          <a:xfrm>
            <a:off x="6153061" y="2737968"/>
            <a:ext cx="629206" cy="0"/>
          </a:xfrm>
          <a:prstGeom prst="straightConnector1">
            <a:avLst/>
          </a:prstGeom>
          <a:ln w="317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EA415BB-8177-F049-2AAF-A4D08D2811D9}"/>
              </a:ext>
            </a:extLst>
          </p:cNvPr>
          <p:cNvSpPr txBox="1"/>
          <p:nvPr/>
        </p:nvSpPr>
        <p:spPr>
          <a:xfrm>
            <a:off x="6096000" y="2830005"/>
            <a:ext cx="977757" cy="31893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1600">
                <a:solidFill>
                  <a:schemeClr val="tx1"/>
                </a:solidFill>
              </a:rPr>
              <a:t>Dry CO</a:t>
            </a:r>
            <a:r>
              <a:rPr lang="en-GB" sz="1600" baseline="-25000">
                <a:solidFill>
                  <a:schemeClr val="tx1"/>
                </a:solidFill>
              </a:rPr>
              <a:t>2</a:t>
            </a:r>
            <a:endParaRPr lang="en-GB" sz="1600">
              <a:solidFill>
                <a:schemeClr val="tx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98475D-E426-AEE3-1D91-5633DD965E5D}"/>
              </a:ext>
            </a:extLst>
          </p:cNvPr>
          <p:cNvGrpSpPr/>
          <p:nvPr/>
        </p:nvGrpSpPr>
        <p:grpSpPr>
          <a:xfrm>
            <a:off x="10454556" y="4271067"/>
            <a:ext cx="1616105" cy="1096123"/>
            <a:chOff x="10715162" y="5290843"/>
            <a:chExt cx="1377671" cy="913752"/>
          </a:xfrm>
        </p:grpSpPr>
        <p:sp>
          <p:nvSpPr>
            <p:cNvPr id="8" name="Right Triangle 7">
              <a:extLst>
                <a:ext uri="{FF2B5EF4-FFF2-40B4-BE49-F238E27FC236}">
                  <a16:creationId xmlns:a16="http://schemas.microsoft.com/office/drawing/2014/main" id="{51029C9D-029F-B109-5D7D-674FFEA11C36}"/>
                </a:ext>
              </a:extLst>
            </p:cNvPr>
            <p:cNvSpPr/>
            <p:nvPr/>
          </p:nvSpPr>
          <p:spPr>
            <a:xfrm rot="9026531">
              <a:off x="10801147" y="5519639"/>
              <a:ext cx="1208108" cy="684956"/>
            </a:xfrm>
            <a:prstGeom prst="rtTriangle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7D001AC-A105-DCBC-2089-5093DE48AC94}"/>
                </a:ext>
              </a:extLst>
            </p:cNvPr>
            <p:cNvGrpSpPr/>
            <p:nvPr/>
          </p:nvGrpSpPr>
          <p:grpSpPr>
            <a:xfrm>
              <a:off x="10715162" y="5290843"/>
              <a:ext cx="1377671" cy="604167"/>
              <a:chOff x="10715162" y="5290843"/>
              <a:chExt cx="1377671" cy="604167"/>
            </a:xfrm>
          </p:grpSpPr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226EFA73-749F-7A46-EFCF-250ADDD8E447}"/>
                  </a:ext>
                </a:extLst>
              </p:cNvPr>
              <p:cNvSpPr/>
              <p:nvPr/>
            </p:nvSpPr>
            <p:spPr>
              <a:xfrm rot="9026531">
                <a:off x="11984177" y="5833886"/>
                <a:ext cx="108656" cy="61124"/>
              </a:xfrm>
              <a:prstGeom prst="rtTriangl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Right Triangle 10">
                <a:extLst>
                  <a:ext uri="{FF2B5EF4-FFF2-40B4-BE49-F238E27FC236}">
                    <a16:creationId xmlns:a16="http://schemas.microsoft.com/office/drawing/2014/main" id="{C97C5CE1-0517-C8F6-FB1F-399D0F46005A}"/>
                  </a:ext>
                </a:extLst>
              </p:cNvPr>
              <p:cNvSpPr/>
              <p:nvPr/>
            </p:nvSpPr>
            <p:spPr>
              <a:xfrm rot="9026531">
                <a:off x="10715162" y="5835471"/>
                <a:ext cx="87181" cy="45846"/>
              </a:xfrm>
              <a:prstGeom prst="rtTriangl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Right Triangle 11">
                <a:extLst>
                  <a:ext uri="{FF2B5EF4-FFF2-40B4-BE49-F238E27FC236}">
                    <a16:creationId xmlns:a16="http://schemas.microsoft.com/office/drawing/2014/main" id="{BA060E1A-1F03-B655-B02A-207D988B11A5}"/>
                  </a:ext>
                </a:extLst>
              </p:cNvPr>
              <p:cNvSpPr/>
              <p:nvPr/>
            </p:nvSpPr>
            <p:spPr>
              <a:xfrm rot="9026531">
                <a:off x="11679040" y="5290843"/>
                <a:ext cx="104507" cy="59115"/>
              </a:xfrm>
              <a:prstGeom prst="rtTriangl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F598078A-BD6B-3249-3EB2-2BEAD2B2EACF}"/>
                      </a:ext>
                    </a:extLst>
                  </p14:cNvPr>
                  <p14:cNvContentPartPr/>
                  <p14:nvPr/>
                </p14:nvContentPartPr>
                <p14:xfrm>
                  <a:off x="11660234" y="5316114"/>
                  <a:ext cx="129257" cy="23312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F598078A-BD6B-3249-3EB2-2BEAD2B2EACF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1655027" y="5311033"/>
                    <a:ext cx="139671" cy="334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E5A02DBF-EC29-D3DC-21DF-02C16B9FB4EC}"/>
                      </a:ext>
                    </a:extLst>
                  </p14:cNvPr>
                  <p14:cNvContentPartPr/>
                  <p14:nvPr/>
                </p14:nvContentPartPr>
                <p14:xfrm>
                  <a:off x="11688670" y="5317046"/>
                  <a:ext cx="34782" cy="11889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E5A02DBF-EC29-D3DC-21DF-02C16B9FB4EC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1683483" y="5311864"/>
                    <a:ext cx="45156" cy="2225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F2560610-9BB1-2C94-5504-E75110D107A9}"/>
                      </a:ext>
                    </a:extLst>
                  </p14:cNvPr>
                  <p14:cNvContentPartPr/>
                  <p14:nvPr/>
                </p14:nvContentPartPr>
                <p14:xfrm>
                  <a:off x="11686555" y="5316580"/>
                  <a:ext cx="113041" cy="23312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F2560610-9BB1-2C94-5504-E75110D107A9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11681347" y="5311499"/>
                    <a:ext cx="123457" cy="334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2A3792A3-8AC5-7081-A423-17051AFA00C1}"/>
                      </a:ext>
                    </a:extLst>
                  </p14:cNvPr>
                  <p14:cNvContentPartPr/>
                  <p14:nvPr/>
                </p14:nvContentPartPr>
                <p14:xfrm>
                  <a:off x="11572809" y="5326138"/>
                  <a:ext cx="249584" cy="63874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2A3792A3-8AC5-7081-A423-17051AFA00C1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11567597" y="5321040"/>
                    <a:ext cx="260009" cy="740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E00D3B14-E5EF-330D-F48D-C836BCC36300}"/>
                      </a:ext>
                    </a:extLst>
                  </p14:cNvPr>
                  <p14:cNvContentPartPr/>
                  <p14:nvPr/>
                </p14:nvContentPartPr>
                <p14:xfrm>
                  <a:off x="10786925" y="5797263"/>
                  <a:ext cx="79199" cy="56647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E00D3B14-E5EF-330D-F48D-C836BCC36300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10781706" y="5792141"/>
                    <a:ext cx="89636" cy="668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61E9F19B-93D8-F6F1-0628-E66CCC9BCD1A}"/>
                      </a:ext>
                    </a:extLst>
                  </p14:cNvPr>
                  <p14:cNvContentPartPr/>
                  <p14:nvPr/>
                </p14:nvContentPartPr>
                <p14:xfrm>
                  <a:off x="11972566" y="5765793"/>
                  <a:ext cx="62278" cy="90449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61E9F19B-93D8-F6F1-0628-E66CCC9BCD1A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11967376" y="5760701"/>
                    <a:ext cx="72658" cy="10063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CC4D7898-9D96-238B-488B-AB692C73DF5B}"/>
                      </a:ext>
                    </a:extLst>
                  </p14:cNvPr>
                  <p14:cNvContentPartPr/>
                  <p14:nvPr/>
                </p14:nvContentPartPr>
                <p14:xfrm>
                  <a:off x="11943894" y="5753671"/>
                  <a:ext cx="118447" cy="101405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CC4D7898-9D96-238B-488B-AB692C73DF5B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11938677" y="5748571"/>
                    <a:ext cx="128880" cy="1116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7822A20B-EDD1-5BD4-562F-1966DE597304}"/>
                      </a:ext>
                    </a:extLst>
                  </p14:cNvPr>
                  <p14:cNvContentPartPr/>
                  <p14:nvPr/>
                </p14:nvContentPartPr>
                <p14:xfrm>
                  <a:off x="11973271" y="5743414"/>
                  <a:ext cx="50528" cy="105368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7822A20B-EDD1-5BD4-562F-1966DE597304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11968065" y="5738311"/>
                    <a:ext cx="60940" cy="115575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FF2C6F1E-2FB4-89F5-FFF1-59AAD792A2DE}"/>
                  </a:ext>
                </a:extLst>
              </p:cNvPr>
              <p:cNvGrpSpPr/>
              <p:nvPr/>
            </p:nvGrpSpPr>
            <p:grpSpPr>
              <a:xfrm>
                <a:off x="10789981" y="5795632"/>
                <a:ext cx="85310" cy="63874"/>
                <a:chOff x="7105310" y="3499760"/>
                <a:chExt cx="130680" cy="986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0">
                  <p14:nvContentPartPr>
                    <p14:cNvPr id="33" name="Ink 32">
                      <a:extLst>
                        <a:ext uri="{FF2B5EF4-FFF2-40B4-BE49-F238E27FC236}">
                          <a16:creationId xmlns:a16="http://schemas.microsoft.com/office/drawing/2014/main" id="{DC0357C7-B9E1-C1ED-8660-6FC45CC80E8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105310" y="3540440"/>
                    <a:ext cx="47520" cy="36720"/>
                  </p14:xfrm>
                </p:contentPart>
              </mc:Choice>
              <mc:Fallback xmlns="">
                <p:pic>
                  <p:nvPicPr>
                    <p:cNvPr id="33" name="Ink 32">
                      <a:extLst>
                        <a:ext uri="{FF2B5EF4-FFF2-40B4-BE49-F238E27FC236}">
                          <a16:creationId xmlns:a16="http://schemas.microsoft.com/office/drawing/2014/main" id="{DC0357C7-B9E1-C1ED-8660-6FC45CC80E8E}"/>
                        </a:ext>
                      </a:extLst>
                    </p:cNvPr>
                    <p:cNvPicPr/>
                    <p:nvPr/>
                  </p:nvPicPr>
                  <p:blipFill>
                    <a:blip r:embed="rId21"/>
                    <a:stretch>
                      <a:fillRect/>
                    </a:stretch>
                  </p:blipFill>
                  <p:spPr>
                    <a:xfrm>
                      <a:off x="7097312" y="3532637"/>
                      <a:ext cx="63517" cy="5232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2">
                  <p14:nvContentPartPr>
                    <p14:cNvPr id="34" name="Ink 33">
                      <a:extLst>
                        <a:ext uri="{FF2B5EF4-FFF2-40B4-BE49-F238E27FC236}">
                          <a16:creationId xmlns:a16="http://schemas.microsoft.com/office/drawing/2014/main" id="{1E566BEA-C123-307C-CA57-1208652FED4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144550" y="3534320"/>
                    <a:ext cx="40320" cy="36360"/>
                  </p14:xfrm>
                </p:contentPart>
              </mc:Choice>
              <mc:Fallback xmlns="">
                <p:pic>
                  <p:nvPicPr>
                    <p:cNvPr id="34" name="Ink 33">
                      <a:extLst>
                        <a:ext uri="{FF2B5EF4-FFF2-40B4-BE49-F238E27FC236}">
                          <a16:creationId xmlns:a16="http://schemas.microsoft.com/office/drawing/2014/main" id="{1E566BEA-C123-307C-CA57-1208652FED44}"/>
                        </a:ext>
                      </a:extLst>
                    </p:cNvPr>
                    <p:cNvPicPr/>
                    <p:nvPr/>
                  </p:nvPicPr>
                  <p:blipFill>
                    <a:blip r:embed="rId23"/>
                    <a:stretch>
                      <a:fillRect/>
                    </a:stretch>
                  </p:blipFill>
                  <p:spPr>
                    <a:xfrm>
                      <a:off x="7136671" y="3526496"/>
                      <a:ext cx="56077" cy="5200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">
                  <p14:nvContentPartPr>
                    <p14:cNvPr id="35" name="Ink 34">
                      <a:extLst>
                        <a:ext uri="{FF2B5EF4-FFF2-40B4-BE49-F238E27FC236}">
                          <a16:creationId xmlns:a16="http://schemas.microsoft.com/office/drawing/2014/main" id="{F98D9A34-F345-4FDF-E4D9-E6E1B617FC3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186670" y="3571760"/>
                    <a:ext cx="360" cy="360"/>
                  </p14:xfrm>
                </p:contentPart>
              </mc:Choice>
              <mc:Fallback xmlns="">
                <p:pic>
                  <p:nvPicPr>
                    <p:cNvPr id="35" name="Ink 34">
                      <a:extLst>
                        <a:ext uri="{FF2B5EF4-FFF2-40B4-BE49-F238E27FC236}">
                          <a16:creationId xmlns:a16="http://schemas.microsoft.com/office/drawing/2014/main" id="{F98D9A34-F345-4FDF-E4D9-E6E1B617FC3C}"/>
                        </a:ext>
                      </a:extLst>
                    </p:cNvPr>
                    <p:cNvPicPr/>
                    <p:nvPr/>
                  </p:nvPicPr>
                  <p:blipFill>
                    <a:blip r:embed="rId25"/>
                    <a:stretch>
                      <a:fillRect/>
                    </a:stretch>
                  </p:blipFill>
                  <p:spPr>
                    <a:xfrm>
                      <a:off x="7180550" y="3565640"/>
                      <a:ext cx="1260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">
                  <p14:nvContentPartPr>
                    <p14:cNvPr id="36" name="Ink 35">
                      <a:extLst>
                        <a:ext uri="{FF2B5EF4-FFF2-40B4-BE49-F238E27FC236}">
                          <a16:creationId xmlns:a16="http://schemas.microsoft.com/office/drawing/2014/main" id="{0525D87C-95BE-E751-AB3B-648E4E3420B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194230" y="3499760"/>
                    <a:ext cx="41760" cy="98640"/>
                  </p14:xfrm>
                </p:contentPart>
              </mc:Choice>
              <mc:Fallback xmlns="">
                <p:pic>
                  <p:nvPicPr>
                    <p:cNvPr id="36" name="Ink 35">
                      <a:extLst>
                        <a:ext uri="{FF2B5EF4-FFF2-40B4-BE49-F238E27FC236}">
                          <a16:creationId xmlns:a16="http://schemas.microsoft.com/office/drawing/2014/main" id="{0525D87C-95BE-E751-AB3B-648E4E3420B6}"/>
                        </a:ext>
                      </a:extLst>
                    </p:cNvPr>
                    <p:cNvPicPr/>
                    <p:nvPr/>
                  </p:nvPicPr>
                  <p:blipFill>
                    <a:blip r:embed="rId27"/>
                    <a:stretch>
                      <a:fillRect/>
                    </a:stretch>
                  </p:blipFill>
                  <p:spPr>
                    <a:xfrm>
                      <a:off x="7186253" y="3491887"/>
                      <a:ext cx="57713" cy="114385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6B707D5C-DAAA-8867-82D4-BF7FFB680098}"/>
                  </a:ext>
                </a:extLst>
              </p:cNvPr>
              <p:cNvSpPr/>
              <p:nvPr/>
            </p:nvSpPr>
            <p:spPr>
              <a:xfrm>
                <a:off x="11523933" y="5767311"/>
                <a:ext cx="83115" cy="76618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AD145641-2429-2B9B-C1E6-8EFE2AC88BCB}"/>
                  </a:ext>
                </a:extLst>
              </p:cNvPr>
              <p:cNvSpPr/>
              <p:nvPr/>
            </p:nvSpPr>
            <p:spPr>
              <a:xfrm>
                <a:off x="11301996" y="5582540"/>
                <a:ext cx="83115" cy="76618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86EE2F94-E95F-1168-7EEA-54346C65E3D7}"/>
                  </a:ext>
                </a:extLst>
              </p:cNvPr>
              <p:cNvSpPr/>
              <p:nvPr/>
            </p:nvSpPr>
            <p:spPr>
              <a:xfrm>
                <a:off x="11741509" y="5491548"/>
                <a:ext cx="83115" cy="76618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35FFCB1D-3726-D957-8684-5574761AA1BF}"/>
                  </a:ext>
                </a:extLst>
              </p:cNvPr>
              <p:cNvSpPr/>
              <p:nvPr/>
            </p:nvSpPr>
            <p:spPr>
              <a:xfrm>
                <a:off x="11236649" y="5732108"/>
                <a:ext cx="83115" cy="76618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3B66BBF5-7973-3D78-F257-2FDEE95690FF}"/>
                  </a:ext>
                </a:extLst>
              </p:cNvPr>
              <p:cNvSpPr/>
              <p:nvPr/>
            </p:nvSpPr>
            <p:spPr>
              <a:xfrm>
                <a:off x="10979626" y="5755222"/>
                <a:ext cx="83115" cy="76618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2AF99B29-8BF7-7635-438F-3C017DCD5FDC}"/>
                  </a:ext>
                </a:extLst>
              </p:cNvPr>
              <p:cNvSpPr/>
              <p:nvPr/>
            </p:nvSpPr>
            <p:spPr>
              <a:xfrm>
                <a:off x="11816586" y="5676890"/>
                <a:ext cx="83115" cy="76618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F2C7F92F-5A1A-1098-D1BD-FF95C1490EFB}"/>
                  </a:ext>
                </a:extLst>
              </p:cNvPr>
              <p:cNvSpPr/>
              <p:nvPr/>
            </p:nvSpPr>
            <p:spPr>
              <a:xfrm>
                <a:off x="11580325" y="5559298"/>
                <a:ext cx="83115" cy="76618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91C675E6-2028-4FB3-5C5F-43028095F0CB}"/>
                  </a:ext>
                </a:extLst>
              </p:cNvPr>
              <p:cNvSpPr/>
              <p:nvPr/>
            </p:nvSpPr>
            <p:spPr>
              <a:xfrm>
                <a:off x="11497210" y="5421454"/>
                <a:ext cx="83115" cy="76618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73B8AFE0-0E42-7F8E-8D1E-A35A3563E86B}"/>
                  </a:ext>
                </a:extLst>
              </p:cNvPr>
              <p:cNvSpPr/>
              <p:nvPr/>
            </p:nvSpPr>
            <p:spPr>
              <a:xfrm>
                <a:off x="11715300" y="5750950"/>
                <a:ext cx="83115" cy="76618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6428D51-D73A-B8A6-43C7-EF7EF7CC401E}"/>
              </a:ext>
            </a:extLst>
          </p:cNvPr>
          <p:cNvGrpSpPr/>
          <p:nvPr/>
        </p:nvGrpSpPr>
        <p:grpSpPr>
          <a:xfrm>
            <a:off x="7098478" y="2495483"/>
            <a:ext cx="3220386" cy="2756738"/>
            <a:chOff x="692055" y="1501783"/>
            <a:chExt cx="3861720" cy="308469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9726DE0-C488-75AA-1B55-35C7BDAE13B3}"/>
                </a:ext>
              </a:extLst>
            </p:cNvPr>
            <p:cNvGrpSpPr/>
            <p:nvPr/>
          </p:nvGrpSpPr>
          <p:grpSpPr>
            <a:xfrm>
              <a:off x="692080" y="1501783"/>
              <a:ext cx="3841444" cy="3084695"/>
              <a:chOff x="2195015" y="1409600"/>
              <a:chExt cx="3830888" cy="3166324"/>
            </a:xfrm>
          </p:grpSpPr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3EC2F81E-4970-3651-D8E5-423ADE87424C}"/>
                  </a:ext>
                </a:extLst>
              </p:cNvPr>
              <p:cNvSpPr/>
              <p:nvPr/>
            </p:nvSpPr>
            <p:spPr>
              <a:xfrm>
                <a:off x="2505207" y="1409600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55246980-A3C5-FDCF-3293-69794C13C6D0}"/>
                  </a:ext>
                </a:extLst>
              </p:cNvPr>
              <p:cNvSpPr/>
              <p:nvPr/>
            </p:nvSpPr>
            <p:spPr>
              <a:xfrm>
                <a:off x="2505188" y="2275036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34F78A4C-D479-50EB-64AC-EC123AB8752B}"/>
                  </a:ext>
                </a:extLst>
              </p:cNvPr>
              <p:cNvSpPr/>
              <p:nvPr/>
            </p:nvSpPr>
            <p:spPr>
              <a:xfrm>
                <a:off x="2505186" y="3140472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3167C04A-BE29-D377-BE1C-69F3C753733C}"/>
                  </a:ext>
                </a:extLst>
              </p:cNvPr>
              <p:cNvSpPr/>
              <p:nvPr/>
            </p:nvSpPr>
            <p:spPr>
              <a:xfrm>
                <a:off x="2505185" y="4005908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CA0E77E5-6A57-F8C5-DCE7-07C549DF8A8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33046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5E753F4D-18BE-E0F5-ADF7-027BB94E5D0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44171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FFF0A70E-0531-A3AE-9FD2-4B16F226D41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33027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44EB4C63-C930-8FAC-219A-AF0B7F1EB3C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44152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EE0D1004-0D50-5E03-DA28-119CB4E079F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33027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4F6F6139-9CC4-230E-99BB-5D961EFC95C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44152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8C6AA6A2-2E12-3282-41CB-7748D6C45AAC}"/>
                  </a:ext>
                </a:extLst>
              </p:cNvPr>
              <p:cNvSpPr/>
              <p:nvPr/>
            </p:nvSpPr>
            <p:spPr>
              <a:xfrm>
                <a:off x="3385392" y="1409600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0B3ACF72-BC75-576C-B267-4E3F82A1BB5B}"/>
                  </a:ext>
                </a:extLst>
              </p:cNvPr>
              <p:cNvSpPr/>
              <p:nvPr/>
            </p:nvSpPr>
            <p:spPr>
              <a:xfrm>
                <a:off x="3385373" y="2275036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F013AD02-E21C-BD40-7341-A72BD15647F6}"/>
                  </a:ext>
                </a:extLst>
              </p:cNvPr>
              <p:cNvSpPr/>
              <p:nvPr/>
            </p:nvSpPr>
            <p:spPr>
              <a:xfrm>
                <a:off x="3385371" y="3140472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F94B5243-069F-9593-3747-00EE41369DFB}"/>
                  </a:ext>
                </a:extLst>
              </p:cNvPr>
              <p:cNvSpPr/>
              <p:nvPr/>
            </p:nvSpPr>
            <p:spPr>
              <a:xfrm>
                <a:off x="3385370" y="4005908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3FB1D83B-009D-EC69-6003-BB800DE972B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13231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B6ACF6C6-E65F-94F7-8D3B-80E108EF1A0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24356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4DA351B1-616F-1359-6738-548555CC15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13212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3356F11C-32C0-C727-81B7-C8C4F2BE12B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24337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F9261059-21EC-4F78-5629-0A3496BCC79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13212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B40CF339-BA76-E269-4280-F8B5F07A74D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24337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802A4B9F-8BA0-D343-C0EA-CF7476C999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165333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A728E6FA-A5DE-1F21-3410-C8CB54B4AF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176128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F696E330-1108-20B0-2854-C855BD2F34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25133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A5E136E4-DF66-3944-44A8-93F48718D3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26212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067474E8-B255-BEBB-92CD-6002E5C88E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339141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12400CAD-229D-12EA-8934-B493923DC0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349936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4173E749-9230-0F50-322D-3FC4789847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42405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9496910D-6875-B5AF-0579-C77506EF0C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43484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CCC8BB22-4180-DF3C-CA8F-64E0213B88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1663890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753EC7E6-EAF6-CD92-BA65-A06D3C092F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1771840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3E325CA4-E4E3-9CC8-F340-87C61D4220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252386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1252FDE6-7661-8766-B2E9-FC620AC5E8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263181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5059E9FF-FDE4-43CC-C0CC-73B8821003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3401975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1797415A-EF18-D159-3655-A8B4366014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3509925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2C00513E-CE44-CE1F-D394-E16FF29ED3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425106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E122D5EB-E6BE-4877-F033-F7EFCE6800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435901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A09C304B-7286-C666-3AB3-D8094A5B863B}"/>
                  </a:ext>
                </a:extLst>
              </p:cNvPr>
              <p:cNvSpPr/>
              <p:nvPr/>
            </p:nvSpPr>
            <p:spPr>
              <a:xfrm>
                <a:off x="4265555" y="1409600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FF6303DB-12EF-9A16-ABA0-605BB57E19F1}"/>
                  </a:ext>
                </a:extLst>
              </p:cNvPr>
              <p:cNvSpPr/>
              <p:nvPr/>
            </p:nvSpPr>
            <p:spPr>
              <a:xfrm>
                <a:off x="4265536" y="2275036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409C52F1-B764-118D-536B-714A6B4FC702}"/>
                  </a:ext>
                </a:extLst>
              </p:cNvPr>
              <p:cNvSpPr/>
              <p:nvPr/>
            </p:nvSpPr>
            <p:spPr>
              <a:xfrm>
                <a:off x="4265534" y="3140472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7B6A885E-C936-20BF-FEAD-B28742F7C7A4}"/>
                  </a:ext>
                </a:extLst>
              </p:cNvPr>
              <p:cNvSpPr/>
              <p:nvPr/>
            </p:nvSpPr>
            <p:spPr>
              <a:xfrm>
                <a:off x="4265533" y="4005908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CEC604A6-D66F-711C-C05A-2E3A703DDF9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93394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29D63948-38EE-4E2F-4FEA-05D948F097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04519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988BF749-9B2C-DBD6-B99F-F4915DDB8D9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93375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2939B669-8231-D7C3-17A2-40B86DE221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04500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6A0B3FB1-F3E6-7000-F644-767B388297C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93375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680068E0-DC81-5736-D9BF-1791D66DED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04500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BBA5AA69-67EB-DD01-EED7-CDDE09A95BD6}"/>
                  </a:ext>
                </a:extLst>
              </p:cNvPr>
              <p:cNvSpPr/>
              <p:nvPr/>
            </p:nvSpPr>
            <p:spPr>
              <a:xfrm>
                <a:off x="5145740" y="1409600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2FDFD074-D308-DB66-C153-8EC81FDE3F9C}"/>
                  </a:ext>
                </a:extLst>
              </p:cNvPr>
              <p:cNvSpPr/>
              <p:nvPr/>
            </p:nvSpPr>
            <p:spPr>
              <a:xfrm>
                <a:off x="5145721" y="2275036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DE30F647-943B-39B1-4BB6-8E64DEB5C85D}"/>
                  </a:ext>
                </a:extLst>
              </p:cNvPr>
              <p:cNvSpPr/>
              <p:nvPr/>
            </p:nvSpPr>
            <p:spPr>
              <a:xfrm>
                <a:off x="5145719" y="3140472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4226101B-B1DE-3E53-BAB6-147CCB7B2531}"/>
                  </a:ext>
                </a:extLst>
              </p:cNvPr>
              <p:cNvSpPr/>
              <p:nvPr/>
            </p:nvSpPr>
            <p:spPr>
              <a:xfrm>
                <a:off x="5145718" y="4005908"/>
                <a:ext cx="570015" cy="570016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1010142D-F158-4F80-1F50-D11F2C4ADF4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73579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5819C921-FA82-80B1-E555-051363F27B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84704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9F13860F-4F30-7A29-1723-86EA079F94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73560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9B7F23F5-67C7-B86A-F8B1-06B7A93AFED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84685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E175CB44-25C4-5C19-35F2-2490761A499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73560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743BB316-D555-A824-2779-6E0A8734C3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84685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EE9DCF9E-ADAA-8C50-7E8B-CA26A118A7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165333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7082FA64-517C-DB61-7D80-D551143043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176128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CAC77A21-7695-6631-6DB8-48A0FF4BF8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25133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728F9B82-FC62-DE86-D751-92D7432F7B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26212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19222552-B724-E571-58A8-87F0A6BBC6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339141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A66DDE99-22B7-54A8-17FB-DCD7570ECB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349936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40C4271E-6D9D-140C-814F-78BFB40C2E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42405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9B7B501F-B721-6669-4A6D-7D7B424FE7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43484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26EE7B4E-C8E6-02AE-E0E1-5CBA3500D9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1663890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44A2E301-5AE0-D5F7-89FF-D5A18447AB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1771840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96A29886-22FC-259F-17C7-D6B3F5715B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252386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id="{6CF4E15C-2DC0-8145-2C8C-E644E950F8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263181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BC631368-5622-6943-D378-C3D317A783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3401975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896F9C22-7614-5F04-D5E2-9DAC486DC7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3509925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976F2FAF-CCCB-5F18-509C-DDD22C59DE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425106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31FF2C2F-E821-F2A6-FC2A-09F9E5D67F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435901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69347278-DB8B-0871-7490-324E66B0B5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165333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C1FE4E0A-6954-6B37-E0AD-FCF7E0BE01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176128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6C6FCB77-3234-3889-8B5F-7FC1E9CB59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25133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8B9F0852-02A8-7B7C-86CC-ABA70A6E7F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26212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6CAB106C-4709-5ED9-2AB5-EF97D42AB1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339141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17130A19-3455-38DB-724A-7336818096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349936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04C22FF9-2751-3BC3-9C80-47335A4031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42405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>
                <a:extLst>
                  <a:ext uri="{FF2B5EF4-FFF2-40B4-BE49-F238E27FC236}">
                    <a16:creationId xmlns:a16="http://schemas.microsoft.com/office/drawing/2014/main" id="{1DF2C827-E0EF-A26C-E10E-6864E77529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43484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E332ECF-8ECE-3B34-5316-605FE615381A}"/>
                </a:ext>
              </a:extLst>
            </p:cNvPr>
            <p:cNvSpPr/>
            <p:nvPr/>
          </p:nvSpPr>
          <p:spPr>
            <a:xfrm>
              <a:off x="1574665" y="2591362"/>
              <a:ext cx="311024" cy="77208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8691215-69D0-BE8F-CDD6-027CC55895A1}"/>
                </a:ext>
              </a:extLst>
            </p:cNvPr>
            <p:cNvSpPr/>
            <p:nvPr/>
          </p:nvSpPr>
          <p:spPr>
            <a:xfrm>
              <a:off x="692080" y="3460893"/>
              <a:ext cx="311024" cy="77208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D6D09B2-E44B-A0B8-4F64-A3284B1F5DB6}"/>
                </a:ext>
              </a:extLst>
            </p:cNvPr>
            <p:cNvSpPr/>
            <p:nvPr/>
          </p:nvSpPr>
          <p:spPr>
            <a:xfrm>
              <a:off x="4222498" y="2591362"/>
              <a:ext cx="311024" cy="77208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41D881A-7C1A-D011-69D7-CFCC2CD4550C}"/>
                </a:ext>
              </a:extLst>
            </p:cNvPr>
            <p:cNvSpPr/>
            <p:nvPr/>
          </p:nvSpPr>
          <p:spPr>
            <a:xfrm>
              <a:off x="3339866" y="3449669"/>
              <a:ext cx="311024" cy="77208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1520C3F-BDD8-44A0-8343-C9F9B86085D7}"/>
                </a:ext>
              </a:extLst>
            </p:cNvPr>
            <p:cNvSpPr/>
            <p:nvPr/>
          </p:nvSpPr>
          <p:spPr>
            <a:xfrm>
              <a:off x="2457279" y="3456846"/>
              <a:ext cx="311024" cy="77208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3FBEE7C-94CF-55B6-41E7-DF49760BFB45}"/>
                </a:ext>
              </a:extLst>
            </p:cNvPr>
            <p:cNvSpPr/>
            <p:nvPr/>
          </p:nvSpPr>
          <p:spPr>
            <a:xfrm>
              <a:off x="3011363" y="2911299"/>
              <a:ext cx="85463" cy="276734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4052BD8-D8A0-E8F1-D50B-F2902EAADD35}"/>
                </a:ext>
              </a:extLst>
            </p:cNvPr>
            <p:cNvSpPr/>
            <p:nvPr/>
          </p:nvSpPr>
          <p:spPr>
            <a:xfrm>
              <a:off x="1242970" y="2905763"/>
              <a:ext cx="85463" cy="276734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EC2CCC7-2EF5-A331-83C1-813455D1BD20}"/>
                </a:ext>
              </a:extLst>
            </p:cNvPr>
            <p:cNvSpPr/>
            <p:nvPr/>
          </p:nvSpPr>
          <p:spPr>
            <a:xfrm>
              <a:off x="2125252" y="2905763"/>
              <a:ext cx="85463" cy="276734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39A8B49-3B48-A40D-F1EB-1AD7063F7650}"/>
                </a:ext>
              </a:extLst>
            </p:cNvPr>
            <p:cNvSpPr/>
            <p:nvPr/>
          </p:nvSpPr>
          <p:spPr>
            <a:xfrm>
              <a:off x="3339866" y="2591011"/>
              <a:ext cx="311024" cy="772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7D7E075-3349-A010-F0E8-C9E0456097CC}"/>
                </a:ext>
              </a:extLst>
            </p:cNvPr>
            <p:cNvSpPr/>
            <p:nvPr/>
          </p:nvSpPr>
          <p:spPr>
            <a:xfrm>
              <a:off x="1574665" y="4277144"/>
              <a:ext cx="311024" cy="772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CCFF19D-0295-BA7E-2FFE-DE68AD392A01}"/>
                </a:ext>
              </a:extLst>
            </p:cNvPr>
            <p:cNvSpPr/>
            <p:nvPr/>
          </p:nvSpPr>
          <p:spPr>
            <a:xfrm>
              <a:off x="692055" y="4283968"/>
              <a:ext cx="311024" cy="772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316F611-62D9-013C-8ED7-B7A1A473EB15}"/>
                </a:ext>
              </a:extLst>
            </p:cNvPr>
            <p:cNvSpPr/>
            <p:nvPr/>
          </p:nvSpPr>
          <p:spPr>
            <a:xfrm>
              <a:off x="2122801" y="3748886"/>
              <a:ext cx="85463" cy="2767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D7ABCAF-1DF9-A9CC-6640-76791C3149D3}"/>
                </a:ext>
              </a:extLst>
            </p:cNvPr>
            <p:cNvSpPr/>
            <p:nvPr/>
          </p:nvSpPr>
          <p:spPr>
            <a:xfrm>
              <a:off x="3009786" y="2068173"/>
              <a:ext cx="85463" cy="2767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035EBC84-E8FD-50D6-1DE6-E156B0398FB2}"/>
                </a:ext>
              </a:extLst>
            </p:cNvPr>
            <p:cNvSpPr/>
            <p:nvPr/>
          </p:nvSpPr>
          <p:spPr>
            <a:xfrm>
              <a:off x="1237582" y="3756079"/>
              <a:ext cx="85463" cy="2767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0E4B5B0-FE98-F7E5-7EAF-F068D387F039}"/>
                </a:ext>
              </a:extLst>
            </p:cNvPr>
            <p:cNvSpPr/>
            <p:nvPr/>
          </p:nvSpPr>
          <p:spPr>
            <a:xfrm>
              <a:off x="2457279" y="4280980"/>
              <a:ext cx="311024" cy="772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33789DD-B148-6A24-4D7E-84C5B0D76CFE}"/>
                </a:ext>
              </a:extLst>
            </p:cNvPr>
            <p:cNvSpPr/>
            <p:nvPr/>
          </p:nvSpPr>
          <p:spPr>
            <a:xfrm>
              <a:off x="692055" y="1767191"/>
              <a:ext cx="311024" cy="772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C1D10B64-8DC2-4A03-FB37-0BAD55F5C709}"/>
                </a:ext>
              </a:extLst>
            </p:cNvPr>
            <p:cNvSpPr/>
            <p:nvPr/>
          </p:nvSpPr>
          <p:spPr>
            <a:xfrm>
              <a:off x="1574621" y="1748487"/>
              <a:ext cx="311024" cy="772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D834BBC-D70D-7046-E2A2-DFF1ACBAB65D}"/>
                </a:ext>
              </a:extLst>
            </p:cNvPr>
            <p:cNvSpPr/>
            <p:nvPr/>
          </p:nvSpPr>
          <p:spPr>
            <a:xfrm>
              <a:off x="2457279" y="1760820"/>
              <a:ext cx="311024" cy="772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E628AC1-B159-A01D-50D9-E0C5243A5D84}"/>
                </a:ext>
              </a:extLst>
            </p:cNvPr>
            <p:cNvSpPr/>
            <p:nvPr/>
          </p:nvSpPr>
          <p:spPr>
            <a:xfrm>
              <a:off x="3009786" y="3754424"/>
              <a:ext cx="85463" cy="2767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E35E96F-E3AE-F65A-1170-85E8E97FC002}"/>
                </a:ext>
              </a:extLst>
            </p:cNvPr>
            <p:cNvSpPr/>
            <p:nvPr/>
          </p:nvSpPr>
          <p:spPr>
            <a:xfrm>
              <a:off x="3339845" y="1748487"/>
              <a:ext cx="311024" cy="772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72AA735F-54F3-74EC-5DA2-00011D635E79}"/>
                </a:ext>
              </a:extLst>
            </p:cNvPr>
            <p:cNvSpPr/>
            <p:nvPr/>
          </p:nvSpPr>
          <p:spPr>
            <a:xfrm>
              <a:off x="4057190" y="1619128"/>
              <a:ext cx="115831" cy="160315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AA5D0CF-AC3C-C01F-4663-4513D597EDC5}"/>
                </a:ext>
              </a:extLst>
            </p:cNvPr>
            <p:cNvSpPr/>
            <p:nvPr/>
          </p:nvSpPr>
          <p:spPr>
            <a:xfrm>
              <a:off x="4131240" y="1786898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BB0B241E-F4B9-B75D-205B-B38A8134D242}"/>
                </a:ext>
              </a:extLst>
            </p:cNvPr>
            <p:cNvSpPr/>
            <p:nvPr/>
          </p:nvSpPr>
          <p:spPr>
            <a:xfrm>
              <a:off x="3130088" y="2675589"/>
              <a:ext cx="115831" cy="160315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653D7447-6E8B-1931-18DC-4A8304ABAF2A}"/>
                </a:ext>
              </a:extLst>
            </p:cNvPr>
            <p:cNvSpPr/>
            <p:nvPr/>
          </p:nvSpPr>
          <p:spPr>
            <a:xfrm>
              <a:off x="2225616" y="1530468"/>
              <a:ext cx="115831" cy="160315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ACA3A551-2FC9-7061-B9BF-D63DAF9CB225}"/>
                </a:ext>
              </a:extLst>
            </p:cNvPr>
            <p:cNvSpPr/>
            <p:nvPr/>
          </p:nvSpPr>
          <p:spPr>
            <a:xfrm>
              <a:off x="1988448" y="4388314"/>
              <a:ext cx="115831" cy="160315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8B1B899F-90EC-3ADA-BA9E-C1741B72E745}"/>
                </a:ext>
              </a:extLst>
            </p:cNvPr>
            <p:cNvSpPr/>
            <p:nvPr/>
          </p:nvSpPr>
          <p:spPr>
            <a:xfrm>
              <a:off x="2122801" y="4484928"/>
              <a:ext cx="115715" cy="86215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9FC7B371-1CA4-27DC-5D9E-86527DD2C182}"/>
                </a:ext>
              </a:extLst>
            </p:cNvPr>
            <p:cNvSpPr/>
            <p:nvPr/>
          </p:nvSpPr>
          <p:spPr>
            <a:xfrm>
              <a:off x="1135155" y="4459863"/>
              <a:ext cx="115715" cy="86215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62B15782-C81D-DD6B-B849-BD9580387E2C}"/>
                </a:ext>
              </a:extLst>
            </p:cNvPr>
            <p:cNvSpPr/>
            <p:nvPr/>
          </p:nvSpPr>
          <p:spPr>
            <a:xfrm>
              <a:off x="1054555" y="4340953"/>
              <a:ext cx="115831" cy="160315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291F2801-26D0-FF5A-8011-9CE21FEE5637}"/>
                </a:ext>
              </a:extLst>
            </p:cNvPr>
            <p:cNvSpPr/>
            <p:nvPr/>
          </p:nvSpPr>
          <p:spPr>
            <a:xfrm>
              <a:off x="1210170" y="4481810"/>
              <a:ext cx="115715" cy="86215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B2FE772-1C41-08C3-73C8-E13DEB9C118D}"/>
                </a:ext>
              </a:extLst>
            </p:cNvPr>
            <p:cNvSpPr/>
            <p:nvPr/>
          </p:nvSpPr>
          <p:spPr>
            <a:xfrm>
              <a:off x="1019206" y="4294494"/>
              <a:ext cx="115831" cy="160315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1B7ED0C-0594-9971-4BD8-C692E3DC27D4}"/>
                </a:ext>
              </a:extLst>
            </p:cNvPr>
            <p:cNvSpPr/>
            <p:nvPr/>
          </p:nvSpPr>
          <p:spPr>
            <a:xfrm>
              <a:off x="3131372" y="4169712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D1B2A5C4-423B-4F10-97A0-180A1BA7BC24}"/>
                </a:ext>
              </a:extLst>
            </p:cNvPr>
            <p:cNvSpPr/>
            <p:nvPr/>
          </p:nvSpPr>
          <p:spPr>
            <a:xfrm>
              <a:off x="2887223" y="4339785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E70C7F7F-3165-C2F5-39AF-EC7F6D0665D0}"/>
                </a:ext>
              </a:extLst>
            </p:cNvPr>
            <p:cNvSpPr/>
            <p:nvPr/>
          </p:nvSpPr>
          <p:spPr>
            <a:xfrm>
              <a:off x="2025077" y="4188962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8D6CA3E0-EFE2-6E96-4D42-BF8BF97C9CC0}"/>
                </a:ext>
              </a:extLst>
            </p:cNvPr>
            <p:cNvSpPr/>
            <p:nvPr/>
          </p:nvSpPr>
          <p:spPr>
            <a:xfrm>
              <a:off x="1350652" y="4423931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4FF0F5AC-8BA1-E6EE-C3CF-094BF1A722B7}"/>
                </a:ext>
              </a:extLst>
            </p:cNvPr>
            <p:cNvSpPr/>
            <p:nvPr/>
          </p:nvSpPr>
          <p:spPr>
            <a:xfrm>
              <a:off x="3037255" y="3827975"/>
              <a:ext cx="5332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4EE12EBA-D06C-03B6-7494-37C867F3B866}"/>
                </a:ext>
              </a:extLst>
            </p:cNvPr>
            <p:cNvSpPr/>
            <p:nvPr/>
          </p:nvSpPr>
          <p:spPr>
            <a:xfrm>
              <a:off x="2152557" y="3758125"/>
              <a:ext cx="45845" cy="6985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2E1923F2-5CD7-E703-0217-EAD0497FDA1C}"/>
                </a:ext>
              </a:extLst>
            </p:cNvPr>
            <p:cNvSpPr/>
            <p:nvPr/>
          </p:nvSpPr>
          <p:spPr>
            <a:xfrm>
              <a:off x="1247640" y="3944360"/>
              <a:ext cx="45845" cy="44540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220D8866-FDC6-371D-CFB3-00E6B253E853}"/>
                </a:ext>
              </a:extLst>
            </p:cNvPr>
            <p:cNvSpPr/>
            <p:nvPr/>
          </p:nvSpPr>
          <p:spPr>
            <a:xfrm>
              <a:off x="3204557" y="2528610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99C35864-1BC4-9F80-607E-530FAADFE92B}"/>
                </a:ext>
              </a:extLst>
            </p:cNvPr>
            <p:cNvSpPr/>
            <p:nvPr/>
          </p:nvSpPr>
          <p:spPr>
            <a:xfrm>
              <a:off x="3456082" y="2601590"/>
              <a:ext cx="53306" cy="51301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17330DD0-B6C3-6885-B07C-5DF336C939CB}"/>
                </a:ext>
              </a:extLst>
            </p:cNvPr>
            <p:cNvSpPr/>
            <p:nvPr/>
          </p:nvSpPr>
          <p:spPr>
            <a:xfrm>
              <a:off x="3107247" y="1560647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AC693BCF-9998-7BAF-2646-08290AF469C8}"/>
                </a:ext>
              </a:extLst>
            </p:cNvPr>
            <p:cNvSpPr/>
            <p:nvPr/>
          </p:nvSpPr>
          <p:spPr>
            <a:xfrm>
              <a:off x="2850631" y="1859158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56787EA1-BD8E-1773-7E1E-8C90284C46A9}"/>
                </a:ext>
              </a:extLst>
            </p:cNvPr>
            <p:cNvSpPr/>
            <p:nvPr/>
          </p:nvSpPr>
          <p:spPr>
            <a:xfrm>
              <a:off x="1397886" y="1627020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CD2509F0-915C-3F35-A0A0-25D6CD742FF3}"/>
                </a:ext>
              </a:extLst>
            </p:cNvPr>
            <p:cNvSpPr/>
            <p:nvPr/>
          </p:nvSpPr>
          <p:spPr>
            <a:xfrm>
              <a:off x="1095224" y="1873873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51B070B0-F401-9EED-DE81-15918F9F2CC4}"/>
                </a:ext>
              </a:extLst>
            </p:cNvPr>
            <p:cNvSpPr/>
            <p:nvPr/>
          </p:nvSpPr>
          <p:spPr>
            <a:xfrm>
              <a:off x="2061669" y="1894529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1F0F7F4D-106F-96B7-519F-59DBCE809267}"/>
                </a:ext>
              </a:extLst>
            </p:cNvPr>
            <p:cNvSpPr/>
            <p:nvPr/>
          </p:nvSpPr>
          <p:spPr>
            <a:xfrm>
              <a:off x="2582207" y="1769688"/>
              <a:ext cx="45845" cy="44540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1F74FE47-7BD0-6959-7C32-08BF7ED99208}"/>
                </a:ext>
              </a:extLst>
            </p:cNvPr>
            <p:cNvSpPr/>
            <p:nvPr/>
          </p:nvSpPr>
          <p:spPr>
            <a:xfrm>
              <a:off x="3758475" y="1889381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6765CE0B-16EC-1220-4696-5B4909334A36}"/>
                </a:ext>
              </a:extLst>
            </p:cNvPr>
            <p:cNvSpPr/>
            <p:nvPr/>
          </p:nvSpPr>
          <p:spPr>
            <a:xfrm>
              <a:off x="3040043" y="4488255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BCCCE649-2E0C-94C9-459D-1CF04C05A1A0}"/>
                </a:ext>
              </a:extLst>
            </p:cNvPr>
            <p:cNvSpPr/>
            <p:nvPr/>
          </p:nvSpPr>
          <p:spPr>
            <a:xfrm>
              <a:off x="2882528" y="4134340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82D1E90C-4FE0-0160-9E21-00D75A08F826}"/>
                </a:ext>
              </a:extLst>
            </p:cNvPr>
            <p:cNvSpPr/>
            <p:nvPr/>
          </p:nvSpPr>
          <p:spPr>
            <a:xfrm>
              <a:off x="3260067" y="1709120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2B61BFB0-FF71-A0E0-19B4-884A5E9BD21F}"/>
                </a:ext>
              </a:extLst>
            </p:cNvPr>
            <p:cNvSpPr/>
            <p:nvPr/>
          </p:nvSpPr>
          <p:spPr>
            <a:xfrm>
              <a:off x="3095287" y="1907202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BE0A3B21-2E3A-AB04-DEA3-18471D4E795C}"/>
                </a:ext>
              </a:extLst>
            </p:cNvPr>
            <p:cNvSpPr/>
            <p:nvPr/>
          </p:nvSpPr>
          <p:spPr>
            <a:xfrm>
              <a:off x="2893189" y="1712595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EA90B550-51BE-B63A-F2CD-CB5A76A02D06}"/>
                </a:ext>
              </a:extLst>
            </p:cNvPr>
            <p:cNvSpPr/>
            <p:nvPr/>
          </p:nvSpPr>
          <p:spPr>
            <a:xfrm>
              <a:off x="2212775" y="4072603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B8B922C0-FCE0-342E-8B22-D14BAA1D2D77}"/>
                </a:ext>
              </a:extLst>
            </p:cNvPr>
            <p:cNvSpPr/>
            <p:nvPr/>
          </p:nvSpPr>
          <p:spPr>
            <a:xfrm>
              <a:off x="1239258" y="4163792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C7D20BF2-B7B7-2C8D-CE1B-188F586A0440}"/>
                </a:ext>
              </a:extLst>
            </p:cNvPr>
            <p:cNvSpPr/>
            <p:nvPr/>
          </p:nvSpPr>
          <p:spPr>
            <a:xfrm>
              <a:off x="3858041" y="1624920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3E796C4A-4CD1-1241-7F32-1662CEA2CD8F}"/>
                </a:ext>
              </a:extLst>
            </p:cNvPr>
            <p:cNvSpPr/>
            <p:nvPr/>
          </p:nvSpPr>
          <p:spPr>
            <a:xfrm>
              <a:off x="3998955" y="1897791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514F435D-F7D5-595B-8AF5-2D33CA511129}"/>
                </a:ext>
              </a:extLst>
            </p:cNvPr>
            <p:cNvSpPr/>
            <p:nvPr/>
          </p:nvSpPr>
          <p:spPr>
            <a:xfrm>
              <a:off x="3709724" y="1668489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2A38E753-CCAB-35FA-F51E-1F7C0031C60C}"/>
                </a:ext>
              </a:extLst>
            </p:cNvPr>
            <p:cNvSpPr/>
            <p:nvPr/>
          </p:nvSpPr>
          <p:spPr>
            <a:xfrm>
              <a:off x="3939677" y="1538762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1DEF4F9D-6BA7-E330-083E-2C283A7B87AF}"/>
                </a:ext>
              </a:extLst>
            </p:cNvPr>
            <p:cNvSpPr/>
            <p:nvPr/>
          </p:nvSpPr>
          <p:spPr>
            <a:xfrm>
              <a:off x="3848572" y="1948192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8E1F2C84-F61E-23F5-29A1-A9E604CAFF8B}"/>
                </a:ext>
              </a:extLst>
            </p:cNvPr>
            <p:cNvSpPr/>
            <p:nvPr/>
          </p:nvSpPr>
          <p:spPr>
            <a:xfrm>
              <a:off x="3838246" y="1768550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2C0F47FD-450D-E4C7-1B22-457A09CC84CF}"/>
                </a:ext>
              </a:extLst>
            </p:cNvPr>
            <p:cNvSpPr/>
            <p:nvPr/>
          </p:nvSpPr>
          <p:spPr>
            <a:xfrm>
              <a:off x="3945158" y="1732808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DB536F8A-0102-74F5-1BEB-D57E5A955170}"/>
                </a:ext>
              </a:extLst>
            </p:cNvPr>
            <p:cNvSpPr/>
            <p:nvPr/>
          </p:nvSpPr>
          <p:spPr>
            <a:xfrm>
              <a:off x="2289983" y="1834370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C0C3D23D-DAC2-548C-4C4B-9CE4D9215242}"/>
                </a:ext>
              </a:extLst>
            </p:cNvPr>
            <p:cNvSpPr/>
            <p:nvPr/>
          </p:nvSpPr>
          <p:spPr>
            <a:xfrm>
              <a:off x="2882528" y="2734990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60A9E22B-79EF-00A9-29F0-E01CE9E1005B}"/>
                </a:ext>
              </a:extLst>
            </p:cNvPr>
            <p:cNvSpPr/>
            <p:nvPr/>
          </p:nvSpPr>
          <p:spPr>
            <a:xfrm>
              <a:off x="2913371" y="2424234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5ADCF45C-1B3B-B91B-28C2-8C8B7CDAF8EC}"/>
                </a:ext>
              </a:extLst>
            </p:cNvPr>
            <p:cNvSpPr/>
            <p:nvPr/>
          </p:nvSpPr>
          <p:spPr>
            <a:xfrm>
              <a:off x="1958964" y="1888312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2908C3C7-CA57-0C7A-990F-7B3DC7B8CFE8}"/>
                </a:ext>
              </a:extLst>
            </p:cNvPr>
            <p:cNvSpPr/>
            <p:nvPr/>
          </p:nvSpPr>
          <p:spPr>
            <a:xfrm>
              <a:off x="1989806" y="1577558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B85F82BB-59C2-10F5-748F-8605174A46FA}"/>
                </a:ext>
              </a:extLst>
            </p:cNvPr>
            <p:cNvSpPr/>
            <p:nvPr/>
          </p:nvSpPr>
          <p:spPr>
            <a:xfrm>
              <a:off x="1049105" y="1629014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BBFB8089-7B98-5059-1806-03B899E84929}"/>
                </a:ext>
              </a:extLst>
            </p:cNvPr>
            <p:cNvSpPr/>
            <p:nvPr/>
          </p:nvSpPr>
          <p:spPr>
            <a:xfrm>
              <a:off x="2829112" y="2615982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998BEB28-2917-FFAF-C1E1-5CE57CB99264}"/>
                </a:ext>
              </a:extLst>
            </p:cNvPr>
            <p:cNvSpPr/>
            <p:nvPr/>
          </p:nvSpPr>
          <p:spPr>
            <a:xfrm>
              <a:off x="1427227" y="1791479"/>
              <a:ext cx="115831" cy="160315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B0AD0E8A-A315-D28C-9ECE-209753B48BCB}"/>
                </a:ext>
              </a:extLst>
            </p:cNvPr>
            <p:cNvSpPr/>
            <p:nvPr/>
          </p:nvSpPr>
          <p:spPr>
            <a:xfrm>
              <a:off x="1234960" y="4331772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7A9E3BDC-46D2-A086-C07C-D5F5F3BB7B5E}"/>
                </a:ext>
              </a:extLst>
            </p:cNvPr>
            <p:cNvSpPr/>
            <p:nvPr/>
          </p:nvSpPr>
          <p:spPr>
            <a:xfrm>
              <a:off x="1422658" y="4215414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3C4FD4C-C073-28BE-BD70-DA984583CB57}"/>
                </a:ext>
              </a:extLst>
            </p:cNvPr>
            <p:cNvSpPr/>
            <p:nvPr/>
          </p:nvSpPr>
          <p:spPr>
            <a:xfrm>
              <a:off x="1084590" y="4184107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DC1A6B0A-066E-2B0B-48A8-602BEBF55CFF}"/>
                </a:ext>
              </a:extLst>
            </p:cNvPr>
            <p:cNvSpPr/>
            <p:nvPr/>
          </p:nvSpPr>
          <p:spPr>
            <a:xfrm>
              <a:off x="825358" y="4290880"/>
              <a:ext cx="63742" cy="44540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4C272387-FECF-5A38-6903-770132A7DDFC}"/>
                </a:ext>
              </a:extLst>
            </p:cNvPr>
            <p:cNvSpPr/>
            <p:nvPr/>
          </p:nvSpPr>
          <p:spPr>
            <a:xfrm>
              <a:off x="2304002" y="4205678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1739168D-8776-8B14-F144-24921F0C8114}"/>
                </a:ext>
              </a:extLst>
            </p:cNvPr>
            <p:cNvSpPr/>
            <p:nvPr/>
          </p:nvSpPr>
          <p:spPr>
            <a:xfrm flipH="1">
              <a:off x="1721209" y="4286547"/>
              <a:ext cx="91122" cy="44540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1ADAAA27-EB8F-563E-0626-E6D59E194F21}"/>
                </a:ext>
              </a:extLst>
            </p:cNvPr>
            <p:cNvSpPr/>
            <p:nvPr/>
          </p:nvSpPr>
          <p:spPr>
            <a:xfrm rot="1340109">
              <a:off x="2566288" y="4279556"/>
              <a:ext cx="45845" cy="7720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C841F0DC-398B-80E0-05CB-8F00CE31F16D}"/>
                </a:ext>
              </a:extLst>
            </p:cNvPr>
            <p:cNvSpPr/>
            <p:nvPr/>
          </p:nvSpPr>
          <p:spPr>
            <a:xfrm>
              <a:off x="2253389" y="4367244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457DD065-536D-AE38-0C68-4649B084ED15}"/>
                </a:ext>
              </a:extLst>
            </p:cNvPr>
            <p:cNvSpPr/>
            <p:nvPr/>
          </p:nvSpPr>
          <p:spPr>
            <a:xfrm>
              <a:off x="3201360" y="4408099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A51B82A0-5452-AC45-AF8C-EF02F01494C6}"/>
                </a:ext>
              </a:extLst>
            </p:cNvPr>
            <p:cNvSpPr/>
            <p:nvPr/>
          </p:nvSpPr>
          <p:spPr>
            <a:xfrm>
              <a:off x="3245917" y="4280375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9C0ACCCB-788C-005C-BE66-315A31B7B366}"/>
                </a:ext>
              </a:extLst>
            </p:cNvPr>
            <p:cNvSpPr/>
            <p:nvPr/>
          </p:nvSpPr>
          <p:spPr>
            <a:xfrm>
              <a:off x="2124074" y="2057103"/>
              <a:ext cx="85463" cy="2767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F8A41DA4-2632-5CB8-3DD7-27481AD97E5E}"/>
                </a:ext>
              </a:extLst>
            </p:cNvPr>
            <p:cNvSpPr/>
            <p:nvPr/>
          </p:nvSpPr>
          <p:spPr>
            <a:xfrm>
              <a:off x="3800797" y="4116074"/>
              <a:ext cx="76333" cy="70537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CD7816B6-B66B-7AF5-4F8B-435E2A8C608C}"/>
                </a:ext>
              </a:extLst>
            </p:cNvPr>
            <p:cNvSpPr/>
            <p:nvPr/>
          </p:nvSpPr>
          <p:spPr>
            <a:xfrm>
              <a:off x="4037438" y="4106183"/>
              <a:ext cx="76333" cy="70537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3C4D9F60-7F72-6AAA-F493-CE68F14C838A}"/>
                </a:ext>
              </a:extLst>
            </p:cNvPr>
            <p:cNvSpPr/>
            <p:nvPr/>
          </p:nvSpPr>
          <p:spPr>
            <a:xfrm>
              <a:off x="4010872" y="4400473"/>
              <a:ext cx="76333" cy="70537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84E6B233-F430-1733-7B8F-04F58DE07707}"/>
                </a:ext>
              </a:extLst>
            </p:cNvPr>
            <p:cNvSpPr/>
            <p:nvPr/>
          </p:nvSpPr>
          <p:spPr>
            <a:xfrm>
              <a:off x="3752843" y="4400473"/>
              <a:ext cx="76333" cy="70537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BF1571FC-9F73-CFB6-4570-341DF9376B97}"/>
                </a:ext>
              </a:extLst>
            </p:cNvPr>
            <p:cNvSpPr/>
            <p:nvPr/>
          </p:nvSpPr>
          <p:spPr>
            <a:xfrm>
              <a:off x="4242751" y="3448371"/>
              <a:ext cx="311024" cy="77208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2D0CCCFD-CE36-DE33-29CC-D42C31213E86}"/>
                </a:ext>
              </a:extLst>
            </p:cNvPr>
            <p:cNvSpPr/>
            <p:nvPr/>
          </p:nvSpPr>
          <p:spPr>
            <a:xfrm>
              <a:off x="1570375" y="3450438"/>
              <a:ext cx="311024" cy="77208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A7FFB928-4466-E900-CA69-713121F25114}"/>
                </a:ext>
              </a:extLst>
            </p:cNvPr>
            <p:cNvSpPr/>
            <p:nvPr/>
          </p:nvSpPr>
          <p:spPr>
            <a:xfrm>
              <a:off x="702056" y="2619185"/>
              <a:ext cx="311024" cy="77208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DE9050B7-9336-B07D-B4D9-B543E551803C}"/>
                </a:ext>
              </a:extLst>
            </p:cNvPr>
            <p:cNvSpPr/>
            <p:nvPr/>
          </p:nvSpPr>
          <p:spPr>
            <a:xfrm>
              <a:off x="1247709" y="2067767"/>
              <a:ext cx="85463" cy="276734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D1D0BAAE-474E-8685-8243-91A3D7E7C49A}"/>
                </a:ext>
              </a:extLst>
            </p:cNvPr>
            <p:cNvSpPr/>
            <p:nvPr/>
          </p:nvSpPr>
          <p:spPr>
            <a:xfrm>
              <a:off x="3893975" y="2901506"/>
              <a:ext cx="85463" cy="276734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B2832DC4-7AC4-EA48-178B-85D63D7F5B7F}"/>
                </a:ext>
              </a:extLst>
            </p:cNvPr>
            <p:cNvSpPr/>
            <p:nvPr/>
          </p:nvSpPr>
          <p:spPr>
            <a:xfrm>
              <a:off x="3896397" y="2073069"/>
              <a:ext cx="85463" cy="2767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23F30441-0A5C-F970-1103-C43B513B13AF}"/>
                </a:ext>
              </a:extLst>
            </p:cNvPr>
            <p:cNvSpPr/>
            <p:nvPr/>
          </p:nvSpPr>
          <p:spPr>
            <a:xfrm>
              <a:off x="3896377" y="3768019"/>
              <a:ext cx="85463" cy="2767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B449FA6B-337E-34F3-3ABB-4E3D8A99CF82}"/>
                </a:ext>
              </a:extLst>
            </p:cNvPr>
            <p:cNvSpPr/>
            <p:nvPr/>
          </p:nvSpPr>
          <p:spPr>
            <a:xfrm>
              <a:off x="2463337" y="2611826"/>
              <a:ext cx="311024" cy="772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7EAECE12-769F-D23E-0663-EA3E1661BC82}"/>
                </a:ext>
              </a:extLst>
            </p:cNvPr>
            <p:cNvSpPr/>
            <p:nvPr/>
          </p:nvSpPr>
          <p:spPr>
            <a:xfrm>
              <a:off x="3347545" y="4283803"/>
              <a:ext cx="311024" cy="772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B8D76D25-AA0B-353F-9441-B69FABE96198}"/>
                </a:ext>
              </a:extLst>
            </p:cNvPr>
            <p:cNvSpPr/>
            <p:nvPr/>
          </p:nvSpPr>
          <p:spPr>
            <a:xfrm>
              <a:off x="4225810" y="4283803"/>
              <a:ext cx="311024" cy="772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AACCC716-784C-3135-6E17-CC34323056A7}"/>
                </a:ext>
              </a:extLst>
            </p:cNvPr>
            <p:cNvSpPr/>
            <p:nvPr/>
          </p:nvSpPr>
          <p:spPr>
            <a:xfrm>
              <a:off x="4236221" y="1764863"/>
              <a:ext cx="311024" cy="772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9AE4FEE0-8F52-5C33-81AF-B08A33E21114}"/>
                </a:ext>
              </a:extLst>
            </p:cNvPr>
            <p:cNvSpPr/>
            <p:nvPr/>
          </p:nvSpPr>
          <p:spPr>
            <a:xfrm>
              <a:off x="3890610" y="4388001"/>
              <a:ext cx="115831" cy="160315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869058AA-D34E-025B-3ACA-D7068F80FBE9}"/>
                </a:ext>
              </a:extLst>
            </p:cNvPr>
            <p:cNvSpPr/>
            <p:nvPr/>
          </p:nvSpPr>
          <p:spPr>
            <a:xfrm>
              <a:off x="3135427" y="4243641"/>
              <a:ext cx="115831" cy="160315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A64C85C7-7D66-A893-8106-6A86E51B496B}"/>
                </a:ext>
              </a:extLst>
            </p:cNvPr>
            <p:cNvSpPr/>
            <p:nvPr/>
          </p:nvSpPr>
          <p:spPr>
            <a:xfrm>
              <a:off x="3492347" y="4284216"/>
              <a:ext cx="115715" cy="86215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594EDE68-C71A-4CFB-8B2D-4C70B4747C63}"/>
                </a:ext>
              </a:extLst>
            </p:cNvPr>
            <p:cNvSpPr/>
            <p:nvPr/>
          </p:nvSpPr>
          <p:spPr>
            <a:xfrm>
              <a:off x="2637261" y="1772559"/>
              <a:ext cx="115715" cy="86215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9BCFD55C-3894-E09F-3113-0BAC14D3AD47}"/>
                </a:ext>
              </a:extLst>
            </p:cNvPr>
            <p:cNvSpPr/>
            <p:nvPr/>
          </p:nvSpPr>
          <p:spPr>
            <a:xfrm>
              <a:off x="4053137" y="2487779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31FDF7CE-0A41-4828-49CF-9EEE1A409C4E}"/>
                </a:ext>
              </a:extLst>
            </p:cNvPr>
            <p:cNvSpPr/>
            <p:nvPr/>
          </p:nvSpPr>
          <p:spPr>
            <a:xfrm>
              <a:off x="3780331" y="2713668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566C93D1-501A-68AB-4976-7E2618019525}"/>
                </a:ext>
              </a:extLst>
            </p:cNvPr>
            <p:cNvSpPr/>
            <p:nvPr/>
          </p:nvSpPr>
          <p:spPr>
            <a:xfrm>
              <a:off x="3780218" y="3344513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7FE03300-40FE-4831-8761-2740468D2BE2}"/>
                </a:ext>
              </a:extLst>
            </p:cNvPr>
            <p:cNvSpPr/>
            <p:nvPr/>
          </p:nvSpPr>
          <p:spPr>
            <a:xfrm>
              <a:off x="2890333" y="3290311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708793E2-AD89-F761-B3F1-CB356280A5B1}"/>
                </a:ext>
              </a:extLst>
            </p:cNvPr>
            <p:cNvSpPr/>
            <p:nvPr/>
          </p:nvSpPr>
          <p:spPr>
            <a:xfrm>
              <a:off x="3063917" y="3569714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8305E451-C6BB-0A55-653B-68DE6F3BD6E1}"/>
                </a:ext>
              </a:extLst>
            </p:cNvPr>
            <p:cNvSpPr/>
            <p:nvPr/>
          </p:nvSpPr>
          <p:spPr>
            <a:xfrm>
              <a:off x="1997820" y="2779790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611AE107-5CFC-EDC2-F573-D96C20BC6D96}"/>
                </a:ext>
              </a:extLst>
            </p:cNvPr>
            <p:cNvSpPr/>
            <p:nvPr/>
          </p:nvSpPr>
          <p:spPr>
            <a:xfrm>
              <a:off x="1084590" y="2736715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95FAB99D-DDFE-E202-1B2B-B90624A8130D}"/>
                </a:ext>
              </a:extLst>
            </p:cNvPr>
            <p:cNvSpPr/>
            <p:nvPr/>
          </p:nvSpPr>
          <p:spPr>
            <a:xfrm>
              <a:off x="1405520" y="2778065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9E16C20B-E96C-5982-11CC-58FE05D01A86}"/>
                </a:ext>
              </a:extLst>
            </p:cNvPr>
            <p:cNvSpPr/>
            <p:nvPr/>
          </p:nvSpPr>
          <p:spPr>
            <a:xfrm>
              <a:off x="1121182" y="3265561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DFE52A26-0620-B5C7-E8AE-919BF1154E8E}"/>
                </a:ext>
              </a:extLst>
            </p:cNvPr>
            <p:cNvSpPr/>
            <p:nvPr/>
          </p:nvSpPr>
          <p:spPr>
            <a:xfrm>
              <a:off x="1304500" y="3431356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83D273D0-1E01-45D9-BAC5-78F867828797}"/>
                </a:ext>
              </a:extLst>
            </p:cNvPr>
            <p:cNvSpPr/>
            <p:nvPr/>
          </p:nvSpPr>
          <p:spPr>
            <a:xfrm>
              <a:off x="1134564" y="3637098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95F565EC-E62A-401E-691B-F093BF12D159}"/>
                </a:ext>
              </a:extLst>
            </p:cNvPr>
            <p:cNvSpPr/>
            <p:nvPr/>
          </p:nvSpPr>
          <p:spPr>
            <a:xfrm>
              <a:off x="2056270" y="3528566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CDDC4F6F-F45A-F9FC-307E-5C510EC426DB}"/>
                </a:ext>
              </a:extLst>
            </p:cNvPr>
            <p:cNvSpPr/>
            <p:nvPr/>
          </p:nvSpPr>
          <p:spPr>
            <a:xfrm>
              <a:off x="2282679" y="3584048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5356A8A1-5986-4B34-4058-970D79FD2ECD}"/>
                </a:ext>
              </a:extLst>
            </p:cNvPr>
            <p:cNvSpPr/>
            <p:nvPr/>
          </p:nvSpPr>
          <p:spPr>
            <a:xfrm>
              <a:off x="1466884" y="3544380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9B9B9733-D08A-0C19-A0C7-40E59BAF4BAB}"/>
                </a:ext>
              </a:extLst>
            </p:cNvPr>
            <p:cNvSpPr/>
            <p:nvPr/>
          </p:nvSpPr>
          <p:spPr>
            <a:xfrm>
              <a:off x="3398167" y="3461230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9EBF7A3A-D511-8696-9914-81DD673DB7A5}"/>
                </a:ext>
              </a:extLst>
            </p:cNvPr>
            <p:cNvSpPr/>
            <p:nvPr/>
          </p:nvSpPr>
          <p:spPr>
            <a:xfrm>
              <a:off x="1723923" y="2597289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216949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B2470-07FA-B76A-9791-C571E5345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6D78F51F-AC6F-3D40-30AE-0FF11D9C5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36457" y="6393657"/>
            <a:ext cx="319088" cy="137319"/>
          </a:xfrm>
        </p:spPr>
        <p:txBody>
          <a:bodyPr/>
          <a:lstStyle/>
          <a:p>
            <a:fld id="{CBA53E11-492D-48B3-9F9B-09541CA2A39A}" type="slidenum">
              <a:rPr lang="en-GB" smtClean="0"/>
              <a:pPr/>
              <a:t>12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47557A07-A14A-8266-5B6C-0712AF6D52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5438" y="1394619"/>
                <a:ext cx="10647361" cy="3388396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dirty="0"/>
                  <a:t>4.1  Solve Salt Transport Equation (Advection-Diffusion)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GB" dirty="0"/>
                  <a:t>Salt transport in brine is governed by: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𝑠𝑎𝑙𝑡</m:t>
                              </m:r>
                            </m:sub>
                          </m:sSub>
                        </m:num>
                        <m:den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𝑠𝑎𝑙𝑡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𝑠𝑎𝑙𝑡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𝑠𝑎𝑙𝑡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  <a:p>
                <a:pPr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𝑠𝑎𝑙𝑡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​ = salt concentration in water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= velocity field of water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𝑠𝑎𝑙𝑡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= diffusion coefficient of salt in water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GB" dirty="0"/>
              </a:p>
            </p:txBody>
          </p:sp>
        </mc:Choice>
        <mc:Fallback xmlns="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47557A07-A14A-8266-5B6C-0712AF6D52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5438" y="1394619"/>
                <a:ext cx="10647361" cy="3388396"/>
              </a:xfrm>
              <a:blipFill>
                <a:blip r:embed="rId3"/>
                <a:stretch>
                  <a:fillRect l="-13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TextBox 78">
            <a:extLst>
              <a:ext uri="{FF2B5EF4-FFF2-40B4-BE49-F238E27FC236}">
                <a16:creationId xmlns:a16="http://schemas.microsoft.com/office/drawing/2014/main" id="{1C3611A8-A830-2091-0ED9-8527E09137B5}"/>
              </a:ext>
            </a:extLst>
          </p:cNvPr>
          <p:cNvSpPr txBox="1"/>
          <p:nvPr/>
        </p:nvSpPr>
        <p:spPr>
          <a:xfrm>
            <a:off x="11198431" y="2778826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5" name="Subtitle 8">
            <a:extLst>
              <a:ext uri="{FF2B5EF4-FFF2-40B4-BE49-F238E27FC236}">
                <a16:creationId xmlns:a16="http://schemas.microsoft.com/office/drawing/2014/main" id="{D7708953-C2D5-6C5A-4E18-246D4D466EBF}"/>
              </a:ext>
            </a:extLst>
          </p:cNvPr>
          <p:cNvSpPr txBox="1">
            <a:spLocks/>
          </p:cNvSpPr>
          <p:nvPr/>
        </p:nvSpPr>
        <p:spPr>
          <a:xfrm>
            <a:off x="325437" y="496599"/>
            <a:ext cx="11540763" cy="3715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161991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23984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485975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853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6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18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1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/>
              <a:t>Step 4: Transport </a:t>
            </a:r>
            <a:r>
              <a:rPr lang="en-US" altLang="zh-CN" sz="2800" dirty="0"/>
              <a:t>of Salt </a:t>
            </a:r>
            <a:r>
              <a:rPr lang="en-GB" sz="2800" dirty="0"/>
              <a:t>in Water</a:t>
            </a:r>
            <a:endParaRPr lang="en-US" sz="2800" dirty="0">
              <a:solidFill>
                <a:srgbClr val="0000CD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070137-B6A4-C010-D32D-FEE91681416A}"/>
              </a:ext>
            </a:extLst>
          </p:cNvPr>
          <p:cNvSpPr txBox="1"/>
          <p:nvPr/>
        </p:nvSpPr>
        <p:spPr>
          <a:xfrm>
            <a:off x="325438" y="4783015"/>
            <a:ext cx="6098344" cy="1025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altLang="zh-CN" dirty="0"/>
              <a:t>4.2</a:t>
            </a:r>
            <a:r>
              <a:rPr lang="zh-CN" altLang="en-US" dirty="0"/>
              <a:t>  </a:t>
            </a:r>
            <a:r>
              <a:rPr lang="en-US" altLang="zh-CN" dirty="0"/>
              <a:t>Capillary Transfer &amp; Imbibition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altLang="zh-CN" dirty="0"/>
              <a:t>Work in progress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1282EF8-CA5C-D146-9952-D05F8DA28F74}"/>
              </a:ext>
            </a:extLst>
          </p:cNvPr>
          <p:cNvCxnSpPr>
            <a:cxnSpLocks/>
          </p:cNvCxnSpPr>
          <p:nvPr/>
        </p:nvCxnSpPr>
        <p:spPr>
          <a:xfrm>
            <a:off x="9731961" y="4214851"/>
            <a:ext cx="1057872" cy="415411"/>
          </a:xfrm>
          <a:prstGeom prst="straightConnector1">
            <a:avLst/>
          </a:prstGeom>
          <a:ln w="31750" cap="flat" cmpd="sng" algn="ctr">
            <a:solidFill>
              <a:srgbClr val="232333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E3DFF1A-7777-14F7-F5AF-28E67DFBD980}"/>
              </a:ext>
            </a:extLst>
          </p:cNvPr>
          <p:cNvCxnSpPr>
            <a:cxnSpLocks/>
          </p:cNvCxnSpPr>
          <p:nvPr/>
        </p:nvCxnSpPr>
        <p:spPr>
          <a:xfrm>
            <a:off x="6736080" y="4076628"/>
            <a:ext cx="390276" cy="0"/>
          </a:xfrm>
          <a:prstGeom prst="straightConnector1">
            <a:avLst/>
          </a:prstGeom>
          <a:ln w="317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147BC83-044C-B8B9-2A6B-90AB0840F65D}"/>
              </a:ext>
            </a:extLst>
          </p:cNvPr>
          <p:cNvSpPr txBox="1"/>
          <p:nvPr/>
        </p:nvSpPr>
        <p:spPr>
          <a:xfrm>
            <a:off x="6367840" y="4241841"/>
            <a:ext cx="1397156" cy="64585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>
                <a:solidFill>
                  <a:schemeClr val="tx1"/>
                </a:solidFill>
              </a:rPr>
              <a:t>Dry CO</a:t>
            </a:r>
            <a:r>
              <a:rPr lang="en-GB" baseline="-25000">
                <a:solidFill>
                  <a:schemeClr val="tx1"/>
                </a:solidFill>
              </a:rPr>
              <a:t>2</a:t>
            </a:r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A1E1209-300F-16EF-6934-CFBEFA993159}"/>
              </a:ext>
            </a:extLst>
          </p:cNvPr>
          <p:cNvGrpSpPr/>
          <p:nvPr/>
        </p:nvGrpSpPr>
        <p:grpSpPr>
          <a:xfrm>
            <a:off x="7295895" y="3837552"/>
            <a:ext cx="2558130" cy="2152739"/>
            <a:chOff x="2363400" y="1581871"/>
            <a:chExt cx="5244402" cy="4392241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66FB40F-EED3-423C-239D-E3C151F237F8}"/>
                </a:ext>
              </a:extLst>
            </p:cNvPr>
            <p:cNvGrpSpPr/>
            <p:nvPr/>
          </p:nvGrpSpPr>
          <p:grpSpPr>
            <a:xfrm>
              <a:off x="2363434" y="1581871"/>
              <a:ext cx="5216866" cy="4392241"/>
              <a:chOff x="2195015" y="1409600"/>
              <a:chExt cx="3830888" cy="3166324"/>
            </a:xfrm>
          </p:grpSpPr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E4738244-6373-094E-D88E-2952D871683A}"/>
                  </a:ext>
                </a:extLst>
              </p:cNvPr>
              <p:cNvSpPr/>
              <p:nvPr/>
            </p:nvSpPr>
            <p:spPr>
              <a:xfrm>
                <a:off x="2505207" y="1409600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6C5CE0C0-8348-3ADD-67AA-AA75D4D5E206}"/>
                  </a:ext>
                </a:extLst>
              </p:cNvPr>
              <p:cNvSpPr/>
              <p:nvPr/>
            </p:nvSpPr>
            <p:spPr>
              <a:xfrm>
                <a:off x="2505188" y="2275036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8AD55218-111F-787A-8350-C2905FAE5DED}"/>
                  </a:ext>
                </a:extLst>
              </p:cNvPr>
              <p:cNvSpPr/>
              <p:nvPr/>
            </p:nvSpPr>
            <p:spPr>
              <a:xfrm>
                <a:off x="2505186" y="3140472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221" name="Oval 220">
                <a:extLst>
                  <a:ext uri="{FF2B5EF4-FFF2-40B4-BE49-F238E27FC236}">
                    <a16:creationId xmlns:a16="http://schemas.microsoft.com/office/drawing/2014/main" id="{E041C1E8-BB0A-B0A3-2F2B-EADAEA4894EF}"/>
                  </a:ext>
                </a:extLst>
              </p:cNvPr>
              <p:cNvSpPr/>
              <p:nvPr/>
            </p:nvSpPr>
            <p:spPr>
              <a:xfrm>
                <a:off x="2505185" y="4005908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F7C2D51D-7CD2-5044-2FC9-C31E58766E6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33046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F36AE54F-DD39-5434-99CA-0CC8E51FBAF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44171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DD9494EB-6236-0E43-9799-EFF6EA0223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33027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D77AF3BA-468F-33E1-2A27-EE15422BD80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44152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02FA35AB-3292-2513-EE35-54A938D4F3C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33027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179EEA8F-271E-0DC7-1C02-E900BB34829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44152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8" name="Oval 227">
                <a:extLst>
                  <a:ext uri="{FF2B5EF4-FFF2-40B4-BE49-F238E27FC236}">
                    <a16:creationId xmlns:a16="http://schemas.microsoft.com/office/drawing/2014/main" id="{BD58FF33-33AE-5778-0BA9-26E43FCF1E38}"/>
                  </a:ext>
                </a:extLst>
              </p:cNvPr>
              <p:cNvSpPr/>
              <p:nvPr/>
            </p:nvSpPr>
            <p:spPr>
              <a:xfrm>
                <a:off x="3385392" y="1409600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id="{C3997F4F-8C9A-80A9-34CA-C4B505424359}"/>
                  </a:ext>
                </a:extLst>
              </p:cNvPr>
              <p:cNvSpPr/>
              <p:nvPr/>
            </p:nvSpPr>
            <p:spPr>
              <a:xfrm>
                <a:off x="3385373" y="2275036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230" name="Oval 229">
                <a:extLst>
                  <a:ext uri="{FF2B5EF4-FFF2-40B4-BE49-F238E27FC236}">
                    <a16:creationId xmlns:a16="http://schemas.microsoft.com/office/drawing/2014/main" id="{5D07819E-D93D-8B2B-BDFB-36A863B63CAD}"/>
                  </a:ext>
                </a:extLst>
              </p:cNvPr>
              <p:cNvSpPr/>
              <p:nvPr/>
            </p:nvSpPr>
            <p:spPr>
              <a:xfrm>
                <a:off x="3385371" y="3140472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231" name="Oval 230">
                <a:extLst>
                  <a:ext uri="{FF2B5EF4-FFF2-40B4-BE49-F238E27FC236}">
                    <a16:creationId xmlns:a16="http://schemas.microsoft.com/office/drawing/2014/main" id="{41597C17-8C5A-A657-F8B6-72FD4283AE56}"/>
                  </a:ext>
                </a:extLst>
              </p:cNvPr>
              <p:cNvSpPr/>
              <p:nvPr/>
            </p:nvSpPr>
            <p:spPr>
              <a:xfrm>
                <a:off x="3385370" y="4005908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32" name="Straight Connector 231">
                <a:extLst>
                  <a:ext uri="{FF2B5EF4-FFF2-40B4-BE49-F238E27FC236}">
                    <a16:creationId xmlns:a16="http://schemas.microsoft.com/office/drawing/2014/main" id="{703B4009-D756-9B95-31B5-497E779AD2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13231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>
                <a:extLst>
                  <a:ext uri="{FF2B5EF4-FFF2-40B4-BE49-F238E27FC236}">
                    <a16:creationId xmlns:a16="http://schemas.microsoft.com/office/drawing/2014/main" id="{7FA0A8BF-8AB7-A09E-FEAF-9779A73C0AD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24356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609B3403-7378-4B61-89FA-8F317B9C003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13212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DEADF18C-4D6B-1851-2122-1A5BA66AC4D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24337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>
                <a:extLst>
                  <a:ext uri="{FF2B5EF4-FFF2-40B4-BE49-F238E27FC236}">
                    <a16:creationId xmlns:a16="http://schemas.microsoft.com/office/drawing/2014/main" id="{928BDEE9-89BB-F705-2282-59D0A8A3D7F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13212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>
                <a:extLst>
                  <a:ext uri="{FF2B5EF4-FFF2-40B4-BE49-F238E27FC236}">
                    <a16:creationId xmlns:a16="http://schemas.microsoft.com/office/drawing/2014/main" id="{F38E0F4C-60EB-33E5-7F8A-ADC5AADB99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24337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id="{09C989B8-851C-A418-F9EB-7ABE42B30E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165333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>
                <a:extLst>
                  <a:ext uri="{FF2B5EF4-FFF2-40B4-BE49-F238E27FC236}">
                    <a16:creationId xmlns:a16="http://schemas.microsoft.com/office/drawing/2014/main" id="{68FB97B1-8B0D-3FE5-4FC4-1BBFAAAD3D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176128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417E6AB0-A121-8BD2-817B-1FE3C18AD3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25133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66835E03-0381-84DD-B2F2-4B0AE6E888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26212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>
                <a:extLst>
                  <a:ext uri="{FF2B5EF4-FFF2-40B4-BE49-F238E27FC236}">
                    <a16:creationId xmlns:a16="http://schemas.microsoft.com/office/drawing/2014/main" id="{C0EF036E-B755-D478-B73A-4E340E1392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339141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>
                <a:extLst>
                  <a:ext uri="{FF2B5EF4-FFF2-40B4-BE49-F238E27FC236}">
                    <a16:creationId xmlns:a16="http://schemas.microsoft.com/office/drawing/2014/main" id="{D499C1ED-6593-672B-2029-1F69496C75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349936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>
                <a:extLst>
                  <a:ext uri="{FF2B5EF4-FFF2-40B4-BE49-F238E27FC236}">
                    <a16:creationId xmlns:a16="http://schemas.microsoft.com/office/drawing/2014/main" id="{539192D2-2374-AC52-3E03-E6B133AC41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42405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D17614F8-3902-D7E2-027E-00C2028CAB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43484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>
                <a:extLst>
                  <a:ext uri="{FF2B5EF4-FFF2-40B4-BE49-F238E27FC236}">
                    <a16:creationId xmlns:a16="http://schemas.microsoft.com/office/drawing/2014/main" id="{5930259F-C016-A817-4EF5-E92E7F0871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1663890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>
                <a:extLst>
                  <a:ext uri="{FF2B5EF4-FFF2-40B4-BE49-F238E27FC236}">
                    <a16:creationId xmlns:a16="http://schemas.microsoft.com/office/drawing/2014/main" id="{C2C56452-5DCE-74B8-D2EE-150A05DE0E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1771840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>
                <a:extLst>
                  <a:ext uri="{FF2B5EF4-FFF2-40B4-BE49-F238E27FC236}">
                    <a16:creationId xmlns:a16="http://schemas.microsoft.com/office/drawing/2014/main" id="{FD2FAB55-ADEE-CE13-5261-67987D28E7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252386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>
                <a:extLst>
                  <a:ext uri="{FF2B5EF4-FFF2-40B4-BE49-F238E27FC236}">
                    <a16:creationId xmlns:a16="http://schemas.microsoft.com/office/drawing/2014/main" id="{FFFE4728-C951-7B81-C562-389C75E1F3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263181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>
                <a:extLst>
                  <a:ext uri="{FF2B5EF4-FFF2-40B4-BE49-F238E27FC236}">
                    <a16:creationId xmlns:a16="http://schemas.microsoft.com/office/drawing/2014/main" id="{8E55D958-73C4-5487-DE03-50A53F81FF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3401975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>
                <a:extLst>
                  <a:ext uri="{FF2B5EF4-FFF2-40B4-BE49-F238E27FC236}">
                    <a16:creationId xmlns:a16="http://schemas.microsoft.com/office/drawing/2014/main" id="{02906A9B-EF25-0A7E-57CA-4870D08E03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3509925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>
                <a:extLst>
                  <a:ext uri="{FF2B5EF4-FFF2-40B4-BE49-F238E27FC236}">
                    <a16:creationId xmlns:a16="http://schemas.microsoft.com/office/drawing/2014/main" id="{598688A1-360E-F02D-F9EF-22D65AC2F8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425106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>
                <a:extLst>
                  <a:ext uri="{FF2B5EF4-FFF2-40B4-BE49-F238E27FC236}">
                    <a16:creationId xmlns:a16="http://schemas.microsoft.com/office/drawing/2014/main" id="{FCE4A09A-D55B-0C34-E0C0-EBDBCD1368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435901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4" name="Oval 253">
                <a:extLst>
                  <a:ext uri="{FF2B5EF4-FFF2-40B4-BE49-F238E27FC236}">
                    <a16:creationId xmlns:a16="http://schemas.microsoft.com/office/drawing/2014/main" id="{062F29D5-7E5E-9E42-D9AA-7694E4E42D72}"/>
                  </a:ext>
                </a:extLst>
              </p:cNvPr>
              <p:cNvSpPr/>
              <p:nvPr/>
            </p:nvSpPr>
            <p:spPr>
              <a:xfrm>
                <a:off x="4265555" y="1409600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255" name="Oval 254">
                <a:extLst>
                  <a:ext uri="{FF2B5EF4-FFF2-40B4-BE49-F238E27FC236}">
                    <a16:creationId xmlns:a16="http://schemas.microsoft.com/office/drawing/2014/main" id="{3E2C4B84-0BE5-7AE4-1BC5-4F2E5F9D2E99}"/>
                  </a:ext>
                </a:extLst>
              </p:cNvPr>
              <p:cNvSpPr/>
              <p:nvPr/>
            </p:nvSpPr>
            <p:spPr>
              <a:xfrm>
                <a:off x="4265536" y="2275036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256" name="Oval 255">
                <a:extLst>
                  <a:ext uri="{FF2B5EF4-FFF2-40B4-BE49-F238E27FC236}">
                    <a16:creationId xmlns:a16="http://schemas.microsoft.com/office/drawing/2014/main" id="{2F09F049-36BA-3EC3-865B-5F2F0FE69743}"/>
                  </a:ext>
                </a:extLst>
              </p:cNvPr>
              <p:cNvSpPr/>
              <p:nvPr/>
            </p:nvSpPr>
            <p:spPr>
              <a:xfrm>
                <a:off x="4265534" y="3140472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257" name="Oval 256">
                <a:extLst>
                  <a:ext uri="{FF2B5EF4-FFF2-40B4-BE49-F238E27FC236}">
                    <a16:creationId xmlns:a16="http://schemas.microsoft.com/office/drawing/2014/main" id="{153D9041-54C6-CEB3-A41C-14DC1CF488B6}"/>
                  </a:ext>
                </a:extLst>
              </p:cNvPr>
              <p:cNvSpPr/>
              <p:nvPr/>
            </p:nvSpPr>
            <p:spPr>
              <a:xfrm>
                <a:off x="4265533" y="4005908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58" name="Straight Connector 257">
                <a:extLst>
                  <a:ext uri="{FF2B5EF4-FFF2-40B4-BE49-F238E27FC236}">
                    <a16:creationId xmlns:a16="http://schemas.microsoft.com/office/drawing/2014/main" id="{5DDE530E-0B0C-09BE-CCAA-7874C4C5105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93394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>
                <a:extLst>
                  <a:ext uri="{FF2B5EF4-FFF2-40B4-BE49-F238E27FC236}">
                    <a16:creationId xmlns:a16="http://schemas.microsoft.com/office/drawing/2014/main" id="{83C0EF8D-2B6C-4A65-4D80-F7EC188C932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04519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>
                <a:extLst>
                  <a:ext uri="{FF2B5EF4-FFF2-40B4-BE49-F238E27FC236}">
                    <a16:creationId xmlns:a16="http://schemas.microsoft.com/office/drawing/2014/main" id="{40B0FFC1-E37B-ACAF-2ED3-D91DE3B3CDB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93375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>
                <a:extLst>
                  <a:ext uri="{FF2B5EF4-FFF2-40B4-BE49-F238E27FC236}">
                    <a16:creationId xmlns:a16="http://schemas.microsoft.com/office/drawing/2014/main" id="{C21CE91F-FCCC-CE1F-97D0-60B581ACF28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04500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>
                <a:extLst>
                  <a:ext uri="{FF2B5EF4-FFF2-40B4-BE49-F238E27FC236}">
                    <a16:creationId xmlns:a16="http://schemas.microsoft.com/office/drawing/2014/main" id="{6F2632B7-000B-4283-E83C-6A6D561A4F0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93375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>
                <a:extLst>
                  <a:ext uri="{FF2B5EF4-FFF2-40B4-BE49-F238E27FC236}">
                    <a16:creationId xmlns:a16="http://schemas.microsoft.com/office/drawing/2014/main" id="{9E65AECC-B5A3-9E20-B9E2-C70122B1565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04500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4" name="Oval 263">
                <a:extLst>
                  <a:ext uri="{FF2B5EF4-FFF2-40B4-BE49-F238E27FC236}">
                    <a16:creationId xmlns:a16="http://schemas.microsoft.com/office/drawing/2014/main" id="{E7637A5F-89AF-EC81-5670-A13CF0668E7B}"/>
                  </a:ext>
                </a:extLst>
              </p:cNvPr>
              <p:cNvSpPr/>
              <p:nvPr/>
            </p:nvSpPr>
            <p:spPr>
              <a:xfrm>
                <a:off x="5145740" y="1409600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265" name="Oval 264">
                <a:extLst>
                  <a:ext uri="{FF2B5EF4-FFF2-40B4-BE49-F238E27FC236}">
                    <a16:creationId xmlns:a16="http://schemas.microsoft.com/office/drawing/2014/main" id="{F1DD4DCB-3F30-0FAA-6951-F7A6B7A2F169}"/>
                  </a:ext>
                </a:extLst>
              </p:cNvPr>
              <p:cNvSpPr/>
              <p:nvPr/>
            </p:nvSpPr>
            <p:spPr>
              <a:xfrm>
                <a:off x="5145721" y="2275036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266" name="Oval 265">
                <a:extLst>
                  <a:ext uri="{FF2B5EF4-FFF2-40B4-BE49-F238E27FC236}">
                    <a16:creationId xmlns:a16="http://schemas.microsoft.com/office/drawing/2014/main" id="{480B233B-7041-8B69-F132-3AB885AB3CA0}"/>
                  </a:ext>
                </a:extLst>
              </p:cNvPr>
              <p:cNvSpPr/>
              <p:nvPr/>
            </p:nvSpPr>
            <p:spPr>
              <a:xfrm>
                <a:off x="5145719" y="3140472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267" name="Oval 266">
                <a:extLst>
                  <a:ext uri="{FF2B5EF4-FFF2-40B4-BE49-F238E27FC236}">
                    <a16:creationId xmlns:a16="http://schemas.microsoft.com/office/drawing/2014/main" id="{85745CC7-7019-674A-2DB3-A49CC7F61894}"/>
                  </a:ext>
                </a:extLst>
              </p:cNvPr>
              <p:cNvSpPr/>
              <p:nvPr/>
            </p:nvSpPr>
            <p:spPr>
              <a:xfrm>
                <a:off x="5145718" y="4005908"/>
                <a:ext cx="570015" cy="570016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id="{011D9A15-0AC3-B134-5450-AD754B4912D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73579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>
                <a:extLst>
                  <a:ext uri="{FF2B5EF4-FFF2-40B4-BE49-F238E27FC236}">
                    <a16:creationId xmlns:a16="http://schemas.microsoft.com/office/drawing/2014/main" id="{850C1C38-643C-AAC2-289A-D2C43BAD410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84704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>
                <a:extLst>
                  <a:ext uri="{FF2B5EF4-FFF2-40B4-BE49-F238E27FC236}">
                    <a16:creationId xmlns:a16="http://schemas.microsoft.com/office/drawing/2014/main" id="{8E25BC35-465E-4583-0F12-064D86E3165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73560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>
                <a:extLst>
                  <a:ext uri="{FF2B5EF4-FFF2-40B4-BE49-F238E27FC236}">
                    <a16:creationId xmlns:a16="http://schemas.microsoft.com/office/drawing/2014/main" id="{D52DA13C-FD9E-8C05-985F-5E7A5B8799F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84685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>
                <a:extLst>
                  <a:ext uri="{FF2B5EF4-FFF2-40B4-BE49-F238E27FC236}">
                    <a16:creationId xmlns:a16="http://schemas.microsoft.com/office/drawing/2014/main" id="{57399EAD-03AB-F8D8-3BAB-33FE2367045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73560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>
                <a:extLst>
                  <a:ext uri="{FF2B5EF4-FFF2-40B4-BE49-F238E27FC236}">
                    <a16:creationId xmlns:a16="http://schemas.microsoft.com/office/drawing/2014/main" id="{BD33D197-A37E-7AF6-F52C-7101B74E91E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84685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>
                <a:extLst>
                  <a:ext uri="{FF2B5EF4-FFF2-40B4-BE49-F238E27FC236}">
                    <a16:creationId xmlns:a16="http://schemas.microsoft.com/office/drawing/2014/main" id="{14EEA900-27F4-399B-7B94-8C4635370B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165333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>
                <a:extLst>
                  <a:ext uri="{FF2B5EF4-FFF2-40B4-BE49-F238E27FC236}">
                    <a16:creationId xmlns:a16="http://schemas.microsoft.com/office/drawing/2014/main" id="{B7F43C0A-7DD9-0985-53A7-298DEA0EB3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176128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>
                <a:extLst>
                  <a:ext uri="{FF2B5EF4-FFF2-40B4-BE49-F238E27FC236}">
                    <a16:creationId xmlns:a16="http://schemas.microsoft.com/office/drawing/2014/main" id="{32D95F30-BC48-4BE3-32FE-B3F97AF409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25133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>
                <a:extLst>
                  <a:ext uri="{FF2B5EF4-FFF2-40B4-BE49-F238E27FC236}">
                    <a16:creationId xmlns:a16="http://schemas.microsoft.com/office/drawing/2014/main" id="{F7093166-3BB8-C921-B9DA-3005827681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26212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2AD20C11-E53B-941B-7014-D98DC3541D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339141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90F52CCA-5D5B-AE10-8D30-EB2E0016BE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349936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12A1471E-B68E-AEA8-D1C9-980C7F548F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42405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CE51F26A-A918-DBBE-1CBA-A0964A44BC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43484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FBEBCF6C-7987-7615-2839-D9D0E223F5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1663890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77AFDA42-2946-5B03-7C99-FD4F979F39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1771840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E400F11F-749F-9671-0229-A27D93374A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252386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18A42528-FB18-2DAB-0CFC-AE3A57D7C9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263181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D5B9B6D8-6A0F-B0F5-1B29-58C83D0303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3401975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6F4C0767-1704-2735-B454-2D4ED28997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3509925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>
                <a:extLst>
                  <a:ext uri="{FF2B5EF4-FFF2-40B4-BE49-F238E27FC236}">
                    <a16:creationId xmlns:a16="http://schemas.microsoft.com/office/drawing/2014/main" id="{785DB3EA-B72E-FAD3-3B4E-545358E3B3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425106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>
                <a:extLst>
                  <a:ext uri="{FF2B5EF4-FFF2-40B4-BE49-F238E27FC236}">
                    <a16:creationId xmlns:a16="http://schemas.microsoft.com/office/drawing/2014/main" id="{A5E3DEF4-9D55-6962-C6DB-3C46247061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435901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>
                <a:extLst>
                  <a:ext uri="{FF2B5EF4-FFF2-40B4-BE49-F238E27FC236}">
                    <a16:creationId xmlns:a16="http://schemas.microsoft.com/office/drawing/2014/main" id="{6BCA61FC-64A7-F81F-10DC-B36149D6F9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165333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>
                <a:extLst>
                  <a:ext uri="{FF2B5EF4-FFF2-40B4-BE49-F238E27FC236}">
                    <a16:creationId xmlns:a16="http://schemas.microsoft.com/office/drawing/2014/main" id="{22FBD8FB-C2B7-AABC-C3AB-63C10E47AA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176128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>
                <a:extLst>
                  <a:ext uri="{FF2B5EF4-FFF2-40B4-BE49-F238E27FC236}">
                    <a16:creationId xmlns:a16="http://schemas.microsoft.com/office/drawing/2014/main" id="{F544EC3B-B2CE-E7C1-3184-43B8744EB1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25133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>
                <a:extLst>
                  <a:ext uri="{FF2B5EF4-FFF2-40B4-BE49-F238E27FC236}">
                    <a16:creationId xmlns:a16="http://schemas.microsoft.com/office/drawing/2014/main" id="{8834DE5C-062F-BA40-C93E-4F5A627ABA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26212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>
                <a:extLst>
                  <a:ext uri="{FF2B5EF4-FFF2-40B4-BE49-F238E27FC236}">
                    <a16:creationId xmlns:a16="http://schemas.microsoft.com/office/drawing/2014/main" id="{8129CA69-D9F8-33A3-C78C-FB8304BC4B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339141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>
                <a:extLst>
                  <a:ext uri="{FF2B5EF4-FFF2-40B4-BE49-F238E27FC236}">
                    <a16:creationId xmlns:a16="http://schemas.microsoft.com/office/drawing/2014/main" id="{B055ED22-776A-6D59-DA8F-B204F3CD22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349936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Connector 295">
                <a:extLst>
                  <a:ext uri="{FF2B5EF4-FFF2-40B4-BE49-F238E27FC236}">
                    <a16:creationId xmlns:a16="http://schemas.microsoft.com/office/drawing/2014/main" id="{8B710625-22A8-15E4-2E07-1E971B03CB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42405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Connector 296">
                <a:extLst>
                  <a:ext uri="{FF2B5EF4-FFF2-40B4-BE49-F238E27FC236}">
                    <a16:creationId xmlns:a16="http://schemas.microsoft.com/office/drawing/2014/main" id="{6089819A-C44E-10CE-6893-5CEB5C898F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43484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4B01585-3A5E-7831-CA9F-3CBC79EF2F0C}"/>
                </a:ext>
              </a:extLst>
            </p:cNvPr>
            <p:cNvSpPr/>
            <p:nvPr/>
          </p:nvSpPr>
          <p:spPr>
            <a:xfrm>
              <a:off x="3562027" y="3133303"/>
              <a:ext cx="422386" cy="109935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A42C1CC-FF41-8B7A-E08E-687DB72CF0B4}"/>
                </a:ext>
              </a:extLst>
            </p:cNvPr>
            <p:cNvSpPr/>
            <p:nvPr/>
          </p:nvSpPr>
          <p:spPr>
            <a:xfrm>
              <a:off x="2363434" y="4371412"/>
              <a:ext cx="422386" cy="109935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4EC398E-34AA-1CB2-794F-AAE30F4363F1}"/>
                </a:ext>
              </a:extLst>
            </p:cNvPr>
            <p:cNvSpPr/>
            <p:nvPr/>
          </p:nvSpPr>
          <p:spPr>
            <a:xfrm>
              <a:off x="7157912" y="3133303"/>
              <a:ext cx="422386" cy="109935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BCB817C-E9DF-CD4B-A87E-70761006045C}"/>
                </a:ext>
              </a:extLst>
            </p:cNvPr>
            <p:cNvSpPr/>
            <p:nvPr/>
          </p:nvSpPr>
          <p:spPr>
            <a:xfrm>
              <a:off x="5959255" y="4355430"/>
              <a:ext cx="422386" cy="109935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D87A54D-E6D5-4A11-BE90-56F9C8F25021}"/>
                </a:ext>
              </a:extLst>
            </p:cNvPr>
            <p:cNvSpPr/>
            <p:nvPr/>
          </p:nvSpPr>
          <p:spPr>
            <a:xfrm>
              <a:off x="4760659" y="4365650"/>
              <a:ext cx="422386" cy="109935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CCC4711-65AB-2FC3-301A-88580AF74FE1}"/>
                </a:ext>
              </a:extLst>
            </p:cNvPr>
            <p:cNvSpPr/>
            <p:nvPr/>
          </p:nvSpPr>
          <p:spPr>
            <a:xfrm>
              <a:off x="5513132" y="3588855"/>
              <a:ext cx="116063" cy="394036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2759E72-A94A-2F35-43E8-7D7377DC3390}"/>
                </a:ext>
              </a:extLst>
            </p:cNvPr>
            <p:cNvSpPr/>
            <p:nvPr/>
          </p:nvSpPr>
          <p:spPr>
            <a:xfrm>
              <a:off x="3111569" y="3580973"/>
              <a:ext cx="116063" cy="394036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3D1F778-8F8A-4BB7-7199-D7F45F2DD39C}"/>
                </a:ext>
              </a:extLst>
            </p:cNvPr>
            <p:cNvSpPr/>
            <p:nvPr/>
          </p:nvSpPr>
          <p:spPr>
            <a:xfrm>
              <a:off x="4309751" y="3580973"/>
              <a:ext cx="116063" cy="394036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F605F51-6A13-549C-5994-51582FE52368}"/>
                </a:ext>
              </a:extLst>
            </p:cNvPr>
            <p:cNvSpPr/>
            <p:nvPr/>
          </p:nvSpPr>
          <p:spPr>
            <a:xfrm>
              <a:off x="5959255" y="3132803"/>
              <a:ext cx="422386" cy="1099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716869B-7BEA-EF59-001D-2D0EA5ADB683}"/>
                </a:ext>
              </a:extLst>
            </p:cNvPr>
            <p:cNvSpPr/>
            <p:nvPr/>
          </p:nvSpPr>
          <p:spPr>
            <a:xfrm>
              <a:off x="3562027" y="5533657"/>
              <a:ext cx="422386" cy="1099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FD3AD4B3-79D8-C20B-9D86-C0164C198E1B}"/>
                </a:ext>
              </a:extLst>
            </p:cNvPr>
            <p:cNvSpPr/>
            <p:nvPr/>
          </p:nvSpPr>
          <p:spPr>
            <a:xfrm>
              <a:off x="2363400" y="5543374"/>
              <a:ext cx="422386" cy="1099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03CBADD-42B2-8F38-DC2E-45EB74222AA5}"/>
                </a:ext>
              </a:extLst>
            </p:cNvPr>
            <p:cNvSpPr/>
            <p:nvPr/>
          </p:nvSpPr>
          <p:spPr>
            <a:xfrm>
              <a:off x="4306422" y="4781480"/>
              <a:ext cx="116063" cy="39403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4AE69EF6-25BE-44CB-0520-BD253E0150E1}"/>
                </a:ext>
              </a:extLst>
            </p:cNvPr>
            <p:cNvSpPr/>
            <p:nvPr/>
          </p:nvSpPr>
          <p:spPr>
            <a:xfrm>
              <a:off x="5510990" y="2388343"/>
              <a:ext cx="116063" cy="39403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805B2EF-6B3D-00F4-E4E1-02F6E255A02B}"/>
                </a:ext>
              </a:extLst>
            </p:cNvPr>
            <p:cNvSpPr/>
            <p:nvPr/>
          </p:nvSpPr>
          <p:spPr>
            <a:xfrm>
              <a:off x="3104252" y="4791722"/>
              <a:ext cx="116063" cy="39403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A013C6E-52E1-4CA1-24AB-3FC48EFFAD77}"/>
                </a:ext>
              </a:extLst>
            </p:cNvPr>
            <p:cNvSpPr/>
            <p:nvPr/>
          </p:nvSpPr>
          <p:spPr>
            <a:xfrm>
              <a:off x="4760659" y="5539119"/>
              <a:ext cx="422386" cy="1099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FF8758F6-4E3E-618C-9D12-4119EF5C50AD}"/>
                </a:ext>
              </a:extLst>
            </p:cNvPr>
            <p:cNvSpPr/>
            <p:nvPr/>
          </p:nvSpPr>
          <p:spPr>
            <a:xfrm>
              <a:off x="2363400" y="1959781"/>
              <a:ext cx="422386" cy="1099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2D34C6CF-9D55-F248-CAEA-4055C755033B}"/>
                </a:ext>
              </a:extLst>
            </p:cNvPr>
            <p:cNvSpPr/>
            <p:nvPr/>
          </p:nvSpPr>
          <p:spPr>
            <a:xfrm>
              <a:off x="3561967" y="1933148"/>
              <a:ext cx="422386" cy="1099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090802E-4DF2-1D3C-38A4-6E26B9A17E01}"/>
                </a:ext>
              </a:extLst>
            </p:cNvPr>
            <p:cNvSpPr/>
            <p:nvPr/>
          </p:nvSpPr>
          <p:spPr>
            <a:xfrm>
              <a:off x="4760659" y="1950709"/>
              <a:ext cx="422386" cy="1099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A680489C-E875-BAF5-847A-5F5CE6BFCA5C}"/>
                </a:ext>
              </a:extLst>
            </p:cNvPr>
            <p:cNvSpPr/>
            <p:nvPr/>
          </p:nvSpPr>
          <p:spPr>
            <a:xfrm>
              <a:off x="5510990" y="4789365"/>
              <a:ext cx="116063" cy="39403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A41C08D9-0919-080C-5808-10A99D0AEE73}"/>
                </a:ext>
              </a:extLst>
            </p:cNvPr>
            <p:cNvSpPr/>
            <p:nvPr/>
          </p:nvSpPr>
          <p:spPr>
            <a:xfrm>
              <a:off x="5959227" y="1933148"/>
              <a:ext cx="422386" cy="1099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8C5942F3-CBB4-B2E3-0BFB-FC3344BDB971}"/>
                </a:ext>
              </a:extLst>
            </p:cNvPr>
            <p:cNvSpPr/>
            <p:nvPr/>
          </p:nvSpPr>
          <p:spPr>
            <a:xfrm>
              <a:off x="6933416" y="1748956"/>
              <a:ext cx="157304" cy="228270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001E82A7-7A16-A056-7C06-27CE5E51E1AF}"/>
                </a:ext>
              </a:extLst>
            </p:cNvPr>
            <p:cNvSpPr/>
            <p:nvPr/>
          </p:nvSpPr>
          <p:spPr>
            <a:xfrm>
              <a:off x="7033979" y="1987841"/>
              <a:ext cx="78651" cy="91694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2861644E-94F9-0E42-8707-D8BF1DB691E0}"/>
                </a:ext>
              </a:extLst>
            </p:cNvPr>
            <p:cNvSpPr/>
            <p:nvPr/>
          </p:nvSpPr>
          <p:spPr>
            <a:xfrm>
              <a:off x="5674366" y="3253232"/>
              <a:ext cx="157304" cy="228270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8370E5A3-94D7-1DF6-81FA-08C83287EC6D}"/>
                </a:ext>
              </a:extLst>
            </p:cNvPr>
            <p:cNvSpPr/>
            <p:nvPr/>
          </p:nvSpPr>
          <p:spPr>
            <a:xfrm>
              <a:off x="4446050" y="1622715"/>
              <a:ext cx="157304" cy="228270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64AAE35A-2D06-CB94-4040-D80BE3685DA8}"/>
                </a:ext>
              </a:extLst>
            </p:cNvPr>
            <p:cNvSpPr/>
            <p:nvPr/>
          </p:nvSpPr>
          <p:spPr>
            <a:xfrm>
              <a:off x="4123964" y="5691950"/>
              <a:ext cx="157304" cy="228270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657E851-2E6A-58A2-893B-0DE9A093BF61}"/>
                </a:ext>
              </a:extLst>
            </p:cNvPr>
            <p:cNvSpPr/>
            <p:nvPr/>
          </p:nvSpPr>
          <p:spPr>
            <a:xfrm>
              <a:off x="4306422" y="5829517"/>
              <a:ext cx="157147" cy="122760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2B35DB66-D8DC-FA68-CAF1-99F205BC974B}"/>
                </a:ext>
              </a:extLst>
            </p:cNvPr>
            <p:cNvSpPr/>
            <p:nvPr/>
          </p:nvSpPr>
          <p:spPr>
            <a:xfrm>
              <a:off x="2965151" y="5793827"/>
              <a:ext cx="157147" cy="122760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8EEFBDF5-1C38-F29B-4071-94A141BD0976}"/>
                </a:ext>
              </a:extLst>
            </p:cNvPr>
            <p:cNvSpPr/>
            <p:nvPr/>
          </p:nvSpPr>
          <p:spPr>
            <a:xfrm>
              <a:off x="2855692" y="5624513"/>
              <a:ext cx="157304" cy="228270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3276AF86-9DEB-3CE8-41A3-F58B7E906624}"/>
                </a:ext>
              </a:extLst>
            </p:cNvPr>
            <p:cNvSpPr/>
            <p:nvPr/>
          </p:nvSpPr>
          <p:spPr>
            <a:xfrm>
              <a:off x="3067025" y="5825077"/>
              <a:ext cx="157147" cy="122760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D5884964-F691-0EAE-3199-1684C29F4416}"/>
                </a:ext>
              </a:extLst>
            </p:cNvPr>
            <p:cNvSpPr/>
            <p:nvPr/>
          </p:nvSpPr>
          <p:spPr>
            <a:xfrm>
              <a:off x="2807687" y="5558361"/>
              <a:ext cx="157304" cy="228270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6668884F-72FC-370C-FB96-5935B3F0AF6E}"/>
                </a:ext>
              </a:extLst>
            </p:cNvPr>
            <p:cNvSpPr/>
            <p:nvPr/>
          </p:nvSpPr>
          <p:spPr>
            <a:xfrm>
              <a:off x="5676110" y="5380686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5FCE5987-0F43-1E5B-4F97-3711F4D65A22}"/>
                </a:ext>
              </a:extLst>
            </p:cNvPr>
            <p:cNvSpPr/>
            <p:nvPr/>
          </p:nvSpPr>
          <p:spPr>
            <a:xfrm>
              <a:off x="5344544" y="5622850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42C1CC1E-E016-9B99-D908-7B52F9F169C8}"/>
                </a:ext>
              </a:extLst>
            </p:cNvPr>
            <p:cNvSpPr/>
            <p:nvPr/>
          </p:nvSpPr>
          <p:spPr>
            <a:xfrm>
              <a:off x="4173708" y="5408096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F8BB2F74-BCD8-7F99-8234-5C7C440C806A}"/>
                </a:ext>
              </a:extLst>
            </p:cNvPr>
            <p:cNvSpPr/>
            <p:nvPr/>
          </p:nvSpPr>
          <p:spPr>
            <a:xfrm>
              <a:off x="3257806" y="5742664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A68BED67-66CB-FE71-7F05-572C1D23EFAD}"/>
                </a:ext>
              </a:extLst>
            </p:cNvPr>
            <p:cNvSpPr/>
            <p:nvPr/>
          </p:nvSpPr>
          <p:spPr>
            <a:xfrm>
              <a:off x="5548295" y="4894093"/>
              <a:ext cx="7241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72161DD2-58B4-5529-A975-029B99EB6EE7}"/>
                </a:ext>
              </a:extLst>
            </p:cNvPr>
            <p:cNvSpPr/>
            <p:nvPr/>
          </p:nvSpPr>
          <p:spPr>
            <a:xfrm>
              <a:off x="4346832" y="4794635"/>
              <a:ext cx="62260" cy="99461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486BA578-E4A2-2764-0FE2-67594BD6C662}"/>
                </a:ext>
              </a:extLst>
            </p:cNvPr>
            <p:cNvSpPr/>
            <p:nvPr/>
          </p:nvSpPr>
          <p:spPr>
            <a:xfrm>
              <a:off x="3117911" y="5059812"/>
              <a:ext cx="62260" cy="63420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FF809383-FAF4-C014-D1CF-26F505B1452F}"/>
                </a:ext>
              </a:extLst>
            </p:cNvPr>
            <p:cNvSpPr/>
            <p:nvPr/>
          </p:nvSpPr>
          <p:spPr>
            <a:xfrm>
              <a:off x="5775499" y="3043951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131E34E3-A702-25AC-8ED8-115C5685C853}"/>
                </a:ext>
              </a:extLst>
            </p:cNvPr>
            <p:cNvSpPr/>
            <p:nvPr/>
          </p:nvSpPr>
          <p:spPr>
            <a:xfrm>
              <a:off x="6117082" y="3147866"/>
              <a:ext cx="72392" cy="73047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B9B69606-03A3-104F-400F-7817F1FBEE76}"/>
                </a:ext>
              </a:extLst>
            </p:cNvPr>
            <p:cNvSpPr/>
            <p:nvPr/>
          </p:nvSpPr>
          <p:spPr>
            <a:xfrm>
              <a:off x="5643347" y="1665686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7F73A88B-5B91-DF8A-E3AA-996A4529D4E5}"/>
                </a:ext>
              </a:extLst>
            </p:cNvPr>
            <p:cNvSpPr/>
            <p:nvPr/>
          </p:nvSpPr>
          <p:spPr>
            <a:xfrm>
              <a:off x="5294850" y="2090731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E5543D44-1842-8108-BC18-CDF7D8A92B5D}"/>
                </a:ext>
              </a:extLst>
            </p:cNvPr>
            <p:cNvSpPr/>
            <p:nvPr/>
          </p:nvSpPr>
          <p:spPr>
            <a:xfrm>
              <a:off x="3321953" y="1760194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A8345C2C-2660-944F-DD62-6A044C9D4293}"/>
                </a:ext>
              </a:extLst>
            </p:cNvPr>
            <p:cNvSpPr/>
            <p:nvPr/>
          </p:nvSpPr>
          <p:spPr>
            <a:xfrm>
              <a:off x="2910923" y="2111683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86BD2330-1E83-0647-4D45-E3C6AA2D07BA}"/>
                </a:ext>
              </a:extLst>
            </p:cNvPr>
            <p:cNvSpPr/>
            <p:nvPr/>
          </p:nvSpPr>
          <p:spPr>
            <a:xfrm>
              <a:off x="4223402" y="2141095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288C7FD5-D777-20B3-37F9-9FE66CAF4D9E}"/>
                </a:ext>
              </a:extLst>
            </p:cNvPr>
            <p:cNvSpPr/>
            <p:nvPr/>
          </p:nvSpPr>
          <p:spPr>
            <a:xfrm>
              <a:off x="4930318" y="1963336"/>
              <a:ext cx="62260" cy="63420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BF1396D8-3DCA-A467-88CE-4144195064FB}"/>
                </a:ext>
              </a:extLst>
            </p:cNvPr>
            <p:cNvSpPr/>
            <p:nvPr/>
          </p:nvSpPr>
          <p:spPr>
            <a:xfrm>
              <a:off x="6527746" y="2133765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C08722C8-AC5E-593A-D7DE-8CBBF96C968D}"/>
                </a:ext>
              </a:extLst>
            </p:cNvPr>
            <p:cNvSpPr/>
            <p:nvPr/>
          </p:nvSpPr>
          <p:spPr>
            <a:xfrm>
              <a:off x="5552081" y="5834254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AB2A067C-3EBF-66BD-D767-70AA58BE9765}"/>
                </a:ext>
              </a:extLst>
            </p:cNvPr>
            <p:cNvSpPr/>
            <p:nvPr/>
          </p:nvSpPr>
          <p:spPr>
            <a:xfrm>
              <a:off x="5338168" y="5330321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0B6C0B5E-F56F-E9F1-CB1B-1BB966E9EC91}"/>
                </a:ext>
              </a:extLst>
            </p:cNvPr>
            <p:cNvSpPr/>
            <p:nvPr/>
          </p:nvSpPr>
          <p:spPr>
            <a:xfrm>
              <a:off x="5850884" y="1877094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D5E9F5F4-06CA-B2DC-7AE1-725189FE2FFF}"/>
                </a:ext>
              </a:extLst>
            </p:cNvPr>
            <p:cNvSpPr/>
            <p:nvPr/>
          </p:nvSpPr>
          <p:spPr>
            <a:xfrm>
              <a:off x="5627105" y="2159140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078DDB5F-C3C1-1FDE-B823-56946C347890}"/>
                </a:ext>
              </a:extLst>
            </p:cNvPr>
            <p:cNvSpPr/>
            <p:nvPr/>
          </p:nvSpPr>
          <p:spPr>
            <a:xfrm>
              <a:off x="5352646" y="1882042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1305442E-386B-3C80-261E-7C30CFE639ED}"/>
                </a:ext>
              </a:extLst>
            </p:cNvPr>
            <p:cNvSpPr/>
            <p:nvPr/>
          </p:nvSpPr>
          <p:spPr>
            <a:xfrm>
              <a:off x="4428611" y="5242415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BE9DDE2B-D4A8-3130-1F0B-1B1D53826EB7}"/>
                </a:ext>
              </a:extLst>
            </p:cNvPr>
            <p:cNvSpPr/>
            <p:nvPr/>
          </p:nvSpPr>
          <p:spPr>
            <a:xfrm>
              <a:off x="3106528" y="5372257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504A0036-1442-33EC-68D3-36751D7EA7D8}"/>
                </a:ext>
              </a:extLst>
            </p:cNvPr>
            <p:cNvSpPr/>
            <p:nvPr/>
          </p:nvSpPr>
          <p:spPr>
            <a:xfrm>
              <a:off x="6662962" y="1757204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2871B859-914B-30BD-13B9-EA41065C9A7F}"/>
                </a:ext>
              </a:extLst>
            </p:cNvPr>
            <p:cNvSpPr/>
            <p:nvPr/>
          </p:nvSpPr>
          <p:spPr>
            <a:xfrm>
              <a:off x="6854330" y="2145740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F11C19B5-7FAF-78BF-3BF4-9D19ACC55452}"/>
                </a:ext>
              </a:extLst>
            </p:cNvPr>
            <p:cNvSpPr/>
            <p:nvPr/>
          </p:nvSpPr>
          <p:spPr>
            <a:xfrm>
              <a:off x="6461540" y="1819241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EF9D2DF2-DA02-8182-FC14-92A108303425}"/>
                </a:ext>
              </a:extLst>
            </p:cNvPr>
            <p:cNvSpPr/>
            <p:nvPr/>
          </p:nvSpPr>
          <p:spPr>
            <a:xfrm>
              <a:off x="6773827" y="1634525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B4D0ED54-BD27-C626-7A09-8E236A28B009}"/>
                </a:ext>
              </a:extLst>
            </p:cNvPr>
            <p:cNvSpPr/>
            <p:nvPr/>
          </p:nvSpPr>
          <p:spPr>
            <a:xfrm>
              <a:off x="6650102" y="2217505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D98A2A3C-D963-52F9-C3A3-E8BD0E062C47}"/>
                </a:ext>
              </a:extLst>
            </p:cNvPr>
            <p:cNvSpPr/>
            <p:nvPr/>
          </p:nvSpPr>
          <p:spPr>
            <a:xfrm>
              <a:off x="6636079" y="1961716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2D991785-75E3-A4CC-5D6A-6817B95EE10A}"/>
                </a:ext>
              </a:extLst>
            </p:cNvPr>
            <p:cNvSpPr/>
            <p:nvPr/>
          </p:nvSpPr>
          <p:spPr>
            <a:xfrm>
              <a:off x="6781271" y="1910823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0C9B7F49-7EEA-C037-9088-1509867341A0}"/>
                </a:ext>
              </a:extLst>
            </p:cNvPr>
            <p:cNvSpPr/>
            <p:nvPr/>
          </p:nvSpPr>
          <p:spPr>
            <a:xfrm>
              <a:off x="4533463" y="2055436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DF45DF65-0506-BBF9-40FB-A3C380095A6C}"/>
                </a:ext>
              </a:extLst>
            </p:cNvPr>
            <p:cNvSpPr/>
            <p:nvPr/>
          </p:nvSpPr>
          <p:spPr>
            <a:xfrm>
              <a:off x="5338168" y="3337812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50A15F1C-64BB-D549-F913-BC1ED0E7D591}"/>
                </a:ext>
              </a:extLst>
            </p:cNvPr>
            <p:cNvSpPr/>
            <p:nvPr/>
          </p:nvSpPr>
          <p:spPr>
            <a:xfrm>
              <a:off x="5380054" y="2895332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C3468C4-F8CF-EA81-90A4-419199D1331F}"/>
                </a:ext>
              </a:extLst>
            </p:cNvPr>
            <p:cNvSpPr/>
            <p:nvPr/>
          </p:nvSpPr>
          <p:spPr>
            <a:xfrm>
              <a:off x="4083924" y="2132243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59267206-7A94-F0EF-FBFD-47A338BCDC50}"/>
                </a:ext>
              </a:extLst>
            </p:cNvPr>
            <p:cNvSpPr/>
            <p:nvPr/>
          </p:nvSpPr>
          <p:spPr>
            <a:xfrm>
              <a:off x="4125808" y="1689766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14515CB5-C611-E4FB-728A-8A5B5CCA8F13}"/>
                </a:ext>
              </a:extLst>
            </p:cNvPr>
            <p:cNvSpPr/>
            <p:nvPr/>
          </p:nvSpPr>
          <p:spPr>
            <a:xfrm>
              <a:off x="2848291" y="1763033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FB5D3B99-A823-8D53-7678-60BA284700B2}"/>
                </a:ext>
              </a:extLst>
            </p:cNvPr>
            <p:cNvSpPr/>
            <p:nvPr/>
          </p:nvSpPr>
          <p:spPr>
            <a:xfrm>
              <a:off x="5265626" y="3168359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838BFAB9-34CF-D89D-D448-87CE62613D1E}"/>
                </a:ext>
              </a:extLst>
            </p:cNvPr>
            <p:cNvSpPr/>
            <p:nvPr/>
          </p:nvSpPr>
          <p:spPr>
            <a:xfrm>
              <a:off x="3361799" y="1994364"/>
              <a:ext cx="157304" cy="228270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707ECCFC-AE97-F3F6-D6EA-20431BF6BD5D}"/>
                </a:ext>
              </a:extLst>
            </p:cNvPr>
            <p:cNvSpPr/>
            <p:nvPr/>
          </p:nvSpPr>
          <p:spPr>
            <a:xfrm>
              <a:off x="3100691" y="5611441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7DD09AA2-E41A-0D6B-42BA-A6A7B44BF1D9}"/>
                </a:ext>
              </a:extLst>
            </p:cNvPr>
            <p:cNvSpPr/>
            <p:nvPr/>
          </p:nvSpPr>
          <p:spPr>
            <a:xfrm>
              <a:off x="3355594" y="5445761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B2346350-C598-0769-3513-03E8D5A61D23}"/>
                </a:ext>
              </a:extLst>
            </p:cNvPr>
            <p:cNvSpPr/>
            <p:nvPr/>
          </p:nvSpPr>
          <p:spPr>
            <a:xfrm>
              <a:off x="2896481" y="5401183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40A2C585-3FA8-6CC7-EB4B-9D249DEC6263}"/>
                </a:ext>
              </a:extLst>
            </p:cNvPr>
            <p:cNvSpPr/>
            <p:nvPr/>
          </p:nvSpPr>
          <p:spPr>
            <a:xfrm>
              <a:off x="2544432" y="5553215"/>
              <a:ext cx="86565" cy="63420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ED729C8C-7D66-E5DB-9E0B-AAD41B731C6B}"/>
                </a:ext>
              </a:extLst>
            </p:cNvPr>
            <p:cNvSpPr/>
            <p:nvPr/>
          </p:nvSpPr>
          <p:spPr>
            <a:xfrm>
              <a:off x="4552502" y="5431898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6A540DA5-8C67-AD22-AA13-EAF1370C2A13}"/>
                </a:ext>
              </a:extLst>
            </p:cNvPr>
            <p:cNvSpPr/>
            <p:nvPr/>
          </p:nvSpPr>
          <p:spPr>
            <a:xfrm flipH="1">
              <a:off x="3761041" y="5547046"/>
              <a:ext cx="123748" cy="63420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C4A7BA9A-D651-E041-321E-CEC3972CF013}"/>
                </a:ext>
              </a:extLst>
            </p:cNvPr>
            <p:cNvSpPr/>
            <p:nvPr/>
          </p:nvSpPr>
          <p:spPr>
            <a:xfrm rot="1340109">
              <a:off x="4908699" y="5537091"/>
              <a:ext cx="62260" cy="109935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26E6C3EB-1E9B-7D2C-2C77-389396E2CEAC}"/>
                </a:ext>
              </a:extLst>
            </p:cNvPr>
            <p:cNvSpPr/>
            <p:nvPr/>
          </p:nvSpPr>
          <p:spPr>
            <a:xfrm>
              <a:off x="4483767" y="5661949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BEEB0C25-7A93-5255-E851-A12E7B1F4BF6}"/>
                </a:ext>
              </a:extLst>
            </p:cNvPr>
            <p:cNvSpPr/>
            <p:nvPr/>
          </p:nvSpPr>
          <p:spPr>
            <a:xfrm>
              <a:off x="5771157" y="5720121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04AA47E8-EDCC-054E-1999-360EB276B188}"/>
                </a:ext>
              </a:extLst>
            </p:cNvPr>
            <p:cNvSpPr/>
            <p:nvPr/>
          </p:nvSpPr>
          <p:spPr>
            <a:xfrm>
              <a:off x="5831668" y="5538258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511AC1FA-55C9-DE4C-8C65-F769ACC82CE4}"/>
                </a:ext>
              </a:extLst>
            </p:cNvPr>
            <p:cNvSpPr/>
            <p:nvPr/>
          </p:nvSpPr>
          <p:spPr>
            <a:xfrm>
              <a:off x="4308151" y="2372581"/>
              <a:ext cx="116063" cy="39403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0DEE5CF8-38AB-DA9F-D497-E61C3E26D13C}"/>
                </a:ext>
              </a:extLst>
            </p:cNvPr>
            <p:cNvSpPr/>
            <p:nvPr/>
          </p:nvSpPr>
          <p:spPr>
            <a:xfrm>
              <a:off x="6585222" y="5304312"/>
              <a:ext cx="103664" cy="100436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F8041664-8285-6D88-F627-9E1BB2D292BD}"/>
                </a:ext>
              </a:extLst>
            </p:cNvPr>
            <p:cNvSpPr/>
            <p:nvPr/>
          </p:nvSpPr>
          <p:spPr>
            <a:xfrm>
              <a:off x="6906591" y="5290229"/>
              <a:ext cx="103664" cy="100436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520D695B-978C-2F10-E1B0-5D7A0929FB5D}"/>
                </a:ext>
              </a:extLst>
            </p:cNvPr>
            <p:cNvSpPr/>
            <p:nvPr/>
          </p:nvSpPr>
          <p:spPr>
            <a:xfrm>
              <a:off x="6870514" y="5709263"/>
              <a:ext cx="103664" cy="100436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351346FD-5BC6-D6B3-3127-05E2970EF3CC}"/>
                </a:ext>
              </a:extLst>
            </p:cNvPr>
            <p:cNvSpPr/>
            <p:nvPr/>
          </p:nvSpPr>
          <p:spPr>
            <a:xfrm>
              <a:off x="6520098" y="5709263"/>
              <a:ext cx="103664" cy="100436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A9DA97C6-F6EE-70E7-122E-654CDCD0284C}"/>
                </a:ext>
              </a:extLst>
            </p:cNvPr>
            <p:cNvSpPr/>
            <p:nvPr/>
          </p:nvSpPr>
          <p:spPr>
            <a:xfrm>
              <a:off x="7185416" y="4353582"/>
              <a:ext cx="422386" cy="109935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3595CD71-2BBE-81D2-6CA9-7EA223FA191C}"/>
                </a:ext>
              </a:extLst>
            </p:cNvPr>
            <p:cNvSpPr/>
            <p:nvPr/>
          </p:nvSpPr>
          <p:spPr>
            <a:xfrm>
              <a:off x="3556201" y="4356525"/>
              <a:ext cx="422386" cy="109935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BABEA640-2970-CF19-BC9E-C09E566F8248}"/>
                </a:ext>
              </a:extLst>
            </p:cNvPr>
            <p:cNvSpPr/>
            <p:nvPr/>
          </p:nvSpPr>
          <p:spPr>
            <a:xfrm>
              <a:off x="2376982" y="3172919"/>
              <a:ext cx="422386" cy="109935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E578AB0E-CBF1-CFD6-6727-1F5FF96198B9}"/>
                </a:ext>
              </a:extLst>
            </p:cNvPr>
            <p:cNvSpPr/>
            <p:nvPr/>
          </p:nvSpPr>
          <p:spPr>
            <a:xfrm>
              <a:off x="3118005" y="2387765"/>
              <a:ext cx="116063" cy="394036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04FB00E4-0434-75CF-7FBC-8FBBEB4578C0}"/>
                </a:ext>
              </a:extLst>
            </p:cNvPr>
            <p:cNvSpPr/>
            <p:nvPr/>
          </p:nvSpPr>
          <p:spPr>
            <a:xfrm>
              <a:off x="6711762" y="3574911"/>
              <a:ext cx="116063" cy="394036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D694B950-7F8B-3FDF-02BB-54E0897000FC}"/>
                </a:ext>
              </a:extLst>
            </p:cNvPr>
            <p:cNvSpPr/>
            <p:nvPr/>
          </p:nvSpPr>
          <p:spPr>
            <a:xfrm>
              <a:off x="6715051" y="2395315"/>
              <a:ext cx="116063" cy="39403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398C1708-1AEA-53FC-6412-5DE8736C3EF1}"/>
                </a:ext>
              </a:extLst>
            </p:cNvPr>
            <p:cNvSpPr/>
            <p:nvPr/>
          </p:nvSpPr>
          <p:spPr>
            <a:xfrm>
              <a:off x="6715024" y="4808723"/>
              <a:ext cx="116063" cy="39403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D1EF2564-C3D5-F1B5-BA1C-FF4DD28FEE1C}"/>
                </a:ext>
              </a:extLst>
            </p:cNvPr>
            <p:cNvSpPr/>
            <p:nvPr/>
          </p:nvSpPr>
          <p:spPr>
            <a:xfrm>
              <a:off x="4768886" y="3162441"/>
              <a:ext cx="422386" cy="1099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3E22CD7-DD7B-79E4-AF84-5F19A93B125B}"/>
                </a:ext>
              </a:extLst>
            </p:cNvPr>
            <p:cNvSpPr/>
            <p:nvPr/>
          </p:nvSpPr>
          <p:spPr>
            <a:xfrm>
              <a:off x="5969683" y="5543139"/>
              <a:ext cx="422386" cy="1099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BDAEB9A4-66EA-4699-0C72-3DE1DF91D4EA}"/>
                </a:ext>
              </a:extLst>
            </p:cNvPr>
            <p:cNvSpPr/>
            <p:nvPr/>
          </p:nvSpPr>
          <p:spPr>
            <a:xfrm>
              <a:off x="7162410" y="5543139"/>
              <a:ext cx="422386" cy="1099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CC9F6A0F-E9BB-6701-A82B-A7EDAA11E39F}"/>
                </a:ext>
              </a:extLst>
            </p:cNvPr>
            <p:cNvSpPr/>
            <p:nvPr/>
          </p:nvSpPr>
          <p:spPr>
            <a:xfrm>
              <a:off x="7176548" y="1956466"/>
              <a:ext cx="422386" cy="1099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51961E07-2FB4-3AAD-E02C-0BA8B2446E18}"/>
                </a:ext>
              </a:extLst>
            </p:cNvPr>
            <p:cNvSpPr/>
            <p:nvPr/>
          </p:nvSpPr>
          <p:spPr>
            <a:xfrm>
              <a:off x="6707192" y="5691504"/>
              <a:ext cx="157304" cy="228270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675D2DF0-E131-F658-5391-CFC3CE2C925E}"/>
                </a:ext>
              </a:extLst>
            </p:cNvPr>
            <p:cNvSpPr/>
            <p:nvPr/>
          </p:nvSpPr>
          <p:spPr>
            <a:xfrm>
              <a:off x="5681617" y="5485953"/>
              <a:ext cx="157304" cy="228270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7568B6AB-4AA8-44CF-3BFA-950E7F8AC84B}"/>
                </a:ext>
              </a:extLst>
            </p:cNvPr>
            <p:cNvSpPr/>
            <p:nvPr/>
          </p:nvSpPr>
          <p:spPr>
            <a:xfrm>
              <a:off x="6166332" y="5543727"/>
              <a:ext cx="157147" cy="122760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19FF564D-3D72-C604-8067-433682A4B2B1}"/>
                </a:ext>
              </a:extLst>
            </p:cNvPr>
            <p:cNvSpPr/>
            <p:nvPr/>
          </p:nvSpPr>
          <p:spPr>
            <a:xfrm>
              <a:off x="5005084" y="1967424"/>
              <a:ext cx="157147" cy="122760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D0912C3B-090B-68C6-0D6C-A6B48A2CDC15}"/>
                </a:ext>
              </a:extLst>
            </p:cNvPr>
            <p:cNvSpPr/>
            <p:nvPr/>
          </p:nvSpPr>
          <p:spPr>
            <a:xfrm>
              <a:off x="6927911" y="2985813"/>
              <a:ext cx="78651" cy="91694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823BE88F-9F9C-9BC2-6163-A5E04D9614E8}"/>
                </a:ext>
              </a:extLst>
            </p:cNvPr>
            <p:cNvSpPr/>
            <p:nvPr/>
          </p:nvSpPr>
          <p:spPr>
            <a:xfrm>
              <a:off x="6557428" y="3307452"/>
              <a:ext cx="78651" cy="91694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78BA4EF2-AC47-19D6-2523-7B0B750E2D41}"/>
                </a:ext>
              </a:extLst>
            </p:cNvPr>
            <p:cNvSpPr/>
            <p:nvPr/>
          </p:nvSpPr>
          <p:spPr>
            <a:xfrm>
              <a:off x="6557274" y="4205701"/>
              <a:ext cx="78651" cy="91694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6F52CD7D-93F3-8A70-DD77-D670F1F3AE40}"/>
                </a:ext>
              </a:extLst>
            </p:cNvPr>
            <p:cNvSpPr/>
            <p:nvPr/>
          </p:nvSpPr>
          <p:spPr>
            <a:xfrm>
              <a:off x="5348768" y="4128523"/>
              <a:ext cx="78651" cy="91694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35A9095C-B4CD-4B2C-2D0B-FA41982AC69D}"/>
                </a:ext>
              </a:extLst>
            </p:cNvPr>
            <p:cNvSpPr/>
            <p:nvPr/>
          </p:nvSpPr>
          <p:spPr>
            <a:xfrm>
              <a:off x="5584503" y="4526360"/>
              <a:ext cx="78651" cy="91694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88BF0EB6-B2EA-2DD2-7D60-38F45DFA31E7}"/>
                </a:ext>
              </a:extLst>
            </p:cNvPr>
            <p:cNvSpPr/>
            <p:nvPr/>
          </p:nvSpPr>
          <p:spPr>
            <a:xfrm>
              <a:off x="4136692" y="3401602"/>
              <a:ext cx="78651" cy="91694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F86623C9-2DB0-E501-7D78-6366586DAB31}"/>
                </a:ext>
              </a:extLst>
            </p:cNvPr>
            <p:cNvSpPr/>
            <p:nvPr/>
          </p:nvSpPr>
          <p:spPr>
            <a:xfrm>
              <a:off x="2896481" y="3340268"/>
              <a:ext cx="78651" cy="91694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2962BFF2-242E-82D5-5D16-D18F49EA5677}"/>
                </a:ext>
              </a:extLst>
            </p:cNvPr>
            <p:cNvSpPr/>
            <p:nvPr/>
          </p:nvSpPr>
          <p:spPr>
            <a:xfrm>
              <a:off x="3332320" y="3399146"/>
              <a:ext cx="78651" cy="91694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D166AB5E-F0B7-9714-C96A-84843FA47156}"/>
                </a:ext>
              </a:extLst>
            </p:cNvPr>
            <p:cNvSpPr/>
            <p:nvPr/>
          </p:nvSpPr>
          <p:spPr>
            <a:xfrm>
              <a:off x="2946175" y="4093282"/>
              <a:ext cx="78651" cy="91694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E649F3B2-A646-A43F-14BE-7DCACB1CA2C7}"/>
                </a:ext>
              </a:extLst>
            </p:cNvPr>
            <p:cNvSpPr/>
            <p:nvPr/>
          </p:nvSpPr>
          <p:spPr>
            <a:xfrm>
              <a:off x="3195130" y="4329355"/>
              <a:ext cx="78651" cy="91694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C97017AA-4D12-0479-DB95-1832DE2D6DC5}"/>
                </a:ext>
              </a:extLst>
            </p:cNvPr>
            <p:cNvSpPr/>
            <p:nvPr/>
          </p:nvSpPr>
          <p:spPr>
            <a:xfrm>
              <a:off x="2964349" y="4622307"/>
              <a:ext cx="78651" cy="91694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85B4ACCD-F25B-7976-B768-001C746C9377}"/>
                </a:ext>
              </a:extLst>
            </p:cNvPr>
            <p:cNvSpPr/>
            <p:nvPr/>
          </p:nvSpPr>
          <p:spPr>
            <a:xfrm>
              <a:off x="4216070" y="4467770"/>
              <a:ext cx="78651" cy="91694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A62C45C2-B99A-F633-7431-2336C81DE6DF}"/>
                </a:ext>
              </a:extLst>
            </p:cNvPr>
            <p:cNvSpPr/>
            <p:nvPr/>
          </p:nvSpPr>
          <p:spPr>
            <a:xfrm>
              <a:off x="4523544" y="4546770"/>
              <a:ext cx="78651" cy="91694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58579D85-A471-AC37-1F24-2CBDB57B189B}"/>
                </a:ext>
              </a:extLst>
            </p:cNvPr>
            <p:cNvSpPr/>
            <p:nvPr/>
          </p:nvSpPr>
          <p:spPr>
            <a:xfrm>
              <a:off x="3415655" y="4490288"/>
              <a:ext cx="78651" cy="91694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27165F1A-662A-35B9-0D96-49B84A7D3CFE}"/>
                </a:ext>
              </a:extLst>
            </p:cNvPr>
            <p:cNvSpPr/>
            <p:nvPr/>
          </p:nvSpPr>
          <p:spPr>
            <a:xfrm>
              <a:off x="6038431" y="4371892"/>
              <a:ext cx="78651" cy="91694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AF9CC32F-70B8-57DA-4857-4ED1B15F16F4}"/>
                </a:ext>
              </a:extLst>
            </p:cNvPr>
            <p:cNvSpPr/>
            <p:nvPr/>
          </p:nvSpPr>
          <p:spPr>
            <a:xfrm>
              <a:off x="3764727" y="3141742"/>
              <a:ext cx="78651" cy="91694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64" name="Right Arrow 163">
              <a:extLst>
                <a:ext uri="{FF2B5EF4-FFF2-40B4-BE49-F238E27FC236}">
                  <a16:creationId xmlns:a16="http://schemas.microsoft.com/office/drawing/2014/main" id="{CFFBC923-900D-E514-2856-FF0DAF258116}"/>
                </a:ext>
              </a:extLst>
            </p:cNvPr>
            <p:cNvSpPr/>
            <p:nvPr/>
          </p:nvSpPr>
          <p:spPr>
            <a:xfrm rot="18017795">
              <a:off x="3242814" y="2260832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65" name="Right Arrow 164">
              <a:extLst>
                <a:ext uri="{FF2B5EF4-FFF2-40B4-BE49-F238E27FC236}">
                  <a16:creationId xmlns:a16="http://schemas.microsoft.com/office/drawing/2014/main" id="{8BC67EC8-1C85-3988-C8F0-1A00D68E3242}"/>
                </a:ext>
              </a:extLst>
            </p:cNvPr>
            <p:cNvSpPr/>
            <p:nvPr/>
          </p:nvSpPr>
          <p:spPr>
            <a:xfrm rot="16200000">
              <a:off x="4332729" y="2667508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66" name="Right Arrow 165">
              <a:extLst>
                <a:ext uri="{FF2B5EF4-FFF2-40B4-BE49-F238E27FC236}">
                  <a16:creationId xmlns:a16="http://schemas.microsoft.com/office/drawing/2014/main" id="{39416CE3-ADDE-D4B2-1C96-6E28FD7DC783}"/>
                </a:ext>
              </a:extLst>
            </p:cNvPr>
            <p:cNvSpPr/>
            <p:nvPr/>
          </p:nvSpPr>
          <p:spPr>
            <a:xfrm rot="16200000">
              <a:off x="4306205" y="2507825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67" name="Right Arrow 166">
              <a:extLst>
                <a:ext uri="{FF2B5EF4-FFF2-40B4-BE49-F238E27FC236}">
                  <a16:creationId xmlns:a16="http://schemas.microsoft.com/office/drawing/2014/main" id="{1AEE9748-29F8-AC3F-A0C7-2A4CDFB8C296}"/>
                </a:ext>
              </a:extLst>
            </p:cNvPr>
            <p:cNvSpPr/>
            <p:nvPr/>
          </p:nvSpPr>
          <p:spPr>
            <a:xfrm rot="16200000">
              <a:off x="4329064" y="2345779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68" name="Right Arrow 167">
              <a:extLst>
                <a:ext uri="{FF2B5EF4-FFF2-40B4-BE49-F238E27FC236}">
                  <a16:creationId xmlns:a16="http://schemas.microsoft.com/office/drawing/2014/main" id="{95FB8D68-ABC4-AD3D-2092-8FDD6EB373C6}"/>
                </a:ext>
              </a:extLst>
            </p:cNvPr>
            <p:cNvSpPr/>
            <p:nvPr/>
          </p:nvSpPr>
          <p:spPr>
            <a:xfrm rot="18837390">
              <a:off x="4426303" y="2240824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69" name="Right Arrow 168">
              <a:extLst>
                <a:ext uri="{FF2B5EF4-FFF2-40B4-BE49-F238E27FC236}">
                  <a16:creationId xmlns:a16="http://schemas.microsoft.com/office/drawing/2014/main" id="{D29B0392-CDF4-09B9-5F4E-9407CB23F624}"/>
                </a:ext>
              </a:extLst>
            </p:cNvPr>
            <p:cNvSpPr/>
            <p:nvPr/>
          </p:nvSpPr>
          <p:spPr>
            <a:xfrm rot="13665348">
              <a:off x="4180798" y="2248430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70" name="Right Arrow 169">
              <a:extLst>
                <a:ext uri="{FF2B5EF4-FFF2-40B4-BE49-F238E27FC236}">
                  <a16:creationId xmlns:a16="http://schemas.microsoft.com/office/drawing/2014/main" id="{09DF3DBB-EB4E-26AB-7E62-0F3721D9D1D8}"/>
                </a:ext>
              </a:extLst>
            </p:cNvPr>
            <p:cNvSpPr/>
            <p:nvPr/>
          </p:nvSpPr>
          <p:spPr>
            <a:xfrm rot="16200000">
              <a:off x="4331376" y="2173244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71" name="Right Arrow 170">
              <a:extLst>
                <a:ext uri="{FF2B5EF4-FFF2-40B4-BE49-F238E27FC236}">
                  <a16:creationId xmlns:a16="http://schemas.microsoft.com/office/drawing/2014/main" id="{A553F845-563F-7CCD-2458-5D69950CAA3F}"/>
                </a:ext>
              </a:extLst>
            </p:cNvPr>
            <p:cNvSpPr/>
            <p:nvPr/>
          </p:nvSpPr>
          <p:spPr>
            <a:xfrm rot="14565553">
              <a:off x="3017561" y="2265841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3BE84170-A8D5-620A-0D9B-2761EBBE38B5}"/>
                </a:ext>
              </a:extLst>
            </p:cNvPr>
            <p:cNvSpPr/>
            <p:nvPr/>
          </p:nvSpPr>
          <p:spPr>
            <a:xfrm>
              <a:off x="3054222" y="1590293"/>
              <a:ext cx="301372" cy="99473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CA8CD4B8-9BA8-207B-8895-71AF3E183FAA}"/>
                </a:ext>
              </a:extLst>
            </p:cNvPr>
            <p:cNvSpPr/>
            <p:nvPr/>
          </p:nvSpPr>
          <p:spPr>
            <a:xfrm>
              <a:off x="2916634" y="1956680"/>
              <a:ext cx="301372" cy="99473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8A4838ED-4489-D517-5DA8-21FB037272E7}"/>
                </a:ext>
              </a:extLst>
            </p:cNvPr>
            <p:cNvSpPr/>
            <p:nvPr/>
          </p:nvSpPr>
          <p:spPr>
            <a:xfrm>
              <a:off x="4190094" y="1995234"/>
              <a:ext cx="301372" cy="99473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75" name="Right Arrow 174">
              <a:extLst>
                <a:ext uri="{FF2B5EF4-FFF2-40B4-BE49-F238E27FC236}">
                  <a16:creationId xmlns:a16="http://schemas.microsoft.com/office/drawing/2014/main" id="{868CB6C6-95BC-9956-976E-4EA1ED5ED053}"/>
                </a:ext>
              </a:extLst>
            </p:cNvPr>
            <p:cNvSpPr/>
            <p:nvPr/>
          </p:nvSpPr>
          <p:spPr>
            <a:xfrm rot="16200000">
              <a:off x="3079873" y="2103044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76" name="Right Arrow 175">
              <a:extLst>
                <a:ext uri="{FF2B5EF4-FFF2-40B4-BE49-F238E27FC236}">
                  <a16:creationId xmlns:a16="http://schemas.microsoft.com/office/drawing/2014/main" id="{E05CB82E-DC05-BC22-FD4E-F929898FC95B}"/>
                </a:ext>
              </a:extLst>
            </p:cNvPr>
            <p:cNvSpPr/>
            <p:nvPr/>
          </p:nvSpPr>
          <p:spPr>
            <a:xfrm rot="16200000">
              <a:off x="3145353" y="2188860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77" name="Right Arrow 176">
              <a:extLst>
                <a:ext uri="{FF2B5EF4-FFF2-40B4-BE49-F238E27FC236}">
                  <a16:creationId xmlns:a16="http://schemas.microsoft.com/office/drawing/2014/main" id="{2780632C-555E-2B95-5FBC-7173EC26FF91}"/>
                </a:ext>
              </a:extLst>
            </p:cNvPr>
            <p:cNvSpPr/>
            <p:nvPr/>
          </p:nvSpPr>
          <p:spPr>
            <a:xfrm rot="16200000">
              <a:off x="3206462" y="1749948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78" name="Right Arrow 177">
              <a:extLst>
                <a:ext uri="{FF2B5EF4-FFF2-40B4-BE49-F238E27FC236}">
                  <a16:creationId xmlns:a16="http://schemas.microsoft.com/office/drawing/2014/main" id="{8C06723D-0213-53FA-3CE1-DD0DAA73D395}"/>
                </a:ext>
              </a:extLst>
            </p:cNvPr>
            <p:cNvSpPr/>
            <p:nvPr/>
          </p:nvSpPr>
          <p:spPr>
            <a:xfrm rot="14746441">
              <a:off x="4565543" y="1888469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79" name="Right Arrow 178">
              <a:extLst>
                <a:ext uri="{FF2B5EF4-FFF2-40B4-BE49-F238E27FC236}">
                  <a16:creationId xmlns:a16="http://schemas.microsoft.com/office/drawing/2014/main" id="{3890FB7E-CAF5-D88A-9171-24D3D4B4D7A1}"/>
                </a:ext>
              </a:extLst>
            </p:cNvPr>
            <p:cNvSpPr/>
            <p:nvPr/>
          </p:nvSpPr>
          <p:spPr>
            <a:xfrm rot="16200000">
              <a:off x="3067383" y="1896016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80" name="Right Arrow 179">
              <a:extLst>
                <a:ext uri="{FF2B5EF4-FFF2-40B4-BE49-F238E27FC236}">
                  <a16:creationId xmlns:a16="http://schemas.microsoft.com/office/drawing/2014/main" id="{FDA23F60-555C-BA18-D644-93E8402453C2}"/>
                </a:ext>
              </a:extLst>
            </p:cNvPr>
            <p:cNvSpPr/>
            <p:nvPr/>
          </p:nvSpPr>
          <p:spPr>
            <a:xfrm rot="16200000">
              <a:off x="3133782" y="1806008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81" name="Right Arrow 180">
              <a:extLst>
                <a:ext uri="{FF2B5EF4-FFF2-40B4-BE49-F238E27FC236}">
                  <a16:creationId xmlns:a16="http://schemas.microsoft.com/office/drawing/2014/main" id="{B3CE3742-34B1-96DD-D707-BCCDDD05FE25}"/>
                </a:ext>
              </a:extLst>
            </p:cNvPr>
            <p:cNvSpPr/>
            <p:nvPr/>
          </p:nvSpPr>
          <p:spPr>
            <a:xfrm rot="16200000">
              <a:off x="4434807" y="1911994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82" name="Right Arrow 181">
              <a:extLst>
                <a:ext uri="{FF2B5EF4-FFF2-40B4-BE49-F238E27FC236}">
                  <a16:creationId xmlns:a16="http://schemas.microsoft.com/office/drawing/2014/main" id="{672E0D46-A3C2-4D6E-52E3-747507D9F138}"/>
                </a:ext>
              </a:extLst>
            </p:cNvPr>
            <p:cNvSpPr/>
            <p:nvPr/>
          </p:nvSpPr>
          <p:spPr>
            <a:xfrm rot="18017795">
              <a:off x="5633349" y="3458642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83" name="Right Arrow 182">
              <a:extLst>
                <a:ext uri="{FF2B5EF4-FFF2-40B4-BE49-F238E27FC236}">
                  <a16:creationId xmlns:a16="http://schemas.microsoft.com/office/drawing/2014/main" id="{B011F924-2B87-10CA-F501-9175644AAF6E}"/>
                </a:ext>
              </a:extLst>
            </p:cNvPr>
            <p:cNvSpPr/>
            <p:nvPr/>
          </p:nvSpPr>
          <p:spPr>
            <a:xfrm rot="14565553">
              <a:off x="5408096" y="3463651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84" name="Right Arrow 183">
              <a:extLst>
                <a:ext uri="{FF2B5EF4-FFF2-40B4-BE49-F238E27FC236}">
                  <a16:creationId xmlns:a16="http://schemas.microsoft.com/office/drawing/2014/main" id="{AA120C6C-A8A5-8C30-5C25-8D80893DD4A6}"/>
                </a:ext>
              </a:extLst>
            </p:cNvPr>
            <p:cNvSpPr/>
            <p:nvPr/>
          </p:nvSpPr>
          <p:spPr>
            <a:xfrm rot="16200000">
              <a:off x="5535888" y="3386670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85" name="Right Arrow 184">
              <a:extLst>
                <a:ext uri="{FF2B5EF4-FFF2-40B4-BE49-F238E27FC236}">
                  <a16:creationId xmlns:a16="http://schemas.microsoft.com/office/drawing/2014/main" id="{CFDF4DFB-4B1A-ED20-3E4E-F4476409A300}"/>
                </a:ext>
              </a:extLst>
            </p:cNvPr>
            <p:cNvSpPr/>
            <p:nvPr/>
          </p:nvSpPr>
          <p:spPr>
            <a:xfrm flipV="1">
              <a:off x="4810882" y="1996527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86" name="Right Arrow 185">
              <a:extLst>
                <a:ext uri="{FF2B5EF4-FFF2-40B4-BE49-F238E27FC236}">
                  <a16:creationId xmlns:a16="http://schemas.microsoft.com/office/drawing/2014/main" id="{8075E978-118D-263D-AAF3-BEB024C28341}"/>
                </a:ext>
              </a:extLst>
            </p:cNvPr>
            <p:cNvSpPr/>
            <p:nvPr/>
          </p:nvSpPr>
          <p:spPr>
            <a:xfrm rot="16200000">
              <a:off x="6721526" y="2671249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87" name="Right Arrow 186">
              <a:extLst>
                <a:ext uri="{FF2B5EF4-FFF2-40B4-BE49-F238E27FC236}">
                  <a16:creationId xmlns:a16="http://schemas.microsoft.com/office/drawing/2014/main" id="{9D462E5C-7775-04AF-5E09-D33B5B57A8C9}"/>
                </a:ext>
              </a:extLst>
            </p:cNvPr>
            <p:cNvSpPr/>
            <p:nvPr/>
          </p:nvSpPr>
          <p:spPr>
            <a:xfrm rot="16200000">
              <a:off x="5526674" y="3201822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88" name="Right Arrow 187">
              <a:extLst>
                <a:ext uri="{FF2B5EF4-FFF2-40B4-BE49-F238E27FC236}">
                  <a16:creationId xmlns:a16="http://schemas.microsoft.com/office/drawing/2014/main" id="{A51E4FFE-6048-9A2C-5F74-D94ECAD13613}"/>
                </a:ext>
              </a:extLst>
            </p:cNvPr>
            <p:cNvSpPr/>
            <p:nvPr/>
          </p:nvSpPr>
          <p:spPr>
            <a:xfrm rot="16200000">
              <a:off x="5515414" y="2757276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89" name="Right Arrow 188">
              <a:extLst>
                <a:ext uri="{FF2B5EF4-FFF2-40B4-BE49-F238E27FC236}">
                  <a16:creationId xmlns:a16="http://schemas.microsoft.com/office/drawing/2014/main" id="{04EE9A70-F71B-9002-1854-34EEE9BE0F42}"/>
                </a:ext>
              </a:extLst>
            </p:cNvPr>
            <p:cNvSpPr/>
            <p:nvPr/>
          </p:nvSpPr>
          <p:spPr>
            <a:xfrm rot="16200000">
              <a:off x="6714718" y="2345654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90" name="Right Arrow 189">
              <a:extLst>
                <a:ext uri="{FF2B5EF4-FFF2-40B4-BE49-F238E27FC236}">
                  <a16:creationId xmlns:a16="http://schemas.microsoft.com/office/drawing/2014/main" id="{8044CFA5-CF53-04A4-05F7-8FE903B6FA4E}"/>
                </a:ext>
              </a:extLst>
            </p:cNvPr>
            <p:cNvSpPr/>
            <p:nvPr/>
          </p:nvSpPr>
          <p:spPr>
            <a:xfrm rot="16200000">
              <a:off x="5513028" y="2337562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91" name="Right Arrow 190">
              <a:extLst>
                <a:ext uri="{FF2B5EF4-FFF2-40B4-BE49-F238E27FC236}">
                  <a16:creationId xmlns:a16="http://schemas.microsoft.com/office/drawing/2014/main" id="{8F75BE72-5411-4C5A-9D13-6B04A368E4BF}"/>
                </a:ext>
              </a:extLst>
            </p:cNvPr>
            <p:cNvSpPr/>
            <p:nvPr/>
          </p:nvSpPr>
          <p:spPr>
            <a:xfrm rot="16200000">
              <a:off x="6717208" y="2160050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92" name="Right Arrow 191">
              <a:extLst>
                <a:ext uri="{FF2B5EF4-FFF2-40B4-BE49-F238E27FC236}">
                  <a16:creationId xmlns:a16="http://schemas.microsoft.com/office/drawing/2014/main" id="{6ACF3144-4406-FC06-4F52-FEB6DDAF4157}"/>
                </a:ext>
              </a:extLst>
            </p:cNvPr>
            <p:cNvSpPr/>
            <p:nvPr/>
          </p:nvSpPr>
          <p:spPr>
            <a:xfrm rot="17853425">
              <a:off x="6861996" y="2018347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93" name="Right Arrow 192">
              <a:extLst>
                <a:ext uri="{FF2B5EF4-FFF2-40B4-BE49-F238E27FC236}">
                  <a16:creationId xmlns:a16="http://schemas.microsoft.com/office/drawing/2014/main" id="{0C631722-EE1D-6C21-59EB-9762F6F520CA}"/>
                </a:ext>
              </a:extLst>
            </p:cNvPr>
            <p:cNvSpPr/>
            <p:nvPr/>
          </p:nvSpPr>
          <p:spPr>
            <a:xfrm rot="14250321">
              <a:off x="6515611" y="1993867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94" name="Right Arrow 193">
              <a:extLst>
                <a:ext uri="{FF2B5EF4-FFF2-40B4-BE49-F238E27FC236}">
                  <a16:creationId xmlns:a16="http://schemas.microsoft.com/office/drawing/2014/main" id="{85060F75-8B27-6628-8529-69FF06F0A1D7}"/>
                </a:ext>
              </a:extLst>
            </p:cNvPr>
            <p:cNvSpPr/>
            <p:nvPr/>
          </p:nvSpPr>
          <p:spPr>
            <a:xfrm rot="5400000">
              <a:off x="5520754" y="4835115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95" name="Right Arrow 194">
              <a:extLst>
                <a:ext uri="{FF2B5EF4-FFF2-40B4-BE49-F238E27FC236}">
                  <a16:creationId xmlns:a16="http://schemas.microsoft.com/office/drawing/2014/main" id="{A0900E20-2D8A-503F-790D-DD8EA64D4765}"/>
                </a:ext>
              </a:extLst>
            </p:cNvPr>
            <p:cNvSpPr/>
            <p:nvPr/>
          </p:nvSpPr>
          <p:spPr>
            <a:xfrm rot="5400000">
              <a:off x="5530648" y="5177758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96" name="Right Arrow 195">
              <a:extLst>
                <a:ext uri="{FF2B5EF4-FFF2-40B4-BE49-F238E27FC236}">
                  <a16:creationId xmlns:a16="http://schemas.microsoft.com/office/drawing/2014/main" id="{ED8D36C8-6302-ED51-1710-60626E82F32F}"/>
                </a:ext>
              </a:extLst>
            </p:cNvPr>
            <p:cNvSpPr/>
            <p:nvPr/>
          </p:nvSpPr>
          <p:spPr>
            <a:xfrm rot="5400000">
              <a:off x="5530338" y="5420485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97" name="Right Arrow 196">
              <a:extLst>
                <a:ext uri="{FF2B5EF4-FFF2-40B4-BE49-F238E27FC236}">
                  <a16:creationId xmlns:a16="http://schemas.microsoft.com/office/drawing/2014/main" id="{418A9D2B-25D8-61F6-C2FC-F28A0F99A922}"/>
                </a:ext>
              </a:extLst>
            </p:cNvPr>
            <p:cNvSpPr/>
            <p:nvPr/>
          </p:nvSpPr>
          <p:spPr>
            <a:xfrm rot="6590598">
              <a:off x="5434130" y="5327108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98" name="Right Arrow 197">
              <a:extLst>
                <a:ext uri="{FF2B5EF4-FFF2-40B4-BE49-F238E27FC236}">
                  <a16:creationId xmlns:a16="http://schemas.microsoft.com/office/drawing/2014/main" id="{17F78321-5931-0039-409C-FE900A0910B7}"/>
                </a:ext>
              </a:extLst>
            </p:cNvPr>
            <p:cNvSpPr/>
            <p:nvPr/>
          </p:nvSpPr>
          <p:spPr>
            <a:xfrm rot="4158892">
              <a:off x="5635427" y="5306500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99" name="Right Arrow 198">
              <a:extLst>
                <a:ext uri="{FF2B5EF4-FFF2-40B4-BE49-F238E27FC236}">
                  <a16:creationId xmlns:a16="http://schemas.microsoft.com/office/drawing/2014/main" id="{CC01FC89-56E7-D12E-5B20-E774EF8B5D72}"/>
                </a:ext>
              </a:extLst>
            </p:cNvPr>
            <p:cNvSpPr/>
            <p:nvPr/>
          </p:nvSpPr>
          <p:spPr>
            <a:xfrm rot="5400000">
              <a:off x="6725560" y="5024066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00" name="Right Arrow 199">
              <a:extLst>
                <a:ext uri="{FF2B5EF4-FFF2-40B4-BE49-F238E27FC236}">
                  <a16:creationId xmlns:a16="http://schemas.microsoft.com/office/drawing/2014/main" id="{084F8ECE-9B49-8A34-86A6-433EF969B4F2}"/>
                </a:ext>
              </a:extLst>
            </p:cNvPr>
            <p:cNvSpPr/>
            <p:nvPr/>
          </p:nvSpPr>
          <p:spPr>
            <a:xfrm rot="5400000">
              <a:off x="6735454" y="5366709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01" name="Right Arrow 200">
              <a:extLst>
                <a:ext uri="{FF2B5EF4-FFF2-40B4-BE49-F238E27FC236}">
                  <a16:creationId xmlns:a16="http://schemas.microsoft.com/office/drawing/2014/main" id="{C72E3AC5-217D-34A0-19BF-11DAA94C9CFA}"/>
                </a:ext>
              </a:extLst>
            </p:cNvPr>
            <p:cNvSpPr/>
            <p:nvPr/>
          </p:nvSpPr>
          <p:spPr>
            <a:xfrm rot="5400000">
              <a:off x="6735144" y="5609436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02" name="Right Arrow 201">
              <a:extLst>
                <a:ext uri="{FF2B5EF4-FFF2-40B4-BE49-F238E27FC236}">
                  <a16:creationId xmlns:a16="http://schemas.microsoft.com/office/drawing/2014/main" id="{F01808E2-F04A-329D-4E19-489A96658D35}"/>
                </a:ext>
              </a:extLst>
            </p:cNvPr>
            <p:cNvSpPr/>
            <p:nvPr/>
          </p:nvSpPr>
          <p:spPr>
            <a:xfrm rot="6590598">
              <a:off x="6638936" y="5516059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03" name="Right Arrow 202">
              <a:extLst>
                <a:ext uri="{FF2B5EF4-FFF2-40B4-BE49-F238E27FC236}">
                  <a16:creationId xmlns:a16="http://schemas.microsoft.com/office/drawing/2014/main" id="{09E8DF81-F650-D823-8335-63DBE7EC0A77}"/>
                </a:ext>
              </a:extLst>
            </p:cNvPr>
            <p:cNvSpPr/>
            <p:nvPr/>
          </p:nvSpPr>
          <p:spPr>
            <a:xfrm rot="4158892">
              <a:off x="6840233" y="5495451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04" name="Right Arrow 203">
              <a:extLst>
                <a:ext uri="{FF2B5EF4-FFF2-40B4-BE49-F238E27FC236}">
                  <a16:creationId xmlns:a16="http://schemas.microsoft.com/office/drawing/2014/main" id="{A6B78606-AD04-DCEC-9E1E-6AFBD6B81FB6}"/>
                </a:ext>
              </a:extLst>
            </p:cNvPr>
            <p:cNvSpPr/>
            <p:nvPr/>
          </p:nvSpPr>
          <p:spPr>
            <a:xfrm rot="5400000">
              <a:off x="4306205" y="5090469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05" name="Right Arrow 204">
              <a:extLst>
                <a:ext uri="{FF2B5EF4-FFF2-40B4-BE49-F238E27FC236}">
                  <a16:creationId xmlns:a16="http://schemas.microsoft.com/office/drawing/2014/main" id="{B9100676-EBCC-DEF3-6866-7052645C0328}"/>
                </a:ext>
              </a:extLst>
            </p:cNvPr>
            <p:cNvSpPr/>
            <p:nvPr/>
          </p:nvSpPr>
          <p:spPr>
            <a:xfrm rot="5400000">
              <a:off x="4316099" y="5433112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06" name="Right Arrow 205">
              <a:extLst>
                <a:ext uri="{FF2B5EF4-FFF2-40B4-BE49-F238E27FC236}">
                  <a16:creationId xmlns:a16="http://schemas.microsoft.com/office/drawing/2014/main" id="{7D288ADC-C334-1C0A-30FD-62645A3E31C2}"/>
                </a:ext>
              </a:extLst>
            </p:cNvPr>
            <p:cNvSpPr/>
            <p:nvPr/>
          </p:nvSpPr>
          <p:spPr>
            <a:xfrm rot="5400000">
              <a:off x="4315789" y="5675839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07" name="Right Arrow 206">
              <a:extLst>
                <a:ext uri="{FF2B5EF4-FFF2-40B4-BE49-F238E27FC236}">
                  <a16:creationId xmlns:a16="http://schemas.microsoft.com/office/drawing/2014/main" id="{4A0CD38B-75F5-8E3C-235D-529FFB736BF6}"/>
                </a:ext>
              </a:extLst>
            </p:cNvPr>
            <p:cNvSpPr/>
            <p:nvPr/>
          </p:nvSpPr>
          <p:spPr>
            <a:xfrm rot="6590598">
              <a:off x="4219581" y="5582462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08" name="Right Arrow 207">
              <a:extLst>
                <a:ext uri="{FF2B5EF4-FFF2-40B4-BE49-F238E27FC236}">
                  <a16:creationId xmlns:a16="http://schemas.microsoft.com/office/drawing/2014/main" id="{C0382D92-8CDA-3E24-EB10-E7F445E6E598}"/>
                </a:ext>
              </a:extLst>
            </p:cNvPr>
            <p:cNvSpPr/>
            <p:nvPr/>
          </p:nvSpPr>
          <p:spPr>
            <a:xfrm rot="4158892">
              <a:off x="4420878" y="5561854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09" name="Right Arrow 208">
              <a:extLst>
                <a:ext uri="{FF2B5EF4-FFF2-40B4-BE49-F238E27FC236}">
                  <a16:creationId xmlns:a16="http://schemas.microsoft.com/office/drawing/2014/main" id="{8CA5C166-EE30-CC0B-F9C6-7D02B5E30FC3}"/>
                </a:ext>
              </a:extLst>
            </p:cNvPr>
            <p:cNvSpPr/>
            <p:nvPr/>
          </p:nvSpPr>
          <p:spPr>
            <a:xfrm rot="5400000">
              <a:off x="3105583" y="4839368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10" name="Right Arrow 209">
              <a:extLst>
                <a:ext uri="{FF2B5EF4-FFF2-40B4-BE49-F238E27FC236}">
                  <a16:creationId xmlns:a16="http://schemas.microsoft.com/office/drawing/2014/main" id="{8D479982-FF5F-28A5-BBD0-FA45F04D4146}"/>
                </a:ext>
              </a:extLst>
            </p:cNvPr>
            <p:cNvSpPr/>
            <p:nvPr/>
          </p:nvSpPr>
          <p:spPr>
            <a:xfrm rot="5400000">
              <a:off x="3115477" y="5182011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11" name="Right Arrow 210">
              <a:extLst>
                <a:ext uri="{FF2B5EF4-FFF2-40B4-BE49-F238E27FC236}">
                  <a16:creationId xmlns:a16="http://schemas.microsoft.com/office/drawing/2014/main" id="{422ED0FE-1732-2D49-685C-80BEE188158D}"/>
                </a:ext>
              </a:extLst>
            </p:cNvPr>
            <p:cNvSpPr/>
            <p:nvPr/>
          </p:nvSpPr>
          <p:spPr>
            <a:xfrm rot="5400000">
              <a:off x="3126650" y="5524418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12" name="Right Arrow 211">
              <a:extLst>
                <a:ext uri="{FF2B5EF4-FFF2-40B4-BE49-F238E27FC236}">
                  <a16:creationId xmlns:a16="http://schemas.microsoft.com/office/drawing/2014/main" id="{168966C1-27F8-AE22-3452-7F4B056ABE51}"/>
                </a:ext>
              </a:extLst>
            </p:cNvPr>
            <p:cNvSpPr/>
            <p:nvPr/>
          </p:nvSpPr>
          <p:spPr>
            <a:xfrm rot="6590598">
              <a:off x="3018959" y="5331361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13" name="Right Arrow 212">
              <a:extLst>
                <a:ext uri="{FF2B5EF4-FFF2-40B4-BE49-F238E27FC236}">
                  <a16:creationId xmlns:a16="http://schemas.microsoft.com/office/drawing/2014/main" id="{BF8A8FC4-2F08-8AB1-6C3F-682B1B715140}"/>
                </a:ext>
              </a:extLst>
            </p:cNvPr>
            <p:cNvSpPr/>
            <p:nvPr/>
          </p:nvSpPr>
          <p:spPr>
            <a:xfrm rot="4158892">
              <a:off x="3220256" y="5310753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14" name="Right Arrow 213">
              <a:extLst>
                <a:ext uri="{FF2B5EF4-FFF2-40B4-BE49-F238E27FC236}">
                  <a16:creationId xmlns:a16="http://schemas.microsoft.com/office/drawing/2014/main" id="{7EC3D99B-AFD3-DA60-2D4E-F41531D52696}"/>
                </a:ext>
              </a:extLst>
            </p:cNvPr>
            <p:cNvSpPr/>
            <p:nvPr/>
          </p:nvSpPr>
          <p:spPr>
            <a:xfrm rot="6590598">
              <a:off x="2928650" y="5535094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15" name="Right Arrow 214">
              <a:extLst>
                <a:ext uri="{FF2B5EF4-FFF2-40B4-BE49-F238E27FC236}">
                  <a16:creationId xmlns:a16="http://schemas.microsoft.com/office/drawing/2014/main" id="{38CCC627-FACF-1940-2B0B-B2ABF05AFF09}"/>
                </a:ext>
              </a:extLst>
            </p:cNvPr>
            <p:cNvSpPr/>
            <p:nvPr/>
          </p:nvSpPr>
          <p:spPr>
            <a:xfrm rot="6590598">
              <a:off x="2947631" y="5717009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F28D50AB-6467-436F-9C1A-CDFC980BB61A}"/>
                </a:ext>
              </a:extLst>
            </p:cNvPr>
            <p:cNvSpPr/>
            <p:nvPr/>
          </p:nvSpPr>
          <p:spPr>
            <a:xfrm>
              <a:off x="5520283" y="3562524"/>
              <a:ext cx="119867" cy="26173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0C4CDC0C-C88F-99D6-1A47-28CF9C8B6151}"/>
                </a:ext>
              </a:extLst>
            </p:cNvPr>
            <p:cNvSpPr/>
            <p:nvPr/>
          </p:nvSpPr>
          <p:spPr>
            <a:xfrm>
              <a:off x="3128139" y="2305540"/>
              <a:ext cx="113998" cy="31315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</p:grpSp>
      <p:grpSp>
        <p:nvGrpSpPr>
          <p:cNvPr id="301" name="Group 300">
            <a:extLst>
              <a:ext uri="{FF2B5EF4-FFF2-40B4-BE49-F238E27FC236}">
                <a16:creationId xmlns:a16="http://schemas.microsoft.com/office/drawing/2014/main" id="{FA6D4A4C-86E6-E29F-B117-91C584FDEDFA}"/>
              </a:ext>
            </a:extLst>
          </p:cNvPr>
          <p:cNvGrpSpPr/>
          <p:nvPr/>
        </p:nvGrpSpPr>
        <p:grpSpPr>
          <a:xfrm>
            <a:off x="10351487" y="4751282"/>
            <a:ext cx="1514848" cy="958204"/>
            <a:chOff x="8614344" y="3015606"/>
            <a:chExt cx="2071762" cy="1335651"/>
          </a:xfrm>
        </p:grpSpPr>
        <p:sp>
          <p:nvSpPr>
            <p:cNvPr id="302" name="Right Triangle 301">
              <a:extLst>
                <a:ext uri="{FF2B5EF4-FFF2-40B4-BE49-F238E27FC236}">
                  <a16:creationId xmlns:a16="http://schemas.microsoft.com/office/drawing/2014/main" id="{29189878-54B2-6B4A-9EC8-43F261E8A1E4}"/>
                </a:ext>
              </a:extLst>
            </p:cNvPr>
            <p:cNvSpPr/>
            <p:nvPr/>
          </p:nvSpPr>
          <p:spPr>
            <a:xfrm rot="9026531">
              <a:off x="8723244" y="3328746"/>
              <a:ext cx="1846221" cy="1022511"/>
            </a:xfrm>
            <a:prstGeom prst="rtTriangle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grpSp>
          <p:nvGrpSpPr>
            <p:cNvPr id="303" name="Group 302">
              <a:extLst>
                <a:ext uri="{FF2B5EF4-FFF2-40B4-BE49-F238E27FC236}">
                  <a16:creationId xmlns:a16="http://schemas.microsoft.com/office/drawing/2014/main" id="{9D2CDDAD-8194-29DE-36B5-300CB1356A52}"/>
                </a:ext>
              </a:extLst>
            </p:cNvPr>
            <p:cNvGrpSpPr/>
            <p:nvPr/>
          </p:nvGrpSpPr>
          <p:grpSpPr>
            <a:xfrm>
              <a:off x="8614344" y="3015606"/>
              <a:ext cx="2071762" cy="901610"/>
              <a:chOff x="8614344" y="3015606"/>
              <a:chExt cx="2071762" cy="901610"/>
            </a:xfrm>
          </p:grpSpPr>
          <p:sp>
            <p:nvSpPr>
              <p:cNvPr id="304" name="Right Triangle 303">
                <a:extLst>
                  <a:ext uri="{FF2B5EF4-FFF2-40B4-BE49-F238E27FC236}">
                    <a16:creationId xmlns:a16="http://schemas.microsoft.com/office/drawing/2014/main" id="{5E3BF15D-4EB1-3C06-33C1-A7D5DB81C0AA}"/>
                  </a:ext>
                </a:extLst>
              </p:cNvPr>
              <p:cNvSpPr/>
              <p:nvPr/>
            </p:nvSpPr>
            <p:spPr>
              <a:xfrm rot="8697702">
                <a:off x="10465384" y="3755854"/>
                <a:ext cx="220722" cy="150598"/>
              </a:xfrm>
              <a:prstGeom prst="rtTriangl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305" name="Right Triangle 304">
                <a:extLst>
                  <a:ext uri="{FF2B5EF4-FFF2-40B4-BE49-F238E27FC236}">
                    <a16:creationId xmlns:a16="http://schemas.microsoft.com/office/drawing/2014/main" id="{77DFCB06-1434-0A4A-DDF0-B8A31B6FCB5D}"/>
                  </a:ext>
                </a:extLst>
              </p:cNvPr>
              <p:cNvSpPr/>
              <p:nvPr/>
            </p:nvSpPr>
            <p:spPr>
              <a:xfrm rot="9005354">
                <a:off x="8614344" y="3785398"/>
                <a:ext cx="231309" cy="131818"/>
              </a:xfrm>
              <a:prstGeom prst="rtTriangl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306" name="Right Triangle 305">
                <a:extLst>
                  <a:ext uri="{FF2B5EF4-FFF2-40B4-BE49-F238E27FC236}">
                    <a16:creationId xmlns:a16="http://schemas.microsoft.com/office/drawing/2014/main" id="{816E1C47-D61C-ACB6-7EA1-234237525C65}"/>
                  </a:ext>
                </a:extLst>
              </p:cNvPr>
              <p:cNvSpPr/>
              <p:nvPr/>
            </p:nvSpPr>
            <p:spPr>
              <a:xfrm rot="9026531">
                <a:off x="9984467" y="3015606"/>
                <a:ext cx="265241" cy="148029"/>
              </a:xfrm>
              <a:prstGeom prst="rtTriangl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25E75F3A-3E18-1FD4-8ACE-6273CD208B8F}"/>
                  </a:ext>
                </a:extLst>
              </p:cNvPr>
              <p:cNvSpPr/>
              <p:nvPr/>
            </p:nvSpPr>
            <p:spPr>
              <a:xfrm>
                <a:off x="9827800" y="3698474"/>
                <a:ext cx="127016" cy="114376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308" name="Oval 307">
                <a:extLst>
                  <a:ext uri="{FF2B5EF4-FFF2-40B4-BE49-F238E27FC236}">
                    <a16:creationId xmlns:a16="http://schemas.microsoft.com/office/drawing/2014/main" id="{4CC1A185-E859-6695-B65C-30ED294693B2}"/>
                  </a:ext>
                </a:extLst>
              </p:cNvPr>
              <p:cNvSpPr/>
              <p:nvPr/>
            </p:nvSpPr>
            <p:spPr>
              <a:xfrm>
                <a:off x="9488638" y="3422645"/>
                <a:ext cx="127016" cy="114376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309" name="Oval 308">
                <a:extLst>
                  <a:ext uri="{FF2B5EF4-FFF2-40B4-BE49-F238E27FC236}">
                    <a16:creationId xmlns:a16="http://schemas.microsoft.com/office/drawing/2014/main" id="{177C4F3D-FCE0-E3C3-65A3-6AFA0CF85AB5}"/>
                  </a:ext>
                </a:extLst>
              </p:cNvPr>
              <p:cNvSpPr/>
              <p:nvPr/>
            </p:nvSpPr>
            <p:spPr>
              <a:xfrm>
                <a:off x="10160298" y="3286811"/>
                <a:ext cx="127016" cy="114376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EE7A494A-7B56-37C6-C198-495C0E660637}"/>
                  </a:ext>
                </a:extLst>
              </p:cNvPr>
              <p:cNvSpPr/>
              <p:nvPr/>
            </p:nvSpPr>
            <p:spPr>
              <a:xfrm>
                <a:off x="9388775" y="3645922"/>
                <a:ext cx="127016" cy="114376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1A498453-B1D4-39DA-E624-42FE4B447CFC}"/>
                  </a:ext>
                </a:extLst>
              </p:cNvPr>
              <p:cNvSpPr/>
              <p:nvPr/>
            </p:nvSpPr>
            <p:spPr>
              <a:xfrm>
                <a:off x="8995995" y="3680427"/>
                <a:ext cx="127016" cy="114376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89986009-DE4B-69A9-A84F-339A771DAF8C}"/>
                  </a:ext>
                </a:extLst>
              </p:cNvPr>
              <p:cNvSpPr/>
              <p:nvPr/>
            </p:nvSpPr>
            <p:spPr>
              <a:xfrm>
                <a:off x="10275030" y="3563492"/>
                <a:ext cx="127016" cy="114376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DD68E391-AC06-C1FA-D9E1-0581522451BC}"/>
                  </a:ext>
                </a:extLst>
              </p:cNvPr>
              <p:cNvSpPr/>
              <p:nvPr/>
            </p:nvSpPr>
            <p:spPr>
              <a:xfrm>
                <a:off x="9913978" y="3387949"/>
                <a:ext cx="127016" cy="114376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1F97519F-4ACC-A1CB-7D98-55DDFECC307F}"/>
                  </a:ext>
                </a:extLst>
              </p:cNvPr>
              <p:cNvSpPr/>
              <p:nvPr/>
            </p:nvSpPr>
            <p:spPr>
              <a:xfrm>
                <a:off x="9786962" y="3182174"/>
                <a:ext cx="127016" cy="114376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ED9874F6-D9C5-4D56-8898-F63940727225}"/>
                  </a:ext>
                </a:extLst>
              </p:cNvPr>
              <p:cNvSpPr/>
              <p:nvPr/>
            </p:nvSpPr>
            <p:spPr>
              <a:xfrm>
                <a:off x="10120246" y="3674050"/>
                <a:ext cx="127016" cy="114376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316" name="Ink 315">
                    <a:extLst>
                      <a:ext uri="{FF2B5EF4-FFF2-40B4-BE49-F238E27FC236}">
                        <a16:creationId xmlns:a16="http://schemas.microsoft.com/office/drawing/2014/main" id="{8102A7EB-D61C-4204-9055-0A8E3F7AA3E0}"/>
                      </a:ext>
                    </a:extLst>
                  </p14:cNvPr>
                  <p14:cNvContentPartPr/>
                  <p14:nvPr/>
                </p14:nvContentPartPr>
                <p14:xfrm>
                  <a:off x="8813315" y="3736060"/>
                  <a:ext cx="67320" cy="99360"/>
                </p14:xfrm>
              </p:contentPart>
            </mc:Choice>
            <mc:Fallback xmlns="">
              <p:pic>
                <p:nvPicPr>
                  <p:cNvPr id="316" name="Ink 315">
                    <a:extLst>
                      <a:ext uri="{FF2B5EF4-FFF2-40B4-BE49-F238E27FC236}">
                        <a16:creationId xmlns:a16="http://schemas.microsoft.com/office/drawing/2014/main" id="{8102A7EB-D61C-4204-9055-0A8E3F7AA3E0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8804961" y="3727529"/>
                    <a:ext cx="84027" cy="11642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317" name="Ink 316">
                    <a:extLst>
                      <a:ext uri="{FF2B5EF4-FFF2-40B4-BE49-F238E27FC236}">
                        <a16:creationId xmlns:a16="http://schemas.microsoft.com/office/drawing/2014/main" id="{43CC75CC-F90F-04BD-50C1-DC6699C2611B}"/>
                      </a:ext>
                    </a:extLst>
                  </p14:cNvPr>
                  <p14:cNvContentPartPr/>
                  <p14:nvPr/>
                </p14:nvContentPartPr>
                <p14:xfrm>
                  <a:off x="8805035" y="3725980"/>
                  <a:ext cx="127080" cy="111600"/>
                </p14:xfrm>
              </p:contentPart>
            </mc:Choice>
            <mc:Fallback xmlns="">
              <p:pic>
                <p:nvPicPr>
                  <p:cNvPr id="317" name="Ink 316">
                    <a:extLst>
                      <a:ext uri="{FF2B5EF4-FFF2-40B4-BE49-F238E27FC236}">
                        <a16:creationId xmlns:a16="http://schemas.microsoft.com/office/drawing/2014/main" id="{43CC75CC-F90F-04BD-50C1-DC6699C2611B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8796662" y="3717472"/>
                    <a:ext cx="143827" cy="1286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318" name="Ink 317">
                    <a:extLst>
                      <a:ext uri="{FF2B5EF4-FFF2-40B4-BE49-F238E27FC236}">
                        <a16:creationId xmlns:a16="http://schemas.microsoft.com/office/drawing/2014/main" id="{0684C665-53AC-9B93-9797-5AF35D7FDB7A}"/>
                      </a:ext>
                    </a:extLst>
                  </p14:cNvPr>
                  <p14:cNvContentPartPr/>
                  <p14:nvPr/>
                </p14:nvContentPartPr>
                <p14:xfrm>
                  <a:off x="9932195" y="3060700"/>
                  <a:ext cx="369720" cy="77040"/>
                </p14:xfrm>
              </p:contentPart>
            </mc:Choice>
            <mc:Fallback xmlns="">
              <p:pic>
                <p:nvPicPr>
                  <p:cNvPr id="318" name="Ink 317">
                    <a:extLst>
                      <a:ext uri="{FF2B5EF4-FFF2-40B4-BE49-F238E27FC236}">
                        <a16:creationId xmlns:a16="http://schemas.microsoft.com/office/drawing/2014/main" id="{0684C665-53AC-9B93-9797-5AF35D7FDB7A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9923815" y="3052196"/>
                    <a:ext cx="386481" cy="9404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319" name="Ink 318">
                    <a:extLst>
                      <a:ext uri="{FF2B5EF4-FFF2-40B4-BE49-F238E27FC236}">
                        <a16:creationId xmlns:a16="http://schemas.microsoft.com/office/drawing/2014/main" id="{11D3459C-F9DA-6430-416C-7E8F0AE1A7BF}"/>
                      </a:ext>
                    </a:extLst>
                  </p14:cNvPr>
                  <p14:cNvContentPartPr/>
                  <p14:nvPr/>
                </p14:nvContentPartPr>
                <p14:xfrm>
                  <a:off x="10382915" y="3660820"/>
                  <a:ext cx="210600" cy="163440"/>
                </p14:xfrm>
              </p:contentPart>
            </mc:Choice>
            <mc:Fallback xmlns="">
              <p:pic>
                <p:nvPicPr>
                  <p:cNvPr id="319" name="Ink 318">
                    <a:extLst>
                      <a:ext uri="{FF2B5EF4-FFF2-40B4-BE49-F238E27FC236}">
                        <a16:creationId xmlns:a16="http://schemas.microsoft.com/office/drawing/2014/main" id="{11D3459C-F9DA-6430-416C-7E8F0AE1A7BF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10374550" y="3652297"/>
                    <a:ext cx="227330" cy="1804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320" name="Ink 319">
                    <a:extLst>
                      <a:ext uri="{FF2B5EF4-FFF2-40B4-BE49-F238E27FC236}">
                        <a16:creationId xmlns:a16="http://schemas.microsoft.com/office/drawing/2014/main" id="{4CCE5F06-4D1E-44CA-52A0-E6178B634947}"/>
                      </a:ext>
                    </a:extLst>
                  </p14:cNvPr>
                  <p14:cNvContentPartPr/>
                  <p14:nvPr/>
                </p14:nvContentPartPr>
                <p14:xfrm>
                  <a:off x="10425395" y="3669820"/>
                  <a:ext cx="183960" cy="160200"/>
                </p14:xfrm>
              </p:contentPart>
            </mc:Choice>
            <mc:Fallback xmlns="">
              <p:pic>
                <p:nvPicPr>
                  <p:cNvPr id="320" name="Ink 319">
                    <a:extLst>
                      <a:ext uri="{FF2B5EF4-FFF2-40B4-BE49-F238E27FC236}">
                        <a16:creationId xmlns:a16="http://schemas.microsoft.com/office/drawing/2014/main" id="{4CCE5F06-4D1E-44CA-52A0-E6178B634947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10417033" y="3661309"/>
                    <a:ext cx="200684" cy="177221"/>
                  </a:xfrm>
                  <a:prstGeom prst="rect">
                    <a:avLst/>
                  </a:prstGeom>
                </p:spPr>
              </p:pic>
            </mc:Fallback>
          </mc:AlternateContent>
          <p:sp>
            <p:nvSpPr>
              <p:cNvPr id="321" name="Right Arrow 320">
                <a:extLst>
                  <a:ext uri="{FF2B5EF4-FFF2-40B4-BE49-F238E27FC236}">
                    <a16:creationId xmlns:a16="http://schemas.microsoft.com/office/drawing/2014/main" id="{01E61BC4-92FC-6473-FE67-52F25072556F}"/>
                  </a:ext>
                </a:extLst>
              </p:cNvPr>
              <p:cNvSpPr/>
              <p:nvPr/>
            </p:nvSpPr>
            <p:spPr>
              <a:xfrm rot="3103300">
                <a:off x="10421264" y="3598358"/>
                <a:ext cx="96533" cy="45719"/>
              </a:xfrm>
              <a:prstGeom prst="rightArrow">
                <a:avLst/>
              </a:prstGeom>
              <a:solidFill>
                <a:srgbClr val="0000CE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322" name="Right Arrow 321">
                <a:extLst>
                  <a:ext uri="{FF2B5EF4-FFF2-40B4-BE49-F238E27FC236}">
                    <a16:creationId xmlns:a16="http://schemas.microsoft.com/office/drawing/2014/main" id="{A6AE7E43-8873-6080-56AB-B7D32A6004FF}"/>
                  </a:ext>
                </a:extLst>
              </p:cNvPr>
              <p:cNvSpPr/>
              <p:nvPr/>
            </p:nvSpPr>
            <p:spPr>
              <a:xfrm rot="19363275">
                <a:off x="10002264" y="3172455"/>
                <a:ext cx="96533" cy="45719"/>
              </a:xfrm>
              <a:prstGeom prst="rightArrow">
                <a:avLst/>
              </a:prstGeom>
              <a:solidFill>
                <a:srgbClr val="0000CE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323" name="Right Arrow 322">
                <a:extLst>
                  <a:ext uri="{FF2B5EF4-FFF2-40B4-BE49-F238E27FC236}">
                    <a16:creationId xmlns:a16="http://schemas.microsoft.com/office/drawing/2014/main" id="{693CDB1C-5D6B-C4CB-F291-1BEDB49674BD}"/>
                  </a:ext>
                </a:extLst>
              </p:cNvPr>
              <p:cNvSpPr/>
              <p:nvPr/>
            </p:nvSpPr>
            <p:spPr>
              <a:xfrm rot="8520514">
                <a:off x="9010795" y="3622124"/>
                <a:ext cx="96533" cy="45719"/>
              </a:xfrm>
              <a:prstGeom prst="rightArrow">
                <a:avLst/>
              </a:prstGeom>
              <a:solidFill>
                <a:srgbClr val="0000CE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324" name="Right Arrow 323">
                <a:extLst>
                  <a:ext uri="{FF2B5EF4-FFF2-40B4-BE49-F238E27FC236}">
                    <a16:creationId xmlns:a16="http://schemas.microsoft.com/office/drawing/2014/main" id="{67042B21-A3A5-B49D-6307-1E8FD5DB0CB4}"/>
                  </a:ext>
                </a:extLst>
              </p:cNvPr>
              <p:cNvSpPr/>
              <p:nvPr/>
            </p:nvSpPr>
            <p:spPr>
              <a:xfrm rot="3103300">
                <a:off x="10322998" y="3461280"/>
                <a:ext cx="96533" cy="45719"/>
              </a:xfrm>
              <a:prstGeom prst="rightArrow">
                <a:avLst/>
              </a:prstGeom>
              <a:solidFill>
                <a:srgbClr val="0000CE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325" name="Right Arrow 324">
                <a:extLst>
                  <a:ext uri="{FF2B5EF4-FFF2-40B4-BE49-F238E27FC236}">
                    <a16:creationId xmlns:a16="http://schemas.microsoft.com/office/drawing/2014/main" id="{BE843FA1-FB2F-928F-F703-8EEDF4361547}"/>
                  </a:ext>
                </a:extLst>
              </p:cNvPr>
              <p:cNvSpPr/>
              <p:nvPr/>
            </p:nvSpPr>
            <p:spPr>
              <a:xfrm rot="19363275">
                <a:off x="10072822" y="3271680"/>
                <a:ext cx="96533" cy="45719"/>
              </a:xfrm>
              <a:prstGeom prst="rightArrow">
                <a:avLst/>
              </a:prstGeom>
              <a:solidFill>
                <a:srgbClr val="0000CE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326" name="Right Arrow 325">
                <a:extLst>
                  <a:ext uri="{FF2B5EF4-FFF2-40B4-BE49-F238E27FC236}">
                    <a16:creationId xmlns:a16="http://schemas.microsoft.com/office/drawing/2014/main" id="{3344051F-0013-FF9B-604E-B795ABE0B517}"/>
                  </a:ext>
                </a:extLst>
              </p:cNvPr>
              <p:cNvSpPr/>
              <p:nvPr/>
            </p:nvSpPr>
            <p:spPr>
              <a:xfrm rot="8520514">
                <a:off x="9215049" y="3647583"/>
                <a:ext cx="96533" cy="45719"/>
              </a:xfrm>
              <a:prstGeom prst="rightArrow">
                <a:avLst/>
              </a:prstGeom>
              <a:solidFill>
                <a:srgbClr val="0000CE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AEF9B50-80B1-A65B-F181-2246BC15D0F4}"/>
              </a:ext>
            </a:extLst>
          </p:cNvPr>
          <p:cNvSpPr txBox="1">
            <a:spLocks/>
          </p:cNvSpPr>
          <p:nvPr/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685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200" dirty="0"/>
              <a:t>2.</a:t>
            </a:r>
            <a:r>
              <a:rPr lang="zh-CN" altLang="en-US" sz="1200" dirty="0"/>
              <a:t> </a:t>
            </a:r>
            <a:r>
              <a:rPr lang="en-GB" altLang="zh-CN" sz="1200" dirty="0"/>
              <a:t>Methodology Overview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2456294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F67A3-4486-0196-2D19-B6B153008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06DABAD4-E7BE-A8B7-645B-782E7156F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36457" y="6393657"/>
            <a:ext cx="319088" cy="137319"/>
          </a:xfrm>
        </p:spPr>
        <p:txBody>
          <a:bodyPr/>
          <a:lstStyle/>
          <a:p>
            <a:fld id="{CBA53E11-492D-48B3-9F9B-09541CA2A39A}" type="slidenum">
              <a:rPr lang="en-GB" smtClean="0"/>
              <a:pPr/>
              <a:t>13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5FC60F9F-AC08-EE9F-2F99-1A511C3DDD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5438" y="1394619"/>
                <a:ext cx="11541125" cy="4807398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altLang="zh-CN" dirty="0"/>
                  <a:t>5.1</a:t>
                </a:r>
                <a:r>
                  <a:rPr lang="zh-CN" altLang="en-US" dirty="0"/>
                  <a:t>  </a:t>
                </a:r>
                <a:r>
                  <a:rPr lang="en-US" dirty="0"/>
                  <a:t>Recompute Local Permeability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𝑛𝑒𝑤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𝑜𝑙𝑑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GB" dirty="0"/>
                  <a:t>Adjust flow pathways based on pore-throat constrictions.</a:t>
                </a:r>
                <a:endParaRPr lang="en-US" dirty="0"/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altLang="zh-CN" dirty="0"/>
                  <a:t>5.2</a:t>
                </a:r>
                <a:r>
                  <a:rPr lang="zh-CN" altLang="en-US" dirty="0"/>
                  <a:t>  </a:t>
                </a:r>
                <a:r>
                  <a:rPr lang="en-US" dirty="0"/>
                  <a:t>Iterate Until Convergence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GB" dirty="0"/>
                  <a:t>Repeat </a:t>
                </a:r>
                <a:r>
                  <a:rPr lang="en-GB" b="1" dirty="0"/>
                  <a:t>Steps 1-5</a:t>
                </a:r>
                <a:r>
                  <a:rPr lang="en-GB" dirty="0"/>
                  <a:t> for each time step until steady-state or predefined simulation time is reached.</a:t>
                </a:r>
              </a:p>
            </p:txBody>
          </p:sp>
        </mc:Choice>
        <mc:Fallback xmlns="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5FC60F9F-AC08-EE9F-2F99-1A511C3DDD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5438" y="1394619"/>
                <a:ext cx="11541125" cy="4807398"/>
              </a:xfrm>
              <a:blipFill>
                <a:blip r:embed="rId3"/>
                <a:stretch>
                  <a:fillRect l="-12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ubtitle 8">
            <a:extLst>
              <a:ext uri="{FF2B5EF4-FFF2-40B4-BE49-F238E27FC236}">
                <a16:creationId xmlns:a16="http://schemas.microsoft.com/office/drawing/2014/main" id="{D74D5DD2-F754-DB57-024C-ED3C4FB32733}"/>
              </a:ext>
            </a:extLst>
          </p:cNvPr>
          <p:cNvSpPr txBox="1">
            <a:spLocks/>
          </p:cNvSpPr>
          <p:nvPr/>
        </p:nvSpPr>
        <p:spPr>
          <a:xfrm>
            <a:off x="325437" y="540081"/>
            <a:ext cx="11540763" cy="3715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161991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23984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485975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853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6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18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1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/>
              <a:t>Step 5: Permeability &amp; Flow Field Update</a:t>
            </a:r>
            <a:endParaRPr lang="en-US" dirty="0">
              <a:solidFill>
                <a:srgbClr val="0000CD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C202267-6643-C87C-6864-148493EF62A2}"/>
              </a:ext>
            </a:extLst>
          </p:cNvPr>
          <p:cNvSpPr txBox="1">
            <a:spLocks/>
          </p:cNvSpPr>
          <p:nvPr/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685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200" dirty="0"/>
              <a:t>2.</a:t>
            </a:r>
            <a:r>
              <a:rPr lang="zh-CN" altLang="en-US" sz="1200" dirty="0"/>
              <a:t> </a:t>
            </a:r>
            <a:r>
              <a:rPr lang="en-GB" altLang="zh-CN" sz="1200" dirty="0"/>
              <a:t>Methodology Overview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5474898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AFD0EF-B6D2-60C3-EED2-48628C902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33" y="516530"/>
            <a:ext cx="11540763" cy="378044"/>
          </a:xfrm>
        </p:spPr>
        <p:txBody>
          <a:bodyPr/>
          <a:lstStyle/>
          <a:p>
            <a:r>
              <a:rPr lang="en-US" altLang="zh-CN" dirty="0"/>
              <a:t>1-D network</a:t>
            </a:r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E4B0EB3-6356-EF85-1492-C9F432EF4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A816A-9565-4866-8312-CA863D624F04}" type="datetime1">
              <a:rPr lang="en-GB" smtClean="0"/>
              <a:t>13/01/2026</a:t>
            </a:fld>
            <a:endParaRPr lang="en-GB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55809B0-A42D-E3DA-DB7B-D9F84B9D2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93759A7-9956-3AF4-CDD4-98D1CC5C5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14</a:t>
            </a:fld>
            <a:endParaRPr lang="en-GB"/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AAA44153-A391-E0BF-A80D-C8AC1A8B04D0}"/>
              </a:ext>
            </a:extLst>
          </p:cNvPr>
          <p:cNvGrpSpPr>
            <a:grpSpLocks/>
          </p:cNvGrpSpPr>
          <p:nvPr/>
        </p:nvGrpSpPr>
        <p:grpSpPr>
          <a:xfrm>
            <a:off x="1100143" y="1187227"/>
            <a:ext cx="9541206" cy="519051"/>
            <a:chOff x="1166152" y="1735867"/>
            <a:chExt cx="9541206" cy="519051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BC9DC012-C457-5326-D4DB-BB5AA8A84599}"/>
                </a:ext>
              </a:extLst>
            </p:cNvPr>
            <p:cNvGrpSpPr>
              <a:grpSpLocks/>
            </p:cNvGrpSpPr>
            <p:nvPr/>
          </p:nvGrpSpPr>
          <p:grpSpPr>
            <a:xfrm>
              <a:off x="1166152" y="1997994"/>
              <a:ext cx="9541206" cy="256924"/>
              <a:chOff x="526968" y="2037750"/>
              <a:chExt cx="9541206" cy="256924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B5723E4-DDD5-AB9E-1DCB-83928DB7BD3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26968" y="2127456"/>
                <a:ext cx="9541206" cy="599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F8367ED7-7278-BD0A-DF9E-59F83AFA3C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8136" y="2038642"/>
                <a:ext cx="256032" cy="2560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841087EF-833B-F48F-CCBD-3409F9B4216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398604" y="2037750"/>
                <a:ext cx="256032" cy="2560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6C995F0B-645C-35F7-57D8-7827E51B8DA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193215" y="2037750"/>
                <a:ext cx="256032" cy="2560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38863721-C35A-9D80-6B41-025746417E5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460532" y="2037750"/>
                <a:ext cx="256032" cy="2560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AC3388C5-B1C5-FD54-4173-BF6768694B9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929568" y="2037750"/>
                <a:ext cx="256032" cy="2560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4EAD2F3F-DAB6-4724-4B5D-07481DDC6BA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658294" y="2037750"/>
                <a:ext cx="256032" cy="2560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3225AF24-0058-CACF-DAD3-73DB3B662F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123826" y="2037750"/>
                <a:ext cx="256032" cy="2560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88CC1271-359F-6853-E44A-43CE42C3AC2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522460" y="2037750"/>
                <a:ext cx="256032" cy="2560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C4596244-5654-FF1F-9680-E2AACA1C00B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587416" y="2037750"/>
                <a:ext cx="256032" cy="2560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652146E5-F3BD-3038-E03D-4D23C5ADBE4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053424" y="2037750"/>
                <a:ext cx="256032" cy="2560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F5722488-EFD1-C8DD-6803-83485C0BCE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991496" y="2037750"/>
                <a:ext cx="256032" cy="2560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8D758A5E-3F59-3250-2726-2CD725DFAC7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867640" y="2037750"/>
                <a:ext cx="256032" cy="2560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170FC680-9DB4-0764-31BA-6D26D9B3C27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334177" y="2037750"/>
                <a:ext cx="256032" cy="2560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C492CE6B-765F-93D4-3136-7B615DE0AD7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800714" y="2037750"/>
                <a:ext cx="256032" cy="2560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B1499F60-7ED8-0228-8CE6-6FF31731025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67251" y="2037750"/>
                <a:ext cx="256032" cy="2560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87248B58-5307-46AC-DD8F-3970989EA80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733788" y="2037750"/>
                <a:ext cx="256032" cy="2560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3F69C7F2-01F9-49EB-A28A-946EC5AF764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200325" y="2037750"/>
                <a:ext cx="256032" cy="2560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7D1FD6B1-1DA2-279B-F7B4-8EDE9343836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666862" y="2037750"/>
                <a:ext cx="256032" cy="2560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0DF1AF60-0DE0-F944-933A-BF19DA36C86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133399" y="2037750"/>
                <a:ext cx="256032" cy="2560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27901B04-5FAC-0029-0659-6FD9C289451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602878" y="2037750"/>
                <a:ext cx="256032" cy="2560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7517A735-821F-3238-A9DF-F62D8E0BCFE0}"/>
                </a:ext>
              </a:extLst>
            </p:cNvPr>
            <p:cNvSpPr txBox="1">
              <a:spLocks/>
            </p:cNvSpPr>
            <p:nvPr/>
          </p:nvSpPr>
          <p:spPr>
            <a:xfrm>
              <a:off x="1436766" y="1735867"/>
              <a:ext cx="9061327" cy="24454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>
                <a:lnSpc>
                  <a:spcPct val="105000"/>
                </a:lnSpc>
              </a:pPr>
              <a:r>
                <a:rPr lang="en-GB" sz="1400" dirty="0">
                  <a:solidFill>
                    <a:schemeClr val="tx1"/>
                  </a:solidFill>
                </a:rPr>
                <a:t>1       2        3        4       5       6        7        8       9      10      11      12      13     14     15      16     17     18      19      20  </a:t>
              </a:r>
            </a:p>
          </p:txBody>
        </p:sp>
      </p:grp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976560E-A730-EE08-E786-C62755948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98" y="2134931"/>
            <a:ext cx="10647361" cy="3388396"/>
          </a:xfrm>
        </p:spPr>
        <p:txBody>
          <a:bodyPr/>
          <a:lstStyle/>
          <a:p>
            <a:pPr marL="742950" lvl="1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altLang="zh-CN" dirty="0"/>
              <a:t>Gas-phase removal of water (moles)</a:t>
            </a:r>
          </a:p>
          <a:p>
            <a:pPr marL="742950" lvl="1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dirty="0"/>
              <a:t>Liquid water removed</a:t>
            </a:r>
          </a:p>
          <a:p>
            <a:pPr marL="742950" lvl="1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dirty="0"/>
              <a:t>Water initially stored in the porous medium</a:t>
            </a:r>
          </a:p>
          <a:p>
            <a:pPr marL="742950" lvl="1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dirty="0"/>
              <a:t>Definition of dry front</a:t>
            </a:r>
          </a:p>
          <a:p>
            <a:pPr marL="742950" lvl="1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dirty="0"/>
              <a:t>Mass balance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C54D1B97-1F6A-E590-5E56-CF254E339100}"/>
                  </a:ext>
                </a:extLst>
              </p:cNvPr>
              <p:cNvSpPr txBox="1"/>
              <p:nvPr/>
            </p:nvSpPr>
            <p:spPr>
              <a:xfrm>
                <a:off x="5637475" y="2141135"/>
                <a:ext cx="2925520" cy="3220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>
                  <a:lnSpc>
                    <a:spcPct val="10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GB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𝑒𝑣𝑎𝑝</m:t>
                          </m:r>
                        </m:sub>
                      </m:sSub>
                      <m:d>
                        <m:d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GB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GB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GB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𝑒𝑞</m:t>
                          </m:r>
                        </m:sub>
                      </m:sSub>
                      <m:r>
                        <a:rPr lang="en-GB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zh-CN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C54D1B97-1F6A-E590-5E56-CF254E3391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7475" y="2141135"/>
                <a:ext cx="2925520" cy="322028"/>
              </a:xfrm>
              <a:prstGeom prst="rect">
                <a:avLst/>
              </a:prstGeom>
              <a:blipFill>
                <a:blip r:embed="rId3"/>
                <a:stretch>
                  <a:fillRect b="-169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E077915A-8853-646A-4BC1-D524D2F6174C}"/>
                  </a:ext>
                </a:extLst>
              </p:cNvPr>
              <p:cNvSpPr txBox="1"/>
              <p:nvPr/>
            </p:nvSpPr>
            <p:spPr>
              <a:xfrm>
                <a:off x="4203810" y="2422646"/>
                <a:ext cx="2051436" cy="5923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>
                  <a:lnSpc>
                    <a:spcPct val="10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GB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GB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𝑒𝑣𝑎𝑝</m:t>
                          </m:r>
                        </m:sub>
                      </m:sSub>
                      <m:r>
                        <a:rPr lang="en-GB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GB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𝑒𝑣𝑎𝑝</m:t>
                              </m:r>
                            </m:sub>
                          </m:sSub>
                        </m:num>
                        <m:den>
                          <m:r>
                            <a:rPr lang="en-GB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E077915A-8853-646A-4BC1-D524D2F617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3810" y="2422646"/>
                <a:ext cx="2051436" cy="5923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51E6448-F6EC-EF63-8C38-7872B7B1D54B}"/>
                  </a:ext>
                </a:extLst>
              </p:cNvPr>
              <p:cNvSpPr txBox="1"/>
              <p:nvPr/>
            </p:nvSpPr>
            <p:spPr>
              <a:xfrm>
                <a:off x="6004023" y="3242833"/>
                <a:ext cx="2051436" cy="3220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>
                  <a:lnSpc>
                    <a:spcPct val="10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GB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GB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,0</m:t>
                          </m:r>
                        </m:sub>
                      </m:sSub>
                      <m:d>
                        <m:d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GB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en-GB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51E6448-F6EC-EF63-8C38-7872B7B1D5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4023" y="3242833"/>
                <a:ext cx="2051436" cy="322028"/>
              </a:xfrm>
              <a:prstGeom prst="rect">
                <a:avLst/>
              </a:prstGeom>
              <a:blipFill>
                <a:blip r:embed="rId5"/>
                <a:stretch>
                  <a:fillRect b="-18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33B92AA2-B0E6-DDF3-5DC8-8438A378E980}"/>
                  </a:ext>
                </a:extLst>
              </p:cNvPr>
              <p:cNvSpPr txBox="1"/>
              <p:nvPr/>
            </p:nvSpPr>
            <p:spPr>
              <a:xfrm>
                <a:off x="4073253" y="3718434"/>
                <a:ext cx="2432971" cy="4435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altLang="zh-CN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GB" altLang="zh-CN" i="1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GB" altLang="zh-CN" i="1">
                              <a:latin typeface="Cambria Math" panose="02040503050406030204" pitchFamily="18" charset="0"/>
                            </a:rPr>
                            <m:t>,0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altLang="zh-CN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en-GB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altLang="zh-CN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GB" altLang="zh-CN" i="1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GB" altLang="zh-CN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altLang="zh-CN" i="1">
                              <a:latin typeface="Cambria Math" panose="02040503050406030204" pitchFamily="18" charset="0"/>
                            </a:rPr>
                            <m:t>𝑒𝑣𝑎𝑝</m:t>
                          </m:r>
                        </m:sub>
                      </m:sSub>
                      <m:d>
                        <m:dPr>
                          <m:ctrlPr>
                            <a:rPr lang="en-GB" altLang="zh-C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CN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33B92AA2-B0E6-DDF3-5DC8-8438A378E9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3253" y="3718434"/>
                <a:ext cx="2432971" cy="44355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9901CB82-2EE7-1F21-C9CB-28C756463395}"/>
                  </a:ext>
                </a:extLst>
              </p:cNvPr>
              <p:cNvSpPr txBox="1"/>
              <p:nvPr/>
            </p:nvSpPr>
            <p:spPr>
              <a:xfrm>
                <a:off x="3131971" y="4323977"/>
                <a:ext cx="1882564" cy="7479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>
                  <a:lnSpc>
                    <a:spcPct val="10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GB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GB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GB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GB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𝑒𝑞</m:t>
                              </m:r>
                            </m:sub>
                          </m:sSub>
                          <m:r>
                            <a:rPr lang="en-GB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GB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GB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9901CB82-2EE7-1F21-C9CB-28C7564633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971" y="4323977"/>
                <a:ext cx="1882564" cy="74790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73EF22AC-7E83-1B3E-46A8-4A8317611F79}"/>
                  </a:ext>
                </a:extLst>
              </p:cNvPr>
              <p:cNvSpPr txBox="1"/>
              <p:nvPr/>
            </p:nvSpPr>
            <p:spPr>
              <a:xfrm>
                <a:off x="5374659" y="5134460"/>
                <a:ext cx="2051436" cy="747905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noAutofit/>
              </a:bodyPr>
              <a:lstStyle/>
              <a:p>
                <a:pPr algn="l">
                  <a:lnSpc>
                    <a:spcPct val="10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r>
                            <a:rPr lang="en-GB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GB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GB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GB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GB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𝑒𝑞</m:t>
                              </m:r>
                            </m:sub>
                          </m:sSub>
                        </m:num>
                        <m:den>
                          <m:r>
                            <a:rPr lang="en-GB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GB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GB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73EF22AC-7E83-1B3E-46A8-4A8317611F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4659" y="5134460"/>
                <a:ext cx="2051436" cy="74790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itle 1">
            <a:extLst>
              <a:ext uri="{FF2B5EF4-FFF2-40B4-BE49-F238E27FC236}">
                <a16:creationId xmlns:a16="http://schemas.microsoft.com/office/drawing/2014/main" id="{A0734C07-CD60-B3FB-D690-2EBC00C8B828}"/>
              </a:ext>
            </a:extLst>
          </p:cNvPr>
          <p:cNvSpPr txBox="1">
            <a:spLocks/>
          </p:cNvSpPr>
          <p:nvPr/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685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200" dirty="0"/>
              <a:t>3.</a:t>
            </a:r>
            <a:r>
              <a:rPr lang="zh-CN" altLang="en-US" sz="1200" dirty="0"/>
              <a:t> </a:t>
            </a:r>
            <a:r>
              <a:rPr lang="en-GB" altLang="zh-CN" sz="1200" dirty="0"/>
              <a:t>Results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86909881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8A306-6DA9-5CE0-8ACE-F5116DF98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9701A2F-EC8A-9B09-9CE7-C29998A44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A816A-9565-4866-8312-CA863D624F04}" type="datetime1">
              <a:rPr lang="en-GB" smtClean="0"/>
              <a:t>13/01/2026</a:t>
            </a:fld>
            <a:endParaRPr lang="en-GB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832AA4D-0618-A95E-B1BE-F1AABC7E4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650CE22-598F-E5D2-06A4-8253AF273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15" name="图片 14" descr="图表&#10;&#10;AI 生成的内容可能不正确。">
            <a:extLst>
              <a:ext uri="{FF2B5EF4-FFF2-40B4-BE49-F238E27FC236}">
                <a16:creationId xmlns:a16="http://schemas.microsoft.com/office/drawing/2014/main" id="{C699DC3D-FCBC-C850-C024-B48846152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82" y="1091187"/>
            <a:ext cx="4625836" cy="3528860"/>
          </a:xfrm>
          <a:prstGeom prst="rect">
            <a:avLst/>
          </a:prstGeom>
        </p:spPr>
      </p:pic>
      <p:pic>
        <p:nvPicPr>
          <p:cNvPr id="19" name="图片 18" descr="图表, 折线图&#10;&#10;AI 生成的内容可能不正确。">
            <a:extLst>
              <a:ext uri="{FF2B5EF4-FFF2-40B4-BE49-F238E27FC236}">
                <a16:creationId xmlns:a16="http://schemas.microsoft.com/office/drawing/2014/main" id="{F4F68F19-3C56-9881-4F80-6DEE41F034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246" y="1068826"/>
            <a:ext cx="5004442" cy="3538838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51D1597-464D-12C0-5D95-634245278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547" y="4846445"/>
            <a:ext cx="4625836" cy="1411109"/>
          </a:xfrm>
        </p:spPr>
        <p:txBody>
          <a:bodyPr/>
          <a:lstStyle/>
          <a:p>
            <a:pPr marL="457200" lvl="1">
              <a:spcAft>
                <a:spcPts val="1200"/>
              </a:spcAft>
            </a:pPr>
            <a:r>
              <a:rPr lang="en-US" altLang="zh-CN" dirty="0"/>
              <a:t>Numerical solution</a:t>
            </a:r>
          </a:p>
          <a:p>
            <a:pPr marL="457200" lvl="1">
              <a:spcAft>
                <a:spcPts val="1200"/>
              </a:spcAft>
            </a:pPr>
            <a:endParaRPr lang="en-US" altLang="zh-CN" dirty="0"/>
          </a:p>
          <a:p>
            <a:pPr marL="457200" lvl="1">
              <a:spcAft>
                <a:spcPts val="1200"/>
              </a:spcAft>
            </a:pPr>
            <a:r>
              <a:rPr lang="en-US" dirty="0"/>
              <a:t>Analytical solution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48368F66-B6CB-5519-5C6C-B80BE852F45C}"/>
                  </a:ext>
                </a:extLst>
              </p:cNvPr>
              <p:cNvSpPr txBox="1"/>
              <p:nvPr/>
            </p:nvSpPr>
            <p:spPr>
              <a:xfrm>
                <a:off x="5785898" y="4823293"/>
                <a:ext cx="2703444" cy="378044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noAutofit/>
              </a:bodyPr>
              <a:lstStyle/>
              <a:p>
                <a:pPr algn="l">
                  <a:lnSpc>
                    <a:spcPct val="105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x</m:t>
                      </m:r>
                      <m:r>
                        <a:rPr lang="en-US" altLang="zh-CN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≈0.95 × </m:t>
                      </m:r>
                      <m:sSup>
                        <m:sSup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48368F66-B6CB-5519-5C6C-B80BE852F4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5898" y="4823293"/>
                <a:ext cx="2703444" cy="3780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A5DE57F2-ACE1-843E-B97D-6C9E5A8116F4}"/>
                  </a:ext>
                </a:extLst>
              </p:cNvPr>
              <p:cNvSpPr txBox="1"/>
              <p:nvPr/>
            </p:nvSpPr>
            <p:spPr>
              <a:xfrm>
                <a:off x="3364747" y="5370989"/>
                <a:ext cx="7893425" cy="954639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r>
                            <a:rPr lang="en-GB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GB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GB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GB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GB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𝑒𝑞</m:t>
                              </m:r>
                            </m:sub>
                          </m:sSub>
                        </m:num>
                        <m:den>
                          <m:r>
                            <a:rPr lang="en-GB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GB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GB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den>
                      </m:f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1.0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−10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den>
                          </m:f>
                          <m:r>
                            <a:rPr lang="en-GB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1.28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𝑚𝑜𝑙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sSup>
                            <m:sSupPr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5.56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𝑚𝑜𝑙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sSup>
                            <m:sSupPr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2.55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−10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0.9</m:t>
                      </m:r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A5DE57F2-ACE1-843E-B97D-6C9E5A8116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4747" y="5370989"/>
                <a:ext cx="7893425" cy="95463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标题 1">
            <a:extLst>
              <a:ext uri="{FF2B5EF4-FFF2-40B4-BE49-F238E27FC236}">
                <a16:creationId xmlns:a16="http://schemas.microsoft.com/office/drawing/2014/main" id="{72B68C18-5FA4-FC92-D265-2DA1086CB038}"/>
              </a:ext>
            </a:extLst>
          </p:cNvPr>
          <p:cNvSpPr txBox="1">
            <a:spLocks/>
          </p:cNvSpPr>
          <p:nvPr/>
        </p:nvSpPr>
        <p:spPr>
          <a:xfrm>
            <a:off x="334233" y="51653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/>
              <a:t>1-D network</a:t>
            </a:r>
            <a:endParaRPr lang="zh-CN" altLang="en-US" dirty="0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222C5C54-71CD-AA4A-97E3-CF72BDDCB558}"/>
              </a:ext>
            </a:extLst>
          </p:cNvPr>
          <p:cNvSpPr txBox="1">
            <a:spLocks/>
          </p:cNvSpPr>
          <p:nvPr/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685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200" dirty="0"/>
              <a:t>3.</a:t>
            </a:r>
            <a:r>
              <a:rPr lang="zh-CN" altLang="en-US" sz="1200" dirty="0"/>
              <a:t> </a:t>
            </a:r>
            <a:r>
              <a:rPr lang="en-GB" altLang="zh-CN" sz="1200" dirty="0"/>
              <a:t>Results</a:t>
            </a:r>
            <a:endParaRPr lang="en-US" sz="1200" dirty="0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46E5B7A7-7DDF-092C-102C-C9B1C800A2A0}"/>
              </a:ext>
            </a:extLst>
          </p:cNvPr>
          <p:cNvCxnSpPr>
            <a:cxnSpLocks/>
          </p:cNvCxnSpPr>
          <p:nvPr/>
        </p:nvCxnSpPr>
        <p:spPr>
          <a:xfrm>
            <a:off x="7626985" y="1433603"/>
            <a:ext cx="0" cy="2781158"/>
          </a:xfrm>
          <a:prstGeom prst="line">
            <a:avLst/>
          </a:prstGeom>
          <a:ln w="28575" cap="flat" cmpd="sng" algn="ctr">
            <a:solidFill>
              <a:srgbClr val="00FF7F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乘号 12">
            <a:extLst>
              <a:ext uri="{FF2B5EF4-FFF2-40B4-BE49-F238E27FC236}">
                <a16:creationId xmlns:a16="http://schemas.microsoft.com/office/drawing/2014/main" id="{5B3677F3-DF79-6480-8AD4-561182E2E837}"/>
              </a:ext>
            </a:extLst>
          </p:cNvPr>
          <p:cNvSpPr/>
          <p:nvPr/>
        </p:nvSpPr>
        <p:spPr>
          <a:xfrm>
            <a:off x="7559381" y="4144675"/>
            <a:ext cx="135207" cy="140172"/>
          </a:xfrm>
          <a:prstGeom prst="mathMultiply">
            <a:avLst>
              <a:gd name="adj1" fmla="val 6524"/>
            </a:avLst>
          </a:prstGeom>
          <a:solidFill>
            <a:srgbClr val="00FF7F"/>
          </a:solidFill>
          <a:ln w="12700">
            <a:solidFill>
              <a:srgbClr val="00F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bg1"/>
              </a:solidFill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FD6A3357-1501-E2AF-D339-DA354807E04A}"/>
              </a:ext>
            </a:extLst>
          </p:cNvPr>
          <p:cNvCxnSpPr>
            <a:cxnSpLocks/>
          </p:cNvCxnSpPr>
          <p:nvPr/>
        </p:nvCxnSpPr>
        <p:spPr>
          <a:xfrm>
            <a:off x="2153591" y="1433603"/>
            <a:ext cx="0" cy="2781158"/>
          </a:xfrm>
          <a:prstGeom prst="line">
            <a:avLst/>
          </a:prstGeom>
          <a:ln w="28575" cap="flat" cmpd="sng" algn="ctr">
            <a:solidFill>
              <a:srgbClr val="00FF7F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乘号 17">
            <a:extLst>
              <a:ext uri="{FF2B5EF4-FFF2-40B4-BE49-F238E27FC236}">
                <a16:creationId xmlns:a16="http://schemas.microsoft.com/office/drawing/2014/main" id="{4A2BB2F1-53C6-9FCD-624A-684262D0C477}"/>
              </a:ext>
            </a:extLst>
          </p:cNvPr>
          <p:cNvSpPr/>
          <p:nvPr/>
        </p:nvSpPr>
        <p:spPr>
          <a:xfrm>
            <a:off x="2085987" y="4144675"/>
            <a:ext cx="135207" cy="140172"/>
          </a:xfrm>
          <a:prstGeom prst="mathMultiply">
            <a:avLst>
              <a:gd name="adj1" fmla="val 6524"/>
            </a:avLst>
          </a:prstGeom>
          <a:solidFill>
            <a:srgbClr val="00FF7F"/>
          </a:solidFill>
          <a:ln w="12700">
            <a:solidFill>
              <a:srgbClr val="00F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bg1"/>
              </a:solidFill>
            </a:endParaRPr>
          </a:p>
        </p:txBody>
      </p:sp>
      <p:pic>
        <p:nvPicPr>
          <p:cNvPr id="20" name="图片 19" descr="图表&#10;&#10;AI 生成的内容可能不正确。">
            <a:extLst>
              <a:ext uri="{FF2B5EF4-FFF2-40B4-BE49-F238E27FC236}">
                <a16:creationId xmlns:a16="http://schemas.microsoft.com/office/drawing/2014/main" id="{E285E2B0-9174-90F0-6592-DD0327B8F7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68" y="630044"/>
            <a:ext cx="10252050" cy="569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6356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1B13050-8D7C-B617-17FC-0EF6A6A36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A816A-9565-4866-8312-CA863D624F04}" type="datetime1">
              <a:rPr lang="en-GB" smtClean="0"/>
              <a:t>13/01/2026</a:t>
            </a:fld>
            <a:endParaRPr lang="en-GB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6ED116A-F3B7-0E84-B99E-0B247AF13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011D6C3-D34D-F73C-AC61-0851045E7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20" name="内容占位符 19" descr="散点图&#10;&#10;AI 生成的内容可能不正确。">
            <a:extLst>
              <a:ext uri="{FF2B5EF4-FFF2-40B4-BE49-F238E27FC236}">
                <a16:creationId xmlns:a16="http://schemas.microsoft.com/office/drawing/2014/main" id="{21808F77-0C3B-500D-230E-A5E8D5E687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40" y="3683944"/>
            <a:ext cx="3598862" cy="2699146"/>
          </a:xfrm>
        </p:spPr>
      </p:pic>
      <p:pic>
        <p:nvPicPr>
          <p:cNvPr id="22" name="内容占位符 21" descr="散点图&#10;&#10;AI 生成的内容可能不正确。">
            <a:extLst>
              <a:ext uri="{FF2B5EF4-FFF2-40B4-BE49-F238E27FC236}">
                <a16:creationId xmlns:a16="http://schemas.microsoft.com/office/drawing/2014/main" id="{85484EFC-C294-AC87-DECD-CC9A68964989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651" y="3683944"/>
            <a:ext cx="3600450" cy="2700337"/>
          </a:xfrm>
        </p:spPr>
      </p:pic>
      <p:pic>
        <p:nvPicPr>
          <p:cNvPr id="24" name="内容占位符 23" descr="散点图&#10;&#10;AI 生成的内容可能不正确。">
            <a:extLst>
              <a:ext uri="{FF2B5EF4-FFF2-40B4-BE49-F238E27FC236}">
                <a16:creationId xmlns:a16="http://schemas.microsoft.com/office/drawing/2014/main" id="{FAF582DE-E848-9B01-32AE-396AA550269B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518" y="3683943"/>
            <a:ext cx="3598863" cy="2699147"/>
          </a:xfrm>
        </p:spPr>
      </p:pic>
      <p:pic>
        <p:nvPicPr>
          <p:cNvPr id="16" name="图片占位符 15" descr="散点图&#10;&#10;AI 生成的内容可能不正确。">
            <a:extLst>
              <a:ext uri="{FF2B5EF4-FFF2-40B4-BE49-F238E27FC236}">
                <a16:creationId xmlns:a16="http://schemas.microsoft.com/office/drawing/2014/main" id="{646F7F8E-040D-6ACD-4082-F48C9AC0041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" b="3574"/>
          <a:stretch>
            <a:fillRect/>
          </a:stretch>
        </p:blipFill>
        <p:spPr>
          <a:xfrm>
            <a:off x="4136755" y="1127626"/>
            <a:ext cx="3600000" cy="2589637"/>
          </a:xfrm>
        </p:spPr>
      </p:pic>
      <p:pic>
        <p:nvPicPr>
          <p:cNvPr id="18" name="图片占位符 17" descr="散点图&#10;&#10;AI 生成的内容可能不正确。">
            <a:extLst>
              <a:ext uri="{FF2B5EF4-FFF2-40B4-BE49-F238E27FC236}">
                <a16:creationId xmlns:a16="http://schemas.microsoft.com/office/drawing/2014/main" id="{8EC3DA9B-0A44-ACD2-10C9-7C23C21F8429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" b="2519"/>
          <a:stretch>
            <a:fillRect/>
          </a:stretch>
        </p:blipFill>
        <p:spPr>
          <a:xfrm>
            <a:off x="8234813" y="1127625"/>
            <a:ext cx="3600000" cy="2589637"/>
          </a:xfrm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BB7BC401-9594-2142-6691-0707295B94CC}"/>
              </a:ext>
            </a:extLst>
          </p:cNvPr>
          <p:cNvSpPr txBox="1">
            <a:spLocks/>
          </p:cNvSpPr>
          <p:nvPr/>
        </p:nvSpPr>
        <p:spPr>
          <a:xfrm>
            <a:off x="334233" y="51653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3D Network – Salt Precipitation</a:t>
            </a:r>
            <a:endParaRPr lang="zh-CN" alt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DA552E4-880C-D064-D546-56FF4DB3A082}"/>
              </a:ext>
            </a:extLst>
          </p:cNvPr>
          <p:cNvSpPr txBox="1">
            <a:spLocks/>
          </p:cNvSpPr>
          <p:nvPr/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685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200" dirty="0"/>
              <a:t>3.</a:t>
            </a:r>
            <a:r>
              <a:rPr lang="zh-CN" altLang="en-US" sz="1200" dirty="0"/>
              <a:t> </a:t>
            </a:r>
            <a:r>
              <a:rPr lang="en-GB" altLang="zh-CN" sz="1200" dirty="0"/>
              <a:t>Results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2151448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3C8A5-85E8-44E6-A86E-5577E560E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F7187E31-F463-4C41-B9D7-417E549B1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36457" y="6393657"/>
            <a:ext cx="319088" cy="137319"/>
          </a:xfrm>
        </p:spPr>
        <p:txBody>
          <a:bodyPr/>
          <a:lstStyle/>
          <a:p>
            <a:fld id="{CBA53E11-492D-48B3-9F9B-09541CA2A39A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4673" name="Title 1">
            <a:extLst>
              <a:ext uri="{FF2B5EF4-FFF2-40B4-BE49-F238E27FC236}">
                <a16:creationId xmlns:a16="http://schemas.microsoft.com/office/drawing/2014/main" id="{B3580E20-A44C-E9F0-926C-3F66093BF765}"/>
              </a:ext>
            </a:extLst>
          </p:cNvPr>
          <p:cNvSpPr txBox="1">
            <a:spLocks/>
          </p:cNvSpPr>
          <p:nvPr/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685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/>
              <a:t>4. Suggestions &amp; Future Work </a:t>
            </a:r>
          </a:p>
        </p:txBody>
      </p:sp>
      <p:sp>
        <p:nvSpPr>
          <p:cNvPr id="4674" name="Subtitle 8">
            <a:extLst>
              <a:ext uri="{FF2B5EF4-FFF2-40B4-BE49-F238E27FC236}">
                <a16:creationId xmlns:a16="http://schemas.microsoft.com/office/drawing/2014/main" id="{FBEE244C-A01B-0B36-F4D3-EC67E0C5F44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437" y="630044"/>
            <a:ext cx="11540763" cy="371567"/>
          </a:xfrm>
        </p:spPr>
        <p:txBody>
          <a:bodyPr/>
          <a:lstStyle/>
          <a:p>
            <a:r>
              <a:rPr lang="en-US" altLang="zh-CN" sz="2800" dirty="0">
                <a:solidFill>
                  <a:srgbClr val="0000CE"/>
                </a:solidFill>
              </a:rPr>
              <a:t>Future Work: include capillary imbibition</a:t>
            </a:r>
            <a:endParaRPr lang="en-US" sz="4000" dirty="0">
              <a:solidFill>
                <a:srgbClr val="0000CE"/>
              </a:solidFill>
            </a:endParaRPr>
          </a:p>
        </p:txBody>
      </p:sp>
      <p:cxnSp>
        <p:nvCxnSpPr>
          <p:cNvPr id="4921" name="Straight Arrow Connector 4920">
            <a:extLst>
              <a:ext uri="{FF2B5EF4-FFF2-40B4-BE49-F238E27FC236}">
                <a16:creationId xmlns:a16="http://schemas.microsoft.com/office/drawing/2014/main" id="{3EDF464A-B08D-4CB3-C372-E6D9A3BC24BD}"/>
              </a:ext>
            </a:extLst>
          </p:cNvPr>
          <p:cNvCxnSpPr/>
          <p:nvPr/>
        </p:nvCxnSpPr>
        <p:spPr>
          <a:xfrm>
            <a:off x="7247941" y="2223750"/>
            <a:ext cx="2168735" cy="847565"/>
          </a:xfrm>
          <a:prstGeom prst="straightConnector1">
            <a:avLst/>
          </a:prstGeom>
          <a:ln w="31750" cap="flat" cmpd="sng" algn="ctr">
            <a:solidFill>
              <a:srgbClr val="232333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130" name="Straight Arrow Connector 5129">
            <a:extLst>
              <a:ext uri="{FF2B5EF4-FFF2-40B4-BE49-F238E27FC236}">
                <a16:creationId xmlns:a16="http://schemas.microsoft.com/office/drawing/2014/main" id="{686B97BB-E62A-9508-3184-33A02A79E1A6}"/>
              </a:ext>
            </a:extLst>
          </p:cNvPr>
          <p:cNvCxnSpPr>
            <a:cxnSpLocks/>
          </p:cNvCxnSpPr>
          <p:nvPr/>
        </p:nvCxnSpPr>
        <p:spPr>
          <a:xfrm>
            <a:off x="885814" y="2055436"/>
            <a:ext cx="800101" cy="0"/>
          </a:xfrm>
          <a:prstGeom prst="straightConnector1">
            <a:avLst/>
          </a:prstGeom>
          <a:ln w="317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131" name="TextBox 5130">
            <a:extLst>
              <a:ext uri="{FF2B5EF4-FFF2-40B4-BE49-F238E27FC236}">
                <a16:creationId xmlns:a16="http://schemas.microsoft.com/office/drawing/2014/main" id="{6781E5B8-004F-0182-6683-0E80ECB93CBF}"/>
              </a:ext>
            </a:extLst>
          </p:cNvPr>
          <p:cNvSpPr txBox="1"/>
          <p:nvPr/>
        </p:nvSpPr>
        <p:spPr>
          <a:xfrm>
            <a:off x="775598" y="2252876"/>
            <a:ext cx="910317" cy="4097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2000">
                <a:solidFill>
                  <a:schemeClr val="tx1"/>
                </a:solidFill>
              </a:rPr>
              <a:t>Dry CO</a:t>
            </a:r>
            <a:r>
              <a:rPr lang="en-GB" sz="2000" baseline="-25000">
                <a:solidFill>
                  <a:schemeClr val="tx1"/>
                </a:solidFill>
              </a:rPr>
              <a:t>2</a:t>
            </a:r>
            <a:endParaRPr lang="en-GB" sz="2000">
              <a:solidFill>
                <a:schemeClr val="tx1"/>
              </a:solidFill>
            </a:endParaRPr>
          </a:p>
        </p:txBody>
      </p:sp>
      <p:sp>
        <p:nvSpPr>
          <p:cNvPr id="4933" name="Right Triangle 4932">
            <a:extLst>
              <a:ext uri="{FF2B5EF4-FFF2-40B4-BE49-F238E27FC236}">
                <a16:creationId xmlns:a16="http://schemas.microsoft.com/office/drawing/2014/main" id="{0C3D5BEE-0AC1-6AEA-0468-080C4387CEFA}"/>
              </a:ext>
            </a:extLst>
          </p:cNvPr>
          <p:cNvSpPr/>
          <p:nvPr/>
        </p:nvSpPr>
        <p:spPr>
          <a:xfrm rot="9026531">
            <a:off x="8732233" y="3326323"/>
            <a:ext cx="1846221" cy="1022511"/>
          </a:xfrm>
          <a:prstGeom prst="rt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C8C4B71-31F9-67DF-C8B9-CC46ECAD2F7D}"/>
              </a:ext>
            </a:extLst>
          </p:cNvPr>
          <p:cNvGrpSpPr/>
          <p:nvPr/>
        </p:nvGrpSpPr>
        <p:grpSpPr>
          <a:xfrm>
            <a:off x="8614344" y="3015606"/>
            <a:ext cx="2071762" cy="1335651"/>
            <a:chOff x="8614344" y="3015606"/>
            <a:chExt cx="2071762" cy="1335651"/>
          </a:xfrm>
        </p:grpSpPr>
        <p:sp>
          <p:nvSpPr>
            <p:cNvPr id="4904" name="Right Triangle 4903">
              <a:extLst>
                <a:ext uri="{FF2B5EF4-FFF2-40B4-BE49-F238E27FC236}">
                  <a16:creationId xmlns:a16="http://schemas.microsoft.com/office/drawing/2014/main" id="{D4B1D6BB-48E1-49FD-1AF3-F20CA59D9B96}"/>
                </a:ext>
              </a:extLst>
            </p:cNvPr>
            <p:cNvSpPr/>
            <p:nvPr/>
          </p:nvSpPr>
          <p:spPr>
            <a:xfrm rot="9026531">
              <a:off x="8723244" y="3328746"/>
              <a:ext cx="1846221" cy="1022511"/>
            </a:xfrm>
            <a:prstGeom prst="rtTriangle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grpSp>
          <p:nvGrpSpPr>
            <p:cNvPr id="4957" name="Group 4956">
              <a:extLst>
                <a:ext uri="{FF2B5EF4-FFF2-40B4-BE49-F238E27FC236}">
                  <a16:creationId xmlns:a16="http://schemas.microsoft.com/office/drawing/2014/main" id="{284A988D-8968-7383-F51A-F77A2A7374AC}"/>
                </a:ext>
              </a:extLst>
            </p:cNvPr>
            <p:cNvGrpSpPr/>
            <p:nvPr/>
          </p:nvGrpSpPr>
          <p:grpSpPr>
            <a:xfrm>
              <a:off x="8614344" y="3015606"/>
              <a:ext cx="2071762" cy="901610"/>
              <a:chOff x="8614344" y="3015606"/>
              <a:chExt cx="2071762" cy="901610"/>
            </a:xfrm>
          </p:grpSpPr>
          <p:sp>
            <p:nvSpPr>
              <p:cNvPr id="4905" name="Right Triangle 4904">
                <a:extLst>
                  <a:ext uri="{FF2B5EF4-FFF2-40B4-BE49-F238E27FC236}">
                    <a16:creationId xmlns:a16="http://schemas.microsoft.com/office/drawing/2014/main" id="{B5D72C4C-F50D-966F-0584-35EF7D54F6BF}"/>
                  </a:ext>
                </a:extLst>
              </p:cNvPr>
              <p:cNvSpPr/>
              <p:nvPr/>
            </p:nvSpPr>
            <p:spPr>
              <a:xfrm rot="8697702">
                <a:off x="10465384" y="3755854"/>
                <a:ext cx="220722" cy="150598"/>
              </a:xfrm>
              <a:prstGeom prst="rtTriangl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906" name="Right Triangle 4905">
                <a:extLst>
                  <a:ext uri="{FF2B5EF4-FFF2-40B4-BE49-F238E27FC236}">
                    <a16:creationId xmlns:a16="http://schemas.microsoft.com/office/drawing/2014/main" id="{43F5AAF6-1441-24C2-66C8-300401ADAD85}"/>
                  </a:ext>
                </a:extLst>
              </p:cNvPr>
              <p:cNvSpPr/>
              <p:nvPr/>
            </p:nvSpPr>
            <p:spPr>
              <a:xfrm rot="9005354">
                <a:off x="8614344" y="3785398"/>
                <a:ext cx="231309" cy="131818"/>
              </a:xfrm>
              <a:prstGeom prst="rtTriangl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907" name="Right Triangle 4906">
                <a:extLst>
                  <a:ext uri="{FF2B5EF4-FFF2-40B4-BE49-F238E27FC236}">
                    <a16:creationId xmlns:a16="http://schemas.microsoft.com/office/drawing/2014/main" id="{29CE49B9-047D-A90C-8CBF-990317A9B0EF}"/>
                  </a:ext>
                </a:extLst>
              </p:cNvPr>
              <p:cNvSpPr/>
              <p:nvPr/>
            </p:nvSpPr>
            <p:spPr>
              <a:xfrm rot="9026531">
                <a:off x="9984467" y="3015606"/>
                <a:ext cx="265241" cy="148029"/>
              </a:xfrm>
              <a:prstGeom prst="rtTriangl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918" name="Oval 4917">
                <a:extLst>
                  <a:ext uri="{FF2B5EF4-FFF2-40B4-BE49-F238E27FC236}">
                    <a16:creationId xmlns:a16="http://schemas.microsoft.com/office/drawing/2014/main" id="{62954ECA-4696-3860-BF98-EB3E2E84A1E0}"/>
                  </a:ext>
                </a:extLst>
              </p:cNvPr>
              <p:cNvSpPr/>
              <p:nvPr/>
            </p:nvSpPr>
            <p:spPr>
              <a:xfrm>
                <a:off x="9827800" y="3698474"/>
                <a:ext cx="127016" cy="114376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919" name="Oval 4918">
                <a:extLst>
                  <a:ext uri="{FF2B5EF4-FFF2-40B4-BE49-F238E27FC236}">
                    <a16:creationId xmlns:a16="http://schemas.microsoft.com/office/drawing/2014/main" id="{0837F269-605D-AC9A-79D7-67BF5538D34D}"/>
                  </a:ext>
                </a:extLst>
              </p:cNvPr>
              <p:cNvSpPr/>
              <p:nvPr/>
            </p:nvSpPr>
            <p:spPr>
              <a:xfrm>
                <a:off x="9488638" y="3422645"/>
                <a:ext cx="127016" cy="114376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920" name="Oval 4919">
                <a:extLst>
                  <a:ext uri="{FF2B5EF4-FFF2-40B4-BE49-F238E27FC236}">
                    <a16:creationId xmlns:a16="http://schemas.microsoft.com/office/drawing/2014/main" id="{9ECD07FB-E06C-E46F-0BE9-FE7F069CF59E}"/>
                  </a:ext>
                </a:extLst>
              </p:cNvPr>
              <p:cNvSpPr/>
              <p:nvPr/>
            </p:nvSpPr>
            <p:spPr>
              <a:xfrm>
                <a:off x="10160298" y="3286811"/>
                <a:ext cx="127016" cy="114376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924" name="Oval 4923">
                <a:extLst>
                  <a:ext uri="{FF2B5EF4-FFF2-40B4-BE49-F238E27FC236}">
                    <a16:creationId xmlns:a16="http://schemas.microsoft.com/office/drawing/2014/main" id="{CD6136AD-3DAF-391B-FCD8-4258E14774FE}"/>
                  </a:ext>
                </a:extLst>
              </p:cNvPr>
              <p:cNvSpPr/>
              <p:nvPr/>
            </p:nvSpPr>
            <p:spPr>
              <a:xfrm>
                <a:off x="9388775" y="3645922"/>
                <a:ext cx="127016" cy="114376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925" name="Oval 4924">
                <a:extLst>
                  <a:ext uri="{FF2B5EF4-FFF2-40B4-BE49-F238E27FC236}">
                    <a16:creationId xmlns:a16="http://schemas.microsoft.com/office/drawing/2014/main" id="{251AAD18-945E-EDE1-21E4-0C9EE57A3E1D}"/>
                  </a:ext>
                </a:extLst>
              </p:cNvPr>
              <p:cNvSpPr/>
              <p:nvPr/>
            </p:nvSpPr>
            <p:spPr>
              <a:xfrm>
                <a:off x="8995995" y="3680427"/>
                <a:ext cx="127016" cy="114376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926" name="Oval 4925">
                <a:extLst>
                  <a:ext uri="{FF2B5EF4-FFF2-40B4-BE49-F238E27FC236}">
                    <a16:creationId xmlns:a16="http://schemas.microsoft.com/office/drawing/2014/main" id="{F82E945F-9BAB-1CAD-F221-20989014CD89}"/>
                  </a:ext>
                </a:extLst>
              </p:cNvPr>
              <p:cNvSpPr/>
              <p:nvPr/>
            </p:nvSpPr>
            <p:spPr>
              <a:xfrm>
                <a:off x="10275030" y="3563492"/>
                <a:ext cx="127016" cy="114376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927" name="Oval 4926">
                <a:extLst>
                  <a:ext uri="{FF2B5EF4-FFF2-40B4-BE49-F238E27FC236}">
                    <a16:creationId xmlns:a16="http://schemas.microsoft.com/office/drawing/2014/main" id="{5512AD1B-96EA-672D-12FE-98CBA5C6F6D5}"/>
                  </a:ext>
                </a:extLst>
              </p:cNvPr>
              <p:cNvSpPr/>
              <p:nvPr/>
            </p:nvSpPr>
            <p:spPr>
              <a:xfrm>
                <a:off x="9913978" y="3387949"/>
                <a:ext cx="127016" cy="114376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928" name="Oval 4927">
                <a:extLst>
                  <a:ext uri="{FF2B5EF4-FFF2-40B4-BE49-F238E27FC236}">
                    <a16:creationId xmlns:a16="http://schemas.microsoft.com/office/drawing/2014/main" id="{E91DDED7-3A44-2A61-41DA-FA5824C056BE}"/>
                  </a:ext>
                </a:extLst>
              </p:cNvPr>
              <p:cNvSpPr/>
              <p:nvPr/>
            </p:nvSpPr>
            <p:spPr>
              <a:xfrm>
                <a:off x="9786962" y="3182174"/>
                <a:ext cx="127016" cy="114376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929" name="Oval 4928">
                <a:extLst>
                  <a:ext uri="{FF2B5EF4-FFF2-40B4-BE49-F238E27FC236}">
                    <a16:creationId xmlns:a16="http://schemas.microsoft.com/office/drawing/2014/main" id="{4B5B4F41-E4DE-F4BF-A250-2C67C263435D}"/>
                  </a:ext>
                </a:extLst>
              </p:cNvPr>
              <p:cNvSpPr/>
              <p:nvPr/>
            </p:nvSpPr>
            <p:spPr>
              <a:xfrm>
                <a:off x="10120246" y="3674050"/>
                <a:ext cx="127016" cy="114376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3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1D17A7D0-9673-1501-97D2-09E749B3494A}"/>
                      </a:ext>
                    </a:extLst>
                  </p14:cNvPr>
                  <p14:cNvContentPartPr/>
                  <p14:nvPr/>
                </p14:nvContentPartPr>
                <p14:xfrm>
                  <a:off x="8813315" y="3736060"/>
                  <a:ext cx="67320" cy="9936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1D17A7D0-9673-1501-97D2-09E749B3494A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8807195" y="3729940"/>
                    <a:ext cx="79560" cy="111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628A7657-0B5F-9785-61A1-085FDBD614A4}"/>
                      </a:ext>
                    </a:extLst>
                  </p14:cNvPr>
                  <p14:cNvContentPartPr/>
                  <p14:nvPr/>
                </p14:nvContentPartPr>
                <p14:xfrm>
                  <a:off x="8805035" y="3725980"/>
                  <a:ext cx="127080" cy="11160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628A7657-0B5F-9785-61A1-085FDBD614A4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8798915" y="3719860"/>
                    <a:ext cx="139320" cy="123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4930" name="Ink 4929">
                    <a:extLst>
                      <a:ext uri="{FF2B5EF4-FFF2-40B4-BE49-F238E27FC236}">
                        <a16:creationId xmlns:a16="http://schemas.microsoft.com/office/drawing/2014/main" id="{04021D45-930A-0147-4E8A-D291D364A0AF}"/>
                      </a:ext>
                    </a:extLst>
                  </p14:cNvPr>
                  <p14:cNvContentPartPr/>
                  <p14:nvPr/>
                </p14:nvContentPartPr>
                <p14:xfrm>
                  <a:off x="9932195" y="3060700"/>
                  <a:ext cx="369720" cy="77040"/>
                </p14:xfrm>
              </p:contentPart>
            </mc:Choice>
            <mc:Fallback xmlns="">
              <p:pic>
                <p:nvPicPr>
                  <p:cNvPr id="4930" name="Ink 4929">
                    <a:extLst>
                      <a:ext uri="{FF2B5EF4-FFF2-40B4-BE49-F238E27FC236}">
                        <a16:creationId xmlns:a16="http://schemas.microsoft.com/office/drawing/2014/main" id="{04021D45-930A-0147-4E8A-D291D364A0AF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9926069" y="3054580"/>
                    <a:ext cx="381972" cy="89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4931" name="Ink 4930">
                    <a:extLst>
                      <a:ext uri="{FF2B5EF4-FFF2-40B4-BE49-F238E27FC236}">
                        <a16:creationId xmlns:a16="http://schemas.microsoft.com/office/drawing/2014/main" id="{C981B9E4-29FA-5A4A-138B-D2C97ED6B9F7}"/>
                      </a:ext>
                    </a:extLst>
                  </p14:cNvPr>
                  <p14:cNvContentPartPr/>
                  <p14:nvPr/>
                </p14:nvContentPartPr>
                <p14:xfrm>
                  <a:off x="10382915" y="3660820"/>
                  <a:ext cx="210600" cy="163440"/>
                </p14:xfrm>
              </p:contentPart>
            </mc:Choice>
            <mc:Fallback xmlns="">
              <p:pic>
                <p:nvPicPr>
                  <p:cNvPr id="4931" name="Ink 4930">
                    <a:extLst>
                      <a:ext uri="{FF2B5EF4-FFF2-40B4-BE49-F238E27FC236}">
                        <a16:creationId xmlns:a16="http://schemas.microsoft.com/office/drawing/2014/main" id="{C981B9E4-29FA-5A4A-138B-D2C97ED6B9F7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10376795" y="3654700"/>
                    <a:ext cx="222840" cy="175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4932" name="Ink 4931">
                    <a:extLst>
                      <a:ext uri="{FF2B5EF4-FFF2-40B4-BE49-F238E27FC236}">
                        <a16:creationId xmlns:a16="http://schemas.microsoft.com/office/drawing/2014/main" id="{4CA7680F-8FEB-2525-982C-343489BE0E61}"/>
                      </a:ext>
                    </a:extLst>
                  </p14:cNvPr>
                  <p14:cNvContentPartPr/>
                  <p14:nvPr/>
                </p14:nvContentPartPr>
                <p14:xfrm>
                  <a:off x="10425395" y="3669820"/>
                  <a:ext cx="183960" cy="160200"/>
                </p14:xfrm>
              </p:contentPart>
            </mc:Choice>
            <mc:Fallback xmlns="">
              <p:pic>
                <p:nvPicPr>
                  <p:cNvPr id="4932" name="Ink 4931">
                    <a:extLst>
                      <a:ext uri="{FF2B5EF4-FFF2-40B4-BE49-F238E27FC236}">
                        <a16:creationId xmlns:a16="http://schemas.microsoft.com/office/drawing/2014/main" id="{4CA7680F-8FEB-2525-982C-343489BE0E61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10419275" y="3663700"/>
                    <a:ext cx="196200" cy="172440"/>
                  </a:xfrm>
                  <a:prstGeom prst="rect">
                    <a:avLst/>
                  </a:prstGeom>
                </p:spPr>
              </p:pic>
            </mc:Fallback>
          </mc:AlternateContent>
          <p:sp>
            <p:nvSpPr>
              <p:cNvPr id="4934" name="Right Arrow 4933">
                <a:extLst>
                  <a:ext uri="{FF2B5EF4-FFF2-40B4-BE49-F238E27FC236}">
                    <a16:creationId xmlns:a16="http://schemas.microsoft.com/office/drawing/2014/main" id="{15A262E1-28F9-F2B8-C7B6-2E26CEFCC807}"/>
                  </a:ext>
                </a:extLst>
              </p:cNvPr>
              <p:cNvSpPr/>
              <p:nvPr/>
            </p:nvSpPr>
            <p:spPr>
              <a:xfrm rot="3103300">
                <a:off x="10421264" y="3598358"/>
                <a:ext cx="96533" cy="45719"/>
              </a:xfrm>
              <a:prstGeom prst="rightArrow">
                <a:avLst/>
              </a:prstGeom>
              <a:solidFill>
                <a:srgbClr val="0000CE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935" name="Right Arrow 4934">
                <a:extLst>
                  <a:ext uri="{FF2B5EF4-FFF2-40B4-BE49-F238E27FC236}">
                    <a16:creationId xmlns:a16="http://schemas.microsoft.com/office/drawing/2014/main" id="{C64F0D46-813D-327B-BFAE-AC9ADE51C52B}"/>
                  </a:ext>
                </a:extLst>
              </p:cNvPr>
              <p:cNvSpPr/>
              <p:nvPr/>
            </p:nvSpPr>
            <p:spPr>
              <a:xfrm rot="19363275">
                <a:off x="10002264" y="3172455"/>
                <a:ext cx="96533" cy="45719"/>
              </a:xfrm>
              <a:prstGeom prst="rightArrow">
                <a:avLst/>
              </a:prstGeom>
              <a:solidFill>
                <a:srgbClr val="0000CE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936" name="Right Arrow 4935">
                <a:extLst>
                  <a:ext uri="{FF2B5EF4-FFF2-40B4-BE49-F238E27FC236}">
                    <a16:creationId xmlns:a16="http://schemas.microsoft.com/office/drawing/2014/main" id="{328D0AF5-0389-AF49-412C-6CA08748CAF1}"/>
                  </a:ext>
                </a:extLst>
              </p:cNvPr>
              <p:cNvSpPr/>
              <p:nvPr/>
            </p:nvSpPr>
            <p:spPr>
              <a:xfrm rot="8520514">
                <a:off x="9010795" y="3622124"/>
                <a:ext cx="96533" cy="45719"/>
              </a:xfrm>
              <a:prstGeom prst="rightArrow">
                <a:avLst/>
              </a:prstGeom>
              <a:solidFill>
                <a:srgbClr val="0000CE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937" name="Right Arrow 4936">
                <a:extLst>
                  <a:ext uri="{FF2B5EF4-FFF2-40B4-BE49-F238E27FC236}">
                    <a16:creationId xmlns:a16="http://schemas.microsoft.com/office/drawing/2014/main" id="{7DE86DC3-85BE-71F4-209D-B9DC31493B58}"/>
                  </a:ext>
                </a:extLst>
              </p:cNvPr>
              <p:cNvSpPr/>
              <p:nvPr/>
            </p:nvSpPr>
            <p:spPr>
              <a:xfrm rot="3103300">
                <a:off x="10322998" y="3461280"/>
                <a:ext cx="96533" cy="45719"/>
              </a:xfrm>
              <a:prstGeom prst="rightArrow">
                <a:avLst/>
              </a:prstGeom>
              <a:solidFill>
                <a:srgbClr val="0000CE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938" name="Right Arrow 4937">
                <a:extLst>
                  <a:ext uri="{FF2B5EF4-FFF2-40B4-BE49-F238E27FC236}">
                    <a16:creationId xmlns:a16="http://schemas.microsoft.com/office/drawing/2014/main" id="{5E342D0B-7434-110E-FC42-778509750DAA}"/>
                  </a:ext>
                </a:extLst>
              </p:cNvPr>
              <p:cNvSpPr/>
              <p:nvPr/>
            </p:nvSpPr>
            <p:spPr>
              <a:xfrm rot="19363275">
                <a:off x="10072822" y="3271680"/>
                <a:ext cx="96533" cy="45719"/>
              </a:xfrm>
              <a:prstGeom prst="rightArrow">
                <a:avLst/>
              </a:prstGeom>
              <a:solidFill>
                <a:srgbClr val="0000CE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939" name="Right Arrow 4938">
                <a:extLst>
                  <a:ext uri="{FF2B5EF4-FFF2-40B4-BE49-F238E27FC236}">
                    <a16:creationId xmlns:a16="http://schemas.microsoft.com/office/drawing/2014/main" id="{93559B01-4932-458E-5748-12418DD1FF0D}"/>
                  </a:ext>
                </a:extLst>
              </p:cNvPr>
              <p:cNvSpPr/>
              <p:nvPr/>
            </p:nvSpPr>
            <p:spPr>
              <a:xfrm rot="8520514">
                <a:off x="9215049" y="3647583"/>
                <a:ext cx="96533" cy="45719"/>
              </a:xfrm>
              <a:prstGeom prst="rightArrow">
                <a:avLst/>
              </a:prstGeom>
              <a:solidFill>
                <a:srgbClr val="0000CE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952" name="Group 4951">
            <a:extLst>
              <a:ext uri="{FF2B5EF4-FFF2-40B4-BE49-F238E27FC236}">
                <a16:creationId xmlns:a16="http://schemas.microsoft.com/office/drawing/2014/main" id="{074C20DC-4C4D-A7A0-46FE-BB70F8EB153C}"/>
              </a:ext>
            </a:extLst>
          </p:cNvPr>
          <p:cNvGrpSpPr/>
          <p:nvPr/>
        </p:nvGrpSpPr>
        <p:grpSpPr>
          <a:xfrm>
            <a:off x="8594709" y="4306979"/>
            <a:ext cx="2121267" cy="1647735"/>
            <a:chOff x="8813315" y="4531395"/>
            <a:chExt cx="2121267" cy="1647735"/>
          </a:xfrm>
        </p:grpSpPr>
        <p:sp>
          <p:nvSpPr>
            <p:cNvPr id="4942" name="TextBox 4941">
              <a:extLst>
                <a:ext uri="{FF2B5EF4-FFF2-40B4-BE49-F238E27FC236}">
                  <a16:creationId xmlns:a16="http://schemas.microsoft.com/office/drawing/2014/main" id="{4E0A48E8-AB8B-5827-FDE3-D011A29E9D10}"/>
                </a:ext>
              </a:extLst>
            </p:cNvPr>
            <p:cNvSpPr txBox="1"/>
            <p:nvPr/>
          </p:nvSpPr>
          <p:spPr>
            <a:xfrm>
              <a:off x="9249454" y="4884758"/>
              <a:ext cx="522514" cy="21245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>
                <a:lnSpc>
                  <a:spcPct val="105000"/>
                </a:lnSpc>
              </a:pPr>
              <a:r>
                <a:rPr lang="en-GB" sz="1600">
                  <a:solidFill>
                    <a:schemeClr val="tx1"/>
                  </a:solidFill>
                </a:rPr>
                <a:t>Brine</a:t>
              </a:r>
            </a:p>
          </p:txBody>
        </p:sp>
        <p:sp>
          <p:nvSpPr>
            <p:cNvPr id="4943" name="TextBox 4942">
              <a:extLst>
                <a:ext uri="{FF2B5EF4-FFF2-40B4-BE49-F238E27FC236}">
                  <a16:creationId xmlns:a16="http://schemas.microsoft.com/office/drawing/2014/main" id="{1DBAA496-6DFD-886E-5EA0-536C18FE56C6}"/>
                </a:ext>
              </a:extLst>
            </p:cNvPr>
            <p:cNvSpPr txBox="1"/>
            <p:nvPr/>
          </p:nvSpPr>
          <p:spPr>
            <a:xfrm>
              <a:off x="9246192" y="5246658"/>
              <a:ext cx="1169957" cy="25312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>
                <a:lnSpc>
                  <a:spcPct val="105000"/>
                </a:lnSpc>
              </a:pPr>
              <a:r>
                <a:rPr lang="en-GB" sz="1600"/>
                <a:t>Water Vapor</a:t>
              </a:r>
              <a:endParaRPr lang="en-GB" sz="1600">
                <a:solidFill>
                  <a:schemeClr val="tx1"/>
                </a:solidFill>
              </a:endParaRPr>
            </a:p>
          </p:txBody>
        </p:sp>
        <p:sp>
          <p:nvSpPr>
            <p:cNvPr id="4944" name="TextBox 4943">
              <a:extLst>
                <a:ext uri="{FF2B5EF4-FFF2-40B4-BE49-F238E27FC236}">
                  <a16:creationId xmlns:a16="http://schemas.microsoft.com/office/drawing/2014/main" id="{E197BB70-D97B-148E-1C5E-FD3151AF9C75}"/>
                </a:ext>
              </a:extLst>
            </p:cNvPr>
            <p:cNvSpPr txBox="1"/>
            <p:nvPr/>
          </p:nvSpPr>
          <p:spPr>
            <a:xfrm>
              <a:off x="9252263" y="5577396"/>
              <a:ext cx="522514" cy="21245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>
                <a:lnSpc>
                  <a:spcPct val="105000"/>
                </a:lnSpc>
              </a:pPr>
              <a:r>
                <a:rPr lang="en-GB" sz="1600"/>
                <a:t>CO</a:t>
              </a:r>
              <a:r>
                <a:rPr lang="en-GB" sz="1600" baseline="-25000"/>
                <a:t>2</a:t>
              </a:r>
              <a:endParaRPr lang="en-GB" sz="1600">
                <a:solidFill>
                  <a:schemeClr val="tx1"/>
                </a:solidFill>
              </a:endParaRPr>
            </a:p>
          </p:txBody>
        </p:sp>
        <p:sp>
          <p:nvSpPr>
            <p:cNvPr id="4945" name="TextBox 4944">
              <a:extLst>
                <a:ext uri="{FF2B5EF4-FFF2-40B4-BE49-F238E27FC236}">
                  <a16:creationId xmlns:a16="http://schemas.microsoft.com/office/drawing/2014/main" id="{4BE66B91-12C0-33D2-609A-733230B581F7}"/>
                </a:ext>
              </a:extLst>
            </p:cNvPr>
            <p:cNvSpPr txBox="1"/>
            <p:nvPr/>
          </p:nvSpPr>
          <p:spPr>
            <a:xfrm>
              <a:off x="9246192" y="5941757"/>
              <a:ext cx="522514" cy="21245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>
                <a:lnSpc>
                  <a:spcPct val="105000"/>
                </a:lnSpc>
              </a:pPr>
              <a:r>
                <a:rPr lang="en-GB" sz="1600">
                  <a:solidFill>
                    <a:schemeClr val="tx1"/>
                  </a:solidFill>
                </a:rPr>
                <a:t>Salt (NaCl)</a:t>
              </a:r>
            </a:p>
          </p:txBody>
        </p:sp>
        <p:sp>
          <p:nvSpPr>
            <p:cNvPr id="4946" name="Oval 4945">
              <a:extLst>
                <a:ext uri="{FF2B5EF4-FFF2-40B4-BE49-F238E27FC236}">
                  <a16:creationId xmlns:a16="http://schemas.microsoft.com/office/drawing/2014/main" id="{D672961B-1CC6-A7DA-AC52-6CD17203B52E}"/>
                </a:ext>
              </a:extLst>
            </p:cNvPr>
            <p:cNvSpPr/>
            <p:nvPr/>
          </p:nvSpPr>
          <p:spPr>
            <a:xfrm>
              <a:off x="8821667" y="4879637"/>
              <a:ext cx="289231" cy="28051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947" name="Oval 4946">
              <a:extLst>
                <a:ext uri="{FF2B5EF4-FFF2-40B4-BE49-F238E27FC236}">
                  <a16:creationId xmlns:a16="http://schemas.microsoft.com/office/drawing/2014/main" id="{15376CA2-253B-FF29-4497-9A8B5073FD3B}"/>
                </a:ext>
              </a:extLst>
            </p:cNvPr>
            <p:cNvSpPr/>
            <p:nvPr/>
          </p:nvSpPr>
          <p:spPr>
            <a:xfrm>
              <a:off x="8821666" y="5219270"/>
              <a:ext cx="289231" cy="280517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948" name="Oval 4947">
              <a:extLst>
                <a:ext uri="{FF2B5EF4-FFF2-40B4-BE49-F238E27FC236}">
                  <a16:creationId xmlns:a16="http://schemas.microsoft.com/office/drawing/2014/main" id="{FD9DDDD2-FAC1-4720-5710-ABA2B9E9F7DD}"/>
                </a:ext>
              </a:extLst>
            </p:cNvPr>
            <p:cNvSpPr/>
            <p:nvPr/>
          </p:nvSpPr>
          <p:spPr>
            <a:xfrm>
              <a:off x="8821665" y="5558903"/>
              <a:ext cx="289231" cy="2805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949" name="Oval 4948">
              <a:extLst>
                <a:ext uri="{FF2B5EF4-FFF2-40B4-BE49-F238E27FC236}">
                  <a16:creationId xmlns:a16="http://schemas.microsoft.com/office/drawing/2014/main" id="{CD8E7B31-AF08-8BE1-F5F4-7BF27B9F7CBF}"/>
                </a:ext>
              </a:extLst>
            </p:cNvPr>
            <p:cNvSpPr/>
            <p:nvPr/>
          </p:nvSpPr>
          <p:spPr>
            <a:xfrm>
              <a:off x="8813315" y="5898613"/>
              <a:ext cx="289231" cy="28051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950" name="Right Arrow 4949">
              <a:extLst>
                <a:ext uri="{FF2B5EF4-FFF2-40B4-BE49-F238E27FC236}">
                  <a16:creationId xmlns:a16="http://schemas.microsoft.com/office/drawing/2014/main" id="{44C07C7D-6E1C-2F99-9409-ACAFEB15995E}"/>
                </a:ext>
              </a:extLst>
            </p:cNvPr>
            <p:cNvSpPr/>
            <p:nvPr/>
          </p:nvSpPr>
          <p:spPr>
            <a:xfrm>
              <a:off x="8833212" y="4531395"/>
              <a:ext cx="301346" cy="214138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951" name="TextBox 4950">
              <a:extLst>
                <a:ext uri="{FF2B5EF4-FFF2-40B4-BE49-F238E27FC236}">
                  <a16:creationId xmlns:a16="http://schemas.microsoft.com/office/drawing/2014/main" id="{8B8833BE-EAAC-E836-0B27-928B633D5265}"/>
                </a:ext>
              </a:extLst>
            </p:cNvPr>
            <p:cNvSpPr txBox="1"/>
            <p:nvPr/>
          </p:nvSpPr>
          <p:spPr>
            <a:xfrm>
              <a:off x="9241668" y="4539635"/>
              <a:ext cx="1692914" cy="2327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>
                <a:lnSpc>
                  <a:spcPct val="105000"/>
                </a:lnSpc>
              </a:pPr>
              <a:r>
                <a:rPr lang="en-GB" sz="1600">
                  <a:solidFill>
                    <a:schemeClr val="tx1"/>
                  </a:solidFill>
                </a:rPr>
                <a:t>Capillary</a:t>
              </a:r>
              <a:r>
                <a:rPr lang="en-US" altLang="zh-CN" sz="1600">
                  <a:solidFill>
                    <a:schemeClr val="tx1"/>
                  </a:solidFill>
                </a:rPr>
                <a:t>-driven</a:t>
              </a:r>
              <a:r>
                <a:rPr lang="zh-CN" altLang="en-US" sz="1600">
                  <a:solidFill>
                    <a:schemeClr val="tx1"/>
                  </a:solidFill>
                </a:rPr>
                <a:t> </a:t>
              </a:r>
              <a:r>
                <a:rPr lang="en-US" altLang="zh-CN" sz="1600">
                  <a:solidFill>
                    <a:schemeClr val="tx1"/>
                  </a:solidFill>
                </a:rPr>
                <a:t>Backflow</a:t>
              </a:r>
              <a:endParaRPr lang="en-GB" sz="1600">
                <a:solidFill>
                  <a:schemeClr val="tx1"/>
                </a:solidFill>
              </a:endParaRPr>
            </a:p>
          </p:txBody>
        </p:sp>
      </p:grpSp>
      <p:grpSp>
        <p:nvGrpSpPr>
          <p:cNvPr id="4955" name="Group 4954">
            <a:extLst>
              <a:ext uri="{FF2B5EF4-FFF2-40B4-BE49-F238E27FC236}">
                <a16:creationId xmlns:a16="http://schemas.microsoft.com/office/drawing/2014/main" id="{0ED5270B-30ED-6A95-B559-1FF59DCA9CA5}"/>
              </a:ext>
            </a:extLst>
          </p:cNvPr>
          <p:cNvGrpSpPr/>
          <p:nvPr/>
        </p:nvGrpSpPr>
        <p:grpSpPr>
          <a:xfrm>
            <a:off x="2363400" y="1581871"/>
            <a:ext cx="5244402" cy="4392241"/>
            <a:chOff x="2363400" y="1581871"/>
            <a:chExt cx="5244402" cy="4392241"/>
          </a:xfrm>
        </p:grpSpPr>
        <p:grpSp>
          <p:nvGrpSpPr>
            <p:cNvPr id="4478" name="Group 4477">
              <a:extLst>
                <a:ext uri="{FF2B5EF4-FFF2-40B4-BE49-F238E27FC236}">
                  <a16:creationId xmlns:a16="http://schemas.microsoft.com/office/drawing/2014/main" id="{C7257DDC-F87D-64B0-9AD6-49A6CF7DCCA0}"/>
                </a:ext>
              </a:extLst>
            </p:cNvPr>
            <p:cNvGrpSpPr/>
            <p:nvPr/>
          </p:nvGrpSpPr>
          <p:grpSpPr>
            <a:xfrm>
              <a:off x="2363434" y="1581871"/>
              <a:ext cx="5216866" cy="4392241"/>
              <a:chOff x="2195015" y="1409600"/>
              <a:chExt cx="3830888" cy="3166324"/>
            </a:xfrm>
          </p:grpSpPr>
          <p:sp>
            <p:nvSpPr>
              <p:cNvPr id="4588" name="Oval 4587">
                <a:extLst>
                  <a:ext uri="{FF2B5EF4-FFF2-40B4-BE49-F238E27FC236}">
                    <a16:creationId xmlns:a16="http://schemas.microsoft.com/office/drawing/2014/main" id="{E78C5335-6C8F-38DE-2C7D-C871DA70D432}"/>
                  </a:ext>
                </a:extLst>
              </p:cNvPr>
              <p:cNvSpPr/>
              <p:nvPr/>
            </p:nvSpPr>
            <p:spPr>
              <a:xfrm>
                <a:off x="2505207" y="1409600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589" name="Oval 4588">
                <a:extLst>
                  <a:ext uri="{FF2B5EF4-FFF2-40B4-BE49-F238E27FC236}">
                    <a16:creationId xmlns:a16="http://schemas.microsoft.com/office/drawing/2014/main" id="{C098774A-A829-4061-1B0E-4A044879AE8B}"/>
                  </a:ext>
                </a:extLst>
              </p:cNvPr>
              <p:cNvSpPr/>
              <p:nvPr/>
            </p:nvSpPr>
            <p:spPr>
              <a:xfrm>
                <a:off x="2505188" y="2275036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590" name="Oval 4589">
                <a:extLst>
                  <a:ext uri="{FF2B5EF4-FFF2-40B4-BE49-F238E27FC236}">
                    <a16:creationId xmlns:a16="http://schemas.microsoft.com/office/drawing/2014/main" id="{2286D4E8-50A0-9B63-1D31-3AFDC59DEBD1}"/>
                  </a:ext>
                </a:extLst>
              </p:cNvPr>
              <p:cNvSpPr/>
              <p:nvPr/>
            </p:nvSpPr>
            <p:spPr>
              <a:xfrm>
                <a:off x="2505186" y="3140472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591" name="Oval 4590">
                <a:extLst>
                  <a:ext uri="{FF2B5EF4-FFF2-40B4-BE49-F238E27FC236}">
                    <a16:creationId xmlns:a16="http://schemas.microsoft.com/office/drawing/2014/main" id="{14BD487E-D818-102F-F7B8-653C3DA67A73}"/>
                  </a:ext>
                </a:extLst>
              </p:cNvPr>
              <p:cNvSpPr/>
              <p:nvPr/>
            </p:nvSpPr>
            <p:spPr>
              <a:xfrm>
                <a:off x="2505185" y="4005908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592" name="Straight Connector 4591">
                <a:extLst>
                  <a:ext uri="{FF2B5EF4-FFF2-40B4-BE49-F238E27FC236}">
                    <a16:creationId xmlns:a16="http://schemas.microsoft.com/office/drawing/2014/main" id="{EDABA193-5762-BEDF-3A75-32B5708BF3B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33046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3" name="Straight Connector 4592">
                <a:extLst>
                  <a:ext uri="{FF2B5EF4-FFF2-40B4-BE49-F238E27FC236}">
                    <a16:creationId xmlns:a16="http://schemas.microsoft.com/office/drawing/2014/main" id="{985F64B8-78DE-7633-722A-6F1D2836FEE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44171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4" name="Straight Connector 4593">
                <a:extLst>
                  <a:ext uri="{FF2B5EF4-FFF2-40B4-BE49-F238E27FC236}">
                    <a16:creationId xmlns:a16="http://schemas.microsoft.com/office/drawing/2014/main" id="{83FB7803-AD97-0CD8-D030-6135CF234BF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33027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5" name="Straight Connector 4594">
                <a:extLst>
                  <a:ext uri="{FF2B5EF4-FFF2-40B4-BE49-F238E27FC236}">
                    <a16:creationId xmlns:a16="http://schemas.microsoft.com/office/drawing/2014/main" id="{8EAAD45A-10AD-7E5C-019D-422577A5FB5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44152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6" name="Straight Connector 4595">
                <a:extLst>
                  <a:ext uri="{FF2B5EF4-FFF2-40B4-BE49-F238E27FC236}">
                    <a16:creationId xmlns:a16="http://schemas.microsoft.com/office/drawing/2014/main" id="{8AA9CEDA-E537-6940-A505-2099E300F53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33027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7" name="Straight Connector 4596">
                <a:extLst>
                  <a:ext uri="{FF2B5EF4-FFF2-40B4-BE49-F238E27FC236}">
                    <a16:creationId xmlns:a16="http://schemas.microsoft.com/office/drawing/2014/main" id="{F274E617-C3E7-6E6F-05AD-73E54BB563E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44152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98" name="Oval 4597">
                <a:extLst>
                  <a:ext uri="{FF2B5EF4-FFF2-40B4-BE49-F238E27FC236}">
                    <a16:creationId xmlns:a16="http://schemas.microsoft.com/office/drawing/2014/main" id="{5481765C-C6CD-985C-9A93-36ED0051D338}"/>
                  </a:ext>
                </a:extLst>
              </p:cNvPr>
              <p:cNvSpPr/>
              <p:nvPr/>
            </p:nvSpPr>
            <p:spPr>
              <a:xfrm>
                <a:off x="3385392" y="1409600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599" name="Oval 4598">
                <a:extLst>
                  <a:ext uri="{FF2B5EF4-FFF2-40B4-BE49-F238E27FC236}">
                    <a16:creationId xmlns:a16="http://schemas.microsoft.com/office/drawing/2014/main" id="{62ADDF1A-49E5-C048-5990-9E092E7C2E7F}"/>
                  </a:ext>
                </a:extLst>
              </p:cNvPr>
              <p:cNvSpPr/>
              <p:nvPr/>
            </p:nvSpPr>
            <p:spPr>
              <a:xfrm>
                <a:off x="3385373" y="2275036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600" name="Oval 4599">
                <a:extLst>
                  <a:ext uri="{FF2B5EF4-FFF2-40B4-BE49-F238E27FC236}">
                    <a16:creationId xmlns:a16="http://schemas.microsoft.com/office/drawing/2014/main" id="{DB1925A0-575D-E53C-1634-5672F8CA9095}"/>
                  </a:ext>
                </a:extLst>
              </p:cNvPr>
              <p:cNvSpPr/>
              <p:nvPr/>
            </p:nvSpPr>
            <p:spPr>
              <a:xfrm>
                <a:off x="3385371" y="3140472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601" name="Oval 4600">
                <a:extLst>
                  <a:ext uri="{FF2B5EF4-FFF2-40B4-BE49-F238E27FC236}">
                    <a16:creationId xmlns:a16="http://schemas.microsoft.com/office/drawing/2014/main" id="{81627E79-03F4-3B32-97A9-DA49A29013B9}"/>
                  </a:ext>
                </a:extLst>
              </p:cNvPr>
              <p:cNvSpPr/>
              <p:nvPr/>
            </p:nvSpPr>
            <p:spPr>
              <a:xfrm>
                <a:off x="3385370" y="4005908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602" name="Straight Connector 4601">
                <a:extLst>
                  <a:ext uri="{FF2B5EF4-FFF2-40B4-BE49-F238E27FC236}">
                    <a16:creationId xmlns:a16="http://schemas.microsoft.com/office/drawing/2014/main" id="{3F74E6CC-C26E-E08A-036D-FEA7B148A00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13231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03" name="Straight Connector 4602">
                <a:extLst>
                  <a:ext uri="{FF2B5EF4-FFF2-40B4-BE49-F238E27FC236}">
                    <a16:creationId xmlns:a16="http://schemas.microsoft.com/office/drawing/2014/main" id="{989FEBD9-EEBB-0669-13AB-B1F193DE9A2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24356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04" name="Straight Connector 4603">
                <a:extLst>
                  <a:ext uri="{FF2B5EF4-FFF2-40B4-BE49-F238E27FC236}">
                    <a16:creationId xmlns:a16="http://schemas.microsoft.com/office/drawing/2014/main" id="{DBA178C5-394D-0080-0E68-6FC63BA7CB3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13212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05" name="Straight Connector 4604">
                <a:extLst>
                  <a:ext uri="{FF2B5EF4-FFF2-40B4-BE49-F238E27FC236}">
                    <a16:creationId xmlns:a16="http://schemas.microsoft.com/office/drawing/2014/main" id="{13C453AA-D25F-A7F9-6184-59EF1E12D71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24337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06" name="Straight Connector 4605">
                <a:extLst>
                  <a:ext uri="{FF2B5EF4-FFF2-40B4-BE49-F238E27FC236}">
                    <a16:creationId xmlns:a16="http://schemas.microsoft.com/office/drawing/2014/main" id="{652693F9-3A8E-81E5-432B-C1DE10510D2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13212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07" name="Straight Connector 4606">
                <a:extLst>
                  <a:ext uri="{FF2B5EF4-FFF2-40B4-BE49-F238E27FC236}">
                    <a16:creationId xmlns:a16="http://schemas.microsoft.com/office/drawing/2014/main" id="{BAD1E90A-86ED-914D-DB8F-4AB3E275E3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24337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08" name="Straight Connector 4607">
                <a:extLst>
                  <a:ext uri="{FF2B5EF4-FFF2-40B4-BE49-F238E27FC236}">
                    <a16:creationId xmlns:a16="http://schemas.microsoft.com/office/drawing/2014/main" id="{0F39F11D-913D-56A6-5F23-C9A2DD8DD5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165333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09" name="Straight Connector 4608">
                <a:extLst>
                  <a:ext uri="{FF2B5EF4-FFF2-40B4-BE49-F238E27FC236}">
                    <a16:creationId xmlns:a16="http://schemas.microsoft.com/office/drawing/2014/main" id="{C0F7323B-68C0-844A-5DD6-18395D5F39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176128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0" name="Straight Connector 4609">
                <a:extLst>
                  <a:ext uri="{FF2B5EF4-FFF2-40B4-BE49-F238E27FC236}">
                    <a16:creationId xmlns:a16="http://schemas.microsoft.com/office/drawing/2014/main" id="{42ECDE8E-E7D1-F5F7-3F95-D7476A84B5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25133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1" name="Straight Connector 4610">
                <a:extLst>
                  <a:ext uri="{FF2B5EF4-FFF2-40B4-BE49-F238E27FC236}">
                    <a16:creationId xmlns:a16="http://schemas.microsoft.com/office/drawing/2014/main" id="{B320DDBD-848A-EAB0-8C77-39214E8CA1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26212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2" name="Straight Connector 4611">
                <a:extLst>
                  <a:ext uri="{FF2B5EF4-FFF2-40B4-BE49-F238E27FC236}">
                    <a16:creationId xmlns:a16="http://schemas.microsoft.com/office/drawing/2014/main" id="{59E29BA9-0D90-2356-EF61-B34BD0C211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339141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3" name="Straight Connector 4612">
                <a:extLst>
                  <a:ext uri="{FF2B5EF4-FFF2-40B4-BE49-F238E27FC236}">
                    <a16:creationId xmlns:a16="http://schemas.microsoft.com/office/drawing/2014/main" id="{CEC0B4E1-97D5-8C24-B818-50F30FDBAA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349936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4" name="Straight Connector 4613">
                <a:extLst>
                  <a:ext uri="{FF2B5EF4-FFF2-40B4-BE49-F238E27FC236}">
                    <a16:creationId xmlns:a16="http://schemas.microsoft.com/office/drawing/2014/main" id="{FF2C2CF1-5F61-22DF-1CC9-89A5EBF898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42405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5" name="Straight Connector 4614">
                <a:extLst>
                  <a:ext uri="{FF2B5EF4-FFF2-40B4-BE49-F238E27FC236}">
                    <a16:creationId xmlns:a16="http://schemas.microsoft.com/office/drawing/2014/main" id="{D0F3479C-FC28-0063-FB8C-82E8558737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43484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6" name="Straight Connector 4615">
                <a:extLst>
                  <a:ext uri="{FF2B5EF4-FFF2-40B4-BE49-F238E27FC236}">
                    <a16:creationId xmlns:a16="http://schemas.microsoft.com/office/drawing/2014/main" id="{8AC2B57B-EE54-41DF-494E-C0521D705A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1663890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7" name="Straight Connector 4616">
                <a:extLst>
                  <a:ext uri="{FF2B5EF4-FFF2-40B4-BE49-F238E27FC236}">
                    <a16:creationId xmlns:a16="http://schemas.microsoft.com/office/drawing/2014/main" id="{735026C5-199B-C8B2-3A9D-AC5944F5C0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1771840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8" name="Straight Connector 4617">
                <a:extLst>
                  <a:ext uri="{FF2B5EF4-FFF2-40B4-BE49-F238E27FC236}">
                    <a16:creationId xmlns:a16="http://schemas.microsoft.com/office/drawing/2014/main" id="{A22A2F74-7CB1-02A0-C77D-1CA41B80DB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252386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9" name="Straight Connector 4618">
                <a:extLst>
                  <a:ext uri="{FF2B5EF4-FFF2-40B4-BE49-F238E27FC236}">
                    <a16:creationId xmlns:a16="http://schemas.microsoft.com/office/drawing/2014/main" id="{7EE5AC91-5492-6598-574C-9BC4304C19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263181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20" name="Straight Connector 4619">
                <a:extLst>
                  <a:ext uri="{FF2B5EF4-FFF2-40B4-BE49-F238E27FC236}">
                    <a16:creationId xmlns:a16="http://schemas.microsoft.com/office/drawing/2014/main" id="{B26A8C45-C187-6DB6-8F21-8ADA593F56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3401975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21" name="Straight Connector 4620">
                <a:extLst>
                  <a:ext uri="{FF2B5EF4-FFF2-40B4-BE49-F238E27FC236}">
                    <a16:creationId xmlns:a16="http://schemas.microsoft.com/office/drawing/2014/main" id="{88513728-BCD4-2545-7057-F9455DCCF1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3509925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22" name="Straight Connector 4621">
                <a:extLst>
                  <a:ext uri="{FF2B5EF4-FFF2-40B4-BE49-F238E27FC236}">
                    <a16:creationId xmlns:a16="http://schemas.microsoft.com/office/drawing/2014/main" id="{3C1D01F5-D59E-22B4-2ACA-46B4003A63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425106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23" name="Straight Connector 4622">
                <a:extLst>
                  <a:ext uri="{FF2B5EF4-FFF2-40B4-BE49-F238E27FC236}">
                    <a16:creationId xmlns:a16="http://schemas.microsoft.com/office/drawing/2014/main" id="{1BEAC94B-F3C7-358E-866F-C3B12B5131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435901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24" name="Oval 4623">
                <a:extLst>
                  <a:ext uri="{FF2B5EF4-FFF2-40B4-BE49-F238E27FC236}">
                    <a16:creationId xmlns:a16="http://schemas.microsoft.com/office/drawing/2014/main" id="{32123C19-7DC9-CADD-A84A-9CAE135819B1}"/>
                  </a:ext>
                </a:extLst>
              </p:cNvPr>
              <p:cNvSpPr/>
              <p:nvPr/>
            </p:nvSpPr>
            <p:spPr>
              <a:xfrm>
                <a:off x="4265555" y="1409600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625" name="Oval 4624">
                <a:extLst>
                  <a:ext uri="{FF2B5EF4-FFF2-40B4-BE49-F238E27FC236}">
                    <a16:creationId xmlns:a16="http://schemas.microsoft.com/office/drawing/2014/main" id="{87A2E7B6-E11C-72F5-000B-9F5EFFC797C2}"/>
                  </a:ext>
                </a:extLst>
              </p:cNvPr>
              <p:cNvSpPr/>
              <p:nvPr/>
            </p:nvSpPr>
            <p:spPr>
              <a:xfrm>
                <a:off x="4265536" y="2275036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626" name="Oval 4625">
                <a:extLst>
                  <a:ext uri="{FF2B5EF4-FFF2-40B4-BE49-F238E27FC236}">
                    <a16:creationId xmlns:a16="http://schemas.microsoft.com/office/drawing/2014/main" id="{B309E9E1-CDD9-7708-1F00-2A2C2170C0B5}"/>
                  </a:ext>
                </a:extLst>
              </p:cNvPr>
              <p:cNvSpPr/>
              <p:nvPr/>
            </p:nvSpPr>
            <p:spPr>
              <a:xfrm>
                <a:off x="4265534" y="3140472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627" name="Oval 4626">
                <a:extLst>
                  <a:ext uri="{FF2B5EF4-FFF2-40B4-BE49-F238E27FC236}">
                    <a16:creationId xmlns:a16="http://schemas.microsoft.com/office/drawing/2014/main" id="{C066B788-6E7A-2406-81CF-DFED3EB56EF3}"/>
                  </a:ext>
                </a:extLst>
              </p:cNvPr>
              <p:cNvSpPr/>
              <p:nvPr/>
            </p:nvSpPr>
            <p:spPr>
              <a:xfrm>
                <a:off x="4265533" y="4005908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628" name="Straight Connector 4627">
                <a:extLst>
                  <a:ext uri="{FF2B5EF4-FFF2-40B4-BE49-F238E27FC236}">
                    <a16:creationId xmlns:a16="http://schemas.microsoft.com/office/drawing/2014/main" id="{AAFA1F1A-1F6E-78FC-8C02-3E9AB38D300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93394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29" name="Straight Connector 4628">
                <a:extLst>
                  <a:ext uri="{FF2B5EF4-FFF2-40B4-BE49-F238E27FC236}">
                    <a16:creationId xmlns:a16="http://schemas.microsoft.com/office/drawing/2014/main" id="{2326A5F0-967F-F825-4CF9-F2DE2632BBC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04519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30" name="Straight Connector 4629">
                <a:extLst>
                  <a:ext uri="{FF2B5EF4-FFF2-40B4-BE49-F238E27FC236}">
                    <a16:creationId xmlns:a16="http://schemas.microsoft.com/office/drawing/2014/main" id="{123BD1FC-0A08-8BF1-AD86-77E55CD99C8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93375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31" name="Straight Connector 4630">
                <a:extLst>
                  <a:ext uri="{FF2B5EF4-FFF2-40B4-BE49-F238E27FC236}">
                    <a16:creationId xmlns:a16="http://schemas.microsoft.com/office/drawing/2014/main" id="{F8F21189-3000-577C-1D20-A8E76A5DEEE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04500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32" name="Straight Connector 4631">
                <a:extLst>
                  <a:ext uri="{FF2B5EF4-FFF2-40B4-BE49-F238E27FC236}">
                    <a16:creationId xmlns:a16="http://schemas.microsoft.com/office/drawing/2014/main" id="{C9C2560E-A309-4A61-AC34-886FCC24A3A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93375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33" name="Straight Connector 4632">
                <a:extLst>
                  <a:ext uri="{FF2B5EF4-FFF2-40B4-BE49-F238E27FC236}">
                    <a16:creationId xmlns:a16="http://schemas.microsoft.com/office/drawing/2014/main" id="{13EA87BE-45C5-ED31-25F5-4D53BAF7DD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04500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34" name="Oval 4633">
                <a:extLst>
                  <a:ext uri="{FF2B5EF4-FFF2-40B4-BE49-F238E27FC236}">
                    <a16:creationId xmlns:a16="http://schemas.microsoft.com/office/drawing/2014/main" id="{647C38F3-4E49-EA02-2C77-0E2D9F0C5B3A}"/>
                  </a:ext>
                </a:extLst>
              </p:cNvPr>
              <p:cNvSpPr/>
              <p:nvPr/>
            </p:nvSpPr>
            <p:spPr>
              <a:xfrm>
                <a:off x="5145740" y="1409600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635" name="Oval 4634">
                <a:extLst>
                  <a:ext uri="{FF2B5EF4-FFF2-40B4-BE49-F238E27FC236}">
                    <a16:creationId xmlns:a16="http://schemas.microsoft.com/office/drawing/2014/main" id="{94F19871-CABB-2EE8-82AA-A7037C54E238}"/>
                  </a:ext>
                </a:extLst>
              </p:cNvPr>
              <p:cNvSpPr/>
              <p:nvPr/>
            </p:nvSpPr>
            <p:spPr>
              <a:xfrm>
                <a:off x="5145721" y="2275036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636" name="Oval 4635">
                <a:extLst>
                  <a:ext uri="{FF2B5EF4-FFF2-40B4-BE49-F238E27FC236}">
                    <a16:creationId xmlns:a16="http://schemas.microsoft.com/office/drawing/2014/main" id="{5D617E0E-C24C-7EE1-E393-4B09743524BD}"/>
                  </a:ext>
                </a:extLst>
              </p:cNvPr>
              <p:cNvSpPr/>
              <p:nvPr/>
            </p:nvSpPr>
            <p:spPr>
              <a:xfrm>
                <a:off x="5145719" y="3140472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637" name="Oval 4636">
                <a:extLst>
                  <a:ext uri="{FF2B5EF4-FFF2-40B4-BE49-F238E27FC236}">
                    <a16:creationId xmlns:a16="http://schemas.microsoft.com/office/drawing/2014/main" id="{743D4ECF-0A0A-14A0-5C7E-BF83983107C7}"/>
                  </a:ext>
                </a:extLst>
              </p:cNvPr>
              <p:cNvSpPr/>
              <p:nvPr/>
            </p:nvSpPr>
            <p:spPr>
              <a:xfrm>
                <a:off x="5145718" y="4005908"/>
                <a:ext cx="570015" cy="570016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638" name="Straight Connector 4637">
                <a:extLst>
                  <a:ext uri="{FF2B5EF4-FFF2-40B4-BE49-F238E27FC236}">
                    <a16:creationId xmlns:a16="http://schemas.microsoft.com/office/drawing/2014/main" id="{61FA6868-DA86-1493-2B20-A2F1C26C6A2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73579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39" name="Straight Connector 4638">
                <a:extLst>
                  <a:ext uri="{FF2B5EF4-FFF2-40B4-BE49-F238E27FC236}">
                    <a16:creationId xmlns:a16="http://schemas.microsoft.com/office/drawing/2014/main" id="{FEA3E9BC-AF79-FB92-45DC-DF16D6F07E5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84704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40" name="Straight Connector 4639">
                <a:extLst>
                  <a:ext uri="{FF2B5EF4-FFF2-40B4-BE49-F238E27FC236}">
                    <a16:creationId xmlns:a16="http://schemas.microsoft.com/office/drawing/2014/main" id="{080B7DEC-1C1D-8FFE-71C2-628E224217F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73560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41" name="Straight Connector 4640">
                <a:extLst>
                  <a:ext uri="{FF2B5EF4-FFF2-40B4-BE49-F238E27FC236}">
                    <a16:creationId xmlns:a16="http://schemas.microsoft.com/office/drawing/2014/main" id="{9E312633-7C27-A209-4C1C-8754F0AA200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84685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42" name="Straight Connector 4641">
                <a:extLst>
                  <a:ext uri="{FF2B5EF4-FFF2-40B4-BE49-F238E27FC236}">
                    <a16:creationId xmlns:a16="http://schemas.microsoft.com/office/drawing/2014/main" id="{CFACDB47-4412-5AC8-970F-D3DEB5A24ED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73560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43" name="Straight Connector 4642">
                <a:extLst>
                  <a:ext uri="{FF2B5EF4-FFF2-40B4-BE49-F238E27FC236}">
                    <a16:creationId xmlns:a16="http://schemas.microsoft.com/office/drawing/2014/main" id="{3131D74E-2B50-8F36-9FA0-4EEE99BC0A6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84685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44" name="Straight Connector 4643">
                <a:extLst>
                  <a:ext uri="{FF2B5EF4-FFF2-40B4-BE49-F238E27FC236}">
                    <a16:creationId xmlns:a16="http://schemas.microsoft.com/office/drawing/2014/main" id="{E363ADB0-1B3A-4F22-2D5D-5CB7E9679F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165333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45" name="Straight Connector 4644">
                <a:extLst>
                  <a:ext uri="{FF2B5EF4-FFF2-40B4-BE49-F238E27FC236}">
                    <a16:creationId xmlns:a16="http://schemas.microsoft.com/office/drawing/2014/main" id="{06CD6B8B-E8E2-306E-B028-72C3CDDD31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176128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46" name="Straight Connector 4645">
                <a:extLst>
                  <a:ext uri="{FF2B5EF4-FFF2-40B4-BE49-F238E27FC236}">
                    <a16:creationId xmlns:a16="http://schemas.microsoft.com/office/drawing/2014/main" id="{5273663A-EA3E-000F-6F01-EB76A65DA2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25133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47" name="Straight Connector 4646">
                <a:extLst>
                  <a:ext uri="{FF2B5EF4-FFF2-40B4-BE49-F238E27FC236}">
                    <a16:creationId xmlns:a16="http://schemas.microsoft.com/office/drawing/2014/main" id="{9B955A26-5213-77A8-830C-ECDF1FDC1D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26212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48" name="Straight Connector 4647">
                <a:extLst>
                  <a:ext uri="{FF2B5EF4-FFF2-40B4-BE49-F238E27FC236}">
                    <a16:creationId xmlns:a16="http://schemas.microsoft.com/office/drawing/2014/main" id="{30073B51-1FEA-0209-C41E-4BE08E40FE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339141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49" name="Straight Connector 4648">
                <a:extLst>
                  <a:ext uri="{FF2B5EF4-FFF2-40B4-BE49-F238E27FC236}">
                    <a16:creationId xmlns:a16="http://schemas.microsoft.com/office/drawing/2014/main" id="{3B3DB769-B247-2453-0369-A601D22EE8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349936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50" name="Straight Connector 4649">
                <a:extLst>
                  <a:ext uri="{FF2B5EF4-FFF2-40B4-BE49-F238E27FC236}">
                    <a16:creationId xmlns:a16="http://schemas.microsoft.com/office/drawing/2014/main" id="{30A84F9B-F65F-1DEE-66A4-BB70FF425D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42405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51" name="Straight Connector 4650">
                <a:extLst>
                  <a:ext uri="{FF2B5EF4-FFF2-40B4-BE49-F238E27FC236}">
                    <a16:creationId xmlns:a16="http://schemas.microsoft.com/office/drawing/2014/main" id="{DFC2EDE0-29CC-87F0-2FF6-0F099D7BC6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43484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52" name="Straight Connector 4651">
                <a:extLst>
                  <a:ext uri="{FF2B5EF4-FFF2-40B4-BE49-F238E27FC236}">
                    <a16:creationId xmlns:a16="http://schemas.microsoft.com/office/drawing/2014/main" id="{2B4A6955-66CD-5469-293B-4E46A9FC13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1663890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53" name="Straight Connector 4652">
                <a:extLst>
                  <a:ext uri="{FF2B5EF4-FFF2-40B4-BE49-F238E27FC236}">
                    <a16:creationId xmlns:a16="http://schemas.microsoft.com/office/drawing/2014/main" id="{D0BCD031-FA2B-716D-AADF-B3C83AD53F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1771840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54" name="Straight Connector 4653">
                <a:extLst>
                  <a:ext uri="{FF2B5EF4-FFF2-40B4-BE49-F238E27FC236}">
                    <a16:creationId xmlns:a16="http://schemas.microsoft.com/office/drawing/2014/main" id="{6E4E7405-B59C-92FC-DB5B-25CC31312E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252386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55" name="Straight Connector 4654">
                <a:extLst>
                  <a:ext uri="{FF2B5EF4-FFF2-40B4-BE49-F238E27FC236}">
                    <a16:creationId xmlns:a16="http://schemas.microsoft.com/office/drawing/2014/main" id="{EEC130D1-CADC-2191-F819-D5848910C5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263181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56" name="Straight Connector 4655">
                <a:extLst>
                  <a:ext uri="{FF2B5EF4-FFF2-40B4-BE49-F238E27FC236}">
                    <a16:creationId xmlns:a16="http://schemas.microsoft.com/office/drawing/2014/main" id="{99B75272-7BF1-B720-74FB-1DE1D480A6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3401975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57" name="Straight Connector 4656">
                <a:extLst>
                  <a:ext uri="{FF2B5EF4-FFF2-40B4-BE49-F238E27FC236}">
                    <a16:creationId xmlns:a16="http://schemas.microsoft.com/office/drawing/2014/main" id="{0CAD12FC-980A-4D51-DFCF-08DB2818A2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3509925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58" name="Straight Connector 4657">
                <a:extLst>
                  <a:ext uri="{FF2B5EF4-FFF2-40B4-BE49-F238E27FC236}">
                    <a16:creationId xmlns:a16="http://schemas.microsoft.com/office/drawing/2014/main" id="{B085520D-D839-6BC9-9E98-28D105BE41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425106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59" name="Straight Connector 4658">
                <a:extLst>
                  <a:ext uri="{FF2B5EF4-FFF2-40B4-BE49-F238E27FC236}">
                    <a16:creationId xmlns:a16="http://schemas.microsoft.com/office/drawing/2014/main" id="{F6B3C613-4CF6-7B27-DE7B-43664CE378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435901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60" name="Straight Connector 4659">
                <a:extLst>
                  <a:ext uri="{FF2B5EF4-FFF2-40B4-BE49-F238E27FC236}">
                    <a16:creationId xmlns:a16="http://schemas.microsoft.com/office/drawing/2014/main" id="{665D8EFF-B11E-647B-8575-69CA1726A9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165333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61" name="Straight Connector 4660">
                <a:extLst>
                  <a:ext uri="{FF2B5EF4-FFF2-40B4-BE49-F238E27FC236}">
                    <a16:creationId xmlns:a16="http://schemas.microsoft.com/office/drawing/2014/main" id="{B3BF3828-2869-130B-08B5-90F17E9417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176128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62" name="Straight Connector 4661">
                <a:extLst>
                  <a:ext uri="{FF2B5EF4-FFF2-40B4-BE49-F238E27FC236}">
                    <a16:creationId xmlns:a16="http://schemas.microsoft.com/office/drawing/2014/main" id="{A77F9FDE-FFDA-A573-FF6E-7DC3237BEF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25133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63" name="Straight Connector 4662">
                <a:extLst>
                  <a:ext uri="{FF2B5EF4-FFF2-40B4-BE49-F238E27FC236}">
                    <a16:creationId xmlns:a16="http://schemas.microsoft.com/office/drawing/2014/main" id="{3E432FBA-9C04-82ED-1FB5-F5595ADF9C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26212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64" name="Straight Connector 4663">
                <a:extLst>
                  <a:ext uri="{FF2B5EF4-FFF2-40B4-BE49-F238E27FC236}">
                    <a16:creationId xmlns:a16="http://schemas.microsoft.com/office/drawing/2014/main" id="{2EAE2AB2-AE08-F358-7BDD-BAB95B6B56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339141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65" name="Straight Connector 4664">
                <a:extLst>
                  <a:ext uri="{FF2B5EF4-FFF2-40B4-BE49-F238E27FC236}">
                    <a16:creationId xmlns:a16="http://schemas.microsoft.com/office/drawing/2014/main" id="{A1F4E5B1-0ACA-1AC8-46DC-A9AFAE2D56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349936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66" name="Straight Connector 4665">
                <a:extLst>
                  <a:ext uri="{FF2B5EF4-FFF2-40B4-BE49-F238E27FC236}">
                    <a16:creationId xmlns:a16="http://schemas.microsoft.com/office/drawing/2014/main" id="{EAE39587-D1A5-0FFB-20DD-65BC43FD31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42405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67" name="Straight Connector 4666">
                <a:extLst>
                  <a:ext uri="{FF2B5EF4-FFF2-40B4-BE49-F238E27FC236}">
                    <a16:creationId xmlns:a16="http://schemas.microsoft.com/office/drawing/2014/main" id="{1D8ED333-BAE1-5965-8035-683EE4FAD2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43484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79" name="Rectangle 4478">
              <a:extLst>
                <a:ext uri="{FF2B5EF4-FFF2-40B4-BE49-F238E27FC236}">
                  <a16:creationId xmlns:a16="http://schemas.microsoft.com/office/drawing/2014/main" id="{C08972C3-9052-03BD-65EB-1F9C0B1AF115}"/>
                </a:ext>
              </a:extLst>
            </p:cNvPr>
            <p:cNvSpPr/>
            <p:nvPr/>
          </p:nvSpPr>
          <p:spPr>
            <a:xfrm>
              <a:off x="3562027" y="3133303"/>
              <a:ext cx="422386" cy="109935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480" name="Rectangle 4479">
              <a:extLst>
                <a:ext uri="{FF2B5EF4-FFF2-40B4-BE49-F238E27FC236}">
                  <a16:creationId xmlns:a16="http://schemas.microsoft.com/office/drawing/2014/main" id="{32A940C9-AE4D-C86B-6593-AEC7A69B7C00}"/>
                </a:ext>
              </a:extLst>
            </p:cNvPr>
            <p:cNvSpPr/>
            <p:nvPr/>
          </p:nvSpPr>
          <p:spPr>
            <a:xfrm>
              <a:off x="2363434" y="4371412"/>
              <a:ext cx="422386" cy="109935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481" name="Rectangle 4480">
              <a:extLst>
                <a:ext uri="{FF2B5EF4-FFF2-40B4-BE49-F238E27FC236}">
                  <a16:creationId xmlns:a16="http://schemas.microsoft.com/office/drawing/2014/main" id="{3948EA68-B7CA-49F8-6379-082814966F22}"/>
                </a:ext>
              </a:extLst>
            </p:cNvPr>
            <p:cNvSpPr/>
            <p:nvPr/>
          </p:nvSpPr>
          <p:spPr>
            <a:xfrm>
              <a:off x="7157912" y="3133303"/>
              <a:ext cx="422386" cy="109935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482" name="Rectangle 4481">
              <a:extLst>
                <a:ext uri="{FF2B5EF4-FFF2-40B4-BE49-F238E27FC236}">
                  <a16:creationId xmlns:a16="http://schemas.microsoft.com/office/drawing/2014/main" id="{E936494A-3A6E-9400-72D8-FD4B306A6E42}"/>
                </a:ext>
              </a:extLst>
            </p:cNvPr>
            <p:cNvSpPr/>
            <p:nvPr/>
          </p:nvSpPr>
          <p:spPr>
            <a:xfrm>
              <a:off x="5959255" y="4355430"/>
              <a:ext cx="422386" cy="109935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483" name="Rectangle 4482">
              <a:extLst>
                <a:ext uri="{FF2B5EF4-FFF2-40B4-BE49-F238E27FC236}">
                  <a16:creationId xmlns:a16="http://schemas.microsoft.com/office/drawing/2014/main" id="{317D9F49-2CFA-CD3E-07FC-585C60704135}"/>
                </a:ext>
              </a:extLst>
            </p:cNvPr>
            <p:cNvSpPr/>
            <p:nvPr/>
          </p:nvSpPr>
          <p:spPr>
            <a:xfrm>
              <a:off x="4760659" y="4365650"/>
              <a:ext cx="422386" cy="109935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484" name="Rectangle 4483">
              <a:extLst>
                <a:ext uri="{FF2B5EF4-FFF2-40B4-BE49-F238E27FC236}">
                  <a16:creationId xmlns:a16="http://schemas.microsoft.com/office/drawing/2014/main" id="{4C4448F6-EA95-1943-5C34-17E4548FAB2E}"/>
                </a:ext>
              </a:extLst>
            </p:cNvPr>
            <p:cNvSpPr/>
            <p:nvPr/>
          </p:nvSpPr>
          <p:spPr>
            <a:xfrm>
              <a:off x="5513132" y="3588855"/>
              <a:ext cx="116063" cy="394036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485" name="Rectangle 4484">
              <a:extLst>
                <a:ext uri="{FF2B5EF4-FFF2-40B4-BE49-F238E27FC236}">
                  <a16:creationId xmlns:a16="http://schemas.microsoft.com/office/drawing/2014/main" id="{116A7DDF-A440-FFD0-040B-38A86E4B36E2}"/>
                </a:ext>
              </a:extLst>
            </p:cNvPr>
            <p:cNvSpPr/>
            <p:nvPr/>
          </p:nvSpPr>
          <p:spPr>
            <a:xfrm>
              <a:off x="3111569" y="3580973"/>
              <a:ext cx="116063" cy="394036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486" name="Rectangle 4485">
              <a:extLst>
                <a:ext uri="{FF2B5EF4-FFF2-40B4-BE49-F238E27FC236}">
                  <a16:creationId xmlns:a16="http://schemas.microsoft.com/office/drawing/2014/main" id="{9FBDCB52-5578-D274-C6B0-C38EBFE2E0B9}"/>
                </a:ext>
              </a:extLst>
            </p:cNvPr>
            <p:cNvSpPr/>
            <p:nvPr/>
          </p:nvSpPr>
          <p:spPr>
            <a:xfrm>
              <a:off x="4309751" y="3580973"/>
              <a:ext cx="116063" cy="394036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487" name="Rectangle 4486">
              <a:extLst>
                <a:ext uri="{FF2B5EF4-FFF2-40B4-BE49-F238E27FC236}">
                  <a16:creationId xmlns:a16="http://schemas.microsoft.com/office/drawing/2014/main" id="{AECA7B9A-9034-645E-66EF-6AD4DFAA9482}"/>
                </a:ext>
              </a:extLst>
            </p:cNvPr>
            <p:cNvSpPr/>
            <p:nvPr/>
          </p:nvSpPr>
          <p:spPr>
            <a:xfrm>
              <a:off x="5959255" y="3132803"/>
              <a:ext cx="422386" cy="1099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488" name="Rectangle 4487">
              <a:extLst>
                <a:ext uri="{FF2B5EF4-FFF2-40B4-BE49-F238E27FC236}">
                  <a16:creationId xmlns:a16="http://schemas.microsoft.com/office/drawing/2014/main" id="{B366B382-B5AC-496B-055F-E718CA4363B9}"/>
                </a:ext>
              </a:extLst>
            </p:cNvPr>
            <p:cNvSpPr/>
            <p:nvPr/>
          </p:nvSpPr>
          <p:spPr>
            <a:xfrm>
              <a:off x="3562027" y="5533657"/>
              <a:ext cx="422386" cy="1099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489" name="Rectangle 4488">
              <a:extLst>
                <a:ext uri="{FF2B5EF4-FFF2-40B4-BE49-F238E27FC236}">
                  <a16:creationId xmlns:a16="http://schemas.microsoft.com/office/drawing/2014/main" id="{9A34DA99-5759-50BE-F4FC-A325348B7B8E}"/>
                </a:ext>
              </a:extLst>
            </p:cNvPr>
            <p:cNvSpPr/>
            <p:nvPr/>
          </p:nvSpPr>
          <p:spPr>
            <a:xfrm>
              <a:off x="2363400" y="5543374"/>
              <a:ext cx="422386" cy="1099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490" name="Rectangle 4489">
              <a:extLst>
                <a:ext uri="{FF2B5EF4-FFF2-40B4-BE49-F238E27FC236}">
                  <a16:creationId xmlns:a16="http://schemas.microsoft.com/office/drawing/2014/main" id="{878A2224-AA24-8239-283D-992263175595}"/>
                </a:ext>
              </a:extLst>
            </p:cNvPr>
            <p:cNvSpPr/>
            <p:nvPr/>
          </p:nvSpPr>
          <p:spPr>
            <a:xfrm>
              <a:off x="4306422" y="4781480"/>
              <a:ext cx="116063" cy="39403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491" name="Rectangle 4490">
              <a:extLst>
                <a:ext uri="{FF2B5EF4-FFF2-40B4-BE49-F238E27FC236}">
                  <a16:creationId xmlns:a16="http://schemas.microsoft.com/office/drawing/2014/main" id="{C3E53E04-1C4E-C2F3-616A-8A610EAAD99F}"/>
                </a:ext>
              </a:extLst>
            </p:cNvPr>
            <p:cNvSpPr/>
            <p:nvPr/>
          </p:nvSpPr>
          <p:spPr>
            <a:xfrm>
              <a:off x="5510990" y="2388343"/>
              <a:ext cx="116063" cy="39403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492" name="Rectangle 4491">
              <a:extLst>
                <a:ext uri="{FF2B5EF4-FFF2-40B4-BE49-F238E27FC236}">
                  <a16:creationId xmlns:a16="http://schemas.microsoft.com/office/drawing/2014/main" id="{DCDB274B-2D10-1383-449C-0110FD7DB3A6}"/>
                </a:ext>
              </a:extLst>
            </p:cNvPr>
            <p:cNvSpPr/>
            <p:nvPr/>
          </p:nvSpPr>
          <p:spPr>
            <a:xfrm>
              <a:off x="3104252" y="4791722"/>
              <a:ext cx="116063" cy="39403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493" name="Rectangle 4492">
              <a:extLst>
                <a:ext uri="{FF2B5EF4-FFF2-40B4-BE49-F238E27FC236}">
                  <a16:creationId xmlns:a16="http://schemas.microsoft.com/office/drawing/2014/main" id="{810B78CA-7280-9E94-22F1-F7D7CC459F43}"/>
                </a:ext>
              </a:extLst>
            </p:cNvPr>
            <p:cNvSpPr/>
            <p:nvPr/>
          </p:nvSpPr>
          <p:spPr>
            <a:xfrm>
              <a:off x="4760659" y="5539119"/>
              <a:ext cx="422386" cy="1099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494" name="Rectangle 4493">
              <a:extLst>
                <a:ext uri="{FF2B5EF4-FFF2-40B4-BE49-F238E27FC236}">
                  <a16:creationId xmlns:a16="http://schemas.microsoft.com/office/drawing/2014/main" id="{A5C9EEE9-6DF1-82DA-E9FF-DDCD47D0C9CF}"/>
                </a:ext>
              </a:extLst>
            </p:cNvPr>
            <p:cNvSpPr/>
            <p:nvPr/>
          </p:nvSpPr>
          <p:spPr>
            <a:xfrm>
              <a:off x="2363400" y="1959781"/>
              <a:ext cx="422386" cy="1099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495" name="Rectangle 4494">
              <a:extLst>
                <a:ext uri="{FF2B5EF4-FFF2-40B4-BE49-F238E27FC236}">
                  <a16:creationId xmlns:a16="http://schemas.microsoft.com/office/drawing/2014/main" id="{99797CA4-83FB-06BD-7C1D-24674FE67F47}"/>
                </a:ext>
              </a:extLst>
            </p:cNvPr>
            <p:cNvSpPr/>
            <p:nvPr/>
          </p:nvSpPr>
          <p:spPr>
            <a:xfrm>
              <a:off x="3561967" y="1933148"/>
              <a:ext cx="422386" cy="1099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496" name="Rectangle 4495">
              <a:extLst>
                <a:ext uri="{FF2B5EF4-FFF2-40B4-BE49-F238E27FC236}">
                  <a16:creationId xmlns:a16="http://schemas.microsoft.com/office/drawing/2014/main" id="{B6E6AADF-10C5-FD1A-AF64-CAB4F65CA684}"/>
                </a:ext>
              </a:extLst>
            </p:cNvPr>
            <p:cNvSpPr/>
            <p:nvPr/>
          </p:nvSpPr>
          <p:spPr>
            <a:xfrm>
              <a:off x="4760659" y="1950709"/>
              <a:ext cx="422386" cy="1099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497" name="Rectangle 4496">
              <a:extLst>
                <a:ext uri="{FF2B5EF4-FFF2-40B4-BE49-F238E27FC236}">
                  <a16:creationId xmlns:a16="http://schemas.microsoft.com/office/drawing/2014/main" id="{457B6904-87C0-9C51-B3E5-30E3B167F9E0}"/>
                </a:ext>
              </a:extLst>
            </p:cNvPr>
            <p:cNvSpPr/>
            <p:nvPr/>
          </p:nvSpPr>
          <p:spPr>
            <a:xfrm>
              <a:off x="5510990" y="4789365"/>
              <a:ext cx="116063" cy="39403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498" name="Rectangle 4497">
              <a:extLst>
                <a:ext uri="{FF2B5EF4-FFF2-40B4-BE49-F238E27FC236}">
                  <a16:creationId xmlns:a16="http://schemas.microsoft.com/office/drawing/2014/main" id="{D396408A-5EF7-69CC-995D-0C0694990ECF}"/>
                </a:ext>
              </a:extLst>
            </p:cNvPr>
            <p:cNvSpPr/>
            <p:nvPr/>
          </p:nvSpPr>
          <p:spPr>
            <a:xfrm>
              <a:off x="5959227" y="1933148"/>
              <a:ext cx="422386" cy="1099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13" name="Oval 4512">
              <a:extLst>
                <a:ext uri="{FF2B5EF4-FFF2-40B4-BE49-F238E27FC236}">
                  <a16:creationId xmlns:a16="http://schemas.microsoft.com/office/drawing/2014/main" id="{1FC80FA0-93AD-8A3D-2449-BD54EAB1F7AD}"/>
                </a:ext>
              </a:extLst>
            </p:cNvPr>
            <p:cNvSpPr/>
            <p:nvPr/>
          </p:nvSpPr>
          <p:spPr>
            <a:xfrm>
              <a:off x="6933416" y="1748956"/>
              <a:ext cx="157304" cy="228270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14" name="Oval 4513">
              <a:extLst>
                <a:ext uri="{FF2B5EF4-FFF2-40B4-BE49-F238E27FC236}">
                  <a16:creationId xmlns:a16="http://schemas.microsoft.com/office/drawing/2014/main" id="{3DD26D52-0ED4-D090-9B62-E5A86099E6C7}"/>
                </a:ext>
              </a:extLst>
            </p:cNvPr>
            <p:cNvSpPr/>
            <p:nvPr/>
          </p:nvSpPr>
          <p:spPr>
            <a:xfrm>
              <a:off x="7033979" y="1987841"/>
              <a:ext cx="78651" cy="91694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15" name="Oval 4514">
              <a:extLst>
                <a:ext uri="{FF2B5EF4-FFF2-40B4-BE49-F238E27FC236}">
                  <a16:creationId xmlns:a16="http://schemas.microsoft.com/office/drawing/2014/main" id="{DB537DA9-47AB-1D9B-5AC9-00F749125B10}"/>
                </a:ext>
              </a:extLst>
            </p:cNvPr>
            <p:cNvSpPr/>
            <p:nvPr/>
          </p:nvSpPr>
          <p:spPr>
            <a:xfrm>
              <a:off x="5674366" y="3253232"/>
              <a:ext cx="157304" cy="228270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16" name="Oval 4515">
              <a:extLst>
                <a:ext uri="{FF2B5EF4-FFF2-40B4-BE49-F238E27FC236}">
                  <a16:creationId xmlns:a16="http://schemas.microsoft.com/office/drawing/2014/main" id="{D0ED75B3-3415-52E8-316E-7B417970A493}"/>
                </a:ext>
              </a:extLst>
            </p:cNvPr>
            <p:cNvSpPr/>
            <p:nvPr/>
          </p:nvSpPr>
          <p:spPr>
            <a:xfrm>
              <a:off x="4446050" y="1622715"/>
              <a:ext cx="157304" cy="228270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17" name="Oval 4516">
              <a:extLst>
                <a:ext uri="{FF2B5EF4-FFF2-40B4-BE49-F238E27FC236}">
                  <a16:creationId xmlns:a16="http://schemas.microsoft.com/office/drawing/2014/main" id="{C8776C77-FD8C-7F28-2948-92F9B0E79195}"/>
                </a:ext>
              </a:extLst>
            </p:cNvPr>
            <p:cNvSpPr/>
            <p:nvPr/>
          </p:nvSpPr>
          <p:spPr>
            <a:xfrm>
              <a:off x="4123964" y="5691950"/>
              <a:ext cx="157304" cy="228270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18" name="Oval 4517">
              <a:extLst>
                <a:ext uri="{FF2B5EF4-FFF2-40B4-BE49-F238E27FC236}">
                  <a16:creationId xmlns:a16="http://schemas.microsoft.com/office/drawing/2014/main" id="{73BABD39-3687-BA92-8DFD-0BEC59042236}"/>
                </a:ext>
              </a:extLst>
            </p:cNvPr>
            <p:cNvSpPr/>
            <p:nvPr/>
          </p:nvSpPr>
          <p:spPr>
            <a:xfrm>
              <a:off x="4306422" y="5829517"/>
              <a:ext cx="157147" cy="122760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19" name="Oval 4518">
              <a:extLst>
                <a:ext uri="{FF2B5EF4-FFF2-40B4-BE49-F238E27FC236}">
                  <a16:creationId xmlns:a16="http://schemas.microsoft.com/office/drawing/2014/main" id="{7349851F-40C9-EA79-FAE0-94FDDAD7AF06}"/>
                </a:ext>
              </a:extLst>
            </p:cNvPr>
            <p:cNvSpPr/>
            <p:nvPr/>
          </p:nvSpPr>
          <p:spPr>
            <a:xfrm>
              <a:off x="2965151" y="5793827"/>
              <a:ext cx="157147" cy="122760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20" name="Oval 4519">
              <a:extLst>
                <a:ext uri="{FF2B5EF4-FFF2-40B4-BE49-F238E27FC236}">
                  <a16:creationId xmlns:a16="http://schemas.microsoft.com/office/drawing/2014/main" id="{1A6C7151-792B-1D61-B89F-011CFE7C11D0}"/>
                </a:ext>
              </a:extLst>
            </p:cNvPr>
            <p:cNvSpPr/>
            <p:nvPr/>
          </p:nvSpPr>
          <p:spPr>
            <a:xfrm>
              <a:off x="2855692" y="5624513"/>
              <a:ext cx="157304" cy="228270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21" name="Oval 4520">
              <a:extLst>
                <a:ext uri="{FF2B5EF4-FFF2-40B4-BE49-F238E27FC236}">
                  <a16:creationId xmlns:a16="http://schemas.microsoft.com/office/drawing/2014/main" id="{F250C865-2425-C65D-32D0-A7B3A6773C72}"/>
                </a:ext>
              </a:extLst>
            </p:cNvPr>
            <p:cNvSpPr/>
            <p:nvPr/>
          </p:nvSpPr>
          <p:spPr>
            <a:xfrm>
              <a:off x="3067025" y="5825077"/>
              <a:ext cx="157147" cy="122760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22" name="Oval 4521">
              <a:extLst>
                <a:ext uri="{FF2B5EF4-FFF2-40B4-BE49-F238E27FC236}">
                  <a16:creationId xmlns:a16="http://schemas.microsoft.com/office/drawing/2014/main" id="{64B019E0-8069-84E9-43D1-1B5D51182D7E}"/>
                </a:ext>
              </a:extLst>
            </p:cNvPr>
            <p:cNvSpPr/>
            <p:nvPr/>
          </p:nvSpPr>
          <p:spPr>
            <a:xfrm>
              <a:off x="2807687" y="5558361"/>
              <a:ext cx="157304" cy="228270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26" name="Oval 4525">
              <a:extLst>
                <a:ext uri="{FF2B5EF4-FFF2-40B4-BE49-F238E27FC236}">
                  <a16:creationId xmlns:a16="http://schemas.microsoft.com/office/drawing/2014/main" id="{A14AA53B-1D25-A53E-AA70-DA56F83EEEC5}"/>
                </a:ext>
              </a:extLst>
            </p:cNvPr>
            <p:cNvSpPr/>
            <p:nvPr/>
          </p:nvSpPr>
          <p:spPr>
            <a:xfrm>
              <a:off x="5676110" y="5380686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27" name="Oval 4526">
              <a:extLst>
                <a:ext uri="{FF2B5EF4-FFF2-40B4-BE49-F238E27FC236}">
                  <a16:creationId xmlns:a16="http://schemas.microsoft.com/office/drawing/2014/main" id="{73B2B970-80AB-CC61-55F3-D54617FA862F}"/>
                </a:ext>
              </a:extLst>
            </p:cNvPr>
            <p:cNvSpPr/>
            <p:nvPr/>
          </p:nvSpPr>
          <p:spPr>
            <a:xfrm>
              <a:off x="5344544" y="5622850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28" name="Oval 4527">
              <a:extLst>
                <a:ext uri="{FF2B5EF4-FFF2-40B4-BE49-F238E27FC236}">
                  <a16:creationId xmlns:a16="http://schemas.microsoft.com/office/drawing/2014/main" id="{19827CBA-B940-C66F-D30D-CEA3A6BF132A}"/>
                </a:ext>
              </a:extLst>
            </p:cNvPr>
            <p:cNvSpPr/>
            <p:nvPr/>
          </p:nvSpPr>
          <p:spPr>
            <a:xfrm>
              <a:off x="4173708" y="5408096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29" name="Oval 4528">
              <a:extLst>
                <a:ext uri="{FF2B5EF4-FFF2-40B4-BE49-F238E27FC236}">
                  <a16:creationId xmlns:a16="http://schemas.microsoft.com/office/drawing/2014/main" id="{7D2FC2F7-9C7B-5732-A163-155954C5E946}"/>
                </a:ext>
              </a:extLst>
            </p:cNvPr>
            <p:cNvSpPr/>
            <p:nvPr/>
          </p:nvSpPr>
          <p:spPr>
            <a:xfrm>
              <a:off x="3257806" y="5742664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30" name="Oval 4529">
              <a:extLst>
                <a:ext uri="{FF2B5EF4-FFF2-40B4-BE49-F238E27FC236}">
                  <a16:creationId xmlns:a16="http://schemas.microsoft.com/office/drawing/2014/main" id="{304DA042-3087-E5AD-0757-EF8881C7091E}"/>
                </a:ext>
              </a:extLst>
            </p:cNvPr>
            <p:cNvSpPr/>
            <p:nvPr/>
          </p:nvSpPr>
          <p:spPr>
            <a:xfrm>
              <a:off x="5548295" y="4894093"/>
              <a:ext cx="7241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31" name="Oval 4530">
              <a:extLst>
                <a:ext uri="{FF2B5EF4-FFF2-40B4-BE49-F238E27FC236}">
                  <a16:creationId xmlns:a16="http://schemas.microsoft.com/office/drawing/2014/main" id="{C9355281-72AB-9685-FCC2-92DE6A3D0C50}"/>
                </a:ext>
              </a:extLst>
            </p:cNvPr>
            <p:cNvSpPr/>
            <p:nvPr/>
          </p:nvSpPr>
          <p:spPr>
            <a:xfrm>
              <a:off x="4346832" y="4794635"/>
              <a:ext cx="62260" cy="99461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32" name="Oval 4531">
              <a:extLst>
                <a:ext uri="{FF2B5EF4-FFF2-40B4-BE49-F238E27FC236}">
                  <a16:creationId xmlns:a16="http://schemas.microsoft.com/office/drawing/2014/main" id="{7730B7F8-04EC-10D9-1A0B-7D19D16BAB57}"/>
                </a:ext>
              </a:extLst>
            </p:cNvPr>
            <p:cNvSpPr/>
            <p:nvPr/>
          </p:nvSpPr>
          <p:spPr>
            <a:xfrm>
              <a:off x="3117911" y="5059812"/>
              <a:ext cx="62260" cy="63420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33" name="Oval 4532">
              <a:extLst>
                <a:ext uri="{FF2B5EF4-FFF2-40B4-BE49-F238E27FC236}">
                  <a16:creationId xmlns:a16="http://schemas.microsoft.com/office/drawing/2014/main" id="{1DB0B2DA-91DC-8E1F-F33A-F01C19FA842A}"/>
                </a:ext>
              </a:extLst>
            </p:cNvPr>
            <p:cNvSpPr/>
            <p:nvPr/>
          </p:nvSpPr>
          <p:spPr>
            <a:xfrm>
              <a:off x="5775499" y="3043951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34" name="Oval 4533">
              <a:extLst>
                <a:ext uri="{FF2B5EF4-FFF2-40B4-BE49-F238E27FC236}">
                  <a16:creationId xmlns:a16="http://schemas.microsoft.com/office/drawing/2014/main" id="{0600AD99-F2E6-9BFA-F380-0F5362AE0757}"/>
                </a:ext>
              </a:extLst>
            </p:cNvPr>
            <p:cNvSpPr/>
            <p:nvPr/>
          </p:nvSpPr>
          <p:spPr>
            <a:xfrm>
              <a:off x="6117082" y="3147866"/>
              <a:ext cx="72392" cy="73047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35" name="Oval 4534">
              <a:extLst>
                <a:ext uri="{FF2B5EF4-FFF2-40B4-BE49-F238E27FC236}">
                  <a16:creationId xmlns:a16="http://schemas.microsoft.com/office/drawing/2014/main" id="{DD272D9A-D768-42E2-91BD-6C22C9496D75}"/>
                </a:ext>
              </a:extLst>
            </p:cNvPr>
            <p:cNvSpPr/>
            <p:nvPr/>
          </p:nvSpPr>
          <p:spPr>
            <a:xfrm>
              <a:off x="5643347" y="1665686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36" name="Oval 4535">
              <a:extLst>
                <a:ext uri="{FF2B5EF4-FFF2-40B4-BE49-F238E27FC236}">
                  <a16:creationId xmlns:a16="http://schemas.microsoft.com/office/drawing/2014/main" id="{9E6C5705-75F5-AA30-937A-D3CDEF8721BB}"/>
                </a:ext>
              </a:extLst>
            </p:cNvPr>
            <p:cNvSpPr/>
            <p:nvPr/>
          </p:nvSpPr>
          <p:spPr>
            <a:xfrm>
              <a:off x="5294850" y="2090731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37" name="Oval 4536">
              <a:extLst>
                <a:ext uri="{FF2B5EF4-FFF2-40B4-BE49-F238E27FC236}">
                  <a16:creationId xmlns:a16="http://schemas.microsoft.com/office/drawing/2014/main" id="{9CBA8646-5CC1-6BE7-8730-A83E3461EB54}"/>
                </a:ext>
              </a:extLst>
            </p:cNvPr>
            <p:cNvSpPr/>
            <p:nvPr/>
          </p:nvSpPr>
          <p:spPr>
            <a:xfrm>
              <a:off x="3321953" y="1760194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38" name="Oval 4537">
              <a:extLst>
                <a:ext uri="{FF2B5EF4-FFF2-40B4-BE49-F238E27FC236}">
                  <a16:creationId xmlns:a16="http://schemas.microsoft.com/office/drawing/2014/main" id="{2FF2637F-01E6-46B1-F749-1BEBF9508C2A}"/>
                </a:ext>
              </a:extLst>
            </p:cNvPr>
            <p:cNvSpPr/>
            <p:nvPr/>
          </p:nvSpPr>
          <p:spPr>
            <a:xfrm>
              <a:off x="2910923" y="2111683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39" name="Oval 4538">
              <a:extLst>
                <a:ext uri="{FF2B5EF4-FFF2-40B4-BE49-F238E27FC236}">
                  <a16:creationId xmlns:a16="http://schemas.microsoft.com/office/drawing/2014/main" id="{1313C8D9-8EFF-5425-8F96-441A1E4BE8A9}"/>
                </a:ext>
              </a:extLst>
            </p:cNvPr>
            <p:cNvSpPr/>
            <p:nvPr/>
          </p:nvSpPr>
          <p:spPr>
            <a:xfrm>
              <a:off x="4223402" y="2141095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40" name="Oval 4539">
              <a:extLst>
                <a:ext uri="{FF2B5EF4-FFF2-40B4-BE49-F238E27FC236}">
                  <a16:creationId xmlns:a16="http://schemas.microsoft.com/office/drawing/2014/main" id="{DAF94FAA-0173-5D7D-25BC-7B1798063A85}"/>
                </a:ext>
              </a:extLst>
            </p:cNvPr>
            <p:cNvSpPr/>
            <p:nvPr/>
          </p:nvSpPr>
          <p:spPr>
            <a:xfrm>
              <a:off x="4930318" y="1963336"/>
              <a:ext cx="62260" cy="63420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41" name="Oval 4540">
              <a:extLst>
                <a:ext uri="{FF2B5EF4-FFF2-40B4-BE49-F238E27FC236}">
                  <a16:creationId xmlns:a16="http://schemas.microsoft.com/office/drawing/2014/main" id="{4D117AA1-383C-B1B7-5B77-73BF6EF238FC}"/>
                </a:ext>
              </a:extLst>
            </p:cNvPr>
            <p:cNvSpPr/>
            <p:nvPr/>
          </p:nvSpPr>
          <p:spPr>
            <a:xfrm>
              <a:off x="6527746" y="2133765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45" name="Oval 4544">
              <a:extLst>
                <a:ext uri="{FF2B5EF4-FFF2-40B4-BE49-F238E27FC236}">
                  <a16:creationId xmlns:a16="http://schemas.microsoft.com/office/drawing/2014/main" id="{08D3984B-1592-D9A9-3AE1-09DECB52A080}"/>
                </a:ext>
              </a:extLst>
            </p:cNvPr>
            <p:cNvSpPr/>
            <p:nvPr/>
          </p:nvSpPr>
          <p:spPr>
            <a:xfrm>
              <a:off x="5552081" y="5834254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46" name="Oval 4545">
              <a:extLst>
                <a:ext uri="{FF2B5EF4-FFF2-40B4-BE49-F238E27FC236}">
                  <a16:creationId xmlns:a16="http://schemas.microsoft.com/office/drawing/2014/main" id="{FCF82457-21F3-86AD-DFA9-70D71E60202D}"/>
                </a:ext>
              </a:extLst>
            </p:cNvPr>
            <p:cNvSpPr/>
            <p:nvPr/>
          </p:nvSpPr>
          <p:spPr>
            <a:xfrm>
              <a:off x="5338168" y="5330321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47" name="Oval 4546">
              <a:extLst>
                <a:ext uri="{FF2B5EF4-FFF2-40B4-BE49-F238E27FC236}">
                  <a16:creationId xmlns:a16="http://schemas.microsoft.com/office/drawing/2014/main" id="{9027DF10-715C-3891-E5B7-166B9EDE9C98}"/>
                </a:ext>
              </a:extLst>
            </p:cNvPr>
            <p:cNvSpPr/>
            <p:nvPr/>
          </p:nvSpPr>
          <p:spPr>
            <a:xfrm>
              <a:off x="5850884" y="1877094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48" name="Oval 4547">
              <a:extLst>
                <a:ext uri="{FF2B5EF4-FFF2-40B4-BE49-F238E27FC236}">
                  <a16:creationId xmlns:a16="http://schemas.microsoft.com/office/drawing/2014/main" id="{23130377-8F68-04DD-61FC-03094666F293}"/>
                </a:ext>
              </a:extLst>
            </p:cNvPr>
            <p:cNvSpPr/>
            <p:nvPr/>
          </p:nvSpPr>
          <p:spPr>
            <a:xfrm>
              <a:off x="5627105" y="2159140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49" name="Oval 4548">
              <a:extLst>
                <a:ext uri="{FF2B5EF4-FFF2-40B4-BE49-F238E27FC236}">
                  <a16:creationId xmlns:a16="http://schemas.microsoft.com/office/drawing/2014/main" id="{7005E613-7320-73BF-4689-6F5E435B60BD}"/>
                </a:ext>
              </a:extLst>
            </p:cNvPr>
            <p:cNvSpPr/>
            <p:nvPr/>
          </p:nvSpPr>
          <p:spPr>
            <a:xfrm>
              <a:off x="5352646" y="1882042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50" name="Oval 4549">
              <a:extLst>
                <a:ext uri="{FF2B5EF4-FFF2-40B4-BE49-F238E27FC236}">
                  <a16:creationId xmlns:a16="http://schemas.microsoft.com/office/drawing/2014/main" id="{E0DECA09-179E-22E1-8103-BC46F546E563}"/>
                </a:ext>
              </a:extLst>
            </p:cNvPr>
            <p:cNvSpPr/>
            <p:nvPr/>
          </p:nvSpPr>
          <p:spPr>
            <a:xfrm>
              <a:off x="4428611" y="5242415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51" name="Oval 4550">
              <a:extLst>
                <a:ext uri="{FF2B5EF4-FFF2-40B4-BE49-F238E27FC236}">
                  <a16:creationId xmlns:a16="http://schemas.microsoft.com/office/drawing/2014/main" id="{8E0AF88C-5DE7-3CD2-EDA5-1392687E7715}"/>
                </a:ext>
              </a:extLst>
            </p:cNvPr>
            <p:cNvSpPr/>
            <p:nvPr/>
          </p:nvSpPr>
          <p:spPr>
            <a:xfrm>
              <a:off x="3106528" y="5372257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58" name="Oval 4557">
              <a:extLst>
                <a:ext uri="{FF2B5EF4-FFF2-40B4-BE49-F238E27FC236}">
                  <a16:creationId xmlns:a16="http://schemas.microsoft.com/office/drawing/2014/main" id="{3B5FE031-B900-F53C-D739-A8411472FF9E}"/>
                </a:ext>
              </a:extLst>
            </p:cNvPr>
            <p:cNvSpPr/>
            <p:nvPr/>
          </p:nvSpPr>
          <p:spPr>
            <a:xfrm>
              <a:off x="6662962" y="1757204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59" name="Oval 4558">
              <a:extLst>
                <a:ext uri="{FF2B5EF4-FFF2-40B4-BE49-F238E27FC236}">
                  <a16:creationId xmlns:a16="http://schemas.microsoft.com/office/drawing/2014/main" id="{7B776916-EF98-EC6F-5A6D-C1B4B3FFA973}"/>
                </a:ext>
              </a:extLst>
            </p:cNvPr>
            <p:cNvSpPr/>
            <p:nvPr/>
          </p:nvSpPr>
          <p:spPr>
            <a:xfrm>
              <a:off x="6854330" y="2145740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60" name="Oval 4559">
              <a:extLst>
                <a:ext uri="{FF2B5EF4-FFF2-40B4-BE49-F238E27FC236}">
                  <a16:creationId xmlns:a16="http://schemas.microsoft.com/office/drawing/2014/main" id="{AA02BA9B-D46B-78FC-A74F-FB9A5F08165E}"/>
                </a:ext>
              </a:extLst>
            </p:cNvPr>
            <p:cNvSpPr/>
            <p:nvPr/>
          </p:nvSpPr>
          <p:spPr>
            <a:xfrm>
              <a:off x="6461540" y="1819241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61" name="Oval 4560">
              <a:extLst>
                <a:ext uri="{FF2B5EF4-FFF2-40B4-BE49-F238E27FC236}">
                  <a16:creationId xmlns:a16="http://schemas.microsoft.com/office/drawing/2014/main" id="{EA071AC4-15B1-9DB9-326B-D32E8B2AE829}"/>
                </a:ext>
              </a:extLst>
            </p:cNvPr>
            <p:cNvSpPr/>
            <p:nvPr/>
          </p:nvSpPr>
          <p:spPr>
            <a:xfrm>
              <a:off x="6773827" y="1634525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62" name="Oval 4561">
              <a:extLst>
                <a:ext uri="{FF2B5EF4-FFF2-40B4-BE49-F238E27FC236}">
                  <a16:creationId xmlns:a16="http://schemas.microsoft.com/office/drawing/2014/main" id="{1181F9F7-88D4-5014-069C-CBA8C52D2978}"/>
                </a:ext>
              </a:extLst>
            </p:cNvPr>
            <p:cNvSpPr/>
            <p:nvPr/>
          </p:nvSpPr>
          <p:spPr>
            <a:xfrm>
              <a:off x="6650102" y="2217505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63" name="Oval 4562">
              <a:extLst>
                <a:ext uri="{FF2B5EF4-FFF2-40B4-BE49-F238E27FC236}">
                  <a16:creationId xmlns:a16="http://schemas.microsoft.com/office/drawing/2014/main" id="{E0BFA5FA-2520-1164-776A-5E3334414DDD}"/>
                </a:ext>
              </a:extLst>
            </p:cNvPr>
            <p:cNvSpPr/>
            <p:nvPr/>
          </p:nvSpPr>
          <p:spPr>
            <a:xfrm>
              <a:off x="6636079" y="1961716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64" name="Oval 4563">
              <a:extLst>
                <a:ext uri="{FF2B5EF4-FFF2-40B4-BE49-F238E27FC236}">
                  <a16:creationId xmlns:a16="http://schemas.microsoft.com/office/drawing/2014/main" id="{4D7E4F08-699A-E468-65A0-8BBEA7439685}"/>
                </a:ext>
              </a:extLst>
            </p:cNvPr>
            <p:cNvSpPr/>
            <p:nvPr/>
          </p:nvSpPr>
          <p:spPr>
            <a:xfrm>
              <a:off x="6781271" y="1910823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65" name="Oval 4564">
              <a:extLst>
                <a:ext uri="{FF2B5EF4-FFF2-40B4-BE49-F238E27FC236}">
                  <a16:creationId xmlns:a16="http://schemas.microsoft.com/office/drawing/2014/main" id="{B602777C-9A68-B812-51F6-714CB129EA9E}"/>
                </a:ext>
              </a:extLst>
            </p:cNvPr>
            <p:cNvSpPr/>
            <p:nvPr/>
          </p:nvSpPr>
          <p:spPr>
            <a:xfrm>
              <a:off x="4533463" y="2055436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66" name="Oval 4565">
              <a:extLst>
                <a:ext uri="{FF2B5EF4-FFF2-40B4-BE49-F238E27FC236}">
                  <a16:creationId xmlns:a16="http://schemas.microsoft.com/office/drawing/2014/main" id="{C4ED84AC-C7E7-84E2-B084-67B3A6E8CF1F}"/>
                </a:ext>
              </a:extLst>
            </p:cNvPr>
            <p:cNvSpPr/>
            <p:nvPr/>
          </p:nvSpPr>
          <p:spPr>
            <a:xfrm>
              <a:off x="5338168" y="3337812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67" name="Oval 4566">
              <a:extLst>
                <a:ext uri="{FF2B5EF4-FFF2-40B4-BE49-F238E27FC236}">
                  <a16:creationId xmlns:a16="http://schemas.microsoft.com/office/drawing/2014/main" id="{5A1509C2-36DE-2828-F6CA-35665C520FE3}"/>
                </a:ext>
              </a:extLst>
            </p:cNvPr>
            <p:cNvSpPr/>
            <p:nvPr/>
          </p:nvSpPr>
          <p:spPr>
            <a:xfrm>
              <a:off x="5380054" y="2895332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68" name="Oval 4567">
              <a:extLst>
                <a:ext uri="{FF2B5EF4-FFF2-40B4-BE49-F238E27FC236}">
                  <a16:creationId xmlns:a16="http://schemas.microsoft.com/office/drawing/2014/main" id="{048A1156-F912-3B11-3C52-9603141D5A06}"/>
                </a:ext>
              </a:extLst>
            </p:cNvPr>
            <p:cNvSpPr/>
            <p:nvPr/>
          </p:nvSpPr>
          <p:spPr>
            <a:xfrm>
              <a:off x="4083924" y="2132243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69" name="Oval 4568">
              <a:extLst>
                <a:ext uri="{FF2B5EF4-FFF2-40B4-BE49-F238E27FC236}">
                  <a16:creationId xmlns:a16="http://schemas.microsoft.com/office/drawing/2014/main" id="{C98084CA-A122-AF3F-622F-16BFA44E11D5}"/>
                </a:ext>
              </a:extLst>
            </p:cNvPr>
            <p:cNvSpPr/>
            <p:nvPr/>
          </p:nvSpPr>
          <p:spPr>
            <a:xfrm>
              <a:off x="4125808" y="1689766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70" name="Oval 4569">
              <a:extLst>
                <a:ext uri="{FF2B5EF4-FFF2-40B4-BE49-F238E27FC236}">
                  <a16:creationId xmlns:a16="http://schemas.microsoft.com/office/drawing/2014/main" id="{096D09F7-2487-EFF1-974D-70232D690B83}"/>
                </a:ext>
              </a:extLst>
            </p:cNvPr>
            <p:cNvSpPr/>
            <p:nvPr/>
          </p:nvSpPr>
          <p:spPr>
            <a:xfrm>
              <a:off x="2848291" y="1763033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71" name="Oval 4570">
              <a:extLst>
                <a:ext uri="{FF2B5EF4-FFF2-40B4-BE49-F238E27FC236}">
                  <a16:creationId xmlns:a16="http://schemas.microsoft.com/office/drawing/2014/main" id="{7267431F-D06B-FC1C-1B9A-10764F139A5A}"/>
                </a:ext>
              </a:extLst>
            </p:cNvPr>
            <p:cNvSpPr/>
            <p:nvPr/>
          </p:nvSpPr>
          <p:spPr>
            <a:xfrm>
              <a:off x="5265626" y="3168359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72" name="Oval 4571">
              <a:extLst>
                <a:ext uri="{FF2B5EF4-FFF2-40B4-BE49-F238E27FC236}">
                  <a16:creationId xmlns:a16="http://schemas.microsoft.com/office/drawing/2014/main" id="{B0F5A936-7CB0-F596-4EC1-D7CEBB316CA3}"/>
                </a:ext>
              </a:extLst>
            </p:cNvPr>
            <p:cNvSpPr/>
            <p:nvPr/>
          </p:nvSpPr>
          <p:spPr>
            <a:xfrm>
              <a:off x="3361799" y="1994364"/>
              <a:ext cx="157304" cy="228270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73" name="Oval 4572">
              <a:extLst>
                <a:ext uri="{FF2B5EF4-FFF2-40B4-BE49-F238E27FC236}">
                  <a16:creationId xmlns:a16="http://schemas.microsoft.com/office/drawing/2014/main" id="{9FAF0EAB-96AB-DC03-AD62-EC7F2D9A46DB}"/>
                </a:ext>
              </a:extLst>
            </p:cNvPr>
            <p:cNvSpPr/>
            <p:nvPr/>
          </p:nvSpPr>
          <p:spPr>
            <a:xfrm>
              <a:off x="3100691" y="5611441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74" name="Oval 4573">
              <a:extLst>
                <a:ext uri="{FF2B5EF4-FFF2-40B4-BE49-F238E27FC236}">
                  <a16:creationId xmlns:a16="http://schemas.microsoft.com/office/drawing/2014/main" id="{17196227-2CC4-333C-595B-E88260EB93D7}"/>
                </a:ext>
              </a:extLst>
            </p:cNvPr>
            <p:cNvSpPr/>
            <p:nvPr/>
          </p:nvSpPr>
          <p:spPr>
            <a:xfrm>
              <a:off x="3355594" y="5445761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75" name="Oval 4574">
              <a:extLst>
                <a:ext uri="{FF2B5EF4-FFF2-40B4-BE49-F238E27FC236}">
                  <a16:creationId xmlns:a16="http://schemas.microsoft.com/office/drawing/2014/main" id="{FD64C6BC-57E3-5EBB-62DE-0BA9A802BC23}"/>
                </a:ext>
              </a:extLst>
            </p:cNvPr>
            <p:cNvSpPr/>
            <p:nvPr/>
          </p:nvSpPr>
          <p:spPr>
            <a:xfrm>
              <a:off x="2896481" y="5401183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76" name="Oval 4575">
              <a:extLst>
                <a:ext uri="{FF2B5EF4-FFF2-40B4-BE49-F238E27FC236}">
                  <a16:creationId xmlns:a16="http://schemas.microsoft.com/office/drawing/2014/main" id="{B5ACE3C8-CE6E-A3A7-1D80-5F512347DBD9}"/>
                </a:ext>
              </a:extLst>
            </p:cNvPr>
            <p:cNvSpPr/>
            <p:nvPr/>
          </p:nvSpPr>
          <p:spPr>
            <a:xfrm>
              <a:off x="2544432" y="5553215"/>
              <a:ext cx="86565" cy="63420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77" name="Oval 4576">
              <a:extLst>
                <a:ext uri="{FF2B5EF4-FFF2-40B4-BE49-F238E27FC236}">
                  <a16:creationId xmlns:a16="http://schemas.microsoft.com/office/drawing/2014/main" id="{36148EF4-3026-6E41-842A-222F2AE45F1D}"/>
                </a:ext>
              </a:extLst>
            </p:cNvPr>
            <p:cNvSpPr/>
            <p:nvPr/>
          </p:nvSpPr>
          <p:spPr>
            <a:xfrm>
              <a:off x="4552502" y="5431898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78" name="Oval 4577">
              <a:extLst>
                <a:ext uri="{FF2B5EF4-FFF2-40B4-BE49-F238E27FC236}">
                  <a16:creationId xmlns:a16="http://schemas.microsoft.com/office/drawing/2014/main" id="{BE55098F-BE6D-E0FA-0C5B-7CC7D247FDC3}"/>
                </a:ext>
              </a:extLst>
            </p:cNvPr>
            <p:cNvSpPr/>
            <p:nvPr/>
          </p:nvSpPr>
          <p:spPr>
            <a:xfrm flipH="1">
              <a:off x="3761041" y="5547046"/>
              <a:ext cx="123748" cy="63420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79" name="Oval 4578">
              <a:extLst>
                <a:ext uri="{FF2B5EF4-FFF2-40B4-BE49-F238E27FC236}">
                  <a16:creationId xmlns:a16="http://schemas.microsoft.com/office/drawing/2014/main" id="{10A71E36-44D6-D54D-4AC8-76BDDD80EC6D}"/>
                </a:ext>
              </a:extLst>
            </p:cNvPr>
            <p:cNvSpPr/>
            <p:nvPr/>
          </p:nvSpPr>
          <p:spPr>
            <a:xfrm rot="1340109">
              <a:off x="4908699" y="5537091"/>
              <a:ext cx="62260" cy="109935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80" name="Oval 4579">
              <a:extLst>
                <a:ext uri="{FF2B5EF4-FFF2-40B4-BE49-F238E27FC236}">
                  <a16:creationId xmlns:a16="http://schemas.microsoft.com/office/drawing/2014/main" id="{1B751DE5-4949-153A-7577-697A09EB45B5}"/>
                </a:ext>
              </a:extLst>
            </p:cNvPr>
            <p:cNvSpPr/>
            <p:nvPr/>
          </p:nvSpPr>
          <p:spPr>
            <a:xfrm>
              <a:off x="4483767" y="5661949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81" name="Oval 4580">
              <a:extLst>
                <a:ext uri="{FF2B5EF4-FFF2-40B4-BE49-F238E27FC236}">
                  <a16:creationId xmlns:a16="http://schemas.microsoft.com/office/drawing/2014/main" id="{93F76621-A09B-8C20-C2C2-496565BCCE8B}"/>
                </a:ext>
              </a:extLst>
            </p:cNvPr>
            <p:cNvSpPr/>
            <p:nvPr/>
          </p:nvSpPr>
          <p:spPr>
            <a:xfrm>
              <a:off x="5771157" y="5720121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82" name="Oval 4581">
              <a:extLst>
                <a:ext uri="{FF2B5EF4-FFF2-40B4-BE49-F238E27FC236}">
                  <a16:creationId xmlns:a16="http://schemas.microsoft.com/office/drawing/2014/main" id="{183A2D74-680F-23FD-0939-04AB5A0F38B5}"/>
                </a:ext>
              </a:extLst>
            </p:cNvPr>
            <p:cNvSpPr/>
            <p:nvPr/>
          </p:nvSpPr>
          <p:spPr>
            <a:xfrm>
              <a:off x="5831668" y="5538258"/>
              <a:ext cx="99387" cy="10072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83" name="Rectangle 4582">
              <a:extLst>
                <a:ext uri="{FF2B5EF4-FFF2-40B4-BE49-F238E27FC236}">
                  <a16:creationId xmlns:a16="http://schemas.microsoft.com/office/drawing/2014/main" id="{D74C4A01-94B4-876F-55DE-B9642E599375}"/>
                </a:ext>
              </a:extLst>
            </p:cNvPr>
            <p:cNvSpPr/>
            <p:nvPr/>
          </p:nvSpPr>
          <p:spPr>
            <a:xfrm>
              <a:off x="4308151" y="2372581"/>
              <a:ext cx="116063" cy="39403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08" name="Oval 4807">
              <a:extLst>
                <a:ext uri="{FF2B5EF4-FFF2-40B4-BE49-F238E27FC236}">
                  <a16:creationId xmlns:a16="http://schemas.microsoft.com/office/drawing/2014/main" id="{552A189B-CBFC-1DDB-FF01-7122392D7849}"/>
                </a:ext>
              </a:extLst>
            </p:cNvPr>
            <p:cNvSpPr/>
            <p:nvPr/>
          </p:nvSpPr>
          <p:spPr>
            <a:xfrm>
              <a:off x="6585222" y="5304312"/>
              <a:ext cx="103664" cy="100436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09" name="Oval 4808">
              <a:extLst>
                <a:ext uri="{FF2B5EF4-FFF2-40B4-BE49-F238E27FC236}">
                  <a16:creationId xmlns:a16="http://schemas.microsoft.com/office/drawing/2014/main" id="{AA43B171-8E44-DD74-126B-13A22CBC8F30}"/>
                </a:ext>
              </a:extLst>
            </p:cNvPr>
            <p:cNvSpPr/>
            <p:nvPr/>
          </p:nvSpPr>
          <p:spPr>
            <a:xfrm>
              <a:off x="6906591" y="5290229"/>
              <a:ext cx="103664" cy="100436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10" name="Oval 4809">
              <a:extLst>
                <a:ext uri="{FF2B5EF4-FFF2-40B4-BE49-F238E27FC236}">
                  <a16:creationId xmlns:a16="http://schemas.microsoft.com/office/drawing/2014/main" id="{F356C0C4-9775-F258-9ECD-0730CC65BC8B}"/>
                </a:ext>
              </a:extLst>
            </p:cNvPr>
            <p:cNvSpPr/>
            <p:nvPr/>
          </p:nvSpPr>
          <p:spPr>
            <a:xfrm>
              <a:off x="6870514" y="5709263"/>
              <a:ext cx="103664" cy="100436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11" name="Oval 4810">
              <a:extLst>
                <a:ext uri="{FF2B5EF4-FFF2-40B4-BE49-F238E27FC236}">
                  <a16:creationId xmlns:a16="http://schemas.microsoft.com/office/drawing/2014/main" id="{E4507D61-0225-222B-0953-1DC0E395931A}"/>
                </a:ext>
              </a:extLst>
            </p:cNvPr>
            <p:cNvSpPr/>
            <p:nvPr/>
          </p:nvSpPr>
          <p:spPr>
            <a:xfrm>
              <a:off x="6520098" y="5709263"/>
              <a:ext cx="103664" cy="100436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13" name="Rectangle 4812">
              <a:extLst>
                <a:ext uri="{FF2B5EF4-FFF2-40B4-BE49-F238E27FC236}">
                  <a16:creationId xmlns:a16="http://schemas.microsoft.com/office/drawing/2014/main" id="{5EB8B94B-B16E-DF03-8219-91BD6DFFF66E}"/>
                </a:ext>
              </a:extLst>
            </p:cNvPr>
            <p:cNvSpPr/>
            <p:nvPr/>
          </p:nvSpPr>
          <p:spPr>
            <a:xfrm>
              <a:off x="7185416" y="4353582"/>
              <a:ext cx="422386" cy="109935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14" name="Rectangle 4813">
              <a:extLst>
                <a:ext uri="{FF2B5EF4-FFF2-40B4-BE49-F238E27FC236}">
                  <a16:creationId xmlns:a16="http://schemas.microsoft.com/office/drawing/2014/main" id="{C4CE861C-8785-CF2C-9C7A-597A2E60FE75}"/>
                </a:ext>
              </a:extLst>
            </p:cNvPr>
            <p:cNvSpPr/>
            <p:nvPr/>
          </p:nvSpPr>
          <p:spPr>
            <a:xfrm>
              <a:off x="3556201" y="4356525"/>
              <a:ext cx="422386" cy="109935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15" name="Rectangle 4814">
              <a:extLst>
                <a:ext uri="{FF2B5EF4-FFF2-40B4-BE49-F238E27FC236}">
                  <a16:creationId xmlns:a16="http://schemas.microsoft.com/office/drawing/2014/main" id="{45B41040-539D-6746-DDA1-9CCC5824D6CE}"/>
                </a:ext>
              </a:extLst>
            </p:cNvPr>
            <p:cNvSpPr/>
            <p:nvPr/>
          </p:nvSpPr>
          <p:spPr>
            <a:xfrm>
              <a:off x="2376982" y="3172919"/>
              <a:ext cx="422386" cy="109935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16" name="Rectangle 4815">
              <a:extLst>
                <a:ext uri="{FF2B5EF4-FFF2-40B4-BE49-F238E27FC236}">
                  <a16:creationId xmlns:a16="http://schemas.microsoft.com/office/drawing/2014/main" id="{E8A0A055-EA7B-8348-E2AE-7E7E6CEF169D}"/>
                </a:ext>
              </a:extLst>
            </p:cNvPr>
            <p:cNvSpPr/>
            <p:nvPr/>
          </p:nvSpPr>
          <p:spPr>
            <a:xfrm>
              <a:off x="3118005" y="2387765"/>
              <a:ext cx="116063" cy="394036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17" name="Rectangle 4816">
              <a:extLst>
                <a:ext uri="{FF2B5EF4-FFF2-40B4-BE49-F238E27FC236}">
                  <a16:creationId xmlns:a16="http://schemas.microsoft.com/office/drawing/2014/main" id="{1A8EB87A-9FC1-5B5A-193B-5B4D7E072DB4}"/>
                </a:ext>
              </a:extLst>
            </p:cNvPr>
            <p:cNvSpPr/>
            <p:nvPr/>
          </p:nvSpPr>
          <p:spPr>
            <a:xfrm>
              <a:off x="6711762" y="3574911"/>
              <a:ext cx="116063" cy="394036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18" name="Rectangle 4817">
              <a:extLst>
                <a:ext uri="{FF2B5EF4-FFF2-40B4-BE49-F238E27FC236}">
                  <a16:creationId xmlns:a16="http://schemas.microsoft.com/office/drawing/2014/main" id="{E15EA35B-8583-026F-9D15-593CBAB493BA}"/>
                </a:ext>
              </a:extLst>
            </p:cNvPr>
            <p:cNvSpPr/>
            <p:nvPr/>
          </p:nvSpPr>
          <p:spPr>
            <a:xfrm>
              <a:off x="6715051" y="2395315"/>
              <a:ext cx="116063" cy="39403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19" name="Rectangle 4818">
              <a:extLst>
                <a:ext uri="{FF2B5EF4-FFF2-40B4-BE49-F238E27FC236}">
                  <a16:creationId xmlns:a16="http://schemas.microsoft.com/office/drawing/2014/main" id="{66698B9B-1DBC-3719-67E1-45131D906686}"/>
                </a:ext>
              </a:extLst>
            </p:cNvPr>
            <p:cNvSpPr/>
            <p:nvPr/>
          </p:nvSpPr>
          <p:spPr>
            <a:xfrm>
              <a:off x="6715024" y="4808723"/>
              <a:ext cx="116063" cy="39403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20" name="Rectangle 4819">
              <a:extLst>
                <a:ext uri="{FF2B5EF4-FFF2-40B4-BE49-F238E27FC236}">
                  <a16:creationId xmlns:a16="http://schemas.microsoft.com/office/drawing/2014/main" id="{D3ADE97A-3197-407C-ACB1-D7116A473ABF}"/>
                </a:ext>
              </a:extLst>
            </p:cNvPr>
            <p:cNvSpPr/>
            <p:nvPr/>
          </p:nvSpPr>
          <p:spPr>
            <a:xfrm>
              <a:off x="4768886" y="3162441"/>
              <a:ext cx="422386" cy="1099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21" name="Rectangle 4820">
              <a:extLst>
                <a:ext uri="{FF2B5EF4-FFF2-40B4-BE49-F238E27FC236}">
                  <a16:creationId xmlns:a16="http://schemas.microsoft.com/office/drawing/2014/main" id="{4D5C0A20-1EEB-DE98-28B8-5D6D3CEACFC7}"/>
                </a:ext>
              </a:extLst>
            </p:cNvPr>
            <p:cNvSpPr/>
            <p:nvPr/>
          </p:nvSpPr>
          <p:spPr>
            <a:xfrm>
              <a:off x="5969683" y="5543139"/>
              <a:ext cx="422386" cy="1099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22" name="Rectangle 4821">
              <a:extLst>
                <a:ext uri="{FF2B5EF4-FFF2-40B4-BE49-F238E27FC236}">
                  <a16:creationId xmlns:a16="http://schemas.microsoft.com/office/drawing/2014/main" id="{7086BF52-9EC0-4960-8075-F0ED4F9754B8}"/>
                </a:ext>
              </a:extLst>
            </p:cNvPr>
            <p:cNvSpPr/>
            <p:nvPr/>
          </p:nvSpPr>
          <p:spPr>
            <a:xfrm>
              <a:off x="7162410" y="5543139"/>
              <a:ext cx="422386" cy="1099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23" name="Rectangle 4822">
              <a:extLst>
                <a:ext uri="{FF2B5EF4-FFF2-40B4-BE49-F238E27FC236}">
                  <a16:creationId xmlns:a16="http://schemas.microsoft.com/office/drawing/2014/main" id="{0DD53962-6103-4DEC-47E4-195EA3C26EA8}"/>
                </a:ext>
              </a:extLst>
            </p:cNvPr>
            <p:cNvSpPr/>
            <p:nvPr/>
          </p:nvSpPr>
          <p:spPr>
            <a:xfrm>
              <a:off x="7176548" y="1956466"/>
              <a:ext cx="422386" cy="1099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24" name="Oval 4823">
              <a:extLst>
                <a:ext uri="{FF2B5EF4-FFF2-40B4-BE49-F238E27FC236}">
                  <a16:creationId xmlns:a16="http://schemas.microsoft.com/office/drawing/2014/main" id="{81E5478A-BD85-AE6C-77BF-BDF06EA9B2C6}"/>
                </a:ext>
              </a:extLst>
            </p:cNvPr>
            <p:cNvSpPr/>
            <p:nvPr/>
          </p:nvSpPr>
          <p:spPr>
            <a:xfrm>
              <a:off x="6707192" y="5691504"/>
              <a:ext cx="157304" cy="228270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25" name="Oval 4824">
              <a:extLst>
                <a:ext uri="{FF2B5EF4-FFF2-40B4-BE49-F238E27FC236}">
                  <a16:creationId xmlns:a16="http://schemas.microsoft.com/office/drawing/2014/main" id="{B942BD88-CE24-CFC7-DF54-64AC5C0D8D52}"/>
                </a:ext>
              </a:extLst>
            </p:cNvPr>
            <p:cNvSpPr/>
            <p:nvPr/>
          </p:nvSpPr>
          <p:spPr>
            <a:xfrm>
              <a:off x="5681617" y="5485953"/>
              <a:ext cx="157304" cy="228270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26" name="Oval 4825">
              <a:extLst>
                <a:ext uri="{FF2B5EF4-FFF2-40B4-BE49-F238E27FC236}">
                  <a16:creationId xmlns:a16="http://schemas.microsoft.com/office/drawing/2014/main" id="{74B9AE28-32F5-D8AE-34E8-F398FC987CBE}"/>
                </a:ext>
              </a:extLst>
            </p:cNvPr>
            <p:cNvSpPr/>
            <p:nvPr/>
          </p:nvSpPr>
          <p:spPr>
            <a:xfrm>
              <a:off x="6166332" y="5543727"/>
              <a:ext cx="157147" cy="122760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27" name="Oval 4826">
              <a:extLst>
                <a:ext uri="{FF2B5EF4-FFF2-40B4-BE49-F238E27FC236}">
                  <a16:creationId xmlns:a16="http://schemas.microsoft.com/office/drawing/2014/main" id="{6B84E874-4851-263B-2121-DBA296BDD240}"/>
                </a:ext>
              </a:extLst>
            </p:cNvPr>
            <p:cNvSpPr/>
            <p:nvPr/>
          </p:nvSpPr>
          <p:spPr>
            <a:xfrm>
              <a:off x="5005084" y="1967424"/>
              <a:ext cx="157147" cy="122760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30" name="Oval 4829">
              <a:extLst>
                <a:ext uri="{FF2B5EF4-FFF2-40B4-BE49-F238E27FC236}">
                  <a16:creationId xmlns:a16="http://schemas.microsoft.com/office/drawing/2014/main" id="{021E62DC-DA3E-7134-06A0-50A5E30A4BF9}"/>
                </a:ext>
              </a:extLst>
            </p:cNvPr>
            <p:cNvSpPr/>
            <p:nvPr/>
          </p:nvSpPr>
          <p:spPr>
            <a:xfrm>
              <a:off x="6927911" y="2985813"/>
              <a:ext cx="78651" cy="91694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31" name="Oval 4830">
              <a:extLst>
                <a:ext uri="{FF2B5EF4-FFF2-40B4-BE49-F238E27FC236}">
                  <a16:creationId xmlns:a16="http://schemas.microsoft.com/office/drawing/2014/main" id="{9E2C2965-7D2A-2A7C-A992-DBB0CC388038}"/>
                </a:ext>
              </a:extLst>
            </p:cNvPr>
            <p:cNvSpPr/>
            <p:nvPr/>
          </p:nvSpPr>
          <p:spPr>
            <a:xfrm>
              <a:off x="6557428" y="3307452"/>
              <a:ext cx="78651" cy="91694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32" name="Oval 4831">
              <a:extLst>
                <a:ext uri="{FF2B5EF4-FFF2-40B4-BE49-F238E27FC236}">
                  <a16:creationId xmlns:a16="http://schemas.microsoft.com/office/drawing/2014/main" id="{7D61052B-9584-771C-3786-05316F8DCD03}"/>
                </a:ext>
              </a:extLst>
            </p:cNvPr>
            <p:cNvSpPr/>
            <p:nvPr/>
          </p:nvSpPr>
          <p:spPr>
            <a:xfrm>
              <a:off x="6557274" y="4205701"/>
              <a:ext cx="78651" cy="91694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33" name="Oval 4832">
              <a:extLst>
                <a:ext uri="{FF2B5EF4-FFF2-40B4-BE49-F238E27FC236}">
                  <a16:creationId xmlns:a16="http://schemas.microsoft.com/office/drawing/2014/main" id="{AB9AA720-9441-6642-080F-58A7C55F4E36}"/>
                </a:ext>
              </a:extLst>
            </p:cNvPr>
            <p:cNvSpPr/>
            <p:nvPr/>
          </p:nvSpPr>
          <p:spPr>
            <a:xfrm>
              <a:off x="5348768" y="4128523"/>
              <a:ext cx="78651" cy="91694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34" name="Oval 4833">
              <a:extLst>
                <a:ext uri="{FF2B5EF4-FFF2-40B4-BE49-F238E27FC236}">
                  <a16:creationId xmlns:a16="http://schemas.microsoft.com/office/drawing/2014/main" id="{4EC185B7-9781-7476-3EDB-E3196C92347E}"/>
                </a:ext>
              </a:extLst>
            </p:cNvPr>
            <p:cNvSpPr/>
            <p:nvPr/>
          </p:nvSpPr>
          <p:spPr>
            <a:xfrm>
              <a:off x="5584503" y="4526360"/>
              <a:ext cx="78651" cy="91694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35" name="Oval 4834">
              <a:extLst>
                <a:ext uri="{FF2B5EF4-FFF2-40B4-BE49-F238E27FC236}">
                  <a16:creationId xmlns:a16="http://schemas.microsoft.com/office/drawing/2014/main" id="{A674E421-7761-D6B3-0152-2CA35333164B}"/>
                </a:ext>
              </a:extLst>
            </p:cNvPr>
            <p:cNvSpPr/>
            <p:nvPr/>
          </p:nvSpPr>
          <p:spPr>
            <a:xfrm>
              <a:off x="4136692" y="3401602"/>
              <a:ext cx="78651" cy="91694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36" name="Oval 4835">
              <a:extLst>
                <a:ext uri="{FF2B5EF4-FFF2-40B4-BE49-F238E27FC236}">
                  <a16:creationId xmlns:a16="http://schemas.microsoft.com/office/drawing/2014/main" id="{E48291C7-F605-9B3F-57DB-9ECC527CF251}"/>
                </a:ext>
              </a:extLst>
            </p:cNvPr>
            <p:cNvSpPr/>
            <p:nvPr/>
          </p:nvSpPr>
          <p:spPr>
            <a:xfrm>
              <a:off x="2896481" y="3340268"/>
              <a:ext cx="78651" cy="91694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37" name="Oval 4836">
              <a:extLst>
                <a:ext uri="{FF2B5EF4-FFF2-40B4-BE49-F238E27FC236}">
                  <a16:creationId xmlns:a16="http://schemas.microsoft.com/office/drawing/2014/main" id="{467C63A1-3E94-E4FC-77EC-8E65C6C0AAE6}"/>
                </a:ext>
              </a:extLst>
            </p:cNvPr>
            <p:cNvSpPr/>
            <p:nvPr/>
          </p:nvSpPr>
          <p:spPr>
            <a:xfrm>
              <a:off x="3332320" y="3399146"/>
              <a:ext cx="78651" cy="91694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38" name="Oval 4837">
              <a:extLst>
                <a:ext uri="{FF2B5EF4-FFF2-40B4-BE49-F238E27FC236}">
                  <a16:creationId xmlns:a16="http://schemas.microsoft.com/office/drawing/2014/main" id="{89639AF7-C17E-225F-5FD3-BB09C6DC4CC3}"/>
                </a:ext>
              </a:extLst>
            </p:cNvPr>
            <p:cNvSpPr/>
            <p:nvPr/>
          </p:nvSpPr>
          <p:spPr>
            <a:xfrm>
              <a:off x="2946175" y="4093282"/>
              <a:ext cx="78651" cy="91694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39" name="Oval 4838">
              <a:extLst>
                <a:ext uri="{FF2B5EF4-FFF2-40B4-BE49-F238E27FC236}">
                  <a16:creationId xmlns:a16="http://schemas.microsoft.com/office/drawing/2014/main" id="{9CDD93F0-5CF7-E530-565C-7D000750A713}"/>
                </a:ext>
              </a:extLst>
            </p:cNvPr>
            <p:cNvSpPr/>
            <p:nvPr/>
          </p:nvSpPr>
          <p:spPr>
            <a:xfrm>
              <a:off x="3195130" y="4329355"/>
              <a:ext cx="78651" cy="91694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40" name="Oval 4839">
              <a:extLst>
                <a:ext uri="{FF2B5EF4-FFF2-40B4-BE49-F238E27FC236}">
                  <a16:creationId xmlns:a16="http://schemas.microsoft.com/office/drawing/2014/main" id="{033CF4E5-FF77-42D3-A287-73AC47F2AB95}"/>
                </a:ext>
              </a:extLst>
            </p:cNvPr>
            <p:cNvSpPr/>
            <p:nvPr/>
          </p:nvSpPr>
          <p:spPr>
            <a:xfrm>
              <a:off x="2964349" y="4622307"/>
              <a:ext cx="78651" cy="91694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41" name="Oval 4840">
              <a:extLst>
                <a:ext uri="{FF2B5EF4-FFF2-40B4-BE49-F238E27FC236}">
                  <a16:creationId xmlns:a16="http://schemas.microsoft.com/office/drawing/2014/main" id="{4D50C06A-E08F-BAB7-32C3-BAC5C7150B96}"/>
                </a:ext>
              </a:extLst>
            </p:cNvPr>
            <p:cNvSpPr/>
            <p:nvPr/>
          </p:nvSpPr>
          <p:spPr>
            <a:xfrm>
              <a:off x="4216070" y="4467770"/>
              <a:ext cx="78651" cy="91694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42" name="Oval 4841">
              <a:extLst>
                <a:ext uri="{FF2B5EF4-FFF2-40B4-BE49-F238E27FC236}">
                  <a16:creationId xmlns:a16="http://schemas.microsoft.com/office/drawing/2014/main" id="{949EE01E-EE9D-3A07-F597-F9F6D3C29BCC}"/>
                </a:ext>
              </a:extLst>
            </p:cNvPr>
            <p:cNvSpPr/>
            <p:nvPr/>
          </p:nvSpPr>
          <p:spPr>
            <a:xfrm>
              <a:off x="4523544" y="4546770"/>
              <a:ext cx="78651" cy="91694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43" name="Oval 4842">
              <a:extLst>
                <a:ext uri="{FF2B5EF4-FFF2-40B4-BE49-F238E27FC236}">
                  <a16:creationId xmlns:a16="http://schemas.microsoft.com/office/drawing/2014/main" id="{D1CDC211-70B0-CF58-4D56-7472AB27ACE6}"/>
                </a:ext>
              </a:extLst>
            </p:cNvPr>
            <p:cNvSpPr/>
            <p:nvPr/>
          </p:nvSpPr>
          <p:spPr>
            <a:xfrm>
              <a:off x="3415655" y="4490288"/>
              <a:ext cx="78651" cy="91694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44" name="Oval 4843">
              <a:extLst>
                <a:ext uri="{FF2B5EF4-FFF2-40B4-BE49-F238E27FC236}">
                  <a16:creationId xmlns:a16="http://schemas.microsoft.com/office/drawing/2014/main" id="{78391266-1BBF-0C02-1A99-69C8E8466726}"/>
                </a:ext>
              </a:extLst>
            </p:cNvPr>
            <p:cNvSpPr/>
            <p:nvPr/>
          </p:nvSpPr>
          <p:spPr>
            <a:xfrm>
              <a:off x="6038431" y="4371892"/>
              <a:ext cx="78651" cy="91694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45" name="Oval 4844">
              <a:extLst>
                <a:ext uri="{FF2B5EF4-FFF2-40B4-BE49-F238E27FC236}">
                  <a16:creationId xmlns:a16="http://schemas.microsoft.com/office/drawing/2014/main" id="{625E0ADC-ED5C-A7F3-9F7D-D17EA16A8D64}"/>
                </a:ext>
              </a:extLst>
            </p:cNvPr>
            <p:cNvSpPr/>
            <p:nvPr/>
          </p:nvSpPr>
          <p:spPr>
            <a:xfrm>
              <a:off x="3764727" y="3141742"/>
              <a:ext cx="78651" cy="91694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" name="Right Arrow 5">
              <a:extLst>
                <a:ext uri="{FF2B5EF4-FFF2-40B4-BE49-F238E27FC236}">
                  <a16:creationId xmlns:a16="http://schemas.microsoft.com/office/drawing/2014/main" id="{8767C9CB-9E70-27A0-4D12-05D1A8FFD793}"/>
                </a:ext>
              </a:extLst>
            </p:cNvPr>
            <p:cNvSpPr/>
            <p:nvPr/>
          </p:nvSpPr>
          <p:spPr>
            <a:xfrm rot="18017795">
              <a:off x="3242814" y="2260832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id="{622FB4CD-3534-74E7-1CCA-5DF44347132A}"/>
                </a:ext>
              </a:extLst>
            </p:cNvPr>
            <p:cNvSpPr/>
            <p:nvPr/>
          </p:nvSpPr>
          <p:spPr>
            <a:xfrm rot="16200000">
              <a:off x="4332729" y="2667508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8" name="Right Arrow 7">
              <a:extLst>
                <a:ext uri="{FF2B5EF4-FFF2-40B4-BE49-F238E27FC236}">
                  <a16:creationId xmlns:a16="http://schemas.microsoft.com/office/drawing/2014/main" id="{60FF2E6C-732F-054C-F04B-6DDED45776B3}"/>
                </a:ext>
              </a:extLst>
            </p:cNvPr>
            <p:cNvSpPr/>
            <p:nvPr/>
          </p:nvSpPr>
          <p:spPr>
            <a:xfrm rot="16200000">
              <a:off x="4306205" y="2507825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B1C6F985-25E2-EFC9-B293-67DE697A309D}"/>
                </a:ext>
              </a:extLst>
            </p:cNvPr>
            <p:cNvSpPr/>
            <p:nvPr/>
          </p:nvSpPr>
          <p:spPr>
            <a:xfrm rot="16200000">
              <a:off x="4329064" y="2345779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171727FC-0594-C7B4-EE26-BFDF61709BB9}"/>
                </a:ext>
              </a:extLst>
            </p:cNvPr>
            <p:cNvSpPr/>
            <p:nvPr/>
          </p:nvSpPr>
          <p:spPr>
            <a:xfrm rot="18837390">
              <a:off x="4426303" y="2240824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51084583-7D1A-64C3-17E0-CCBC402460ED}"/>
                </a:ext>
              </a:extLst>
            </p:cNvPr>
            <p:cNvSpPr/>
            <p:nvPr/>
          </p:nvSpPr>
          <p:spPr>
            <a:xfrm rot="13665348">
              <a:off x="4180798" y="2248430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2" name="Right Arrow 11">
              <a:extLst>
                <a:ext uri="{FF2B5EF4-FFF2-40B4-BE49-F238E27FC236}">
                  <a16:creationId xmlns:a16="http://schemas.microsoft.com/office/drawing/2014/main" id="{BE665C16-B6EA-FA64-8A51-61A947CE0E82}"/>
                </a:ext>
              </a:extLst>
            </p:cNvPr>
            <p:cNvSpPr/>
            <p:nvPr/>
          </p:nvSpPr>
          <p:spPr>
            <a:xfrm rot="16200000">
              <a:off x="4331376" y="2173244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9C0FC94A-15D5-67FC-CD15-765F47BB983A}"/>
                </a:ext>
              </a:extLst>
            </p:cNvPr>
            <p:cNvSpPr/>
            <p:nvPr/>
          </p:nvSpPr>
          <p:spPr>
            <a:xfrm rot="14565553">
              <a:off x="3017561" y="2265841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72DD06C-FDCD-25DE-0DB9-F61B9CF80525}"/>
                </a:ext>
              </a:extLst>
            </p:cNvPr>
            <p:cNvSpPr/>
            <p:nvPr/>
          </p:nvSpPr>
          <p:spPr>
            <a:xfrm>
              <a:off x="3054222" y="1590293"/>
              <a:ext cx="301372" cy="99473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FB606A8-26AE-7E54-9440-F2EF3AF84378}"/>
                </a:ext>
              </a:extLst>
            </p:cNvPr>
            <p:cNvSpPr/>
            <p:nvPr/>
          </p:nvSpPr>
          <p:spPr>
            <a:xfrm>
              <a:off x="2916634" y="1956680"/>
              <a:ext cx="301372" cy="99473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18961D5-533B-EF37-3800-2D98CC514343}"/>
                </a:ext>
              </a:extLst>
            </p:cNvPr>
            <p:cNvSpPr/>
            <p:nvPr/>
          </p:nvSpPr>
          <p:spPr>
            <a:xfrm>
              <a:off x="4190094" y="1995234"/>
              <a:ext cx="301372" cy="99473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052070CE-EA04-6A54-D64C-091699571316}"/>
                </a:ext>
              </a:extLst>
            </p:cNvPr>
            <p:cNvSpPr/>
            <p:nvPr/>
          </p:nvSpPr>
          <p:spPr>
            <a:xfrm rot="16200000">
              <a:off x="3079873" y="2103044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1" name="Right Arrow 20">
              <a:extLst>
                <a:ext uri="{FF2B5EF4-FFF2-40B4-BE49-F238E27FC236}">
                  <a16:creationId xmlns:a16="http://schemas.microsoft.com/office/drawing/2014/main" id="{6CE0D71D-749A-997C-D03D-9A793ADCE01A}"/>
                </a:ext>
              </a:extLst>
            </p:cNvPr>
            <p:cNvSpPr/>
            <p:nvPr/>
          </p:nvSpPr>
          <p:spPr>
            <a:xfrm rot="16200000">
              <a:off x="3145353" y="2188860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2" name="Right Arrow 21">
              <a:extLst>
                <a:ext uri="{FF2B5EF4-FFF2-40B4-BE49-F238E27FC236}">
                  <a16:creationId xmlns:a16="http://schemas.microsoft.com/office/drawing/2014/main" id="{59861A48-972E-087E-E2E0-F5685B3FC4BA}"/>
                </a:ext>
              </a:extLst>
            </p:cNvPr>
            <p:cNvSpPr/>
            <p:nvPr/>
          </p:nvSpPr>
          <p:spPr>
            <a:xfrm rot="16200000">
              <a:off x="3206462" y="1749948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3" name="Right Arrow 22">
              <a:extLst>
                <a:ext uri="{FF2B5EF4-FFF2-40B4-BE49-F238E27FC236}">
                  <a16:creationId xmlns:a16="http://schemas.microsoft.com/office/drawing/2014/main" id="{ED0D5A82-530B-6DCA-11E3-5545BAEEA5C2}"/>
                </a:ext>
              </a:extLst>
            </p:cNvPr>
            <p:cNvSpPr/>
            <p:nvPr/>
          </p:nvSpPr>
          <p:spPr>
            <a:xfrm rot="14746441">
              <a:off x="4565543" y="1888469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A1682737-4CDA-11AB-9F7C-C9192E01B4A9}"/>
                </a:ext>
              </a:extLst>
            </p:cNvPr>
            <p:cNvSpPr/>
            <p:nvPr/>
          </p:nvSpPr>
          <p:spPr>
            <a:xfrm rot="16200000">
              <a:off x="3067383" y="1896016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5" name="Right Arrow 24">
              <a:extLst>
                <a:ext uri="{FF2B5EF4-FFF2-40B4-BE49-F238E27FC236}">
                  <a16:creationId xmlns:a16="http://schemas.microsoft.com/office/drawing/2014/main" id="{CFE577A2-B5F3-02AA-3963-A124FE1CF875}"/>
                </a:ext>
              </a:extLst>
            </p:cNvPr>
            <p:cNvSpPr/>
            <p:nvPr/>
          </p:nvSpPr>
          <p:spPr>
            <a:xfrm rot="16200000">
              <a:off x="3133782" y="1806008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6" name="Right Arrow 25">
              <a:extLst>
                <a:ext uri="{FF2B5EF4-FFF2-40B4-BE49-F238E27FC236}">
                  <a16:creationId xmlns:a16="http://schemas.microsoft.com/office/drawing/2014/main" id="{C8DE1AF9-54BF-8B8D-8B73-3F76145E3903}"/>
                </a:ext>
              </a:extLst>
            </p:cNvPr>
            <p:cNvSpPr/>
            <p:nvPr/>
          </p:nvSpPr>
          <p:spPr>
            <a:xfrm rot="16200000">
              <a:off x="4434807" y="1911994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7" name="Right Arrow 26">
              <a:extLst>
                <a:ext uri="{FF2B5EF4-FFF2-40B4-BE49-F238E27FC236}">
                  <a16:creationId xmlns:a16="http://schemas.microsoft.com/office/drawing/2014/main" id="{EBE30A10-2BBD-90A0-3297-DD9DDAFA05BA}"/>
                </a:ext>
              </a:extLst>
            </p:cNvPr>
            <p:cNvSpPr/>
            <p:nvPr/>
          </p:nvSpPr>
          <p:spPr>
            <a:xfrm rot="18017795">
              <a:off x="5633349" y="3458642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8" name="Right Arrow 27">
              <a:extLst>
                <a:ext uri="{FF2B5EF4-FFF2-40B4-BE49-F238E27FC236}">
                  <a16:creationId xmlns:a16="http://schemas.microsoft.com/office/drawing/2014/main" id="{616F60C0-C238-F2E6-7CE5-291C495C26AC}"/>
                </a:ext>
              </a:extLst>
            </p:cNvPr>
            <p:cNvSpPr/>
            <p:nvPr/>
          </p:nvSpPr>
          <p:spPr>
            <a:xfrm rot="14565553">
              <a:off x="5408096" y="3463651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9" name="Right Arrow 28">
              <a:extLst>
                <a:ext uri="{FF2B5EF4-FFF2-40B4-BE49-F238E27FC236}">
                  <a16:creationId xmlns:a16="http://schemas.microsoft.com/office/drawing/2014/main" id="{C4376F7A-6BB9-4F7D-D432-A50EF6A106E0}"/>
                </a:ext>
              </a:extLst>
            </p:cNvPr>
            <p:cNvSpPr/>
            <p:nvPr/>
          </p:nvSpPr>
          <p:spPr>
            <a:xfrm rot="16200000">
              <a:off x="5535888" y="3386670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30" name="Right Arrow 29">
              <a:extLst>
                <a:ext uri="{FF2B5EF4-FFF2-40B4-BE49-F238E27FC236}">
                  <a16:creationId xmlns:a16="http://schemas.microsoft.com/office/drawing/2014/main" id="{EC05C301-31E1-0BEC-F2D5-1E7C9EE82C3B}"/>
                </a:ext>
              </a:extLst>
            </p:cNvPr>
            <p:cNvSpPr/>
            <p:nvPr/>
          </p:nvSpPr>
          <p:spPr>
            <a:xfrm flipV="1">
              <a:off x="4810882" y="1996527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31" name="Right Arrow 30">
              <a:extLst>
                <a:ext uri="{FF2B5EF4-FFF2-40B4-BE49-F238E27FC236}">
                  <a16:creationId xmlns:a16="http://schemas.microsoft.com/office/drawing/2014/main" id="{449880FA-4B95-55A4-965A-3D18541D3371}"/>
                </a:ext>
              </a:extLst>
            </p:cNvPr>
            <p:cNvSpPr/>
            <p:nvPr/>
          </p:nvSpPr>
          <p:spPr>
            <a:xfrm rot="16200000">
              <a:off x="6721526" y="2671249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32" name="Right Arrow 31">
              <a:extLst>
                <a:ext uri="{FF2B5EF4-FFF2-40B4-BE49-F238E27FC236}">
                  <a16:creationId xmlns:a16="http://schemas.microsoft.com/office/drawing/2014/main" id="{0BE6A925-C3B3-81E9-1767-4FD7537DE793}"/>
                </a:ext>
              </a:extLst>
            </p:cNvPr>
            <p:cNvSpPr/>
            <p:nvPr/>
          </p:nvSpPr>
          <p:spPr>
            <a:xfrm rot="16200000">
              <a:off x="5526674" y="3201822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33" name="Right Arrow 32">
              <a:extLst>
                <a:ext uri="{FF2B5EF4-FFF2-40B4-BE49-F238E27FC236}">
                  <a16:creationId xmlns:a16="http://schemas.microsoft.com/office/drawing/2014/main" id="{93180273-AF9B-B186-E816-48BCD633E9FA}"/>
                </a:ext>
              </a:extLst>
            </p:cNvPr>
            <p:cNvSpPr/>
            <p:nvPr/>
          </p:nvSpPr>
          <p:spPr>
            <a:xfrm rot="16200000">
              <a:off x="5515414" y="2757276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34" name="Right Arrow 33">
              <a:extLst>
                <a:ext uri="{FF2B5EF4-FFF2-40B4-BE49-F238E27FC236}">
                  <a16:creationId xmlns:a16="http://schemas.microsoft.com/office/drawing/2014/main" id="{F426BD62-17BE-80B8-5875-AE6DF879475F}"/>
                </a:ext>
              </a:extLst>
            </p:cNvPr>
            <p:cNvSpPr/>
            <p:nvPr/>
          </p:nvSpPr>
          <p:spPr>
            <a:xfrm rot="16200000">
              <a:off x="6714718" y="2345654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35" name="Right Arrow 34">
              <a:extLst>
                <a:ext uri="{FF2B5EF4-FFF2-40B4-BE49-F238E27FC236}">
                  <a16:creationId xmlns:a16="http://schemas.microsoft.com/office/drawing/2014/main" id="{3CF2B869-93C5-AED7-002D-E24A2E2B3CE9}"/>
                </a:ext>
              </a:extLst>
            </p:cNvPr>
            <p:cNvSpPr/>
            <p:nvPr/>
          </p:nvSpPr>
          <p:spPr>
            <a:xfrm rot="16200000">
              <a:off x="5513028" y="2337562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36" name="Right Arrow 35">
              <a:extLst>
                <a:ext uri="{FF2B5EF4-FFF2-40B4-BE49-F238E27FC236}">
                  <a16:creationId xmlns:a16="http://schemas.microsoft.com/office/drawing/2014/main" id="{53D40820-52CA-641C-2DED-6B6F16234524}"/>
                </a:ext>
              </a:extLst>
            </p:cNvPr>
            <p:cNvSpPr/>
            <p:nvPr/>
          </p:nvSpPr>
          <p:spPr>
            <a:xfrm rot="16200000">
              <a:off x="6717208" y="2160050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37" name="Right Arrow 36">
              <a:extLst>
                <a:ext uri="{FF2B5EF4-FFF2-40B4-BE49-F238E27FC236}">
                  <a16:creationId xmlns:a16="http://schemas.microsoft.com/office/drawing/2014/main" id="{F3FB3EA5-AD8B-30FD-8960-E833A6B1330E}"/>
                </a:ext>
              </a:extLst>
            </p:cNvPr>
            <p:cNvSpPr/>
            <p:nvPr/>
          </p:nvSpPr>
          <p:spPr>
            <a:xfrm rot="17853425">
              <a:off x="6861996" y="2018347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38" name="Right Arrow 37">
              <a:extLst>
                <a:ext uri="{FF2B5EF4-FFF2-40B4-BE49-F238E27FC236}">
                  <a16:creationId xmlns:a16="http://schemas.microsoft.com/office/drawing/2014/main" id="{D0E4E77F-E145-C82C-3B4E-BCF9E0A13030}"/>
                </a:ext>
              </a:extLst>
            </p:cNvPr>
            <p:cNvSpPr/>
            <p:nvPr/>
          </p:nvSpPr>
          <p:spPr>
            <a:xfrm rot="14250321">
              <a:off x="6515611" y="1993867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39" name="Right Arrow 38">
              <a:extLst>
                <a:ext uri="{FF2B5EF4-FFF2-40B4-BE49-F238E27FC236}">
                  <a16:creationId xmlns:a16="http://schemas.microsoft.com/office/drawing/2014/main" id="{32E4FE30-1A47-C7DF-1F0D-A7820BB98975}"/>
                </a:ext>
              </a:extLst>
            </p:cNvPr>
            <p:cNvSpPr/>
            <p:nvPr/>
          </p:nvSpPr>
          <p:spPr>
            <a:xfrm rot="5400000">
              <a:off x="5520754" y="4835115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0" name="Right Arrow 39">
              <a:extLst>
                <a:ext uri="{FF2B5EF4-FFF2-40B4-BE49-F238E27FC236}">
                  <a16:creationId xmlns:a16="http://schemas.microsoft.com/office/drawing/2014/main" id="{FE53F6FE-3B9A-1708-162B-157E130FD54D}"/>
                </a:ext>
              </a:extLst>
            </p:cNvPr>
            <p:cNvSpPr/>
            <p:nvPr/>
          </p:nvSpPr>
          <p:spPr>
            <a:xfrm rot="5400000">
              <a:off x="5530648" y="5177758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1" name="Right Arrow 40">
              <a:extLst>
                <a:ext uri="{FF2B5EF4-FFF2-40B4-BE49-F238E27FC236}">
                  <a16:creationId xmlns:a16="http://schemas.microsoft.com/office/drawing/2014/main" id="{E54E7CE6-C540-F5E0-B231-C7BF31A39FEE}"/>
                </a:ext>
              </a:extLst>
            </p:cNvPr>
            <p:cNvSpPr/>
            <p:nvPr/>
          </p:nvSpPr>
          <p:spPr>
            <a:xfrm rot="5400000">
              <a:off x="5530338" y="5420485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2" name="Right Arrow 41">
              <a:extLst>
                <a:ext uri="{FF2B5EF4-FFF2-40B4-BE49-F238E27FC236}">
                  <a16:creationId xmlns:a16="http://schemas.microsoft.com/office/drawing/2014/main" id="{933830F9-2F1A-0193-E9D4-337F56E57809}"/>
                </a:ext>
              </a:extLst>
            </p:cNvPr>
            <p:cNvSpPr/>
            <p:nvPr/>
          </p:nvSpPr>
          <p:spPr>
            <a:xfrm rot="6590598">
              <a:off x="5434130" y="5327108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3" name="Right Arrow 42">
              <a:extLst>
                <a:ext uri="{FF2B5EF4-FFF2-40B4-BE49-F238E27FC236}">
                  <a16:creationId xmlns:a16="http://schemas.microsoft.com/office/drawing/2014/main" id="{1CEFB29B-A5D1-B7E5-6A37-E3E46614CD43}"/>
                </a:ext>
              </a:extLst>
            </p:cNvPr>
            <p:cNvSpPr/>
            <p:nvPr/>
          </p:nvSpPr>
          <p:spPr>
            <a:xfrm rot="4158892">
              <a:off x="5635427" y="5306500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4" name="Right Arrow 43">
              <a:extLst>
                <a:ext uri="{FF2B5EF4-FFF2-40B4-BE49-F238E27FC236}">
                  <a16:creationId xmlns:a16="http://schemas.microsoft.com/office/drawing/2014/main" id="{F88795E5-FE6C-5240-E821-9ACB4A14725A}"/>
                </a:ext>
              </a:extLst>
            </p:cNvPr>
            <p:cNvSpPr/>
            <p:nvPr/>
          </p:nvSpPr>
          <p:spPr>
            <a:xfrm rot="5400000">
              <a:off x="6725560" y="5024066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" name="Right Arrow 44">
              <a:extLst>
                <a:ext uri="{FF2B5EF4-FFF2-40B4-BE49-F238E27FC236}">
                  <a16:creationId xmlns:a16="http://schemas.microsoft.com/office/drawing/2014/main" id="{F61D37F6-4FEF-115D-3D33-E2DFD095B63E}"/>
                </a:ext>
              </a:extLst>
            </p:cNvPr>
            <p:cNvSpPr/>
            <p:nvPr/>
          </p:nvSpPr>
          <p:spPr>
            <a:xfrm rot="5400000">
              <a:off x="6735454" y="5366709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6" name="Right Arrow 45">
              <a:extLst>
                <a:ext uri="{FF2B5EF4-FFF2-40B4-BE49-F238E27FC236}">
                  <a16:creationId xmlns:a16="http://schemas.microsoft.com/office/drawing/2014/main" id="{F12FBC81-C7FB-D7AB-7BB1-28C58CE56075}"/>
                </a:ext>
              </a:extLst>
            </p:cNvPr>
            <p:cNvSpPr/>
            <p:nvPr/>
          </p:nvSpPr>
          <p:spPr>
            <a:xfrm rot="5400000">
              <a:off x="6735144" y="5609436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7" name="Right Arrow 46">
              <a:extLst>
                <a:ext uri="{FF2B5EF4-FFF2-40B4-BE49-F238E27FC236}">
                  <a16:creationId xmlns:a16="http://schemas.microsoft.com/office/drawing/2014/main" id="{3D9C6819-F699-37E3-136B-C8B6C4F7009F}"/>
                </a:ext>
              </a:extLst>
            </p:cNvPr>
            <p:cNvSpPr/>
            <p:nvPr/>
          </p:nvSpPr>
          <p:spPr>
            <a:xfrm rot="6590598">
              <a:off x="6638936" y="5516059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" name="Right Arrow 47">
              <a:extLst>
                <a:ext uri="{FF2B5EF4-FFF2-40B4-BE49-F238E27FC236}">
                  <a16:creationId xmlns:a16="http://schemas.microsoft.com/office/drawing/2014/main" id="{3BA82B07-F612-9DE1-F426-4F6D6494CD05}"/>
                </a:ext>
              </a:extLst>
            </p:cNvPr>
            <p:cNvSpPr/>
            <p:nvPr/>
          </p:nvSpPr>
          <p:spPr>
            <a:xfrm rot="4158892">
              <a:off x="6840233" y="5495451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9" name="Right Arrow 48">
              <a:extLst>
                <a:ext uri="{FF2B5EF4-FFF2-40B4-BE49-F238E27FC236}">
                  <a16:creationId xmlns:a16="http://schemas.microsoft.com/office/drawing/2014/main" id="{C0F8212A-32A9-BE51-6299-F8EDAD924C42}"/>
                </a:ext>
              </a:extLst>
            </p:cNvPr>
            <p:cNvSpPr/>
            <p:nvPr/>
          </p:nvSpPr>
          <p:spPr>
            <a:xfrm rot="5400000">
              <a:off x="4306205" y="5090469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0" name="Right Arrow 49">
              <a:extLst>
                <a:ext uri="{FF2B5EF4-FFF2-40B4-BE49-F238E27FC236}">
                  <a16:creationId xmlns:a16="http://schemas.microsoft.com/office/drawing/2014/main" id="{DDB03482-157A-74F2-1579-B14560A4C491}"/>
                </a:ext>
              </a:extLst>
            </p:cNvPr>
            <p:cNvSpPr/>
            <p:nvPr/>
          </p:nvSpPr>
          <p:spPr>
            <a:xfrm rot="5400000">
              <a:off x="4316099" y="5433112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1" name="Right Arrow 50">
              <a:extLst>
                <a:ext uri="{FF2B5EF4-FFF2-40B4-BE49-F238E27FC236}">
                  <a16:creationId xmlns:a16="http://schemas.microsoft.com/office/drawing/2014/main" id="{D02957DF-C51F-7437-23CC-29206C4FB15B}"/>
                </a:ext>
              </a:extLst>
            </p:cNvPr>
            <p:cNvSpPr/>
            <p:nvPr/>
          </p:nvSpPr>
          <p:spPr>
            <a:xfrm rot="5400000">
              <a:off x="4315789" y="5675839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2" name="Right Arrow 51">
              <a:extLst>
                <a:ext uri="{FF2B5EF4-FFF2-40B4-BE49-F238E27FC236}">
                  <a16:creationId xmlns:a16="http://schemas.microsoft.com/office/drawing/2014/main" id="{32E75E6B-789D-FDE4-27A6-B8165A25579C}"/>
                </a:ext>
              </a:extLst>
            </p:cNvPr>
            <p:cNvSpPr/>
            <p:nvPr/>
          </p:nvSpPr>
          <p:spPr>
            <a:xfrm rot="6590598">
              <a:off x="4219581" y="5582462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3" name="Right Arrow 52">
              <a:extLst>
                <a:ext uri="{FF2B5EF4-FFF2-40B4-BE49-F238E27FC236}">
                  <a16:creationId xmlns:a16="http://schemas.microsoft.com/office/drawing/2014/main" id="{3C28266A-EDAC-FB5B-7147-D8E8E94C7D19}"/>
                </a:ext>
              </a:extLst>
            </p:cNvPr>
            <p:cNvSpPr/>
            <p:nvPr/>
          </p:nvSpPr>
          <p:spPr>
            <a:xfrm rot="4158892">
              <a:off x="4420878" y="5561854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4" name="Right Arrow 53">
              <a:extLst>
                <a:ext uri="{FF2B5EF4-FFF2-40B4-BE49-F238E27FC236}">
                  <a16:creationId xmlns:a16="http://schemas.microsoft.com/office/drawing/2014/main" id="{96371664-C0B8-1B1C-210F-5F9C3EE425EC}"/>
                </a:ext>
              </a:extLst>
            </p:cNvPr>
            <p:cNvSpPr/>
            <p:nvPr/>
          </p:nvSpPr>
          <p:spPr>
            <a:xfrm rot="5400000">
              <a:off x="3105583" y="4839368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5" name="Right Arrow 54">
              <a:extLst>
                <a:ext uri="{FF2B5EF4-FFF2-40B4-BE49-F238E27FC236}">
                  <a16:creationId xmlns:a16="http://schemas.microsoft.com/office/drawing/2014/main" id="{94DC9254-8F25-041C-EA52-86FA60CEC10B}"/>
                </a:ext>
              </a:extLst>
            </p:cNvPr>
            <p:cNvSpPr/>
            <p:nvPr/>
          </p:nvSpPr>
          <p:spPr>
            <a:xfrm rot="5400000">
              <a:off x="3115477" y="5182011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6" name="Right Arrow 55">
              <a:extLst>
                <a:ext uri="{FF2B5EF4-FFF2-40B4-BE49-F238E27FC236}">
                  <a16:creationId xmlns:a16="http://schemas.microsoft.com/office/drawing/2014/main" id="{B0B6B700-889E-A520-8157-39C2CC6F5BF3}"/>
                </a:ext>
              </a:extLst>
            </p:cNvPr>
            <p:cNvSpPr/>
            <p:nvPr/>
          </p:nvSpPr>
          <p:spPr>
            <a:xfrm rot="5400000">
              <a:off x="3126650" y="5524418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7" name="Right Arrow 56">
              <a:extLst>
                <a:ext uri="{FF2B5EF4-FFF2-40B4-BE49-F238E27FC236}">
                  <a16:creationId xmlns:a16="http://schemas.microsoft.com/office/drawing/2014/main" id="{B255C1BD-4A19-B45F-48ED-7170868F1298}"/>
                </a:ext>
              </a:extLst>
            </p:cNvPr>
            <p:cNvSpPr/>
            <p:nvPr/>
          </p:nvSpPr>
          <p:spPr>
            <a:xfrm rot="6590598">
              <a:off x="3018959" y="5331361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8" name="Right Arrow 57">
              <a:extLst>
                <a:ext uri="{FF2B5EF4-FFF2-40B4-BE49-F238E27FC236}">
                  <a16:creationId xmlns:a16="http://schemas.microsoft.com/office/drawing/2014/main" id="{C11415F6-6DCB-A1C0-0BBD-6F90E03D2F1D}"/>
                </a:ext>
              </a:extLst>
            </p:cNvPr>
            <p:cNvSpPr/>
            <p:nvPr/>
          </p:nvSpPr>
          <p:spPr>
            <a:xfrm rot="4158892">
              <a:off x="3220256" y="5310753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9" name="Right Arrow 58">
              <a:extLst>
                <a:ext uri="{FF2B5EF4-FFF2-40B4-BE49-F238E27FC236}">
                  <a16:creationId xmlns:a16="http://schemas.microsoft.com/office/drawing/2014/main" id="{86550669-0F57-5352-A55D-010AA8E306E6}"/>
                </a:ext>
              </a:extLst>
            </p:cNvPr>
            <p:cNvSpPr/>
            <p:nvPr/>
          </p:nvSpPr>
          <p:spPr>
            <a:xfrm rot="6590598">
              <a:off x="2928650" y="5535094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0" name="Right Arrow 59">
              <a:extLst>
                <a:ext uri="{FF2B5EF4-FFF2-40B4-BE49-F238E27FC236}">
                  <a16:creationId xmlns:a16="http://schemas.microsoft.com/office/drawing/2014/main" id="{B345DEF2-4E10-A9C1-B2C5-6828C42F3562}"/>
                </a:ext>
              </a:extLst>
            </p:cNvPr>
            <p:cNvSpPr/>
            <p:nvPr/>
          </p:nvSpPr>
          <p:spPr>
            <a:xfrm rot="6590598">
              <a:off x="2947631" y="5717009"/>
              <a:ext cx="96533" cy="45719"/>
            </a:xfrm>
            <a:prstGeom prst="rightArrow">
              <a:avLst/>
            </a:prstGeom>
            <a:solidFill>
              <a:srgbClr val="0000C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953" name="Rectangle 4952">
              <a:extLst>
                <a:ext uri="{FF2B5EF4-FFF2-40B4-BE49-F238E27FC236}">
                  <a16:creationId xmlns:a16="http://schemas.microsoft.com/office/drawing/2014/main" id="{25087DA0-8278-ECE3-F826-E09776E18BB2}"/>
                </a:ext>
              </a:extLst>
            </p:cNvPr>
            <p:cNvSpPr/>
            <p:nvPr/>
          </p:nvSpPr>
          <p:spPr>
            <a:xfrm>
              <a:off x="5520283" y="3562524"/>
              <a:ext cx="119867" cy="26173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954" name="Rectangle 4953">
              <a:extLst>
                <a:ext uri="{FF2B5EF4-FFF2-40B4-BE49-F238E27FC236}">
                  <a16:creationId xmlns:a16="http://schemas.microsoft.com/office/drawing/2014/main" id="{5699BA86-4B2B-CBDF-F270-D1C044A4C8A8}"/>
                </a:ext>
              </a:extLst>
            </p:cNvPr>
            <p:cNvSpPr/>
            <p:nvPr/>
          </p:nvSpPr>
          <p:spPr>
            <a:xfrm>
              <a:off x="3128139" y="2305540"/>
              <a:ext cx="113998" cy="31315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0904193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33FD5-8F84-09E1-F53E-FFAB74652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9C886-44C3-30D2-31BD-CE950FD85B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3338719"/>
            <a:ext cx="9144000" cy="1828406"/>
          </a:xfrm>
        </p:spPr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AA909-91C7-235E-6BF9-DDB1D7761A7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30270" y="5790130"/>
            <a:ext cx="10069323" cy="740845"/>
          </a:xfrm>
        </p:spPr>
        <p:txBody>
          <a:bodyPr/>
          <a:lstStyle/>
          <a:p>
            <a:r>
              <a:rPr lang="en-GB" dirty="0"/>
              <a:t>Salt Precipitation Dynamics in Carbon Dioxide Storage: A Pore-Network Modelling Study</a:t>
            </a:r>
            <a:r>
              <a:rPr lang="zh-CN" altLang="en-US" dirty="0"/>
              <a:t> </a:t>
            </a:r>
            <a:r>
              <a:rPr lang="en-US" altLang="zh-CN" dirty="0"/>
              <a:t>14</a:t>
            </a:r>
            <a:r>
              <a:rPr lang="en-US" dirty="0"/>
              <a:t>/01/</a:t>
            </a:r>
            <a:r>
              <a:rPr lang="en-US" altLang="zh-CN" dirty="0"/>
              <a:t>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54354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46546-F47C-923C-52AE-5E7755F6D0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EC99A-F06B-312B-70A4-2574CB5AE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AEC245-117F-5A10-A05F-6752F9397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2</a:t>
            </a:fld>
            <a:endParaRPr lang="en-GB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4FDD0C5-EEC4-2CDE-ED90-538CD98B0AF3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59737863"/>
              </p:ext>
            </p:extLst>
          </p:nvPr>
        </p:nvGraphicFramePr>
        <p:xfrm>
          <a:off x="1096489" y="1254810"/>
          <a:ext cx="5776912" cy="413118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13797">
                  <a:extLst>
                    <a:ext uri="{9D8B030D-6E8A-4147-A177-3AD203B41FA5}">
                      <a16:colId xmlns:a16="http://schemas.microsoft.com/office/drawing/2014/main" val="2312058624"/>
                    </a:ext>
                  </a:extLst>
                </a:gridCol>
                <a:gridCol w="5163115">
                  <a:extLst>
                    <a:ext uri="{9D8B030D-6E8A-4147-A177-3AD203B41FA5}">
                      <a16:colId xmlns:a16="http://schemas.microsoft.com/office/drawing/2014/main" val="25293355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4000"/>
                        </a:lnSpc>
                      </a:pPr>
                      <a:r>
                        <a:rPr lang="en-US" sz="2400" b="1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4000"/>
                        </a:lnSpc>
                        <a:spcAft>
                          <a:spcPts val="1200"/>
                        </a:spcAft>
                      </a:pPr>
                      <a:r>
                        <a:rPr lang="en-US" sz="240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ea typeface="Inter Medium" panose="02000503000000020004" pitchFamily="2" charset="0"/>
                        </a:rPr>
                        <a:t>Introduction &amp; Motivation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813600567"/>
                  </a:ext>
                </a:extLst>
              </a:tr>
              <a:tr h="240665">
                <a:tc>
                  <a:txBody>
                    <a:bodyPr/>
                    <a:lstStyle/>
                    <a:p>
                      <a:pPr>
                        <a:lnSpc>
                          <a:spcPct val="204000"/>
                        </a:lnSpc>
                      </a:pPr>
                      <a:r>
                        <a:rPr lang="en-US" sz="2400" b="1" dirty="0">
                          <a:solidFill>
                            <a:schemeClr val="accent1"/>
                          </a:solidFill>
                        </a:rPr>
                        <a:t>2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4000"/>
                        </a:lnSpc>
                        <a:spcAft>
                          <a:spcPts val="1200"/>
                        </a:spcAft>
                      </a:pPr>
                      <a:r>
                        <a:rPr lang="en-US" sz="24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ea typeface="Inter Medium" panose="02000503000000020004" pitchFamily="2" charset="0"/>
                        </a:rPr>
                        <a:t>Methodology Overview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619643445"/>
                  </a:ext>
                </a:extLst>
              </a:tr>
              <a:tr h="240665">
                <a:tc>
                  <a:txBody>
                    <a:bodyPr/>
                    <a:lstStyle/>
                    <a:p>
                      <a:pPr>
                        <a:lnSpc>
                          <a:spcPct val="204000"/>
                        </a:lnSpc>
                      </a:pPr>
                      <a:r>
                        <a:rPr lang="en-US" sz="2400" b="1" dirty="0">
                          <a:solidFill>
                            <a:schemeClr val="accent1"/>
                          </a:solidFill>
                        </a:rPr>
                        <a:t>3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4000"/>
                        </a:lnSpc>
                        <a:spcAft>
                          <a:spcPts val="1200"/>
                        </a:spcAft>
                      </a:pPr>
                      <a:r>
                        <a:rPr lang="en-US" sz="240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ea typeface="Inter Medium" panose="02000503000000020004" pitchFamily="2" charset="0"/>
                        </a:rPr>
                        <a:t>Case Study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813601940"/>
                  </a:ext>
                </a:extLst>
              </a:tr>
              <a:tr h="240665">
                <a:tc>
                  <a:txBody>
                    <a:bodyPr/>
                    <a:lstStyle/>
                    <a:p>
                      <a:pPr>
                        <a:lnSpc>
                          <a:spcPct val="204000"/>
                        </a:lnSpc>
                      </a:pPr>
                      <a:r>
                        <a:rPr lang="en-US" sz="2400" b="1" dirty="0">
                          <a:solidFill>
                            <a:schemeClr val="accent1"/>
                          </a:solidFill>
                        </a:rPr>
                        <a:t>4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4000"/>
                        </a:lnSpc>
                        <a:spcAft>
                          <a:spcPts val="1200"/>
                        </a:spcAft>
                      </a:pPr>
                      <a:r>
                        <a:rPr lang="en-US" sz="240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ea typeface="Inter Medium" panose="02000503000000020004" pitchFamily="2" charset="0"/>
                        </a:rPr>
                        <a:t>Suggestions &amp; Future Work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37709630"/>
                  </a:ext>
                </a:extLst>
              </a:tr>
              <a:tr h="240665">
                <a:tc>
                  <a:txBody>
                    <a:bodyPr/>
                    <a:lstStyle/>
                    <a:p>
                      <a:pPr>
                        <a:lnSpc>
                          <a:spcPct val="204000"/>
                        </a:lnSpc>
                      </a:pPr>
                      <a:r>
                        <a:rPr lang="en-US" sz="2400" b="1" dirty="0">
                          <a:solidFill>
                            <a:schemeClr val="accent1"/>
                          </a:solidFill>
                        </a:rPr>
                        <a:t>5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4000"/>
                        </a:lnSpc>
                        <a:spcAft>
                          <a:spcPts val="1200"/>
                        </a:spcAft>
                      </a:pPr>
                      <a:r>
                        <a:rPr lang="en-US" sz="240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ea typeface="Inter Medium" panose="02000503000000020004" pitchFamily="2" charset="0"/>
                        </a:rPr>
                        <a:t>Acknowledgments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76934812"/>
                  </a:ext>
                </a:extLst>
              </a:tr>
              <a:tr h="240665">
                <a:tc>
                  <a:txBody>
                    <a:bodyPr/>
                    <a:lstStyle/>
                    <a:p>
                      <a:pPr>
                        <a:lnSpc>
                          <a:spcPct val="204000"/>
                        </a:lnSpc>
                      </a:pPr>
                      <a:endParaRPr lang="en-US" sz="2400" b="1">
                        <a:solidFill>
                          <a:schemeClr val="accent1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4000"/>
                        </a:lnSpc>
                        <a:spcAft>
                          <a:spcPts val="1200"/>
                        </a:spcAft>
                      </a:pPr>
                      <a:endParaRPr lang="en-US" sz="240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Inter Medium" panose="02000503000000020004" pitchFamily="2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8087115"/>
                  </a:ext>
                </a:extLst>
              </a:tr>
              <a:tr h="240665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</a:pPr>
                      <a:endParaRPr lang="en-US" sz="2400" b="1">
                        <a:solidFill>
                          <a:schemeClr val="accent1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</a:pPr>
                      <a:endParaRPr lang="en-US" sz="24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Inter Medium" panose="02000503000000020004" pitchFamily="2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738014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256293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81B41F-ED3E-3432-07B5-2AD80CDB9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DE3715C-7235-B42B-0A04-77DB2CA35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 anchor="t">
            <a:normAutofit/>
          </a:bodyPr>
          <a:lstStyle/>
          <a:p>
            <a:r>
              <a:rPr lang="en-US" sz="1200"/>
              <a:t>1. </a:t>
            </a:r>
            <a:r>
              <a:rPr lang="en-US" sz="1200">
                <a:solidFill>
                  <a:schemeClr val="accent1"/>
                </a:solidFill>
                <a:latin typeface="Arial" panose="020B0604020202020204" pitchFamily="34" charset="0"/>
                <a:ea typeface="Inter Medium" panose="02000503000000020004" pitchFamily="2" charset="0"/>
              </a:rPr>
              <a:t>Introduction &amp; Motivation</a:t>
            </a:r>
            <a:br>
              <a:rPr lang="en-GB" sz="1200"/>
            </a:br>
            <a:endParaRPr lang="en-US" sz="1200"/>
          </a:p>
        </p:txBody>
      </p:sp>
      <p:sp>
        <p:nvSpPr>
          <p:cNvPr id="22" name="Slide Number Placeholder 16">
            <a:extLst>
              <a:ext uri="{FF2B5EF4-FFF2-40B4-BE49-F238E27FC236}">
                <a16:creationId xmlns:a16="http://schemas.microsoft.com/office/drawing/2014/main" id="{3B5BDD9E-53EA-9EA1-85D5-DCA2AAA0F7EE}"/>
              </a:ext>
            </a:extLst>
          </p:cNvPr>
          <p:cNvSpPr txBox="1">
            <a:spLocks/>
          </p:cNvSpPr>
          <p:nvPr/>
        </p:nvSpPr>
        <p:spPr>
          <a:xfrm>
            <a:off x="5936755" y="6393702"/>
            <a:ext cx="318491" cy="13727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defPPr>
              <a:defRPr lang="en-US"/>
            </a:defPPr>
            <a:lvl1pPr marL="0" algn="ctr" defTabSz="914353" rtl="0" eaLnBrk="1" latinLnBrk="0" hangingPunct="1">
              <a:defRPr sz="85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CBA53E11-492D-48B3-9F9B-09541CA2A39A}" type="slidenum">
              <a:rPr lang="en-GB" smtClean="0"/>
              <a:pPr>
                <a:spcAft>
                  <a:spcPts val="600"/>
                </a:spcAft>
              </a:pPr>
              <a:t>3</a:t>
            </a:fld>
            <a:endParaRPr lang="en-GB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319FF7D-5763-601A-1235-799510613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988" y="1359959"/>
            <a:ext cx="4809505" cy="4866481"/>
          </a:xfrm>
        </p:spPr>
        <p:txBody>
          <a:bodyPr>
            <a:norm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/>
              <a:t>Salt Precipitation at the Surface</a:t>
            </a:r>
          </a:p>
          <a:p>
            <a:pPr marL="771725" lvl="4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/>
              <a:t>Agriculture</a:t>
            </a:r>
          </a:p>
          <a:p>
            <a:pPr marL="771725" lvl="4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/>
              <a:t>Civil Engineering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/>
              <a:t>Similar Salt Issues in</a:t>
            </a:r>
            <a:r>
              <a:rPr lang="zh-CN" altLang="en-US"/>
              <a:t> </a:t>
            </a:r>
            <a:r>
              <a:rPr lang="en-US" altLang="zh-CN"/>
              <a:t>Subsurface</a:t>
            </a:r>
            <a:r>
              <a:rPr lang="en-GB"/>
              <a:t> CO₂ Storage</a:t>
            </a:r>
          </a:p>
          <a:p>
            <a:pPr marL="771725" lvl="4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/>
              <a:t>CO₂ injection → water evaporation</a:t>
            </a:r>
          </a:p>
          <a:p>
            <a:pPr marL="771725" lvl="4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/>
              <a:t>Increasing brine salinity </a:t>
            </a:r>
            <a:r>
              <a:rPr lang="zh-CN" altLang="en-US"/>
              <a:t>→</a:t>
            </a:r>
            <a:r>
              <a:rPr lang="en-GB"/>
              <a:t> precipitation</a:t>
            </a:r>
          </a:p>
          <a:p>
            <a:pPr marL="771725" lvl="4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/>
              <a:t>Salt blocks pore throats → reduced flow &amp; injectivity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/>
              <a:t>Why It Matters</a:t>
            </a:r>
          </a:p>
          <a:p>
            <a:pPr marL="771725" lvl="4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/>
              <a:t>Predicting storage performance</a:t>
            </a:r>
          </a:p>
          <a:p>
            <a:pPr marL="771725" lvl="4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/>
              <a:t>Ensuring</a:t>
            </a:r>
            <a:r>
              <a:rPr lang="zh-CN" altLang="en-US"/>
              <a:t> </a:t>
            </a:r>
            <a:r>
              <a:rPr lang="en-US" altLang="zh-CN"/>
              <a:t>long-term injectivity</a:t>
            </a:r>
          </a:p>
          <a:p>
            <a:pPr marL="771725" lvl="4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/>
              <a:t>Designing better storage strategies</a:t>
            </a:r>
            <a:endParaRPr lang="en-GB"/>
          </a:p>
        </p:txBody>
      </p:sp>
      <p:pic>
        <p:nvPicPr>
          <p:cNvPr id="24" name="Picture 4" descr="Salt: a threat to the planet's agricultural land">
            <a:extLst>
              <a:ext uri="{FF2B5EF4-FFF2-40B4-BE49-F238E27FC236}">
                <a16:creationId xmlns:a16="http://schemas.microsoft.com/office/drawing/2014/main" id="{BF765B79-2E37-CA7E-7C22-69693BBD4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5" r="34294" b="2"/>
          <a:stretch/>
        </p:blipFill>
        <p:spPr bwMode="auto">
          <a:xfrm>
            <a:off x="4952620" y="1473648"/>
            <a:ext cx="3432988" cy="464071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5" name="Picture 2" descr="Providing a Solution For Salt Efflorescence - ProPERLA®">
            <a:extLst>
              <a:ext uri="{FF2B5EF4-FFF2-40B4-BE49-F238E27FC236}">
                <a16:creationId xmlns:a16="http://schemas.microsoft.com/office/drawing/2014/main" id="{CAF2E343-BA68-FA89-8940-83839888A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0" r="26243" b="3"/>
          <a:stretch/>
        </p:blipFill>
        <p:spPr bwMode="auto">
          <a:xfrm>
            <a:off x="8586719" y="1473647"/>
            <a:ext cx="3432988" cy="464071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6" name="Subtitle 8">
            <a:extLst>
              <a:ext uri="{FF2B5EF4-FFF2-40B4-BE49-F238E27FC236}">
                <a16:creationId xmlns:a16="http://schemas.microsoft.com/office/drawing/2014/main" id="{D2C22DB5-D23B-764D-11FD-CB8338A400C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/>
          <a:p>
            <a:r>
              <a:rPr lang="en-US" sz="2800">
                <a:solidFill>
                  <a:srgbClr val="0000CD"/>
                </a:solidFill>
              </a:rPr>
              <a:t>Motivation: </a:t>
            </a:r>
            <a:r>
              <a:rPr lang="en-GB" sz="2800">
                <a:solidFill>
                  <a:srgbClr val="0000CD"/>
                </a:solidFill>
              </a:rPr>
              <a:t>Salt Precipitation, A Widespread Challenge</a:t>
            </a:r>
            <a:endParaRPr lang="en-US">
              <a:solidFill>
                <a:srgbClr val="0000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0076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43C6DFB-D4C4-8A9A-E7DA-639F3F286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61516E6-6B27-6438-2195-B5365CF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36457" y="6393657"/>
            <a:ext cx="319088" cy="137319"/>
          </a:xfrm>
        </p:spPr>
        <p:txBody>
          <a:bodyPr/>
          <a:lstStyle/>
          <a:p>
            <a:fld id="{CBA53E11-492D-48B3-9F9B-09541CA2A39A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752729B-CA3C-B0FA-F645-B138751DD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068" y="1139535"/>
            <a:ext cx="6291816" cy="4578929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GB" b="1"/>
              <a:t>Background</a:t>
            </a:r>
            <a:endParaRPr lang="en-GB"/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1"/>
              <a:t>CCS</a:t>
            </a:r>
            <a:r>
              <a:rPr lang="en-GB"/>
              <a:t> is vital for CO₂ emission reduction.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1"/>
              <a:t>Salt precipitation</a:t>
            </a:r>
            <a:r>
              <a:rPr lang="en-GB"/>
              <a:t> can cause severe </a:t>
            </a:r>
            <a:r>
              <a:rPr lang="en-GB" b="1"/>
              <a:t>injectivity decline</a:t>
            </a:r>
            <a:br>
              <a:rPr lang="en-GB"/>
            </a:br>
            <a:r>
              <a:rPr lang="en-GB" i="1"/>
              <a:t>(</a:t>
            </a:r>
            <a:r>
              <a:rPr lang="en-GB" i="1" err="1"/>
              <a:t>Birkholzer</a:t>
            </a:r>
            <a:r>
              <a:rPr lang="en-GB" i="1"/>
              <a:t> et al., 2009; Ott et al., 2011)</a:t>
            </a:r>
            <a:endParaRPr lang="en-GB"/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/>
              <a:t>Existing models use </a:t>
            </a:r>
            <a:r>
              <a:rPr lang="en-GB" b="1"/>
              <a:t>empirical permeability loss</a:t>
            </a:r>
            <a:r>
              <a:rPr lang="en-GB"/>
              <a:t> only.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/>
              <a:t>Need for a </a:t>
            </a:r>
            <a:r>
              <a:rPr lang="en-GB" b="1"/>
              <a:t>pore-scale understanding</a:t>
            </a:r>
            <a:r>
              <a:rPr lang="en-GB"/>
              <a:t> to:</a:t>
            </a:r>
          </a:p>
          <a:p>
            <a:pPr marL="742950" lvl="1" indent="-285750">
              <a:lnSpc>
                <a:spcPct val="150000"/>
              </a:lnSpc>
              <a:spcAft>
                <a:spcPts val="12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GB">
                <a:latin typeface="+mn-lt"/>
              </a:rPr>
              <a:t>Predict where/when salt forms</a:t>
            </a:r>
          </a:p>
          <a:p>
            <a:pPr marL="742950" lvl="1" indent="-285750">
              <a:lnSpc>
                <a:spcPct val="150000"/>
              </a:lnSpc>
              <a:spcAft>
                <a:spcPts val="12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GB">
                <a:latin typeface="+mn-lt"/>
              </a:rPr>
              <a:t>Quantify flow blockage</a:t>
            </a:r>
          </a:p>
          <a:p>
            <a:pPr marL="742950" lvl="1" indent="-285750">
              <a:lnSpc>
                <a:spcPct val="150000"/>
              </a:lnSpc>
              <a:spcAft>
                <a:spcPts val="12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GB">
                <a:latin typeface="+mn-lt"/>
              </a:rPr>
              <a:t>Capture feedback effects</a:t>
            </a:r>
          </a:p>
          <a:p>
            <a:pPr marL="742950" lvl="1" indent="-285750">
              <a:lnSpc>
                <a:spcPct val="100000"/>
              </a:lnSpc>
              <a:spcAft>
                <a:spcPts val="12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en-GB">
              <a:latin typeface="+mn-lt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0CA0527-66CD-E2C9-74D9-90335E588C5D}"/>
              </a:ext>
            </a:extLst>
          </p:cNvPr>
          <p:cNvSpPr txBox="1">
            <a:spLocks/>
          </p:cNvSpPr>
          <p:nvPr/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685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/>
              <a:t>1. </a:t>
            </a:r>
            <a:r>
              <a:rPr lang="en-US" sz="1200">
                <a:latin typeface="Arial" panose="020B0604020202020204" pitchFamily="34" charset="0"/>
                <a:ea typeface="Inter Medium" panose="02000503000000020004" pitchFamily="2" charset="0"/>
              </a:rPr>
              <a:t>Introduction &amp; Motivation</a:t>
            </a:r>
            <a:endParaRPr lang="en-US" sz="1200"/>
          </a:p>
        </p:txBody>
      </p:sp>
      <p:sp>
        <p:nvSpPr>
          <p:cNvPr id="4" name="Subtitle 8">
            <a:extLst>
              <a:ext uri="{FF2B5EF4-FFF2-40B4-BE49-F238E27FC236}">
                <a16:creationId xmlns:a16="http://schemas.microsoft.com/office/drawing/2014/main" id="{651BB0B8-2C11-AEE2-FB0E-B929DB0538A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/>
          <a:p>
            <a:r>
              <a:rPr lang="en-US" sz="2800">
                <a:solidFill>
                  <a:srgbClr val="0000CD"/>
                </a:solidFill>
              </a:rPr>
              <a:t>Background</a:t>
            </a:r>
            <a:r>
              <a:rPr lang="zh-CN" altLang="en-US" sz="2800">
                <a:solidFill>
                  <a:srgbClr val="0000CD"/>
                </a:solidFill>
              </a:rPr>
              <a:t> </a:t>
            </a:r>
            <a:r>
              <a:rPr lang="en-US" altLang="zh-CN" sz="2800">
                <a:solidFill>
                  <a:srgbClr val="0000CD"/>
                </a:solidFill>
              </a:rPr>
              <a:t>&amp;</a:t>
            </a:r>
            <a:r>
              <a:rPr lang="zh-CN" altLang="en-US" sz="2800">
                <a:solidFill>
                  <a:srgbClr val="0000CD"/>
                </a:solidFill>
              </a:rPr>
              <a:t> </a:t>
            </a:r>
            <a:r>
              <a:rPr lang="en-US" altLang="zh-CN" sz="2800">
                <a:solidFill>
                  <a:srgbClr val="0000CD"/>
                </a:solidFill>
              </a:rPr>
              <a:t>Research Significance</a:t>
            </a:r>
            <a:endParaRPr lang="en-US">
              <a:solidFill>
                <a:srgbClr val="0000CD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A93BB13-5437-21FA-C1A2-F5E36D3962FA}"/>
              </a:ext>
            </a:extLst>
          </p:cNvPr>
          <p:cNvSpPr txBox="1">
            <a:spLocks/>
          </p:cNvSpPr>
          <p:nvPr/>
        </p:nvSpPr>
        <p:spPr>
          <a:xfrm>
            <a:off x="7126663" y="1139534"/>
            <a:ext cx="4319047" cy="45789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61991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84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5975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3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6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18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1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GB" b="1"/>
              <a:t>Research Significance</a:t>
            </a:r>
            <a:endParaRPr lang="en-GB"/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/>
              <a:t>Develop a </a:t>
            </a:r>
            <a:r>
              <a:rPr lang="en-GB" b="1"/>
              <a:t>pore-network model</a:t>
            </a:r>
            <a:r>
              <a:rPr lang="en-GB"/>
              <a:t> for salt precipitation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/>
              <a:t>Simulate CO₂-induced drying and salt dynamics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/>
              <a:t>Investigate roles of:</a:t>
            </a:r>
          </a:p>
          <a:p>
            <a:pPr marL="742950" lvl="1" indent="-285750">
              <a:lnSpc>
                <a:spcPct val="150000"/>
              </a:lnSpc>
              <a:spcAft>
                <a:spcPts val="12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GB">
                <a:latin typeface="+mn-lt"/>
              </a:rPr>
              <a:t>Fluid</a:t>
            </a:r>
            <a:r>
              <a:rPr lang="zh-CN" altLang="en-US">
                <a:latin typeface="+mn-lt"/>
              </a:rPr>
              <a:t> </a:t>
            </a:r>
            <a:r>
              <a:rPr lang="en-US" altLang="zh-CN">
                <a:latin typeface="+mn-lt"/>
              </a:rPr>
              <a:t>intermittency</a:t>
            </a:r>
          </a:p>
          <a:p>
            <a:pPr marL="742950" lvl="1" indent="-285750">
              <a:lnSpc>
                <a:spcPct val="150000"/>
              </a:lnSpc>
              <a:spcAft>
                <a:spcPts val="12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GB"/>
              <a:t>Drainage</a:t>
            </a:r>
          </a:p>
          <a:p>
            <a:pPr marL="742950" lvl="1" indent="-285750">
              <a:lnSpc>
                <a:spcPct val="150000"/>
              </a:lnSpc>
              <a:spcAft>
                <a:spcPts val="12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GB"/>
              <a:t>Imbibition</a:t>
            </a:r>
          </a:p>
        </p:txBody>
      </p:sp>
    </p:spTree>
    <p:extLst>
      <p:ext uri="{BB962C8B-B14F-4D97-AF65-F5344CB8AC3E}">
        <p14:creationId xmlns:p14="http://schemas.microsoft.com/office/powerpoint/2010/main" val="10904739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EDF89-6BD2-5D1F-45ED-8CC58CB3C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E789C595-F29C-941D-6D3E-A34277163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36457" y="6393657"/>
            <a:ext cx="319088" cy="137319"/>
          </a:xfrm>
        </p:spPr>
        <p:txBody>
          <a:bodyPr/>
          <a:lstStyle/>
          <a:p>
            <a:fld id="{CBA53E11-492D-48B3-9F9B-09541CA2A39A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4673" name="Title 1">
            <a:extLst>
              <a:ext uri="{FF2B5EF4-FFF2-40B4-BE49-F238E27FC236}">
                <a16:creationId xmlns:a16="http://schemas.microsoft.com/office/drawing/2014/main" id="{C814A368-BC27-E3B5-D2B0-12F185FE48B5}"/>
              </a:ext>
            </a:extLst>
          </p:cNvPr>
          <p:cNvSpPr txBox="1">
            <a:spLocks/>
          </p:cNvSpPr>
          <p:nvPr/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685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/>
              <a:t>1. I</a:t>
            </a:r>
            <a:r>
              <a:rPr lang="en-US" sz="1200">
                <a:latin typeface="Arial" panose="020B0604020202020204" pitchFamily="34" charset="0"/>
                <a:ea typeface="Inter Medium" panose="02000503000000020004" pitchFamily="2" charset="0"/>
              </a:rPr>
              <a:t>ntroduction &amp; Motivation</a:t>
            </a:r>
            <a:endParaRPr lang="en-US" sz="1200"/>
          </a:p>
        </p:txBody>
      </p:sp>
      <p:sp>
        <p:nvSpPr>
          <p:cNvPr id="4674" name="Subtitle 8">
            <a:extLst>
              <a:ext uri="{FF2B5EF4-FFF2-40B4-BE49-F238E27FC236}">
                <a16:creationId xmlns:a16="http://schemas.microsoft.com/office/drawing/2014/main" id="{AD8D3EC0-13FC-24EE-2513-540DDE9558D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/>
          <a:p>
            <a:r>
              <a:rPr lang="en-GB" sz="2800">
                <a:solidFill>
                  <a:srgbClr val="0000CD"/>
                </a:solidFill>
              </a:rPr>
              <a:t>Phases, Components, and Process Evolution in the Pore-Network Model</a:t>
            </a:r>
            <a:endParaRPr lang="en-US" sz="3200">
              <a:solidFill>
                <a:srgbClr val="0000CD"/>
              </a:solidFill>
            </a:endParaRPr>
          </a:p>
        </p:txBody>
      </p:sp>
      <p:grpSp>
        <p:nvGrpSpPr>
          <p:cNvPr id="4846" name="Group 4845">
            <a:extLst>
              <a:ext uri="{FF2B5EF4-FFF2-40B4-BE49-F238E27FC236}">
                <a16:creationId xmlns:a16="http://schemas.microsoft.com/office/drawing/2014/main" id="{0E86E166-7549-7B1F-3521-2E6C56CE1191}"/>
              </a:ext>
            </a:extLst>
          </p:cNvPr>
          <p:cNvGrpSpPr/>
          <p:nvPr/>
        </p:nvGrpSpPr>
        <p:grpSpPr>
          <a:xfrm>
            <a:off x="1671807" y="1501783"/>
            <a:ext cx="5437859" cy="4530155"/>
            <a:chOff x="692055" y="1501783"/>
            <a:chExt cx="3861720" cy="3084695"/>
          </a:xfrm>
        </p:grpSpPr>
        <p:grpSp>
          <p:nvGrpSpPr>
            <p:cNvPr id="4478" name="Group 4477">
              <a:extLst>
                <a:ext uri="{FF2B5EF4-FFF2-40B4-BE49-F238E27FC236}">
                  <a16:creationId xmlns:a16="http://schemas.microsoft.com/office/drawing/2014/main" id="{295606D8-A749-0297-4A51-DD6EF3C74298}"/>
                </a:ext>
              </a:extLst>
            </p:cNvPr>
            <p:cNvGrpSpPr/>
            <p:nvPr/>
          </p:nvGrpSpPr>
          <p:grpSpPr>
            <a:xfrm>
              <a:off x="692080" y="1501783"/>
              <a:ext cx="3841444" cy="3084695"/>
              <a:chOff x="2195015" y="1409600"/>
              <a:chExt cx="3830888" cy="3166324"/>
            </a:xfrm>
          </p:grpSpPr>
          <p:sp>
            <p:nvSpPr>
              <p:cNvPr id="4588" name="Oval 4587">
                <a:extLst>
                  <a:ext uri="{FF2B5EF4-FFF2-40B4-BE49-F238E27FC236}">
                    <a16:creationId xmlns:a16="http://schemas.microsoft.com/office/drawing/2014/main" id="{66FDE38C-D83E-1907-7C80-85CF37FB3EE2}"/>
                  </a:ext>
                </a:extLst>
              </p:cNvPr>
              <p:cNvSpPr/>
              <p:nvPr/>
            </p:nvSpPr>
            <p:spPr>
              <a:xfrm>
                <a:off x="2505207" y="1409600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589" name="Oval 4588">
                <a:extLst>
                  <a:ext uri="{FF2B5EF4-FFF2-40B4-BE49-F238E27FC236}">
                    <a16:creationId xmlns:a16="http://schemas.microsoft.com/office/drawing/2014/main" id="{7A79CD55-4335-EEC7-AC54-7909E4AC8DE8}"/>
                  </a:ext>
                </a:extLst>
              </p:cNvPr>
              <p:cNvSpPr/>
              <p:nvPr/>
            </p:nvSpPr>
            <p:spPr>
              <a:xfrm>
                <a:off x="2505188" y="2275036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590" name="Oval 4589">
                <a:extLst>
                  <a:ext uri="{FF2B5EF4-FFF2-40B4-BE49-F238E27FC236}">
                    <a16:creationId xmlns:a16="http://schemas.microsoft.com/office/drawing/2014/main" id="{1B599E16-0E5A-D314-E18C-78A38042F798}"/>
                  </a:ext>
                </a:extLst>
              </p:cNvPr>
              <p:cNvSpPr/>
              <p:nvPr/>
            </p:nvSpPr>
            <p:spPr>
              <a:xfrm>
                <a:off x="2505186" y="3140472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591" name="Oval 4590">
                <a:extLst>
                  <a:ext uri="{FF2B5EF4-FFF2-40B4-BE49-F238E27FC236}">
                    <a16:creationId xmlns:a16="http://schemas.microsoft.com/office/drawing/2014/main" id="{5420B50B-DD02-6445-53C8-2B2E14C68DD1}"/>
                  </a:ext>
                </a:extLst>
              </p:cNvPr>
              <p:cNvSpPr/>
              <p:nvPr/>
            </p:nvSpPr>
            <p:spPr>
              <a:xfrm>
                <a:off x="2505185" y="4005908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592" name="Straight Connector 4591">
                <a:extLst>
                  <a:ext uri="{FF2B5EF4-FFF2-40B4-BE49-F238E27FC236}">
                    <a16:creationId xmlns:a16="http://schemas.microsoft.com/office/drawing/2014/main" id="{CED0A2BD-6034-E635-3AC6-6AE15630571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33046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3" name="Straight Connector 4592">
                <a:extLst>
                  <a:ext uri="{FF2B5EF4-FFF2-40B4-BE49-F238E27FC236}">
                    <a16:creationId xmlns:a16="http://schemas.microsoft.com/office/drawing/2014/main" id="{B96D6CB3-06B9-7DA6-9D14-09245B38C6F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44171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4" name="Straight Connector 4593">
                <a:extLst>
                  <a:ext uri="{FF2B5EF4-FFF2-40B4-BE49-F238E27FC236}">
                    <a16:creationId xmlns:a16="http://schemas.microsoft.com/office/drawing/2014/main" id="{B1844DC5-68F0-2C91-0D24-D994BD686B3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33027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5" name="Straight Connector 4594">
                <a:extLst>
                  <a:ext uri="{FF2B5EF4-FFF2-40B4-BE49-F238E27FC236}">
                    <a16:creationId xmlns:a16="http://schemas.microsoft.com/office/drawing/2014/main" id="{5088B0A0-641E-E2ED-4837-727237CCBF3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44152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6" name="Straight Connector 4595">
                <a:extLst>
                  <a:ext uri="{FF2B5EF4-FFF2-40B4-BE49-F238E27FC236}">
                    <a16:creationId xmlns:a16="http://schemas.microsoft.com/office/drawing/2014/main" id="{484DB579-227E-DD5A-FB4C-19063C63DCD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33027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7" name="Straight Connector 4596">
                <a:extLst>
                  <a:ext uri="{FF2B5EF4-FFF2-40B4-BE49-F238E27FC236}">
                    <a16:creationId xmlns:a16="http://schemas.microsoft.com/office/drawing/2014/main" id="{1944EF48-7E6D-D31E-2D38-AE1F427ED64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44152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98" name="Oval 4597">
                <a:extLst>
                  <a:ext uri="{FF2B5EF4-FFF2-40B4-BE49-F238E27FC236}">
                    <a16:creationId xmlns:a16="http://schemas.microsoft.com/office/drawing/2014/main" id="{2E2B91F6-47A6-D8AC-25B8-07A257CCD1FD}"/>
                  </a:ext>
                </a:extLst>
              </p:cNvPr>
              <p:cNvSpPr/>
              <p:nvPr/>
            </p:nvSpPr>
            <p:spPr>
              <a:xfrm>
                <a:off x="3385392" y="1409600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599" name="Oval 4598">
                <a:extLst>
                  <a:ext uri="{FF2B5EF4-FFF2-40B4-BE49-F238E27FC236}">
                    <a16:creationId xmlns:a16="http://schemas.microsoft.com/office/drawing/2014/main" id="{D85F7334-7F07-311D-B54E-4230E6EB6F97}"/>
                  </a:ext>
                </a:extLst>
              </p:cNvPr>
              <p:cNvSpPr/>
              <p:nvPr/>
            </p:nvSpPr>
            <p:spPr>
              <a:xfrm>
                <a:off x="3385373" y="2275036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600" name="Oval 4599">
                <a:extLst>
                  <a:ext uri="{FF2B5EF4-FFF2-40B4-BE49-F238E27FC236}">
                    <a16:creationId xmlns:a16="http://schemas.microsoft.com/office/drawing/2014/main" id="{7E99309E-E903-8B66-0B8B-9F6BBC0B493D}"/>
                  </a:ext>
                </a:extLst>
              </p:cNvPr>
              <p:cNvSpPr/>
              <p:nvPr/>
            </p:nvSpPr>
            <p:spPr>
              <a:xfrm>
                <a:off x="3385371" y="3140472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601" name="Oval 4600">
                <a:extLst>
                  <a:ext uri="{FF2B5EF4-FFF2-40B4-BE49-F238E27FC236}">
                    <a16:creationId xmlns:a16="http://schemas.microsoft.com/office/drawing/2014/main" id="{9AEFD1AB-D4D9-2643-D9FA-41E431A1293D}"/>
                  </a:ext>
                </a:extLst>
              </p:cNvPr>
              <p:cNvSpPr/>
              <p:nvPr/>
            </p:nvSpPr>
            <p:spPr>
              <a:xfrm>
                <a:off x="3385370" y="4005908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602" name="Straight Connector 4601">
                <a:extLst>
                  <a:ext uri="{FF2B5EF4-FFF2-40B4-BE49-F238E27FC236}">
                    <a16:creationId xmlns:a16="http://schemas.microsoft.com/office/drawing/2014/main" id="{790225FD-1EBC-F47C-E2D3-617220A6980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13231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03" name="Straight Connector 4602">
                <a:extLst>
                  <a:ext uri="{FF2B5EF4-FFF2-40B4-BE49-F238E27FC236}">
                    <a16:creationId xmlns:a16="http://schemas.microsoft.com/office/drawing/2014/main" id="{FAF599D0-8869-7467-AB10-D78D9746C3B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24356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04" name="Straight Connector 4603">
                <a:extLst>
                  <a:ext uri="{FF2B5EF4-FFF2-40B4-BE49-F238E27FC236}">
                    <a16:creationId xmlns:a16="http://schemas.microsoft.com/office/drawing/2014/main" id="{723F9A6B-322E-27DF-BBB4-6ABAE4F164B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13212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05" name="Straight Connector 4604">
                <a:extLst>
                  <a:ext uri="{FF2B5EF4-FFF2-40B4-BE49-F238E27FC236}">
                    <a16:creationId xmlns:a16="http://schemas.microsoft.com/office/drawing/2014/main" id="{ED342332-A369-2000-3C8E-AB21A72D710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24337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06" name="Straight Connector 4605">
                <a:extLst>
                  <a:ext uri="{FF2B5EF4-FFF2-40B4-BE49-F238E27FC236}">
                    <a16:creationId xmlns:a16="http://schemas.microsoft.com/office/drawing/2014/main" id="{400295D1-8AC0-31FA-6BD6-E81592C324E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13212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07" name="Straight Connector 4606">
                <a:extLst>
                  <a:ext uri="{FF2B5EF4-FFF2-40B4-BE49-F238E27FC236}">
                    <a16:creationId xmlns:a16="http://schemas.microsoft.com/office/drawing/2014/main" id="{7BA0CEE3-642A-A714-15DA-18E6274CB19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24337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08" name="Straight Connector 4607">
                <a:extLst>
                  <a:ext uri="{FF2B5EF4-FFF2-40B4-BE49-F238E27FC236}">
                    <a16:creationId xmlns:a16="http://schemas.microsoft.com/office/drawing/2014/main" id="{7A7E4F2F-44B5-062C-F8E5-7EDD74DE9D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165333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09" name="Straight Connector 4608">
                <a:extLst>
                  <a:ext uri="{FF2B5EF4-FFF2-40B4-BE49-F238E27FC236}">
                    <a16:creationId xmlns:a16="http://schemas.microsoft.com/office/drawing/2014/main" id="{7A0087F9-66E7-5710-9E7C-184ED31D3F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176128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0" name="Straight Connector 4609">
                <a:extLst>
                  <a:ext uri="{FF2B5EF4-FFF2-40B4-BE49-F238E27FC236}">
                    <a16:creationId xmlns:a16="http://schemas.microsoft.com/office/drawing/2014/main" id="{A218225C-FEA9-75B7-3196-CC057F36D3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25133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1" name="Straight Connector 4610">
                <a:extLst>
                  <a:ext uri="{FF2B5EF4-FFF2-40B4-BE49-F238E27FC236}">
                    <a16:creationId xmlns:a16="http://schemas.microsoft.com/office/drawing/2014/main" id="{E4BCAF06-0C13-3FC8-B728-026163A887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26212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2" name="Straight Connector 4611">
                <a:extLst>
                  <a:ext uri="{FF2B5EF4-FFF2-40B4-BE49-F238E27FC236}">
                    <a16:creationId xmlns:a16="http://schemas.microsoft.com/office/drawing/2014/main" id="{5CC900CD-46A1-A364-0E6D-0F34D6D640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339141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3" name="Straight Connector 4612">
                <a:extLst>
                  <a:ext uri="{FF2B5EF4-FFF2-40B4-BE49-F238E27FC236}">
                    <a16:creationId xmlns:a16="http://schemas.microsoft.com/office/drawing/2014/main" id="{8270B03E-3E94-DB29-2568-88072EB8D5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349936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4" name="Straight Connector 4613">
                <a:extLst>
                  <a:ext uri="{FF2B5EF4-FFF2-40B4-BE49-F238E27FC236}">
                    <a16:creationId xmlns:a16="http://schemas.microsoft.com/office/drawing/2014/main" id="{CC5EDF5F-3CDA-C8B1-8F32-5980B166F4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42405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5" name="Straight Connector 4614">
                <a:extLst>
                  <a:ext uri="{FF2B5EF4-FFF2-40B4-BE49-F238E27FC236}">
                    <a16:creationId xmlns:a16="http://schemas.microsoft.com/office/drawing/2014/main" id="{F7D979E4-9F3C-C666-B61D-2CD8419D4B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43484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6" name="Straight Connector 4615">
                <a:extLst>
                  <a:ext uri="{FF2B5EF4-FFF2-40B4-BE49-F238E27FC236}">
                    <a16:creationId xmlns:a16="http://schemas.microsoft.com/office/drawing/2014/main" id="{7BB83AA2-4D6C-A05B-E235-C4DB33D8A0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1663890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7" name="Straight Connector 4616">
                <a:extLst>
                  <a:ext uri="{FF2B5EF4-FFF2-40B4-BE49-F238E27FC236}">
                    <a16:creationId xmlns:a16="http://schemas.microsoft.com/office/drawing/2014/main" id="{18F7B49C-9674-5978-6550-68E984C366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1771840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8" name="Straight Connector 4617">
                <a:extLst>
                  <a:ext uri="{FF2B5EF4-FFF2-40B4-BE49-F238E27FC236}">
                    <a16:creationId xmlns:a16="http://schemas.microsoft.com/office/drawing/2014/main" id="{515076B7-9F93-400B-8AEF-BB1FDFAA80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252386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9" name="Straight Connector 4618">
                <a:extLst>
                  <a:ext uri="{FF2B5EF4-FFF2-40B4-BE49-F238E27FC236}">
                    <a16:creationId xmlns:a16="http://schemas.microsoft.com/office/drawing/2014/main" id="{3C3A8550-567B-93CD-01E9-CBCDCACCEF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263181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20" name="Straight Connector 4619">
                <a:extLst>
                  <a:ext uri="{FF2B5EF4-FFF2-40B4-BE49-F238E27FC236}">
                    <a16:creationId xmlns:a16="http://schemas.microsoft.com/office/drawing/2014/main" id="{87349F0B-5813-BE2D-0EB7-D069A2DC5E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3401975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21" name="Straight Connector 4620">
                <a:extLst>
                  <a:ext uri="{FF2B5EF4-FFF2-40B4-BE49-F238E27FC236}">
                    <a16:creationId xmlns:a16="http://schemas.microsoft.com/office/drawing/2014/main" id="{0E1987EA-874F-CAC1-4DED-3B00373921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3509925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22" name="Straight Connector 4621">
                <a:extLst>
                  <a:ext uri="{FF2B5EF4-FFF2-40B4-BE49-F238E27FC236}">
                    <a16:creationId xmlns:a16="http://schemas.microsoft.com/office/drawing/2014/main" id="{9F986A92-0F49-7B17-2032-849A3088D9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425106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23" name="Straight Connector 4622">
                <a:extLst>
                  <a:ext uri="{FF2B5EF4-FFF2-40B4-BE49-F238E27FC236}">
                    <a16:creationId xmlns:a16="http://schemas.microsoft.com/office/drawing/2014/main" id="{6C351301-3057-6D8A-E71C-D237C354BC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435901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24" name="Oval 4623">
                <a:extLst>
                  <a:ext uri="{FF2B5EF4-FFF2-40B4-BE49-F238E27FC236}">
                    <a16:creationId xmlns:a16="http://schemas.microsoft.com/office/drawing/2014/main" id="{E5774081-B48D-C541-ECC9-8C947C0A3E6C}"/>
                  </a:ext>
                </a:extLst>
              </p:cNvPr>
              <p:cNvSpPr/>
              <p:nvPr/>
            </p:nvSpPr>
            <p:spPr>
              <a:xfrm>
                <a:off x="4265555" y="1409600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625" name="Oval 4624">
                <a:extLst>
                  <a:ext uri="{FF2B5EF4-FFF2-40B4-BE49-F238E27FC236}">
                    <a16:creationId xmlns:a16="http://schemas.microsoft.com/office/drawing/2014/main" id="{3CD2B3EA-22E9-F119-5F4E-17970BBE78CC}"/>
                  </a:ext>
                </a:extLst>
              </p:cNvPr>
              <p:cNvSpPr/>
              <p:nvPr/>
            </p:nvSpPr>
            <p:spPr>
              <a:xfrm>
                <a:off x="4265536" y="2275036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626" name="Oval 4625">
                <a:extLst>
                  <a:ext uri="{FF2B5EF4-FFF2-40B4-BE49-F238E27FC236}">
                    <a16:creationId xmlns:a16="http://schemas.microsoft.com/office/drawing/2014/main" id="{2F5D3851-AFD1-99E1-9501-0775852B2DC7}"/>
                  </a:ext>
                </a:extLst>
              </p:cNvPr>
              <p:cNvSpPr/>
              <p:nvPr/>
            </p:nvSpPr>
            <p:spPr>
              <a:xfrm>
                <a:off x="4265534" y="3140472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627" name="Oval 4626">
                <a:extLst>
                  <a:ext uri="{FF2B5EF4-FFF2-40B4-BE49-F238E27FC236}">
                    <a16:creationId xmlns:a16="http://schemas.microsoft.com/office/drawing/2014/main" id="{4809E1C9-42D8-7BF0-ACC2-04AF78ACC6E5}"/>
                  </a:ext>
                </a:extLst>
              </p:cNvPr>
              <p:cNvSpPr/>
              <p:nvPr/>
            </p:nvSpPr>
            <p:spPr>
              <a:xfrm>
                <a:off x="4265533" y="4005908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628" name="Straight Connector 4627">
                <a:extLst>
                  <a:ext uri="{FF2B5EF4-FFF2-40B4-BE49-F238E27FC236}">
                    <a16:creationId xmlns:a16="http://schemas.microsoft.com/office/drawing/2014/main" id="{11DA4569-C0D1-228D-0AE2-6817C8C1876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93394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29" name="Straight Connector 4628">
                <a:extLst>
                  <a:ext uri="{FF2B5EF4-FFF2-40B4-BE49-F238E27FC236}">
                    <a16:creationId xmlns:a16="http://schemas.microsoft.com/office/drawing/2014/main" id="{E56C6363-AF6C-5955-7ED6-00017EC6BEB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04519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30" name="Straight Connector 4629">
                <a:extLst>
                  <a:ext uri="{FF2B5EF4-FFF2-40B4-BE49-F238E27FC236}">
                    <a16:creationId xmlns:a16="http://schemas.microsoft.com/office/drawing/2014/main" id="{8198CCB1-22E9-6B07-B74F-48A1E745CFE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93375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31" name="Straight Connector 4630">
                <a:extLst>
                  <a:ext uri="{FF2B5EF4-FFF2-40B4-BE49-F238E27FC236}">
                    <a16:creationId xmlns:a16="http://schemas.microsoft.com/office/drawing/2014/main" id="{85D09029-8F63-B63B-FC8C-F298F0910A5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04500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32" name="Straight Connector 4631">
                <a:extLst>
                  <a:ext uri="{FF2B5EF4-FFF2-40B4-BE49-F238E27FC236}">
                    <a16:creationId xmlns:a16="http://schemas.microsoft.com/office/drawing/2014/main" id="{C60E2904-34A3-DECF-CCFE-71146E86613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93375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33" name="Straight Connector 4632">
                <a:extLst>
                  <a:ext uri="{FF2B5EF4-FFF2-40B4-BE49-F238E27FC236}">
                    <a16:creationId xmlns:a16="http://schemas.microsoft.com/office/drawing/2014/main" id="{49D0A22E-2AE8-7C26-2BD6-5131127B2D6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04500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34" name="Oval 4633">
                <a:extLst>
                  <a:ext uri="{FF2B5EF4-FFF2-40B4-BE49-F238E27FC236}">
                    <a16:creationId xmlns:a16="http://schemas.microsoft.com/office/drawing/2014/main" id="{CEB3786C-DAB3-6F21-5375-9DF36F3ACC2A}"/>
                  </a:ext>
                </a:extLst>
              </p:cNvPr>
              <p:cNvSpPr/>
              <p:nvPr/>
            </p:nvSpPr>
            <p:spPr>
              <a:xfrm>
                <a:off x="5145740" y="1409600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635" name="Oval 4634">
                <a:extLst>
                  <a:ext uri="{FF2B5EF4-FFF2-40B4-BE49-F238E27FC236}">
                    <a16:creationId xmlns:a16="http://schemas.microsoft.com/office/drawing/2014/main" id="{6A621995-BD16-A471-6465-10C8F4E977EE}"/>
                  </a:ext>
                </a:extLst>
              </p:cNvPr>
              <p:cNvSpPr/>
              <p:nvPr/>
            </p:nvSpPr>
            <p:spPr>
              <a:xfrm>
                <a:off x="5145721" y="2275036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636" name="Oval 4635">
                <a:extLst>
                  <a:ext uri="{FF2B5EF4-FFF2-40B4-BE49-F238E27FC236}">
                    <a16:creationId xmlns:a16="http://schemas.microsoft.com/office/drawing/2014/main" id="{F0A633C5-E10D-FDB2-C2EE-1E236128C9C0}"/>
                  </a:ext>
                </a:extLst>
              </p:cNvPr>
              <p:cNvSpPr/>
              <p:nvPr/>
            </p:nvSpPr>
            <p:spPr>
              <a:xfrm>
                <a:off x="5145719" y="3140472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637" name="Oval 4636">
                <a:extLst>
                  <a:ext uri="{FF2B5EF4-FFF2-40B4-BE49-F238E27FC236}">
                    <a16:creationId xmlns:a16="http://schemas.microsoft.com/office/drawing/2014/main" id="{989214C0-828D-CA44-AC72-9B1F50D802C0}"/>
                  </a:ext>
                </a:extLst>
              </p:cNvPr>
              <p:cNvSpPr/>
              <p:nvPr/>
            </p:nvSpPr>
            <p:spPr>
              <a:xfrm>
                <a:off x="5145718" y="4005908"/>
                <a:ext cx="570015" cy="570016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638" name="Straight Connector 4637">
                <a:extLst>
                  <a:ext uri="{FF2B5EF4-FFF2-40B4-BE49-F238E27FC236}">
                    <a16:creationId xmlns:a16="http://schemas.microsoft.com/office/drawing/2014/main" id="{288E11AF-8743-E6CD-AF5E-1D3DE650C6D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73579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39" name="Straight Connector 4638">
                <a:extLst>
                  <a:ext uri="{FF2B5EF4-FFF2-40B4-BE49-F238E27FC236}">
                    <a16:creationId xmlns:a16="http://schemas.microsoft.com/office/drawing/2014/main" id="{148CAF7E-CF9B-0092-418D-B1D02DE6F7B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84704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40" name="Straight Connector 4639">
                <a:extLst>
                  <a:ext uri="{FF2B5EF4-FFF2-40B4-BE49-F238E27FC236}">
                    <a16:creationId xmlns:a16="http://schemas.microsoft.com/office/drawing/2014/main" id="{4D1F697F-089E-F318-7E6F-142E76DC045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73560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41" name="Straight Connector 4640">
                <a:extLst>
                  <a:ext uri="{FF2B5EF4-FFF2-40B4-BE49-F238E27FC236}">
                    <a16:creationId xmlns:a16="http://schemas.microsoft.com/office/drawing/2014/main" id="{9F3D9730-5287-435A-A04D-3F04DAB3807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84685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42" name="Straight Connector 4641">
                <a:extLst>
                  <a:ext uri="{FF2B5EF4-FFF2-40B4-BE49-F238E27FC236}">
                    <a16:creationId xmlns:a16="http://schemas.microsoft.com/office/drawing/2014/main" id="{5F2E434B-6FE0-65A3-21D1-6DA26388604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73560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43" name="Straight Connector 4642">
                <a:extLst>
                  <a:ext uri="{FF2B5EF4-FFF2-40B4-BE49-F238E27FC236}">
                    <a16:creationId xmlns:a16="http://schemas.microsoft.com/office/drawing/2014/main" id="{E9A06AA0-7E9D-3661-67D3-179D6C80033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84685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44" name="Straight Connector 4643">
                <a:extLst>
                  <a:ext uri="{FF2B5EF4-FFF2-40B4-BE49-F238E27FC236}">
                    <a16:creationId xmlns:a16="http://schemas.microsoft.com/office/drawing/2014/main" id="{85E15862-14EE-42E2-460A-10E2AC8A35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165333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45" name="Straight Connector 4644">
                <a:extLst>
                  <a:ext uri="{FF2B5EF4-FFF2-40B4-BE49-F238E27FC236}">
                    <a16:creationId xmlns:a16="http://schemas.microsoft.com/office/drawing/2014/main" id="{AE895334-09E2-F9ED-49A7-97087C21FD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176128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46" name="Straight Connector 4645">
                <a:extLst>
                  <a:ext uri="{FF2B5EF4-FFF2-40B4-BE49-F238E27FC236}">
                    <a16:creationId xmlns:a16="http://schemas.microsoft.com/office/drawing/2014/main" id="{15309B4E-BDBB-F2DC-9F30-3A6535AADC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25133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47" name="Straight Connector 4646">
                <a:extLst>
                  <a:ext uri="{FF2B5EF4-FFF2-40B4-BE49-F238E27FC236}">
                    <a16:creationId xmlns:a16="http://schemas.microsoft.com/office/drawing/2014/main" id="{E8B83ACD-D1FD-1EB0-A9FB-5A58850326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26212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48" name="Straight Connector 4647">
                <a:extLst>
                  <a:ext uri="{FF2B5EF4-FFF2-40B4-BE49-F238E27FC236}">
                    <a16:creationId xmlns:a16="http://schemas.microsoft.com/office/drawing/2014/main" id="{09BF6B72-69E5-2E99-50A9-A4738B9FF5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339141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49" name="Straight Connector 4648">
                <a:extLst>
                  <a:ext uri="{FF2B5EF4-FFF2-40B4-BE49-F238E27FC236}">
                    <a16:creationId xmlns:a16="http://schemas.microsoft.com/office/drawing/2014/main" id="{4ADC3307-67B6-83AE-845A-9D41F02302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349936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50" name="Straight Connector 4649">
                <a:extLst>
                  <a:ext uri="{FF2B5EF4-FFF2-40B4-BE49-F238E27FC236}">
                    <a16:creationId xmlns:a16="http://schemas.microsoft.com/office/drawing/2014/main" id="{C0BB2A37-131C-B745-78DC-744BD816F0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42405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51" name="Straight Connector 4650">
                <a:extLst>
                  <a:ext uri="{FF2B5EF4-FFF2-40B4-BE49-F238E27FC236}">
                    <a16:creationId xmlns:a16="http://schemas.microsoft.com/office/drawing/2014/main" id="{015ECAC4-9FC1-6D0C-ED61-C63A45BFDE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43484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52" name="Straight Connector 4651">
                <a:extLst>
                  <a:ext uri="{FF2B5EF4-FFF2-40B4-BE49-F238E27FC236}">
                    <a16:creationId xmlns:a16="http://schemas.microsoft.com/office/drawing/2014/main" id="{7FA1A16B-9C1D-A918-91C1-A84641973B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1663890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53" name="Straight Connector 4652">
                <a:extLst>
                  <a:ext uri="{FF2B5EF4-FFF2-40B4-BE49-F238E27FC236}">
                    <a16:creationId xmlns:a16="http://schemas.microsoft.com/office/drawing/2014/main" id="{36749209-4B75-64F3-EB3A-858A442EB9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1771840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54" name="Straight Connector 4653">
                <a:extLst>
                  <a:ext uri="{FF2B5EF4-FFF2-40B4-BE49-F238E27FC236}">
                    <a16:creationId xmlns:a16="http://schemas.microsoft.com/office/drawing/2014/main" id="{DC514796-324F-9439-F1D2-2F4A927EFA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252386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55" name="Straight Connector 4654">
                <a:extLst>
                  <a:ext uri="{FF2B5EF4-FFF2-40B4-BE49-F238E27FC236}">
                    <a16:creationId xmlns:a16="http://schemas.microsoft.com/office/drawing/2014/main" id="{A23596A7-B389-33B3-988F-CADE4CC9AE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263181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56" name="Straight Connector 4655">
                <a:extLst>
                  <a:ext uri="{FF2B5EF4-FFF2-40B4-BE49-F238E27FC236}">
                    <a16:creationId xmlns:a16="http://schemas.microsoft.com/office/drawing/2014/main" id="{4485C7DE-05B8-6861-4933-167F9C5A5C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3401975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57" name="Straight Connector 4656">
                <a:extLst>
                  <a:ext uri="{FF2B5EF4-FFF2-40B4-BE49-F238E27FC236}">
                    <a16:creationId xmlns:a16="http://schemas.microsoft.com/office/drawing/2014/main" id="{EA75F135-43AA-F535-36EE-EA63E3A8FA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3509925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58" name="Straight Connector 4657">
                <a:extLst>
                  <a:ext uri="{FF2B5EF4-FFF2-40B4-BE49-F238E27FC236}">
                    <a16:creationId xmlns:a16="http://schemas.microsoft.com/office/drawing/2014/main" id="{36DD356C-0E50-A078-7060-FEAFA32A16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425106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59" name="Straight Connector 4658">
                <a:extLst>
                  <a:ext uri="{FF2B5EF4-FFF2-40B4-BE49-F238E27FC236}">
                    <a16:creationId xmlns:a16="http://schemas.microsoft.com/office/drawing/2014/main" id="{F475A9A7-66B1-5C9A-89F8-AD0152861D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435901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60" name="Straight Connector 4659">
                <a:extLst>
                  <a:ext uri="{FF2B5EF4-FFF2-40B4-BE49-F238E27FC236}">
                    <a16:creationId xmlns:a16="http://schemas.microsoft.com/office/drawing/2014/main" id="{CB99A61D-F7B2-AA27-3803-C3A752FE99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165333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61" name="Straight Connector 4660">
                <a:extLst>
                  <a:ext uri="{FF2B5EF4-FFF2-40B4-BE49-F238E27FC236}">
                    <a16:creationId xmlns:a16="http://schemas.microsoft.com/office/drawing/2014/main" id="{6518613C-2BC4-C103-9370-B7945E76F2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176128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62" name="Straight Connector 4661">
                <a:extLst>
                  <a:ext uri="{FF2B5EF4-FFF2-40B4-BE49-F238E27FC236}">
                    <a16:creationId xmlns:a16="http://schemas.microsoft.com/office/drawing/2014/main" id="{1E3150C9-F662-CAB6-38B1-6A4788488D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25133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63" name="Straight Connector 4662">
                <a:extLst>
                  <a:ext uri="{FF2B5EF4-FFF2-40B4-BE49-F238E27FC236}">
                    <a16:creationId xmlns:a16="http://schemas.microsoft.com/office/drawing/2014/main" id="{A0FF4F65-7DAE-D4B3-78B6-F7294BDE72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26212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64" name="Straight Connector 4663">
                <a:extLst>
                  <a:ext uri="{FF2B5EF4-FFF2-40B4-BE49-F238E27FC236}">
                    <a16:creationId xmlns:a16="http://schemas.microsoft.com/office/drawing/2014/main" id="{819A5A9B-B34A-3834-884B-F632C2F03C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339141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65" name="Straight Connector 4664">
                <a:extLst>
                  <a:ext uri="{FF2B5EF4-FFF2-40B4-BE49-F238E27FC236}">
                    <a16:creationId xmlns:a16="http://schemas.microsoft.com/office/drawing/2014/main" id="{DDF97ACE-EB2A-7A96-C6FC-3A6FBC3A4A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349936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66" name="Straight Connector 4665">
                <a:extLst>
                  <a:ext uri="{FF2B5EF4-FFF2-40B4-BE49-F238E27FC236}">
                    <a16:creationId xmlns:a16="http://schemas.microsoft.com/office/drawing/2014/main" id="{33B0F6F1-63F3-8B1B-0BBF-8CE0B6912D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42405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67" name="Straight Connector 4666">
                <a:extLst>
                  <a:ext uri="{FF2B5EF4-FFF2-40B4-BE49-F238E27FC236}">
                    <a16:creationId xmlns:a16="http://schemas.microsoft.com/office/drawing/2014/main" id="{018DBF87-E402-A0CD-C556-4C956B7D03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43484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79" name="Rectangle 4478">
              <a:extLst>
                <a:ext uri="{FF2B5EF4-FFF2-40B4-BE49-F238E27FC236}">
                  <a16:creationId xmlns:a16="http://schemas.microsoft.com/office/drawing/2014/main" id="{E753D68A-36FE-95F3-239E-79F7C31CFF01}"/>
                </a:ext>
              </a:extLst>
            </p:cNvPr>
            <p:cNvSpPr/>
            <p:nvPr/>
          </p:nvSpPr>
          <p:spPr>
            <a:xfrm>
              <a:off x="1574665" y="2591362"/>
              <a:ext cx="311024" cy="77208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480" name="Rectangle 4479">
              <a:extLst>
                <a:ext uri="{FF2B5EF4-FFF2-40B4-BE49-F238E27FC236}">
                  <a16:creationId xmlns:a16="http://schemas.microsoft.com/office/drawing/2014/main" id="{02558D81-2264-21F5-ECB7-E8DDD0F74FAA}"/>
                </a:ext>
              </a:extLst>
            </p:cNvPr>
            <p:cNvSpPr/>
            <p:nvPr/>
          </p:nvSpPr>
          <p:spPr>
            <a:xfrm>
              <a:off x="692080" y="3460893"/>
              <a:ext cx="311024" cy="77208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481" name="Rectangle 4480">
              <a:extLst>
                <a:ext uri="{FF2B5EF4-FFF2-40B4-BE49-F238E27FC236}">
                  <a16:creationId xmlns:a16="http://schemas.microsoft.com/office/drawing/2014/main" id="{CE82C44A-5129-5D5E-6C94-F9ECE10C0664}"/>
                </a:ext>
              </a:extLst>
            </p:cNvPr>
            <p:cNvSpPr/>
            <p:nvPr/>
          </p:nvSpPr>
          <p:spPr>
            <a:xfrm>
              <a:off x="4222498" y="2591362"/>
              <a:ext cx="311024" cy="77208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482" name="Rectangle 4481">
              <a:extLst>
                <a:ext uri="{FF2B5EF4-FFF2-40B4-BE49-F238E27FC236}">
                  <a16:creationId xmlns:a16="http://schemas.microsoft.com/office/drawing/2014/main" id="{4E61AEF9-82DC-2437-EA53-C009E836B7AB}"/>
                </a:ext>
              </a:extLst>
            </p:cNvPr>
            <p:cNvSpPr/>
            <p:nvPr/>
          </p:nvSpPr>
          <p:spPr>
            <a:xfrm>
              <a:off x="3339866" y="3449669"/>
              <a:ext cx="311024" cy="77208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483" name="Rectangle 4482">
              <a:extLst>
                <a:ext uri="{FF2B5EF4-FFF2-40B4-BE49-F238E27FC236}">
                  <a16:creationId xmlns:a16="http://schemas.microsoft.com/office/drawing/2014/main" id="{6BB8171F-4F4D-42EA-ED3E-96E42955A0F8}"/>
                </a:ext>
              </a:extLst>
            </p:cNvPr>
            <p:cNvSpPr/>
            <p:nvPr/>
          </p:nvSpPr>
          <p:spPr>
            <a:xfrm>
              <a:off x="2457279" y="3456846"/>
              <a:ext cx="311024" cy="77208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484" name="Rectangle 4483">
              <a:extLst>
                <a:ext uri="{FF2B5EF4-FFF2-40B4-BE49-F238E27FC236}">
                  <a16:creationId xmlns:a16="http://schemas.microsoft.com/office/drawing/2014/main" id="{C082B1E6-7FA8-76F6-B001-F103C50E82F1}"/>
                </a:ext>
              </a:extLst>
            </p:cNvPr>
            <p:cNvSpPr/>
            <p:nvPr/>
          </p:nvSpPr>
          <p:spPr>
            <a:xfrm>
              <a:off x="3011363" y="2911299"/>
              <a:ext cx="85463" cy="276734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485" name="Rectangle 4484">
              <a:extLst>
                <a:ext uri="{FF2B5EF4-FFF2-40B4-BE49-F238E27FC236}">
                  <a16:creationId xmlns:a16="http://schemas.microsoft.com/office/drawing/2014/main" id="{17F039B5-A4C5-007C-0751-241B829DF55B}"/>
                </a:ext>
              </a:extLst>
            </p:cNvPr>
            <p:cNvSpPr/>
            <p:nvPr/>
          </p:nvSpPr>
          <p:spPr>
            <a:xfrm>
              <a:off x="1242970" y="2905763"/>
              <a:ext cx="85463" cy="276734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486" name="Rectangle 4485">
              <a:extLst>
                <a:ext uri="{FF2B5EF4-FFF2-40B4-BE49-F238E27FC236}">
                  <a16:creationId xmlns:a16="http://schemas.microsoft.com/office/drawing/2014/main" id="{88306FF7-CABD-42B5-C526-A848019B4481}"/>
                </a:ext>
              </a:extLst>
            </p:cNvPr>
            <p:cNvSpPr/>
            <p:nvPr/>
          </p:nvSpPr>
          <p:spPr>
            <a:xfrm>
              <a:off x="2125252" y="2905763"/>
              <a:ext cx="85463" cy="276734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487" name="Rectangle 4486">
              <a:extLst>
                <a:ext uri="{FF2B5EF4-FFF2-40B4-BE49-F238E27FC236}">
                  <a16:creationId xmlns:a16="http://schemas.microsoft.com/office/drawing/2014/main" id="{F687E517-ED2F-1997-796D-5921E89CB57E}"/>
                </a:ext>
              </a:extLst>
            </p:cNvPr>
            <p:cNvSpPr/>
            <p:nvPr/>
          </p:nvSpPr>
          <p:spPr>
            <a:xfrm>
              <a:off x="3339866" y="2591011"/>
              <a:ext cx="311024" cy="772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488" name="Rectangle 4487">
              <a:extLst>
                <a:ext uri="{FF2B5EF4-FFF2-40B4-BE49-F238E27FC236}">
                  <a16:creationId xmlns:a16="http://schemas.microsoft.com/office/drawing/2014/main" id="{A155829F-0BF3-0BB7-3E6B-FCAFEFED66DE}"/>
                </a:ext>
              </a:extLst>
            </p:cNvPr>
            <p:cNvSpPr/>
            <p:nvPr/>
          </p:nvSpPr>
          <p:spPr>
            <a:xfrm>
              <a:off x="1574665" y="4277144"/>
              <a:ext cx="311024" cy="772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489" name="Rectangle 4488">
              <a:extLst>
                <a:ext uri="{FF2B5EF4-FFF2-40B4-BE49-F238E27FC236}">
                  <a16:creationId xmlns:a16="http://schemas.microsoft.com/office/drawing/2014/main" id="{9D47EEA8-BD19-66AA-470B-C0FCE58D1CA8}"/>
                </a:ext>
              </a:extLst>
            </p:cNvPr>
            <p:cNvSpPr/>
            <p:nvPr/>
          </p:nvSpPr>
          <p:spPr>
            <a:xfrm>
              <a:off x="692055" y="4283968"/>
              <a:ext cx="311024" cy="772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490" name="Rectangle 4489">
              <a:extLst>
                <a:ext uri="{FF2B5EF4-FFF2-40B4-BE49-F238E27FC236}">
                  <a16:creationId xmlns:a16="http://schemas.microsoft.com/office/drawing/2014/main" id="{7564A5BF-E49D-5E24-5D02-8908F64447DF}"/>
                </a:ext>
              </a:extLst>
            </p:cNvPr>
            <p:cNvSpPr/>
            <p:nvPr/>
          </p:nvSpPr>
          <p:spPr>
            <a:xfrm>
              <a:off x="2122801" y="3748886"/>
              <a:ext cx="85463" cy="2767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491" name="Rectangle 4490">
              <a:extLst>
                <a:ext uri="{FF2B5EF4-FFF2-40B4-BE49-F238E27FC236}">
                  <a16:creationId xmlns:a16="http://schemas.microsoft.com/office/drawing/2014/main" id="{A776CB4B-C004-0B52-0DDC-F2224CE5DE88}"/>
                </a:ext>
              </a:extLst>
            </p:cNvPr>
            <p:cNvSpPr/>
            <p:nvPr/>
          </p:nvSpPr>
          <p:spPr>
            <a:xfrm>
              <a:off x="3009786" y="2068173"/>
              <a:ext cx="85463" cy="2767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492" name="Rectangle 4491">
              <a:extLst>
                <a:ext uri="{FF2B5EF4-FFF2-40B4-BE49-F238E27FC236}">
                  <a16:creationId xmlns:a16="http://schemas.microsoft.com/office/drawing/2014/main" id="{06D6C427-CEF1-9254-C990-28F71E98D503}"/>
                </a:ext>
              </a:extLst>
            </p:cNvPr>
            <p:cNvSpPr/>
            <p:nvPr/>
          </p:nvSpPr>
          <p:spPr>
            <a:xfrm>
              <a:off x="1237582" y="3756079"/>
              <a:ext cx="85463" cy="2767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493" name="Rectangle 4492">
              <a:extLst>
                <a:ext uri="{FF2B5EF4-FFF2-40B4-BE49-F238E27FC236}">
                  <a16:creationId xmlns:a16="http://schemas.microsoft.com/office/drawing/2014/main" id="{AB12794D-0855-E4B6-DC71-32274C5F329A}"/>
                </a:ext>
              </a:extLst>
            </p:cNvPr>
            <p:cNvSpPr/>
            <p:nvPr/>
          </p:nvSpPr>
          <p:spPr>
            <a:xfrm>
              <a:off x="2457279" y="4280980"/>
              <a:ext cx="311024" cy="772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494" name="Rectangle 4493">
              <a:extLst>
                <a:ext uri="{FF2B5EF4-FFF2-40B4-BE49-F238E27FC236}">
                  <a16:creationId xmlns:a16="http://schemas.microsoft.com/office/drawing/2014/main" id="{218C87EA-85D3-4001-5117-87F8CADCC9B6}"/>
                </a:ext>
              </a:extLst>
            </p:cNvPr>
            <p:cNvSpPr/>
            <p:nvPr/>
          </p:nvSpPr>
          <p:spPr>
            <a:xfrm>
              <a:off x="692055" y="1767191"/>
              <a:ext cx="311024" cy="772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495" name="Rectangle 4494">
              <a:extLst>
                <a:ext uri="{FF2B5EF4-FFF2-40B4-BE49-F238E27FC236}">
                  <a16:creationId xmlns:a16="http://schemas.microsoft.com/office/drawing/2014/main" id="{1E4BC387-8257-B08F-30E2-031BAC1B9450}"/>
                </a:ext>
              </a:extLst>
            </p:cNvPr>
            <p:cNvSpPr/>
            <p:nvPr/>
          </p:nvSpPr>
          <p:spPr>
            <a:xfrm>
              <a:off x="1574621" y="1748487"/>
              <a:ext cx="311024" cy="772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496" name="Rectangle 4495">
              <a:extLst>
                <a:ext uri="{FF2B5EF4-FFF2-40B4-BE49-F238E27FC236}">
                  <a16:creationId xmlns:a16="http://schemas.microsoft.com/office/drawing/2014/main" id="{0CB21FEE-6E7B-3244-688B-2FC01E2FE343}"/>
                </a:ext>
              </a:extLst>
            </p:cNvPr>
            <p:cNvSpPr/>
            <p:nvPr/>
          </p:nvSpPr>
          <p:spPr>
            <a:xfrm>
              <a:off x="2457279" y="1760820"/>
              <a:ext cx="311024" cy="772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497" name="Rectangle 4496">
              <a:extLst>
                <a:ext uri="{FF2B5EF4-FFF2-40B4-BE49-F238E27FC236}">
                  <a16:creationId xmlns:a16="http://schemas.microsoft.com/office/drawing/2014/main" id="{714BA8BB-E29F-230C-10F2-D1746C4E0231}"/>
                </a:ext>
              </a:extLst>
            </p:cNvPr>
            <p:cNvSpPr/>
            <p:nvPr/>
          </p:nvSpPr>
          <p:spPr>
            <a:xfrm>
              <a:off x="3009786" y="3754424"/>
              <a:ext cx="85463" cy="2767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498" name="Rectangle 4497">
              <a:extLst>
                <a:ext uri="{FF2B5EF4-FFF2-40B4-BE49-F238E27FC236}">
                  <a16:creationId xmlns:a16="http://schemas.microsoft.com/office/drawing/2014/main" id="{801C9706-E878-CB5D-D845-363361A208FB}"/>
                </a:ext>
              </a:extLst>
            </p:cNvPr>
            <p:cNvSpPr/>
            <p:nvPr/>
          </p:nvSpPr>
          <p:spPr>
            <a:xfrm>
              <a:off x="3339845" y="1748487"/>
              <a:ext cx="311024" cy="772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13" name="Oval 4512">
              <a:extLst>
                <a:ext uri="{FF2B5EF4-FFF2-40B4-BE49-F238E27FC236}">
                  <a16:creationId xmlns:a16="http://schemas.microsoft.com/office/drawing/2014/main" id="{42F5F6A4-2040-3E46-2273-E8F26CE2F6D7}"/>
                </a:ext>
              </a:extLst>
            </p:cNvPr>
            <p:cNvSpPr/>
            <p:nvPr/>
          </p:nvSpPr>
          <p:spPr>
            <a:xfrm>
              <a:off x="4057190" y="1619128"/>
              <a:ext cx="115831" cy="160315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14" name="Oval 4513">
              <a:extLst>
                <a:ext uri="{FF2B5EF4-FFF2-40B4-BE49-F238E27FC236}">
                  <a16:creationId xmlns:a16="http://schemas.microsoft.com/office/drawing/2014/main" id="{2CDA3A32-3B44-BB71-31DC-A1277A81D546}"/>
                </a:ext>
              </a:extLst>
            </p:cNvPr>
            <p:cNvSpPr/>
            <p:nvPr/>
          </p:nvSpPr>
          <p:spPr>
            <a:xfrm>
              <a:off x="4131240" y="1786898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15" name="Oval 4514">
              <a:extLst>
                <a:ext uri="{FF2B5EF4-FFF2-40B4-BE49-F238E27FC236}">
                  <a16:creationId xmlns:a16="http://schemas.microsoft.com/office/drawing/2014/main" id="{3BC0B88E-D955-5729-0D03-AC9DFFA7900B}"/>
                </a:ext>
              </a:extLst>
            </p:cNvPr>
            <p:cNvSpPr/>
            <p:nvPr/>
          </p:nvSpPr>
          <p:spPr>
            <a:xfrm>
              <a:off x="3130088" y="2675589"/>
              <a:ext cx="115831" cy="160315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16" name="Oval 4515">
              <a:extLst>
                <a:ext uri="{FF2B5EF4-FFF2-40B4-BE49-F238E27FC236}">
                  <a16:creationId xmlns:a16="http://schemas.microsoft.com/office/drawing/2014/main" id="{5A68DF2B-2B67-0DBB-6AD6-DECFC3C55AD1}"/>
                </a:ext>
              </a:extLst>
            </p:cNvPr>
            <p:cNvSpPr/>
            <p:nvPr/>
          </p:nvSpPr>
          <p:spPr>
            <a:xfrm>
              <a:off x="2225616" y="1530468"/>
              <a:ext cx="115831" cy="160315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17" name="Oval 4516">
              <a:extLst>
                <a:ext uri="{FF2B5EF4-FFF2-40B4-BE49-F238E27FC236}">
                  <a16:creationId xmlns:a16="http://schemas.microsoft.com/office/drawing/2014/main" id="{1F199285-1023-63B6-2A89-C251AB883532}"/>
                </a:ext>
              </a:extLst>
            </p:cNvPr>
            <p:cNvSpPr/>
            <p:nvPr/>
          </p:nvSpPr>
          <p:spPr>
            <a:xfrm>
              <a:off x="1988448" y="4388314"/>
              <a:ext cx="115831" cy="160315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18" name="Oval 4517">
              <a:extLst>
                <a:ext uri="{FF2B5EF4-FFF2-40B4-BE49-F238E27FC236}">
                  <a16:creationId xmlns:a16="http://schemas.microsoft.com/office/drawing/2014/main" id="{516A873B-A731-1F75-6A6F-7906B07AA78A}"/>
                </a:ext>
              </a:extLst>
            </p:cNvPr>
            <p:cNvSpPr/>
            <p:nvPr/>
          </p:nvSpPr>
          <p:spPr>
            <a:xfrm>
              <a:off x="2122801" y="4484928"/>
              <a:ext cx="115715" cy="86215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19" name="Oval 4518">
              <a:extLst>
                <a:ext uri="{FF2B5EF4-FFF2-40B4-BE49-F238E27FC236}">
                  <a16:creationId xmlns:a16="http://schemas.microsoft.com/office/drawing/2014/main" id="{78F96088-387C-E2AD-51D2-5BDDD347A618}"/>
                </a:ext>
              </a:extLst>
            </p:cNvPr>
            <p:cNvSpPr/>
            <p:nvPr/>
          </p:nvSpPr>
          <p:spPr>
            <a:xfrm>
              <a:off x="1135155" y="4459863"/>
              <a:ext cx="115715" cy="86215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20" name="Oval 4519">
              <a:extLst>
                <a:ext uri="{FF2B5EF4-FFF2-40B4-BE49-F238E27FC236}">
                  <a16:creationId xmlns:a16="http://schemas.microsoft.com/office/drawing/2014/main" id="{8A8E04D3-E6D8-B0D2-C9C9-B535738AC38C}"/>
                </a:ext>
              </a:extLst>
            </p:cNvPr>
            <p:cNvSpPr/>
            <p:nvPr/>
          </p:nvSpPr>
          <p:spPr>
            <a:xfrm>
              <a:off x="1054555" y="4340953"/>
              <a:ext cx="115831" cy="160315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21" name="Oval 4520">
              <a:extLst>
                <a:ext uri="{FF2B5EF4-FFF2-40B4-BE49-F238E27FC236}">
                  <a16:creationId xmlns:a16="http://schemas.microsoft.com/office/drawing/2014/main" id="{EC9576FE-3C67-B541-E3BA-8AE43AD83A2F}"/>
                </a:ext>
              </a:extLst>
            </p:cNvPr>
            <p:cNvSpPr/>
            <p:nvPr/>
          </p:nvSpPr>
          <p:spPr>
            <a:xfrm>
              <a:off x="1210170" y="4481810"/>
              <a:ext cx="115715" cy="86215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22" name="Oval 4521">
              <a:extLst>
                <a:ext uri="{FF2B5EF4-FFF2-40B4-BE49-F238E27FC236}">
                  <a16:creationId xmlns:a16="http://schemas.microsoft.com/office/drawing/2014/main" id="{9C4B4262-A3AC-23B8-5C4A-1E25CD1721AB}"/>
                </a:ext>
              </a:extLst>
            </p:cNvPr>
            <p:cNvSpPr/>
            <p:nvPr/>
          </p:nvSpPr>
          <p:spPr>
            <a:xfrm>
              <a:off x="1019206" y="4294494"/>
              <a:ext cx="115831" cy="160315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26" name="Oval 4525">
              <a:extLst>
                <a:ext uri="{FF2B5EF4-FFF2-40B4-BE49-F238E27FC236}">
                  <a16:creationId xmlns:a16="http://schemas.microsoft.com/office/drawing/2014/main" id="{24D31BBD-08C1-BDAF-7D13-15F6E76D30E4}"/>
                </a:ext>
              </a:extLst>
            </p:cNvPr>
            <p:cNvSpPr/>
            <p:nvPr/>
          </p:nvSpPr>
          <p:spPr>
            <a:xfrm>
              <a:off x="3131372" y="4169712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27" name="Oval 4526">
              <a:extLst>
                <a:ext uri="{FF2B5EF4-FFF2-40B4-BE49-F238E27FC236}">
                  <a16:creationId xmlns:a16="http://schemas.microsoft.com/office/drawing/2014/main" id="{769276D6-E7BD-1F25-E325-83D261B6FFF8}"/>
                </a:ext>
              </a:extLst>
            </p:cNvPr>
            <p:cNvSpPr/>
            <p:nvPr/>
          </p:nvSpPr>
          <p:spPr>
            <a:xfrm>
              <a:off x="2887223" y="4339785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28" name="Oval 4527">
              <a:extLst>
                <a:ext uri="{FF2B5EF4-FFF2-40B4-BE49-F238E27FC236}">
                  <a16:creationId xmlns:a16="http://schemas.microsoft.com/office/drawing/2014/main" id="{2A17E003-2ED1-30A6-92E6-340C639CF049}"/>
                </a:ext>
              </a:extLst>
            </p:cNvPr>
            <p:cNvSpPr/>
            <p:nvPr/>
          </p:nvSpPr>
          <p:spPr>
            <a:xfrm>
              <a:off x="2025077" y="4188962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29" name="Oval 4528">
              <a:extLst>
                <a:ext uri="{FF2B5EF4-FFF2-40B4-BE49-F238E27FC236}">
                  <a16:creationId xmlns:a16="http://schemas.microsoft.com/office/drawing/2014/main" id="{DEE837BA-8FBE-E42A-E6BE-DF804A618E49}"/>
                </a:ext>
              </a:extLst>
            </p:cNvPr>
            <p:cNvSpPr/>
            <p:nvPr/>
          </p:nvSpPr>
          <p:spPr>
            <a:xfrm>
              <a:off x="1350652" y="4423931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30" name="Oval 4529">
              <a:extLst>
                <a:ext uri="{FF2B5EF4-FFF2-40B4-BE49-F238E27FC236}">
                  <a16:creationId xmlns:a16="http://schemas.microsoft.com/office/drawing/2014/main" id="{7D959F3F-B9BA-F6D8-492A-E32E4E7B2DB8}"/>
                </a:ext>
              </a:extLst>
            </p:cNvPr>
            <p:cNvSpPr/>
            <p:nvPr/>
          </p:nvSpPr>
          <p:spPr>
            <a:xfrm>
              <a:off x="3037255" y="3827975"/>
              <a:ext cx="5332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31" name="Oval 4530">
              <a:extLst>
                <a:ext uri="{FF2B5EF4-FFF2-40B4-BE49-F238E27FC236}">
                  <a16:creationId xmlns:a16="http://schemas.microsoft.com/office/drawing/2014/main" id="{224DD388-756D-9C50-3800-2C588CA9F8D4}"/>
                </a:ext>
              </a:extLst>
            </p:cNvPr>
            <p:cNvSpPr/>
            <p:nvPr/>
          </p:nvSpPr>
          <p:spPr>
            <a:xfrm>
              <a:off x="2152557" y="3758125"/>
              <a:ext cx="45845" cy="6985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32" name="Oval 4531">
              <a:extLst>
                <a:ext uri="{FF2B5EF4-FFF2-40B4-BE49-F238E27FC236}">
                  <a16:creationId xmlns:a16="http://schemas.microsoft.com/office/drawing/2014/main" id="{A8C64EFA-0206-C770-7E5F-6C265BD1B5B7}"/>
                </a:ext>
              </a:extLst>
            </p:cNvPr>
            <p:cNvSpPr/>
            <p:nvPr/>
          </p:nvSpPr>
          <p:spPr>
            <a:xfrm>
              <a:off x="1247640" y="3944360"/>
              <a:ext cx="45845" cy="44540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33" name="Oval 4532">
              <a:extLst>
                <a:ext uri="{FF2B5EF4-FFF2-40B4-BE49-F238E27FC236}">
                  <a16:creationId xmlns:a16="http://schemas.microsoft.com/office/drawing/2014/main" id="{7B60C790-41C7-AF4B-F55C-A2C9A8F0BEFB}"/>
                </a:ext>
              </a:extLst>
            </p:cNvPr>
            <p:cNvSpPr/>
            <p:nvPr/>
          </p:nvSpPr>
          <p:spPr>
            <a:xfrm>
              <a:off x="3204557" y="2528610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34" name="Oval 4533">
              <a:extLst>
                <a:ext uri="{FF2B5EF4-FFF2-40B4-BE49-F238E27FC236}">
                  <a16:creationId xmlns:a16="http://schemas.microsoft.com/office/drawing/2014/main" id="{4141FAB7-1FEB-ADBA-0862-CDDBBF5943D7}"/>
                </a:ext>
              </a:extLst>
            </p:cNvPr>
            <p:cNvSpPr/>
            <p:nvPr/>
          </p:nvSpPr>
          <p:spPr>
            <a:xfrm>
              <a:off x="3456082" y="2601590"/>
              <a:ext cx="53306" cy="51301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35" name="Oval 4534">
              <a:extLst>
                <a:ext uri="{FF2B5EF4-FFF2-40B4-BE49-F238E27FC236}">
                  <a16:creationId xmlns:a16="http://schemas.microsoft.com/office/drawing/2014/main" id="{D33A7C5C-665E-F165-BC29-BA214E82E77B}"/>
                </a:ext>
              </a:extLst>
            </p:cNvPr>
            <p:cNvSpPr/>
            <p:nvPr/>
          </p:nvSpPr>
          <p:spPr>
            <a:xfrm>
              <a:off x="3107247" y="1560647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36" name="Oval 4535">
              <a:extLst>
                <a:ext uri="{FF2B5EF4-FFF2-40B4-BE49-F238E27FC236}">
                  <a16:creationId xmlns:a16="http://schemas.microsoft.com/office/drawing/2014/main" id="{EB2AAAFC-9B56-08B9-909F-D336BB33329A}"/>
                </a:ext>
              </a:extLst>
            </p:cNvPr>
            <p:cNvSpPr/>
            <p:nvPr/>
          </p:nvSpPr>
          <p:spPr>
            <a:xfrm>
              <a:off x="2850631" y="1859158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37" name="Oval 4536">
              <a:extLst>
                <a:ext uri="{FF2B5EF4-FFF2-40B4-BE49-F238E27FC236}">
                  <a16:creationId xmlns:a16="http://schemas.microsoft.com/office/drawing/2014/main" id="{F520FB13-BFE9-43C9-7DE9-BB23CA91BC32}"/>
                </a:ext>
              </a:extLst>
            </p:cNvPr>
            <p:cNvSpPr/>
            <p:nvPr/>
          </p:nvSpPr>
          <p:spPr>
            <a:xfrm>
              <a:off x="1397886" y="1627020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38" name="Oval 4537">
              <a:extLst>
                <a:ext uri="{FF2B5EF4-FFF2-40B4-BE49-F238E27FC236}">
                  <a16:creationId xmlns:a16="http://schemas.microsoft.com/office/drawing/2014/main" id="{31DFFC47-F9DC-93AA-9A09-78717A94919A}"/>
                </a:ext>
              </a:extLst>
            </p:cNvPr>
            <p:cNvSpPr/>
            <p:nvPr/>
          </p:nvSpPr>
          <p:spPr>
            <a:xfrm>
              <a:off x="1095224" y="1873873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39" name="Oval 4538">
              <a:extLst>
                <a:ext uri="{FF2B5EF4-FFF2-40B4-BE49-F238E27FC236}">
                  <a16:creationId xmlns:a16="http://schemas.microsoft.com/office/drawing/2014/main" id="{55A1C74C-0D78-7C4E-1985-6B50FBDC388F}"/>
                </a:ext>
              </a:extLst>
            </p:cNvPr>
            <p:cNvSpPr/>
            <p:nvPr/>
          </p:nvSpPr>
          <p:spPr>
            <a:xfrm>
              <a:off x="2061669" y="1894529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40" name="Oval 4539">
              <a:extLst>
                <a:ext uri="{FF2B5EF4-FFF2-40B4-BE49-F238E27FC236}">
                  <a16:creationId xmlns:a16="http://schemas.microsoft.com/office/drawing/2014/main" id="{CD5E473C-12CB-FE15-5AAD-106006B38960}"/>
                </a:ext>
              </a:extLst>
            </p:cNvPr>
            <p:cNvSpPr/>
            <p:nvPr/>
          </p:nvSpPr>
          <p:spPr>
            <a:xfrm>
              <a:off x="2582207" y="1769688"/>
              <a:ext cx="45845" cy="44540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41" name="Oval 4540">
              <a:extLst>
                <a:ext uri="{FF2B5EF4-FFF2-40B4-BE49-F238E27FC236}">
                  <a16:creationId xmlns:a16="http://schemas.microsoft.com/office/drawing/2014/main" id="{E4AD316C-2F0A-A236-7BBC-C198D2081615}"/>
                </a:ext>
              </a:extLst>
            </p:cNvPr>
            <p:cNvSpPr/>
            <p:nvPr/>
          </p:nvSpPr>
          <p:spPr>
            <a:xfrm>
              <a:off x="3758475" y="1889381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45" name="Oval 4544">
              <a:extLst>
                <a:ext uri="{FF2B5EF4-FFF2-40B4-BE49-F238E27FC236}">
                  <a16:creationId xmlns:a16="http://schemas.microsoft.com/office/drawing/2014/main" id="{3D51A219-9FDD-D411-1087-5F5A17F0C548}"/>
                </a:ext>
              </a:extLst>
            </p:cNvPr>
            <p:cNvSpPr/>
            <p:nvPr/>
          </p:nvSpPr>
          <p:spPr>
            <a:xfrm>
              <a:off x="3040043" y="4488255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46" name="Oval 4545">
              <a:extLst>
                <a:ext uri="{FF2B5EF4-FFF2-40B4-BE49-F238E27FC236}">
                  <a16:creationId xmlns:a16="http://schemas.microsoft.com/office/drawing/2014/main" id="{07759E03-25C9-DC45-CC62-6FB6D717ECE9}"/>
                </a:ext>
              </a:extLst>
            </p:cNvPr>
            <p:cNvSpPr/>
            <p:nvPr/>
          </p:nvSpPr>
          <p:spPr>
            <a:xfrm>
              <a:off x="2882528" y="4134340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47" name="Oval 4546">
              <a:extLst>
                <a:ext uri="{FF2B5EF4-FFF2-40B4-BE49-F238E27FC236}">
                  <a16:creationId xmlns:a16="http://schemas.microsoft.com/office/drawing/2014/main" id="{6701480B-6410-F795-1E74-62706B79916D}"/>
                </a:ext>
              </a:extLst>
            </p:cNvPr>
            <p:cNvSpPr/>
            <p:nvPr/>
          </p:nvSpPr>
          <p:spPr>
            <a:xfrm>
              <a:off x="3260067" y="1709120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48" name="Oval 4547">
              <a:extLst>
                <a:ext uri="{FF2B5EF4-FFF2-40B4-BE49-F238E27FC236}">
                  <a16:creationId xmlns:a16="http://schemas.microsoft.com/office/drawing/2014/main" id="{8A6697C8-BE46-4963-8351-17FBC51A5F43}"/>
                </a:ext>
              </a:extLst>
            </p:cNvPr>
            <p:cNvSpPr/>
            <p:nvPr/>
          </p:nvSpPr>
          <p:spPr>
            <a:xfrm>
              <a:off x="3095287" y="1907202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49" name="Oval 4548">
              <a:extLst>
                <a:ext uri="{FF2B5EF4-FFF2-40B4-BE49-F238E27FC236}">
                  <a16:creationId xmlns:a16="http://schemas.microsoft.com/office/drawing/2014/main" id="{A6139476-7E89-952E-C943-FBB028C03EA5}"/>
                </a:ext>
              </a:extLst>
            </p:cNvPr>
            <p:cNvSpPr/>
            <p:nvPr/>
          </p:nvSpPr>
          <p:spPr>
            <a:xfrm>
              <a:off x="2893189" y="1712595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50" name="Oval 4549">
              <a:extLst>
                <a:ext uri="{FF2B5EF4-FFF2-40B4-BE49-F238E27FC236}">
                  <a16:creationId xmlns:a16="http://schemas.microsoft.com/office/drawing/2014/main" id="{A5274719-FE9A-E3F1-B497-4D82344B0E64}"/>
                </a:ext>
              </a:extLst>
            </p:cNvPr>
            <p:cNvSpPr/>
            <p:nvPr/>
          </p:nvSpPr>
          <p:spPr>
            <a:xfrm>
              <a:off x="2212775" y="4072603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51" name="Oval 4550">
              <a:extLst>
                <a:ext uri="{FF2B5EF4-FFF2-40B4-BE49-F238E27FC236}">
                  <a16:creationId xmlns:a16="http://schemas.microsoft.com/office/drawing/2014/main" id="{C8A98D8B-B888-A638-4694-EC181CFED0A0}"/>
                </a:ext>
              </a:extLst>
            </p:cNvPr>
            <p:cNvSpPr/>
            <p:nvPr/>
          </p:nvSpPr>
          <p:spPr>
            <a:xfrm>
              <a:off x="1239258" y="4163792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58" name="Oval 4557">
              <a:extLst>
                <a:ext uri="{FF2B5EF4-FFF2-40B4-BE49-F238E27FC236}">
                  <a16:creationId xmlns:a16="http://schemas.microsoft.com/office/drawing/2014/main" id="{A87E6DCE-BD0E-84B9-87F9-D11283A0CD67}"/>
                </a:ext>
              </a:extLst>
            </p:cNvPr>
            <p:cNvSpPr/>
            <p:nvPr/>
          </p:nvSpPr>
          <p:spPr>
            <a:xfrm>
              <a:off x="3858041" y="1624920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59" name="Oval 4558">
              <a:extLst>
                <a:ext uri="{FF2B5EF4-FFF2-40B4-BE49-F238E27FC236}">
                  <a16:creationId xmlns:a16="http://schemas.microsoft.com/office/drawing/2014/main" id="{2787AEC4-C1E4-8750-1E25-D71E6F2B1BCF}"/>
                </a:ext>
              </a:extLst>
            </p:cNvPr>
            <p:cNvSpPr/>
            <p:nvPr/>
          </p:nvSpPr>
          <p:spPr>
            <a:xfrm>
              <a:off x="3998955" y="1897791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60" name="Oval 4559">
              <a:extLst>
                <a:ext uri="{FF2B5EF4-FFF2-40B4-BE49-F238E27FC236}">
                  <a16:creationId xmlns:a16="http://schemas.microsoft.com/office/drawing/2014/main" id="{D6291AA0-BEAE-425F-D725-D4B129867C9F}"/>
                </a:ext>
              </a:extLst>
            </p:cNvPr>
            <p:cNvSpPr/>
            <p:nvPr/>
          </p:nvSpPr>
          <p:spPr>
            <a:xfrm>
              <a:off x="3709724" y="1668489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61" name="Oval 4560">
              <a:extLst>
                <a:ext uri="{FF2B5EF4-FFF2-40B4-BE49-F238E27FC236}">
                  <a16:creationId xmlns:a16="http://schemas.microsoft.com/office/drawing/2014/main" id="{FF30E6E8-E7FF-6753-27C7-AE77731C7F68}"/>
                </a:ext>
              </a:extLst>
            </p:cNvPr>
            <p:cNvSpPr/>
            <p:nvPr/>
          </p:nvSpPr>
          <p:spPr>
            <a:xfrm>
              <a:off x="3939677" y="1538762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62" name="Oval 4561">
              <a:extLst>
                <a:ext uri="{FF2B5EF4-FFF2-40B4-BE49-F238E27FC236}">
                  <a16:creationId xmlns:a16="http://schemas.microsoft.com/office/drawing/2014/main" id="{3E893629-6BA6-5704-7486-949BCC9B3F6B}"/>
                </a:ext>
              </a:extLst>
            </p:cNvPr>
            <p:cNvSpPr/>
            <p:nvPr/>
          </p:nvSpPr>
          <p:spPr>
            <a:xfrm>
              <a:off x="3848572" y="1948192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63" name="Oval 4562">
              <a:extLst>
                <a:ext uri="{FF2B5EF4-FFF2-40B4-BE49-F238E27FC236}">
                  <a16:creationId xmlns:a16="http://schemas.microsoft.com/office/drawing/2014/main" id="{01803FF9-B6F7-D606-B9C7-7A4B7A766FA3}"/>
                </a:ext>
              </a:extLst>
            </p:cNvPr>
            <p:cNvSpPr/>
            <p:nvPr/>
          </p:nvSpPr>
          <p:spPr>
            <a:xfrm>
              <a:off x="3838246" y="1768550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64" name="Oval 4563">
              <a:extLst>
                <a:ext uri="{FF2B5EF4-FFF2-40B4-BE49-F238E27FC236}">
                  <a16:creationId xmlns:a16="http://schemas.microsoft.com/office/drawing/2014/main" id="{A504B978-F19E-CCD9-A327-F5DA49D4C690}"/>
                </a:ext>
              </a:extLst>
            </p:cNvPr>
            <p:cNvSpPr/>
            <p:nvPr/>
          </p:nvSpPr>
          <p:spPr>
            <a:xfrm>
              <a:off x="3945158" y="1732808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65" name="Oval 4564">
              <a:extLst>
                <a:ext uri="{FF2B5EF4-FFF2-40B4-BE49-F238E27FC236}">
                  <a16:creationId xmlns:a16="http://schemas.microsoft.com/office/drawing/2014/main" id="{26D89B43-8A18-7444-65ED-1838BDDF6E6F}"/>
                </a:ext>
              </a:extLst>
            </p:cNvPr>
            <p:cNvSpPr/>
            <p:nvPr/>
          </p:nvSpPr>
          <p:spPr>
            <a:xfrm>
              <a:off x="2289983" y="1834370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66" name="Oval 4565">
              <a:extLst>
                <a:ext uri="{FF2B5EF4-FFF2-40B4-BE49-F238E27FC236}">
                  <a16:creationId xmlns:a16="http://schemas.microsoft.com/office/drawing/2014/main" id="{6AC25F83-BF2E-B2C4-7BA0-96AA69464F44}"/>
                </a:ext>
              </a:extLst>
            </p:cNvPr>
            <p:cNvSpPr/>
            <p:nvPr/>
          </p:nvSpPr>
          <p:spPr>
            <a:xfrm>
              <a:off x="2882528" y="2734990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67" name="Oval 4566">
              <a:extLst>
                <a:ext uri="{FF2B5EF4-FFF2-40B4-BE49-F238E27FC236}">
                  <a16:creationId xmlns:a16="http://schemas.microsoft.com/office/drawing/2014/main" id="{EFC7EC63-3520-9518-8935-58895AE10AA9}"/>
                </a:ext>
              </a:extLst>
            </p:cNvPr>
            <p:cNvSpPr/>
            <p:nvPr/>
          </p:nvSpPr>
          <p:spPr>
            <a:xfrm>
              <a:off x="2913371" y="2424234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68" name="Oval 4567">
              <a:extLst>
                <a:ext uri="{FF2B5EF4-FFF2-40B4-BE49-F238E27FC236}">
                  <a16:creationId xmlns:a16="http://schemas.microsoft.com/office/drawing/2014/main" id="{E8928669-5F54-AAAF-ACA8-EEC9A1558EB6}"/>
                </a:ext>
              </a:extLst>
            </p:cNvPr>
            <p:cNvSpPr/>
            <p:nvPr/>
          </p:nvSpPr>
          <p:spPr>
            <a:xfrm>
              <a:off x="1958964" y="1888312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69" name="Oval 4568">
              <a:extLst>
                <a:ext uri="{FF2B5EF4-FFF2-40B4-BE49-F238E27FC236}">
                  <a16:creationId xmlns:a16="http://schemas.microsoft.com/office/drawing/2014/main" id="{392BDABC-F722-BA32-3ADA-F5CADBA63928}"/>
                </a:ext>
              </a:extLst>
            </p:cNvPr>
            <p:cNvSpPr/>
            <p:nvPr/>
          </p:nvSpPr>
          <p:spPr>
            <a:xfrm>
              <a:off x="1989806" y="1577558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70" name="Oval 4569">
              <a:extLst>
                <a:ext uri="{FF2B5EF4-FFF2-40B4-BE49-F238E27FC236}">
                  <a16:creationId xmlns:a16="http://schemas.microsoft.com/office/drawing/2014/main" id="{A4064030-CDCE-93F6-7889-8F35C39B396A}"/>
                </a:ext>
              </a:extLst>
            </p:cNvPr>
            <p:cNvSpPr/>
            <p:nvPr/>
          </p:nvSpPr>
          <p:spPr>
            <a:xfrm>
              <a:off x="1049105" y="1629014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71" name="Oval 4570">
              <a:extLst>
                <a:ext uri="{FF2B5EF4-FFF2-40B4-BE49-F238E27FC236}">
                  <a16:creationId xmlns:a16="http://schemas.microsoft.com/office/drawing/2014/main" id="{8F256A73-FF8C-473F-C1BD-140B715E282B}"/>
                </a:ext>
              </a:extLst>
            </p:cNvPr>
            <p:cNvSpPr/>
            <p:nvPr/>
          </p:nvSpPr>
          <p:spPr>
            <a:xfrm>
              <a:off x="2829112" y="2615982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72" name="Oval 4571">
              <a:extLst>
                <a:ext uri="{FF2B5EF4-FFF2-40B4-BE49-F238E27FC236}">
                  <a16:creationId xmlns:a16="http://schemas.microsoft.com/office/drawing/2014/main" id="{6BF8DFA7-9DD7-08FC-E39A-96599EF379FA}"/>
                </a:ext>
              </a:extLst>
            </p:cNvPr>
            <p:cNvSpPr/>
            <p:nvPr/>
          </p:nvSpPr>
          <p:spPr>
            <a:xfrm>
              <a:off x="1427227" y="1791479"/>
              <a:ext cx="115831" cy="160315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73" name="Oval 4572">
              <a:extLst>
                <a:ext uri="{FF2B5EF4-FFF2-40B4-BE49-F238E27FC236}">
                  <a16:creationId xmlns:a16="http://schemas.microsoft.com/office/drawing/2014/main" id="{6A5DD025-1164-BEC5-1CCA-21CD46FEE8EC}"/>
                </a:ext>
              </a:extLst>
            </p:cNvPr>
            <p:cNvSpPr/>
            <p:nvPr/>
          </p:nvSpPr>
          <p:spPr>
            <a:xfrm>
              <a:off x="1234960" y="4331772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74" name="Oval 4573">
              <a:extLst>
                <a:ext uri="{FF2B5EF4-FFF2-40B4-BE49-F238E27FC236}">
                  <a16:creationId xmlns:a16="http://schemas.microsoft.com/office/drawing/2014/main" id="{A86ADB26-D825-F522-BB17-1C2F85C3C510}"/>
                </a:ext>
              </a:extLst>
            </p:cNvPr>
            <p:cNvSpPr/>
            <p:nvPr/>
          </p:nvSpPr>
          <p:spPr>
            <a:xfrm>
              <a:off x="1422658" y="4215414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75" name="Oval 4574">
              <a:extLst>
                <a:ext uri="{FF2B5EF4-FFF2-40B4-BE49-F238E27FC236}">
                  <a16:creationId xmlns:a16="http://schemas.microsoft.com/office/drawing/2014/main" id="{57D0A9B3-4DA4-2DF6-EBBF-174760AC8A08}"/>
                </a:ext>
              </a:extLst>
            </p:cNvPr>
            <p:cNvSpPr/>
            <p:nvPr/>
          </p:nvSpPr>
          <p:spPr>
            <a:xfrm>
              <a:off x="1084590" y="4184107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76" name="Oval 4575">
              <a:extLst>
                <a:ext uri="{FF2B5EF4-FFF2-40B4-BE49-F238E27FC236}">
                  <a16:creationId xmlns:a16="http://schemas.microsoft.com/office/drawing/2014/main" id="{D319A918-DD26-77D7-6B4A-C2D3DD1513E5}"/>
                </a:ext>
              </a:extLst>
            </p:cNvPr>
            <p:cNvSpPr/>
            <p:nvPr/>
          </p:nvSpPr>
          <p:spPr>
            <a:xfrm>
              <a:off x="825358" y="4290880"/>
              <a:ext cx="63742" cy="44540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77" name="Oval 4576">
              <a:extLst>
                <a:ext uri="{FF2B5EF4-FFF2-40B4-BE49-F238E27FC236}">
                  <a16:creationId xmlns:a16="http://schemas.microsoft.com/office/drawing/2014/main" id="{EEE471C0-5878-62A4-D55C-C6D380A2B2A7}"/>
                </a:ext>
              </a:extLst>
            </p:cNvPr>
            <p:cNvSpPr/>
            <p:nvPr/>
          </p:nvSpPr>
          <p:spPr>
            <a:xfrm>
              <a:off x="2304002" y="4205678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78" name="Oval 4577">
              <a:extLst>
                <a:ext uri="{FF2B5EF4-FFF2-40B4-BE49-F238E27FC236}">
                  <a16:creationId xmlns:a16="http://schemas.microsoft.com/office/drawing/2014/main" id="{4D32CE47-4702-8456-F198-6211EECD7357}"/>
                </a:ext>
              </a:extLst>
            </p:cNvPr>
            <p:cNvSpPr/>
            <p:nvPr/>
          </p:nvSpPr>
          <p:spPr>
            <a:xfrm flipH="1">
              <a:off x="1721209" y="4286547"/>
              <a:ext cx="91122" cy="44540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79" name="Oval 4578">
              <a:extLst>
                <a:ext uri="{FF2B5EF4-FFF2-40B4-BE49-F238E27FC236}">
                  <a16:creationId xmlns:a16="http://schemas.microsoft.com/office/drawing/2014/main" id="{23852671-5F73-14C1-48C2-22098DF204B3}"/>
                </a:ext>
              </a:extLst>
            </p:cNvPr>
            <p:cNvSpPr/>
            <p:nvPr/>
          </p:nvSpPr>
          <p:spPr>
            <a:xfrm rot="1340109">
              <a:off x="2566288" y="4279556"/>
              <a:ext cx="45845" cy="7720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80" name="Oval 4579">
              <a:extLst>
                <a:ext uri="{FF2B5EF4-FFF2-40B4-BE49-F238E27FC236}">
                  <a16:creationId xmlns:a16="http://schemas.microsoft.com/office/drawing/2014/main" id="{F09323E4-DF89-9CFD-1CBC-988E0296805B}"/>
                </a:ext>
              </a:extLst>
            </p:cNvPr>
            <p:cNvSpPr/>
            <p:nvPr/>
          </p:nvSpPr>
          <p:spPr>
            <a:xfrm>
              <a:off x="2253389" y="4367244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81" name="Oval 4580">
              <a:extLst>
                <a:ext uri="{FF2B5EF4-FFF2-40B4-BE49-F238E27FC236}">
                  <a16:creationId xmlns:a16="http://schemas.microsoft.com/office/drawing/2014/main" id="{8C85D3FD-0839-7080-0F4C-6296C7345D1C}"/>
                </a:ext>
              </a:extLst>
            </p:cNvPr>
            <p:cNvSpPr/>
            <p:nvPr/>
          </p:nvSpPr>
          <p:spPr>
            <a:xfrm>
              <a:off x="3201360" y="4408099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82" name="Oval 4581">
              <a:extLst>
                <a:ext uri="{FF2B5EF4-FFF2-40B4-BE49-F238E27FC236}">
                  <a16:creationId xmlns:a16="http://schemas.microsoft.com/office/drawing/2014/main" id="{2F1AA6DB-47CF-2C72-6390-56D31E2D3C36}"/>
                </a:ext>
              </a:extLst>
            </p:cNvPr>
            <p:cNvSpPr/>
            <p:nvPr/>
          </p:nvSpPr>
          <p:spPr>
            <a:xfrm>
              <a:off x="3245917" y="4280375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83" name="Rectangle 4582">
              <a:extLst>
                <a:ext uri="{FF2B5EF4-FFF2-40B4-BE49-F238E27FC236}">
                  <a16:creationId xmlns:a16="http://schemas.microsoft.com/office/drawing/2014/main" id="{F3CC23FD-5ABE-DC3B-604A-87117CBAB34F}"/>
                </a:ext>
              </a:extLst>
            </p:cNvPr>
            <p:cNvSpPr/>
            <p:nvPr/>
          </p:nvSpPr>
          <p:spPr>
            <a:xfrm>
              <a:off x="2124074" y="2057103"/>
              <a:ext cx="85463" cy="2767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08" name="Oval 4807">
              <a:extLst>
                <a:ext uri="{FF2B5EF4-FFF2-40B4-BE49-F238E27FC236}">
                  <a16:creationId xmlns:a16="http://schemas.microsoft.com/office/drawing/2014/main" id="{D6476BB3-5568-2F80-0EA2-C8348F98BD97}"/>
                </a:ext>
              </a:extLst>
            </p:cNvPr>
            <p:cNvSpPr/>
            <p:nvPr/>
          </p:nvSpPr>
          <p:spPr>
            <a:xfrm>
              <a:off x="3800797" y="4116074"/>
              <a:ext cx="76333" cy="70537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09" name="Oval 4808">
              <a:extLst>
                <a:ext uri="{FF2B5EF4-FFF2-40B4-BE49-F238E27FC236}">
                  <a16:creationId xmlns:a16="http://schemas.microsoft.com/office/drawing/2014/main" id="{62EFED00-CFCB-9113-1097-B2DBD640F0D7}"/>
                </a:ext>
              </a:extLst>
            </p:cNvPr>
            <p:cNvSpPr/>
            <p:nvPr/>
          </p:nvSpPr>
          <p:spPr>
            <a:xfrm>
              <a:off x="4037438" y="4106183"/>
              <a:ext cx="76333" cy="70537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10" name="Oval 4809">
              <a:extLst>
                <a:ext uri="{FF2B5EF4-FFF2-40B4-BE49-F238E27FC236}">
                  <a16:creationId xmlns:a16="http://schemas.microsoft.com/office/drawing/2014/main" id="{F7608E1C-38D3-ABB1-77A6-BCC266DA6C2C}"/>
                </a:ext>
              </a:extLst>
            </p:cNvPr>
            <p:cNvSpPr/>
            <p:nvPr/>
          </p:nvSpPr>
          <p:spPr>
            <a:xfrm>
              <a:off x="4010872" y="4400473"/>
              <a:ext cx="76333" cy="70537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11" name="Oval 4810">
              <a:extLst>
                <a:ext uri="{FF2B5EF4-FFF2-40B4-BE49-F238E27FC236}">
                  <a16:creationId xmlns:a16="http://schemas.microsoft.com/office/drawing/2014/main" id="{5A43603F-803E-440D-17D5-7AE4C176834D}"/>
                </a:ext>
              </a:extLst>
            </p:cNvPr>
            <p:cNvSpPr/>
            <p:nvPr/>
          </p:nvSpPr>
          <p:spPr>
            <a:xfrm>
              <a:off x="3752843" y="4400473"/>
              <a:ext cx="76333" cy="70537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13" name="Rectangle 4812">
              <a:extLst>
                <a:ext uri="{FF2B5EF4-FFF2-40B4-BE49-F238E27FC236}">
                  <a16:creationId xmlns:a16="http://schemas.microsoft.com/office/drawing/2014/main" id="{C89BA662-F953-D4A2-C460-F2BBE0E773AB}"/>
                </a:ext>
              </a:extLst>
            </p:cNvPr>
            <p:cNvSpPr/>
            <p:nvPr/>
          </p:nvSpPr>
          <p:spPr>
            <a:xfrm>
              <a:off x="4242751" y="3448371"/>
              <a:ext cx="311024" cy="77208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14" name="Rectangle 4813">
              <a:extLst>
                <a:ext uri="{FF2B5EF4-FFF2-40B4-BE49-F238E27FC236}">
                  <a16:creationId xmlns:a16="http://schemas.microsoft.com/office/drawing/2014/main" id="{8C4E6F69-E2C1-EFEE-AA11-17F58CE45BF6}"/>
                </a:ext>
              </a:extLst>
            </p:cNvPr>
            <p:cNvSpPr/>
            <p:nvPr/>
          </p:nvSpPr>
          <p:spPr>
            <a:xfrm>
              <a:off x="1570375" y="3450438"/>
              <a:ext cx="311024" cy="77208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15" name="Rectangle 4814">
              <a:extLst>
                <a:ext uri="{FF2B5EF4-FFF2-40B4-BE49-F238E27FC236}">
                  <a16:creationId xmlns:a16="http://schemas.microsoft.com/office/drawing/2014/main" id="{C90B6581-BDEB-DED0-6D97-0DF63A2179D9}"/>
                </a:ext>
              </a:extLst>
            </p:cNvPr>
            <p:cNvSpPr/>
            <p:nvPr/>
          </p:nvSpPr>
          <p:spPr>
            <a:xfrm>
              <a:off x="702056" y="2619185"/>
              <a:ext cx="311024" cy="77208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16" name="Rectangle 4815">
              <a:extLst>
                <a:ext uri="{FF2B5EF4-FFF2-40B4-BE49-F238E27FC236}">
                  <a16:creationId xmlns:a16="http://schemas.microsoft.com/office/drawing/2014/main" id="{36825D2A-C1D0-2199-21E0-D4AE31F42821}"/>
                </a:ext>
              </a:extLst>
            </p:cNvPr>
            <p:cNvSpPr/>
            <p:nvPr/>
          </p:nvSpPr>
          <p:spPr>
            <a:xfrm>
              <a:off x="1247709" y="2067767"/>
              <a:ext cx="85463" cy="276734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17" name="Rectangle 4816">
              <a:extLst>
                <a:ext uri="{FF2B5EF4-FFF2-40B4-BE49-F238E27FC236}">
                  <a16:creationId xmlns:a16="http://schemas.microsoft.com/office/drawing/2014/main" id="{940DF2BD-671E-2CBC-D004-C8056B97828A}"/>
                </a:ext>
              </a:extLst>
            </p:cNvPr>
            <p:cNvSpPr/>
            <p:nvPr/>
          </p:nvSpPr>
          <p:spPr>
            <a:xfrm>
              <a:off x="3893975" y="2901506"/>
              <a:ext cx="85463" cy="276734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18" name="Rectangle 4817">
              <a:extLst>
                <a:ext uri="{FF2B5EF4-FFF2-40B4-BE49-F238E27FC236}">
                  <a16:creationId xmlns:a16="http://schemas.microsoft.com/office/drawing/2014/main" id="{AB4C728D-FE96-8305-0733-43C28FD57347}"/>
                </a:ext>
              </a:extLst>
            </p:cNvPr>
            <p:cNvSpPr/>
            <p:nvPr/>
          </p:nvSpPr>
          <p:spPr>
            <a:xfrm>
              <a:off x="3896397" y="2073069"/>
              <a:ext cx="85463" cy="2767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19" name="Rectangle 4818">
              <a:extLst>
                <a:ext uri="{FF2B5EF4-FFF2-40B4-BE49-F238E27FC236}">
                  <a16:creationId xmlns:a16="http://schemas.microsoft.com/office/drawing/2014/main" id="{0AA9C3F3-19ED-CCA7-4D93-4E0E5B597AF8}"/>
                </a:ext>
              </a:extLst>
            </p:cNvPr>
            <p:cNvSpPr/>
            <p:nvPr/>
          </p:nvSpPr>
          <p:spPr>
            <a:xfrm>
              <a:off x="3896377" y="3768019"/>
              <a:ext cx="85463" cy="2767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20" name="Rectangle 4819">
              <a:extLst>
                <a:ext uri="{FF2B5EF4-FFF2-40B4-BE49-F238E27FC236}">
                  <a16:creationId xmlns:a16="http://schemas.microsoft.com/office/drawing/2014/main" id="{6305EBC4-4481-C0D7-3579-265FAC88D89F}"/>
                </a:ext>
              </a:extLst>
            </p:cNvPr>
            <p:cNvSpPr/>
            <p:nvPr/>
          </p:nvSpPr>
          <p:spPr>
            <a:xfrm>
              <a:off x="2463337" y="2611826"/>
              <a:ext cx="311024" cy="772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21" name="Rectangle 4820">
              <a:extLst>
                <a:ext uri="{FF2B5EF4-FFF2-40B4-BE49-F238E27FC236}">
                  <a16:creationId xmlns:a16="http://schemas.microsoft.com/office/drawing/2014/main" id="{1BBF0BF6-8E62-38FE-A2D1-B69EAECD8B0E}"/>
                </a:ext>
              </a:extLst>
            </p:cNvPr>
            <p:cNvSpPr/>
            <p:nvPr/>
          </p:nvSpPr>
          <p:spPr>
            <a:xfrm>
              <a:off x="3347545" y="4283803"/>
              <a:ext cx="311024" cy="772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22" name="Rectangle 4821">
              <a:extLst>
                <a:ext uri="{FF2B5EF4-FFF2-40B4-BE49-F238E27FC236}">
                  <a16:creationId xmlns:a16="http://schemas.microsoft.com/office/drawing/2014/main" id="{6402CB32-7894-DF4E-10AB-71C275E70543}"/>
                </a:ext>
              </a:extLst>
            </p:cNvPr>
            <p:cNvSpPr/>
            <p:nvPr/>
          </p:nvSpPr>
          <p:spPr>
            <a:xfrm>
              <a:off x="4225810" y="4283803"/>
              <a:ext cx="311024" cy="772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23" name="Rectangle 4822">
              <a:extLst>
                <a:ext uri="{FF2B5EF4-FFF2-40B4-BE49-F238E27FC236}">
                  <a16:creationId xmlns:a16="http://schemas.microsoft.com/office/drawing/2014/main" id="{BE8C9EF4-52A7-898F-C2F7-2C1CBFCECF4D}"/>
                </a:ext>
              </a:extLst>
            </p:cNvPr>
            <p:cNvSpPr/>
            <p:nvPr/>
          </p:nvSpPr>
          <p:spPr>
            <a:xfrm>
              <a:off x="4236221" y="1764863"/>
              <a:ext cx="311024" cy="772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24" name="Oval 4823">
              <a:extLst>
                <a:ext uri="{FF2B5EF4-FFF2-40B4-BE49-F238E27FC236}">
                  <a16:creationId xmlns:a16="http://schemas.microsoft.com/office/drawing/2014/main" id="{FE93510B-065C-D49E-932B-20AFE900B5C5}"/>
                </a:ext>
              </a:extLst>
            </p:cNvPr>
            <p:cNvSpPr/>
            <p:nvPr/>
          </p:nvSpPr>
          <p:spPr>
            <a:xfrm>
              <a:off x="3890610" y="4388001"/>
              <a:ext cx="115831" cy="160315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25" name="Oval 4824">
              <a:extLst>
                <a:ext uri="{FF2B5EF4-FFF2-40B4-BE49-F238E27FC236}">
                  <a16:creationId xmlns:a16="http://schemas.microsoft.com/office/drawing/2014/main" id="{457CF651-FDAA-4354-8318-C9B61A221065}"/>
                </a:ext>
              </a:extLst>
            </p:cNvPr>
            <p:cNvSpPr/>
            <p:nvPr/>
          </p:nvSpPr>
          <p:spPr>
            <a:xfrm>
              <a:off x="3135427" y="4243641"/>
              <a:ext cx="115831" cy="160315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26" name="Oval 4825">
              <a:extLst>
                <a:ext uri="{FF2B5EF4-FFF2-40B4-BE49-F238E27FC236}">
                  <a16:creationId xmlns:a16="http://schemas.microsoft.com/office/drawing/2014/main" id="{71EFE319-1084-BC3C-9F91-B10AB6C5470D}"/>
                </a:ext>
              </a:extLst>
            </p:cNvPr>
            <p:cNvSpPr/>
            <p:nvPr/>
          </p:nvSpPr>
          <p:spPr>
            <a:xfrm>
              <a:off x="3492347" y="4284216"/>
              <a:ext cx="115715" cy="86215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27" name="Oval 4826">
              <a:extLst>
                <a:ext uri="{FF2B5EF4-FFF2-40B4-BE49-F238E27FC236}">
                  <a16:creationId xmlns:a16="http://schemas.microsoft.com/office/drawing/2014/main" id="{3AF56991-ED80-3D4A-C38A-61A943C2C78F}"/>
                </a:ext>
              </a:extLst>
            </p:cNvPr>
            <p:cNvSpPr/>
            <p:nvPr/>
          </p:nvSpPr>
          <p:spPr>
            <a:xfrm>
              <a:off x="2637261" y="1772559"/>
              <a:ext cx="115715" cy="86215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30" name="Oval 4829">
              <a:extLst>
                <a:ext uri="{FF2B5EF4-FFF2-40B4-BE49-F238E27FC236}">
                  <a16:creationId xmlns:a16="http://schemas.microsoft.com/office/drawing/2014/main" id="{918327C7-ACC7-CDF7-2312-98BC25B87E95}"/>
                </a:ext>
              </a:extLst>
            </p:cNvPr>
            <p:cNvSpPr/>
            <p:nvPr/>
          </p:nvSpPr>
          <p:spPr>
            <a:xfrm>
              <a:off x="4053137" y="2487779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31" name="Oval 4830">
              <a:extLst>
                <a:ext uri="{FF2B5EF4-FFF2-40B4-BE49-F238E27FC236}">
                  <a16:creationId xmlns:a16="http://schemas.microsoft.com/office/drawing/2014/main" id="{F6294061-5304-3CC4-C5D4-AFFE3E6FE7EA}"/>
                </a:ext>
              </a:extLst>
            </p:cNvPr>
            <p:cNvSpPr/>
            <p:nvPr/>
          </p:nvSpPr>
          <p:spPr>
            <a:xfrm>
              <a:off x="3780331" y="2713668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32" name="Oval 4831">
              <a:extLst>
                <a:ext uri="{FF2B5EF4-FFF2-40B4-BE49-F238E27FC236}">
                  <a16:creationId xmlns:a16="http://schemas.microsoft.com/office/drawing/2014/main" id="{A87477DD-2CA7-A837-40E8-5DC913818E69}"/>
                </a:ext>
              </a:extLst>
            </p:cNvPr>
            <p:cNvSpPr/>
            <p:nvPr/>
          </p:nvSpPr>
          <p:spPr>
            <a:xfrm>
              <a:off x="3780218" y="3344513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33" name="Oval 4832">
              <a:extLst>
                <a:ext uri="{FF2B5EF4-FFF2-40B4-BE49-F238E27FC236}">
                  <a16:creationId xmlns:a16="http://schemas.microsoft.com/office/drawing/2014/main" id="{C58EC839-F6B2-5736-1CE3-B365AFA4FBF7}"/>
                </a:ext>
              </a:extLst>
            </p:cNvPr>
            <p:cNvSpPr/>
            <p:nvPr/>
          </p:nvSpPr>
          <p:spPr>
            <a:xfrm>
              <a:off x="2890333" y="3290311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34" name="Oval 4833">
              <a:extLst>
                <a:ext uri="{FF2B5EF4-FFF2-40B4-BE49-F238E27FC236}">
                  <a16:creationId xmlns:a16="http://schemas.microsoft.com/office/drawing/2014/main" id="{B6F0789C-2E15-5E91-2DD2-076FC5773DF2}"/>
                </a:ext>
              </a:extLst>
            </p:cNvPr>
            <p:cNvSpPr/>
            <p:nvPr/>
          </p:nvSpPr>
          <p:spPr>
            <a:xfrm>
              <a:off x="3063917" y="3569714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35" name="Oval 4834">
              <a:extLst>
                <a:ext uri="{FF2B5EF4-FFF2-40B4-BE49-F238E27FC236}">
                  <a16:creationId xmlns:a16="http://schemas.microsoft.com/office/drawing/2014/main" id="{58BC97AF-7E39-689E-D9E1-B8BB58ADB041}"/>
                </a:ext>
              </a:extLst>
            </p:cNvPr>
            <p:cNvSpPr/>
            <p:nvPr/>
          </p:nvSpPr>
          <p:spPr>
            <a:xfrm>
              <a:off x="1997820" y="2779790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36" name="Oval 4835">
              <a:extLst>
                <a:ext uri="{FF2B5EF4-FFF2-40B4-BE49-F238E27FC236}">
                  <a16:creationId xmlns:a16="http://schemas.microsoft.com/office/drawing/2014/main" id="{6E29504A-05E8-560F-EE47-F9BC057A62BC}"/>
                </a:ext>
              </a:extLst>
            </p:cNvPr>
            <p:cNvSpPr/>
            <p:nvPr/>
          </p:nvSpPr>
          <p:spPr>
            <a:xfrm>
              <a:off x="1084590" y="2736715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37" name="Oval 4836">
              <a:extLst>
                <a:ext uri="{FF2B5EF4-FFF2-40B4-BE49-F238E27FC236}">
                  <a16:creationId xmlns:a16="http://schemas.microsoft.com/office/drawing/2014/main" id="{863D04FB-3975-7946-0F39-2EA916CDAE26}"/>
                </a:ext>
              </a:extLst>
            </p:cNvPr>
            <p:cNvSpPr/>
            <p:nvPr/>
          </p:nvSpPr>
          <p:spPr>
            <a:xfrm>
              <a:off x="1405520" y="2778065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38" name="Oval 4837">
              <a:extLst>
                <a:ext uri="{FF2B5EF4-FFF2-40B4-BE49-F238E27FC236}">
                  <a16:creationId xmlns:a16="http://schemas.microsoft.com/office/drawing/2014/main" id="{0F2D067A-A9CE-0051-EF48-76C0ED1C008C}"/>
                </a:ext>
              </a:extLst>
            </p:cNvPr>
            <p:cNvSpPr/>
            <p:nvPr/>
          </p:nvSpPr>
          <p:spPr>
            <a:xfrm>
              <a:off x="1121182" y="3265561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39" name="Oval 4838">
              <a:extLst>
                <a:ext uri="{FF2B5EF4-FFF2-40B4-BE49-F238E27FC236}">
                  <a16:creationId xmlns:a16="http://schemas.microsoft.com/office/drawing/2014/main" id="{8F9BDC8E-0142-4B36-F517-B82F93257B6F}"/>
                </a:ext>
              </a:extLst>
            </p:cNvPr>
            <p:cNvSpPr/>
            <p:nvPr/>
          </p:nvSpPr>
          <p:spPr>
            <a:xfrm>
              <a:off x="1304500" y="3431356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40" name="Oval 4839">
              <a:extLst>
                <a:ext uri="{FF2B5EF4-FFF2-40B4-BE49-F238E27FC236}">
                  <a16:creationId xmlns:a16="http://schemas.microsoft.com/office/drawing/2014/main" id="{3505E44D-4676-1428-E67C-FCCAB5408EBA}"/>
                </a:ext>
              </a:extLst>
            </p:cNvPr>
            <p:cNvSpPr/>
            <p:nvPr/>
          </p:nvSpPr>
          <p:spPr>
            <a:xfrm>
              <a:off x="1134564" y="3637098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41" name="Oval 4840">
              <a:extLst>
                <a:ext uri="{FF2B5EF4-FFF2-40B4-BE49-F238E27FC236}">
                  <a16:creationId xmlns:a16="http://schemas.microsoft.com/office/drawing/2014/main" id="{732953EA-4BA3-DA8A-DD4C-96B343478B27}"/>
                </a:ext>
              </a:extLst>
            </p:cNvPr>
            <p:cNvSpPr/>
            <p:nvPr/>
          </p:nvSpPr>
          <p:spPr>
            <a:xfrm>
              <a:off x="2056270" y="3528566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42" name="Oval 4841">
              <a:extLst>
                <a:ext uri="{FF2B5EF4-FFF2-40B4-BE49-F238E27FC236}">
                  <a16:creationId xmlns:a16="http://schemas.microsoft.com/office/drawing/2014/main" id="{F57A067B-5DA4-6B5C-FA96-F2095934AD64}"/>
                </a:ext>
              </a:extLst>
            </p:cNvPr>
            <p:cNvSpPr/>
            <p:nvPr/>
          </p:nvSpPr>
          <p:spPr>
            <a:xfrm>
              <a:off x="2282679" y="3584048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43" name="Oval 4842">
              <a:extLst>
                <a:ext uri="{FF2B5EF4-FFF2-40B4-BE49-F238E27FC236}">
                  <a16:creationId xmlns:a16="http://schemas.microsoft.com/office/drawing/2014/main" id="{5E048953-08B7-AAD3-FFDD-295D3B94EC9C}"/>
                </a:ext>
              </a:extLst>
            </p:cNvPr>
            <p:cNvSpPr/>
            <p:nvPr/>
          </p:nvSpPr>
          <p:spPr>
            <a:xfrm>
              <a:off x="1466884" y="3544380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44" name="Oval 4843">
              <a:extLst>
                <a:ext uri="{FF2B5EF4-FFF2-40B4-BE49-F238E27FC236}">
                  <a16:creationId xmlns:a16="http://schemas.microsoft.com/office/drawing/2014/main" id="{AD780BEE-3513-1B94-4140-C1E3C5AAF87D}"/>
                </a:ext>
              </a:extLst>
            </p:cNvPr>
            <p:cNvSpPr/>
            <p:nvPr/>
          </p:nvSpPr>
          <p:spPr>
            <a:xfrm>
              <a:off x="3398167" y="3461230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45" name="Oval 4844">
              <a:extLst>
                <a:ext uri="{FF2B5EF4-FFF2-40B4-BE49-F238E27FC236}">
                  <a16:creationId xmlns:a16="http://schemas.microsoft.com/office/drawing/2014/main" id="{B78864DF-DE05-EC4C-51A9-BFD2AA66B828}"/>
                </a:ext>
              </a:extLst>
            </p:cNvPr>
            <p:cNvSpPr/>
            <p:nvPr/>
          </p:nvSpPr>
          <p:spPr>
            <a:xfrm>
              <a:off x="1723923" y="2597289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3D2817A-BEC4-5E11-FE86-47BFC0C1E1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0157715"/>
              </p:ext>
            </p:extLst>
          </p:nvPr>
        </p:nvGraphicFramePr>
        <p:xfrm>
          <a:off x="8342311" y="1667799"/>
          <a:ext cx="3008632" cy="1708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2158">
                  <a:extLst>
                    <a:ext uri="{9D8B030D-6E8A-4147-A177-3AD203B41FA5}">
                      <a16:colId xmlns:a16="http://schemas.microsoft.com/office/drawing/2014/main" val="3877895209"/>
                    </a:ext>
                  </a:extLst>
                </a:gridCol>
                <a:gridCol w="752158">
                  <a:extLst>
                    <a:ext uri="{9D8B030D-6E8A-4147-A177-3AD203B41FA5}">
                      <a16:colId xmlns:a16="http://schemas.microsoft.com/office/drawing/2014/main" val="2836078847"/>
                    </a:ext>
                  </a:extLst>
                </a:gridCol>
                <a:gridCol w="752158">
                  <a:extLst>
                    <a:ext uri="{9D8B030D-6E8A-4147-A177-3AD203B41FA5}">
                      <a16:colId xmlns:a16="http://schemas.microsoft.com/office/drawing/2014/main" val="811953968"/>
                    </a:ext>
                  </a:extLst>
                </a:gridCol>
                <a:gridCol w="752158">
                  <a:extLst>
                    <a:ext uri="{9D8B030D-6E8A-4147-A177-3AD203B41FA5}">
                      <a16:colId xmlns:a16="http://schemas.microsoft.com/office/drawing/2014/main" val="2034285392"/>
                    </a:ext>
                  </a:extLst>
                </a:gridCol>
              </a:tblGrid>
              <a:tr h="427080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CO</a:t>
                      </a:r>
                      <a:r>
                        <a:rPr lang="en-GB" baseline="-25000"/>
                        <a:t>2</a:t>
                      </a:r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H</a:t>
                      </a:r>
                      <a:r>
                        <a:rPr lang="en-GB" baseline="-25000"/>
                        <a:t>2</a:t>
                      </a:r>
                      <a:r>
                        <a:rPr lang="en-GB" baseline="0"/>
                        <a:t>O</a:t>
                      </a:r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NaCl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85558827"/>
                  </a:ext>
                </a:extLst>
              </a:tr>
              <a:tr h="427080"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Gas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2090946"/>
                  </a:ext>
                </a:extLst>
              </a:tr>
              <a:tr h="427080"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Liquid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?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95162313"/>
                  </a:ext>
                </a:extLst>
              </a:tr>
              <a:tr h="427080"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Solid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6283147"/>
                  </a:ext>
                </a:extLst>
              </a:tr>
            </a:tbl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9FDBA77E-6B6A-5BD1-1E19-87890554EBD9}"/>
              </a:ext>
            </a:extLst>
          </p:cNvPr>
          <p:cNvSpPr/>
          <p:nvPr/>
        </p:nvSpPr>
        <p:spPr>
          <a:xfrm>
            <a:off x="10047684" y="2163410"/>
            <a:ext cx="289231" cy="280517"/>
          </a:xfrm>
          <a:prstGeom prst="ellipse">
            <a:avLst/>
          </a:prstGeom>
          <a:solidFill>
            <a:srgbClr val="02B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CA84F0A-991B-B7A9-0F78-F1AB71EDEC36}"/>
              </a:ext>
            </a:extLst>
          </p:cNvPr>
          <p:cNvSpPr/>
          <p:nvPr/>
        </p:nvSpPr>
        <p:spPr>
          <a:xfrm>
            <a:off x="9320276" y="2158986"/>
            <a:ext cx="289231" cy="2805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5DC9A26-1B14-6C0B-C4A7-8510C6E66D4A}"/>
              </a:ext>
            </a:extLst>
          </p:cNvPr>
          <p:cNvSpPr/>
          <p:nvPr/>
        </p:nvSpPr>
        <p:spPr>
          <a:xfrm>
            <a:off x="10798999" y="3025116"/>
            <a:ext cx="289231" cy="280517"/>
          </a:xfrm>
          <a:prstGeom prst="ellipse">
            <a:avLst/>
          </a:prstGeom>
          <a:solidFill>
            <a:srgbClr val="FFC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2A8F433-C01A-1986-5097-4DDE640428B9}"/>
              </a:ext>
            </a:extLst>
          </p:cNvPr>
          <p:cNvSpPr/>
          <p:nvPr/>
        </p:nvSpPr>
        <p:spPr>
          <a:xfrm>
            <a:off x="10047684" y="2611047"/>
            <a:ext cx="289231" cy="28051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8EDF54E-42A5-F8D4-2965-4CE6ABF13CC5}"/>
              </a:ext>
            </a:extLst>
          </p:cNvPr>
          <p:cNvSpPr/>
          <p:nvPr/>
        </p:nvSpPr>
        <p:spPr>
          <a:xfrm>
            <a:off x="10798999" y="2611048"/>
            <a:ext cx="289231" cy="28051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F9AD1F-DA06-315A-C161-EDB5BCF2D07B}"/>
              </a:ext>
            </a:extLst>
          </p:cNvPr>
          <p:cNvSpPr txBox="1"/>
          <p:nvPr/>
        </p:nvSpPr>
        <p:spPr>
          <a:xfrm>
            <a:off x="11111948" y="269350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endParaRPr lang="en-GB" sz="1600">
              <a:solidFill>
                <a:schemeClr val="tx1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617C278-AE5A-0331-063B-D1563FCD946B}"/>
              </a:ext>
            </a:extLst>
          </p:cNvPr>
          <p:cNvGrpSpPr/>
          <p:nvPr/>
        </p:nvGrpSpPr>
        <p:grpSpPr>
          <a:xfrm>
            <a:off x="1667377" y="1520306"/>
            <a:ext cx="5418205" cy="4509365"/>
            <a:chOff x="690184" y="978718"/>
            <a:chExt cx="2447021" cy="204802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668C9F6-9122-2F4C-1E15-3B2BFEB566DF}"/>
                </a:ext>
              </a:extLst>
            </p:cNvPr>
            <p:cNvGrpSpPr/>
            <p:nvPr/>
          </p:nvGrpSpPr>
          <p:grpSpPr>
            <a:xfrm>
              <a:off x="690244" y="978718"/>
              <a:ext cx="2445084" cy="2048022"/>
              <a:chOff x="2195015" y="1409600"/>
              <a:chExt cx="3830888" cy="3166324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4952F486-D912-E035-098C-496F422F59FB}"/>
                  </a:ext>
                </a:extLst>
              </p:cNvPr>
              <p:cNvSpPr/>
              <p:nvPr/>
            </p:nvSpPr>
            <p:spPr>
              <a:xfrm>
                <a:off x="2505207" y="1409600"/>
                <a:ext cx="570015" cy="570016"/>
              </a:xfrm>
              <a:prstGeom prst="ellipse">
                <a:avLst/>
              </a:prstGeom>
              <a:solidFill>
                <a:srgbClr val="0000CD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E531F145-5F32-02D2-FF1B-25AC18926A7F}"/>
                  </a:ext>
                </a:extLst>
              </p:cNvPr>
              <p:cNvSpPr/>
              <p:nvPr/>
            </p:nvSpPr>
            <p:spPr>
              <a:xfrm>
                <a:off x="2505188" y="2275036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386E038E-ACC2-1F90-6021-B6DBBBA8BAE2}"/>
                  </a:ext>
                </a:extLst>
              </p:cNvPr>
              <p:cNvSpPr/>
              <p:nvPr/>
            </p:nvSpPr>
            <p:spPr>
              <a:xfrm>
                <a:off x="2505186" y="3140472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BA47B51A-31A1-CF89-C595-2F6199346A8D}"/>
                  </a:ext>
                </a:extLst>
              </p:cNvPr>
              <p:cNvSpPr/>
              <p:nvPr/>
            </p:nvSpPr>
            <p:spPr>
              <a:xfrm>
                <a:off x="2505185" y="4005908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7FF7C17D-7773-94DD-8054-F4509A33477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33046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99" name="Straight Connector 4498">
                <a:extLst>
                  <a:ext uri="{FF2B5EF4-FFF2-40B4-BE49-F238E27FC236}">
                    <a16:creationId xmlns:a16="http://schemas.microsoft.com/office/drawing/2014/main" id="{687F4461-96A3-2D93-F1A4-FF3C24AD52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44171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00" name="Straight Connector 4499">
                <a:extLst>
                  <a:ext uri="{FF2B5EF4-FFF2-40B4-BE49-F238E27FC236}">
                    <a16:creationId xmlns:a16="http://schemas.microsoft.com/office/drawing/2014/main" id="{20D07EF0-AC9A-6E69-62A0-9AEF7CB5CBC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33027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01" name="Straight Connector 4500">
                <a:extLst>
                  <a:ext uri="{FF2B5EF4-FFF2-40B4-BE49-F238E27FC236}">
                    <a16:creationId xmlns:a16="http://schemas.microsoft.com/office/drawing/2014/main" id="{28C1E604-0D56-1473-657D-325491C4F0F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44152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02" name="Straight Connector 4501">
                <a:extLst>
                  <a:ext uri="{FF2B5EF4-FFF2-40B4-BE49-F238E27FC236}">
                    <a16:creationId xmlns:a16="http://schemas.microsoft.com/office/drawing/2014/main" id="{26BD98E6-CF3A-9ACB-3C67-F0B6DB583BB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33027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03" name="Straight Connector 4502">
                <a:extLst>
                  <a:ext uri="{FF2B5EF4-FFF2-40B4-BE49-F238E27FC236}">
                    <a16:creationId xmlns:a16="http://schemas.microsoft.com/office/drawing/2014/main" id="{760BAB51-01D6-A825-B59F-641E86A8A60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44152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04" name="Oval 4503">
                <a:extLst>
                  <a:ext uri="{FF2B5EF4-FFF2-40B4-BE49-F238E27FC236}">
                    <a16:creationId xmlns:a16="http://schemas.microsoft.com/office/drawing/2014/main" id="{541F3CBD-E3F6-AC3A-A3C4-BC8C7FAE4F21}"/>
                  </a:ext>
                </a:extLst>
              </p:cNvPr>
              <p:cNvSpPr/>
              <p:nvPr/>
            </p:nvSpPr>
            <p:spPr>
              <a:xfrm>
                <a:off x="3385392" y="1409600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505" name="Oval 4504">
                <a:extLst>
                  <a:ext uri="{FF2B5EF4-FFF2-40B4-BE49-F238E27FC236}">
                    <a16:creationId xmlns:a16="http://schemas.microsoft.com/office/drawing/2014/main" id="{877B82EB-0529-4473-EE0D-A42B36903BFB}"/>
                  </a:ext>
                </a:extLst>
              </p:cNvPr>
              <p:cNvSpPr/>
              <p:nvPr/>
            </p:nvSpPr>
            <p:spPr>
              <a:xfrm>
                <a:off x="3385373" y="2275036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506" name="Oval 4505">
                <a:extLst>
                  <a:ext uri="{FF2B5EF4-FFF2-40B4-BE49-F238E27FC236}">
                    <a16:creationId xmlns:a16="http://schemas.microsoft.com/office/drawing/2014/main" id="{82778588-6526-DD8D-884E-7A3EF203942D}"/>
                  </a:ext>
                </a:extLst>
              </p:cNvPr>
              <p:cNvSpPr/>
              <p:nvPr/>
            </p:nvSpPr>
            <p:spPr>
              <a:xfrm>
                <a:off x="3385371" y="3140472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507" name="Oval 4506">
                <a:extLst>
                  <a:ext uri="{FF2B5EF4-FFF2-40B4-BE49-F238E27FC236}">
                    <a16:creationId xmlns:a16="http://schemas.microsoft.com/office/drawing/2014/main" id="{A2AA0359-D69F-A83D-D8F2-37AC2B1438A3}"/>
                  </a:ext>
                </a:extLst>
              </p:cNvPr>
              <p:cNvSpPr/>
              <p:nvPr/>
            </p:nvSpPr>
            <p:spPr>
              <a:xfrm>
                <a:off x="3385370" y="4005908"/>
                <a:ext cx="570015" cy="570016"/>
              </a:xfrm>
              <a:prstGeom prst="ellipse">
                <a:avLst/>
              </a:prstGeom>
              <a:solidFill>
                <a:srgbClr val="0000CD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508" name="Straight Connector 4507">
                <a:extLst>
                  <a:ext uri="{FF2B5EF4-FFF2-40B4-BE49-F238E27FC236}">
                    <a16:creationId xmlns:a16="http://schemas.microsoft.com/office/drawing/2014/main" id="{9E5878BC-EF97-F3EB-AE78-0E9F75D098B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13231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09" name="Straight Connector 4508">
                <a:extLst>
                  <a:ext uri="{FF2B5EF4-FFF2-40B4-BE49-F238E27FC236}">
                    <a16:creationId xmlns:a16="http://schemas.microsoft.com/office/drawing/2014/main" id="{3EB639E2-1B04-86C5-E733-69F1B424545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24356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10" name="Straight Connector 4509">
                <a:extLst>
                  <a:ext uri="{FF2B5EF4-FFF2-40B4-BE49-F238E27FC236}">
                    <a16:creationId xmlns:a16="http://schemas.microsoft.com/office/drawing/2014/main" id="{4846A3E4-0261-3A4D-3A5B-16E87DB9EA4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13212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11" name="Straight Connector 4510">
                <a:extLst>
                  <a:ext uri="{FF2B5EF4-FFF2-40B4-BE49-F238E27FC236}">
                    <a16:creationId xmlns:a16="http://schemas.microsoft.com/office/drawing/2014/main" id="{A2F3669B-DC8F-64BD-915E-6CFFD23B565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24337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12" name="Straight Connector 4511">
                <a:extLst>
                  <a:ext uri="{FF2B5EF4-FFF2-40B4-BE49-F238E27FC236}">
                    <a16:creationId xmlns:a16="http://schemas.microsoft.com/office/drawing/2014/main" id="{125C347B-6F35-65F3-1EC0-BE24EA151BB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13212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23" name="Straight Connector 4522">
                <a:extLst>
                  <a:ext uri="{FF2B5EF4-FFF2-40B4-BE49-F238E27FC236}">
                    <a16:creationId xmlns:a16="http://schemas.microsoft.com/office/drawing/2014/main" id="{49CDE2FF-076D-84C3-FB26-F2D2C0EC329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24337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24" name="Straight Connector 4523">
                <a:extLst>
                  <a:ext uri="{FF2B5EF4-FFF2-40B4-BE49-F238E27FC236}">
                    <a16:creationId xmlns:a16="http://schemas.microsoft.com/office/drawing/2014/main" id="{9A8C63C2-640C-99A0-DF54-6C6F7D74C7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165333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25" name="Straight Connector 4524">
                <a:extLst>
                  <a:ext uri="{FF2B5EF4-FFF2-40B4-BE49-F238E27FC236}">
                    <a16:creationId xmlns:a16="http://schemas.microsoft.com/office/drawing/2014/main" id="{0843950F-5A32-A41D-35FF-73CD2252AD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176128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42" name="Straight Connector 4541">
                <a:extLst>
                  <a:ext uri="{FF2B5EF4-FFF2-40B4-BE49-F238E27FC236}">
                    <a16:creationId xmlns:a16="http://schemas.microsoft.com/office/drawing/2014/main" id="{5305ECB5-339B-2EEE-BC50-475AAF4F3D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25133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43" name="Straight Connector 4542">
                <a:extLst>
                  <a:ext uri="{FF2B5EF4-FFF2-40B4-BE49-F238E27FC236}">
                    <a16:creationId xmlns:a16="http://schemas.microsoft.com/office/drawing/2014/main" id="{680B1CB5-704F-3D61-267B-F915F0C009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26212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44" name="Straight Connector 4543">
                <a:extLst>
                  <a:ext uri="{FF2B5EF4-FFF2-40B4-BE49-F238E27FC236}">
                    <a16:creationId xmlns:a16="http://schemas.microsoft.com/office/drawing/2014/main" id="{C677DEBF-2CA5-C033-0813-8952169672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339141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2" name="Straight Connector 4551">
                <a:extLst>
                  <a:ext uri="{FF2B5EF4-FFF2-40B4-BE49-F238E27FC236}">
                    <a16:creationId xmlns:a16="http://schemas.microsoft.com/office/drawing/2014/main" id="{98ECBF12-E884-53A9-81D3-F780DFAF1A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349936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3" name="Straight Connector 4552">
                <a:extLst>
                  <a:ext uri="{FF2B5EF4-FFF2-40B4-BE49-F238E27FC236}">
                    <a16:creationId xmlns:a16="http://schemas.microsoft.com/office/drawing/2014/main" id="{2B9400C3-CE3F-FA3F-0630-F4A541B7A5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42405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4" name="Straight Connector 4553">
                <a:extLst>
                  <a:ext uri="{FF2B5EF4-FFF2-40B4-BE49-F238E27FC236}">
                    <a16:creationId xmlns:a16="http://schemas.microsoft.com/office/drawing/2014/main" id="{968E615E-9FB8-48E5-E251-B3E35E422C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43484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5" name="Straight Connector 4554">
                <a:extLst>
                  <a:ext uri="{FF2B5EF4-FFF2-40B4-BE49-F238E27FC236}">
                    <a16:creationId xmlns:a16="http://schemas.microsoft.com/office/drawing/2014/main" id="{6A50CCCA-C899-17CF-0AAA-32FAB9BE38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1663890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6" name="Straight Connector 4555">
                <a:extLst>
                  <a:ext uri="{FF2B5EF4-FFF2-40B4-BE49-F238E27FC236}">
                    <a16:creationId xmlns:a16="http://schemas.microsoft.com/office/drawing/2014/main" id="{AD4886A6-9935-4C7F-DDF9-63CCEA6C77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1771840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7" name="Straight Connector 4556">
                <a:extLst>
                  <a:ext uri="{FF2B5EF4-FFF2-40B4-BE49-F238E27FC236}">
                    <a16:creationId xmlns:a16="http://schemas.microsoft.com/office/drawing/2014/main" id="{FA760953-5E30-775A-5EE1-E3D39DAF5A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252386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84" name="Straight Connector 4583">
                <a:extLst>
                  <a:ext uri="{FF2B5EF4-FFF2-40B4-BE49-F238E27FC236}">
                    <a16:creationId xmlns:a16="http://schemas.microsoft.com/office/drawing/2014/main" id="{4631568D-DD42-E3C2-446A-29CA422D1D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263181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85" name="Straight Connector 4584">
                <a:extLst>
                  <a:ext uri="{FF2B5EF4-FFF2-40B4-BE49-F238E27FC236}">
                    <a16:creationId xmlns:a16="http://schemas.microsoft.com/office/drawing/2014/main" id="{1C1B2E67-375D-2639-45E1-124E039936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3401975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86" name="Straight Connector 4585">
                <a:extLst>
                  <a:ext uri="{FF2B5EF4-FFF2-40B4-BE49-F238E27FC236}">
                    <a16:creationId xmlns:a16="http://schemas.microsoft.com/office/drawing/2014/main" id="{5FC3872E-050E-E5B6-E229-EEC064BD10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3509925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87" name="Straight Connector 4586">
                <a:extLst>
                  <a:ext uri="{FF2B5EF4-FFF2-40B4-BE49-F238E27FC236}">
                    <a16:creationId xmlns:a16="http://schemas.microsoft.com/office/drawing/2014/main" id="{D7915CC2-0B4B-23AE-AECD-3DC1D2D117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425106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68" name="Straight Connector 4667">
                <a:extLst>
                  <a:ext uri="{FF2B5EF4-FFF2-40B4-BE49-F238E27FC236}">
                    <a16:creationId xmlns:a16="http://schemas.microsoft.com/office/drawing/2014/main" id="{7113FE11-F067-9530-E919-7A8E4C9488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435901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69" name="Oval 4668">
                <a:extLst>
                  <a:ext uri="{FF2B5EF4-FFF2-40B4-BE49-F238E27FC236}">
                    <a16:creationId xmlns:a16="http://schemas.microsoft.com/office/drawing/2014/main" id="{A97AED74-FBA5-5C22-FFB9-46234D38B7FC}"/>
                  </a:ext>
                </a:extLst>
              </p:cNvPr>
              <p:cNvSpPr/>
              <p:nvPr/>
            </p:nvSpPr>
            <p:spPr>
              <a:xfrm>
                <a:off x="4265555" y="1409600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670" name="Oval 4669">
                <a:extLst>
                  <a:ext uri="{FF2B5EF4-FFF2-40B4-BE49-F238E27FC236}">
                    <a16:creationId xmlns:a16="http://schemas.microsoft.com/office/drawing/2014/main" id="{D9E341B8-5106-AA10-89D1-FFC81C73B8C4}"/>
                  </a:ext>
                </a:extLst>
              </p:cNvPr>
              <p:cNvSpPr/>
              <p:nvPr/>
            </p:nvSpPr>
            <p:spPr>
              <a:xfrm>
                <a:off x="4265536" y="2275036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671" name="Oval 4670">
                <a:extLst>
                  <a:ext uri="{FF2B5EF4-FFF2-40B4-BE49-F238E27FC236}">
                    <a16:creationId xmlns:a16="http://schemas.microsoft.com/office/drawing/2014/main" id="{A6CCCDE6-65F3-E381-2096-6E729BA4442B}"/>
                  </a:ext>
                </a:extLst>
              </p:cNvPr>
              <p:cNvSpPr/>
              <p:nvPr/>
            </p:nvSpPr>
            <p:spPr>
              <a:xfrm>
                <a:off x="4265534" y="3140472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672" name="Oval 4671">
                <a:extLst>
                  <a:ext uri="{FF2B5EF4-FFF2-40B4-BE49-F238E27FC236}">
                    <a16:creationId xmlns:a16="http://schemas.microsoft.com/office/drawing/2014/main" id="{44A0046E-6310-B2B3-A99D-EFC880D6056F}"/>
                  </a:ext>
                </a:extLst>
              </p:cNvPr>
              <p:cNvSpPr/>
              <p:nvPr/>
            </p:nvSpPr>
            <p:spPr>
              <a:xfrm>
                <a:off x="4265533" y="4005908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675" name="Straight Connector 4674">
                <a:extLst>
                  <a:ext uri="{FF2B5EF4-FFF2-40B4-BE49-F238E27FC236}">
                    <a16:creationId xmlns:a16="http://schemas.microsoft.com/office/drawing/2014/main" id="{EF74A56B-B155-235C-0CE2-DAC9CBDDFC2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93394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76" name="Straight Connector 4675">
                <a:extLst>
                  <a:ext uri="{FF2B5EF4-FFF2-40B4-BE49-F238E27FC236}">
                    <a16:creationId xmlns:a16="http://schemas.microsoft.com/office/drawing/2014/main" id="{9E0156E7-9E71-4AF7-E27B-6F5390F4D83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04519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77" name="Straight Connector 4676">
                <a:extLst>
                  <a:ext uri="{FF2B5EF4-FFF2-40B4-BE49-F238E27FC236}">
                    <a16:creationId xmlns:a16="http://schemas.microsoft.com/office/drawing/2014/main" id="{726EAB99-49E0-62C1-8750-A62CE3D62F6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93375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78" name="Straight Connector 4677">
                <a:extLst>
                  <a:ext uri="{FF2B5EF4-FFF2-40B4-BE49-F238E27FC236}">
                    <a16:creationId xmlns:a16="http://schemas.microsoft.com/office/drawing/2014/main" id="{FFDE6638-E145-941A-564F-B5A26F8C344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04500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79" name="Straight Connector 4678">
                <a:extLst>
                  <a:ext uri="{FF2B5EF4-FFF2-40B4-BE49-F238E27FC236}">
                    <a16:creationId xmlns:a16="http://schemas.microsoft.com/office/drawing/2014/main" id="{76BB42D8-E66B-7319-6201-E4134D41543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93375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85" name="Straight Connector 4684">
                <a:extLst>
                  <a:ext uri="{FF2B5EF4-FFF2-40B4-BE49-F238E27FC236}">
                    <a16:creationId xmlns:a16="http://schemas.microsoft.com/office/drawing/2014/main" id="{1E06CF7C-0792-42BE-9055-67C9605B9BD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04500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86" name="Oval 4685">
                <a:extLst>
                  <a:ext uri="{FF2B5EF4-FFF2-40B4-BE49-F238E27FC236}">
                    <a16:creationId xmlns:a16="http://schemas.microsoft.com/office/drawing/2014/main" id="{776F7840-35D6-8CFD-42C4-B3D056378313}"/>
                  </a:ext>
                </a:extLst>
              </p:cNvPr>
              <p:cNvSpPr/>
              <p:nvPr/>
            </p:nvSpPr>
            <p:spPr>
              <a:xfrm>
                <a:off x="5145740" y="1409600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687" name="Oval 4686">
                <a:extLst>
                  <a:ext uri="{FF2B5EF4-FFF2-40B4-BE49-F238E27FC236}">
                    <a16:creationId xmlns:a16="http://schemas.microsoft.com/office/drawing/2014/main" id="{F6FDD1A1-96F1-120C-CA93-1D43459D1320}"/>
                  </a:ext>
                </a:extLst>
              </p:cNvPr>
              <p:cNvSpPr/>
              <p:nvPr/>
            </p:nvSpPr>
            <p:spPr>
              <a:xfrm>
                <a:off x="5145721" y="2275036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688" name="Oval 4687">
                <a:extLst>
                  <a:ext uri="{FF2B5EF4-FFF2-40B4-BE49-F238E27FC236}">
                    <a16:creationId xmlns:a16="http://schemas.microsoft.com/office/drawing/2014/main" id="{75B0BCAD-0A14-8377-1DCB-6C24B5EF1386}"/>
                  </a:ext>
                </a:extLst>
              </p:cNvPr>
              <p:cNvSpPr/>
              <p:nvPr/>
            </p:nvSpPr>
            <p:spPr>
              <a:xfrm>
                <a:off x="5145719" y="3140472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689" name="Oval 4688">
                <a:extLst>
                  <a:ext uri="{FF2B5EF4-FFF2-40B4-BE49-F238E27FC236}">
                    <a16:creationId xmlns:a16="http://schemas.microsoft.com/office/drawing/2014/main" id="{21FDEFD8-D72C-DBD1-DF65-12EE44B036AB}"/>
                  </a:ext>
                </a:extLst>
              </p:cNvPr>
              <p:cNvSpPr/>
              <p:nvPr/>
            </p:nvSpPr>
            <p:spPr>
              <a:xfrm>
                <a:off x="5145718" y="4005908"/>
                <a:ext cx="570015" cy="570016"/>
              </a:xfrm>
              <a:prstGeom prst="ellipse">
                <a:avLst/>
              </a:prstGeom>
              <a:solidFill>
                <a:srgbClr val="0000CD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690" name="Straight Connector 4689">
                <a:extLst>
                  <a:ext uri="{FF2B5EF4-FFF2-40B4-BE49-F238E27FC236}">
                    <a16:creationId xmlns:a16="http://schemas.microsoft.com/office/drawing/2014/main" id="{241F193B-76AE-90B6-60A2-C5629D5E75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73579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91" name="Straight Connector 4690">
                <a:extLst>
                  <a:ext uri="{FF2B5EF4-FFF2-40B4-BE49-F238E27FC236}">
                    <a16:creationId xmlns:a16="http://schemas.microsoft.com/office/drawing/2014/main" id="{250220ED-E85C-B523-4D36-17E7CB50D25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84704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92" name="Straight Connector 4691">
                <a:extLst>
                  <a:ext uri="{FF2B5EF4-FFF2-40B4-BE49-F238E27FC236}">
                    <a16:creationId xmlns:a16="http://schemas.microsoft.com/office/drawing/2014/main" id="{14BF1894-9B34-5A65-0FA8-35F976ACCA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73560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93" name="Straight Connector 4692">
                <a:extLst>
                  <a:ext uri="{FF2B5EF4-FFF2-40B4-BE49-F238E27FC236}">
                    <a16:creationId xmlns:a16="http://schemas.microsoft.com/office/drawing/2014/main" id="{29BEEA61-5349-CD2E-F5F2-07910494615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84685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94" name="Straight Connector 4693">
                <a:extLst>
                  <a:ext uri="{FF2B5EF4-FFF2-40B4-BE49-F238E27FC236}">
                    <a16:creationId xmlns:a16="http://schemas.microsoft.com/office/drawing/2014/main" id="{2A5273EA-0F63-7285-CD1F-E2917F3CC25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73560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95" name="Straight Connector 4694">
                <a:extLst>
                  <a:ext uri="{FF2B5EF4-FFF2-40B4-BE49-F238E27FC236}">
                    <a16:creationId xmlns:a16="http://schemas.microsoft.com/office/drawing/2014/main" id="{D9356F17-CA6A-61CB-48B3-5EBE6FF0B6E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84685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96" name="Straight Connector 4695">
                <a:extLst>
                  <a:ext uri="{FF2B5EF4-FFF2-40B4-BE49-F238E27FC236}">
                    <a16:creationId xmlns:a16="http://schemas.microsoft.com/office/drawing/2014/main" id="{D2A7638B-AD51-4BC7-5659-88EB3352F0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165333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97" name="Straight Connector 4696">
                <a:extLst>
                  <a:ext uri="{FF2B5EF4-FFF2-40B4-BE49-F238E27FC236}">
                    <a16:creationId xmlns:a16="http://schemas.microsoft.com/office/drawing/2014/main" id="{7AC6615D-FF82-424A-6C69-4D32BAA8F5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176128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98" name="Straight Connector 4697">
                <a:extLst>
                  <a:ext uri="{FF2B5EF4-FFF2-40B4-BE49-F238E27FC236}">
                    <a16:creationId xmlns:a16="http://schemas.microsoft.com/office/drawing/2014/main" id="{C4EB4E8C-22BD-9687-3318-86239551A5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25133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99" name="Straight Connector 4698">
                <a:extLst>
                  <a:ext uri="{FF2B5EF4-FFF2-40B4-BE49-F238E27FC236}">
                    <a16:creationId xmlns:a16="http://schemas.microsoft.com/office/drawing/2014/main" id="{B558CDA7-9DE6-E3F7-8895-C47FA966F5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26212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00" name="Straight Connector 4699">
                <a:extLst>
                  <a:ext uri="{FF2B5EF4-FFF2-40B4-BE49-F238E27FC236}">
                    <a16:creationId xmlns:a16="http://schemas.microsoft.com/office/drawing/2014/main" id="{0CB2326E-8E5D-5B14-AFBD-C9C227779E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339141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01" name="Straight Connector 4700">
                <a:extLst>
                  <a:ext uri="{FF2B5EF4-FFF2-40B4-BE49-F238E27FC236}">
                    <a16:creationId xmlns:a16="http://schemas.microsoft.com/office/drawing/2014/main" id="{90063181-D511-4F45-700E-CE1A3F8592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349936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02" name="Straight Connector 4701">
                <a:extLst>
                  <a:ext uri="{FF2B5EF4-FFF2-40B4-BE49-F238E27FC236}">
                    <a16:creationId xmlns:a16="http://schemas.microsoft.com/office/drawing/2014/main" id="{FF74B8E2-B43C-AE64-3F9D-59011488C0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42405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03" name="Straight Connector 4702">
                <a:extLst>
                  <a:ext uri="{FF2B5EF4-FFF2-40B4-BE49-F238E27FC236}">
                    <a16:creationId xmlns:a16="http://schemas.microsoft.com/office/drawing/2014/main" id="{8A25E5F7-7E47-8B6D-43D6-403CC9A479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43484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04" name="Straight Connector 4703">
                <a:extLst>
                  <a:ext uri="{FF2B5EF4-FFF2-40B4-BE49-F238E27FC236}">
                    <a16:creationId xmlns:a16="http://schemas.microsoft.com/office/drawing/2014/main" id="{E7597D5D-5B05-2A2D-497A-C6B61E3AD6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1663890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05" name="Straight Connector 4704">
                <a:extLst>
                  <a:ext uri="{FF2B5EF4-FFF2-40B4-BE49-F238E27FC236}">
                    <a16:creationId xmlns:a16="http://schemas.microsoft.com/office/drawing/2014/main" id="{EAAFFA7C-6025-2836-26EF-10EC299093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1771840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06" name="Straight Connector 4705">
                <a:extLst>
                  <a:ext uri="{FF2B5EF4-FFF2-40B4-BE49-F238E27FC236}">
                    <a16:creationId xmlns:a16="http://schemas.microsoft.com/office/drawing/2014/main" id="{BDCEBD61-D16A-FD3E-F31B-837F7DC0AD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252386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07" name="Straight Connector 4706">
                <a:extLst>
                  <a:ext uri="{FF2B5EF4-FFF2-40B4-BE49-F238E27FC236}">
                    <a16:creationId xmlns:a16="http://schemas.microsoft.com/office/drawing/2014/main" id="{20D5E5C4-66A6-A44D-4FB9-8F04121507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263181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08" name="Straight Connector 4707">
                <a:extLst>
                  <a:ext uri="{FF2B5EF4-FFF2-40B4-BE49-F238E27FC236}">
                    <a16:creationId xmlns:a16="http://schemas.microsoft.com/office/drawing/2014/main" id="{1584E0C6-178C-CF35-50C3-3703083D2A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3401975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09" name="Straight Connector 4708">
                <a:extLst>
                  <a:ext uri="{FF2B5EF4-FFF2-40B4-BE49-F238E27FC236}">
                    <a16:creationId xmlns:a16="http://schemas.microsoft.com/office/drawing/2014/main" id="{AC651E0C-5226-3AC8-46B0-01FB5D09B7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3509925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10" name="Straight Connector 4709">
                <a:extLst>
                  <a:ext uri="{FF2B5EF4-FFF2-40B4-BE49-F238E27FC236}">
                    <a16:creationId xmlns:a16="http://schemas.microsoft.com/office/drawing/2014/main" id="{098DD9F8-0F47-11D0-49EB-A3B93AC13A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425106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11" name="Straight Connector 4710">
                <a:extLst>
                  <a:ext uri="{FF2B5EF4-FFF2-40B4-BE49-F238E27FC236}">
                    <a16:creationId xmlns:a16="http://schemas.microsoft.com/office/drawing/2014/main" id="{89F4466F-7FB1-6C78-0E16-0F34B1CA2B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435901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12" name="Straight Connector 4711">
                <a:extLst>
                  <a:ext uri="{FF2B5EF4-FFF2-40B4-BE49-F238E27FC236}">
                    <a16:creationId xmlns:a16="http://schemas.microsoft.com/office/drawing/2014/main" id="{D91F0488-579D-8303-3938-184A63841E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165333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13" name="Straight Connector 4712">
                <a:extLst>
                  <a:ext uri="{FF2B5EF4-FFF2-40B4-BE49-F238E27FC236}">
                    <a16:creationId xmlns:a16="http://schemas.microsoft.com/office/drawing/2014/main" id="{AD7EFBD2-8342-F5A2-693B-8424D5EE8F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176128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14" name="Straight Connector 4713">
                <a:extLst>
                  <a:ext uri="{FF2B5EF4-FFF2-40B4-BE49-F238E27FC236}">
                    <a16:creationId xmlns:a16="http://schemas.microsoft.com/office/drawing/2014/main" id="{A3AE6BAA-594E-F717-3128-CA6AF8BB01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25133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15" name="Straight Connector 4714">
                <a:extLst>
                  <a:ext uri="{FF2B5EF4-FFF2-40B4-BE49-F238E27FC236}">
                    <a16:creationId xmlns:a16="http://schemas.microsoft.com/office/drawing/2014/main" id="{45A5969A-CBAF-74A4-D2AC-BC2FF6AB39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26212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16" name="Straight Connector 4715">
                <a:extLst>
                  <a:ext uri="{FF2B5EF4-FFF2-40B4-BE49-F238E27FC236}">
                    <a16:creationId xmlns:a16="http://schemas.microsoft.com/office/drawing/2014/main" id="{C67932D0-7C51-0298-F43C-C98E84572F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339141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17" name="Straight Connector 4716">
                <a:extLst>
                  <a:ext uri="{FF2B5EF4-FFF2-40B4-BE49-F238E27FC236}">
                    <a16:creationId xmlns:a16="http://schemas.microsoft.com/office/drawing/2014/main" id="{DF7D3425-2C2E-45BD-675F-F9C449C897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349936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18" name="Straight Connector 4717">
                <a:extLst>
                  <a:ext uri="{FF2B5EF4-FFF2-40B4-BE49-F238E27FC236}">
                    <a16:creationId xmlns:a16="http://schemas.microsoft.com/office/drawing/2014/main" id="{32CB9641-574D-B75A-2D3D-CB5674572B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42405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19" name="Straight Connector 4718">
                <a:extLst>
                  <a:ext uri="{FF2B5EF4-FFF2-40B4-BE49-F238E27FC236}">
                    <a16:creationId xmlns:a16="http://schemas.microsoft.com/office/drawing/2014/main" id="{F7FE6545-0D3C-A603-A6C2-261B5D69B7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43484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6154445-A4C6-248D-96E1-1F3860E1D5E6}"/>
                </a:ext>
              </a:extLst>
            </p:cNvPr>
            <p:cNvSpPr/>
            <p:nvPr/>
          </p:nvSpPr>
          <p:spPr>
            <a:xfrm>
              <a:off x="1252011" y="1702122"/>
              <a:ext cx="197968" cy="51261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65478AD-8C29-2371-5300-3AEA35589CDC}"/>
                </a:ext>
              </a:extLst>
            </p:cNvPr>
            <p:cNvSpPr/>
            <p:nvPr/>
          </p:nvSpPr>
          <p:spPr>
            <a:xfrm>
              <a:off x="690244" y="2279430"/>
              <a:ext cx="197968" cy="51261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5A156E2-530E-4EF1-B105-1943BF7E3386}"/>
                </a:ext>
              </a:extLst>
            </p:cNvPr>
            <p:cNvSpPr/>
            <p:nvPr/>
          </p:nvSpPr>
          <p:spPr>
            <a:xfrm>
              <a:off x="2937360" y="1702122"/>
              <a:ext cx="197968" cy="51261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E4A3EE8-DFA5-3D24-DC84-4661C1629592}"/>
                </a:ext>
              </a:extLst>
            </p:cNvPr>
            <p:cNvSpPr/>
            <p:nvPr/>
          </p:nvSpPr>
          <p:spPr>
            <a:xfrm>
              <a:off x="2375563" y="2271978"/>
              <a:ext cx="197968" cy="51261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CD24F9D-0023-38E0-C61A-143E5FCD55D7}"/>
                </a:ext>
              </a:extLst>
            </p:cNvPr>
            <p:cNvSpPr/>
            <p:nvPr/>
          </p:nvSpPr>
          <p:spPr>
            <a:xfrm>
              <a:off x="1813795" y="2276743"/>
              <a:ext cx="197968" cy="51261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C8D6710-56A9-A916-FD6F-2DCF1B84FFC7}"/>
                </a:ext>
              </a:extLst>
            </p:cNvPr>
            <p:cNvSpPr/>
            <p:nvPr/>
          </p:nvSpPr>
          <p:spPr>
            <a:xfrm>
              <a:off x="2166471" y="1914538"/>
              <a:ext cx="54397" cy="183732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0D24655-3C86-FD83-34D8-737022C1BF77}"/>
                </a:ext>
              </a:extLst>
            </p:cNvPr>
            <p:cNvSpPr/>
            <p:nvPr/>
          </p:nvSpPr>
          <p:spPr>
            <a:xfrm>
              <a:off x="1040887" y="1910863"/>
              <a:ext cx="54397" cy="183732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2D4B709-7871-27C3-D5C3-699ED7087033}"/>
                </a:ext>
              </a:extLst>
            </p:cNvPr>
            <p:cNvSpPr/>
            <p:nvPr/>
          </p:nvSpPr>
          <p:spPr>
            <a:xfrm>
              <a:off x="1602460" y="1910863"/>
              <a:ext cx="54397" cy="183732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1DAC0D8-2E2E-8151-EC59-2B10CEBF1309}"/>
                </a:ext>
              </a:extLst>
            </p:cNvPr>
            <p:cNvSpPr/>
            <p:nvPr/>
          </p:nvSpPr>
          <p:spPr>
            <a:xfrm>
              <a:off x="2165455" y="2466964"/>
              <a:ext cx="54397" cy="183732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28236B2-F5CE-2F57-4D16-9D4AA95363FA}"/>
                </a:ext>
              </a:extLst>
            </p:cNvPr>
            <p:cNvSpPr/>
            <p:nvPr/>
          </p:nvSpPr>
          <p:spPr>
            <a:xfrm>
              <a:off x="2165455" y="1347340"/>
              <a:ext cx="54397" cy="183732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547E8BF-8F4A-C5C8-E8CB-174EC3D289D0}"/>
                </a:ext>
              </a:extLst>
            </p:cNvPr>
            <p:cNvSpPr/>
            <p:nvPr/>
          </p:nvSpPr>
          <p:spPr>
            <a:xfrm>
              <a:off x="1602460" y="1354762"/>
              <a:ext cx="54397" cy="183732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9D55BAB-A6AF-0658-7AD0-42B7A5B0722B}"/>
                </a:ext>
              </a:extLst>
            </p:cNvPr>
            <p:cNvSpPr/>
            <p:nvPr/>
          </p:nvSpPr>
          <p:spPr>
            <a:xfrm>
              <a:off x="1040887" y="2474314"/>
              <a:ext cx="54397" cy="183732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FC82FE4-36F4-066A-0BE0-1BD30B14A557}"/>
                </a:ext>
              </a:extLst>
            </p:cNvPr>
            <p:cNvSpPr/>
            <p:nvPr/>
          </p:nvSpPr>
          <p:spPr>
            <a:xfrm>
              <a:off x="2727249" y="1347340"/>
              <a:ext cx="54397" cy="183732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CF4C3F2-4311-59D4-5B76-825C6791D8A2}"/>
                </a:ext>
              </a:extLst>
            </p:cNvPr>
            <p:cNvSpPr/>
            <p:nvPr/>
          </p:nvSpPr>
          <p:spPr>
            <a:xfrm>
              <a:off x="1813795" y="1154409"/>
              <a:ext cx="197968" cy="51261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7564FF4-AEBF-EB89-2D11-68DECB773219}"/>
                </a:ext>
              </a:extLst>
            </p:cNvPr>
            <p:cNvSpPr/>
            <p:nvPr/>
          </p:nvSpPr>
          <p:spPr>
            <a:xfrm>
              <a:off x="2375550" y="1147580"/>
              <a:ext cx="197968" cy="51261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3054075-3886-D366-E6F2-74F846ACF67F}"/>
                </a:ext>
              </a:extLst>
            </p:cNvPr>
            <p:cNvSpPr/>
            <p:nvPr/>
          </p:nvSpPr>
          <p:spPr>
            <a:xfrm>
              <a:off x="690244" y="2823161"/>
              <a:ext cx="197968" cy="51261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4EAE7F5-AB08-EA22-8669-C9F235C968FA}"/>
                </a:ext>
              </a:extLst>
            </p:cNvPr>
            <p:cNvSpPr/>
            <p:nvPr/>
          </p:nvSpPr>
          <p:spPr>
            <a:xfrm>
              <a:off x="2375550" y="1701890"/>
              <a:ext cx="197968" cy="51261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4D07FF0-0CFD-1BAF-436F-667B727DEF76}"/>
                </a:ext>
              </a:extLst>
            </p:cNvPr>
            <p:cNvSpPr/>
            <p:nvPr/>
          </p:nvSpPr>
          <p:spPr>
            <a:xfrm>
              <a:off x="1810814" y="1707806"/>
              <a:ext cx="197968" cy="51261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B8F52A2-9D06-102D-B1B3-5E12CB477F3F}"/>
                </a:ext>
              </a:extLst>
            </p:cNvPr>
            <p:cNvSpPr/>
            <p:nvPr/>
          </p:nvSpPr>
          <p:spPr>
            <a:xfrm>
              <a:off x="690184" y="1156756"/>
              <a:ext cx="197968" cy="51261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72827D6-A65B-0B68-EF42-78078389E231}"/>
                </a:ext>
              </a:extLst>
            </p:cNvPr>
            <p:cNvSpPr/>
            <p:nvPr/>
          </p:nvSpPr>
          <p:spPr>
            <a:xfrm>
              <a:off x="690184" y="1711066"/>
              <a:ext cx="197968" cy="51261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9BE579B-2151-6055-E766-0484FAC5B57C}"/>
                </a:ext>
              </a:extLst>
            </p:cNvPr>
            <p:cNvSpPr/>
            <p:nvPr/>
          </p:nvSpPr>
          <p:spPr>
            <a:xfrm>
              <a:off x="2937359" y="2268294"/>
              <a:ext cx="197968" cy="51261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507B8AE-CB43-4FAB-8BEE-5F1A90362C60}"/>
                </a:ext>
              </a:extLst>
            </p:cNvPr>
            <p:cNvSpPr/>
            <p:nvPr/>
          </p:nvSpPr>
          <p:spPr>
            <a:xfrm>
              <a:off x="2937359" y="2822604"/>
              <a:ext cx="197968" cy="51261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D24F567-2F6E-3C52-89BC-544909507D95}"/>
                </a:ext>
              </a:extLst>
            </p:cNvPr>
            <p:cNvSpPr/>
            <p:nvPr/>
          </p:nvSpPr>
          <p:spPr>
            <a:xfrm>
              <a:off x="2729257" y="1914331"/>
              <a:ext cx="54397" cy="183732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DD8AF75-5440-B4CB-5723-54FB93804350}"/>
                </a:ext>
              </a:extLst>
            </p:cNvPr>
            <p:cNvSpPr/>
            <p:nvPr/>
          </p:nvSpPr>
          <p:spPr>
            <a:xfrm>
              <a:off x="2728241" y="2466757"/>
              <a:ext cx="54397" cy="183732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44DF5DF-F5C4-0548-316E-3DF16FCBD1B9}"/>
                </a:ext>
              </a:extLst>
            </p:cNvPr>
            <p:cNvSpPr/>
            <p:nvPr/>
          </p:nvSpPr>
          <p:spPr>
            <a:xfrm>
              <a:off x="1252011" y="2822756"/>
              <a:ext cx="197968" cy="51261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9D062D0-890C-F513-99AF-B8305ED983EF}"/>
                </a:ext>
              </a:extLst>
            </p:cNvPr>
            <p:cNvSpPr/>
            <p:nvPr/>
          </p:nvSpPr>
          <p:spPr>
            <a:xfrm>
              <a:off x="2375550" y="2822524"/>
              <a:ext cx="197968" cy="51261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02A3D0E-15FD-DE78-0D3A-FADBC4B80C12}"/>
                </a:ext>
              </a:extLst>
            </p:cNvPr>
            <p:cNvSpPr/>
            <p:nvPr/>
          </p:nvSpPr>
          <p:spPr>
            <a:xfrm>
              <a:off x="1810814" y="2828440"/>
              <a:ext cx="197968" cy="51261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305052EF-E0E4-51BF-7F03-E6D75CAC991E}"/>
                </a:ext>
              </a:extLst>
            </p:cNvPr>
            <p:cNvSpPr/>
            <p:nvPr/>
          </p:nvSpPr>
          <p:spPr>
            <a:xfrm>
              <a:off x="1246062" y="2271976"/>
              <a:ext cx="197968" cy="51261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32FF531-F2D4-CD80-8BC6-E659F2BA63D3}"/>
                </a:ext>
              </a:extLst>
            </p:cNvPr>
            <p:cNvSpPr/>
            <p:nvPr/>
          </p:nvSpPr>
          <p:spPr>
            <a:xfrm>
              <a:off x="2939237" y="1143588"/>
              <a:ext cx="197968" cy="51261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3AE78C3-90C8-3292-18F6-2B846987B71B}"/>
                </a:ext>
              </a:extLst>
            </p:cNvPr>
            <p:cNvSpPr/>
            <p:nvPr/>
          </p:nvSpPr>
          <p:spPr>
            <a:xfrm>
              <a:off x="1257776" y="1149295"/>
              <a:ext cx="197968" cy="51261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07C586F-C303-CE6A-3221-5E8FD9B271A3}"/>
                </a:ext>
              </a:extLst>
            </p:cNvPr>
            <p:cNvSpPr/>
            <p:nvPr/>
          </p:nvSpPr>
          <p:spPr>
            <a:xfrm>
              <a:off x="1041904" y="1351288"/>
              <a:ext cx="54397" cy="183732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7A1F66CF-67F3-D374-CBDF-E7A206C2512B}"/>
                </a:ext>
              </a:extLst>
            </p:cNvPr>
            <p:cNvSpPr/>
            <p:nvPr/>
          </p:nvSpPr>
          <p:spPr>
            <a:xfrm>
              <a:off x="1603002" y="2474314"/>
              <a:ext cx="54397" cy="183732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</p:grpSp>
      <p:cxnSp>
        <p:nvCxnSpPr>
          <p:cNvPr id="4720" name="Straight Arrow Connector 4719">
            <a:extLst>
              <a:ext uri="{FF2B5EF4-FFF2-40B4-BE49-F238E27FC236}">
                <a16:creationId xmlns:a16="http://schemas.microsoft.com/office/drawing/2014/main" id="{7A8CCC37-C55A-2009-619B-ADBADE8DF82A}"/>
              </a:ext>
            </a:extLst>
          </p:cNvPr>
          <p:cNvCxnSpPr>
            <a:cxnSpLocks/>
          </p:cNvCxnSpPr>
          <p:nvPr/>
        </p:nvCxnSpPr>
        <p:spPr>
          <a:xfrm>
            <a:off x="731193" y="1990217"/>
            <a:ext cx="782721" cy="0"/>
          </a:xfrm>
          <a:prstGeom prst="straightConnector1">
            <a:avLst/>
          </a:prstGeom>
          <a:ln w="317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721" name="TextBox 4720">
            <a:extLst>
              <a:ext uri="{FF2B5EF4-FFF2-40B4-BE49-F238E27FC236}">
                <a16:creationId xmlns:a16="http://schemas.microsoft.com/office/drawing/2014/main" id="{9DD44260-7F65-10D0-220B-53FCD3A82762}"/>
              </a:ext>
            </a:extLst>
          </p:cNvPr>
          <p:cNvSpPr txBox="1"/>
          <p:nvPr/>
        </p:nvSpPr>
        <p:spPr>
          <a:xfrm>
            <a:off x="645861" y="2094108"/>
            <a:ext cx="1043237" cy="41577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2000">
                <a:solidFill>
                  <a:schemeClr val="tx1"/>
                </a:solidFill>
              </a:rPr>
              <a:t>Dry CO</a:t>
            </a:r>
            <a:r>
              <a:rPr lang="en-GB" sz="2000" baseline="-25000">
                <a:solidFill>
                  <a:schemeClr val="tx1"/>
                </a:solidFill>
              </a:rPr>
              <a:t>2</a:t>
            </a:r>
            <a:endParaRPr lang="en-GB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6555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FDBE69-B5BB-F775-1A04-49CC2EC30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95BE3EA-42F7-83B4-8CD9-084D740E8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36457" y="6393657"/>
            <a:ext cx="319088" cy="137319"/>
          </a:xfrm>
        </p:spPr>
        <p:txBody>
          <a:bodyPr/>
          <a:lstStyle/>
          <a:p>
            <a:fld id="{CBA53E11-492D-48B3-9F9B-09541CA2A39A}" type="slidenum">
              <a:rPr lang="en-GB" smtClean="0"/>
              <a:pPr/>
              <a:t>6</a:t>
            </a:fld>
            <a:endParaRPr lang="en-GB"/>
          </a:p>
        </p:txBody>
      </p:sp>
      <p:grpSp>
        <p:nvGrpSpPr>
          <p:cNvPr id="649" name="Group 648">
            <a:extLst>
              <a:ext uri="{FF2B5EF4-FFF2-40B4-BE49-F238E27FC236}">
                <a16:creationId xmlns:a16="http://schemas.microsoft.com/office/drawing/2014/main" id="{0FF80C09-4B0A-0E08-5A5B-15C8167D9469}"/>
              </a:ext>
            </a:extLst>
          </p:cNvPr>
          <p:cNvGrpSpPr/>
          <p:nvPr/>
        </p:nvGrpSpPr>
        <p:grpSpPr>
          <a:xfrm>
            <a:off x="713968" y="1367924"/>
            <a:ext cx="2447021" cy="2048022"/>
            <a:chOff x="690184" y="978718"/>
            <a:chExt cx="2447021" cy="2048022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4CF65211-67EC-A0F0-8E00-3CE53A5E08A2}"/>
                </a:ext>
              </a:extLst>
            </p:cNvPr>
            <p:cNvGrpSpPr/>
            <p:nvPr/>
          </p:nvGrpSpPr>
          <p:grpSpPr>
            <a:xfrm>
              <a:off x="690244" y="978718"/>
              <a:ext cx="2445084" cy="2048022"/>
              <a:chOff x="2195015" y="1409600"/>
              <a:chExt cx="3830888" cy="3166324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002596B1-3A36-645C-412D-1543CA97E3D6}"/>
                  </a:ext>
                </a:extLst>
              </p:cNvPr>
              <p:cNvSpPr/>
              <p:nvPr/>
            </p:nvSpPr>
            <p:spPr>
              <a:xfrm>
                <a:off x="2505207" y="1409600"/>
                <a:ext cx="570015" cy="570016"/>
              </a:xfrm>
              <a:prstGeom prst="ellipse">
                <a:avLst/>
              </a:prstGeom>
              <a:solidFill>
                <a:srgbClr val="0000CD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D7B8672-74FF-5322-ABE9-0926F6F13E61}"/>
                  </a:ext>
                </a:extLst>
              </p:cNvPr>
              <p:cNvSpPr/>
              <p:nvPr/>
            </p:nvSpPr>
            <p:spPr>
              <a:xfrm>
                <a:off x="2505188" y="2275036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447E2C0-B582-F671-131D-B1947980588A}"/>
                  </a:ext>
                </a:extLst>
              </p:cNvPr>
              <p:cNvSpPr/>
              <p:nvPr/>
            </p:nvSpPr>
            <p:spPr>
              <a:xfrm>
                <a:off x="2505186" y="3140472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D717B1A7-2F65-A35C-8373-D3BE48186F1D}"/>
                  </a:ext>
                </a:extLst>
              </p:cNvPr>
              <p:cNvSpPr/>
              <p:nvPr/>
            </p:nvSpPr>
            <p:spPr>
              <a:xfrm>
                <a:off x="2505185" y="4005908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54A295E3-8591-E33E-74D9-15EDD4E3CCE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33046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A963C5C1-3154-22A5-BBBB-66A12D7F8F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44171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72482535-A7DB-63CE-E389-5DB983E734B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33027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27253BBE-E334-E1D6-DCE7-56DFCC4634B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44152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6C6F86E6-DA8A-9143-C72F-0D26600E19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33027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F1454C3B-61B1-DF3A-8334-14AB8DBF95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44152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8AEE04E0-977F-C201-4EDE-7F7825C0DB43}"/>
                  </a:ext>
                </a:extLst>
              </p:cNvPr>
              <p:cNvSpPr/>
              <p:nvPr/>
            </p:nvSpPr>
            <p:spPr>
              <a:xfrm>
                <a:off x="3385392" y="1409600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493F4040-2626-B9BB-CC98-58E7B82DD1D3}"/>
                  </a:ext>
                </a:extLst>
              </p:cNvPr>
              <p:cNvSpPr/>
              <p:nvPr/>
            </p:nvSpPr>
            <p:spPr>
              <a:xfrm>
                <a:off x="3385373" y="2275036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68F12512-328F-E159-C41A-F9587E920F4A}"/>
                  </a:ext>
                </a:extLst>
              </p:cNvPr>
              <p:cNvSpPr/>
              <p:nvPr/>
            </p:nvSpPr>
            <p:spPr>
              <a:xfrm>
                <a:off x="3385371" y="3140472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AD76D64E-CE4E-82D5-C054-D7C9B05F15EE}"/>
                  </a:ext>
                </a:extLst>
              </p:cNvPr>
              <p:cNvSpPr/>
              <p:nvPr/>
            </p:nvSpPr>
            <p:spPr>
              <a:xfrm>
                <a:off x="3385370" y="4005908"/>
                <a:ext cx="570015" cy="570016"/>
              </a:xfrm>
              <a:prstGeom prst="ellipse">
                <a:avLst/>
              </a:prstGeom>
              <a:solidFill>
                <a:srgbClr val="0000CD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C6CA0AC7-9785-53B7-DA67-64ECF63A9D1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13231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9180B409-4FC2-C52A-8544-47A28C592F9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24356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B470E476-D6CB-1B6E-021B-AAF4AE0D8D5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13212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23E2BC02-DB56-FEC8-A319-176536058B4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24337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9DF50019-8846-8203-9A1D-C9569F86FE6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13212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91BBDC27-3434-6EB8-9250-C5B1C74643A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24337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14D64CA-21F1-2C9C-89DF-967CA0740C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165333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01CC2951-3D50-EF85-DB11-9AE36D7A03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176128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A38235EE-B2D3-4FB2-471C-29F5EA5B1C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25133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65D9D134-2A18-4C0E-9F12-F6CF29331D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26212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C4B57D6E-B0D0-55FA-B5A6-17D675227D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339141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475C61AC-F0A4-5121-5F4B-48BE02A040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349936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C4303790-44F8-8BD5-957D-B5E9E8EB68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42405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E910D4D6-1B71-43E2-03BB-9AE55960FA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43484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E29216CF-5FC6-9D12-BB48-FEE3DF03D4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1663890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7FA20654-80D2-9C12-A5D7-DB2E841EC5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1771840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02E8C880-5027-9CDA-BB96-667BF93479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252386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98010D53-03AE-DEA7-1DEC-353BF58947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263181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4D11D455-B9FC-6DB0-48E3-8EC1A14067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3401975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9243C597-E70B-E6E9-62E2-573EFA47CE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3509925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8E99B84D-B728-43C0-8938-D83351BBF4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425106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A5601EA7-B55F-C35C-46E5-737A2BE63C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435901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560F589E-DE6F-108A-6D51-835B5F021044}"/>
                  </a:ext>
                </a:extLst>
              </p:cNvPr>
              <p:cNvSpPr/>
              <p:nvPr/>
            </p:nvSpPr>
            <p:spPr>
              <a:xfrm>
                <a:off x="4265555" y="1409600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5952F783-4C08-2572-19B3-FE8F7EACEB6F}"/>
                  </a:ext>
                </a:extLst>
              </p:cNvPr>
              <p:cNvSpPr/>
              <p:nvPr/>
            </p:nvSpPr>
            <p:spPr>
              <a:xfrm>
                <a:off x="4265536" y="2275036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EF472A5A-B03B-217B-B97A-0D01C6792BE1}"/>
                  </a:ext>
                </a:extLst>
              </p:cNvPr>
              <p:cNvSpPr/>
              <p:nvPr/>
            </p:nvSpPr>
            <p:spPr>
              <a:xfrm>
                <a:off x="4265534" y="3140472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B2BEFC5A-E68A-9E97-D3F5-6E062DF5F677}"/>
                  </a:ext>
                </a:extLst>
              </p:cNvPr>
              <p:cNvSpPr/>
              <p:nvPr/>
            </p:nvSpPr>
            <p:spPr>
              <a:xfrm>
                <a:off x="4265533" y="4005908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F1594376-097D-7A30-98CF-4EB293FC40E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93394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6C65BE88-FD3C-242E-C618-9C17B538B24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04519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8E5D5F41-DD0B-B697-4AC3-557A981A29D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93375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4C3FBA91-D3BD-4844-B210-CCDD493DAAB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04500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E071E1EA-E7E0-4EE6-15F6-1C943B46CD9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93375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3D895DF4-5458-84C2-733E-ACB02AA56DC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04500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44C06E6A-098E-1EEC-5866-06BE76F33790}"/>
                  </a:ext>
                </a:extLst>
              </p:cNvPr>
              <p:cNvSpPr/>
              <p:nvPr/>
            </p:nvSpPr>
            <p:spPr>
              <a:xfrm>
                <a:off x="5145740" y="1409600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25457A44-D365-C3EB-FFFA-EB30DDE3D108}"/>
                  </a:ext>
                </a:extLst>
              </p:cNvPr>
              <p:cNvSpPr/>
              <p:nvPr/>
            </p:nvSpPr>
            <p:spPr>
              <a:xfrm>
                <a:off x="5145721" y="2275036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3E2B82BC-DB5A-8824-FAAF-C866ED7A46FA}"/>
                  </a:ext>
                </a:extLst>
              </p:cNvPr>
              <p:cNvSpPr/>
              <p:nvPr/>
            </p:nvSpPr>
            <p:spPr>
              <a:xfrm>
                <a:off x="5145719" y="3140472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E328B4A1-8226-ACF2-E9A9-C686278EDA41}"/>
                  </a:ext>
                </a:extLst>
              </p:cNvPr>
              <p:cNvSpPr/>
              <p:nvPr/>
            </p:nvSpPr>
            <p:spPr>
              <a:xfrm>
                <a:off x="5145718" y="4005908"/>
                <a:ext cx="570015" cy="570016"/>
              </a:xfrm>
              <a:prstGeom prst="ellipse">
                <a:avLst/>
              </a:prstGeom>
              <a:solidFill>
                <a:srgbClr val="0000CD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DD3AD442-B0F3-A299-812F-ED7AC59D977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73579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11B3317F-A2D6-D2AF-64E3-54735A5DB1A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84704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5125176E-FE36-0866-8D2F-AA05EA9AC7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73560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458347E6-F5A7-6C0B-FBBC-4CEB2EE1A2E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84685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F16F7AB5-5239-5CE3-21F5-77D4A21CD1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73560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BABC4D27-215B-DB10-77C4-1C4846ECA8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84685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94CAC8E0-FEE8-763F-3FE1-E70141C32C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165333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C0AB8B57-6A51-EAF8-ED50-25A889E52C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176128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440CF1A2-5B7B-CD9A-6889-8BEC8C6D54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25133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25C0F2C2-0F7A-CDAC-B47C-9190944801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26212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77ED4499-A8AC-9384-3080-7CA76E4125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339141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F2DBAD80-BC95-E419-F7F8-ACC57CCCC4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349936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07DA888A-9E18-C994-28EA-FF50008A11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42405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EA76A457-836B-3216-B5F1-9749CF0345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43484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E9BBD06D-D8B7-58CD-F784-CB8104879B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1663890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13FCCB80-59C5-EAAA-0986-5DD1ED604D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1771840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D0B40772-67BE-5092-C8A6-9E2EDB1408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252386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3660C656-1E4E-1393-90E7-1482BDD2CE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263181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E18B7EE3-2507-C9EE-AE30-AA5E9ED170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3401975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5E9EB98C-DDA8-6E40-9F6B-D2C7B72E8B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3509925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E3506C0B-540F-3F3E-CBB3-0E0C798415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425106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C91A8944-7C8F-81BB-F90B-804475DB0F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435901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B3A9007F-5562-8629-5043-51CBC38FA7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165333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33AD79D4-8F75-A339-ECC2-0DBE13A3A9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176128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841C5647-E957-2DC0-B2AF-39D6804AD1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25133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A9422719-6018-9D32-87A5-55E1B658DB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26212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1DB545B3-3130-9699-EE51-EFEA894B5F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339141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0593F99E-0E27-45CA-20ED-8F5BB6B73E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349936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CD10797E-6497-2FF5-7F45-AD83940F38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42405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E3AFD7B1-6A17-2E74-8850-817819DC49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43484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FAA23FC3-D846-959B-F081-AC7F3196C0F5}"/>
                </a:ext>
              </a:extLst>
            </p:cNvPr>
            <p:cNvSpPr/>
            <p:nvPr/>
          </p:nvSpPr>
          <p:spPr>
            <a:xfrm>
              <a:off x="1252011" y="1702122"/>
              <a:ext cx="197968" cy="51261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530900F1-0E9F-2696-5D85-2A2D1044F22B}"/>
                </a:ext>
              </a:extLst>
            </p:cNvPr>
            <p:cNvSpPr/>
            <p:nvPr/>
          </p:nvSpPr>
          <p:spPr>
            <a:xfrm>
              <a:off x="690244" y="2279430"/>
              <a:ext cx="197968" cy="51261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3E33392A-71F0-CE88-8D3A-2E7FB36F54EC}"/>
                </a:ext>
              </a:extLst>
            </p:cNvPr>
            <p:cNvSpPr/>
            <p:nvPr/>
          </p:nvSpPr>
          <p:spPr>
            <a:xfrm>
              <a:off x="2937360" y="1702122"/>
              <a:ext cx="197968" cy="51261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CE06859D-5267-EFC6-7122-C474265259BD}"/>
                </a:ext>
              </a:extLst>
            </p:cNvPr>
            <p:cNvSpPr/>
            <p:nvPr/>
          </p:nvSpPr>
          <p:spPr>
            <a:xfrm>
              <a:off x="2375563" y="2271978"/>
              <a:ext cx="197968" cy="51261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BB585164-0D43-9563-3534-B557D91CC754}"/>
                </a:ext>
              </a:extLst>
            </p:cNvPr>
            <p:cNvSpPr/>
            <p:nvPr/>
          </p:nvSpPr>
          <p:spPr>
            <a:xfrm>
              <a:off x="1813795" y="2276743"/>
              <a:ext cx="197968" cy="51261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785EE5D8-695B-8BF2-42A4-449E87734531}"/>
                </a:ext>
              </a:extLst>
            </p:cNvPr>
            <p:cNvSpPr/>
            <p:nvPr/>
          </p:nvSpPr>
          <p:spPr>
            <a:xfrm>
              <a:off x="2166471" y="1914538"/>
              <a:ext cx="54397" cy="183732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F048CE68-E773-E30D-34E8-154D16DCB96B}"/>
                </a:ext>
              </a:extLst>
            </p:cNvPr>
            <p:cNvSpPr/>
            <p:nvPr/>
          </p:nvSpPr>
          <p:spPr>
            <a:xfrm>
              <a:off x="1040887" y="1910863"/>
              <a:ext cx="54397" cy="183732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48E714B1-52B4-73BB-4315-F25BCD333AE5}"/>
                </a:ext>
              </a:extLst>
            </p:cNvPr>
            <p:cNvSpPr/>
            <p:nvPr/>
          </p:nvSpPr>
          <p:spPr>
            <a:xfrm>
              <a:off x="1602460" y="1910863"/>
              <a:ext cx="54397" cy="183732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AF74883-66D4-02CE-EB4B-07BCBFE08C3C}"/>
                </a:ext>
              </a:extLst>
            </p:cNvPr>
            <p:cNvSpPr/>
            <p:nvPr/>
          </p:nvSpPr>
          <p:spPr>
            <a:xfrm>
              <a:off x="2165455" y="2466964"/>
              <a:ext cx="54397" cy="183732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7788157-8CEE-7A77-D9C1-24F2039322B3}"/>
                </a:ext>
              </a:extLst>
            </p:cNvPr>
            <p:cNvSpPr/>
            <p:nvPr/>
          </p:nvSpPr>
          <p:spPr>
            <a:xfrm>
              <a:off x="2165455" y="1347340"/>
              <a:ext cx="54397" cy="183732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2239B15-99CD-0AEF-3D5C-A412AAF8F6B8}"/>
                </a:ext>
              </a:extLst>
            </p:cNvPr>
            <p:cNvSpPr/>
            <p:nvPr/>
          </p:nvSpPr>
          <p:spPr>
            <a:xfrm>
              <a:off x="1602460" y="1354762"/>
              <a:ext cx="54397" cy="183732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F52CAE0-B880-BCEB-97A8-3D19E550AB76}"/>
                </a:ext>
              </a:extLst>
            </p:cNvPr>
            <p:cNvSpPr/>
            <p:nvPr/>
          </p:nvSpPr>
          <p:spPr>
            <a:xfrm>
              <a:off x="1040887" y="2474314"/>
              <a:ext cx="54397" cy="183732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5FD1BF7-796D-5A82-0C38-AF0EEDBCFDC0}"/>
                </a:ext>
              </a:extLst>
            </p:cNvPr>
            <p:cNvSpPr/>
            <p:nvPr/>
          </p:nvSpPr>
          <p:spPr>
            <a:xfrm>
              <a:off x="2727249" y="1347340"/>
              <a:ext cx="54397" cy="183732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FC59574-DE9C-D11E-0E13-39DE3F2D55DD}"/>
                </a:ext>
              </a:extLst>
            </p:cNvPr>
            <p:cNvSpPr/>
            <p:nvPr/>
          </p:nvSpPr>
          <p:spPr>
            <a:xfrm>
              <a:off x="1813795" y="1154409"/>
              <a:ext cx="197968" cy="51261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CBABE38-520C-C91E-4CAA-920665E8363C}"/>
                </a:ext>
              </a:extLst>
            </p:cNvPr>
            <p:cNvSpPr/>
            <p:nvPr/>
          </p:nvSpPr>
          <p:spPr>
            <a:xfrm>
              <a:off x="2375550" y="1147580"/>
              <a:ext cx="197968" cy="51261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D7BE1FD-C2AA-7A20-CD03-E909F8C8C934}"/>
                </a:ext>
              </a:extLst>
            </p:cNvPr>
            <p:cNvSpPr/>
            <p:nvPr/>
          </p:nvSpPr>
          <p:spPr>
            <a:xfrm>
              <a:off x="690244" y="2823161"/>
              <a:ext cx="197968" cy="51261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7D49E86-89B0-F2C8-2065-731D9931E2D3}"/>
                </a:ext>
              </a:extLst>
            </p:cNvPr>
            <p:cNvSpPr/>
            <p:nvPr/>
          </p:nvSpPr>
          <p:spPr>
            <a:xfrm>
              <a:off x="2375550" y="1701890"/>
              <a:ext cx="197968" cy="51261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64222B2-8DD5-E88B-0D25-CCA35BC0E017}"/>
                </a:ext>
              </a:extLst>
            </p:cNvPr>
            <p:cNvSpPr/>
            <p:nvPr/>
          </p:nvSpPr>
          <p:spPr>
            <a:xfrm>
              <a:off x="1810814" y="1707806"/>
              <a:ext cx="197968" cy="51261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35" name="Rectangle 634">
              <a:extLst>
                <a:ext uri="{FF2B5EF4-FFF2-40B4-BE49-F238E27FC236}">
                  <a16:creationId xmlns:a16="http://schemas.microsoft.com/office/drawing/2014/main" id="{3620D0F3-F4C4-FB91-6BB2-B4191A89E7D1}"/>
                </a:ext>
              </a:extLst>
            </p:cNvPr>
            <p:cNvSpPr/>
            <p:nvPr/>
          </p:nvSpPr>
          <p:spPr>
            <a:xfrm>
              <a:off x="690184" y="1156756"/>
              <a:ext cx="197968" cy="51261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36" name="Rectangle 635">
              <a:extLst>
                <a:ext uri="{FF2B5EF4-FFF2-40B4-BE49-F238E27FC236}">
                  <a16:creationId xmlns:a16="http://schemas.microsoft.com/office/drawing/2014/main" id="{237A4060-52D4-157B-0FEC-B15305B6A099}"/>
                </a:ext>
              </a:extLst>
            </p:cNvPr>
            <p:cNvSpPr/>
            <p:nvPr/>
          </p:nvSpPr>
          <p:spPr>
            <a:xfrm>
              <a:off x="690184" y="1711066"/>
              <a:ext cx="197968" cy="51261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37" name="Rectangle 636">
              <a:extLst>
                <a:ext uri="{FF2B5EF4-FFF2-40B4-BE49-F238E27FC236}">
                  <a16:creationId xmlns:a16="http://schemas.microsoft.com/office/drawing/2014/main" id="{032B81D5-C83A-62AB-8449-69A5CC925ABE}"/>
                </a:ext>
              </a:extLst>
            </p:cNvPr>
            <p:cNvSpPr/>
            <p:nvPr/>
          </p:nvSpPr>
          <p:spPr>
            <a:xfrm>
              <a:off x="2937359" y="2268294"/>
              <a:ext cx="197968" cy="51261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38" name="Rectangle 637">
              <a:extLst>
                <a:ext uri="{FF2B5EF4-FFF2-40B4-BE49-F238E27FC236}">
                  <a16:creationId xmlns:a16="http://schemas.microsoft.com/office/drawing/2014/main" id="{95EC5D2F-9014-754D-7934-A026B49D50DD}"/>
                </a:ext>
              </a:extLst>
            </p:cNvPr>
            <p:cNvSpPr/>
            <p:nvPr/>
          </p:nvSpPr>
          <p:spPr>
            <a:xfrm>
              <a:off x="2937359" y="2822604"/>
              <a:ext cx="197968" cy="51261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39" name="Rectangle 638">
              <a:extLst>
                <a:ext uri="{FF2B5EF4-FFF2-40B4-BE49-F238E27FC236}">
                  <a16:creationId xmlns:a16="http://schemas.microsoft.com/office/drawing/2014/main" id="{554913D6-75AA-6D5D-2CD9-9E72F972635C}"/>
                </a:ext>
              </a:extLst>
            </p:cNvPr>
            <p:cNvSpPr/>
            <p:nvPr/>
          </p:nvSpPr>
          <p:spPr>
            <a:xfrm>
              <a:off x="2729257" y="1914331"/>
              <a:ext cx="54397" cy="183732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40" name="Rectangle 639">
              <a:extLst>
                <a:ext uri="{FF2B5EF4-FFF2-40B4-BE49-F238E27FC236}">
                  <a16:creationId xmlns:a16="http://schemas.microsoft.com/office/drawing/2014/main" id="{40D4D2EF-7ABE-6229-475C-97ECFF3D4D39}"/>
                </a:ext>
              </a:extLst>
            </p:cNvPr>
            <p:cNvSpPr/>
            <p:nvPr/>
          </p:nvSpPr>
          <p:spPr>
            <a:xfrm>
              <a:off x="2728241" y="2466757"/>
              <a:ext cx="54397" cy="183732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41" name="Rectangle 640">
              <a:extLst>
                <a:ext uri="{FF2B5EF4-FFF2-40B4-BE49-F238E27FC236}">
                  <a16:creationId xmlns:a16="http://schemas.microsoft.com/office/drawing/2014/main" id="{C6404A0D-9F71-4CBF-E671-AC0D709C927F}"/>
                </a:ext>
              </a:extLst>
            </p:cNvPr>
            <p:cNvSpPr/>
            <p:nvPr/>
          </p:nvSpPr>
          <p:spPr>
            <a:xfrm>
              <a:off x="1252011" y="2822756"/>
              <a:ext cx="197968" cy="51261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42" name="Rectangle 641">
              <a:extLst>
                <a:ext uri="{FF2B5EF4-FFF2-40B4-BE49-F238E27FC236}">
                  <a16:creationId xmlns:a16="http://schemas.microsoft.com/office/drawing/2014/main" id="{A56C8C2D-66AD-D1BC-A82B-9FCB7FBA2C01}"/>
                </a:ext>
              </a:extLst>
            </p:cNvPr>
            <p:cNvSpPr/>
            <p:nvPr/>
          </p:nvSpPr>
          <p:spPr>
            <a:xfrm>
              <a:off x="2375550" y="2822524"/>
              <a:ext cx="197968" cy="51261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43" name="Rectangle 642">
              <a:extLst>
                <a:ext uri="{FF2B5EF4-FFF2-40B4-BE49-F238E27FC236}">
                  <a16:creationId xmlns:a16="http://schemas.microsoft.com/office/drawing/2014/main" id="{E21DECE1-DED5-F3A1-1159-9D84E3B278EA}"/>
                </a:ext>
              </a:extLst>
            </p:cNvPr>
            <p:cNvSpPr/>
            <p:nvPr/>
          </p:nvSpPr>
          <p:spPr>
            <a:xfrm>
              <a:off x="1810814" y="2828440"/>
              <a:ext cx="197968" cy="51261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44" name="Rectangle 643">
              <a:extLst>
                <a:ext uri="{FF2B5EF4-FFF2-40B4-BE49-F238E27FC236}">
                  <a16:creationId xmlns:a16="http://schemas.microsoft.com/office/drawing/2014/main" id="{FFDDBB5F-7B34-45C6-2E2D-820FA0227585}"/>
                </a:ext>
              </a:extLst>
            </p:cNvPr>
            <p:cNvSpPr/>
            <p:nvPr/>
          </p:nvSpPr>
          <p:spPr>
            <a:xfrm>
              <a:off x="1246062" y="2271976"/>
              <a:ext cx="197968" cy="51261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45" name="Rectangle 644">
              <a:extLst>
                <a:ext uri="{FF2B5EF4-FFF2-40B4-BE49-F238E27FC236}">
                  <a16:creationId xmlns:a16="http://schemas.microsoft.com/office/drawing/2014/main" id="{F819147B-78DD-8597-90B7-492CB8E87ADB}"/>
                </a:ext>
              </a:extLst>
            </p:cNvPr>
            <p:cNvSpPr/>
            <p:nvPr/>
          </p:nvSpPr>
          <p:spPr>
            <a:xfrm>
              <a:off x="2939237" y="1143588"/>
              <a:ext cx="197968" cy="51261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46" name="Rectangle 645">
              <a:extLst>
                <a:ext uri="{FF2B5EF4-FFF2-40B4-BE49-F238E27FC236}">
                  <a16:creationId xmlns:a16="http://schemas.microsoft.com/office/drawing/2014/main" id="{BFDC156B-5799-5B88-7365-6FFB94E46F07}"/>
                </a:ext>
              </a:extLst>
            </p:cNvPr>
            <p:cNvSpPr/>
            <p:nvPr/>
          </p:nvSpPr>
          <p:spPr>
            <a:xfrm>
              <a:off x="1257776" y="1149295"/>
              <a:ext cx="197968" cy="51261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47" name="Rectangle 646">
              <a:extLst>
                <a:ext uri="{FF2B5EF4-FFF2-40B4-BE49-F238E27FC236}">
                  <a16:creationId xmlns:a16="http://schemas.microsoft.com/office/drawing/2014/main" id="{AB89C46D-C343-DEDF-73D2-41D3BC759B67}"/>
                </a:ext>
              </a:extLst>
            </p:cNvPr>
            <p:cNvSpPr/>
            <p:nvPr/>
          </p:nvSpPr>
          <p:spPr>
            <a:xfrm>
              <a:off x="1041904" y="1351288"/>
              <a:ext cx="54397" cy="183732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48" name="Rectangle 647">
              <a:extLst>
                <a:ext uri="{FF2B5EF4-FFF2-40B4-BE49-F238E27FC236}">
                  <a16:creationId xmlns:a16="http://schemas.microsoft.com/office/drawing/2014/main" id="{7CD59D07-9B9E-9AA4-8B99-B5105A51DD79}"/>
                </a:ext>
              </a:extLst>
            </p:cNvPr>
            <p:cNvSpPr/>
            <p:nvPr/>
          </p:nvSpPr>
          <p:spPr>
            <a:xfrm>
              <a:off x="1603002" y="2474314"/>
              <a:ext cx="54397" cy="183732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</p:grpSp>
      <p:grpSp>
        <p:nvGrpSpPr>
          <p:cNvPr id="661" name="Group 660">
            <a:extLst>
              <a:ext uri="{FF2B5EF4-FFF2-40B4-BE49-F238E27FC236}">
                <a16:creationId xmlns:a16="http://schemas.microsoft.com/office/drawing/2014/main" id="{8BB84B27-4E3B-AF29-E978-2C8280F7CDC6}"/>
              </a:ext>
            </a:extLst>
          </p:cNvPr>
          <p:cNvGrpSpPr/>
          <p:nvPr/>
        </p:nvGrpSpPr>
        <p:grpSpPr>
          <a:xfrm>
            <a:off x="3990151" y="1393038"/>
            <a:ext cx="5398847" cy="2105322"/>
            <a:chOff x="3966367" y="1003832"/>
            <a:chExt cx="5398847" cy="210532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F6FBD33-CB9C-3467-E17D-DEADB1EA348D}"/>
                </a:ext>
              </a:extLst>
            </p:cNvPr>
            <p:cNvGrpSpPr/>
            <p:nvPr/>
          </p:nvGrpSpPr>
          <p:grpSpPr>
            <a:xfrm>
              <a:off x="4843209" y="1003832"/>
              <a:ext cx="2518764" cy="2105322"/>
              <a:chOff x="2195015" y="1409600"/>
              <a:chExt cx="3830888" cy="3166324"/>
            </a:xfrm>
          </p:grpSpPr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E373BE10-3376-AA8C-90DC-59C534F0B923}"/>
                  </a:ext>
                </a:extLst>
              </p:cNvPr>
              <p:cNvSpPr/>
              <p:nvPr/>
            </p:nvSpPr>
            <p:spPr>
              <a:xfrm>
                <a:off x="2505207" y="1409600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22ADB10E-AF81-E929-67A7-96B877A5EF7A}"/>
                  </a:ext>
                </a:extLst>
              </p:cNvPr>
              <p:cNvSpPr/>
              <p:nvPr/>
            </p:nvSpPr>
            <p:spPr>
              <a:xfrm>
                <a:off x="2505188" y="2275036"/>
                <a:ext cx="570015" cy="570016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E68FB764-F644-A7E2-9255-8BB22AF10A9A}"/>
                  </a:ext>
                </a:extLst>
              </p:cNvPr>
              <p:cNvSpPr/>
              <p:nvPr/>
            </p:nvSpPr>
            <p:spPr>
              <a:xfrm>
                <a:off x="2505186" y="3140472"/>
                <a:ext cx="570015" cy="570016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511DE67F-B8CC-6A79-EBCD-ECFDED1D7340}"/>
                  </a:ext>
                </a:extLst>
              </p:cNvPr>
              <p:cNvSpPr/>
              <p:nvPr/>
            </p:nvSpPr>
            <p:spPr>
              <a:xfrm>
                <a:off x="2505185" y="4005908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FC756043-6A6F-B526-1629-D16EDD05553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33046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81E43B9C-BBFD-0C3D-FF0C-1BBA2EA00F8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44171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EB4A6D93-A274-16CE-A377-4D58C4E40EA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33027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6F63C9F3-528A-3E95-1AED-5F56BFBA5E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44152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C826CC50-4D7B-332D-E3D4-3E7297AACA3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33027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6D3765CD-9649-ED0C-C695-F5260BF05DD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44152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EFD83DD2-43F2-934E-E6FF-E04B70A1D887}"/>
                  </a:ext>
                </a:extLst>
              </p:cNvPr>
              <p:cNvSpPr/>
              <p:nvPr/>
            </p:nvSpPr>
            <p:spPr>
              <a:xfrm>
                <a:off x="3385392" y="1409600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53EA3114-E46E-1165-2F95-D5F426216F37}"/>
                  </a:ext>
                </a:extLst>
              </p:cNvPr>
              <p:cNvSpPr/>
              <p:nvPr/>
            </p:nvSpPr>
            <p:spPr>
              <a:xfrm>
                <a:off x="3385373" y="2275036"/>
                <a:ext cx="570015" cy="570016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08291A84-AF99-9B51-4D42-56DBE0E65D4E}"/>
                  </a:ext>
                </a:extLst>
              </p:cNvPr>
              <p:cNvSpPr/>
              <p:nvPr/>
            </p:nvSpPr>
            <p:spPr>
              <a:xfrm>
                <a:off x="3385371" y="3140472"/>
                <a:ext cx="570015" cy="570016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D371790D-92F8-E16F-B9F0-7A5D26B0D759}"/>
                  </a:ext>
                </a:extLst>
              </p:cNvPr>
              <p:cNvSpPr/>
              <p:nvPr/>
            </p:nvSpPr>
            <p:spPr>
              <a:xfrm>
                <a:off x="3385370" y="4005908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87DAD511-60C4-113E-76CD-AE5AF8F092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13231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23C018FB-3D49-269D-BF41-3F786C3A344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24356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B5514F03-5A11-4A7A-1D90-BF64D91E4C5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13212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640BB593-4952-2AAE-DBC3-76C6B99465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24337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86D7E908-9A83-F260-8576-D41D3632E3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13212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A501612B-2CDC-8A6E-BC6C-B9E0F27B046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24337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7CEF68E2-B0E2-A6AA-2103-E4458C3896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165333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FB6529A6-3841-9F22-2942-880C1AB931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176128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B7AAEF05-C2F8-A435-1080-CA850641D1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25133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0C8D8C81-DB34-13F3-D10F-2E7D267768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26212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FEF6D4D5-E875-C626-F98B-296512AA0A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339141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FAB47DC4-325F-EB66-D48F-11DAA720E3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349936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186DDC99-FC8A-090D-41F2-716B8ADC5A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42405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D483296F-7E5B-E16E-D8D7-6268ACE8D7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43484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2CFD3FE3-18E5-F03E-1D3A-CC238FED2E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1663890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D080A7BE-E1AA-A53A-8113-B8D75901CF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1771840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1E4FD0DB-B2AB-8554-C43D-3172156565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252386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id="{1E4278D2-04EE-AF06-96FA-7DE0A86497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263181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0A4370A8-D493-9DE4-AA12-54101D3B54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3401975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DF4772DF-7FE6-21F9-550F-9AEDC0F9D3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3509925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C4558E2D-53C8-F4AC-7E72-F704BAF653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425106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FA02885E-2118-6A62-4C3D-77FB2B2729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435901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5" name="Oval 224">
                <a:extLst>
                  <a:ext uri="{FF2B5EF4-FFF2-40B4-BE49-F238E27FC236}">
                    <a16:creationId xmlns:a16="http://schemas.microsoft.com/office/drawing/2014/main" id="{02DB5E3A-01C2-8EA7-DF02-96C15485D019}"/>
                  </a:ext>
                </a:extLst>
              </p:cNvPr>
              <p:cNvSpPr/>
              <p:nvPr/>
            </p:nvSpPr>
            <p:spPr>
              <a:xfrm>
                <a:off x="4265555" y="1409600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3DCCDBC0-E38B-CE21-A42C-0BA0012F1D37}"/>
                  </a:ext>
                </a:extLst>
              </p:cNvPr>
              <p:cNvSpPr/>
              <p:nvPr/>
            </p:nvSpPr>
            <p:spPr>
              <a:xfrm>
                <a:off x="4265536" y="2275036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227" name="Oval 226">
                <a:extLst>
                  <a:ext uri="{FF2B5EF4-FFF2-40B4-BE49-F238E27FC236}">
                    <a16:creationId xmlns:a16="http://schemas.microsoft.com/office/drawing/2014/main" id="{71380F57-6849-D026-B96D-1AD5EF77B5D0}"/>
                  </a:ext>
                </a:extLst>
              </p:cNvPr>
              <p:cNvSpPr/>
              <p:nvPr/>
            </p:nvSpPr>
            <p:spPr>
              <a:xfrm>
                <a:off x="4265534" y="3140472"/>
                <a:ext cx="570015" cy="570016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228" name="Oval 227">
                <a:extLst>
                  <a:ext uri="{FF2B5EF4-FFF2-40B4-BE49-F238E27FC236}">
                    <a16:creationId xmlns:a16="http://schemas.microsoft.com/office/drawing/2014/main" id="{EEFAAE30-162B-25D0-040B-A85CA3A7ADDA}"/>
                  </a:ext>
                </a:extLst>
              </p:cNvPr>
              <p:cNvSpPr/>
              <p:nvPr/>
            </p:nvSpPr>
            <p:spPr>
              <a:xfrm>
                <a:off x="4265533" y="4005908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2F42897F-20AF-F248-7A87-0EB30CE1C47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93394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514275E6-9A43-381B-54B9-1D65F669EC8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04519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E03F79C3-B7BF-7958-126B-94D91A98226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93375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>
                <a:extLst>
                  <a:ext uri="{FF2B5EF4-FFF2-40B4-BE49-F238E27FC236}">
                    <a16:creationId xmlns:a16="http://schemas.microsoft.com/office/drawing/2014/main" id="{4F80F6E1-6EBE-5776-CD75-5EC26BF2A85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04500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>
                <a:extLst>
                  <a:ext uri="{FF2B5EF4-FFF2-40B4-BE49-F238E27FC236}">
                    <a16:creationId xmlns:a16="http://schemas.microsoft.com/office/drawing/2014/main" id="{F5E37D35-8335-BE85-1639-8BE0A0C9C53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93375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B22DEA2A-D3C6-8A3B-3679-3E27E755A8B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04500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id="{FD2ECDD3-89A3-47F3-8FB5-CBEF6DB3C194}"/>
                  </a:ext>
                </a:extLst>
              </p:cNvPr>
              <p:cNvSpPr/>
              <p:nvPr/>
            </p:nvSpPr>
            <p:spPr>
              <a:xfrm>
                <a:off x="5145740" y="1409600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8CC98A12-94CD-C149-E46E-D0BE8171F332}"/>
                  </a:ext>
                </a:extLst>
              </p:cNvPr>
              <p:cNvSpPr/>
              <p:nvPr/>
            </p:nvSpPr>
            <p:spPr>
              <a:xfrm>
                <a:off x="5145721" y="2275036"/>
                <a:ext cx="570015" cy="570016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237" name="Oval 236">
                <a:extLst>
                  <a:ext uri="{FF2B5EF4-FFF2-40B4-BE49-F238E27FC236}">
                    <a16:creationId xmlns:a16="http://schemas.microsoft.com/office/drawing/2014/main" id="{50236AA7-EBEC-2102-D14B-58479351B8E1}"/>
                  </a:ext>
                </a:extLst>
              </p:cNvPr>
              <p:cNvSpPr/>
              <p:nvPr/>
            </p:nvSpPr>
            <p:spPr>
              <a:xfrm>
                <a:off x="5145719" y="3140472"/>
                <a:ext cx="570015" cy="570016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FB8DE90C-BAB9-A70B-411C-3D14EFDB17A6}"/>
                  </a:ext>
                </a:extLst>
              </p:cNvPr>
              <p:cNvSpPr/>
              <p:nvPr/>
            </p:nvSpPr>
            <p:spPr>
              <a:xfrm>
                <a:off x="5145718" y="4005908"/>
                <a:ext cx="570015" cy="570016"/>
              </a:xfrm>
              <a:prstGeom prst="ellipse">
                <a:avLst/>
              </a:prstGeom>
              <a:solidFill>
                <a:srgbClr val="0000CD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39" name="Straight Connector 238">
                <a:extLst>
                  <a:ext uri="{FF2B5EF4-FFF2-40B4-BE49-F238E27FC236}">
                    <a16:creationId xmlns:a16="http://schemas.microsoft.com/office/drawing/2014/main" id="{048EA1E4-3BA2-40EC-269D-03CFC49A1A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73579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6C88C748-BD67-C958-8C60-455B3C990BC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84704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0DD4343C-F997-F280-6A1C-464E5FEF6E3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73560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>
                <a:extLst>
                  <a:ext uri="{FF2B5EF4-FFF2-40B4-BE49-F238E27FC236}">
                    <a16:creationId xmlns:a16="http://schemas.microsoft.com/office/drawing/2014/main" id="{8E8BA5D6-1418-EAA4-AA1F-D3CC5142D41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84685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>
                <a:extLst>
                  <a:ext uri="{FF2B5EF4-FFF2-40B4-BE49-F238E27FC236}">
                    <a16:creationId xmlns:a16="http://schemas.microsoft.com/office/drawing/2014/main" id="{DF63A26D-194C-0475-A95D-C5611249038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73560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>
                <a:extLst>
                  <a:ext uri="{FF2B5EF4-FFF2-40B4-BE49-F238E27FC236}">
                    <a16:creationId xmlns:a16="http://schemas.microsoft.com/office/drawing/2014/main" id="{49B421CE-FB1F-8011-C40E-852FA3CCA14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84685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22116980-DB87-0F01-0175-40A39447DF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165333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>
                <a:extLst>
                  <a:ext uri="{FF2B5EF4-FFF2-40B4-BE49-F238E27FC236}">
                    <a16:creationId xmlns:a16="http://schemas.microsoft.com/office/drawing/2014/main" id="{99592671-E275-22FD-A352-BDF77DA555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176128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>
                <a:extLst>
                  <a:ext uri="{FF2B5EF4-FFF2-40B4-BE49-F238E27FC236}">
                    <a16:creationId xmlns:a16="http://schemas.microsoft.com/office/drawing/2014/main" id="{FB3CA0AA-6822-9613-89DE-DE713A39CA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25133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>
                <a:extLst>
                  <a:ext uri="{FF2B5EF4-FFF2-40B4-BE49-F238E27FC236}">
                    <a16:creationId xmlns:a16="http://schemas.microsoft.com/office/drawing/2014/main" id="{EF6EEBBF-B1F9-5550-C8E9-907A4C3B3E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26212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>
                <a:extLst>
                  <a:ext uri="{FF2B5EF4-FFF2-40B4-BE49-F238E27FC236}">
                    <a16:creationId xmlns:a16="http://schemas.microsoft.com/office/drawing/2014/main" id="{17DA8529-CBE0-CD66-5922-FDD86799F5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339141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>
                <a:extLst>
                  <a:ext uri="{FF2B5EF4-FFF2-40B4-BE49-F238E27FC236}">
                    <a16:creationId xmlns:a16="http://schemas.microsoft.com/office/drawing/2014/main" id="{FDB9330B-C954-9572-460A-461A827A0A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349936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>
                <a:extLst>
                  <a:ext uri="{FF2B5EF4-FFF2-40B4-BE49-F238E27FC236}">
                    <a16:creationId xmlns:a16="http://schemas.microsoft.com/office/drawing/2014/main" id="{BD3A7E8B-C3EB-7C18-3731-7CFEA37D9A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42405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>
                <a:extLst>
                  <a:ext uri="{FF2B5EF4-FFF2-40B4-BE49-F238E27FC236}">
                    <a16:creationId xmlns:a16="http://schemas.microsoft.com/office/drawing/2014/main" id="{91DB0374-00E5-28F4-66A7-8812E96A04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43484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>
                <a:extLst>
                  <a:ext uri="{FF2B5EF4-FFF2-40B4-BE49-F238E27FC236}">
                    <a16:creationId xmlns:a16="http://schemas.microsoft.com/office/drawing/2014/main" id="{364DAF3A-461C-B898-8B7A-CD7067BED1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1663890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>
                <a:extLst>
                  <a:ext uri="{FF2B5EF4-FFF2-40B4-BE49-F238E27FC236}">
                    <a16:creationId xmlns:a16="http://schemas.microsoft.com/office/drawing/2014/main" id="{ECDFCE41-DD71-BEE4-5A3E-3E5199F51F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1771840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>
                <a:extLst>
                  <a:ext uri="{FF2B5EF4-FFF2-40B4-BE49-F238E27FC236}">
                    <a16:creationId xmlns:a16="http://schemas.microsoft.com/office/drawing/2014/main" id="{072FBD88-1B99-CC9A-034F-0375C21228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252386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>
                <a:extLst>
                  <a:ext uri="{FF2B5EF4-FFF2-40B4-BE49-F238E27FC236}">
                    <a16:creationId xmlns:a16="http://schemas.microsoft.com/office/drawing/2014/main" id="{4B7AD04C-9731-5CED-F554-FC83E9B0A9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263181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>
                <a:extLst>
                  <a:ext uri="{FF2B5EF4-FFF2-40B4-BE49-F238E27FC236}">
                    <a16:creationId xmlns:a16="http://schemas.microsoft.com/office/drawing/2014/main" id="{52071D12-506B-66B5-0DF7-7D3C6666A1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3401975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>
                <a:extLst>
                  <a:ext uri="{FF2B5EF4-FFF2-40B4-BE49-F238E27FC236}">
                    <a16:creationId xmlns:a16="http://schemas.microsoft.com/office/drawing/2014/main" id="{38D1E7AC-9E31-76E8-D662-446B265575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3509925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>
                <a:extLst>
                  <a:ext uri="{FF2B5EF4-FFF2-40B4-BE49-F238E27FC236}">
                    <a16:creationId xmlns:a16="http://schemas.microsoft.com/office/drawing/2014/main" id="{2FF61EE2-2D4C-E868-5257-2DFA1C0ACC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425106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>
                <a:extLst>
                  <a:ext uri="{FF2B5EF4-FFF2-40B4-BE49-F238E27FC236}">
                    <a16:creationId xmlns:a16="http://schemas.microsoft.com/office/drawing/2014/main" id="{5F5D7D97-D75A-A2C7-AD2B-892B10165E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435901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>
                <a:extLst>
                  <a:ext uri="{FF2B5EF4-FFF2-40B4-BE49-F238E27FC236}">
                    <a16:creationId xmlns:a16="http://schemas.microsoft.com/office/drawing/2014/main" id="{703B5E46-C5F9-63FE-2F12-8030515A46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165333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>
                <a:extLst>
                  <a:ext uri="{FF2B5EF4-FFF2-40B4-BE49-F238E27FC236}">
                    <a16:creationId xmlns:a16="http://schemas.microsoft.com/office/drawing/2014/main" id="{D770C1CD-2A68-8AC3-3F1F-F5E269AE5C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176128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>
                <a:extLst>
                  <a:ext uri="{FF2B5EF4-FFF2-40B4-BE49-F238E27FC236}">
                    <a16:creationId xmlns:a16="http://schemas.microsoft.com/office/drawing/2014/main" id="{B83CC97D-F0C7-A9B5-63FA-46E56C93C1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25133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>
                <a:extLst>
                  <a:ext uri="{FF2B5EF4-FFF2-40B4-BE49-F238E27FC236}">
                    <a16:creationId xmlns:a16="http://schemas.microsoft.com/office/drawing/2014/main" id="{EB4D3C60-9E75-7ED3-77CE-E8808F8F63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26212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>
                <a:extLst>
                  <a:ext uri="{FF2B5EF4-FFF2-40B4-BE49-F238E27FC236}">
                    <a16:creationId xmlns:a16="http://schemas.microsoft.com/office/drawing/2014/main" id="{E4FB94DD-F2AE-50AF-8848-DF5D07676C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339141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>
                <a:extLst>
                  <a:ext uri="{FF2B5EF4-FFF2-40B4-BE49-F238E27FC236}">
                    <a16:creationId xmlns:a16="http://schemas.microsoft.com/office/drawing/2014/main" id="{03826852-0A4E-3026-B05E-949B4075C6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349936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>
                <a:extLst>
                  <a:ext uri="{FF2B5EF4-FFF2-40B4-BE49-F238E27FC236}">
                    <a16:creationId xmlns:a16="http://schemas.microsoft.com/office/drawing/2014/main" id="{881CBCD8-2D28-792C-F8D4-040A5C6C2A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42405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id="{681CF7AC-97CB-704A-40AD-8495016F5E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43484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F0CA2A2-50DD-0E42-09D9-DD4743C139CB}"/>
                </a:ext>
              </a:extLst>
            </p:cNvPr>
            <p:cNvSpPr/>
            <p:nvPr/>
          </p:nvSpPr>
          <p:spPr>
            <a:xfrm>
              <a:off x="5421904" y="1747476"/>
              <a:ext cx="203933" cy="5269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2D66287-A5D7-F05E-EAD1-3901E0CCCF4E}"/>
                </a:ext>
              </a:extLst>
            </p:cNvPr>
            <p:cNvSpPr/>
            <p:nvPr/>
          </p:nvSpPr>
          <p:spPr>
            <a:xfrm>
              <a:off x="4843209" y="2340936"/>
              <a:ext cx="203933" cy="5269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499E904-5E2A-C9A9-A4A3-A34CDF4E96A1}"/>
                </a:ext>
              </a:extLst>
            </p:cNvPr>
            <p:cNvSpPr/>
            <p:nvPr/>
          </p:nvSpPr>
          <p:spPr>
            <a:xfrm>
              <a:off x="7158041" y="1747476"/>
              <a:ext cx="203933" cy="5269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77B5C80-6C35-398B-0BCC-E8057C8136F5}"/>
                </a:ext>
              </a:extLst>
            </p:cNvPr>
            <p:cNvSpPr/>
            <p:nvPr/>
          </p:nvSpPr>
          <p:spPr>
            <a:xfrm>
              <a:off x="6579314" y="2333275"/>
              <a:ext cx="203933" cy="5269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767EC32-9E4C-D76F-16B2-97DAE1CE76AB}"/>
                </a:ext>
              </a:extLst>
            </p:cNvPr>
            <p:cNvSpPr/>
            <p:nvPr/>
          </p:nvSpPr>
          <p:spPr>
            <a:xfrm>
              <a:off x="6000618" y="2338174"/>
              <a:ext cx="203933" cy="5269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4131F76-1558-5C78-3CA8-DD09CB9EC736}"/>
                </a:ext>
              </a:extLst>
            </p:cNvPr>
            <p:cNvSpPr/>
            <p:nvPr/>
          </p:nvSpPr>
          <p:spPr>
            <a:xfrm>
              <a:off x="6363921" y="1965834"/>
              <a:ext cx="56036" cy="1888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F01AD16-8A48-1E63-D00A-0ED2224C6A7A}"/>
                </a:ext>
              </a:extLst>
            </p:cNvPr>
            <p:cNvSpPr/>
            <p:nvPr/>
          </p:nvSpPr>
          <p:spPr>
            <a:xfrm>
              <a:off x="5204418" y="1962056"/>
              <a:ext cx="56036" cy="1888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C5619A7-1E7E-E5BB-44A3-4342BFF5A641}"/>
                </a:ext>
              </a:extLst>
            </p:cNvPr>
            <p:cNvSpPr/>
            <p:nvPr/>
          </p:nvSpPr>
          <p:spPr>
            <a:xfrm>
              <a:off x="5782914" y="1962056"/>
              <a:ext cx="56036" cy="1888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E3CDB84-DFD3-3EF7-A1B1-6F214C0B0058}"/>
                </a:ext>
              </a:extLst>
            </p:cNvPr>
            <p:cNvSpPr/>
            <p:nvPr/>
          </p:nvSpPr>
          <p:spPr>
            <a:xfrm>
              <a:off x="6579314" y="1747237"/>
              <a:ext cx="203933" cy="52695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B363AED-68DD-E194-7696-A36A4C367C34}"/>
                </a:ext>
              </a:extLst>
            </p:cNvPr>
            <p:cNvSpPr/>
            <p:nvPr/>
          </p:nvSpPr>
          <p:spPr>
            <a:xfrm>
              <a:off x="5421904" y="2898031"/>
              <a:ext cx="203933" cy="5269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CF462A0-54F6-4D7E-D6B8-ECD811F84CAD}"/>
                </a:ext>
              </a:extLst>
            </p:cNvPr>
            <p:cNvSpPr/>
            <p:nvPr/>
          </p:nvSpPr>
          <p:spPr>
            <a:xfrm>
              <a:off x="4843193" y="2902690"/>
              <a:ext cx="203933" cy="5269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DCC5DABE-6E35-770C-C0E5-5FA3C80B8668}"/>
                </a:ext>
              </a:extLst>
            </p:cNvPr>
            <p:cNvSpPr/>
            <p:nvPr/>
          </p:nvSpPr>
          <p:spPr>
            <a:xfrm>
              <a:off x="5781307" y="2537494"/>
              <a:ext cx="56036" cy="18887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EFDA56A-CE4C-5749-05AD-4C038C1C740D}"/>
                </a:ext>
              </a:extLst>
            </p:cNvPr>
            <p:cNvSpPr/>
            <p:nvPr/>
          </p:nvSpPr>
          <p:spPr>
            <a:xfrm>
              <a:off x="6362887" y="1390397"/>
              <a:ext cx="56036" cy="18887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B763106-1DA7-C796-65A0-6019ACFF8DCC}"/>
                </a:ext>
              </a:extLst>
            </p:cNvPr>
            <p:cNvSpPr/>
            <p:nvPr/>
          </p:nvSpPr>
          <p:spPr>
            <a:xfrm>
              <a:off x="5200886" y="2542402"/>
              <a:ext cx="56036" cy="18887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AD57DA6-6A5B-C7A0-E049-79B65CF4A4B5}"/>
                </a:ext>
              </a:extLst>
            </p:cNvPr>
            <p:cNvSpPr/>
            <p:nvPr/>
          </p:nvSpPr>
          <p:spPr>
            <a:xfrm>
              <a:off x="6000618" y="2900651"/>
              <a:ext cx="203933" cy="5269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C57062BE-EED7-74DC-D6CC-E990858F9D73}"/>
                </a:ext>
              </a:extLst>
            </p:cNvPr>
            <p:cNvSpPr/>
            <p:nvPr/>
          </p:nvSpPr>
          <p:spPr>
            <a:xfrm>
              <a:off x="4843193" y="1184974"/>
              <a:ext cx="203933" cy="5269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1453330C-3B0E-B34A-2649-AFC46E3C56BD}"/>
                </a:ext>
              </a:extLst>
            </p:cNvPr>
            <p:cNvSpPr/>
            <p:nvPr/>
          </p:nvSpPr>
          <p:spPr>
            <a:xfrm>
              <a:off x="5421875" y="1172209"/>
              <a:ext cx="203933" cy="5269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6A7ABEFA-BC46-413A-AC52-0AE526241C59}"/>
                </a:ext>
              </a:extLst>
            </p:cNvPr>
            <p:cNvSpPr/>
            <p:nvPr/>
          </p:nvSpPr>
          <p:spPr>
            <a:xfrm>
              <a:off x="6000618" y="1180626"/>
              <a:ext cx="203933" cy="5269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3CDDA5DA-47A2-EA8D-2C9A-AA41657A71BF}"/>
                </a:ext>
              </a:extLst>
            </p:cNvPr>
            <p:cNvSpPr/>
            <p:nvPr/>
          </p:nvSpPr>
          <p:spPr>
            <a:xfrm>
              <a:off x="6362887" y="2541272"/>
              <a:ext cx="56036" cy="18887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556F1326-D956-91CF-61B2-AD91C2B06BBD}"/>
                </a:ext>
              </a:extLst>
            </p:cNvPr>
            <p:cNvSpPr/>
            <p:nvPr/>
          </p:nvSpPr>
          <p:spPr>
            <a:xfrm>
              <a:off x="6579300" y="1172209"/>
              <a:ext cx="203933" cy="5269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7A6187F8-1321-0387-216F-315A73010BAA}"/>
                </a:ext>
              </a:extLst>
            </p:cNvPr>
            <p:cNvCxnSpPr/>
            <p:nvPr/>
          </p:nvCxnSpPr>
          <p:spPr>
            <a:xfrm>
              <a:off x="7158041" y="1382842"/>
              <a:ext cx="1429313" cy="582993"/>
            </a:xfrm>
            <a:prstGeom prst="straightConnector1">
              <a:avLst/>
            </a:prstGeom>
            <a:ln w="31750" cap="flat" cmpd="sng" algn="ctr">
              <a:solidFill>
                <a:srgbClr val="232333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29" name="Right Triangle 128">
              <a:extLst>
                <a:ext uri="{FF2B5EF4-FFF2-40B4-BE49-F238E27FC236}">
                  <a16:creationId xmlns:a16="http://schemas.microsoft.com/office/drawing/2014/main" id="{A252BE48-206A-24B7-9192-19FADFC8531C}"/>
                </a:ext>
              </a:extLst>
            </p:cNvPr>
            <p:cNvSpPr/>
            <p:nvPr/>
          </p:nvSpPr>
          <p:spPr>
            <a:xfrm rot="9026531">
              <a:off x="8083822" y="2110207"/>
              <a:ext cx="1216759" cy="703328"/>
            </a:xfrm>
            <a:prstGeom prst="rtTriangle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30" name="Right Triangle 129">
              <a:extLst>
                <a:ext uri="{FF2B5EF4-FFF2-40B4-BE49-F238E27FC236}">
                  <a16:creationId xmlns:a16="http://schemas.microsoft.com/office/drawing/2014/main" id="{B3CCD260-C365-53AA-EC0D-A809D5BA23A7}"/>
                </a:ext>
              </a:extLst>
            </p:cNvPr>
            <p:cNvSpPr/>
            <p:nvPr/>
          </p:nvSpPr>
          <p:spPr>
            <a:xfrm rot="9026531">
              <a:off x="9044128" y="2361432"/>
              <a:ext cx="321086" cy="195655"/>
            </a:xfrm>
            <a:prstGeom prst="rtTriangl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31" name="Right Triangle 130">
              <a:extLst>
                <a:ext uri="{FF2B5EF4-FFF2-40B4-BE49-F238E27FC236}">
                  <a16:creationId xmlns:a16="http://schemas.microsoft.com/office/drawing/2014/main" id="{9D4C025F-30FA-403C-6577-5C8FFEAADD29}"/>
                </a:ext>
              </a:extLst>
            </p:cNvPr>
            <p:cNvSpPr/>
            <p:nvPr/>
          </p:nvSpPr>
          <p:spPr>
            <a:xfrm rot="9026531">
              <a:off x="8013660" y="2365662"/>
              <a:ext cx="328515" cy="182404"/>
            </a:xfrm>
            <a:prstGeom prst="rtTriangl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32" name="Right Triangle 131">
              <a:extLst>
                <a:ext uri="{FF2B5EF4-FFF2-40B4-BE49-F238E27FC236}">
                  <a16:creationId xmlns:a16="http://schemas.microsoft.com/office/drawing/2014/main" id="{616FDFB8-6103-5DD0-A5FB-E29E363385D6}"/>
                </a:ext>
              </a:extLst>
            </p:cNvPr>
            <p:cNvSpPr/>
            <p:nvPr/>
          </p:nvSpPr>
          <p:spPr>
            <a:xfrm rot="9026531">
              <a:off x="8787149" y="1923281"/>
              <a:ext cx="329162" cy="181199"/>
            </a:xfrm>
            <a:prstGeom prst="rtTriangl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71FBD177-37E4-9598-E734-4E72525B8547}"/>
                </a:ext>
              </a:extLst>
            </p:cNvPr>
            <p:cNvSpPr/>
            <p:nvPr/>
          </p:nvSpPr>
          <p:spPr>
            <a:xfrm>
              <a:off x="8587353" y="2174795"/>
              <a:ext cx="83710" cy="78674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814EA9C6-5618-59A1-D5F5-F9F8DABD291F}"/>
                </a:ext>
              </a:extLst>
            </p:cNvPr>
            <p:cNvSpPr/>
            <p:nvPr/>
          </p:nvSpPr>
          <p:spPr>
            <a:xfrm>
              <a:off x="9030013" y="2081362"/>
              <a:ext cx="83710" cy="78674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5B59DA8C-7A4C-3631-1EFB-09D7AB1B4577}"/>
                </a:ext>
              </a:extLst>
            </p:cNvPr>
            <p:cNvSpPr/>
            <p:nvPr/>
          </p:nvSpPr>
          <p:spPr>
            <a:xfrm>
              <a:off x="8810880" y="2364521"/>
              <a:ext cx="83710" cy="78674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33E3921D-3943-9A9F-7F95-444FD6213C4D}"/>
                    </a:ext>
                  </a:extLst>
                </p14:cNvPr>
                <p14:cNvContentPartPr/>
                <p14:nvPr/>
              </p14:nvContentPartPr>
              <p14:xfrm>
                <a:off x="8275242" y="2291944"/>
                <a:ext cx="115744" cy="157983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33E3921D-3943-9A9F-7F95-444FD6213C4D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269131" y="2285826"/>
                  <a:ext cx="127965" cy="17021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FC20FEAD-D088-F5BD-B7C0-2460E56230D8}"/>
                    </a:ext>
                  </a:extLst>
                </p14:cNvPr>
                <p14:cNvContentPartPr/>
                <p14:nvPr/>
              </p14:nvContentPartPr>
              <p14:xfrm>
                <a:off x="8327551" y="2400378"/>
                <a:ext cx="58227" cy="49549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FC20FEAD-D088-F5BD-B7C0-2460E56230D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321441" y="2394230"/>
                  <a:ext cx="70447" cy="618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224EAD58-754A-6C63-2AC8-798ABD3BDE79}"/>
                    </a:ext>
                  </a:extLst>
                </p14:cNvPr>
                <p14:cNvContentPartPr/>
                <p14:nvPr/>
              </p14:nvContentPartPr>
              <p14:xfrm>
                <a:off x="8306249" y="2256757"/>
                <a:ext cx="53257" cy="127104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224EAD58-754A-6C63-2AC8-798ABD3BDE7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300173" y="2250636"/>
                  <a:ext cx="65410" cy="1393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BCFCAE59-CF8F-1B50-3F25-22581E728560}"/>
                    </a:ext>
                  </a:extLst>
                </p14:cNvPr>
                <p14:cNvContentPartPr/>
                <p14:nvPr/>
              </p14:nvContentPartPr>
              <p14:xfrm>
                <a:off x="8781753" y="2007576"/>
                <a:ext cx="347233" cy="12686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BCFCAE59-CF8F-1B50-3F25-22581E72856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775636" y="2001585"/>
                  <a:ext cx="359467" cy="2466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37D8BA8C-BD57-98C3-0394-4CF2F65E8089}"/>
                    </a:ext>
                  </a:extLst>
                </p14:cNvPr>
                <p14:cNvContentPartPr/>
                <p14:nvPr/>
              </p14:nvContentPartPr>
              <p14:xfrm>
                <a:off x="8728733" y="2000634"/>
                <a:ext cx="280485" cy="47874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37D8BA8C-BD57-98C3-0394-4CF2F65E808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722620" y="1994515"/>
                  <a:ext cx="292711" cy="6011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47A89550-DF2E-8F6D-69AF-DA5AEFAE9B1C}"/>
                    </a:ext>
                  </a:extLst>
                </p14:cNvPr>
                <p14:cNvContentPartPr/>
                <p14:nvPr/>
              </p14:nvContentPartPr>
              <p14:xfrm>
                <a:off x="8999750" y="2016911"/>
                <a:ext cx="167344" cy="45959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47A89550-DF2E-8F6D-69AF-DA5AEFAE9B1C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993632" y="2010807"/>
                  <a:ext cx="179580" cy="58167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D7AFC907-1DFC-6D9E-4033-F1103E944E6C}"/>
                </a:ext>
              </a:extLst>
            </p:cNvPr>
            <p:cNvGrpSpPr/>
            <p:nvPr/>
          </p:nvGrpSpPr>
          <p:grpSpPr>
            <a:xfrm>
              <a:off x="8690152" y="2004703"/>
              <a:ext cx="461557" cy="66305"/>
              <a:chOff x="8045981" y="2914872"/>
              <a:chExt cx="702000" cy="99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186" name="Ink 185">
                    <a:extLst>
                      <a:ext uri="{FF2B5EF4-FFF2-40B4-BE49-F238E27FC236}">
                        <a16:creationId xmlns:a16="http://schemas.microsoft.com/office/drawing/2014/main" id="{460DC43F-2B46-6881-431B-289BA0FEAB70}"/>
                      </a:ext>
                    </a:extLst>
                  </p14:cNvPr>
                  <p14:cNvContentPartPr/>
                  <p14:nvPr/>
                </p14:nvContentPartPr>
                <p14:xfrm>
                  <a:off x="8045981" y="2915232"/>
                  <a:ext cx="368640" cy="99360"/>
                </p14:xfrm>
              </p:contentPart>
            </mc:Choice>
            <mc:Fallback xmlns="">
              <p:pic>
                <p:nvPicPr>
                  <p:cNvPr id="186" name="Ink 185">
                    <a:extLst>
                      <a:ext uri="{FF2B5EF4-FFF2-40B4-BE49-F238E27FC236}">
                        <a16:creationId xmlns:a16="http://schemas.microsoft.com/office/drawing/2014/main" id="{460DC43F-2B46-6881-431B-289BA0FEAB70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8036683" y="2906052"/>
                    <a:ext cx="387236" cy="11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187" name="Ink 186">
                    <a:extLst>
                      <a:ext uri="{FF2B5EF4-FFF2-40B4-BE49-F238E27FC236}">
                        <a16:creationId xmlns:a16="http://schemas.microsoft.com/office/drawing/2014/main" id="{0A289181-8039-2676-AC2D-1D582FA8EE6E}"/>
                      </a:ext>
                    </a:extLst>
                  </p14:cNvPr>
                  <p14:cNvContentPartPr/>
                  <p14:nvPr/>
                </p14:nvContentPartPr>
                <p14:xfrm>
                  <a:off x="8478701" y="2919912"/>
                  <a:ext cx="267120" cy="57960"/>
                </p14:xfrm>
              </p:contentPart>
            </mc:Choice>
            <mc:Fallback xmlns="">
              <p:pic>
                <p:nvPicPr>
                  <p:cNvPr id="187" name="Ink 186">
                    <a:extLst>
                      <a:ext uri="{FF2B5EF4-FFF2-40B4-BE49-F238E27FC236}">
                        <a16:creationId xmlns:a16="http://schemas.microsoft.com/office/drawing/2014/main" id="{0A289181-8039-2676-AC2D-1D582FA8EE6E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8469415" y="2910789"/>
                    <a:ext cx="285693" cy="7620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188" name="Ink 187">
                    <a:extLst>
                      <a:ext uri="{FF2B5EF4-FFF2-40B4-BE49-F238E27FC236}">
                        <a16:creationId xmlns:a16="http://schemas.microsoft.com/office/drawing/2014/main" id="{A49AED92-49BF-7DA9-5C01-F0CD17E1A9C4}"/>
                      </a:ext>
                    </a:extLst>
                  </p14:cNvPr>
                  <p14:cNvContentPartPr/>
                  <p14:nvPr/>
                </p14:nvContentPartPr>
                <p14:xfrm>
                  <a:off x="8606501" y="2914872"/>
                  <a:ext cx="141480" cy="64440"/>
                </p14:xfrm>
              </p:contentPart>
            </mc:Choice>
            <mc:Fallback xmlns="">
              <p:pic>
                <p:nvPicPr>
                  <p:cNvPr id="188" name="Ink 187">
                    <a:extLst>
                      <a:ext uri="{FF2B5EF4-FFF2-40B4-BE49-F238E27FC236}">
                        <a16:creationId xmlns:a16="http://schemas.microsoft.com/office/drawing/2014/main" id="{A49AED92-49BF-7DA9-5C01-F0CD17E1A9C4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8597215" y="2905743"/>
                    <a:ext cx="160053" cy="82698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F74FCE18-30B9-3CEE-99B5-E996E1F6F888}"/>
                    </a:ext>
                  </a:extLst>
                </p14:cNvPr>
                <p14:cNvContentPartPr/>
                <p14:nvPr/>
              </p14:nvContentPartPr>
              <p14:xfrm>
                <a:off x="8736544" y="2014038"/>
                <a:ext cx="45682" cy="31597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F74FCE18-30B9-3CEE-99B5-E996E1F6F88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730429" y="2007934"/>
                  <a:ext cx="57912" cy="43805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CB4048DB-23DC-4098-9725-A4E55E52B50E}"/>
                </a:ext>
              </a:extLst>
            </p:cNvPr>
            <p:cNvGrpSpPr/>
            <p:nvPr/>
          </p:nvGrpSpPr>
          <p:grpSpPr>
            <a:xfrm>
              <a:off x="8990519" y="2225161"/>
              <a:ext cx="302971" cy="232665"/>
              <a:chOff x="8502821" y="3246432"/>
              <a:chExt cx="460800" cy="349920"/>
            </a:xfrm>
            <a:solidFill>
              <a:schemeClr val="accent1"/>
            </a:solidFill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183" name="Ink 182">
                    <a:extLst>
                      <a:ext uri="{FF2B5EF4-FFF2-40B4-BE49-F238E27FC236}">
                        <a16:creationId xmlns:a16="http://schemas.microsoft.com/office/drawing/2014/main" id="{D0821015-C6B7-5840-692C-C7F3126520AF}"/>
                      </a:ext>
                    </a:extLst>
                  </p14:cNvPr>
                  <p14:cNvContentPartPr/>
                  <p14:nvPr/>
                </p14:nvContentPartPr>
                <p14:xfrm>
                  <a:off x="8935901" y="3314472"/>
                  <a:ext cx="5760" cy="66960"/>
                </p14:xfrm>
              </p:contentPart>
            </mc:Choice>
            <mc:Fallback xmlns="">
              <p:pic>
                <p:nvPicPr>
                  <p:cNvPr id="183" name="Ink 182">
                    <a:extLst>
                      <a:ext uri="{FF2B5EF4-FFF2-40B4-BE49-F238E27FC236}">
                        <a16:creationId xmlns:a16="http://schemas.microsoft.com/office/drawing/2014/main" id="{D0821015-C6B7-5840-692C-C7F3126520AF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8926999" y="3305292"/>
                    <a:ext cx="23564" cy="85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184" name="Ink 183">
                    <a:extLst>
                      <a:ext uri="{FF2B5EF4-FFF2-40B4-BE49-F238E27FC236}">
                        <a16:creationId xmlns:a16="http://schemas.microsoft.com/office/drawing/2014/main" id="{C30D15A2-94AA-E16C-0D5D-813972E186ED}"/>
                      </a:ext>
                    </a:extLst>
                  </p14:cNvPr>
                  <p14:cNvContentPartPr/>
                  <p14:nvPr/>
                </p14:nvContentPartPr>
                <p14:xfrm>
                  <a:off x="8944541" y="3372792"/>
                  <a:ext cx="360" cy="360"/>
                </p14:xfrm>
              </p:contentPart>
            </mc:Choice>
            <mc:Fallback xmlns="">
              <p:pic>
                <p:nvPicPr>
                  <p:cNvPr id="184" name="Ink 183">
                    <a:extLst>
                      <a:ext uri="{FF2B5EF4-FFF2-40B4-BE49-F238E27FC236}">
                        <a16:creationId xmlns:a16="http://schemas.microsoft.com/office/drawing/2014/main" id="{C30D15A2-94AA-E16C-0D5D-813972E186ED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8938421" y="3366672"/>
                    <a:ext cx="12600" cy="1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185" name="Ink 184">
                    <a:extLst>
                      <a:ext uri="{FF2B5EF4-FFF2-40B4-BE49-F238E27FC236}">
                        <a16:creationId xmlns:a16="http://schemas.microsoft.com/office/drawing/2014/main" id="{25E3822E-9A51-9649-C2F9-0C430BFAC32B}"/>
                      </a:ext>
                    </a:extLst>
                  </p14:cNvPr>
                  <p14:cNvContentPartPr/>
                  <p14:nvPr/>
                </p14:nvContentPartPr>
                <p14:xfrm>
                  <a:off x="8502821" y="3246432"/>
                  <a:ext cx="460800" cy="349920"/>
                </p14:xfrm>
              </p:contentPart>
            </mc:Choice>
            <mc:Fallback xmlns="">
              <p:pic>
                <p:nvPicPr>
                  <p:cNvPr id="185" name="Ink 184">
                    <a:extLst>
                      <a:ext uri="{FF2B5EF4-FFF2-40B4-BE49-F238E27FC236}">
                        <a16:creationId xmlns:a16="http://schemas.microsoft.com/office/drawing/2014/main" id="{25E3822E-9A51-9649-C2F9-0C430BFAC32B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8493517" y="3237238"/>
                    <a:ext cx="479407" cy="368308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5256B3B3-F584-D1FB-82FC-50BC9D1A9655}"/>
                </a:ext>
              </a:extLst>
            </p:cNvPr>
            <p:cNvSpPr/>
            <p:nvPr/>
          </p:nvSpPr>
          <p:spPr>
            <a:xfrm>
              <a:off x="6442609" y="2824709"/>
              <a:ext cx="47985" cy="4828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858A637D-55A3-280C-09CC-FC6F203A9337}"/>
                </a:ext>
              </a:extLst>
            </p:cNvPr>
            <p:cNvSpPr/>
            <p:nvPr/>
          </p:nvSpPr>
          <p:spPr>
            <a:xfrm>
              <a:off x="6282524" y="2940785"/>
              <a:ext cx="47985" cy="4828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371CBF80-5029-B88D-F2BF-24ED15CFC162}"/>
                </a:ext>
              </a:extLst>
            </p:cNvPr>
            <p:cNvSpPr/>
            <p:nvPr/>
          </p:nvSpPr>
          <p:spPr>
            <a:xfrm>
              <a:off x="5717231" y="2837847"/>
              <a:ext cx="47985" cy="4828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17260D0D-B3FF-D6F1-7314-99199E773DE3}"/>
                </a:ext>
              </a:extLst>
            </p:cNvPr>
            <p:cNvSpPr/>
            <p:nvPr/>
          </p:nvSpPr>
          <p:spPr>
            <a:xfrm>
              <a:off x="5275023" y="2998214"/>
              <a:ext cx="47985" cy="4828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5B92B66D-F46C-B79F-4AB4-824CE22E16D0}"/>
                </a:ext>
              </a:extLst>
            </p:cNvPr>
            <p:cNvSpPr/>
            <p:nvPr/>
          </p:nvSpPr>
          <p:spPr>
            <a:xfrm>
              <a:off x="6380898" y="2591471"/>
              <a:ext cx="34963" cy="4828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1CBB2BA1-3EA5-6BBC-1F6A-AE67D920F4E0}"/>
                </a:ext>
              </a:extLst>
            </p:cNvPr>
            <p:cNvSpPr/>
            <p:nvPr/>
          </p:nvSpPr>
          <p:spPr>
            <a:xfrm>
              <a:off x="5800817" y="2543798"/>
              <a:ext cx="30060" cy="47674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A364D366-08E0-257E-D485-69C13ACACAFD}"/>
                </a:ext>
              </a:extLst>
            </p:cNvPr>
            <p:cNvSpPr/>
            <p:nvPr/>
          </p:nvSpPr>
          <p:spPr>
            <a:xfrm>
              <a:off x="5207480" y="2670905"/>
              <a:ext cx="30060" cy="30399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77CEF007-C0F5-EE9A-AF11-79B012B0FAB2}"/>
                </a:ext>
              </a:extLst>
            </p:cNvPr>
            <p:cNvSpPr/>
            <p:nvPr/>
          </p:nvSpPr>
          <p:spPr>
            <a:xfrm>
              <a:off x="6426791" y="1044008"/>
              <a:ext cx="47985" cy="4828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A7FE240C-6BD7-2222-482E-E5869A928B96}"/>
                </a:ext>
              </a:extLst>
            </p:cNvPr>
            <p:cNvSpPr/>
            <p:nvPr/>
          </p:nvSpPr>
          <p:spPr>
            <a:xfrm>
              <a:off x="6258531" y="1247742"/>
              <a:ext cx="47985" cy="4828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75E94798-70EE-DB57-7C09-52E8386717F8}"/>
                </a:ext>
              </a:extLst>
            </p:cNvPr>
            <p:cNvSpPr/>
            <p:nvPr/>
          </p:nvSpPr>
          <p:spPr>
            <a:xfrm>
              <a:off x="5305993" y="1089307"/>
              <a:ext cx="47985" cy="4828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C2108C25-C7A9-1F65-7BCD-0BB937DE1AE5}"/>
                </a:ext>
              </a:extLst>
            </p:cNvPr>
            <p:cNvSpPr/>
            <p:nvPr/>
          </p:nvSpPr>
          <p:spPr>
            <a:xfrm>
              <a:off x="5107544" y="1257786"/>
              <a:ext cx="47985" cy="4828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8BE51141-8133-995A-9B23-F8D4887C0451}"/>
                </a:ext>
              </a:extLst>
            </p:cNvPr>
            <p:cNvSpPr/>
            <p:nvPr/>
          </p:nvSpPr>
          <p:spPr>
            <a:xfrm>
              <a:off x="5741223" y="1271883"/>
              <a:ext cx="47985" cy="4828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886EA79D-AE78-2064-E53D-F7737A13A168}"/>
                </a:ext>
              </a:extLst>
            </p:cNvPr>
            <p:cNvSpPr/>
            <p:nvPr/>
          </p:nvSpPr>
          <p:spPr>
            <a:xfrm>
              <a:off x="6082532" y="1186678"/>
              <a:ext cx="30060" cy="30399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57FAFB6A-34A0-EEDE-569D-5E7A7BA1A19B}"/>
                </a:ext>
              </a:extLst>
            </p:cNvPr>
            <p:cNvSpPr/>
            <p:nvPr/>
          </p:nvSpPr>
          <p:spPr>
            <a:xfrm>
              <a:off x="6853789" y="1268370"/>
              <a:ext cx="47985" cy="4828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cxnSp>
          <p:nvCxnSpPr>
            <p:cNvPr id="159" name="Straight Arrow Connector 158">
              <a:extLst>
                <a:ext uri="{FF2B5EF4-FFF2-40B4-BE49-F238E27FC236}">
                  <a16:creationId xmlns:a16="http://schemas.microsoft.com/office/drawing/2014/main" id="{198E3A18-189B-4749-CF7E-B4EF8044647C}"/>
                </a:ext>
              </a:extLst>
            </p:cNvPr>
            <p:cNvCxnSpPr/>
            <p:nvPr/>
          </p:nvCxnSpPr>
          <p:spPr>
            <a:xfrm>
              <a:off x="3966367" y="1184974"/>
              <a:ext cx="540215" cy="0"/>
            </a:xfrm>
            <a:prstGeom prst="straightConnector1">
              <a:avLst/>
            </a:prstGeom>
            <a:ln w="317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7A777C62-9AC7-A194-0995-BE79C66F0986}"/>
                </a:ext>
              </a:extLst>
            </p:cNvPr>
            <p:cNvSpPr txBox="1"/>
            <p:nvPr/>
          </p:nvSpPr>
          <p:spPr>
            <a:xfrm>
              <a:off x="4009933" y="1361866"/>
              <a:ext cx="0" cy="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>
                <a:lnSpc>
                  <a:spcPct val="105000"/>
                </a:lnSpc>
              </a:pPr>
              <a:r>
                <a:rPr lang="en-GB" sz="1600">
                  <a:solidFill>
                    <a:schemeClr val="tx1"/>
                  </a:solidFill>
                </a:rPr>
                <a:t>Dry CO</a:t>
              </a:r>
              <a:r>
                <a:rPr lang="en-GB" sz="1600" baseline="-25000">
                  <a:solidFill>
                    <a:schemeClr val="tx1"/>
                  </a:solidFill>
                </a:rPr>
                <a:t>2</a:t>
              </a:r>
              <a:endParaRPr lang="en-GB" sz="160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2A979E86-BB2D-3D9B-83A5-FB2EE2ADD8A6}"/>
                    </a:ext>
                  </a:extLst>
                </p14:cNvPr>
                <p14:cNvContentPartPr/>
                <p14:nvPr/>
              </p14:nvContentPartPr>
              <p14:xfrm>
                <a:off x="8268310" y="2248903"/>
                <a:ext cx="164267" cy="203463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2A979E86-BB2D-3D9B-83A5-FB2EE2ADD8A6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262199" y="2242781"/>
                  <a:ext cx="176488" cy="215707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56AB7C85-4BC1-6D33-F7FE-B01C395B3C75}"/>
                </a:ext>
              </a:extLst>
            </p:cNvPr>
            <p:cNvGrpSpPr/>
            <p:nvPr/>
          </p:nvGrpSpPr>
          <p:grpSpPr>
            <a:xfrm>
              <a:off x="8269493" y="2253212"/>
              <a:ext cx="139651" cy="196760"/>
              <a:chOff x="7406185" y="3288620"/>
              <a:chExt cx="212400" cy="295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180" name="Ink 179">
                    <a:extLst>
                      <a:ext uri="{FF2B5EF4-FFF2-40B4-BE49-F238E27FC236}">
                        <a16:creationId xmlns:a16="http://schemas.microsoft.com/office/drawing/2014/main" id="{3E56D7BA-E3E5-9AFF-ACE0-F83698EAF8DA}"/>
                      </a:ext>
                    </a:extLst>
                  </p14:cNvPr>
                  <p14:cNvContentPartPr/>
                  <p14:nvPr/>
                </p14:nvContentPartPr>
                <p14:xfrm>
                  <a:off x="7502305" y="3296900"/>
                  <a:ext cx="116280" cy="287640"/>
                </p14:xfrm>
              </p:contentPart>
            </mc:Choice>
            <mc:Fallback xmlns="">
              <p:pic>
                <p:nvPicPr>
                  <p:cNvPr id="180" name="Ink 179">
                    <a:extLst>
                      <a:ext uri="{FF2B5EF4-FFF2-40B4-BE49-F238E27FC236}">
                        <a16:creationId xmlns:a16="http://schemas.microsoft.com/office/drawing/2014/main" id="{3E56D7BA-E3E5-9AFF-ACE0-F83698EAF8DA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7492981" y="3287708"/>
                    <a:ext cx="134929" cy="3060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181" name="Ink 180">
                    <a:extLst>
                      <a:ext uri="{FF2B5EF4-FFF2-40B4-BE49-F238E27FC236}">
                        <a16:creationId xmlns:a16="http://schemas.microsoft.com/office/drawing/2014/main" id="{856D19D8-B73F-8812-3298-16EEE6421B10}"/>
                      </a:ext>
                    </a:extLst>
                  </p14:cNvPr>
                  <p14:cNvContentPartPr/>
                  <p14:nvPr/>
                </p14:nvContentPartPr>
                <p14:xfrm>
                  <a:off x="7526785" y="3291140"/>
                  <a:ext cx="27000" cy="78120"/>
                </p14:xfrm>
              </p:contentPart>
            </mc:Choice>
            <mc:Fallback xmlns="">
              <p:pic>
                <p:nvPicPr>
                  <p:cNvPr id="181" name="Ink 180">
                    <a:extLst>
                      <a:ext uri="{FF2B5EF4-FFF2-40B4-BE49-F238E27FC236}">
                        <a16:creationId xmlns:a16="http://schemas.microsoft.com/office/drawing/2014/main" id="{856D19D8-B73F-8812-3298-16EEE6421B10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7517605" y="3281981"/>
                    <a:ext cx="45360" cy="964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182" name="Ink 181">
                    <a:extLst>
                      <a:ext uri="{FF2B5EF4-FFF2-40B4-BE49-F238E27FC236}">
                        <a16:creationId xmlns:a16="http://schemas.microsoft.com/office/drawing/2014/main" id="{94C0EE4A-8661-6336-F77C-BE833ECF29C6}"/>
                      </a:ext>
                    </a:extLst>
                  </p14:cNvPr>
                  <p14:cNvContentPartPr/>
                  <p14:nvPr/>
                </p14:nvContentPartPr>
                <p14:xfrm>
                  <a:off x="7406185" y="3288620"/>
                  <a:ext cx="146880" cy="165960"/>
                </p14:xfrm>
              </p:contentPart>
            </mc:Choice>
            <mc:Fallback xmlns="">
              <p:pic>
                <p:nvPicPr>
                  <p:cNvPr id="182" name="Ink 181">
                    <a:extLst>
                      <a:ext uri="{FF2B5EF4-FFF2-40B4-BE49-F238E27FC236}">
                        <a16:creationId xmlns:a16="http://schemas.microsoft.com/office/drawing/2014/main" id="{94C0EE4A-8661-6336-F77C-BE833ECF29C6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7396903" y="3279430"/>
                    <a:ext cx="165445" cy="1843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DF331E8A-D56F-3BA8-8B78-D08E234B841B}"/>
                    </a:ext>
                  </a:extLst>
                </p14:cNvPr>
                <p14:cNvContentPartPr/>
                <p14:nvPr/>
              </p14:nvContentPartPr>
              <p14:xfrm>
                <a:off x="8675900" y="2021265"/>
                <a:ext cx="494221" cy="55773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DF331E8A-D56F-3BA8-8B78-D08E234B841B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8669785" y="2015187"/>
                  <a:ext cx="506451" cy="6792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2B2233F6-50F8-5A6C-AD58-ACC6F4E1B6A9}"/>
                    </a:ext>
                  </a:extLst>
                </p14:cNvPr>
                <p14:cNvContentPartPr/>
                <p14:nvPr/>
              </p14:nvContentPartPr>
              <p14:xfrm>
                <a:off x="8679687" y="1988950"/>
                <a:ext cx="486173" cy="85694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2B2233F6-50F8-5A6C-AD58-ACC6F4E1B6A9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8673569" y="1982855"/>
                  <a:ext cx="498408" cy="978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F402A223-E8E3-DC98-770D-C4BE7F750B08}"/>
                    </a:ext>
                  </a:extLst>
                </p14:cNvPr>
                <p14:cNvContentPartPr/>
                <p14:nvPr/>
              </p14:nvContentPartPr>
              <p14:xfrm>
                <a:off x="8987865" y="2326698"/>
                <a:ext cx="257998" cy="132849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F402A223-E8E3-DC98-770D-C4BE7F750B08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8981748" y="2320594"/>
                  <a:ext cx="270232" cy="14505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EBA5A45A-44D2-2F64-64CA-D6C4080FD600}"/>
                    </a:ext>
                  </a:extLst>
                </p14:cNvPr>
                <p14:cNvContentPartPr/>
                <p14:nvPr/>
              </p14:nvContentPartPr>
              <p14:xfrm>
                <a:off x="9019109" y="2210844"/>
                <a:ext cx="227701" cy="243198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EBA5A45A-44D2-2F64-64CA-D6C4080FD600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9012994" y="2204728"/>
                  <a:ext cx="239931" cy="2554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E2E442A2-0C17-910C-7A42-10E4534DA442}"/>
                    </a:ext>
                  </a:extLst>
                </p14:cNvPr>
                <p14:cNvContentPartPr/>
                <p14:nvPr/>
              </p14:nvContentPartPr>
              <p14:xfrm>
                <a:off x="8986918" y="2405929"/>
                <a:ext cx="147698" cy="54576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E2E442A2-0C17-910C-7A42-10E4534DA442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8980794" y="2399825"/>
                  <a:ext cx="159946" cy="6678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6EE502B9-2A04-1086-8568-1A079092AC45}"/>
                    </a:ext>
                  </a:extLst>
                </p14:cNvPr>
                <p14:cNvContentPartPr/>
                <p14:nvPr/>
              </p14:nvContentPartPr>
              <p14:xfrm>
                <a:off x="9101952" y="2209168"/>
                <a:ext cx="142017" cy="206335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6EE502B9-2A04-1086-8568-1A079092AC45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9095840" y="2203057"/>
                  <a:ext cx="154241" cy="21855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4362A912-E4E8-8BF5-A70D-4430649C56B0}"/>
                    </a:ext>
                  </a:extLst>
                </p14:cNvPr>
                <p14:cNvContentPartPr/>
                <p14:nvPr/>
              </p14:nvContentPartPr>
              <p14:xfrm>
                <a:off x="9175565" y="2224727"/>
                <a:ext cx="122845" cy="184313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4362A912-E4E8-8BF5-A70D-4430649C56B0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9169459" y="2218607"/>
                  <a:ext cx="135058" cy="19655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3532B587-4AB0-8563-0F6B-E552C42FFD9C}"/>
                    </a:ext>
                  </a:extLst>
                </p14:cNvPr>
                <p14:cNvContentPartPr/>
                <p14:nvPr/>
              </p14:nvContentPartPr>
              <p14:xfrm>
                <a:off x="8971020" y="2169194"/>
                <a:ext cx="266046" cy="289396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3532B587-4AB0-8563-0F6B-E552C42FFD9C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8964908" y="2163075"/>
                  <a:ext cx="278270" cy="3016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34453A02-7B12-BD56-EECD-B79E85157C38}"/>
                    </a:ext>
                  </a:extLst>
                </p14:cNvPr>
                <p14:cNvContentPartPr/>
                <p14:nvPr/>
              </p14:nvContentPartPr>
              <p14:xfrm>
                <a:off x="8955635" y="2349677"/>
                <a:ext cx="233619" cy="111067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34453A02-7B12-BD56-EECD-B79E85157C38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8949525" y="2343567"/>
                  <a:ext cx="245839" cy="123288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8C701B70-2390-A14B-2ED8-49EF574DB0A7}"/>
                </a:ext>
              </a:extLst>
            </p:cNvPr>
            <p:cNvGrpSpPr/>
            <p:nvPr/>
          </p:nvGrpSpPr>
          <p:grpSpPr>
            <a:xfrm>
              <a:off x="9126529" y="2209408"/>
              <a:ext cx="105566" cy="163967"/>
              <a:chOff x="8709685" y="3222740"/>
              <a:chExt cx="160560" cy="246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178" name="Ink 177">
                    <a:extLst>
                      <a:ext uri="{FF2B5EF4-FFF2-40B4-BE49-F238E27FC236}">
                        <a16:creationId xmlns:a16="http://schemas.microsoft.com/office/drawing/2014/main" id="{1C3F1D58-B72F-5738-86D9-832926904D8A}"/>
                      </a:ext>
                    </a:extLst>
                  </p14:cNvPr>
                  <p14:cNvContentPartPr/>
                  <p14:nvPr/>
                </p14:nvContentPartPr>
                <p14:xfrm>
                  <a:off x="8709685" y="3222740"/>
                  <a:ext cx="160560" cy="246600"/>
                </p14:xfrm>
              </p:contentPart>
            </mc:Choice>
            <mc:Fallback xmlns="">
              <p:pic>
                <p:nvPicPr>
                  <p:cNvPr id="178" name="Ink 177">
                    <a:extLst>
                      <a:ext uri="{FF2B5EF4-FFF2-40B4-BE49-F238E27FC236}">
                        <a16:creationId xmlns:a16="http://schemas.microsoft.com/office/drawing/2014/main" id="{1C3F1D58-B72F-5738-86D9-832926904D8A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8700369" y="3213547"/>
                    <a:ext cx="179192" cy="2649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179" name="Ink 178">
                    <a:extLst>
                      <a:ext uri="{FF2B5EF4-FFF2-40B4-BE49-F238E27FC236}">
                        <a16:creationId xmlns:a16="http://schemas.microsoft.com/office/drawing/2014/main" id="{0DBA85CF-A93B-B62E-46A0-98E2B4EB9B6B}"/>
                      </a:ext>
                    </a:extLst>
                  </p14:cNvPr>
                  <p14:cNvContentPartPr/>
                  <p14:nvPr/>
                </p14:nvContentPartPr>
                <p14:xfrm>
                  <a:off x="8819845" y="3318860"/>
                  <a:ext cx="37800" cy="64800"/>
                </p14:xfrm>
              </p:contentPart>
            </mc:Choice>
            <mc:Fallback xmlns="">
              <p:pic>
                <p:nvPicPr>
                  <p:cNvPr id="179" name="Ink 178">
                    <a:extLst>
                      <a:ext uri="{FF2B5EF4-FFF2-40B4-BE49-F238E27FC236}">
                        <a16:creationId xmlns:a16="http://schemas.microsoft.com/office/drawing/2014/main" id="{0DBA85CF-A93B-B62E-46A0-98E2B4EB9B6B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8810665" y="3309680"/>
                    <a:ext cx="56160" cy="8316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173" name="Right Triangle 172">
              <a:extLst>
                <a:ext uri="{FF2B5EF4-FFF2-40B4-BE49-F238E27FC236}">
                  <a16:creationId xmlns:a16="http://schemas.microsoft.com/office/drawing/2014/main" id="{37B2AF74-6978-CB60-44A7-7B30DD5B1375}"/>
                </a:ext>
              </a:extLst>
            </p:cNvPr>
            <p:cNvSpPr/>
            <p:nvPr/>
          </p:nvSpPr>
          <p:spPr>
            <a:xfrm rot="9026531">
              <a:off x="8085831" y="2110208"/>
              <a:ext cx="1216759" cy="703328"/>
            </a:xfrm>
            <a:prstGeom prst="rt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451D521D-252B-5B1D-82F9-BFB402629915}"/>
                </a:ext>
              </a:extLst>
            </p:cNvPr>
            <p:cNvSpPr/>
            <p:nvPr/>
          </p:nvSpPr>
          <p:spPr>
            <a:xfrm>
              <a:off x="7063059" y="1087520"/>
              <a:ext cx="47985" cy="4828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08E4588E-D111-D1EE-D9F2-8AF176CEC7B3}"/>
                </a:ext>
              </a:extLst>
            </p:cNvPr>
            <p:cNvSpPr/>
            <p:nvPr/>
          </p:nvSpPr>
          <p:spPr>
            <a:xfrm>
              <a:off x="6877782" y="1075126"/>
              <a:ext cx="47985" cy="4828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EAC4A513-04D1-0628-C202-1FE25F8B7A92}"/>
                </a:ext>
              </a:extLst>
            </p:cNvPr>
            <p:cNvSpPr/>
            <p:nvPr/>
          </p:nvSpPr>
          <p:spPr>
            <a:xfrm>
              <a:off x="6941598" y="1383842"/>
              <a:ext cx="56036" cy="1888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84F43F4B-2360-F6AF-6A64-B3169848EC08}"/>
                </a:ext>
              </a:extLst>
            </p:cNvPr>
            <p:cNvSpPr/>
            <p:nvPr/>
          </p:nvSpPr>
          <p:spPr>
            <a:xfrm>
              <a:off x="5785754" y="1383842"/>
              <a:ext cx="56036" cy="1888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50" name="Rectangle 649">
              <a:extLst>
                <a:ext uri="{FF2B5EF4-FFF2-40B4-BE49-F238E27FC236}">
                  <a16:creationId xmlns:a16="http://schemas.microsoft.com/office/drawing/2014/main" id="{2A36C0F6-469B-CDA7-0F79-60FDF787C8BA}"/>
                </a:ext>
              </a:extLst>
            </p:cNvPr>
            <p:cNvSpPr/>
            <p:nvPr/>
          </p:nvSpPr>
          <p:spPr>
            <a:xfrm>
              <a:off x="4845815" y="1756090"/>
              <a:ext cx="203933" cy="5269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51" name="Rectangle 650">
              <a:extLst>
                <a:ext uri="{FF2B5EF4-FFF2-40B4-BE49-F238E27FC236}">
                  <a16:creationId xmlns:a16="http://schemas.microsoft.com/office/drawing/2014/main" id="{EEDDEB09-5388-7858-1080-F0F1D0A140E7}"/>
                </a:ext>
              </a:extLst>
            </p:cNvPr>
            <p:cNvSpPr/>
            <p:nvPr/>
          </p:nvSpPr>
          <p:spPr>
            <a:xfrm>
              <a:off x="7164972" y="2896927"/>
              <a:ext cx="203933" cy="5269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52" name="Rectangle 651">
              <a:extLst>
                <a:ext uri="{FF2B5EF4-FFF2-40B4-BE49-F238E27FC236}">
                  <a16:creationId xmlns:a16="http://schemas.microsoft.com/office/drawing/2014/main" id="{4CB79B69-264E-D9C6-DB8D-CACD87C19BAC}"/>
                </a:ext>
              </a:extLst>
            </p:cNvPr>
            <p:cNvSpPr/>
            <p:nvPr/>
          </p:nvSpPr>
          <p:spPr>
            <a:xfrm>
              <a:off x="7164971" y="2333158"/>
              <a:ext cx="203933" cy="52695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53" name="Rectangle 652">
              <a:extLst>
                <a:ext uri="{FF2B5EF4-FFF2-40B4-BE49-F238E27FC236}">
                  <a16:creationId xmlns:a16="http://schemas.microsoft.com/office/drawing/2014/main" id="{42282ECA-BBDD-EABD-42A9-7707C8D98672}"/>
                </a:ext>
              </a:extLst>
            </p:cNvPr>
            <p:cNvSpPr/>
            <p:nvPr/>
          </p:nvSpPr>
          <p:spPr>
            <a:xfrm>
              <a:off x="5997993" y="1747476"/>
              <a:ext cx="203933" cy="52695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54" name="Rectangle 653">
              <a:extLst>
                <a:ext uri="{FF2B5EF4-FFF2-40B4-BE49-F238E27FC236}">
                  <a16:creationId xmlns:a16="http://schemas.microsoft.com/office/drawing/2014/main" id="{D2AB3CE6-ED52-49C2-1349-8C28F51B5936}"/>
                </a:ext>
              </a:extLst>
            </p:cNvPr>
            <p:cNvSpPr/>
            <p:nvPr/>
          </p:nvSpPr>
          <p:spPr>
            <a:xfrm>
              <a:off x="5423918" y="2329959"/>
              <a:ext cx="203933" cy="52695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55" name="Rectangle 654">
              <a:extLst>
                <a:ext uri="{FF2B5EF4-FFF2-40B4-BE49-F238E27FC236}">
                  <a16:creationId xmlns:a16="http://schemas.microsoft.com/office/drawing/2014/main" id="{76C2AB0C-AC6D-1609-9792-CF32E8AC3280}"/>
                </a:ext>
              </a:extLst>
            </p:cNvPr>
            <p:cNvSpPr/>
            <p:nvPr/>
          </p:nvSpPr>
          <p:spPr>
            <a:xfrm>
              <a:off x="6582795" y="2897113"/>
              <a:ext cx="203933" cy="5269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56" name="Rectangle 655">
              <a:extLst>
                <a:ext uri="{FF2B5EF4-FFF2-40B4-BE49-F238E27FC236}">
                  <a16:creationId xmlns:a16="http://schemas.microsoft.com/office/drawing/2014/main" id="{634193E9-30E5-E92F-AF41-6A541201F8C5}"/>
                </a:ext>
              </a:extLst>
            </p:cNvPr>
            <p:cNvSpPr/>
            <p:nvPr/>
          </p:nvSpPr>
          <p:spPr>
            <a:xfrm>
              <a:off x="7164971" y="1173886"/>
              <a:ext cx="203933" cy="5269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57" name="Rectangle 656">
              <a:extLst>
                <a:ext uri="{FF2B5EF4-FFF2-40B4-BE49-F238E27FC236}">
                  <a16:creationId xmlns:a16="http://schemas.microsoft.com/office/drawing/2014/main" id="{4B9DDBF1-7AE9-7D9A-D9D5-FAA1D0608E85}"/>
                </a:ext>
              </a:extLst>
            </p:cNvPr>
            <p:cNvSpPr/>
            <p:nvPr/>
          </p:nvSpPr>
          <p:spPr>
            <a:xfrm>
              <a:off x="6940888" y="1965834"/>
              <a:ext cx="56036" cy="1888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58" name="Rectangle 657">
              <a:extLst>
                <a:ext uri="{FF2B5EF4-FFF2-40B4-BE49-F238E27FC236}">
                  <a16:creationId xmlns:a16="http://schemas.microsoft.com/office/drawing/2014/main" id="{3284785C-FA47-4FED-B37B-277C79DD0EBE}"/>
                </a:ext>
              </a:extLst>
            </p:cNvPr>
            <p:cNvSpPr/>
            <p:nvPr/>
          </p:nvSpPr>
          <p:spPr>
            <a:xfrm>
              <a:off x="5203913" y="1396187"/>
              <a:ext cx="56036" cy="1888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59" name="Rectangle 658">
              <a:extLst>
                <a:ext uri="{FF2B5EF4-FFF2-40B4-BE49-F238E27FC236}">
                  <a16:creationId xmlns:a16="http://schemas.microsoft.com/office/drawing/2014/main" id="{EC68E2A8-8901-6EF7-1BB2-D17825CB792B}"/>
                </a:ext>
              </a:extLst>
            </p:cNvPr>
            <p:cNvSpPr/>
            <p:nvPr/>
          </p:nvSpPr>
          <p:spPr>
            <a:xfrm>
              <a:off x="6941598" y="2537344"/>
              <a:ext cx="56036" cy="1888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</p:grpSp>
      <p:sp>
        <p:nvSpPr>
          <p:cNvPr id="660" name="TextBox 659">
            <a:extLst>
              <a:ext uri="{FF2B5EF4-FFF2-40B4-BE49-F238E27FC236}">
                <a16:creationId xmlns:a16="http://schemas.microsoft.com/office/drawing/2014/main" id="{194A523A-0035-1CB1-3335-C25B108FD9CB}"/>
              </a:ext>
            </a:extLst>
          </p:cNvPr>
          <p:cNvSpPr txBox="1"/>
          <p:nvPr/>
        </p:nvSpPr>
        <p:spPr>
          <a:xfrm>
            <a:off x="3751118" y="96635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endParaRPr lang="en-GB" sz="1600">
              <a:solidFill>
                <a:schemeClr val="tx1"/>
              </a:solidFill>
            </a:endParaRPr>
          </a:p>
        </p:txBody>
      </p:sp>
      <p:grpSp>
        <p:nvGrpSpPr>
          <p:cNvPr id="1010" name="Group 1009">
            <a:extLst>
              <a:ext uri="{FF2B5EF4-FFF2-40B4-BE49-F238E27FC236}">
                <a16:creationId xmlns:a16="http://schemas.microsoft.com/office/drawing/2014/main" id="{5B9CADE7-BC85-5B62-B327-839E5CCB9739}"/>
              </a:ext>
            </a:extLst>
          </p:cNvPr>
          <p:cNvGrpSpPr/>
          <p:nvPr/>
        </p:nvGrpSpPr>
        <p:grpSpPr>
          <a:xfrm>
            <a:off x="877608" y="4418907"/>
            <a:ext cx="5279982" cy="2083432"/>
            <a:chOff x="839755" y="3884615"/>
            <a:chExt cx="5279982" cy="2083432"/>
          </a:xfrm>
        </p:grpSpPr>
        <p:sp>
          <p:nvSpPr>
            <p:cNvPr id="291" name="Right Triangle 290">
              <a:extLst>
                <a:ext uri="{FF2B5EF4-FFF2-40B4-BE49-F238E27FC236}">
                  <a16:creationId xmlns:a16="http://schemas.microsoft.com/office/drawing/2014/main" id="{06400153-0950-9DF0-8474-1939CC2938F8}"/>
                </a:ext>
              </a:extLst>
            </p:cNvPr>
            <p:cNvSpPr/>
            <p:nvPr/>
          </p:nvSpPr>
          <p:spPr>
            <a:xfrm rot="9026531">
              <a:off x="4857273" y="4942048"/>
              <a:ext cx="1187487" cy="664877"/>
            </a:xfrm>
            <a:prstGeom prst="rtTriangle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92" name="Right Triangle 291">
              <a:extLst>
                <a:ext uri="{FF2B5EF4-FFF2-40B4-BE49-F238E27FC236}">
                  <a16:creationId xmlns:a16="http://schemas.microsoft.com/office/drawing/2014/main" id="{A77C00E1-9DD0-2146-F936-30991DDE6058}"/>
                </a:ext>
              </a:extLst>
            </p:cNvPr>
            <p:cNvSpPr/>
            <p:nvPr/>
          </p:nvSpPr>
          <p:spPr>
            <a:xfrm rot="9026531">
              <a:off x="5931699" y="5220443"/>
              <a:ext cx="188038" cy="108821"/>
            </a:xfrm>
            <a:prstGeom prst="rtTriangle">
              <a:avLst/>
            </a:prstGeom>
            <a:solidFill>
              <a:srgbClr val="0000CE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93" name="Right Triangle 292">
              <a:extLst>
                <a:ext uri="{FF2B5EF4-FFF2-40B4-BE49-F238E27FC236}">
                  <a16:creationId xmlns:a16="http://schemas.microsoft.com/office/drawing/2014/main" id="{E89EDBFA-10E3-3EE8-EA2F-0684E43AEDD0}"/>
                </a:ext>
              </a:extLst>
            </p:cNvPr>
            <p:cNvSpPr/>
            <p:nvPr/>
          </p:nvSpPr>
          <p:spPr>
            <a:xfrm rot="9026531">
              <a:off x="4780942" y="5219398"/>
              <a:ext cx="190592" cy="104121"/>
            </a:xfrm>
            <a:prstGeom prst="rtTriangle">
              <a:avLst/>
            </a:prstGeom>
            <a:solidFill>
              <a:srgbClr val="0000CE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94" name="Right Triangle 293">
              <a:extLst>
                <a:ext uri="{FF2B5EF4-FFF2-40B4-BE49-F238E27FC236}">
                  <a16:creationId xmlns:a16="http://schemas.microsoft.com/office/drawing/2014/main" id="{2A4C4334-115C-6B81-3B07-FD0BF94DB3C8}"/>
                </a:ext>
              </a:extLst>
            </p:cNvPr>
            <p:cNvSpPr/>
            <p:nvPr/>
          </p:nvSpPr>
          <p:spPr>
            <a:xfrm rot="9026531">
              <a:off x="5676091" y="4731354"/>
              <a:ext cx="158741" cy="90273"/>
            </a:xfrm>
            <a:prstGeom prst="rtTriangle">
              <a:avLst/>
            </a:prstGeom>
            <a:solidFill>
              <a:srgbClr val="0000CE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cxnSp>
          <p:nvCxnSpPr>
            <p:cNvPr id="295" name="Straight Arrow Connector 294">
              <a:extLst>
                <a:ext uri="{FF2B5EF4-FFF2-40B4-BE49-F238E27FC236}">
                  <a16:creationId xmlns:a16="http://schemas.microsoft.com/office/drawing/2014/main" id="{869E363D-06C9-513C-EF08-C42161589F50}"/>
                </a:ext>
              </a:extLst>
            </p:cNvPr>
            <p:cNvCxnSpPr/>
            <p:nvPr/>
          </p:nvCxnSpPr>
          <p:spPr>
            <a:xfrm>
              <a:off x="3954646" y="4254448"/>
              <a:ext cx="1394927" cy="551121"/>
            </a:xfrm>
            <a:prstGeom prst="straightConnector1">
              <a:avLst/>
            </a:prstGeom>
            <a:ln w="31750" cap="flat" cmpd="sng" algn="ctr">
              <a:solidFill>
                <a:srgbClr val="232333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96" name="Straight Arrow Connector 295">
              <a:extLst>
                <a:ext uri="{FF2B5EF4-FFF2-40B4-BE49-F238E27FC236}">
                  <a16:creationId xmlns:a16="http://schemas.microsoft.com/office/drawing/2014/main" id="{4BF649AF-00FE-08BD-115C-1D135C6AF228}"/>
                </a:ext>
              </a:extLst>
            </p:cNvPr>
            <p:cNvCxnSpPr/>
            <p:nvPr/>
          </p:nvCxnSpPr>
          <p:spPr>
            <a:xfrm>
              <a:off x="839755" y="4067398"/>
              <a:ext cx="527219" cy="0"/>
            </a:xfrm>
            <a:prstGeom prst="straightConnector1">
              <a:avLst/>
            </a:prstGeom>
            <a:ln w="317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97" name="TextBox 296">
              <a:extLst>
                <a:ext uri="{FF2B5EF4-FFF2-40B4-BE49-F238E27FC236}">
                  <a16:creationId xmlns:a16="http://schemas.microsoft.com/office/drawing/2014/main" id="{CB4659E1-6F40-1565-13CD-D8C82ED5863F}"/>
                </a:ext>
              </a:extLst>
            </p:cNvPr>
            <p:cNvSpPr txBox="1"/>
            <p:nvPr/>
          </p:nvSpPr>
          <p:spPr>
            <a:xfrm>
              <a:off x="882273" y="4234620"/>
              <a:ext cx="0" cy="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>
                <a:lnSpc>
                  <a:spcPct val="105000"/>
                </a:lnSpc>
              </a:pPr>
              <a:r>
                <a:rPr lang="en-GB" sz="1600">
                  <a:solidFill>
                    <a:schemeClr val="tx1"/>
                  </a:solidFill>
                </a:rPr>
                <a:t>Dry CO</a:t>
              </a:r>
              <a:r>
                <a:rPr lang="en-GB" sz="1600" baseline="-25000">
                  <a:solidFill>
                    <a:schemeClr val="tx1"/>
                  </a:solidFill>
                </a:rPr>
                <a:t>2</a:t>
              </a:r>
              <a:endParaRPr lang="en-GB" sz="1600">
                <a:solidFill>
                  <a:schemeClr val="tx1"/>
                </a:solidFill>
              </a:endParaRPr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C545B74D-C1E2-D267-676B-FBFBB90D24E7}"/>
                </a:ext>
              </a:extLst>
            </p:cNvPr>
            <p:cNvSpPr/>
            <p:nvPr/>
          </p:nvSpPr>
          <p:spPr>
            <a:xfrm>
              <a:off x="5567722" y="5182460"/>
              <a:ext cx="81696" cy="7437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3EFEA68F-2562-D58C-AE40-19D429896768}"/>
                </a:ext>
              </a:extLst>
            </p:cNvPr>
            <p:cNvSpPr/>
            <p:nvPr/>
          </p:nvSpPr>
          <p:spPr>
            <a:xfrm>
              <a:off x="5349573" y="5003106"/>
              <a:ext cx="81696" cy="7437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323" name="Oval 322">
              <a:extLst>
                <a:ext uri="{FF2B5EF4-FFF2-40B4-BE49-F238E27FC236}">
                  <a16:creationId xmlns:a16="http://schemas.microsoft.com/office/drawing/2014/main" id="{3D9BE513-BFAD-C09D-0789-D61EDD33C201}"/>
                </a:ext>
              </a:extLst>
            </p:cNvPr>
            <p:cNvSpPr/>
            <p:nvPr/>
          </p:nvSpPr>
          <p:spPr>
            <a:xfrm>
              <a:off x="5214675" y="5144906"/>
              <a:ext cx="81696" cy="7437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324" name="Oval 323">
              <a:extLst>
                <a:ext uri="{FF2B5EF4-FFF2-40B4-BE49-F238E27FC236}">
                  <a16:creationId xmlns:a16="http://schemas.microsoft.com/office/drawing/2014/main" id="{55B240EC-8DD8-535E-CF60-E5E5D6771C92}"/>
                </a:ext>
              </a:extLst>
            </p:cNvPr>
            <p:cNvSpPr/>
            <p:nvPr/>
          </p:nvSpPr>
          <p:spPr>
            <a:xfrm>
              <a:off x="5879024" y="5077478"/>
              <a:ext cx="81696" cy="7437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327" name="Oval 326">
              <a:extLst>
                <a:ext uri="{FF2B5EF4-FFF2-40B4-BE49-F238E27FC236}">
                  <a16:creationId xmlns:a16="http://schemas.microsoft.com/office/drawing/2014/main" id="{CCFBFB4C-07FB-F678-CA0A-09808C436076}"/>
                </a:ext>
              </a:extLst>
            </p:cNvPr>
            <p:cNvSpPr/>
            <p:nvPr/>
          </p:nvSpPr>
          <p:spPr>
            <a:xfrm>
              <a:off x="5608570" y="4866152"/>
              <a:ext cx="81696" cy="7437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328" name="Oval 327">
              <a:extLst>
                <a:ext uri="{FF2B5EF4-FFF2-40B4-BE49-F238E27FC236}">
                  <a16:creationId xmlns:a16="http://schemas.microsoft.com/office/drawing/2014/main" id="{80A58BD1-5BC7-E797-0079-4995B12A9873}"/>
                </a:ext>
              </a:extLst>
            </p:cNvPr>
            <p:cNvSpPr/>
            <p:nvPr/>
          </p:nvSpPr>
          <p:spPr>
            <a:xfrm>
              <a:off x="5699888" y="5083180"/>
              <a:ext cx="81696" cy="7437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29" name="Ink 328">
                  <a:extLst>
                    <a:ext uri="{FF2B5EF4-FFF2-40B4-BE49-F238E27FC236}">
                      <a16:creationId xmlns:a16="http://schemas.microsoft.com/office/drawing/2014/main" id="{39014D6D-7D6A-9032-7053-0743BE9DC111}"/>
                    </a:ext>
                  </a:extLst>
                </p14:cNvPr>
                <p14:cNvContentPartPr/>
                <p14:nvPr/>
              </p14:nvContentPartPr>
              <p14:xfrm>
                <a:off x="4966203" y="5172626"/>
                <a:ext cx="46893" cy="92775"/>
              </p14:xfrm>
            </p:contentPart>
          </mc:Choice>
          <mc:Fallback xmlns="">
            <p:pic>
              <p:nvPicPr>
                <p:cNvPr id="329" name="Ink 328">
                  <a:extLst>
                    <a:ext uri="{FF2B5EF4-FFF2-40B4-BE49-F238E27FC236}">
                      <a16:creationId xmlns:a16="http://schemas.microsoft.com/office/drawing/2014/main" id="{39014D6D-7D6A-9032-7053-0743BE9DC111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4960118" y="5166513"/>
                  <a:ext cx="59064" cy="105001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30" name="Group 329">
              <a:extLst>
                <a:ext uri="{FF2B5EF4-FFF2-40B4-BE49-F238E27FC236}">
                  <a16:creationId xmlns:a16="http://schemas.microsoft.com/office/drawing/2014/main" id="{1F0A727F-A717-4C4C-351D-74EB300314A9}"/>
                </a:ext>
              </a:extLst>
            </p:cNvPr>
            <p:cNvGrpSpPr/>
            <p:nvPr/>
          </p:nvGrpSpPr>
          <p:grpSpPr>
            <a:xfrm>
              <a:off x="4924161" y="5173079"/>
              <a:ext cx="89629" cy="94812"/>
              <a:chOff x="7226655" y="3441100"/>
              <a:chExt cx="139680" cy="150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352" name="Ink 351">
                    <a:extLst>
                      <a:ext uri="{FF2B5EF4-FFF2-40B4-BE49-F238E27FC236}">
                        <a16:creationId xmlns:a16="http://schemas.microsoft.com/office/drawing/2014/main" id="{ABCF70A5-5362-70C3-3679-E39EB06E55B8}"/>
                      </a:ext>
                    </a:extLst>
                  </p14:cNvPr>
                  <p14:cNvContentPartPr/>
                  <p14:nvPr/>
                </p14:nvContentPartPr>
                <p14:xfrm>
                  <a:off x="7275975" y="3450460"/>
                  <a:ext cx="90360" cy="136440"/>
                </p14:xfrm>
              </p:contentPart>
            </mc:Choice>
            <mc:Fallback xmlns="">
              <p:pic>
                <p:nvPicPr>
                  <p:cNvPr id="352" name="Ink 351">
                    <a:extLst>
                      <a:ext uri="{FF2B5EF4-FFF2-40B4-BE49-F238E27FC236}">
                        <a16:creationId xmlns:a16="http://schemas.microsoft.com/office/drawing/2014/main" id="{ABCF70A5-5362-70C3-3679-E39EB06E55B8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7266434" y="3440755"/>
                    <a:ext cx="109442" cy="1558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353" name="Ink 352">
                    <a:extLst>
                      <a:ext uri="{FF2B5EF4-FFF2-40B4-BE49-F238E27FC236}">
                        <a16:creationId xmlns:a16="http://schemas.microsoft.com/office/drawing/2014/main" id="{4B24D44A-E5BB-9FFC-6C8E-1B05AF5EDAF3}"/>
                      </a:ext>
                    </a:extLst>
                  </p14:cNvPr>
                  <p14:cNvContentPartPr/>
                  <p14:nvPr/>
                </p14:nvContentPartPr>
                <p14:xfrm>
                  <a:off x="7287855" y="3516700"/>
                  <a:ext cx="24840" cy="30240"/>
                </p14:xfrm>
              </p:contentPart>
            </mc:Choice>
            <mc:Fallback xmlns="">
              <p:pic>
                <p:nvPicPr>
                  <p:cNvPr id="353" name="Ink 352">
                    <a:extLst>
                      <a:ext uri="{FF2B5EF4-FFF2-40B4-BE49-F238E27FC236}">
                        <a16:creationId xmlns:a16="http://schemas.microsoft.com/office/drawing/2014/main" id="{4B24D44A-E5BB-9FFC-6C8E-1B05AF5EDAF3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7278258" y="3507000"/>
                    <a:ext cx="44035" cy="4963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354" name="Ink 353">
                    <a:extLst>
                      <a:ext uri="{FF2B5EF4-FFF2-40B4-BE49-F238E27FC236}">
                        <a16:creationId xmlns:a16="http://schemas.microsoft.com/office/drawing/2014/main" id="{B5510D7C-2D0C-612D-2F83-CCCE4B3DBDF1}"/>
                      </a:ext>
                    </a:extLst>
                  </p14:cNvPr>
                  <p14:cNvContentPartPr/>
                  <p14:nvPr/>
                </p14:nvContentPartPr>
                <p14:xfrm>
                  <a:off x="7226655" y="3441100"/>
                  <a:ext cx="128160" cy="150840"/>
                </p14:xfrm>
              </p:contentPart>
            </mc:Choice>
            <mc:Fallback xmlns="">
              <p:pic>
                <p:nvPicPr>
                  <p:cNvPr id="354" name="Ink 353">
                    <a:extLst>
                      <a:ext uri="{FF2B5EF4-FFF2-40B4-BE49-F238E27FC236}">
                        <a16:creationId xmlns:a16="http://schemas.microsoft.com/office/drawing/2014/main" id="{B5510D7C-2D0C-612D-2F83-CCCE4B3DBDF1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7217141" y="3431387"/>
                    <a:ext cx="147188" cy="170266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331" name="Ink 330">
                  <a:extLst>
                    <a:ext uri="{FF2B5EF4-FFF2-40B4-BE49-F238E27FC236}">
                      <a16:creationId xmlns:a16="http://schemas.microsoft.com/office/drawing/2014/main" id="{80C5E251-66E2-C76B-A73D-B2704F806A3B}"/>
                    </a:ext>
                  </a:extLst>
                </p14:cNvPr>
                <p14:cNvContentPartPr/>
                <p14:nvPr/>
              </p14:nvContentPartPr>
              <p14:xfrm>
                <a:off x="5638023" y="4775584"/>
                <a:ext cx="219221" cy="36431"/>
              </p14:xfrm>
            </p:contentPart>
          </mc:Choice>
          <mc:Fallback xmlns="">
            <p:pic>
              <p:nvPicPr>
                <p:cNvPr id="331" name="Ink 330">
                  <a:extLst>
                    <a:ext uri="{FF2B5EF4-FFF2-40B4-BE49-F238E27FC236}">
                      <a16:creationId xmlns:a16="http://schemas.microsoft.com/office/drawing/2014/main" id="{80C5E251-66E2-C76B-A73D-B2704F806A3B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631914" y="4769452"/>
                  <a:ext cx="231440" cy="4869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332" name="Ink 331">
                  <a:extLst>
                    <a:ext uri="{FF2B5EF4-FFF2-40B4-BE49-F238E27FC236}">
                      <a16:creationId xmlns:a16="http://schemas.microsoft.com/office/drawing/2014/main" id="{DCBF0ABD-704A-C19B-7B1C-4E098302E12E}"/>
                    </a:ext>
                  </a:extLst>
                </p14:cNvPr>
                <p14:cNvContentPartPr/>
                <p14:nvPr/>
              </p14:nvContentPartPr>
              <p14:xfrm>
                <a:off x="5623701" y="4757481"/>
                <a:ext cx="239087" cy="54760"/>
              </p14:xfrm>
            </p:contentPart>
          </mc:Choice>
          <mc:Fallback xmlns="">
            <p:pic>
              <p:nvPicPr>
                <p:cNvPr id="332" name="Ink 331">
                  <a:extLst>
                    <a:ext uri="{FF2B5EF4-FFF2-40B4-BE49-F238E27FC236}">
                      <a16:creationId xmlns:a16="http://schemas.microsoft.com/office/drawing/2014/main" id="{DCBF0ABD-704A-C19B-7B1C-4E098302E12E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5617580" y="4751397"/>
                  <a:ext cx="251329" cy="6692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333" name="Ink 332">
                  <a:extLst>
                    <a:ext uri="{FF2B5EF4-FFF2-40B4-BE49-F238E27FC236}">
                      <a16:creationId xmlns:a16="http://schemas.microsoft.com/office/drawing/2014/main" id="{0D5F5585-D813-DC26-9566-D771BD6D95E6}"/>
                    </a:ext>
                  </a:extLst>
                </p14:cNvPr>
                <p14:cNvContentPartPr/>
                <p14:nvPr/>
              </p14:nvContentPartPr>
              <p14:xfrm>
                <a:off x="5673597" y="4777847"/>
                <a:ext cx="185725" cy="38694"/>
              </p14:xfrm>
            </p:contentPart>
          </mc:Choice>
          <mc:Fallback xmlns="">
            <p:pic>
              <p:nvPicPr>
                <p:cNvPr id="333" name="Ink 332">
                  <a:extLst>
                    <a:ext uri="{FF2B5EF4-FFF2-40B4-BE49-F238E27FC236}">
                      <a16:creationId xmlns:a16="http://schemas.microsoft.com/office/drawing/2014/main" id="{0D5F5585-D813-DC26-9566-D771BD6D95E6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5667478" y="4771756"/>
                  <a:ext cx="197963" cy="5087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334" name="Ink 333">
                  <a:extLst>
                    <a:ext uri="{FF2B5EF4-FFF2-40B4-BE49-F238E27FC236}">
                      <a16:creationId xmlns:a16="http://schemas.microsoft.com/office/drawing/2014/main" id="{9423E52C-8453-6236-CE63-D371CF6E49C0}"/>
                    </a:ext>
                  </a:extLst>
                </p14:cNvPr>
                <p14:cNvContentPartPr/>
                <p14:nvPr/>
              </p14:nvContentPartPr>
              <p14:xfrm>
                <a:off x="5894204" y="5137861"/>
                <a:ext cx="190114" cy="135769"/>
              </p14:xfrm>
            </p:contentPart>
          </mc:Choice>
          <mc:Fallback xmlns="">
            <p:pic>
              <p:nvPicPr>
                <p:cNvPr id="334" name="Ink 333">
                  <a:extLst>
                    <a:ext uri="{FF2B5EF4-FFF2-40B4-BE49-F238E27FC236}">
                      <a16:creationId xmlns:a16="http://schemas.microsoft.com/office/drawing/2014/main" id="{9423E52C-8453-6236-CE63-D371CF6E49C0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5888083" y="5131755"/>
                  <a:ext cx="202356" cy="147981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35" name="Right Triangle 334">
              <a:extLst>
                <a:ext uri="{FF2B5EF4-FFF2-40B4-BE49-F238E27FC236}">
                  <a16:creationId xmlns:a16="http://schemas.microsoft.com/office/drawing/2014/main" id="{87351B11-0C52-7552-5490-5647B07A3F2C}"/>
                </a:ext>
              </a:extLst>
            </p:cNvPr>
            <p:cNvSpPr/>
            <p:nvPr/>
          </p:nvSpPr>
          <p:spPr>
            <a:xfrm rot="9026531">
              <a:off x="4857729" y="4941072"/>
              <a:ext cx="1187487" cy="664877"/>
            </a:xfrm>
            <a:prstGeom prst="rt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grpSp>
          <p:nvGrpSpPr>
            <p:cNvPr id="673" name="Group 672">
              <a:extLst>
                <a:ext uri="{FF2B5EF4-FFF2-40B4-BE49-F238E27FC236}">
                  <a16:creationId xmlns:a16="http://schemas.microsoft.com/office/drawing/2014/main" id="{EBB76D55-6831-C945-7E5D-0C3920CDEC13}"/>
                </a:ext>
              </a:extLst>
            </p:cNvPr>
            <p:cNvGrpSpPr/>
            <p:nvPr/>
          </p:nvGrpSpPr>
          <p:grpSpPr>
            <a:xfrm>
              <a:off x="1471309" y="3884615"/>
              <a:ext cx="2610989" cy="2083432"/>
              <a:chOff x="599762" y="4005109"/>
              <a:chExt cx="2610989" cy="2083432"/>
            </a:xfrm>
          </p:grpSpPr>
          <p:grpSp>
            <p:nvGrpSpPr>
              <p:cNvPr id="674" name="Group 673">
                <a:extLst>
                  <a:ext uri="{FF2B5EF4-FFF2-40B4-BE49-F238E27FC236}">
                    <a16:creationId xmlns:a16="http://schemas.microsoft.com/office/drawing/2014/main" id="{6E42E4E7-AB21-2E3E-BA2C-E72D3B43A439}"/>
                  </a:ext>
                </a:extLst>
              </p:cNvPr>
              <p:cNvGrpSpPr/>
              <p:nvPr/>
            </p:nvGrpSpPr>
            <p:grpSpPr>
              <a:xfrm>
                <a:off x="599779" y="4005109"/>
                <a:ext cx="2608452" cy="2083432"/>
                <a:chOff x="2195015" y="1409600"/>
                <a:chExt cx="3830888" cy="3166324"/>
              </a:xfrm>
            </p:grpSpPr>
            <p:sp>
              <p:nvSpPr>
                <p:cNvPr id="749" name="Oval 748">
                  <a:extLst>
                    <a:ext uri="{FF2B5EF4-FFF2-40B4-BE49-F238E27FC236}">
                      <a16:creationId xmlns:a16="http://schemas.microsoft.com/office/drawing/2014/main" id="{BF8FD2D4-FA19-FB20-E694-02ACAA626C7A}"/>
                    </a:ext>
                  </a:extLst>
                </p:cNvPr>
                <p:cNvSpPr/>
                <p:nvPr/>
              </p:nvSpPr>
              <p:spPr>
                <a:xfrm>
                  <a:off x="2505207" y="1409600"/>
                  <a:ext cx="570015" cy="570016"/>
                </a:xfrm>
                <a:prstGeom prst="ellipse">
                  <a:avLst/>
                </a:prstGeom>
                <a:solidFill>
                  <a:schemeClr val="accent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0" name="Oval 749">
                  <a:extLst>
                    <a:ext uri="{FF2B5EF4-FFF2-40B4-BE49-F238E27FC236}">
                      <a16:creationId xmlns:a16="http://schemas.microsoft.com/office/drawing/2014/main" id="{F66C2A96-DFFB-1CFC-F93F-2A5526F43D5B}"/>
                    </a:ext>
                  </a:extLst>
                </p:cNvPr>
                <p:cNvSpPr/>
                <p:nvPr/>
              </p:nvSpPr>
              <p:spPr>
                <a:xfrm>
                  <a:off x="2505188" y="2275036"/>
                  <a:ext cx="570015" cy="570016"/>
                </a:xfrm>
                <a:prstGeom prst="ellipse">
                  <a:avLst/>
                </a:prstGeom>
                <a:solidFill>
                  <a:srgbClr val="0000CE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1" name="Oval 750">
                  <a:extLst>
                    <a:ext uri="{FF2B5EF4-FFF2-40B4-BE49-F238E27FC236}">
                      <a16:creationId xmlns:a16="http://schemas.microsoft.com/office/drawing/2014/main" id="{8A96E927-611C-E3A2-53F1-3044DFBA53E9}"/>
                    </a:ext>
                  </a:extLst>
                </p:cNvPr>
                <p:cNvSpPr/>
                <p:nvPr/>
              </p:nvSpPr>
              <p:spPr>
                <a:xfrm>
                  <a:off x="2505186" y="3140472"/>
                  <a:ext cx="570015" cy="570016"/>
                </a:xfrm>
                <a:prstGeom prst="ellipse">
                  <a:avLst/>
                </a:prstGeom>
                <a:solidFill>
                  <a:srgbClr val="0000CE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2" name="Oval 751">
                  <a:extLst>
                    <a:ext uri="{FF2B5EF4-FFF2-40B4-BE49-F238E27FC236}">
                      <a16:creationId xmlns:a16="http://schemas.microsoft.com/office/drawing/2014/main" id="{53E32012-4CE0-4DBF-4079-0C08E1B70951}"/>
                    </a:ext>
                  </a:extLst>
                </p:cNvPr>
                <p:cNvSpPr/>
                <p:nvPr/>
              </p:nvSpPr>
              <p:spPr>
                <a:xfrm>
                  <a:off x="2505185" y="4005908"/>
                  <a:ext cx="570015" cy="570016"/>
                </a:xfrm>
                <a:prstGeom prst="ellipse">
                  <a:avLst/>
                </a:prstGeom>
                <a:solidFill>
                  <a:schemeClr val="accent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753" name="Straight Connector 752">
                  <a:extLst>
                    <a:ext uri="{FF2B5EF4-FFF2-40B4-BE49-F238E27FC236}">
                      <a16:creationId xmlns:a16="http://schemas.microsoft.com/office/drawing/2014/main" id="{0B613D1D-C2C3-BA07-D1CA-7D39EB6956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33046" y="1979616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4" name="Straight Connector 753">
                  <a:extLst>
                    <a:ext uri="{FF2B5EF4-FFF2-40B4-BE49-F238E27FC236}">
                      <a16:creationId xmlns:a16="http://schemas.microsoft.com/office/drawing/2014/main" id="{7E249FCB-111A-84B6-CB04-DEFB0B3B94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844171" y="1979616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5" name="Straight Connector 754">
                  <a:extLst>
                    <a:ext uri="{FF2B5EF4-FFF2-40B4-BE49-F238E27FC236}">
                      <a16:creationId xmlns:a16="http://schemas.microsoft.com/office/drawing/2014/main" id="{AAA3193F-5FC0-E24B-4E2E-9CCC3CAE59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33027" y="2845052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6" name="Straight Connector 755">
                  <a:extLst>
                    <a:ext uri="{FF2B5EF4-FFF2-40B4-BE49-F238E27FC236}">
                      <a16:creationId xmlns:a16="http://schemas.microsoft.com/office/drawing/2014/main" id="{FE49D38C-431F-7870-63D3-5F98679B84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844152" y="2845052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7" name="Straight Connector 756">
                  <a:extLst>
                    <a:ext uri="{FF2B5EF4-FFF2-40B4-BE49-F238E27FC236}">
                      <a16:creationId xmlns:a16="http://schemas.microsoft.com/office/drawing/2014/main" id="{026A044F-22AC-3189-6960-BCFD032AB6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33027" y="3710488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8" name="Straight Connector 757">
                  <a:extLst>
                    <a:ext uri="{FF2B5EF4-FFF2-40B4-BE49-F238E27FC236}">
                      <a16:creationId xmlns:a16="http://schemas.microsoft.com/office/drawing/2014/main" id="{138FB432-2931-7A00-B5B1-5893970A09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844152" y="3710488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59" name="Oval 758">
                  <a:extLst>
                    <a:ext uri="{FF2B5EF4-FFF2-40B4-BE49-F238E27FC236}">
                      <a16:creationId xmlns:a16="http://schemas.microsoft.com/office/drawing/2014/main" id="{2BFF16AA-BD24-550F-1944-F7CDA98F914C}"/>
                    </a:ext>
                  </a:extLst>
                </p:cNvPr>
                <p:cNvSpPr/>
                <p:nvPr/>
              </p:nvSpPr>
              <p:spPr>
                <a:xfrm>
                  <a:off x="3385392" y="1409600"/>
                  <a:ext cx="570015" cy="570016"/>
                </a:xfrm>
                <a:prstGeom prst="ellipse">
                  <a:avLst/>
                </a:prstGeom>
                <a:solidFill>
                  <a:srgbClr val="0000CD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0" name="Oval 759">
                  <a:extLst>
                    <a:ext uri="{FF2B5EF4-FFF2-40B4-BE49-F238E27FC236}">
                      <a16:creationId xmlns:a16="http://schemas.microsoft.com/office/drawing/2014/main" id="{23E7DC62-E60A-6EF0-8573-AFE3859C3063}"/>
                    </a:ext>
                  </a:extLst>
                </p:cNvPr>
                <p:cNvSpPr/>
                <p:nvPr/>
              </p:nvSpPr>
              <p:spPr>
                <a:xfrm>
                  <a:off x="3385373" y="2275036"/>
                  <a:ext cx="570015" cy="570016"/>
                </a:xfrm>
                <a:prstGeom prst="ellipse">
                  <a:avLst/>
                </a:prstGeom>
                <a:solidFill>
                  <a:srgbClr val="0000CE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1" name="Oval 760">
                  <a:extLst>
                    <a:ext uri="{FF2B5EF4-FFF2-40B4-BE49-F238E27FC236}">
                      <a16:creationId xmlns:a16="http://schemas.microsoft.com/office/drawing/2014/main" id="{CC178EDD-12AC-3544-6F2E-9B8645BFF7E0}"/>
                    </a:ext>
                  </a:extLst>
                </p:cNvPr>
                <p:cNvSpPr/>
                <p:nvPr/>
              </p:nvSpPr>
              <p:spPr>
                <a:xfrm>
                  <a:off x="3385371" y="3140472"/>
                  <a:ext cx="570015" cy="570016"/>
                </a:xfrm>
                <a:prstGeom prst="ellipse">
                  <a:avLst/>
                </a:prstGeom>
                <a:solidFill>
                  <a:srgbClr val="0000CE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2" name="Oval 761">
                  <a:extLst>
                    <a:ext uri="{FF2B5EF4-FFF2-40B4-BE49-F238E27FC236}">
                      <a16:creationId xmlns:a16="http://schemas.microsoft.com/office/drawing/2014/main" id="{B1351993-2BF4-2172-287E-BF5EE7094C5D}"/>
                    </a:ext>
                  </a:extLst>
                </p:cNvPr>
                <p:cNvSpPr/>
                <p:nvPr/>
              </p:nvSpPr>
              <p:spPr>
                <a:xfrm>
                  <a:off x="3385370" y="4005908"/>
                  <a:ext cx="570015" cy="570016"/>
                </a:xfrm>
                <a:prstGeom prst="ellipse">
                  <a:avLst/>
                </a:prstGeom>
                <a:solidFill>
                  <a:schemeClr val="accent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763" name="Straight Connector 762">
                  <a:extLst>
                    <a:ext uri="{FF2B5EF4-FFF2-40B4-BE49-F238E27FC236}">
                      <a16:creationId xmlns:a16="http://schemas.microsoft.com/office/drawing/2014/main" id="{9662628B-C7DF-217A-B0F4-40E1223760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13231" y="1979616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4" name="Straight Connector 763">
                  <a:extLst>
                    <a:ext uri="{FF2B5EF4-FFF2-40B4-BE49-F238E27FC236}">
                      <a16:creationId xmlns:a16="http://schemas.microsoft.com/office/drawing/2014/main" id="{DFD7831C-F974-F36F-FE4F-528620864B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724356" y="1979616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5" name="Straight Connector 764">
                  <a:extLst>
                    <a:ext uri="{FF2B5EF4-FFF2-40B4-BE49-F238E27FC236}">
                      <a16:creationId xmlns:a16="http://schemas.microsoft.com/office/drawing/2014/main" id="{9722868A-5E7B-0F05-C6F6-A5980C4A50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13212" y="2845052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6" name="Straight Connector 765">
                  <a:extLst>
                    <a:ext uri="{FF2B5EF4-FFF2-40B4-BE49-F238E27FC236}">
                      <a16:creationId xmlns:a16="http://schemas.microsoft.com/office/drawing/2014/main" id="{E4495DBA-B14F-772B-B56D-639C528402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724337" y="2845052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7" name="Straight Connector 766">
                  <a:extLst>
                    <a:ext uri="{FF2B5EF4-FFF2-40B4-BE49-F238E27FC236}">
                      <a16:creationId xmlns:a16="http://schemas.microsoft.com/office/drawing/2014/main" id="{E8343D91-6668-10EE-EA96-18875E8C8F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13212" y="3710488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8" name="Straight Connector 767">
                  <a:extLst>
                    <a:ext uri="{FF2B5EF4-FFF2-40B4-BE49-F238E27FC236}">
                      <a16:creationId xmlns:a16="http://schemas.microsoft.com/office/drawing/2014/main" id="{AC52480C-963A-C582-2E19-59A0DA8270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724337" y="3710488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9" name="Straight Connector 768">
                  <a:extLst>
                    <a:ext uri="{FF2B5EF4-FFF2-40B4-BE49-F238E27FC236}">
                      <a16:creationId xmlns:a16="http://schemas.microsoft.com/office/drawing/2014/main" id="{4C994D47-855B-89C4-6112-0350DB6394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75200" y="1653333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0" name="Straight Connector 769">
                  <a:extLst>
                    <a:ext uri="{FF2B5EF4-FFF2-40B4-BE49-F238E27FC236}">
                      <a16:creationId xmlns:a16="http://schemas.microsoft.com/office/drawing/2014/main" id="{F2F48EA0-6035-2934-3457-E848FFFEF6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75200" y="1761283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1" name="Straight Connector 770">
                  <a:extLst>
                    <a:ext uri="{FF2B5EF4-FFF2-40B4-BE49-F238E27FC236}">
                      <a16:creationId xmlns:a16="http://schemas.microsoft.com/office/drawing/2014/main" id="{A3F497FE-CE03-A9C3-8056-6863DA8DFE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75200" y="2513304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2" name="Straight Connector 771">
                  <a:extLst>
                    <a:ext uri="{FF2B5EF4-FFF2-40B4-BE49-F238E27FC236}">
                      <a16:creationId xmlns:a16="http://schemas.microsoft.com/office/drawing/2014/main" id="{77A4630B-3EDE-DB4C-0EC6-0CCC450947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75200" y="2621254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3" name="Straight Connector 772">
                  <a:extLst>
                    <a:ext uri="{FF2B5EF4-FFF2-40B4-BE49-F238E27FC236}">
                      <a16:creationId xmlns:a16="http://schemas.microsoft.com/office/drawing/2014/main" id="{5A759D09-1292-4F5F-878C-A6BE09464D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75200" y="3391418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4" name="Straight Connector 773">
                  <a:extLst>
                    <a:ext uri="{FF2B5EF4-FFF2-40B4-BE49-F238E27FC236}">
                      <a16:creationId xmlns:a16="http://schemas.microsoft.com/office/drawing/2014/main" id="{9CF143D5-B3BB-8608-935C-B99F9332DF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75200" y="3499368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5" name="Straight Connector 774">
                  <a:extLst>
                    <a:ext uri="{FF2B5EF4-FFF2-40B4-BE49-F238E27FC236}">
                      <a16:creationId xmlns:a16="http://schemas.microsoft.com/office/drawing/2014/main" id="{66E1A638-E215-B05F-24E8-A73C1CDC70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75200" y="4240504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6" name="Straight Connector 775">
                  <a:extLst>
                    <a:ext uri="{FF2B5EF4-FFF2-40B4-BE49-F238E27FC236}">
                      <a16:creationId xmlns:a16="http://schemas.microsoft.com/office/drawing/2014/main" id="{8B3E4036-9784-B897-9FEF-3A7FC4BBCD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75200" y="4348454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7" name="Straight Connector 776">
                  <a:extLst>
                    <a:ext uri="{FF2B5EF4-FFF2-40B4-BE49-F238E27FC236}">
                      <a16:creationId xmlns:a16="http://schemas.microsoft.com/office/drawing/2014/main" id="{570F857D-99A3-8178-A458-D6AB194DCF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95015" y="1663890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8" name="Straight Connector 777">
                  <a:extLst>
                    <a:ext uri="{FF2B5EF4-FFF2-40B4-BE49-F238E27FC236}">
                      <a16:creationId xmlns:a16="http://schemas.microsoft.com/office/drawing/2014/main" id="{87053A6F-A766-0267-1E43-AE14BAFFE3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95015" y="1771840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9" name="Straight Connector 778">
                  <a:extLst>
                    <a:ext uri="{FF2B5EF4-FFF2-40B4-BE49-F238E27FC236}">
                      <a16:creationId xmlns:a16="http://schemas.microsoft.com/office/drawing/2014/main" id="{90BAF29E-FB63-5F4B-58A9-84E98200AD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95015" y="2523861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0" name="Straight Connector 779">
                  <a:extLst>
                    <a:ext uri="{FF2B5EF4-FFF2-40B4-BE49-F238E27FC236}">
                      <a16:creationId xmlns:a16="http://schemas.microsoft.com/office/drawing/2014/main" id="{616D5F75-5C56-9398-8C14-79B2CB7E22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95015" y="2631811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1" name="Straight Connector 780">
                  <a:extLst>
                    <a:ext uri="{FF2B5EF4-FFF2-40B4-BE49-F238E27FC236}">
                      <a16:creationId xmlns:a16="http://schemas.microsoft.com/office/drawing/2014/main" id="{0D95BFE4-5FFC-1AC5-6C7D-337D272AD2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95015" y="3401975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2" name="Straight Connector 781">
                  <a:extLst>
                    <a:ext uri="{FF2B5EF4-FFF2-40B4-BE49-F238E27FC236}">
                      <a16:creationId xmlns:a16="http://schemas.microsoft.com/office/drawing/2014/main" id="{2E0A8510-92DE-4F5C-86DA-D19D0C62EB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95015" y="3509925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3" name="Straight Connector 782">
                  <a:extLst>
                    <a:ext uri="{FF2B5EF4-FFF2-40B4-BE49-F238E27FC236}">
                      <a16:creationId xmlns:a16="http://schemas.microsoft.com/office/drawing/2014/main" id="{BFA19DEC-0CAB-21B2-B879-25F0C522C8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95015" y="4251061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4" name="Straight Connector 783">
                  <a:extLst>
                    <a:ext uri="{FF2B5EF4-FFF2-40B4-BE49-F238E27FC236}">
                      <a16:creationId xmlns:a16="http://schemas.microsoft.com/office/drawing/2014/main" id="{602C8EC9-5B84-510A-DD0B-273F79C217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95015" y="4359011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5" name="Oval 784">
                  <a:extLst>
                    <a:ext uri="{FF2B5EF4-FFF2-40B4-BE49-F238E27FC236}">
                      <a16:creationId xmlns:a16="http://schemas.microsoft.com/office/drawing/2014/main" id="{E4BD617F-4BAE-088A-A2F1-963D55342C65}"/>
                    </a:ext>
                  </a:extLst>
                </p:cNvPr>
                <p:cNvSpPr/>
                <p:nvPr/>
              </p:nvSpPr>
              <p:spPr>
                <a:xfrm>
                  <a:off x="4265555" y="1409600"/>
                  <a:ext cx="570015" cy="570016"/>
                </a:xfrm>
                <a:prstGeom prst="ellipse">
                  <a:avLst/>
                </a:prstGeom>
                <a:solidFill>
                  <a:schemeClr val="accent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6" name="Oval 785">
                  <a:extLst>
                    <a:ext uri="{FF2B5EF4-FFF2-40B4-BE49-F238E27FC236}">
                      <a16:creationId xmlns:a16="http://schemas.microsoft.com/office/drawing/2014/main" id="{566CAA6D-1B74-5893-A778-06DA91A48992}"/>
                    </a:ext>
                  </a:extLst>
                </p:cNvPr>
                <p:cNvSpPr/>
                <p:nvPr/>
              </p:nvSpPr>
              <p:spPr>
                <a:xfrm>
                  <a:off x="4265536" y="2275036"/>
                  <a:ext cx="570015" cy="570016"/>
                </a:xfrm>
                <a:prstGeom prst="ellipse">
                  <a:avLst/>
                </a:prstGeom>
                <a:solidFill>
                  <a:schemeClr val="accent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7" name="Oval 786">
                  <a:extLst>
                    <a:ext uri="{FF2B5EF4-FFF2-40B4-BE49-F238E27FC236}">
                      <a16:creationId xmlns:a16="http://schemas.microsoft.com/office/drawing/2014/main" id="{F28485FB-9535-AD74-312D-6D19661F0BBC}"/>
                    </a:ext>
                  </a:extLst>
                </p:cNvPr>
                <p:cNvSpPr/>
                <p:nvPr/>
              </p:nvSpPr>
              <p:spPr>
                <a:xfrm>
                  <a:off x="4265534" y="3140472"/>
                  <a:ext cx="570015" cy="570016"/>
                </a:xfrm>
                <a:prstGeom prst="ellipse">
                  <a:avLst/>
                </a:prstGeom>
                <a:solidFill>
                  <a:srgbClr val="0000CE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8" name="Oval 787">
                  <a:extLst>
                    <a:ext uri="{FF2B5EF4-FFF2-40B4-BE49-F238E27FC236}">
                      <a16:creationId xmlns:a16="http://schemas.microsoft.com/office/drawing/2014/main" id="{2D6AD689-6693-DBCD-93AB-718F1CAAB0E6}"/>
                    </a:ext>
                  </a:extLst>
                </p:cNvPr>
                <p:cNvSpPr/>
                <p:nvPr/>
              </p:nvSpPr>
              <p:spPr>
                <a:xfrm>
                  <a:off x="4265533" y="4005908"/>
                  <a:ext cx="570015" cy="570016"/>
                </a:xfrm>
                <a:prstGeom prst="ellipse">
                  <a:avLst/>
                </a:prstGeom>
                <a:solidFill>
                  <a:schemeClr val="accent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789" name="Straight Connector 788">
                  <a:extLst>
                    <a:ext uri="{FF2B5EF4-FFF2-40B4-BE49-F238E27FC236}">
                      <a16:creationId xmlns:a16="http://schemas.microsoft.com/office/drawing/2014/main" id="{9F7FB3B6-523F-5F5E-C031-2F97E60F08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493394" y="1979616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0" name="Straight Connector 789">
                  <a:extLst>
                    <a:ext uri="{FF2B5EF4-FFF2-40B4-BE49-F238E27FC236}">
                      <a16:creationId xmlns:a16="http://schemas.microsoft.com/office/drawing/2014/main" id="{E99B4FCF-C4EC-BF98-CE14-75B34ABC7E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604519" y="1979616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1" name="Straight Connector 790">
                  <a:extLst>
                    <a:ext uri="{FF2B5EF4-FFF2-40B4-BE49-F238E27FC236}">
                      <a16:creationId xmlns:a16="http://schemas.microsoft.com/office/drawing/2014/main" id="{30856C71-17F4-BAC2-AC46-5E31049A10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493375" y="2845052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2" name="Straight Connector 791">
                  <a:extLst>
                    <a:ext uri="{FF2B5EF4-FFF2-40B4-BE49-F238E27FC236}">
                      <a16:creationId xmlns:a16="http://schemas.microsoft.com/office/drawing/2014/main" id="{BA7BD321-A114-BDD6-1E80-D62A6C5395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604500" y="2845052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3" name="Straight Connector 792">
                  <a:extLst>
                    <a:ext uri="{FF2B5EF4-FFF2-40B4-BE49-F238E27FC236}">
                      <a16:creationId xmlns:a16="http://schemas.microsoft.com/office/drawing/2014/main" id="{68344924-2B3C-5B39-E337-2FBA9A3674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493375" y="3710488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4" name="Straight Connector 793">
                  <a:extLst>
                    <a:ext uri="{FF2B5EF4-FFF2-40B4-BE49-F238E27FC236}">
                      <a16:creationId xmlns:a16="http://schemas.microsoft.com/office/drawing/2014/main" id="{C030445C-AF4B-A7C1-827B-E2844D0F27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604500" y="3710488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95" name="Oval 794">
                  <a:extLst>
                    <a:ext uri="{FF2B5EF4-FFF2-40B4-BE49-F238E27FC236}">
                      <a16:creationId xmlns:a16="http://schemas.microsoft.com/office/drawing/2014/main" id="{84D07333-B097-4896-39DB-45AEA8DBCD0E}"/>
                    </a:ext>
                  </a:extLst>
                </p:cNvPr>
                <p:cNvSpPr/>
                <p:nvPr/>
              </p:nvSpPr>
              <p:spPr>
                <a:xfrm>
                  <a:off x="5145740" y="1409600"/>
                  <a:ext cx="570015" cy="570016"/>
                </a:xfrm>
                <a:prstGeom prst="ellipse">
                  <a:avLst/>
                </a:prstGeom>
                <a:solidFill>
                  <a:schemeClr val="accent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96" name="Oval 795">
                  <a:extLst>
                    <a:ext uri="{FF2B5EF4-FFF2-40B4-BE49-F238E27FC236}">
                      <a16:creationId xmlns:a16="http://schemas.microsoft.com/office/drawing/2014/main" id="{BBBA225F-6154-DFF4-4498-0177DA2F5CFE}"/>
                    </a:ext>
                  </a:extLst>
                </p:cNvPr>
                <p:cNvSpPr/>
                <p:nvPr/>
              </p:nvSpPr>
              <p:spPr>
                <a:xfrm>
                  <a:off x="5145721" y="2275036"/>
                  <a:ext cx="570015" cy="570016"/>
                </a:xfrm>
                <a:prstGeom prst="ellipse">
                  <a:avLst/>
                </a:prstGeom>
                <a:solidFill>
                  <a:srgbClr val="0000CE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97" name="Oval 796">
                  <a:extLst>
                    <a:ext uri="{FF2B5EF4-FFF2-40B4-BE49-F238E27FC236}">
                      <a16:creationId xmlns:a16="http://schemas.microsoft.com/office/drawing/2014/main" id="{C8CB7946-361D-420C-361B-218A43998AA1}"/>
                    </a:ext>
                  </a:extLst>
                </p:cNvPr>
                <p:cNvSpPr/>
                <p:nvPr/>
              </p:nvSpPr>
              <p:spPr>
                <a:xfrm>
                  <a:off x="5145719" y="3140472"/>
                  <a:ext cx="570015" cy="570016"/>
                </a:xfrm>
                <a:prstGeom prst="ellipse">
                  <a:avLst/>
                </a:prstGeom>
                <a:solidFill>
                  <a:srgbClr val="0000CE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98" name="Oval 797">
                  <a:extLst>
                    <a:ext uri="{FF2B5EF4-FFF2-40B4-BE49-F238E27FC236}">
                      <a16:creationId xmlns:a16="http://schemas.microsoft.com/office/drawing/2014/main" id="{6E3E551E-0ECF-87D7-FB00-4514D48C6B7B}"/>
                    </a:ext>
                  </a:extLst>
                </p:cNvPr>
                <p:cNvSpPr/>
                <p:nvPr/>
              </p:nvSpPr>
              <p:spPr>
                <a:xfrm>
                  <a:off x="5145718" y="4005908"/>
                  <a:ext cx="570015" cy="570016"/>
                </a:xfrm>
                <a:prstGeom prst="ellipse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799" name="Straight Connector 798">
                  <a:extLst>
                    <a:ext uri="{FF2B5EF4-FFF2-40B4-BE49-F238E27FC236}">
                      <a16:creationId xmlns:a16="http://schemas.microsoft.com/office/drawing/2014/main" id="{E29BE24F-81F6-0425-F684-40EEE7B70B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373579" y="1979616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0" name="Straight Connector 799">
                  <a:extLst>
                    <a:ext uri="{FF2B5EF4-FFF2-40B4-BE49-F238E27FC236}">
                      <a16:creationId xmlns:a16="http://schemas.microsoft.com/office/drawing/2014/main" id="{2EFDC79F-D931-21EF-C207-030550EC23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484704" y="1979616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1" name="Straight Connector 800">
                  <a:extLst>
                    <a:ext uri="{FF2B5EF4-FFF2-40B4-BE49-F238E27FC236}">
                      <a16:creationId xmlns:a16="http://schemas.microsoft.com/office/drawing/2014/main" id="{040F8E4F-6AD4-1991-11AA-9FA1F1031F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373560" y="2845052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2" name="Straight Connector 801">
                  <a:extLst>
                    <a:ext uri="{FF2B5EF4-FFF2-40B4-BE49-F238E27FC236}">
                      <a16:creationId xmlns:a16="http://schemas.microsoft.com/office/drawing/2014/main" id="{DF2C4ECF-DE74-D55D-7DD8-0077F8D5AF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484685" y="2845052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3" name="Straight Connector 802">
                  <a:extLst>
                    <a:ext uri="{FF2B5EF4-FFF2-40B4-BE49-F238E27FC236}">
                      <a16:creationId xmlns:a16="http://schemas.microsoft.com/office/drawing/2014/main" id="{5E6A06F8-6F1E-BD31-7E4A-EF442062C6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373560" y="3710488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4" name="Straight Connector 803">
                  <a:extLst>
                    <a:ext uri="{FF2B5EF4-FFF2-40B4-BE49-F238E27FC236}">
                      <a16:creationId xmlns:a16="http://schemas.microsoft.com/office/drawing/2014/main" id="{0FDAB6AC-0C05-F398-7A7D-3F3D068350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484685" y="3710488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5" name="Straight Connector 804">
                  <a:extLst>
                    <a:ext uri="{FF2B5EF4-FFF2-40B4-BE49-F238E27FC236}">
                      <a16:creationId xmlns:a16="http://schemas.microsoft.com/office/drawing/2014/main" id="{A9365CDD-9658-201A-9B70-9C9C3E935B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35548" y="1653333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6" name="Straight Connector 805">
                  <a:extLst>
                    <a:ext uri="{FF2B5EF4-FFF2-40B4-BE49-F238E27FC236}">
                      <a16:creationId xmlns:a16="http://schemas.microsoft.com/office/drawing/2014/main" id="{655EF11C-8E67-46E1-1CCA-F50383F456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35548" y="1761283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7" name="Straight Connector 806">
                  <a:extLst>
                    <a:ext uri="{FF2B5EF4-FFF2-40B4-BE49-F238E27FC236}">
                      <a16:creationId xmlns:a16="http://schemas.microsoft.com/office/drawing/2014/main" id="{667F20AB-1C90-65A0-CE4A-BBE4BFAA24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35548" y="2513304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8" name="Straight Connector 807">
                  <a:extLst>
                    <a:ext uri="{FF2B5EF4-FFF2-40B4-BE49-F238E27FC236}">
                      <a16:creationId xmlns:a16="http://schemas.microsoft.com/office/drawing/2014/main" id="{B8C2A977-A4E3-7698-6994-5F1AC9B2E3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35548" y="2621254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9" name="Straight Connector 808">
                  <a:extLst>
                    <a:ext uri="{FF2B5EF4-FFF2-40B4-BE49-F238E27FC236}">
                      <a16:creationId xmlns:a16="http://schemas.microsoft.com/office/drawing/2014/main" id="{0725648D-34D9-A4FD-C296-7F7D4AF30D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35548" y="3391418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0" name="Straight Connector 809">
                  <a:extLst>
                    <a:ext uri="{FF2B5EF4-FFF2-40B4-BE49-F238E27FC236}">
                      <a16:creationId xmlns:a16="http://schemas.microsoft.com/office/drawing/2014/main" id="{05C90658-342E-FCCF-4270-2F2D916EE2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35548" y="3499368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1" name="Straight Connector 810">
                  <a:extLst>
                    <a:ext uri="{FF2B5EF4-FFF2-40B4-BE49-F238E27FC236}">
                      <a16:creationId xmlns:a16="http://schemas.microsoft.com/office/drawing/2014/main" id="{E17FBA48-87C5-A84C-6EA2-C13ADA0457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35548" y="4240504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2" name="Straight Connector 811">
                  <a:extLst>
                    <a:ext uri="{FF2B5EF4-FFF2-40B4-BE49-F238E27FC236}">
                      <a16:creationId xmlns:a16="http://schemas.microsoft.com/office/drawing/2014/main" id="{801C2348-87E2-477D-06F2-75E6AF435E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35548" y="4348454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3" name="Straight Connector 812">
                  <a:extLst>
                    <a:ext uri="{FF2B5EF4-FFF2-40B4-BE49-F238E27FC236}">
                      <a16:creationId xmlns:a16="http://schemas.microsoft.com/office/drawing/2014/main" id="{8802C87D-1320-56EA-0D64-C878A77F80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55363" y="1663890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4" name="Straight Connector 813">
                  <a:extLst>
                    <a:ext uri="{FF2B5EF4-FFF2-40B4-BE49-F238E27FC236}">
                      <a16:creationId xmlns:a16="http://schemas.microsoft.com/office/drawing/2014/main" id="{0E230FBD-C5CF-80B5-5D0B-DEDD3E720A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55363" y="1771840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5" name="Straight Connector 814">
                  <a:extLst>
                    <a:ext uri="{FF2B5EF4-FFF2-40B4-BE49-F238E27FC236}">
                      <a16:creationId xmlns:a16="http://schemas.microsoft.com/office/drawing/2014/main" id="{E156A6E8-A64A-EC31-3DB5-F47D124AE5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55363" y="2523861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6" name="Straight Connector 815">
                  <a:extLst>
                    <a:ext uri="{FF2B5EF4-FFF2-40B4-BE49-F238E27FC236}">
                      <a16:creationId xmlns:a16="http://schemas.microsoft.com/office/drawing/2014/main" id="{34442D02-6FA5-3E75-A070-AAAEA7B20A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55363" y="2631811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7" name="Straight Connector 816">
                  <a:extLst>
                    <a:ext uri="{FF2B5EF4-FFF2-40B4-BE49-F238E27FC236}">
                      <a16:creationId xmlns:a16="http://schemas.microsoft.com/office/drawing/2014/main" id="{2650E884-FC19-FC96-947D-FAD627440E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55363" y="3401975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8" name="Straight Connector 817">
                  <a:extLst>
                    <a:ext uri="{FF2B5EF4-FFF2-40B4-BE49-F238E27FC236}">
                      <a16:creationId xmlns:a16="http://schemas.microsoft.com/office/drawing/2014/main" id="{EFC962CA-5413-69DD-1CE4-73DF04996B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55363" y="3509925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9" name="Straight Connector 818">
                  <a:extLst>
                    <a:ext uri="{FF2B5EF4-FFF2-40B4-BE49-F238E27FC236}">
                      <a16:creationId xmlns:a16="http://schemas.microsoft.com/office/drawing/2014/main" id="{F691F57D-51CB-6EFF-6544-9F11DD3B1C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55363" y="4251061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0" name="Straight Connector 819">
                  <a:extLst>
                    <a:ext uri="{FF2B5EF4-FFF2-40B4-BE49-F238E27FC236}">
                      <a16:creationId xmlns:a16="http://schemas.microsoft.com/office/drawing/2014/main" id="{F5EDBA5C-8A1F-EDC5-8415-EA371916D3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55363" y="4359011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1" name="Straight Connector 820">
                  <a:extLst>
                    <a:ext uri="{FF2B5EF4-FFF2-40B4-BE49-F238E27FC236}">
                      <a16:creationId xmlns:a16="http://schemas.microsoft.com/office/drawing/2014/main" id="{7E5AE735-CA50-4EBE-4112-08CB1CBE56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15733" y="1653333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2" name="Straight Connector 821">
                  <a:extLst>
                    <a:ext uri="{FF2B5EF4-FFF2-40B4-BE49-F238E27FC236}">
                      <a16:creationId xmlns:a16="http://schemas.microsoft.com/office/drawing/2014/main" id="{BFF5B658-4944-E3C9-912D-8FB3600FEA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15733" y="1761283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3" name="Straight Connector 822">
                  <a:extLst>
                    <a:ext uri="{FF2B5EF4-FFF2-40B4-BE49-F238E27FC236}">
                      <a16:creationId xmlns:a16="http://schemas.microsoft.com/office/drawing/2014/main" id="{78E66342-06D7-B347-5057-E6A59401EA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15733" y="2513304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4" name="Straight Connector 823">
                  <a:extLst>
                    <a:ext uri="{FF2B5EF4-FFF2-40B4-BE49-F238E27FC236}">
                      <a16:creationId xmlns:a16="http://schemas.microsoft.com/office/drawing/2014/main" id="{187E4793-8A9C-B7B2-E7F3-39148C46E9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15733" y="2621254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5" name="Straight Connector 824">
                  <a:extLst>
                    <a:ext uri="{FF2B5EF4-FFF2-40B4-BE49-F238E27FC236}">
                      <a16:creationId xmlns:a16="http://schemas.microsoft.com/office/drawing/2014/main" id="{0FD2E3EB-E5A5-6123-0B21-20273487EA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15733" y="3391418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6" name="Straight Connector 825">
                  <a:extLst>
                    <a:ext uri="{FF2B5EF4-FFF2-40B4-BE49-F238E27FC236}">
                      <a16:creationId xmlns:a16="http://schemas.microsoft.com/office/drawing/2014/main" id="{6E145846-C2CD-1EC2-2BC9-79B6F0B6F3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15733" y="3499368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7" name="Straight Connector 826">
                  <a:extLst>
                    <a:ext uri="{FF2B5EF4-FFF2-40B4-BE49-F238E27FC236}">
                      <a16:creationId xmlns:a16="http://schemas.microsoft.com/office/drawing/2014/main" id="{75E81FA6-F6E1-DABB-2E5F-126B39C5FB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15733" y="4240504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8" name="Straight Connector 827">
                  <a:extLst>
                    <a:ext uri="{FF2B5EF4-FFF2-40B4-BE49-F238E27FC236}">
                      <a16:creationId xmlns:a16="http://schemas.microsoft.com/office/drawing/2014/main" id="{D3655EBC-2052-400F-8F8F-2243745299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15733" y="4348454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75" name="Rectangle 674">
                <a:extLst>
                  <a:ext uri="{FF2B5EF4-FFF2-40B4-BE49-F238E27FC236}">
                    <a16:creationId xmlns:a16="http://schemas.microsoft.com/office/drawing/2014/main" id="{2C6D7E2B-36AF-8D0D-C06E-63E21197E32D}"/>
                  </a:ext>
                </a:extLst>
              </p:cNvPr>
              <p:cNvSpPr/>
              <p:nvPr/>
            </p:nvSpPr>
            <p:spPr>
              <a:xfrm>
                <a:off x="1199080" y="4741021"/>
                <a:ext cx="211195" cy="52148"/>
              </a:xfrm>
              <a:prstGeom prst="rect">
                <a:avLst/>
              </a:prstGeom>
              <a:solidFill>
                <a:srgbClr val="0000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676" name="Rectangle 675">
                <a:extLst>
                  <a:ext uri="{FF2B5EF4-FFF2-40B4-BE49-F238E27FC236}">
                    <a16:creationId xmlns:a16="http://schemas.microsoft.com/office/drawing/2014/main" id="{59E16B21-10A2-D41D-16B4-22DCE77264B8}"/>
                  </a:ext>
                </a:extLst>
              </p:cNvPr>
              <p:cNvSpPr/>
              <p:nvPr/>
            </p:nvSpPr>
            <p:spPr>
              <a:xfrm>
                <a:off x="599779" y="5328310"/>
                <a:ext cx="211195" cy="52148"/>
              </a:xfrm>
              <a:prstGeom prst="rect">
                <a:avLst/>
              </a:prstGeom>
              <a:solidFill>
                <a:srgbClr val="0000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677" name="Rectangle 676">
                <a:extLst>
                  <a:ext uri="{FF2B5EF4-FFF2-40B4-BE49-F238E27FC236}">
                    <a16:creationId xmlns:a16="http://schemas.microsoft.com/office/drawing/2014/main" id="{73C5E867-52EA-671A-5FFA-E57AF310227A}"/>
                  </a:ext>
                </a:extLst>
              </p:cNvPr>
              <p:cNvSpPr/>
              <p:nvPr/>
            </p:nvSpPr>
            <p:spPr>
              <a:xfrm>
                <a:off x="2997036" y="4741021"/>
                <a:ext cx="211195" cy="52148"/>
              </a:xfrm>
              <a:prstGeom prst="rect">
                <a:avLst/>
              </a:prstGeom>
              <a:solidFill>
                <a:srgbClr val="0000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678" name="Rectangle 677">
                <a:extLst>
                  <a:ext uri="{FF2B5EF4-FFF2-40B4-BE49-F238E27FC236}">
                    <a16:creationId xmlns:a16="http://schemas.microsoft.com/office/drawing/2014/main" id="{C30E3E4D-6F76-A7BD-EB05-995A46C9C0C8}"/>
                  </a:ext>
                </a:extLst>
              </p:cNvPr>
              <p:cNvSpPr/>
              <p:nvPr/>
            </p:nvSpPr>
            <p:spPr>
              <a:xfrm>
                <a:off x="2397703" y="5320729"/>
                <a:ext cx="211195" cy="52148"/>
              </a:xfrm>
              <a:prstGeom prst="rect">
                <a:avLst/>
              </a:prstGeom>
              <a:solidFill>
                <a:srgbClr val="0000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679" name="Rectangle 678">
                <a:extLst>
                  <a:ext uri="{FF2B5EF4-FFF2-40B4-BE49-F238E27FC236}">
                    <a16:creationId xmlns:a16="http://schemas.microsoft.com/office/drawing/2014/main" id="{62A21209-B1BF-AEFE-7B82-9D367556E81E}"/>
                  </a:ext>
                </a:extLst>
              </p:cNvPr>
              <p:cNvSpPr/>
              <p:nvPr/>
            </p:nvSpPr>
            <p:spPr>
              <a:xfrm>
                <a:off x="1798400" y="5325577"/>
                <a:ext cx="211195" cy="52148"/>
              </a:xfrm>
              <a:prstGeom prst="rect">
                <a:avLst/>
              </a:prstGeom>
              <a:solidFill>
                <a:srgbClr val="0000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680" name="Rectangle 679">
                <a:extLst>
                  <a:ext uri="{FF2B5EF4-FFF2-40B4-BE49-F238E27FC236}">
                    <a16:creationId xmlns:a16="http://schemas.microsoft.com/office/drawing/2014/main" id="{0AFD9DE8-7705-4AA1-4D67-E386AEBC2BC9}"/>
                  </a:ext>
                </a:extLst>
              </p:cNvPr>
              <p:cNvSpPr/>
              <p:nvPr/>
            </p:nvSpPr>
            <p:spPr>
              <a:xfrm>
                <a:off x="2174640" y="4957109"/>
                <a:ext cx="58031" cy="186909"/>
              </a:xfrm>
              <a:prstGeom prst="rect">
                <a:avLst/>
              </a:prstGeom>
              <a:solidFill>
                <a:srgbClr val="0000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681" name="Rectangle 680">
                <a:extLst>
                  <a:ext uri="{FF2B5EF4-FFF2-40B4-BE49-F238E27FC236}">
                    <a16:creationId xmlns:a16="http://schemas.microsoft.com/office/drawing/2014/main" id="{9C83C6A3-7EBA-B364-0241-92F8BBE99F3E}"/>
                  </a:ext>
                </a:extLst>
              </p:cNvPr>
              <p:cNvSpPr/>
              <p:nvPr/>
            </p:nvSpPr>
            <p:spPr>
              <a:xfrm>
                <a:off x="973849" y="4953371"/>
                <a:ext cx="58031" cy="186909"/>
              </a:xfrm>
              <a:prstGeom prst="rect">
                <a:avLst/>
              </a:prstGeom>
              <a:solidFill>
                <a:srgbClr val="0000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682" name="Rectangle 681">
                <a:extLst>
                  <a:ext uri="{FF2B5EF4-FFF2-40B4-BE49-F238E27FC236}">
                    <a16:creationId xmlns:a16="http://schemas.microsoft.com/office/drawing/2014/main" id="{E2FB315D-B148-AF9A-2560-396F640544BC}"/>
                  </a:ext>
                </a:extLst>
              </p:cNvPr>
              <p:cNvSpPr/>
              <p:nvPr/>
            </p:nvSpPr>
            <p:spPr>
              <a:xfrm>
                <a:off x="1572944" y="4953371"/>
                <a:ext cx="58031" cy="186909"/>
              </a:xfrm>
              <a:prstGeom prst="rect">
                <a:avLst/>
              </a:prstGeom>
              <a:solidFill>
                <a:srgbClr val="0000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683" name="Rectangle 682">
                <a:extLst>
                  <a:ext uri="{FF2B5EF4-FFF2-40B4-BE49-F238E27FC236}">
                    <a16:creationId xmlns:a16="http://schemas.microsoft.com/office/drawing/2014/main" id="{6814F67D-1484-F66C-E9DD-2170CB44BA4E}"/>
                  </a:ext>
                </a:extLst>
              </p:cNvPr>
              <p:cNvSpPr/>
              <p:nvPr/>
            </p:nvSpPr>
            <p:spPr>
              <a:xfrm>
                <a:off x="2397703" y="4740785"/>
                <a:ext cx="211195" cy="5214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684" name="Rectangle 683">
                <a:extLst>
                  <a:ext uri="{FF2B5EF4-FFF2-40B4-BE49-F238E27FC236}">
                    <a16:creationId xmlns:a16="http://schemas.microsoft.com/office/drawing/2014/main" id="{1B3D09D3-5BD1-4FB2-F2DA-E92BA18FC284}"/>
                  </a:ext>
                </a:extLst>
              </p:cNvPr>
              <p:cNvSpPr/>
              <p:nvPr/>
            </p:nvSpPr>
            <p:spPr>
              <a:xfrm>
                <a:off x="1199080" y="5879613"/>
                <a:ext cx="211195" cy="5214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685" name="Rectangle 684">
                <a:extLst>
                  <a:ext uri="{FF2B5EF4-FFF2-40B4-BE49-F238E27FC236}">
                    <a16:creationId xmlns:a16="http://schemas.microsoft.com/office/drawing/2014/main" id="{4803273E-53F9-0D53-B65D-68B34F8203DA}"/>
                  </a:ext>
                </a:extLst>
              </p:cNvPr>
              <p:cNvSpPr/>
              <p:nvPr/>
            </p:nvSpPr>
            <p:spPr>
              <a:xfrm>
                <a:off x="599762" y="5884223"/>
                <a:ext cx="211195" cy="5214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686" name="Rectangle 685">
                <a:extLst>
                  <a:ext uri="{FF2B5EF4-FFF2-40B4-BE49-F238E27FC236}">
                    <a16:creationId xmlns:a16="http://schemas.microsoft.com/office/drawing/2014/main" id="{7C12DB84-A1AC-99D9-1644-1B43070C8481}"/>
                  </a:ext>
                </a:extLst>
              </p:cNvPr>
              <p:cNvSpPr/>
              <p:nvPr/>
            </p:nvSpPr>
            <p:spPr>
              <a:xfrm>
                <a:off x="1578035" y="5528195"/>
                <a:ext cx="58031" cy="18690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687" name="Rectangle 686">
                <a:extLst>
                  <a:ext uri="{FF2B5EF4-FFF2-40B4-BE49-F238E27FC236}">
                    <a16:creationId xmlns:a16="http://schemas.microsoft.com/office/drawing/2014/main" id="{4F8948D8-6FA1-1428-B23F-0922436BE4CC}"/>
                  </a:ext>
                </a:extLst>
              </p:cNvPr>
              <p:cNvSpPr/>
              <p:nvPr/>
            </p:nvSpPr>
            <p:spPr>
              <a:xfrm>
                <a:off x="2173568" y="4387655"/>
                <a:ext cx="58031" cy="18690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688" name="Rectangle 687">
                <a:extLst>
                  <a:ext uri="{FF2B5EF4-FFF2-40B4-BE49-F238E27FC236}">
                    <a16:creationId xmlns:a16="http://schemas.microsoft.com/office/drawing/2014/main" id="{224369F0-B461-ED2A-873F-6A85945AB01B}"/>
                  </a:ext>
                </a:extLst>
              </p:cNvPr>
              <p:cNvSpPr/>
              <p:nvPr/>
            </p:nvSpPr>
            <p:spPr>
              <a:xfrm>
                <a:off x="983745" y="5521136"/>
                <a:ext cx="58031" cy="18690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689" name="Rectangle 688">
                <a:extLst>
                  <a:ext uri="{FF2B5EF4-FFF2-40B4-BE49-F238E27FC236}">
                    <a16:creationId xmlns:a16="http://schemas.microsoft.com/office/drawing/2014/main" id="{ABA75B7B-CCF3-CD07-C5C8-C6771BE722BC}"/>
                  </a:ext>
                </a:extLst>
              </p:cNvPr>
              <p:cNvSpPr/>
              <p:nvPr/>
            </p:nvSpPr>
            <p:spPr>
              <a:xfrm>
                <a:off x="1798400" y="5882205"/>
                <a:ext cx="211195" cy="5214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690" name="Rectangle 689">
                <a:extLst>
                  <a:ext uri="{FF2B5EF4-FFF2-40B4-BE49-F238E27FC236}">
                    <a16:creationId xmlns:a16="http://schemas.microsoft.com/office/drawing/2014/main" id="{EEA13F43-CBED-08FC-F777-66CE0D183845}"/>
                  </a:ext>
                </a:extLst>
              </p:cNvPr>
              <p:cNvSpPr/>
              <p:nvPr/>
            </p:nvSpPr>
            <p:spPr>
              <a:xfrm>
                <a:off x="599762" y="4184368"/>
                <a:ext cx="211195" cy="5214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691" name="Rectangle 690">
                <a:extLst>
                  <a:ext uri="{FF2B5EF4-FFF2-40B4-BE49-F238E27FC236}">
                    <a16:creationId xmlns:a16="http://schemas.microsoft.com/office/drawing/2014/main" id="{4FD71D28-38DD-8256-9FEE-F4DC9ECC44D6}"/>
                  </a:ext>
                </a:extLst>
              </p:cNvPr>
              <p:cNvSpPr/>
              <p:nvPr/>
            </p:nvSpPr>
            <p:spPr>
              <a:xfrm>
                <a:off x="1199050" y="4171735"/>
                <a:ext cx="211195" cy="5214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692" name="Rectangle 691">
                <a:extLst>
                  <a:ext uri="{FF2B5EF4-FFF2-40B4-BE49-F238E27FC236}">
                    <a16:creationId xmlns:a16="http://schemas.microsoft.com/office/drawing/2014/main" id="{D0E4D377-FFF6-7FD8-C8C0-8FC2E2716AD9}"/>
                  </a:ext>
                </a:extLst>
              </p:cNvPr>
              <p:cNvSpPr/>
              <p:nvPr/>
            </p:nvSpPr>
            <p:spPr>
              <a:xfrm>
                <a:off x="1798400" y="4180065"/>
                <a:ext cx="211195" cy="5214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693" name="Rectangle 692">
                <a:extLst>
                  <a:ext uri="{FF2B5EF4-FFF2-40B4-BE49-F238E27FC236}">
                    <a16:creationId xmlns:a16="http://schemas.microsoft.com/office/drawing/2014/main" id="{11D27C62-714E-5580-2F46-0B6C262C5385}"/>
                  </a:ext>
                </a:extLst>
              </p:cNvPr>
              <p:cNvSpPr/>
              <p:nvPr/>
            </p:nvSpPr>
            <p:spPr>
              <a:xfrm>
                <a:off x="2173568" y="5526564"/>
                <a:ext cx="58031" cy="18690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694" name="Rectangle 693">
                <a:extLst>
                  <a:ext uri="{FF2B5EF4-FFF2-40B4-BE49-F238E27FC236}">
                    <a16:creationId xmlns:a16="http://schemas.microsoft.com/office/drawing/2014/main" id="{CFBBAD8A-0371-D635-B806-D7CD063A0751}"/>
                  </a:ext>
                </a:extLst>
              </p:cNvPr>
              <p:cNvSpPr/>
              <p:nvPr/>
            </p:nvSpPr>
            <p:spPr>
              <a:xfrm>
                <a:off x="2397688" y="4171735"/>
                <a:ext cx="211195" cy="5214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695" name="Oval 694">
                <a:extLst>
                  <a:ext uri="{FF2B5EF4-FFF2-40B4-BE49-F238E27FC236}">
                    <a16:creationId xmlns:a16="http://schemas.microsoft.com/office/drawing/2014/main" id="{820B1DA2-65BE-6482-63F6-4FB1D2DD4583}"/>
                  </a:ext>
                </a:extLst>
              </p:cNvPr>
              <p:cNvSpPr/>
              <p:nvPr/>
            </p:nvSpPr>
            <p:spPr>
              <a:xfrm>
                <a:off x="2256130" y="5807054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696" name="Oval 695">
                <a:extLst>
                  <a:ext uri="{FF2B5EF4-FFF2-40B4-BE49-F238E27FC236}">
                    <a16:creationId xmlns:a16="http://schemas.microsoft.com/office/drawing/2014/main" id="{FDC1E544-785C-99A8-998B-2D32D5BAB6B0}"/>
                  </a:ext>
                </a:extLst>
              </p:cNvPr>
              <p:cNvSpPr/>
              <p:nvPr/>
            </p:nvSpPr>
            <p:spPr>
              <a:xfrm>
                <a:off x="2090345" y="5921922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697" name="Oval 696">
                <a:extLst>
                  <a:ext uri="{FF2B5EF4-FFF2-40B4-BE49-F238E27FC236}">
                    <a16:creationId xmlns:a16="http://schemas.microsoft.com/office/drawing/2014/main" id="{7D03EBC1-D181-9371-8A3E-D06843265DAE}"/>
                  </a:ext>
                </a:extLst>
              </p:cNvPr>
              <p:cNvSpPr/>
              <p:nvPr/>
            </p:nvSpPr>
            <p:spPr>
              <a:xfrm>
                <a:off x="1504922" y="5820055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698" name="Oval 697">
                <a:extLst>
                  <a:ext uri="{FF2B5EF4-FFF2-40B4-BE49-F238E27FC236}">
                    <a16:creationId xmlns:a16="http://schemas.microsoft.com/office/drawing/2014/main" id="{AD91A67E-0E53-36E4-F3B3-2F1350CF2E37}"/>
                  </a:ext>
                </a:extLst>
              </p:cNvPr>
              <p:cNvSpPr/>
              <p:nvPr/>
            </p:nvSpPr>
            <p:spPr>
              <a:xfrm>
                <a:off x="1046969" y="5978754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699" name="Oval 698">
                <a:extLst>
                  <a:ext uri="{FF2B5EF4-FFF2-40B4-BE49-F238E27FC236}">
                    <a16:creationId xmlns:a16="http://schemas.microsoft.com/office/drawing/2014/main" id="{4BCFB01D-ABDD-B036-E66C-2CFFCD60A36A}"/>
                  </a:ext>
                </a:extLst>
              </p:cNvPr>
              <p:cNvSpPr/>
              <p:nvPr/>
            </p:nvSpPr>
            <p:spPr>
              <a:xfrm>
                <a:off x="2192221" y="5576241"/>
                <a:ext cx="36208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00" name="Oval 699">
                <a:extLst>
                  <a:ext uri="{FF2B5EF4-FFF2-40B4-BE49-F238E27FC236}">
                    <a16:creationId xmlns:a16="http://schemas.microsoft.com/office/drawing/2014/main" id="{6F887FD1-9C04-E74D-CF07-DD837001B46A}"/>
                  </a:ext>
                </a:extLst>
              </p:cNvPr>
              <p:cNvSpPr/>
              <p:nvPr/>
            </p:nvSpPr>
            <p:spPr>
              <a:xfrm>
                <a:off x="1591486" y="5529064"/>
                <a:ext cx="31131" cy="47179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01" name="Oval 700">
                <a:extLst>
                  <a:ext uri="{FF2B5EF4-FFF2-40B4-BE49-F238E27FC236}">
                    <a16:creationId xmlns:a16="http://schemas.microsoft.com/office/drawing/2014/main" id="{0AB530AF-B9AC-F6BB-D232-667329BB4334}"/>
                  </a:ext>
                </a:extLst>
              </p:cNvPr>
              <p:cNvSpPr/>
              <p:nvPr/>
            </p:nvSpPr>
            <p:spPr>
              <a:xfrm>
                <a:off x="977020" y="5654849"/>
                <a:ext cx="31131" cy="30083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02" name="Oval 701">
                <a:extLst>
                  <a:ext uri="{FF2B5EF4-FFF2-40B4-BE49-F238E27FC236}">
                    <a16:creationId xmlns:a16="http://schemas.microsoft.com/office/drawing/2014/main" id="{85B3564F-0DE6-3822-D803-A9BC12E76D26}"/>
                  </a:ext>
                </a:extLst>
              </p:cNvPr>
              <p:cNvSpPr/>
              <p:nvPr/>
            </p:nvSpPr>
            <p:spPr>
              <a:xfrm>
                <a:off x="2305824" y="4698638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03" name="Oval 702">
                <a:extLst>
                  <a:ext uri="{FF2B5EF4-FFF2-40B4-BE49-F238E27FC236}">
                    <a16:creationId xmlns:a16="http://schemas.microsoft.com/office/drawing/2014/main" id="{7EBDEA8A-ADAA-9C6A-46D4-AE88EE17C131}"/>
                  </a:ext>
                </a:extLst>
              </p:cNvPr>
              <p:cNvSpPr/>
              <p:nvPr/>
            </p:nvSpPr>
            <p:spPr>
              <a:xfrm>
                <a:off x="2476617" y="4747929"/>
                <a:ext cx="36196" cy="34649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04" name="Oval 703">
                <a:extLst>
                  <a:ext uri="{FF2B5EF4-FFF2-40B4-BE49-F238E27FC236}">
                    <a16:creationId xmlns:a16="http://schemas.microsoft.com/office/drawing/2014/main" id="{B73942C4-8972-F35A-FBA2-C048819B1123}"/>
                  </a:ext>
                </a:extLst>
              </p:cNvPr>
              <p:cNvSpPr/>
              <p:nvPr/>
            </p:nvSpPr>
            <p:spPr>
              <a:xfrm>
                <a:off x="2239748" y="4044867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05" name="Oval 704">
                <a:extLst>
                  <a:ext uri="{FF2B5EF4-FFF2-40B4-BE49-F238E27FC236}">
                    <a16:creationId xmlns:a16="http://schemas.microsoft.com/office/drawing/2014/main" id="{F1A03282-FC02-5FBD-B8F1-AC26AEC844E9}"/>
                  </a:ext>
                </a:extLst>
              </p:cNvPr>
              <p:cNvSpPr/>
              <p:nvPr/>
            </p:nvSpPr>
            <p:spPr>
              <a:xfrm>
                <a:off x="2065497" y="4246483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06" name="Oval 705">
                <a:extLst>
                  <a:ext uri="{FF2B5EF4-FFF2-40B4-BE49-F238E27FC236}">
                    <a16:creationId xmlns:a16="http://schemas.microsoft.com/office/drawing/2014/main" id="{DD2B1B38-6450-A47D-7973-1DC5856EAC8F}"/>
                  </a:ext>
                </a:extLst>
              </p:cNvPr>
              <p:cNvSpPr/>
              <p:nvPr/>
            </p:nvSpPr>
            <p:spPr>
              <a:xfrm>
                <a:off x="1079041" y="4089695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07" name="Oval 706">
                <a:extLst>
                  <a:ext uri="{FF2B5EF4-FFF2-40B4-BE49-F238E27FC236}">
                    <a16:creationId xmlns:a16="http://schemas.microsoft.com/office/drawing/2014/main" id="{7FA3A875-8225-0BD5-44D6-64AE0E9F4369}"/>
                  </a:ext>
                </a:extLst>
              </p:cNvPr>
              <p:cNvSpPr/>
              <p:nvPr/>
            </p:nvSpPr>
            <p:spPr>
              <a:xfrm>
                <a:off x="873525" y="4256422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08" name="Oval 707">
                <a:extLst>
                  <a:ext uri="{FF2B5EF4-FFF2-40B4-BE49-F238E27FC236}">
                    <a16:creationId xmlns:a16="http://schemas.microsoft.com/office/drawing/2014/main" id="{2A027926-B207-46B8-AD46-CBEFE77F064D}"/>
                  </a:ext>
                </a:extLst>
              </p:cNvPr>
              <p:cNvSpPr/>
              <p:nvPr/>
            </p:nvSpPr>
            <p:spPr>
              <a:xfrm>
                <a:off x="1883231" y="4186054"/>
                <a:ext cx="31131" cy="30083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09" name="Oval 708">
                <a:extLst>
                  <a:ext uri="{FF2B5EF4-FFF2-40B4-BE49-F238E27FC236}">
                    <a16:creationId xmlns:a16="http://schemas.microsoft.com/office/drawing/2014/main" id="{04D97EA2-5FC1-DDEA-950D-B4EB57A5D4C1}"/>
                  </a:ext>
                </a:extLst>
              </p:cNvPr>
              <p:cNvSpPr/>
              <p:nvPr/>
            </p:nvSpPr>
            <p:spPr>
              <a:xfrm>
                <a:off x="2681951" y="4266897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10" name="Oval 709">
                <a:extLst>
                  <a:ext uri="{FF2B5EF4-FFF2-40B4-BE49-F238E27FC236}">
                    <a16:creationId xmlns:a16="http://schemas.microsoft.com/office/drawing/2014/main" id="{73429A98-BED5-3337-A94F-C62D52F75C12}"/>
                  </a:ext>
                </a:extLst>
              </p:cNvPr>
              <p:cNvSpPr/>
              <p:nvPr/>
            </p:nvSpPr>
            <p:spPr>
              <a:xfrm>
                <a:off x="2194114" y="6022201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11" name="Oval 710">
                <a:extLst>
                  <a:ext uri="{FF2B5EF4-FFF2-40B4-BE49-F238E27FC236}">
                    <a16:creationId xmlns:a16="http://schemas.microsoft.com/office/drawing/2014/main" id="{D0ADD866-62F5-18BF-6C76-EEEB29872BEE}"/>
                  </a:ext>
                </a:extLst>
              </p:cNvPr>
              <p:cNvSpPr/>
              <p:nvPr/>
            </p:nvSpPr>
            <p:spPr>
              <a:xfrm>
                <a:off x="2087157" y="5783163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12" name="Oval 711">
                <a:extLst>
                  <a:ext uri="{FF2B5EF4-FFF2-40B4-BE49-F238E27FC236}">
                    <a16:creationId xmlns:a16="http://schemas.microsoft.com/office/drawing/2014/main" id="{0EDE6134-6F23-1DF7-2974-39AB5D2D3877}"/>
                  </a:ext>
                </a:extLst>
              </p:cNvPr>
              <p:cNvSpPr/>
              <p:nvPr/>
            </p:nvSpPr>
            <p:spPr>
              <a:xfrm>
                <a:off x="2343517" y="4145146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13" name="Oval 712">
                <a:extLst>
                  <a:ext uri="{FF2B5EF4-FFF2-40B4-BE49-F238E27FC236}">
                    <a16:creationId xmlns:a16="http://schemas.microsoft.com/office/drawing/2014/main" id="{CBDE1906-6B4F-73F7-D4B3-8215EE1ED9AB}"/>
                  </a:ext>
                </a:extLst>
              </p:cNvPr>
              <p:cNvSpPr/>
              <p:nvPr/>
            </p:nvSpPr>
            <p:spPr>
              <a:xfrm>
                <a:off x="2231626" y="4278933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14" name="Oval 713">
                <a:extLst>
                  <a:ext uri="{FF2B5EF4-FFF2-40B4-BE49-F238E27FC236}">
                    <a16:creationId xmlns:a16="http://schemas.microsoft.com/office/drawing/2014/main" id="{4FD7FB45-278F-506B-F5C5-8B550D32DE9F}"/>
                  </a:ext>
                </a:extLst>
              </p:cNvPr>
              <p:cNvSpPr/>
              <p:nvPr/>
            </p:nvSpPr>
            <p:spPr>
              <a:xfrm>
                <a:off x="2094395" y="4147494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15" name="Oval 714">
                <a:extLst>
                  <a:ext uri="{FF2B5EF4-FFF2-40B4-BE49-F238E27FC236}">
                    <a16:creationId xmlns:a16="http://schemas.microsoft.com/office/drawing/2014/main" id="{34945EC7-2354-0B1C-F182-C1ADCF2495B2}"/>
                  </a:ext>
                </a:extLst>
              </p:cNvPr>
              <p:cNvSpPr/>
              <p:nvPr/>
            </p:nvSpPr>
            <p:spPr>
              <a:xfrm>
                <a:off x="971328" y="5803055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16" name="Oval 715">
                <a:extLst>
                  <a:ext uri="{FF2B5EF4-FFF2-40B4-BE49-F238E27FC236}">
                    <a16:creationId xmlns:a16="http://schemas.microsoft.com/office/drawing/2014/main" id="{EF7FDFBA-25DF-6910-FC1F-248EF4E3D641}"/>
                  </a:ext>
                </a:extLst>
              </p:cNvPr>
              <p:cNvSpPr/>
              <p:nvPr/>
            </p:nvSpPr>
            <p:spPr>
              <a:xfrm>
                <a:off x="1632374" y="5741465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17" name="Oval 716">
                <a:extLst>
                  <a:ext uri="{FF2B5EF4-FFF2-40B4-BE49-F238E27FC236}">
                    <a16:creationId xmlns:a16="http://schemas.microsoft.com/office/drawing/2014/main" id="{3709950F-6339-0424-DA7F-0643A23F723F}"/>
                  </a:ext>
                </a:extLst>
              </p:cNvPr>
              <p:cNvSpPr/>
              <p:nvPr/>
            </p:nvSpPr>
            <p:spPr>
              <a:xfrm>
                <a:off x="2087157" y="4838029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18" name="Oval 717">
                <a:extLst>
                  <a:ext uri="{FF2B5EF4-FFF2-40B4-BE49-F238E27FC236}">
                    <a16:creationId xmlns:a16="http://schemas.microsoft.com/office/drawing/2014/main" id="{6AC3563F-6FC7-B5D1-F2E7-43658170AA3A}"/>
                  </a:ext>
                </a:extLst>
              </p:cNvPr>
              <p:cNvSpPr/>
              <p:nvPr/>
            </p:nvSpPr>
            <p:spPr>
              <a:xfrm>
                <a:off x="2108101" y="4628142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19" name="Oval 718">
                <a:extLst>
                  <a:ext uri="{FF2B5EF4-FFF2-40B4-BE49-F238E27FC236}">
                    <a16:creationId xmlns:a16="http://schemas.microsoft.com/office/drawing/2014/main" id="{4A6D01D1-D5B3-3A46-9998-4C53FE6DF6FF}"/>
                  </a:ext>
                </a:extLst>
              </p:cNvPr>
              <p:cNvSpPr/>
              <p:nvPr/>
            </p:nvSpPr>
            <p:spPr>
              <a:xfrm>
                <a:off x="2839716" y="4051528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20" name="Oval 719">
                <a:extLst>
                  <a:ext uri="{FF2B5EF4-FFF2-40B4-BE49-F238E27FC236}">
                    <a16:creationId xmlns:a16="http://schemas.microsoft.com/office/drawing/2014/main" id="{EC6841F6-5815-2C5C-B118-F60FDBA7AA27}"/>
                  </a:ext>
                </a:extLst>
              </p:cNvPr>
              <p:cNvSpPr/>
              <p:nvPr/>
            </p:nvSpPr>
            <p:spPr>
              <a:xfrm>
                <a:off x="2922472" y="4216137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21" name="Oval 720">
                <a:extLst>
                  <a:ext uri="{FF2B5EF4-FFF2-40B4-BE49-F238E27FC236}">
                    <a16:creationId xmlns:a16="http://schemas.microsoft.com/office/drawing/2014/main" id="{9D5449A2-7FC3-A2D2-62D6-C656EA0EE507}"/>
                  </a:ext>
                </a:extLst>
              </p:cNvPr>
              <p:cNvSpPr/>
              <p:nvPr/>
            </p:nvSpPr>
            <p:spPr>
              <a:xfrm>
                <a:off x="2657104" y="4107285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22" name="Oval 721">
                <a:extLst>
                  <a:ext uri="{FF2B5EF4-FFF2-40B4-BE49-F238E27FC236}">
                    <a16:creationId xmlns:a16="http://schemas.microsoft.com/office/drawing/2014/main" id="{24A916D8-F2EF-729F-279E-55FE7F15F7FD}"/>
                  </a:ext>
                </a:extLst>
              </p:cNvPr>
              <p:cNvSpPr/>
              <p:nvPr/>
            </p:nvSpPr>
            <p:spPr>
              <a:xfrm>
                <a:off x="2841240" y="4287226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23" name="Oval 722">
                <a:extLst>
                  <a:ext uri="{FF2B5EF4-FFF2-40B4-BE49-F238E27FC236}">
                    <a16:creationId xmlns:a16="http://schemas.microsoft.com/office/drawing/2014/main" id="{F1B30BDC-5DB5-0A61-5E41-9840AC3CC9CD}"/>
                  </a:ext>
                </a:extLst>
              </p:cNvPr>
              <p:cNvSpPr/>
              <p:nvPr/>
            </p:nvSpPr>
            <p:spPr>
              <a:xfrm>
                <a:off x="2831357" y="4156174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24" name="Oval 723">
                <a:extLst>
                  <a:ext uri="{FF2B5EF4-FFF2-40B4-BE49-F238E27FC236}">
                    <a16:creationId xmlns:a16="http://schemas.microsoft.com/office/drawing/2014/main" id="{A43319A5-FB29-DFF6-D5F2-9C652FCF0966}"/>
                  </a:ext>
                </a:extLst>
              </p:cNvPr>
              <p:cNvSpPr/>
              <p:nvPr/>
            </p:nvSpPr>
            <p:spPr>
              <a:xfrm>
                <a:off x="848752" y="5908149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25" name="Oval 724">
                <a:extLst>
                  <a:ext uri="{FF2B5EF4-FFF2-40B4-BE49-F238E27FC236}">
                    <a16:creationId xmlns:a16="http://schemas.microsoft.com/office/drawing/2014/main" id="{DA3674A7-F92C-7317-8BCA-E30ED25798A0}"/>
                  </a:ext>
                </a:extLst>
              </p:cNvPr>
              <p:cNvSpPr/>
              <p:nvPr/>
            </p:nvSpPr>
            <p:spPr>
              <a:xfrm>
                <a:off x="1657222" y="5969007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26" name="Oval 725">
                <a:extLst>
                  <a:ext uri="{FF2B5EF4-FFF2-40B4-BE49-F238E27FC236}">
                    <a16:creationId xmlns:a16="http://schemas.microsoft.com/office/drawing/2014/main" id="{9107C254-33E7-269D-51A1-B5FD806BE62F}"/>
                  </a:ext>
                </a:extLst>
              </p:cNvPr>
              <p:cNvSpPr/>
              <p:nvPr/>
            </p:nvSpPr>
            <p:spPr>
              <a:xfrm>
                <a:off x="1490421" y="5987557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27" name="Oval 726">
                <a:extLst>
                  <a:ext uri="{FF2B5EF4-FFF2-40B4-BE49-F238E27FC236}">
                    <a16:creationId xmlns:a16="http://schemas.microsoft.com/office/drawing/2014/main" id="{B4D39C04-BF45-3234-627C-0E364322BE64}"/>
                  </a:ext>
                </a:extLst>
              </p:cNvPr>
              <p:cNvSpPr/>
              <p:nvPr/>
            </p:nvSpPr>
            <p:spPr>
              <a:xfrm>
                <a:off x="1110621" y="5822637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28" name="Oval 727">
                <a:extLst>
                  <a:ext uri="{FF2B5EF4-FFF2-40B4-BE49-F238E27FC236}">
                    <a16:creationId xmlns:a16="http://schemas.microsoft.com/office/drawing/2014/main" id="{ADBF75CE-BEFB-8674-934E-4BD1F904DCAC}"/>
                  </a:ext>
                </a:extLst>
              </p:cNvPr>
              <p:cNvSpPr/>
              <p:nvPr/>
            </p:nvSpPr>
            <p:spPr>
              <a:xfrm>
                <a:off x="690279" y="5888891"/>
                <a:ext cx="43283" cy="30083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29" name="Oval 728">
                <a:extLst>
                  <a:ext uri="{FF2B5EF4-FFF2-40B4-BE49-F238E27FC236}">
                    <a16:creationId xmlns:a16="http://schemas.microsoft.com/office/drawing/2014/main" id="{12C890EE-6393-EDC3-E895-32041F3F743B}"/>
                  </a:ext>
                </a:extLst>
              </p:cNvPr>
              <p:cNvSpPr/>
              <p:nvPr/>
            </p:nvSpPr>
            <p:spPr>
              <a:xfrm>
                <a:off x="927326" y="5993063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30" name="Oval 729">
                <a:extLst>
                  <a:ext uri="{FF2B5EF4-FFF2-40B4-BE49-F238E27FC236}">
                    <a16:creationId xmlns:a16="http://schemas.microsoft.com/office/drawing/2014/main" id="{287664CC-7E2C-1AA2-3A21-5942FE33E52F}"/>
                  </a:ext>
                </a:extLst>
              </p:cNvPr>
              <p:cNvSpPr/>
              <p:nvPr/>
            </p:nvSpPr>
            <p:spPr>
              <a:xfrm>
                <a:off x="1694321" y="5831346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31" name="Oval 730">
                <a:extLst>
                  <a:ext uri="{FF2B5EF4-FFF2-40B4-BE49-F238E27FC236}">
                    <a16:creationId xmlns:a16="http://schemas.microsoft.com/office/drawing/2014/main" id="{9D500A7B-AA3E-39DD-FE7E-C825A85A5300}"/>
                  </a:ext>
                </a:extLst>
              </p:cNvPr>
              <p:cNvSpPr/>
              <p:nvPr/>
            </p:nvSpPr>
            <p:spPr>
              <a:xfrm flipH="1">
                <a:off x="1298588" y="5885964"/>
                <a:ext cx="61874" cy="30083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32" name="Oval 731">
                <a:extLst>
                  <a:ext uri="{FF2B5EF4-FFF2-40B4-BE49-F238E27FC236}">
                    <a16:creationId xmlns:a16="http://schemas.microsoft.com/office/drawing/2014/main" id="{F64B7F4A-634E-2517-F3FB-40C0F7940A0D}"/>
                  </a:ext>
                </a:extLst>
              </p:cNvPr>
              <p:cNvSpPr/>
              <p:nvPr/>
            </p:nvSpPr>
            <p:spPr>
              <a:xfrm>
                <a:off x="2330231" y="5905687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33" name="Oval 732">
                <a:extLst>
                  <a:ext uri="{FF2B5EF4-FFF2-40B4-BE49-F238E27FC236}">
                    <a16:creationId xmlns:a16="http://schemas.microsoft.com/office/drawing/2014/main" id="{5254D7C0-AF5E-0EFB-30E0-E277F97F6E8D}"/>
                  </a:ext>
                </a:extLst>
              </p:cNvPr>
              <p:cNvSpPr/>
              <p:nvPr/>
            </p:nvSpPr>
            <p:spPr>
              <a:xfrm rot="1340109">
                <a:off x="1872420" y="5881243"/>
                <a:ext cx="31131" cy="52148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34" name="Rectangle 733">
                <a:extLst>
                  <a:ext uri="{FF2B5EF4-FFF2-40B4-BE49-F238E27FC236}">
                    <a16:creationId xmlns:a16="http://schemas.microsoft.com/office/drawing/2014/main" id="{177AB5DF-2B06-2086-25BD-A11CDF76E712}"/>
                  </a:ext>
                </a:extLst>
              </p:cNvPr>
              <p:cNvSpPr/>
              <p:nvPr/>
            </p:nvSpPr>
            <p:spPr>
              <a:xfrm>
                <a:off x="1572144" y="4380178"/>
                <a:ext cx="58031" cy="186909"/>
              </a:xfrm>
              <a:prstGeom prst="rect">
                <a:avLst/>
              </a:prstGeom>
              <a:solidFill>
                <a:srgbClr val="0000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35" name="Rectangle 734">
                <a:extLst>
                  <a:ext uri="{FF2B5EF4-FFF2-40B4-BE49-F238E27FC236}">
                    <a16:creationId xmlns:a16="http://schemas.microsoft.com/office/drawing/2014/main" id="{E8B1F88F-2177-F2CE-02E8-F3E03BF7CDFB}"/>
                  </a:ext>
                </a:extLst>
              </p:cNvPr>
              <p:cNvSpPr/>
              <p:nvPr/>
            </p:nvSpPr>
            <p:spPr>
              <a:xfrm>
                <a:off x="2997036" y="4177232"/>
                <a:ext cx="211195" cy="5214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36" name="Rectangle 735">
                <a:extLst>
                  <a:ext uri="{FF2B5EF4-FFF2-40B4-BE49-F238E27FC236}">
                    <a16:creationId xmlns:a16="http://schemas.microsoft.com/office/drawing/2014/main" id="{773138B7-1814-40A8-2544-13AA5C8F1B2D}"/>
                  </a:ext>
                </a:extLst>
              </p:cNvPr>
              <p:cNvSpPr/>
              <p:nvPr/>
            </p:nvSpPr>
            <p:spPr>
              <a:xfrm>
                <a:off x="1201893" y="5325577"/>
                <a:ext cx="211195" cy="52148"/>
              </a:xfrm>
              <a:prstGeom prst="rect">
                <a:avLst/>
              </a:prstGeom>
              <a:solidFill>
                <a:srgbClr val="0000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37" name="Rectangle 736">
                <a:extLst>
                  <a:ext uri="{FF2B5EF4-FFF2-40B4-BE49-F238E27FC236}">
                    <a16:creationId xmlns:a16="http://schemas.microsoft.com/office/drawing/2014/main" id="{7635AEC4-2A75-1C93-5CF2-7146A1A13CE1}"/>
                  </a:ext>
                </a:extLst>
              </p:cNvPr>
              <p:cNvSpPr/>
              <p:nvPr/>
            </p:nvSpPr>
            <p:spPr>
              <a:xfrm>
                <a:off x="602766" y="4756339"/>
                <a:ext cx="211195" cy="52148"/>
              </a:xfrm>
              <a:prstGeom prst="rect">
                <a:avLst/>
              </a:prstGeom>
              <a:solidFill>
                <a:srgbClr val="0000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38" name="Rectangle 737">
                <a:extLst>
                  <a:ext uri="{FF2B5EF4-FFF2-40B4-BE49-F238E27FC236}">
                    <a16:creationId xmlns:a16="http://schemas.microsoft.com/office/drawing/2014/main" id="{10C8202E-9036-70AC-84CC-B097BF5D8306}"/>
                  </a:ext>
                </a:extLst>
              </p:cNvPr>
              <p:cNvSpPr/>
              <p:nvPr/>
            </p:nvSpPr>
            <p:spPr>
              <a:xfrm>
                <a:off x="1803892" y="4752233"/>
                <a:ext cx="211195" cy="5214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39" name="Rectangle 738">
                <a:extLst>
                  <a:ext uri="{FF2B5EF4-FFF2-40B4-BE49-F238E27FC236}">
                    <a16:creationId xmlns:a16="http://schemas.microsoft.com/office/drawing/2014/main" id="{68C9D8DE-2A94-C494-F189-4AD8D0E055BD}"/>
                  </a:ext>
                </a:extLst>
              </p:cNvPr>
              <p:cNvSpPr/>
              <p:nvPr/>
            </p:nvSpPr>
            <p:spPr>
              <a:xfrm>
                <a:off x="2997035" y="5881792"/>
                <a:ext cx="211195" cy="5214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40" name="Rectangle 739">
                <a:extLst>
                  <a:ext uri="{FF2B5EF4-FFF2-40B4-BE49-F238E27FC236}">
                    <a16:creationId xmlns:a16="http://schemas.microsoft.com/office/drawing/2014/main" id="{6A1D7C17-BF06-4101-92A2-01401EF20E6F}"/>
                  </a:ext>
                </a:extLst>
              </p:cNvPr>
              <p:cNvSpPr/>
              <p:nvPr/>
            </p:nvSpPr>
            <p:spPr>
              <a:xfrm>
                <a:off x="2405039" y="5881036"/>
                <a:ext cx="211195" cy="5214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41" name="Rectangle 740">
                <a:extLst>
                  <a:ext uri="{FF2B5EF4-FFF2-40B4-BE49-F238E27FC236}">
                    <a16:creationId xmlns:a16="http://schemas.microsoft.com/office/drawing/2014/main" id="{1B620ECF-E1B6-EAB7-DFA6-C67E1F4538DC}"/>
                  </a:ext>
                </a:extLst>
              </p:cNvPr>
              <p:cNvSpPr/>
              <p:nvPr/>
            </p:nvSpPr>
            <p:spPr>
              <a:xfrm>
                <a:off x="2999556" y="5325212"/>
                <a:ext cx="211195" cy="52148"/>
              </a:xfrm>
              <a:prstGeom prst="rect">
                <a:avLst/>
              </a:prstGeom>
              <a:solidFill>
                <a:srgbClr val="0000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42" name="Rectangle 741">
                <a:extLst>
                  <a:ext uri="{FF2B5EF4-FFF2-40B4-BE49-F238E27FC236}">
                    <a16:creationId xmlns:a16="http://schemas.microsoft.com/office/drawing/2014/main" id="{095F9684-E402-D5D9-FDE8-2E764AF2312C}"/>
                  </a:ext>
                </a:extLst>
              </p:cNvPr>
              <p:cNvSpPr/>
              <p:nvPr/>
            </p:nvSpPr>
            <p:spPr>
              <a:xfrm>
                <a:off x="2775542" y="4962245"/>
                <a:ext cx="58031" cy="186909"/>
              </a:xfrm>
              <a:prstGeom prst="rect">
                <a:avLst/>
              </a:prstGeom>
              <a:solidFill>
                <a:srgbClr val="0000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43" name="Rectangle 742">
                <a:extLst>
                  <a:ext uri="{FF2B5EF4-FFF2-40B4-BE49-F238E27FC236}">
                    <a16:creationId xmlns:a16="http://schemas.microsoft.com/office/drawing/2014/main" id="{5E520759-079E-5F51-2F6E-70A778E6FEF5}"/>
                  </a:ext>
                </a:extLst>
              </p:cNvPr>
              <p:cNvSpPr/>
              <p:nvPr/>
            </p:nvSpPr>
            <p:spPr>
              <a:xfrm>
                <a:off x="2768690" y="5519087"/>
                <a:ext cx="58031" cy="186909"/>
              </a:xfrm>
              <a:prstGeom prst="rect">
                <a:avLst/>
              </a:prstGeom>
              <a:solidFill>
                <a:srgbClr val="0000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44" name="Rectangle 743">
                <a:extLst>
                  <a:ext uri="{FF2B5EF4-FFF2-40B4-BE49-F238E27FC236}">
                    <a16:creationId xmlns:a16="http://schemas.microsoft.com/office/drawing/2014/main" id="{EA684FD2-BFA8-C681-2F18-50C7C9241AAE}"/>
                  </a:ext>
                </a:extLst>
              </p:cNvPr>
              <p:cNvSpPr/>
              <p:nvPr/>
            </p:nvSpPr>
            <p:spPr>
              <a:xfrm>
                <a:off x="2779599" y="4385994"/>
                <a:ext cx="58031" cy="186909"/>
              </a:xfrm>
              <a:prstGeom prst="rect">
                <a:avLst/>
              </a:prstGeom>
              <a:solidFill>
                <a:srgbClr val="0000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45" name="Rectangle 744">
                <a:extLst>
                  <a:ext uri="{FF2B5EF4-FFF2-40B4-BE49-F238E27FC236}">
                    <a16:creationId xmlns:a16="http://schemas.microsoft.com/office/drawing/2014/main" id="{6570C7E5-0286-DEE6-FED4-56AB6AF44544}"/>
                  </a:ext>
                </a:extLst>
              </p:cNvPr>
              <p:cNvSpPr/>
              <p:nvPr/>
            </p:nvSpPr>
            <p:spPr>
              <a:xfrm>
                <a:off x="980651" y="4383916"/>
                <a:ext cx="58031" cy="186909"/>
              </a:xfrm>
              <a:prstGeom prst="rect">
                <a:avLst/>
              </a:prstGeom>
              <a:solidFill>
                <a:srgbClr val="0000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46" name="Oval 745">
                <a:extLst>
                  <a:ext uri="{FF2B5EF4-FFF2-40B4-BE49-F238E27FC236}">
                    <a16:creationId xmlns:a16="http://schemas.microsoft.com/office/drawing/2014/main" id="{B8F2AEF1-5E38-E1EA-9B8D-3650050AC148}"/>
                  </a:ext>
                </a:extLst>
              </p:cNvPr>
              <p:cNvSpPr/>
              <p:nvPr/>
            </p:nvSpPr>
            <p:spPr>
              <a:xfrm>
                <a:off x="2719441" y="5785864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47" name="Oval 746">
                <a:extLst>
                  <a:ext uri="{FF2B5EF4-FFF2-40B4-BE49-F238E27FC236}">
                    <a16:creationId xmlns:a16="http://schemas.microsoft.com/office/drawing/2014/main" id="{E4C69B36-D803-346D-1259-4C351B34220D}"/>
                  </a:ext>
                </a:extLst>
              </p:cNvPr>
              <p:cNvSpPr/>
              <p:nvPr/>
            </p:nvSpPr>
            <p:spPr>
              <a:xfrm>
                <a:off x="2873499" y="5779164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48" name="Oval 747">
                <a:extLst>
                  <a:ext uri="{FF2B5EF4-FFF2-40B4-BE49-F238E27FC236}">
                    <a16:creationId xmlns:a16="http://schemas.microsoft.com/office/drawing/2014/main" id="{BF180C7B-27B8-17BF-AEDA-FB46FC379722}"/>
                  </a:ext>
                </a:extLst>
              </p:cNvPr>
              <p:cNvSpPr/>
              <p:nvPr/>
            </p:nvSpPr>
            <p:spPr>
              <a:xfrm>
                <a:off x="2856204" y="5978513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013" name="Title 1">
            <a:extLst>
              <a:ext uri="{FF2B5EF4-FFF2-40B4-BE49-F238E27FC236}">
                <a16:creationId xmlns:a16="http://schemas.microsoft.com/office/drawing/2014/main" id="{9729263F-1B76-FE87-E481-4463785C02AE}"/>
              </a:ext>
            </a:extLst>
          </p:cNvPr>
          <p:cNvSpPr txBox="1">
            <a:spLocks/>
          </p:cNvSpPr>
          <p:nvPr/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685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/>
              <a:t>1. I</a:t>
            </a:r>
            <a:r>
              <a:rPr lang="en-US" sz="1200">
                <a:latin typeface="Arial" panose="020B0604020202020204" pitchFamily="34" charset="0"/>
                <a:ea typeface="Inter Medium" panose="02000503000000020004" pitchFamily="2" charset="0"/>
              </a:rPr>
              <a:t>ntroduction &amp; Motivation</a:t>
            </a:r>
            <a:endParaRPr lang="en-US" sz="1200"/>
          </a:p>
        </p:txBody>
      </p:sp>
      <p:sp>
        <p:nvSpPr>
          <p:cNvPr id="1014" name="Subtitle 8">
            <a:extLst>
              <a:ext uri="{FF2B5EF4-FFF2-40B4-BE49-F238E27FC236}">
                <a16:creationId xmlns:a16="http://schemas.microsoft.com/office/drawing/2014/main" id="{4F4DCFDE-4C53-82A8-4DB6-1CB838017F22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/>
          <a:p>
            <a:r>
              <a:rPr lang="en-GB" sz="2800">
                <a:solidFill>
                  <a:srgbClr val="0000CD"/>
                </a:solidFill>
              </a:rPr>
              <a:t>Phases, Components, and Process Evolution in the Pore-Network Model</a:t>
            </a:r>
            <a:endParaRPr lang="en-US" sz="3200">
              <a:solidFill>
                <a:srgbClr val="0000CD"/>
              </a:solidFill>
            </a:endParaRPr>
          </a:p>
        </p:txBody>
      </p:sp>
      <p:sp>
        <p:nvSpPr>
          <p:cNvPr id="457" name="Right Triangle 456">
            <a:extLst>
              <a:ext uri="{FF2B5EF4-FFF2-40B4-BE49-F238E27FC236}">
                <a16:creationId xmlns:a16="http://schemas.microsoft.com/office/drawing/2014/main" id="{B686EBEA-0785-0722-D43D-8F8F3884453E}"/>
              </a:ext>
            </a:extLst>
          </p:cNvPr>
          <p:cNvSpPr/>
          <p:nvPr/>
        </p:nvSpPr>
        <p:spPr>
          <a:xfrm rot="9026531">
            <a:off x="10801147" y="5519639"/>
            <a:ext cx="1208108" cy="684956"/>
          </a:xfrm>
          <a:prstGeom prst="rtTriangle">
            <a:avLst/>
          </a:prstGeom>
          <a:solidFill>
            <a:schemeClr val="accent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458" name="Right Triangle 457">
            <a:extLst>
              <a:ext uri="{FF2B5EF4-FFF2-40B4-BE49-F238E27FC236}">
                <a16:creationId xmlns:a16="http://schemas.microsoft.com/office/drawing/2014/main" id="{08C035A5-A490-7A46-5232-1576F9F596EF}"/>
              </a:ext>
            </a:extLst>
          </p:cNvPr>
          <p:cNvSpPr/>
          <p:nvPr/>
        </p:nvSpPr>
        <p:spPr>
          <a:xfrm rot="9026531">
            <a:off x="11984177" y="5833886"/>
            <a:ext cx="108656" cy="61124"/>
          </a:xfrm>
          <a:prstGeom prst="rtTriangle">
            <a:avLst/>
          </a:prstGeom>
          <a:solidFill>
            <a:srgbClr val="0000CE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459" name="Right Triangle 458">
            <a:extLst>
              <a:ext uri="{FF2B5EF4-FFF2-40B4-BE49-F238E27FC236}">
                <a16:creationId xmlns:a16="http://schemas.microsoft.com/office/drawing/2014/main" id="{FE5A7DB8-89E0-4B00-93C6-07EA210105C7}"/>
              </a:ext>
            </a:extLst>
          </p:cNvPr>
          <p:cNvSpPr/>
          <p:nvPr/>
        </p:nvSpPr>
        <p:spPr>
          <a:xfrm rot="9026531">
            <a:off x="10715162" y="5835471"/>
            <a:ext cx="87181" cy="45846"/>
          </a:xfrm>
          <a:prstGeom prst="rtTriangle">
            <a:avLst/>
          </a:prstGeom>
          <a:solidFill>
            <a:srgbClr val="0000CE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460" name="Right Triangle 459">
            <a:extLst>
              <a:ext uri="{FF2B5EF4-FFF2-40B4-BE49-F238E27FC236}">
                <a16:creationId xmlns:a16="http://schemas.microsoft.com/office/drawing/2014/main" id="{507C82B7-938D-B94B-4E1C-E9BAEC107405}"/>
              </a:ext>
            </a:extLst>
          </p:cNvPr>
          <p:cNvSpPr/>
          <p:nvPr/>
        </p:nvSpPr>
        <p:spPr>
          <a:xfrm rot="9026531">
            <a:off x="11679040" y="5290843"/>
            <a:ext cx="104507" cy="59115"/>
          </a:xfrm>
          <a:prstGeom prst="rtTriangle">
            <a:avLst/>
          </a:prstGeom>
          <a:solidFill>
            <a:srgbClr val="0000CE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61" name="Ink 460">
                <a:extLst>
                  <a:ext uri="{FF2B5EF4-FFF2-40B4-BE49-F238E27FC236}">
                    <a16:creationId xmlns:a16="http://schemas.microsoft.com/office/drawing/2014/main" id="{9917D845-80D1-4C2E-973B-EEDB160FA9B9}"/>
                  </a:ext>
                </a:extLst>
              </p14:cNvPr>
              <p14:cNvContentPartPr/>
              <p14:nvPr/>
            </p14:nvContentPartPr>
            <p14:xfrm>
              <a:off x="11660234" y="5316114"/>
              <a:ext cx="129257" cy="23312"/>
            </p14:xfrm>
          </p:contentPart>
        </mc:Choice>
        <mc:Fallback xmlns="">
          <p:pic>
            <p:nvPicPr>
              <p:cNvPr id="461" name="Ink 460">
                <a:extLst>
                  <a:ext uri="{FF2B5EF4-FFF2-40B4-BE49-F238E27FC236}">
                    <a16:creationId xmlns:a16="http://schemas.microsoft.com/office/drawing/2014/main" id="{9917D845-80D1-4C2E-973B-EEDB160FA9B9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1654130" y="5310017"/>
                <a:ext cx="141465" cy="355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62" name="Ink 461">
                <a:extLst>
                  <a:ext uri="{FF2B5EF4-FFF2-40B4-BE49-F238E27FC236}">
                    <a16:creationId xmlns:a16="http://schemas.microsoft.com/office/drawing/2014/main" id="{7B067763-1060-B381-BB6A-55E583E6B27B}"/>
                  </a:ext>
                </a:extLst>
              </p14:cNvPr>
              <p14:cNvContentPartPr/>
              <p14:nvPr/>
            </p14:nvContentPartPr>
            <p14:xfrm>
              <a:off x="11688670" y="5317046"/>
              <a:ext cx="34782" cy="11889"/>
            </p14:xfrm>
          </p:contentPart>
        </mc:Choice>
        <mc:Fallback xmlns="">
          <p:pic>
            <p:nvPicPr>
              <p:cNvPr id="462" name="Ink 461">
                <a:extLst>
                  <a:ext uri="{FF2B5EF4-FFF2-40B4-BE49-F238E27FC236}">
                    <a16:creationId xmlns:a16="http://schemas.microsoft.com/office/drawing/2014/main" id="{7B067763-1060-B381-BB6A-55E583E6B27B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1682574" y="5310921"/>
                <a:ext cx="46974" cy="241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63" name="Ink 462">
                <a:extLst>
                  <a:ext uri="{FF2B5EF4-FFF2-40B4-BE49-F238E27FC236}">
                    <a16:creationId xmlns:a16="http://schemas.microsoft.com/office/drawing/2014/main" id="{38572C27-FFD6-A664-898C-2D6933434B53}"/>
                  </a:ext>
                </a:extLst>
              </p14:cNvPr>
              <p14:cNvContentPartPr/>
              <p14:nvPr/>
            </p14:nvContentPartPr>
            <p14:xfrm>
              <a:off x="11686555" y="5316580"/>
              <a:ext cx="113041" cy="23312"/>
            </p14:xfrm>
          </p:contentPart>
        </mc:Choice>
        <mc:Fallback xmlns="">
          <p:pic>
            <p:nvPicPr>
              <p:cNvPr id="463" name="Ink 462">
                <a:extLst>
                  <a:ext uri="{FF2B5EF4-FFF2-40B4-BE49-F238E27FC236}">
                    <a16:creationId xmlns:a16="http://schemas.microsoft.com/office/drawing/2014/main" id="{38572C27-FFD6-A664-898C-2D6933434B53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1680454" y="5310483"/>
                <a:ext cx="125242" cy="355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64" name="Ink 463">
                <a:extLst>
                  <a:ext uri="{FF2B5EF4-FFF2-40B4-BE49-F238E27FC236}">
                    <a16:creationId xmlns:a16="http://schemas.microsoft.com/office/drawing/2014/main" id="{71A86EA7-D2CE-8738-106B-2FC33429BC33}"/>
                  </a:ext>
                </a:extLst>
              </p14:cNvPr>
              <p14:cNvContentPartPr/>
              <p14:nvPr/>
            </p14:nvContentPartPr>
            <p14:xfrm>
              <a:off x="11572809" y="5326138"/>
              <a:ext cx="249584" cy="63874"/>
            </p14:xfrm>
          </p:contentPart>
        </mc:Choice>
        <mc:Fallback xmlns="">
          <p:pic>
            <p:nvPicPr>
              <p:cNvPr id="464" name="Ink 463">
                <a:extLst>
                  <a:ext uri="{FF2B5EF4-FFF2-40B4-BE49-F238E27FC236}">
                    <a16:creationId xmlns:a16="http://schemas.microsoft.com/office/drawing/2014/main" id="{71A86EA7-D2CE-8738-106B-2FC33429BC33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11566695" y="5320038"/>
                <a:ext cx="261811" cy="760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65" name="Ink 464">
                <a:extLst>
                  <a:ext uri="{FF2B5EF4-FFF2-40B4-BE49-F238E27FC236}">
                    <a16:creationId xmlns:a16="http://schemas.microsoft.com/office/drawing/2014/main" id="{B0356B1B-C8F5-E2AC-ED4B-AF1781769E1B}"/>
                  </a:ext>
                </a:extLst>
              </p14:cNvPr>
              <p14:cNvContentPartPr/>
              <p14:nvPr/>
            </p14:nvContentPartPr>
            <p14:xfrm>
              <a:off x="10786925" y="5797263"/>
              <a:ext cx="79199" cy="56647"/>
            </p14:xfrm>
          </p:contentPart>
        </mc:Choice>
        <mc:Fallback xmlns="">
          <p:pic>
            <p:nvPicPr>
              <p:cNvPr id="465" name="Ink 464">
                <a:extLst>
                  <a:ext uri="{FF2B5EF4-FFF2-40B4-BE49-F238E27FC236}">
                    <a16:creationId xmlns:a16="http://schemas.microsoft.com/office/drawing/2014/main" id="{B0356B1B-C8F5-E2AC-ED4B-AF1781769E1B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10780805" y="5791129"/>
                <a:ext cx="91439" cy="689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66" name="Ink 465">
                <a:extLst>
                  <a:ext uri="{FF2B5EF4-FFF2-40B4-BE49-F238E27FC236}">
                    <a16:creationId xmlns:a16="http://schemas.microsoft.com/office/drawing/2014/main" id="{4FEF46BC-FA4C-3C09-2292-071D3909CB2F}"/>
                  </a:ext>
                </a:extLst>
              </p14:cNvPr>
              <p14:cNvContentPartPr/>
              <p14:nvPr/>
            </p14:nvContentPartPr>
            <p14:xfrm>
              <a:off x="11972566" y="5765793"/>
              <a:ext cx="62278" cy="90449"/>
            </p14:xfrm>
          </p:contentPart>
        </mc:Choice>
        <mc:Fallback xmlns="">
          <p:pic>
            <p:nvPicPr>
              <p:cNvPr id="466" name="Ink 465">
                <a:extLst>
                  <a:ext uri="{FF2B5EF4-FFF2-40B4-BE49-F238E27FC236}">
                    <a16:creationId xmlns:a16="http://schemas.microsoft.com/office/drawing/2014/main" id="{4FEF46BC-FA4C-3C09-2292-071D3909CB2F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11966481" y="5759691"/>
                <a:ext cx="74447" cy="1026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67" name="Ink 466">
                <a:extLst>
                  <a:ext uri="{FF2B5EF4-FFF2-40B4-BE49-F238E27FC236}">
                    <a16:creationId xmlns:a16="http://schemas.microsoft.com/office/drawing/2014/main" id="{C3F1808A-EE79-FC1F-353E-D63CA52FE8C1}"/>
                  </a:ext>
                </a:extLst>
              </p14:cNvPr>
              <p14:cNvContentPartPr/>
              <p14:nvPr/>
            </p14:nvContentPartPr>
            <p14:xfrm>
              <a:off x="11943894" y="5753671"/>
              <a:ext cx="118447" cy="101405"/>
            </p14:xfrm>
          </p:contentPart>
        </mc:Choice>
        <mc:Fallback xmlns="">
          <p:pic>
            <p:nvPicPr>
              <p:cNvPr id="467" name="Ink 466">
                <a:extLst>
                  <a:ext uri="{FF2B5EF4-FFF2-40B4-BE49-F238E27FC236}">
                    <a16:creationId xmlns:a16="http://schemas.microsoft.com/office/drawing/2014/main" id="{C3F1808A-EE79-FC1F-353E-D63CA52FE8C1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11937774" y="5747558"/>
                <a:ext cx="130688" cy="1136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8" name="Ink 467">
                <a:extLst>
                  <a:ext uri="{FF2B5EF4-FFF2-40B4-BE49-F238E27FC236}">
                    <a16:creationId xmlns:a16="http://schemas.microsoft.com/office/drawing/2014/main" id="{BEB2A31C-EBCA-7037-CB45-125EEA8C6109}"/>
                  </a:ext>
                </a:extLst>
              </p14:cNvPr>
              <p14:cNvContentPartPr/>
              <p14:nvPr/>
            </p14:nvContentPartPr>
            <p14:xfrm>
              <a:off x="11973271" y="5743414"/>
              <a:ext cx="50528" cy="105368"/>
            </p14:xfrm>
          </p:contentPart>
        </mc:Choice>
        <mc:Fallback xmlns="">
          <p:pic>
            <p:nvPicPr>
              <p:cNvPr id="468" name="Ink 467">
                <a:extLst>
                  <a:ext uri="{FF2B5EF4-FFF2-40B4-BE49-F238E27FC236}">
                    <a16:creationId xmlns:a16="http://schemas.microsoft.com/office/drawing/2014/main" id="{BEB2A31C-EBCA-7037-CB45-125EEA8C6109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11967179" y="5737300"/>
                <a:ext cx="62712" cy="117595"/>
              </a:xfrm>
              <a:prstGeom prst="rect">
                <a:avLst/>
              </a:prstGeom>
            </p:spPr>
          </p:pic>
        </mc:Fallback>
      </mc:AlternateContent>
      <p:grpSp>
        <p:nvGrpSpPr>
          <p:cNvPr id="469" name="Group 468">
            <a:extLst>
              <a:ext uri="{FF2B5EF4-FFF2-40B4-BE49-F238E27FC236}">
                <a16:creationId xmlns:a16="http://schemas.microsoft.com/office/drawing/2014/main" id="{E62BC2C1-3743-DDFB-BE9E-C7E06F67875B}"/>
              </a:ext>
            </a:extLst>
          </p:cNvPr>
          <p:cNvGrpSpPr/>
          <p:nvPr/>
        </p:nvGrpSpPr>
        <p:grpSpPr>
          <a:xfrm>
            <a:off x="10789981" y="5795632"/>
            <a:ext cx="85310" cy="63874"/>
            <a:chOff x="7105310" y="3499760"/>
            <a:chExt cx="130680" cy="9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42" name="Ink 541">
                  <a:extLst>
                    <a:ext uri="{FF2B5EF4-FFF2-40B4-BE49-F238E27FC236}">
                      <a16:creationId xmlns:a16="http://schemas.microsoft.com/office/drawing/2014/main" id="{B06DF31E-5A97-4AE7-A1C4-4F0F19DD3756}"/>
                    </a:ext>
                  </a:extLst>
                </p14:cNvPr>
                <p14:cNvContentPartPr/>
                <p14:nvPr/>
              </p14:nvContentPartPr>
              <p14:xfrm>
                <a:off x="7105310" y="3540440"/>
                <a:ext cx="47520" cy="36720"/>
              </p14:xfrm>
            </p:contentPart>
          </mc:Choice>
          <mc:Fallback xmlns="">
            <p:pic>
              <p:nvPicPr>
                <p:cNvPr id="542" name="Ink 541">
                  <a:extLst>
                    <a:ext uri="{FF2B5EF4-FFF2-40B4-BE49-F238E27FC236}">
                      <a16:creationId xmlns:a16="http://schemas.microsoft.com/office/drawing/2014/main" id="{B06DF31E-5A97-4AE7-A1C4-4F0F19DD3756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7095917" y="3531123"/>
                  <a:ext cx="66307" cy="5535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43" name="Ink 542">
                  <a:extLst>
                    <a:ext uri="{FF2B5EF4-FFF2-40B4-BE49-F238E27FC236}">
                      <a16:creationId xmlns:a16="http://schemas.microsoft.com/office/drawing/2014/main" id="{D9A7C16A-960E-BD6B-52D5-4D5CC0767F4F}"/>
                    </a:ext>
                  </a:extLst>
                </p14:cNvPr>
                <p14:cNvContentPartPr/>
                <p14:nvPr/>
              </p14:nvContentPartPr>
              <p14:xfrm>
                <a:off x="7144550" y="3534320"/>
                <a:ext cx="40320" cy="36360"/>
              </p14:xfrm>
            </p:contentPart>
          </mc:Choice>
          <mc:Fallback xmlns="">
            <p:pic>
              <p:nvPicPr>
                <p:cNvPr id="543" name="Ink 542">
                  <a:extLst>
                    <a:ext uri="{FF2B5EF4-FFF2-40B4-BE49-F238E27FC236}">
                      <a16:creationId xmlns:a16="http://schemas.microsoft.com/office/drawing/2014/main" id="{D9A7C16A-960E-BD6B-52D5-4D5CC0767F4F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7135287" y="3524955"/>
                  <a:ext cx="58845" cy="550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544" name="Ink 543">
                  <a:extLst>
                    <a:ext uri="{FF2B5EF4-FFF2-40B4-BE49-F238E27FC236}">
                      <a16:creationId xmlns:a16="http://schemas.microsoft.com/office/drawing/2014/main" id="{BBF3AD0E-6426-0D75-D1B1-612E71B6E47F}"/>
                    </a:ext>
                  </a:extLst>
                </p14:cNvPr>
                <p14:cNvContentPartPr/>
                <p14:nvPr/>
              </p14:nvContentPartPr>
              <p14:xfrm>
                <a:off x="7186670" y="3571760"/>
                <a:ext cx="360" cy="360"/>
              </p14:xfrm>
            </p:contentPart>
          </mc:Choice>
          <mc:Fallback xmlns="">
            <p:pic>
              <p:nvPicPr>
                <p:cNvPr id="544" name="Ink 543">
                  <a:extLst>
                    <a:ext uri="{FF2B5EF4-FFF2-40B4-BE49-F238E27FC236}">
                      <a16:creationId xmlns:a16="http://schemas.microsoft.com/office/drawing/2014/main" id="{BBF3AD0E-6426-0D75-D1B1-612E71B6E47F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7180550" y="3565640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545" name="Ink 544">
                  <a:extLst>
                    <a:ext uri="{FF2B5EF4-FFF2-40B4-BE49-F238E27FC236}">
                      <a16:creationId xmlns:a16="http://schemas.microsoft.com/office/drawing/2014/main" id="{1F3572FA-8999-CC3E-94E8-B0FD98AD0FEE}"/>
                    </a:ext>
                  </a:extLst>
                </p14:cNvPr>
                <p14:cNvContentPartPr/>
                <p14:nvPr/>
              </p14:nvContentPartPr>
              <p14:xfrm>
                <a:off x="7194230" y="3499760"/>
                <a:ext cx="41760" cy="98640"/>
              </p14:xfrm>
            </p:contentPart>
          </mc:Choice>
          <mc:Fallback xmlns="">
            <p:pic>
              <p:nvPicPr>
                <p:cNvPr id="545" name="Ink 544">
                  <a:extLst>
                    <a:ext uri="{FF2B5EF4-FFF2-40B4-BE49-F238E27FC236}">
                      <a16:creationId xmlns:a16="http://schemas.microsoft.com/office/drawing/2014/main" id="{1F3572FA-8999-CC3E-94E8-B0FD98AD0FEE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7184889" y="3490339"/>
                  <a:ext cx="60442" cy="117481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70" name="Right Triangle 469">
            <a:extLst>
              <a:ext uri="{FF2B5EF4-FFF2-40B4-BE49-F238E27FC236}">
                <a16:creationId xmlns:a16="http://schemas.microsoft.com/office/drawing/2014/main" id="{81D826D1-6C85-94AD-638D-0CD69B6D0AC4}"/>
              </a:ext>
            </a:extLst>
          </p:cNvPr>
          <p:cNvSpPr/>
          <p:nvPr/>
        </p:nvSpPr>
        <p:spPr>
          <a:xfrm rot="9026531">
            <a:off x="10801147" y="5519639"/>
            <a:ext cx="1208108" cy="684956"/>
          </a:xfrm>
          <a:prstGeom prst="rt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481" name="Oval 480">
            <a:extLst>
              <a:ext uri="{FF2B5EF4-FFF2-40B4-BE49-F238E27FC236}">
                <a16:creationId xmlns:a16="http://schemas.microsoft.com/office/drawing/2014/main" id="{F7715599-66D5-120B-71D0-8EDAB892D6B4}"/>
              </a:ext>
            </a:extLst>
          </p:cNvPr>
          <p:cNvSpPr/>
          <p:nvPr/>
        </p:nvSpPr>
        <p:spPr>
          <a:xfrm>
            <a:off x="11523933" y="5767311"/>
            <a:ext cx="83115" cy="76618"/>
          </a:xfrm>
          <a:prstGeom prst="ellipse">
            <a:avLst/>
          </a:prstGeom>
          <a:solidFill>
            <a:srgbClr val="02B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482" name="Oval 481">
            <a:extLst>
              <a:ext uri="{FF2B5EF4-FFF2-40B4-BE49-F238E27FC236}">
                <a16:creationId xmlns:a16="http://schemas.microsoft.com/office/drawing/2014/main" id="{E675ED62-59F9-B893-D665-91ABEE2FC6EC}"/>
              </a:ext>
            </a:extLst>
          </p:cNvPr>
          <p:cNvSpPr/>
          <p:nvPr/>
        </p:nvSpPr>
        <p:spPr>
          <a:xfrm>
            <a:off x="11301996" y="5582540"/>
            <a:ext cx="83115" cy="76618"/>
          </a:xfrm>
          <a:prstGeom prst="ellipse">
            <a:avLst/>
          </a:prstGeom>
          <a:solidFill>
            <a:srgbClr val="02B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483" name="Oval 482">
            <a:extLst>
              <a:ext uri="{FF2B5EF4-FFF2-40B4-BE49-F238E27FC236}">
                <a16:creationId xmlns:a16="http://schemas.microsoft.com/office/drawing/2014/main" id="{434F4360-BD84-4F66-597C-EB6331722F5B}"/>
              </a:ext>
            </a:extLst>
          </p:cNvPr>
          <p:cNvSpPr/>
          <p:nvPr/>
        </p:nvSpPr>
        <p:spPr>
          <a:xfrm>
            <a:off x="11741509" y="5491548"/>
            <a:ext cx="83115" cy="76618"/>
          </a:xfrm>
          <a:prstGeom prst="ellipse">
            <a:avLst/>
          </a:prstGeom>
          <a:solidFill>
            <a:srgbClr val="02B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p:cxnSp>
        <p:nvCxnSpPr>
          <p:cNvPr id="500" name="Straight Arrow Connector 499">
            <a:extLst>
              <a:ext uri="{FF2B5EF4-FFF2-40B4-BE49-F238E27FC236}">
                <a16:creationId xmlns:a16="http://schemas.microsoft.com/office/drawing/2014/main" id="{FA21478D-9667-FE60-9480-39C17ECFCFAA}"/>
              </a:ext>
            </a:extLst>
          </p:cNvPr>
          <p:cNvCxnSpPr>
            <a:cxnSpLocks/>
          </p:cNvCxnSpPr>
          <p:nvPr/>
        </p:nvCxnSpPr>
        <p:spPr>
          <a:xfrm>
            <a:off x="10003657" y="4556353"/>
            <a:ext cx="1298339" cy="822685"/>
          </a:xfrm>
          <a:prstGeom prst="straightConnector1">
            <a:avLst/>
          </a:prstGeom>
          <a:ln w="31750" cap="flat" cmpd="sng" algn="ctr">
            <a:solidFill>
              <a:srgbClr val="232333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01" name="Straight Arrow Connector 500">
            <a:extLst>
              <a:ext uri="{FF2B5EF4-FFF2-40B4-BE49-F238E27FC236}">
                <a16:creationId xmlns:a16="http://schemas.microsoft.com/office/drawing/2014/main" id="{9C0B87A7-F5EB-8C38-6FB5-CCE4D134FE73}"/>
              </a:ext>
            </a:extLst>
          </p:cNvPr>
          <p:cNvCxnSpPr/>
          <p:nvPr/>
        </p:nvCxnSpPr>
        <p:spPr>
          <a:xfrm>
            <a:off x="6713864" y="4618576"/>
            <a:ext cx="536375" cy="0"/>
          </a:xfrm>
          <a:prstGeom prst="straightConnector1">
            <a:avLst/>
          </a:prstGeom>
          <a:ln w="317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02" name="TextBox 501">
            <a:extLst>
              <a:ext uri="{FF2B5EF4-FFF2-40B4-BE49-F238E27FC236}">
                <a16:creationId xmlns:a16="http://schemas.microsoft.com/office/drawing/2014/main" id="{F18D824E-3EF0-7FC8-3EED-F4C3F5077E86}"/>
              </a:ext>
            </a:extLst>
          </p:cNvPr>
          <p:cNvSpPr txBox="1"/>
          <p:nvPr/>
        </p:nvSpPr>
        <p:spPr>
          <a:xfrm>
            <a:off x="6607222" y="4749774"/>
            <a:ext cx="714899" cy="3124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1600">
                <a:solidFill>
                  <a:schemeClr val="tx1"/>
                </a:solidFill>
              </a:rPr>
              <a:t>Dry CO</a:t>
            </a:r>
            <a:r>
              <a:rPr lang="en-GB" sz="1600" baseline="-25000">
                <a:solidFill>
                  <a:schemeClr val="tx1"/>
                </a:solidFill>
              </a:rPr>
              <a:t>2</a:t>
            </a:r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510" name="Oval 509">
            <a:extLst>
              <a:ext uri="{FF2B5EF4-FFF2-40B4-BE49-F238E27FC236}">
                <a16:creationId xmlns:a16="http://schemas.microsoft.com/office/drawing/2014/main" id="{7D02FD10-35EC-FC59-E8DB-1AA82EAB36EE}"/>
              </a:ext>
            </a:extLst>
          </p:cNvPr>
          <p:cNvSpPr/>
          <p:nvPr/>
        </p:nvSpPr>
        <p:spPr>
          <a:xfrm>
            <a:off x="11236649" y="5732108"/>
            <a:ext cx="83115" cy="76618"/>
          </a:xfrm>
          <a:prstGeom prst="ellipse">
            <a:avLst/>
          </a:prstGeom>
          <a:solidFill>
            <a:srgbClr val="02B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511" name="Oval 510">
            <a:extLst>
              <a:ext uri="{FF2B5EF4-FFF2-40B4-BE49-F238E27FC236}">
                <a16:creationId xmlns:a16="http://schemas.microsoft.com/office/drawing/2014/main" id="{25ED376B-0895-B266-1D0D-62AA9C04686A}"/>
              </a:ext>
            </a:extLst>
          </p:cNvPr>
          <p:cNvSpPr/>
          <p:nvPr/>
        </p:nvSpPr>
        <p:spPr>
          <a:xfrm>
            <a:off x="10979626" y="5755222"/>
            <a:ext cx="83115" cy="76618"/>
          </a:xfrm>
          <a:prstGeom prst="ellipse">
            <a:avLst/>
          </a:prstGeom>
          <a:solidFill>
            <a:srgbClr val="02B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512" name="Oval 511">
            <a:extLst>
              <a:ext uri="{FF2B5EF4-FFF2-40B4-BE49-F238E27FC236}">
                <a16:creationId xmlns:a16="http://schemas.microsoft.com/office/drawing/2014/main" id="{8CD8554D-E2F0-D2AA-D783-F05EA5B0F3A5}"/>
              </a:ext>
            </a:extLst>
          </p:cNvPr>
          <p:cNvSpPr/>
          <p:nvPr/>
        </p:nvSpPr>
        <p:spPr>
          <a:xfrm>
            <a:off x="11816586" y="5676890"/>
            <a:ext cx="83115" cy="76618"/>
          </a:xfrm>
          <a:prstGeom prst="ellipse">
            <a:avLst/>
          </a:prstGeom>
          <a:solidFill>
            <a:srgbClr val="02B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513" name="Oval 512">
            <a:extLst>
              <a:ext uri="{FF2B5EF4-FFF2-40B4-BE49-F238E27FC236}">
                <a16:creationId xmlns:a16="http://schemas.microsoft.com/office/drawing/2014/main" id="{A47EE232-7384-BA5D-93B3-F97CE987AAD8}"/>
              </a:ext>
            </a:extLst>
          </p:cNvPr>
          <p:cNvSpPr/>
          <p:nvPr/>
        </p:nvSpPr>
        <p:spPr>
          <a:xfrm>
            <a:off x="11580325" y="5559298"/>
            <a:ext cx="83115" cy="76618"/>
          </a:xfrm>
          <a:prstGeom prst="ellipse">
            <a:avLst/>
          </a:prstGeom>
          <a:solidFill>
            <a:srgbClr val="02B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514" name="Oval 513">
            <a:extLst>
              <a:ext uri="{FF2B5EF4-FFF2-40B4-BE49-F238E27FC236}">
                <a16:creationId xmlns:a16="http://schemas.microsoft.com/office/drawing/2014/main" id="{D1AF6E8E-172A-5566-DF5A-A1939C4A56B1}"/>
              </a:ext>
            </a:extLst>
          </p:cNvPr>
          <p:cNvSpPr/>
          <p:nvPr/>
        </p:nvSpPr>
        <p:spPr>
          <a:xfrm>
            <a:off x="11497210" y="5421454"/>
            <a:ext cx="83115" cy="76618"/>
          </a:xfrm>
          <a:prstGeom prst="ellipse">
            <a:avLst/>
          </a:prstGeom>
          <a:solidFill>
            <a:srgbClr val="02B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515" name="Oval 514">
            <a:extLst>
              <a:ext uri="{FF2B5EF4-FFF2-40B4-BE49-F238E27FC236}">
                <a16:creationId xmlns:a16="http://schemas.microsoft.com/office/drawing/2014/main" id="{0E782FE5-F893-13B2-8B34-106CE2A9066D}"/>
              </a:ext>
            </a:extLst>
          </p:cNvPr>
          <p:cNvSpPr/>
          <p:nvPr/>
        </p:nvSpPr>
        <p:spPr>
          <a:xfrm>
            <a:off x="11715300" y="5750950"/>
            <a:ext cx="83115" cy="76618"/>
          </a:xfrm>
          <a:prstGeom prst="ellipse">
            <a:avLst/>
          </a:prstGeom>
          <a:solidFill>
            <a:srgbClr val="02B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1212" name="TextBox 1211">
            <a:extLst>
              <a:ext uri="{FF2B5EF4-FFF2-40B4-BE49-F238E27FC236}">
                <a16:creationId xmlns:a16="http://schemas.microsoft.com/office/drawing/2014/main" id="{6618A1CA-C04C-FF83-B21A-0C12BAA7D537}"/>
              </a:ext>
            </a:extLst>
          </p:cNvPr>
          <p:cNvSpPr txBox="1"/>
          <p:nvPr/>
        </p:nvSpPr>
        <p:spPr>
          <a:xfrm>
            <a:off x="1200838" y="3580481"/>
            <a:ext cx="1452577" cy="27865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US" sz="1600"/>
              <a:t>(a) </a:t>
            </a:r>
            <a:r>
              <a:rPr lang="en-GB" sz="1600">
                <a:solidFill>
                  <a:schemeClr val="tx1"/>
                </a:solidFill>
              </a:rPr>
              <a:t>Initial State</a:t>
            </a:r>
          </a:p>
        </p:txBody>
      </p:sp>
      <p:sp>
        <p:nvSpPr>
          <p:cNvPr id="1213" name="TextBox 1212">
            <a:extLst>
              <a:ext uri="{FF2B5EF4-FFF2-40B4-BE49-F238E27FC236}">
                <a16:creationId xmlns:a16="http://schemas.microsoft.com/office/drawing/2014/main" id="{A1A7FEE3-BBF0-D7C2-7EBA-1439D20AA8DA}"/>
              </a:ext>
            </a:extLst>
          </p:cNvPr>
          <p:cNvSpPr txBox="1"/>
          <p:nvPr/>
        </p:nvSpPr>
        <p:spPr>
          <a:xfrm>
            <a:off x="5664154" y="3611479"/>
            <a:ext cx="2448161" cy="3124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1600"/>
              <a:t>(b) Drainage</a:t>
            </a:r>
            <a:endParaRPr lang="en-GB" sz="1600">
              <a:solidFill>
                <a:schemeClr val="tx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1D234F5-E65D-041D-DD6C-54DCC65648B3}"/>
              </a:ext>
            </a:extLst>
          </p:cNvPr>
          <p:cNvGrpSpPr/>
          <p:nvPr/>
        </p:nvGrpSpPr>
        <p:grpSpPr>
          <a:xfrm>
            <a:off x="9937796" y="1423422"/>
            <a:ext cx="1602834" cy="1299493"/>
            <a:chOff x="5104747" y="1742845"/>
            <a:chExt cx="1602834" cy="129949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8FB981E-071E-DD91-C997-3AA12134CE3D}"/>
                </a:ext>
              </a:extLst>
            </p:cNvPr>
            <p:cNvSpPr txBox="1"/>
            <p:nvPr/>
          </p:nvSpPr>
          <p:spPr>
            <a:xfrm>
              <a:off x="5540886" y="1747966"/>
              <a:ext cx="522514" cy="21245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>
                <a:lnSpc>
                  <a:spcPct val="105000"/>
                </a:lnSpc>
              </a:pPr>
              <a:r>
                <a:rPr lang="en-GB" sz="1600">
                  <a:solidFill>
                    <a:schemeClr val="tx1"/>
                  </a:solidFill>
                </a:rPr>
                <a:t>Brine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C2CA2C2-B22B-7984-CDEB-58C158149AA1}"/>
                </a:ext>
              </a:extLst>
            </p:cNvPr>
            <p:cNvSpPr txBox="1"/>
            <p:nvPr/>
          </p:nvSpPr>
          <p:spPr>
            <a:xfrm>
              <a:off x="5537624" y="2109866"/>
              <a:ext cx="1169957" cy="25312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>
                <a:lnSpc>
                  <a:spcPct val="105000"/>
                </a:lnSpc>
              </a:pPr>
              <a:r>
                <a:rPr lang="en-GB" sz="1600"/>
                <a:t>Water Vapor</a:t>
              </a:r>
              <a:endParaRPr lang="en-GB" sz="1600">
                <a:solidFill>
                  <a:schemeClr val="tx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573D8E2-2FDA-4A29-ABDC-E6E61451556C}"/>
                </a:ext>
              </a:extLst>
            </p:cNvPr>
            <p:cNvSpPr txBox="1"/>
            <p:nvPr/>
          </p:nvSpPr>
          <p:spPr>
            <a:xfrm>
              <a:off x="5543695" y="2440604"/>
              <a:ext cx="522514" cy="21245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>
                <a:lnSpc>
                  <a:spcPct val="105000"/>
                </a:lnSpc>
              </a:pPr>
              <a:r>
                <a:rPr lang="en-GB" sz="1600"/>
                <a:t>CO</a:t>
              </a:r>
              <a:r>
                <a:rPr lang="en-GB" sz="1600" baseline="-25000"/>
                <a:t>2</a:t>
              </a:r>
              <a:endParaRPr lang="en-GB" sz="1600">
                <a:solidFill>
                  <a:schemeClr val="tx1"/>
                </a:solidFill>
              </a:endParaRPr>
            </a:p>
          </p:txBody>
        </p: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8BB085BF-E694-80D8-0089-FFA0291B6CE7}"/>
                </a:ext>
              </a:extLst>
            </p:cNvPr>
            <p:cNvSpPr txBox="1"/>
            <p:nvPr/>
          </p:nvSpPr>
          <p:spPr>
            <a:xfrm>
              <a:off x="5537624" y="2804965"/>
              <a:ext cx="522514" cy="21245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>
                <a:lnSpc>
                  <a:spcPct val="105000"/>
                </a:lnSpc>
              </a:pPr>
              <a:r>
                <a:rPr lang="en-GB" sz="1600">
                  <a:solidFill>
                    <a:schemeClr val="tx1"/>
                  </a:solidFill>
                </a:rPr>
                <a:t>Salt (NaCl)</a:t>
              </a:r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430955A0-8BC7-ACA1-63F3-BF6B9E1B3915}"/>
                </a:ext>
              </a:extLst>
            </p:cNvPr>
            <p:cNvSpPr/>
            <p:nvPr/>
          </p:nvSpPr>
          <p:spPr>
            <a:xfrm>
              <a:off x="5113099" y="1742845"/>
              <a:ext cx="289231" cy="28051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36C806DF-B14C-C883-89B2-5B2E31EE9CEE}"/>
                </a:ext>
              </a:extLst>
            </p:cNvPr>
            <p:cNvSpPr/>
            <p:nvPr/>
          </p:nvSpPr>
          <p:spPr>
            <a:xfrm>
              <a:off x="5113098" y="2082478"/>
              <a:ext cx="289231" cy="280517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41E09D45-6B9F-B3CF-B8C3-1CB22221A26F}"/>
                </a:ext>
              </a:extLst>
            </p:cNvPr>
            <p:cNvSpPr/>
            <p:nvPr/>
          </p:nvSpPr>
          <p:spPr>
            <a:xfrm>
              <a:off x="5113097" y="2422111"/>
              <a:ext cx="289231" cy="2805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A4EA8C11-C00B-BD61-536E-285FF4EC07F2}"/>
                </a:ext>
              </a:extLst>
            </p:cNvPr>
            <p:cNvSpPr/>
            <p:nvPr/>
          </p:nvSpPr>
          <p:spPr>
            <a:xfrm>
              <a:off x="5104747" y="2761821"/>
              <a:ext cx="289231" cy="28051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</p:grpSp>
      <p:sp>
        <p:nvSpPr>
          <p:cNvPr id="274" name="TextBox 273">
            <a:extLst>
              <a:ext uri="{FF2B5EF4-FFF2-40B4-BE49-F238E27FC236}">
                <a16:creationId xmlns:a16="http://schemas.microsoft.com/office/drawing/2014/main" id="{AC3E376B-BAE8-E7C3-6088-23FC133E0022}"/>
              </a:ext>
            </a:extLst>
          </p:cNvPr>
          <p:cNvSpPr txBox="1"/>
          <p:nvPr/>
        </p:nvSpPr>
        <p:spPr>
          <a:xfrm>
            <a:off x="7987944" y="6539023"/>
            <a:ext cx="1993905" cy="28384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1600"/>
              <a:t>(d) Salt Precipitation</a:t>
            </a:r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8CE0757A-A522-2F79-0DAF-E53A5A492E53}"/>
              </a:ext>
            </a:extLst>
          </p:cNvPr>
          <p:cNvSpPr txBox="1"/>
          <p:nvPr/>
        </p:nvSpPr>
        <p:spPr>
          <a:xfrm>
            <a:off x="2032566" y="6560758"/>
            <a:ext cx="2448161" cy="3124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1600"/>
              <a:t>(c) Drainage continue</a:t>
            </a:r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1626ED-C6A0-4C41-BE7E-E75755B7623F}"/>
              </a:ext>
            </a:extLst>
          </p:cNvPr>
          <p:cNvSpPr txBox="1"/>
          <p:nvPr/>
        </p:nvSpPr>
        <p:spPr>
          <a:xfrm>
            <a:off x="11250297" y="672986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endParaRPr lang="en-GB" sz="1600">
              <a:solidFill>
                <a:schemeClr val="tx1"/>
              </a:solidFill>
            </a:endParaRPr>
          </a:p>
        </p:txBody>
      </p:sp>
      <p:grpSp>
        <p:nvGrpSpPr>
          <p:cNvPr id="626" name="Group 625">
            <a:extLst>
              <a:ext uri="{FF2B5EF4-FFF2-40B4-BE49-F238E27FC236}">
                <a16:creationId xmlns:a16="http://schemas.microsoft.com/office/drawing/2014/main" id="{FCA85E0B-72DB-908D-B192-D81CCC6909CC}"/>
              </a:ext>
            </a:extLst>
          </p:cNvPr>
          <p:cNvGrpSpPr/>
          <p:nvPr/>
        </p:nvGrpSpPr>
        <p:grpSpPr>
          <a:xfrm>
            <a:off x="7380990" y="4147441"/>
            <a:ext cx="2745262" cy="2298077"/>
            <a:chOff x="692055" y="1501783"/>
            <a:chExt cx="3861720" cy="3084695"/>
          </a:xfrm>
        </p:grpSpPr>
        <p:grpSp>
          <p:nvGrpSpPr>
            <p:cNvPr id="627" name="Group 626">
              <a:extLst>
                <a:ext uri="{FF2B5EF4-FFF2-40B4-BE49-F238E27FC236}">
                  <a16:creationId xmlns:a16="http://schemas.microsoft.com/office/drawing/2014/main" id="{700BAF6E-02BB-9542-2DE1-E82925791A60}"/>
                </a:ext>
              </a:extLst>
            </p:cNvPr>
            <p:cNvGrpSpPr/>
            <p:nvPr/>
          </p:nvGrpSpPr>
          <p:grpSpPr>
            <a:xfrm>
              <a:off x="692080" y="1501783"/>
              <a:ext cx="3841444" cy="3084695"/>
              <a:chOff x="2195015" y="1409600"/>
              <a:chExt cx="3830888" cy="3166324"/>
            </a:xfrm>
          </p:grpSpPr>
          <p:sp>
            <p:nvSpPr>
              <p:cNvPr id="1201" name="Oval 1200">
                <a:extLst>
                  <a:ext uri="{FF2B5EF4-FFF2-40B4-BE49-F238E27FC236}">
                    <a16:creationId xmlns:a16="http://schemas.microsoft.com/office/drawing/2014/main" id="{2AEE0602-4075-236B-37EB-B408C27BD407}"/>
                  </a:ext>
                </a:extLst>
              </p:cNvPr>
              <p:cNvSpPr/>
              <p:nvPr/>
            </p:nvSpPr>
            <p:spPr>
              <a:xfrm>
                <a:off x="2505207" y="1409600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202" name="Oval 1201">
                <a:extLst>
                  <a:ext uri="{FF2B5EF4-FFF2-40B4-BE49-F238E27FC236}">
                    <a16:creationId xmlns:a16="http://schemas.microsoft.com/office/drawing/2014/main" id="{1CC150C8-0632-F591-E418-9B8B666748BF}"/>
                  </a:ext>
                </a:extLst>
              </p:cNvPr>
              <p:cNvSpPr/>
              <p:nvPr/>
            </p:nvSpPr>
            <p:spPr>
              <a:xfrm>
                <a:off x="2505188" y="2275036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203" name="Oval 1202">
                <a:extLst>
                  <a:ext uri="{FF2B5EF4-FFF2-40B4-BE49-F238E27FC236}">
                    <a16:creationId xmlns:a16="http://schemas.microsoft.com/office/drawing/2014/main" id="{10D2912F-3EF2-1C7C-3005-EFB3923C3D85}"/>
                  </a:ext>
                </a:extLst>
              </p:cNvPr>
              <p:cNvSpPr/>
              <p:nvPr/>
            </p:nvSpPr>
            <p:spPr>
              <a:xfrm>
                <a:off x="2505186" y="3140472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204" name="Oval 1203">
                <a:extLst>
                  <a:ext uri="{FF2B5EF4-FFF2-40B4-BE49-F238E27FC236}">
                    <a16:creationId xmlns:a16="http://schemas.microsoft.com/office/drawing/2014/main" id="{2B5A55D3-0195-3F4F-FC2F-954C0AF4FF24}"/>
                  </a:ext>
                </a:extLst>
              </p:cNvPr>
              <p:cNvSpPr/>
              <p:nvPr/>
            </p:nvSpPr>
            <p:spPr>
              <a:xfrm>
                <a:off x="2505185" y="4005908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205" name="Straight Connector 1204">
                <a:extLst>
                  <a:ext uri="{FF2B5EF4-FFF2-40B4-BE49-F238E27FC236}">
                    <a16:creationId xmlns:a16="http://schemas.microsoft.com/office/drawing/2014/main" id="{8562F106-D116-3019-3EDA-2098917F255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33046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6" name="Straight Connector 1205">
                <a:extLst>
                  <a:ext uri="{FF2B5EF4-FFF2-40B4-BE49-F238E27FC236}">
                    <a16:creationId xmlns:a16="http://schemas.microsoft.com/office/drawing/2014/main" id="{FDC38B83-32C7-1ACE-402E-F989D26211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44171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7" name="Straight Connector 1206">
                <a:extLst>
                  <a:ext uri="{FF2B5EF4-FFF2-40B4-BE49-F238E27FC236}">
                    <a16:creationId xmlns:a16="http://schemas.microsoft.com/office/drawing/2014/main" id="{CFA20EBE-61F3-9C04-B5CC-177F43F63A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33027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8" name="Straight Connector 1207">
                <a:extLst>
                  <a:ext uri="{FF2B5EF4-FFF2-40B4-BE49-F238E27FC236}">
                    <a16:creationId xmlns:a16="http://schemas.microsoft.com/office/drawing/2014/main" id="{7D361791-6AAE-B351-18C3-5954A72B4CA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44152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9" name="Straight Connector 1208">
                <a:extLst>
                  <a:ext uri="{FF2B5EF4-FFF2-40B4-BE49-F238E27FC236}">
                    <a16:creationId xmlns:a16="http://schemas.microsoft.com/office/drawing/2014/main" id="{535FDD75-2E18-54D8-886B-2FE1B9B48BF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33027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0" name="Straight Connector 1209">
                <a:extLst>
                  <a:ext uri="{FF2B5EF4-FFF2-40B4-BE49-F238E27FC236}">
                    <a16:creationId xmlns:a16="http://schemas.microsoft.com/office/drawing/2014/main" id="{0B0D756C-7956-9A9C-54FA-E220C9320CB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44152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1" name="Oval 1210">
                <a:extLst>
                  <a:ext uri="{FF2B5EF4-FFF2-40B4-BE49-F238E27FC236}">
                    <a16:creationId xmlns:a16="http://schemas.microsoft.com/office/drawing/2014/main" id="{608CA45E-3FF9-1B45-9E9C-1F77E6B100CC}"/>
                  </a:ext>
                </a:extLst>
              </p:cNvPr>
              <p:cNvSpPr/>
              <p:nvPr/>
            </p:nvSpPr>
            <p:spPr>
              <a:xfrm>
                <a:off x="3385392" y="1409600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214" name="Oval 1213">
                <a:extLst>
                  <a:ext uri="{FF2B5EF4-FFF2-40B4-BE49-F238E27FC236}">
                    <a16:creationId xmlns:a16="http://schemas.microsoft.com/office/drawing/2014/main" id="{15570BDC-E5B6-FA05-79F7-682AAC4C38AF}"/>
                  </a:ext>
                </a:extLst>
              </p:cNvPr>
              <p:cNvSpPr/>
              <p:nvPr/>
            </p:nvSpPr>
            <p:spPr>
              <a:xfrm>
                <a:off x="3385373" y="2275036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215" name="Oval 1214">
                <a:extLst>
                  <a:ext uri="{FF2B5EF4-FFF2-40B4-BE49-F238E27FC236}">
                    <a16:creationId xmlns:a16="http://schemas.microsoft.com/office/drawing/2014/main" id="{0433770C-1C6F-D073-B66D-A43BC8A783DF}"/>
                  </a:ext>
                </a:extLst>
              </p:cNvPr>
              <p:cNvSpPr/>
              <p:nvPr/>
            </p:nvSpPr>
            <p:spPr>
              <a:xfrm>
                <a:off x="3385371" y="3140472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216" name="Oval 1215">
                <a:extLst>
                  <a:ext uri="{FF2B5EF4-FFF2-40B4-BE49-F238E27FC236}">
                    <a16:creationId xmlns:a16="http://schemas.microsoft.com/office/drawing/2014/main" id="{B0F7E0AA-84A5-40D6-8D01-0A685614364D}"/>
                  </a:ext>
                </a:extLst>
              </p:cNvPr>
              <p:cNvSpPr/>
              <p:nvPr/>
            </p:nvSpPr>
            <p:spPr>
              <a:xfrm>
                <a:off x="3385370" y="4005908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217" name="Straight Connector 1216">
                <a:extLst>
                  <a:ext uri="{FF2B5EF4-FFF2-40B4-BE49-F238E27FC236}">
                    <a16:creationId xmlns:a16="http://schemas.microsoft.com/office/drawing/2014/main" id="{D2C3BA8C-1084-5518-2BBA-E0DA81F44FF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13231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8" name="Straight Connector 1217">
                <a:extLst>
                  <a:ext uri="{FF2B5EF4-FFF2-40B4-BE49-F238E27FC236}">
                    <a16:creationId xmlns:a16="http://schemas.microsoft.com/office/drawing/2014/main" id="{8DDD1508-21BB-CEC0-D8E1-986757CC88F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24356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9" name="Straight Connector 1218">
                <a:extLst>
                  <a:ext uri="{FF2B5EF4-FFF2-40B4-BE49-F238E27FC236}">
                    <a16:creationId xmlns:a16="http://schemas.microsoft.com/office/drawing/2014/main" id="{BF91569E-CE92-AEFE-DDB7-F49E9AB3818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13212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0" name="Straight Connector 1219">
                <a:extLst>
                  <a:ext uri="{FF2B5EF4-FFF2-40B4-BE49-F238E27FC236}">
                    <a16:creationId xmlns:a16="http://schemas.microsoft.com/office/drawing/2014/main" id="{79FE45FB-C2AB-1D47-16C7-C68AB3E8A9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24337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1" name="Straight Connector 1220">
                <a:extLst>
                  <a:ext uri="{FF2B5EF4-FFF2-40B4-BE49-F238E27FC236}">
                    <a16:creationId xmlns:a16="http://schemas.microsoft.com/office/drawing/2014/main" id="{DE66CE9F-424C-9163-7016-A1EE3001B7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13212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2" name="Straight Connector 1221">
                <a:extLst>
                  <a:ext uri="{FF2B5EF4-FFF2-40B4-BE49-F238E27FC236}">
                    <a16:creationId xmlns:a16="http://schemas.microsoft.com/office/drawing/2014/main" id="{1B7E24D2-2B65-706D-1A8E-E15C583613F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24337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3" name="Straight Connector 1222">
                <a:extLst>
                  <a:ext uri="{FF2B5EF4-FFF2-40B4-BE49-F238E27FC236}">
                    <a16:creationId xmlns:a16="http://schemas.microsoft.com/office/drawing/2014/main" id="{E1734D2D-CECF-C5DF-EF7B-278C4C444A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165333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4" name="Straight Connector 1223">
                <a:extLst>
                  <a:ext uri="{FF2B5EF4-FFF2-40B4-BE49-F238E27FC236}">
                    <a16:creationId xmlns:a16="http://schemas.microsoft.com/office/drawing/2014/main" id="{BE570168-2380-8163-E324-D59E020EEB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176128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5" name="Straight Connector 1224">
                <a:extLst>
                  <a:ext uri="{FF2B5EF4-FFF2-40B4-BE49-F238E27FC236}">
                    <a16:creationId xmlns:a16="http://schemas.microsoft.com/office/drawing/2014/main" id="{4FF2331A-622F-777C-7063-458EAA6CB0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25133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6" name="Straight Connector 1225">
                <a:extLst>
                  <a:ext uri="{FF2B5EF4-FFF2-40B4-BE49-F238E27FC236}">
                    <a16:creationId xmlns:a16="http://schemas.microsoft.com/office/drawing/2014/main" id="{B4215B5D-3405-8F5B-72D4-87ED2A0F10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26212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7" name="Straight Connector 1226">
                <a:extLst>
                  <a:ext uri="{FF2B5EF4-FFF2-40B4-BE49-F238E27FC236}">
                    <a16:creationId xmlns:a16="http://schemas.microsoft.com/office/drawing/2014/main" id="{65EDA7DE-4782-9CEB-6447-C28D1D7837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339141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8" name="Straight Connector 1227">
                <a:extLst>
                  <a:ext uri="{FF2B5EF4-FFF2-40B4-BE49-F238E27FC236}">
                    <a16:creationId xmlns:a16="http://schemas.microsoft.com/office/drawing/2014/main" id="{43F26603-D343-BD19-96EA-B36765380E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349936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9" name="Straight Connector 1228">
                <a:extLst>
                  <a:ext uri="{FF2B5EF4-FFF2-40B4-BE49-F238E27FC236}">
                    <a16:creationId xmlns:a16="http://schemas.microsoft.com/office/drawing/2014/main" id="{CCC6E6B4-6859-FBAE-57A1-4E1A6F450C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42405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0" name="Straight Connector 1229">
                <a:extLst>
                  <a:ext uri="{FF2B5EF4-FFF2-40B4-BE49-F238E27FC236}">
                    <a16:creationId xmlns:a16="http://schemas.microsoft.com/office/drawing/2014/main" id="{90394757-5968-B876-20F9-C2E5797B62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43484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1" name="Straight Connector 1230">
                <a:extLst>
                  <a:ext uri="{FF2B5EF4-FFF2-40B4-BE49-F238E27FC236}">
                    <a16:creationId xmlns:a16="http://schemas.microsoft.com/office/drawing/2014/main" id="{ADD2F42E-81FB-7CF5-DD1B-844CAC3883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1663890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2" name="Straight Connector 1231">
                <a:extLst>
                  <a:ext uri="{FF2B5EF4-FFF2-40B4-BE49-F238E27FC236}">
                    <a16:creationId xmlns:a16="http://schemas.microsoft.com/office/drawing/2014/main" id="{D670EEC0-0AF9-32E0-98B1-88C3EE038C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1771840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3" name="Straight Connector 1232">
                <a:extLst>
                  <a:ext uri="{FF2B5EF4-FFF2-40B4-BE49-F238E27FC236}">
                    <a16:creationId xmlns:a16="http://schemas.microsoft.com/office/drawing/2014/main" id="{D18E625C-14D2-1110-6053-5FEF80FAE1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252386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4" name="Straight Connector 1233">
                <a:extLst>
                  <a:ext uri="{FF2B5EF4-FFF2-40B4-BE49-F238E27FC236}">
                    <a16:creationId xmlns:a16="http://schemas.microsoft.com/office/drawing/2014/main" id="{BC8E4175-71B0-3BCA-61EF-881D5A51F0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263181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5" name="Straight Connector 1234">
                <a:extLst>
                  <a:ext uri="{FF2B5EF4-FFF2-40B4-BE49-F238E27FC236}">
                    <a16:creationId xmlns:a16="http://schemas.microsoft.com/office/drawing/2014/main" id="{06155127-F8F5-5DA7-917F-06E4C4EACF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3401975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6" name="Straight Connector 1235">
                <a:extLst>
                  <a:ext uri="{FF2B5EF4-FFF2-40B4-BE49-F238E27FC236}">
                    <a16:creationId xmlns:a16="http://schemas.microsoft.com/office/drawing/2014/main" id="{42A6ADC1-29F6-64EA-8685-B68669CDB6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3509925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7" name="Straight Connector 1236">
                <a:extLst>
                  <a:ext uri="{FF2B5EF4-FFF2-40B4-BE49-F238E27FC236}">
                    <a16:creationId xmlns:a16="http://schemas.microsoft.com/office/drawing/2014/main" id="{1A2F5440-5B6A-7A3A-8907-1DB2A6C88E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425106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8" name="Straight Connector 1237">
                <a:extLst>
                  <a:ext uri="{FF2B5EF4-FFF2-40B4-BE49-F238E27FC236}">
                    <a16:creationId xmlns:a16="http://schemas.microsoft.com/office/drawing/2014/main" id="{5B449868-4C8B-439A-54E7-8B063A0393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435901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9" name="Oval 1238">
                <a:extLst>
                  <a:ext uri="{FF2B5EF4-FFF2-40B4-BE49-F238E27FC236}">
                    <a16:creationId xmlns:a16="http://schemas.microsoft.com/office/drawing/2014/main" id="{4628C8A7-53F6-CC71-CEB4-CDF00298508B}"/>
                  </a:ext>
                </a:extLst>
              </p:cNvPr>
              <p:cNvSpPr/>
              <p:nvPr/>
            </p:nvSpPr>
            <p:spPr>
              <a:xfrm>
                <a:off x="4265555" y="1409600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240" name="Oval 1239">
                <a:extLst>
                  <a:ext uri="{FF2B5EF4-FFF2-40B4-BE49-F238E27FC236}">
                    <a16:creationId xmlns:a16="http://schemas.microsoft.com/office/drawing/2014/main" id="{11BB563F-359F-C401-BD9A-C35D1C4040B1}"/>
                  </a:ext>
                </a:extLst>
              </p:cNvPr>
              <p:cNvSpPr/>
              <p:nvPr/>
            </p:nvSpPr>
            <p:spPr>
              <a:xfrm>
                <a:off x="4265536" y="2275036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241" name="Oval 1240">
                <a:extLst>
                  <a:ext uri="{FF2B5EF4-FFF2-40B4-BE49-F238E27FC236}">
                    <a16:creationId xmlns:a16="http://schemas.microsoft.com/office/drawing/2014/main" id="{9C9E14FD-40F5-E3A8-AA98-6284240E491E}"/>
                  </a:ext>
                </a:extLst>
              </p:cNvPr>
              <p:cNvSpPr/>
              <p:nvPr/>
            </p:nvSpPr>
            <p:spPr>
              <a:xfrm>
                <a:off x="4265534" y="3140472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242" name="Oval 1241">
                <a:extLst>
                  <a:ext uri="{FF2B5EF4-FFF2-40B4-BE49-F238E27FC236}">
                    <a16:creationId xmlns:a16="http://schemas.microsoft.com/office/drawing/2014/main" id="{C4AE2B1C-294D-915B-0DC7-ECAA4FB075B7}"/>
                  </a:ext>
                </a:extLst>
              </p:cNvPr>
              <p:cNvSpPr/>
              <p:nvPr/>
            </p:nvSpPr>
            <p:spPr>
              <a:xfrm>
                <a:off x="4265533" y="4005908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243" name="Straight Connector 1242">
                <a:extLst>
                  <a:ext uri="{FF2B5EF4-FFF2-40B4-BE49-F238E27FC236}">
                    <a16:creationId xmlns:a16="http://schemas.microsoft.com/office/drawing/2014/main" id="{92F0B039-C546-E0DE-63A6-1D9F892B325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93394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4" name="Straight Connector 1243">
                <a:extLst>
                  <a:ext uri="{FF2B5EF4-FFF2-40B4-BE49-F238E27FC236}">
                    <a16:creationId xmlns:a16="http://schemas.microsoft.com/office/drawing/2014/main" id="{B0D85BB0-C22A-8E13-69DE-A8029CC644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04519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5" name="Straight Connector 1244">
                <a:extLst>
                  <a:ext uri="{FF2B5EF4-FFF2-40B4-BE49-F238E27FC236}">
                    <a16:creationId xmlns:a16="http://schemas.microsoft.com/office/drawing/2014/main" id="{8692499E-2E43-3777-7D43-9F4A825D321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93375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6" name="Straight Connector 1245">
                <a:extLst>
                  <a:ext uri="{FF2B5EF4-FFF2-40B4-BE49-F238E27FC236}">
                    <a16:creationId xmlns:a16="http://schemas.microsoft.com/office/drawing/2014/main" id="{89D61926-E338-394D-B072-DCC37857C61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04500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7" name="Straight Connector 1246">
                <a:extLst>
                  <a:ext uri="{FF2B5EF4-FFF2-40B4-BE49-F238E27FC236}">
                    <a16:creationId xmlns:a16="http://schemas.microsoft.com/office/drawing/2014/main" id="{767E5CBE-39A2-4C48-AC14-331354BE5D8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93375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8" name="Straight Connector 1247">
                <a:extLst>
                  <a:ext uri="{FF2B5EF4-FFF2-40B4-BE49-F238E27FC236}">
                    <a16:creationId xmlns:a16="http://schemas.microsoft.com/office/drawing/2014/main" id="{ECF3CFA2-0FA6-090A-1915-3394A5F7FBB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04500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9" name="Oval 1248">
                <a:extLst>
                  <a:ext uri="{FF2B5EF4-FFF2-40B4-BE49-F238E27FC236}">
                    <a16:creationId xmlns:a16="http://schemas.microsoft.com/office/drawing/2014/main" id="{12886AFD-A68C-C71E-8960-6E2D88444C0B}"/>
                  </a:ext>
                </a:extLst>
              </p:cNvPr>
              <p:cNvSpPr/>
              <p:nvPr/>
            </p:nvSpPr>
            <p:spPr>
              <a:xfrm>
                <a:off x="5145740" y="1409600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250" name="Oval 1249">
                <a:extLst>
                  <a:ext uri="{FF2B5EF4-FFF2-40B4-BE49-F238E27FC236}">
                    <a16:creationId xmlns:a16="http://schemas.microsoft.com/office/drawing/2014/main" id="{4A343962-28B8-E304-243E-9257C20DA0C1}"/>
                  </a:ext>
                </a:extLst>
              </p:cNvPr>
              <p:cNvSpPr/>
              <p:nvPr/>
            </p:nvSpPr>
            <p:spPr>
              <a:xfrm>
                <a:off x="5145721" y="2275036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251" name="Oval 1250">
                <a:extLst>
                  <a:ext uri="{FF2B5EF4-FFF2-40B4-BE49-F238E27FC236}">
                    <a16:creationId xmlns:a16="http://schemas.microsoft.com/office/drawing/2014/main" id="{C4724324-E0DE-C731-4296-79AB25CD094B}"/>
                  </a:ext>
                </a:extLst>
              </p:cNvPr>
              <p:cNvSpPr/>
              <p:nvPr/>
            </p:nvSpPr>
            <p:spPr>
              <a:xfrm>
                <a:off x="5145719" y="3140472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252" name="Oval 1251">
                <a:extLst>
                  <a:ext uri="{FF2B5EF4-FFF2-40B4-BE49-F238E27FC236}">
                    <a16:creationId xmlns:a16="http://schemas.microsoft.com/office/drawing/2014/main" id="{F555494D-063C-C755-86B5-8708739CEA01}"/>
                  </a:ext>
                </a:extLst>
              </p:cNvPr>
              <p:cNvSpPr/>
              <p:nvPr/>
            </p:nvSpPr>
            <p:spPr>
              <a:xfrm>
                <a:off x="5145718" y="4005908"/>
                <a:ext cx="570015" cy="570016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253" name="Straight Connector 1252">
                <a:extLst>
                  <a:ext uri="{FF2B5EF4-FFF2-40B4-BE49-F238E27FC236}">
                    <a16:creationId xmlns:a16="http://schemas.microsoft.com/office/drawing/2014/main" id="{40B88450-5DEF-B48D-D50E-CD0425AA33A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73579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4" name="Straight Connector 1253">
                <a:extLst>
                  <a:ext uri="{FF2B5EF4-FFF2-40B4-BE49-F238E27FC236}">
                    <a16:creationId xmlns:a16="http://schemas.microsoft.com/office/drawing/2014/main" id="{8306128C-F61B-724E-AE04-1CC8C3E5C5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84704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5" name="Straight Connector 1254">
                <a:extLst>
                  <a:ext uri="{FF2B5EF4-FFF2-40B4-BE49-F238E27FC236}">
                    <a16:creationId xmlns:a16="http://schemas.microsoft.com/office/drawing/2014/main" id="{54294881-AFD1-EF20-BCEC-4FCCF4608EE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73560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6" name="Straight Connector 1255">
                <a:extLst>
                  <a:ext uri="{FF2B5EF4-FFF2-40B4-BE49-F238E27FC236}">
                    <a16:creationId xmlns:a16="http://schemas.microsoft.com/office/drawing/2014/main" id="{34A84AF6-F7A4-3898-F83E-1DB30E8780C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84685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7" name="Straight Connector 1256">
                <a:extLst>
                  <a:ext uri="{FF2B5EF4-FFF2-40B4-BE49-F238E27FC236}">
                    <a16:creationId xmlns:a16="http://schemas.microsoft.com/office/drawing/2014/main" id="{66113019-01DF-2866-A414-89B8EDF9FF8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73560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8" name="Straight Connector 1257">
                <a:extLst>
                  <a:ext uri="{FF2B5EF4-FFF2-40B4-BE49-F238E27FC236}">
                    <a16:creationId xmlns:a16="http://schemas.microsoft.com/office/drawing/2014/main" id="{6489C571-26C3-03B2-4185-CB1A24EF4BF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84685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9" name="Straight Connector 1258">
                <a:extLst>
                  <a:ext uri="{FF2B5EF4-FFF2-40B4-BE49-F238E27FC236}">
                    <a16:creationId xmlns:a16="http://schemas.microsoft.com/office/drawing/2014/main" id="{B2F3E567-6A10-44BF-E8D3-DAC947965A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165333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0" name="Straight Connector 1259">
                <a:extLst>
                  <a:ext uri="{FF2B5EF4-FFF2-40B4-BE49-F238E27FC236}">
                    <a16:creationId xmlns:a16="http://schemas.microsoft.com/office/drawing/2014/main" id="{6510DB1A-236B-F9E9-6846-7501A7093A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176128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1" name="Straight Connector 1260">
                <a:extLst>
                  <a:ext uri="{FF2B5EF4-FFF2-40B4-BE49-F238E27FC236}">
                    <a16:creationId xmlns:a16="http://schemas.microsoft.com/office/drawing/2014/main" id="{10127114-5747-9404-85C6-41D38BB4EE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25133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2" name="Straight Connector 1261">
                <a:extLst>
                  <a:ext uri="{FF2B5EF4-FFF2-40B4-BE49-F238E27FC236}">
                    <a16:creationId xmlns:a16="http://schemas.microsoft.com/office/drawing/2014/main" id="{1F9EB655-5211-FD45-C7AF-021787D6EB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26212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3" name="Straight Connector 1262">
                <a:extLst>
                  <a:ext uri="{FF2B5EF4-FFF2-40B4-BE49-F238E27FC236}">
                    <a16:creationId xmlns:a16="http://schemas.microsoft.com/office/drawing/2014/main" id="{2BE8A650-4EA0-898E-C66B-40F5B2693C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339141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4" name="Straight Connector 1263">
                <a:extLst>
                  <a:ext uri="{FF2B5EF4-FFF2-40B4-BE49-F238E27FC236}">
                    <a16:creationId xmlns:a16="http://schemas.microsoft.com/office/drawing/2014/main" id="{0C6FF459-E89E-312F-0CB4-183EC2AC32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349936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5" name="Straight Connector 1264">
                <a:extLst>
                  <a:ext uri="{FF2B5EF4-FFF2-40B4-BE49-F238E27FC236}">
                    <a16:creationId xmlns:a16="http://schemas.microsoft.com/office/drawing/2014/main" id="{002B0774-48C4-EEFF-1B45-717A2561DD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42405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6" name="Straight Connector 1265">
                <a:extLst>
                  <a:ext uri="{FF2B5EF4-FFF2-40B4-BE49-F238E27FC236}">
                    <a16:creationId xmlns:a16="http://schemas.microsoft.com/office/drawing/2014/main" id="{3C1F53EC-1891-2207-5091-583C749E89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43484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7" name="Straight Connector 1266">
                <a:extLst>
                  <a:ext uri="{FF2B5EF4-FFF2-40B4-BE49-F238E27FC236}">
                    <a16:creationId xmlns:a16="http://schemas.microsoft.com/office/drawing/2014/main" id="{C0AD5C57-8161-000E-38EB-E9CBF06DEF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1663890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8" name="Straight Connector 1267">
                <a:extLst>
                  <a:ext uri="{FF2B5EF4-FFF2-40B4-BE49-F238E27FC236}">
                    <a16:creationId xmlns:a16="http://schemas.microsoft.com/office/drawing/2014/main" id="{8DE824DC-9C7C-1B6A-62A5-8098A115C0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1771840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9" name="Straight Connector 1268">
                <a:extLst>
                  <a:ext uri="{FF2B5EF4-FFF2-40B4-BE49-F238E27FC236}">
                    <a16:creationId xmlns:a16="http://schemas.microsoft.com/office/drawing/2014/main" id="{6E638AFA-BAA5-ED47-B895-A36AC10CBC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252386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0" name="Straight Connector 1269">
                <a:extLst>
                  <a:ext uri="{FF2B5EF4-FFF2-40B4-BE49-F238E27FC236}">
                    <a16:creationId xmlns:a16="http://schemas.microsoft.com/office/drawing/2014/main" id="{C3602E18-7942-F53C-5853-86729F42E1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263181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1" name="Straight Connector 1270">
                <a:extLst>
                  <a:ext uri="{FF2B5EF4-FFF2-40B4-BE49-F238E27FC236}">
                    <a16:creationId xmlns:a16="http://schemas.microsoft.com/office/drawing/2014/main" id="{9CD991E2-B130-60DB-5697-586BBEA81C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3401975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2" name="Straight Connector 1271">
                <a:extLst>
                  <a:ext uri="{FF2B5EF4-FFF2-40B4-BE49-F238E27FC236}">
                    <a16:creationId xmlns:a16="http://schemas.microsoft.com/office/drawing/2014/main" id="{887CE1FB-B98C-85BD-D6B5-D39BBFE881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3509925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3" name="Straight Connector 1272">
                <a:extLst>
                  <a:ext uri="{FF2B5EF4-FFF2-40B4-BE49-F238E27FC236}">
                    <a16:creationId xmlns:a16="http://schemas.microsoft.com/office/drawing/2014/main" id="{47F67454-2FF3-DC72-5E41-C4118BCB20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425106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4" name="Straight Connector 1273">
                <a:extLst>
                  <a:ext uri="{FF2B5EF4-FFF2-40B4-BE49-F238E27FC236}">
                    <a16:creationId xmlns:a16="http://schemas.microsoft.com/office/drawing/2014/main" id="{0AB6C4A6-0E17-16CA-7744-093F0C99C8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435901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5" name="Straight Connector 1274">
                <a:extLst>
                  <a:ext uri="{FF2B5EF4-FFF2-40B4-BE49-F238E27FC236}">
                    <a16:creationId xmlns:a16="http://schemas.microsoft.com/office/drawing/2014/main" id="{E0412A3B-FCBD-A92F-5102-7536D38E7D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165333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6" name="Straight Connector 1275">
                <a:extLst>
                  <a:ext uri="{FF2B5EF4-FFF2-40B4-BE49-F238E27FC236}">
                    <a16:creationId xmlns:a16="http://schemas.microsoft.com/office/drawing/2014/main" id="{B1DC45B2-4911-054A-6BB1-73D124DF25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176128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7" name="Straight Connector 1276">
                <a:extLst>
                  <a:ext uri="{FF2B5EF4-FFF2-40B4-BE49-F238E27FC236}">
                    <a16:creationId xmlns:a16="http://schemas.microsoft.com/office/drawing/2014/main" id="{63A7B4CB-FDB1-76CC-8D34-7D55773697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25133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8" name="Straight Connector 1277">
                <a:extLst>
                  <a:ext uri="{FF2B5EF4-FFF2-40B4-BE49-F238E27FC236}">
                    <a16:creationId xmlns:a16="http://schemas.microsoft.com/office/drawing/2014/main" id="{50825E67-7E2D-0E62-11AF-4BEC78D853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26212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9" name="Straight Connector 1278">
                <a:extLst>
                  <a:ext uri="{FF2B5EF4-FFF2-40B4-BE49-F238E27FC236}">
                    <a16:creationId xmlns:a16="http://schemas.microsoft.com/office/drawing/2014/main" id="{3A87BF3D-EDF3-198B-C575-6962EB6A18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339141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0" name="Straight Connector 1279">
                <a:extLst>
                  <a:ext uri="{FF2B5EF4-FFF2-40B4-BE49-F238E27FC236}">
                    <a16:creationId xmlns:a16="http://schemas.microsoft.com/office/drawing/2014/main" id="{61CC7680-8EDB-765F-AB4F-7D751F37AE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349936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1" name="Straight Connector 1280">
                <a:extLst>
                  <a:ext uri="{FF2B5EF4-FFF2-40B4-BE49-F238E27FC236}">
                    <a16:creationId xmlns:a16="http://schemas.microsoft.com/office/drawing/2014/main" id="{CC307CE3-12AB-D4F0-7622-DD7B042179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42405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2" name="Straight Connector 1281">
                <a:extLst>
                  <a:ext uri="{FF2B5EF4-FFF2-40B4-BE49-F238E27FC236}">
                    <a16:creationId xmlns:a16="http://schemas.microsoft.com/office/drawing/2014/main" id="{FCC5BDD2-C597-8A0A-34EC-D3C5C9A3DF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43484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8" name="Rectangle 627">
              <a:extLst>
                <a:ext uri="{FF2B5EF4-FFF2-40B4-BE49-F238E27FC236}">
                  <a16:creationId xmlns:a16="http://schemas.microsoft.com/office/drawing/2014/main" id="{A5B40EB2-47E5-C920-3E3B-F6800DFFA414}"/>
                </a:ext>
              </a:extLst>
            </p:cNvPr>
            <p:cNvSpPr/>
            <p:nvPr/>
          </p:nvSpPr>
          <p:spPr>
            <a:xfrm>
              <a:off x="1574665" y="2591362"/>
              <a:ext cx="311024" cy="77208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29" name="Rectangle 628">
              <a:extLst>
                <a:ext uri="{FF2B5EF4-FFF2-40B4-BE49-F238E27FC236}">
                  <a16:creationId xmlns:a16="http://schemas.microsoft.com/office/drawing/2014/main" id="{BF90B0E0-A9C4-CAD7-A1EC-843DA5E044B4}"/>
                </a:ext>
              </a:extLst>
            </p:cNvPr>
            <p:cNvSpPr/>
            <p:nvPr/>
          </p:nvSpPr>
          <p:spPr>
            <a:xfrm>
              <a:off x="692080" y="3460893"/>
              <a:ext cx="311024" cy="77208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30" name="Rectangle 629">
              <a:extLst>
                <a:ext uri="{FF2B5EF4-FFF2-40B4-BE49-F238E27FC236}">
                  <a16:creationId xmlns:a16="http://schemas.microsoft.com/office/drawing/2014/main" id="{DE97DB22-9D03-7718-5E51-FCFD2CB56B97}"/>
                </a:ext>
              </a:extLst>
            </p:cNvPr>
            <p:cNvSpPr/>
            <p:nvPr/>
          </p:nvSpPr>
          <p:spPr>
            <a:xfrm>
              <a:off x="4222498" y="2591362"/>
              <a:ext cx="311024" cy="77208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31" name="Rectangle 630">
              <a:extLst>
                <a:ext uri="{FF2B5EF4-FFF2-40B4-BE49-F238E27FC236}">
                  <a16:creationId xmlns:a16="http://schemas.microsoft.com/office/drawing/2014/main" id="{CDA8CC57-3370-31D8-6B2E-02E2B5CD1B8C}"/>
                </a:ext>
              </a:extLst>
            </p:cNvPr>
            <p:cNvSpPr/>
            <p:nvPr/>
          </p:nvSpPr>
          <p:spPr>
            <a:xfrm>
              <a:off x="3339866" y="3449669"/>
              <a:ext cx="311024" cy="77208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32" name="Rectangle 631">
              <a:extLst>
                <a:ext uri="{FF2B5EF4-FFF2-40B4-BE49-F238E27FC236}">
                  <a16:creationId xmlns:a16="http://schemas.microsoft.com/office/drawing/2014/main" id="{027A294B-0459-A9D9-C0E7-C937168E3EEA}"/>
                </a:ext>
              </a:extLst>
            </p:cNvPr>
            <p:cNvSpPr/>
            <p:nvPr/>
          </p:nvSpPr>
          <p:spPr>
            <a:xfrm>
              <a:off x="2457279" y="3456846"/>
              <a:ext cx="311024" cy="77208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33" name="Rectangle 632">
              <a:extLst>
                <a:ext uri="{FF2B5EF4-FFF2-40B4-BE49-F238E27FC236}">
                  <a16:creationId xmlns:a16="http://schemas.microsoft.com/office/drawing/2014/main" id="{68E9946F-A39D-0662-1BA4-444EB5B6A527}"/>
                </a:ext>
              </a:extLst>
            </p:cNvPr>
            <p:cNvSpPr/>
            <p:nvPr/>
          </p:nvSpPr>
          <p:spPr>
            <a:xfrm>
              <a:off x="3011363" y="2911299"/>
              <a:ext cx="85463" cy="276734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34" name="Rectangle 633">
              <a:extLst>
                <a:ext uri="{FF2B5EF4-FFF2-40B4-BE49-F238E27FC236}">
                  <a16:creationId xmlns:a16="http://schemas.microsoft.com/office/drawing/2014/main" id="{3A34D1D6-270D-9BA6-1094-953E90C9F9B7}"/>
                </a:ext>
              </a:extLst>
            </p:cNvPr>
            <p:cNvSpPr/>
            <p:nvPr/>
          </p:nvSpPr>
          <p:spPr>
            <a:xfrm>
              <a:off x="1242970" y="2905763"/>
              <a:ext cx="85463" cy="276734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63" name="Rectangle 962">
              <a:extLst>
                <a:ext uri="{FF2B5EF4-FFF2-40B4-BE49-F238E27FC236}">
                  <a16:creationId xmlns:a16="http://schemas.microsoft.com/office/drawing/2014/main" id="{A3009FE0-319E-7CD8-BFDC-934FA416100C}"/>
                </a:ext>
              </a:extLst>
            </p:cNvPr>
            <p:cNvSpPr/>
            <p:nvPr/>
          </p:nvSpPr>
          <p:spPr>
            <a:xfrm>
              <a:off x="2125252" y="2905763"/>
              <a:ext cx="85463" cy="276734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64" name="Rectangle 963">
              <a:extLst>
                <a:ext uri="{FF2B5EF4-FFF2-40B4-BE49-F238E27FC236}">
                  <a16:creationId xmlns:a16="http://schemas.microsoft.com/office/drawing/2014/main" id="{12BF24C3-F154-3DE1-B16E-E43595F19E0D}"/>
                </a:ext>
              </a:extLst>
            </p:cNvPr>
            <p:cNvSpPr/>
            <p:nvPr/>
          </p:nvSpPr>
          <p:spPr>
            <a:xfrm>
              <a:off x="3339866" y="2591011"/>
              <a:ext cx="311024" cy="772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65" name="Rectangle 964">
              <a:extLst>
                <a:ext uri="{FF2B5EF4-FFF2-40B4-BE49-F238E27FC236}">
                  <a16:creationId xmlns:a16="http://schemas.microsoft.com/office/drawing/2014/main" id="{E0EF20CA-9D27-66B4-09BE-7BEC8D908920}"/>
                </a:ext>
              </a:extLst>
            </p:cNvPr>
            <p:cNvSpPr/>
            <p:nvPr/>
          </p:nvSpPr>
          <p:spPr>
            <a:xfrm>
              <a:off x="1574665" y="4277144"/>
              <a:ext cx="311024" cy="772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66" name="Rectangle 965">
              <a:extLst>
                <a:ext uri="{FF2B5EF4-FFF2-40B4-BE49-F238E27FC236}">
                  <a16:creationId xmlns:a16="http://schemas.microsoft.com/office/drawing/2014/main" id="{B8A59BCA-4728-28B6-7047-B2D64252D427}"/>
                </a:ext>
              </a:extLst>
            </p:cNvPr>
            <p:cNvSpPr/>
            <p:nvPr/>
          </p:nvSpPr>
          <p:spPr>
            <a:xfrm>
              <a:off x="692055" y="4283968"/>
              <a:ext cx="311024" cy="772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67" name="Rectangle 966">
              <a:extLst>
                <a:ext uri="{FF2B5EF4-FFF2-40B4-BE49-F238E27FC236}">
                  <a16:creationId xmlns:a16="http://schemas.microsoft.com/office/drawing/2014/main" id="{E5948A96-4F6D-FAA1-8EAB-7E289F368F41}"/>
                </a:ext>
              </a:extLst>
            </p:cNvPr>
            <p:cNvSpPr/>
            <p:nvPr/>
          </p:nvSpPr>
          <p:spPr>
            <a:xfrm>
              <a:off x="2122801" y="3748886"/>
              <a:ext cx="85463" cy="2767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68" name="Rectangle 967">
              <a:extLst>
                <a:ext uri="{FF2B5EF4-FFF2-40B4-BE49-F238E27FC236}">
                  <a16:creationId xmlns:a16="http://schemas.microsoft.com/office/drawing/2014/main" id="{6A25F598-E5FF-4F75-5FC5-CE69F4BE2CA3}"/>
                </a:ext>
              </a:extLst>
            </p:cNvPr>
            <p:cNvSpPr/>
            <p:nvPr/>
          </p:nvSpPr>
          <p:spPr>
            <a:xfrm>
              <a:off x="3009786" y="2068173"/>
              <a:ext cx="85463" cy="2767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69" name="Rectangle 968">
              <a:extLst>
                <a:ext uri="{FF2B5EF4-FFF2-40B4-BE49-F238E27FC236}">
                  <a16:creationId xmlns:a16="http://schemas.microsoft.com/office/drawing/2014/main" id="{2BF512F9-AD25-CD1A-A7E3-BDFE1E055D64}"/>
                </a:ext>
              </a:extLst>
            </p:cNvPr>
            <p:cNvSpPr/>
            <p:nvPr/>
          </p:nvSpPr>
          <p:spPr>
            <a:xfrm>
              <a:off x="1237582" y="3756079"/>
              <a:ext cx="85463" cy="2767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70" name="Rectangle 969">
              <a:extLst>
                <a:ext uri="{FF2B5EF4-FFF2-40B4-BE49-F238E27FC236}">
                  <a16:creationId xmlns:a16="http://schemas.microsoft.com/office/drawing/2014/main" id="{CB618531-BCA9-F135-71E9-CA43970E0638}"/>
                </a:ext>
              </a:extLst>
            </p:cNvPr>
            <p:cNvSpPr/>
            <p:nvPr/>
          </p:nvSpPr>
          <p:spPr>
            <a:xfrm>
              <a:off x="2457279" y="4280980"/>
              <a:ext cx="311024" cy="772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71" name="Rectangle 970">
              <a:extLst>
                <a:ext uri="{FF2B5EF4-FFF2-40B4-BE49-F238E27FC236}">
                  <a16:creationId xmlns:a16="http://schemas.microsoft.com/office/drawing/2014/main" id="{1A46888B-9154-A87E-0E3A-892AA3B001B4}"/>
                </a:ext>
              </a:extLst>
            </p:cNvPr>
            <p:cNvSpPr/>
            <p:nvPr/>
          </p:nvSpPr>
          <p:spPr>
            <a:xfrm>
              <a:off x="692055" y="1767191"/>
              <a:ext cx="311024" cy="772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72" name="Rectangle 971">
              <a:extLst>
                <a:ext uri="{FF2B5EF4-FFF2-40B4-BE49-F238E27FC236}">
                  <a16:creationId xmlns:a16="http://schemas.microsoft.com/office/drawing/2014/main" id="{502201DC-5C31-64B9-D090-C3E5A9A25C0A}"/>
                </a:ext>
              </a:extLst>
            </p:cNvPr>
            <p:cNvSpPr/>
            <p:nvPr/>
          </p:nvSpPr>
          <p:spPr>
            <a:xfrm>
              <a:off x="1574621" y="1748487"/>
              <a:ext cx="311024" cy="772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73" name="Rectangle 972">
              <a:extLst>
                <a:ext uri="{FF2B5EF4-FFF2-40B4-BE49-F238E27FC236}">
                  <a16:creationId xmlns:a16="http://schemas.microsoft.com/office/drawing/2014/main" id="{9A40F6B6-3B57-52A2-50A0-763AB3D4B085}"/>
                </a:ext>
              </a:extLst>
            </p:cNvPr>
            <p:cNvSpPr/>
            <p:nvPr/>
          </p:nvSpPr>
          <p:spPr>
            <a:xfrm>
              <a:off x="2457279" y="1760820"/>
              <a:ext cx="311024" cy="772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74" name="Rectangle 973">
              <a:extLst>
                <a:ext uri="{FF2B5EF4-FFF2-40B4-BE49-F238E27FC236}">
                  <a16:creationId xmlns:a16="http://schemas.microsoft.com/office/drawing/2014/main" id="{7A685D35-2361-8676-63F4-DB2AEACF1E02}"/>
                </a:ext>
              </a:extLst>
            </p:cNvPr>
            <p:cNvSpPr/>
            <p:nvPr/>
          </p:nvSpPr>
          <p:spPr>
            <a:xfrm>
              <a:off x="3009786" y="3754424"/>
              <a:ext cx="85463" cy="2767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75" name="Rectangle 974">
              <a:extLst>
                <a:ext uri="{FF2B5EF4-FFF2-40B4-BE49-F238E27FC236}">
                  <a16:creationId xmlns:a16="http://schemas.microsoft.com/office/drawing/2014/main" id="{B5FC5723-BD64-35F1-65E0-A1653C287296}"/>
                </a:ext>
              </a:extLst>
            </p:cNvPr>
            <p:cNvSpPr/>
            <p:nvPr/>
          </p:nvSpPr>
          <p:spPr>
            <a:xfrm>
              <a:off x="3339845" y="1748487"/>
              <a:ext cx="311024" cy="772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76" name="Oval 975">
              <a:extLst>
                <a:ext uri="{FF2B5EF4-FFF2-40B4-BE49-F238E27FC236}">
                  <a16:creationId xmlns:a16="http://schemas.microsoft.com/office/drawing/2014/main" id="{52681DC8-CBDF-6C6B-3FB7-49573D3ECC2C}"/>
                </a:ext>
              </a:extLst>
            </p:cNvPr>
            <p:cNvSpPr/>
            <p:nvPr/>
          </p:nvSpPr>
          <p:spPr>
            <a:xfrm>
              <a:off x="4057190" y="1619128"/>
              <a:ext cx="115831" cy="160315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77" name="Oval 976">
              <a:extLst>
                <a:ext uri="{FF2B5EF4-FFF2-40B4-BE49-F238E27FC236}">
                  <a16:creationId xmlns:a16="http://schemas.microsoft.com/office/drawing/2014/main" id="{C25126E6-97A6-B044-7763-B743E7BD8025}"/>
                </a:ext>
              </a:extLst>
            </p:cNvPr>
            <p:cNvSpPr/>
            <p:nvPr/>
          </p:nvSpPr>
          <p:spPr>
            <a:xfrm>
              <a:off x="4131240" y="1786898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78" name="Oval 977">
              <a:extLst>
                <a:ext uri="{FF2B5EF4-FFF2-40B4-BE49-F238E27FC236}">
                  <a16:creationId xmlns:a16="http://schemas.microsoft.com/office/drawing/2014/main" id="{E256D7D3-F86B-C67B-2A90-1D83CCF06E1E}"/>
                </a:ext>
              </a:extLst>
            </p:cNvPr>
            <p:cNvSpPr/>
            <p:nvPr/>
          </p:nvSpPr>
          <p:spPr>
            <a:xfrm>
              <a:off x="3130088" y="2675589"/>
              <a:ext cx="115831" cy="160315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79" name="Oval 978">
              <a:extLst>
                <a:ext uri="{FF2B5EF4-FFF2-40B4-BE49-F238E27FC236}">
                  <a16:creationId xmlns:a16="http://schemas.microsoft.com/office/drawing/2014/main" id="{4F99863D-D003-A47F-65A3-D89569FB0D2E}"/>
                </a:ext>
              </a:extLst>
            </p:cNvPr>
            <p:cNvSpPr/>
            <p:nvPr/>
          </p:nvSpPr>
          <p:spPr>
            <a:xfrm>
              <a:off x="2225616" y="1530468"/>
              <a:ext cx="115831" cy="160315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80" name="Oval 979">
              <a:extLst>
                <a:ext uri="{FF2B5EF4-FFF2-40B4-BE49-F238E27FC236}">
                  <a16:creationId xmlns:a16="http://schemas.microsoft.com/office/drawing/2014/main" id="{4B45FD23-2B79-6D48-7292-E93BB2A82734}"/>
                </a:ext>
              </a:extLst>
            </p:cNvPr>
            <p:cNvSpPr/>
            <p:nvPr/>
          </p:nvSpPr>
          <p:spPr>
            <a:xfrm>
              <a:off x="1988448" y="4388314"/>
              <a:ext cx="115831" cy="160315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81" name="Oval 980">
              <a:extLst>
                <a:ext uri="{FF2B5EF4-FFF2-40B4-BE49-F238E27FC236}">
                  <a16:creationId xmlns:a16="http://schemas.microsoft.com/office/drawing/2014/main" id="{926FC651-AE42-3C63-49B7-E491E4ECF9D7}"/>
                </a:ext>
              </a:extLst>
            </p:cNvPr>
            <p:cNvSpPr/>
            <p:nvPr/>
          </p:nvSpPr>
          <p:spPr>
            <a:xfrm>
              <a:off x="2122801" y="4484928"/>
              <a:ext cx="115715" cy="86215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82" name="Oval 981">
              <a:extLst>
                <a:ext uri="{FF2B5EF4-FFF2-40B4-BE49-F238E27FC236}">
                  <a16:creationId xmlns:a16="http://schemas.microsoft.com/office/drawing/2014/main" id="{539141AD-3749-0AB5-0A48-BE257E16BE10}"/>
                </a:ext>
              </a:extLst>
            </p:cNvPr>
            <p:cNvSpPr/>
            <p:nvPr/>
          </p:nvSpPr>
          <p:spPr>
            <a:xfrm>
              <a:off x="1135155" y="4459863"/>
              <a:ext cx="115715" cy="86215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83" name="Oval 982">
              <a:extLst>
                <a:ext uri="{FF2B5EF4-FFF2-40B4-BE49-F238E27FC236}">
                  <a16:creationId xmlns:a16="http://schemas.microsoft.com/office/drawing/2014/main" id="{45CC778D-B933-F9EE-2CDB-32F320A99474}"/>
                </a:ext>
              </a:extLst>
            </p:cNvPr>
            <p:cNvSpPr/>
            <p:nvPr/>
          </p:nvSpPr>
          <p:spPr>
            <a:xfrm>
              <a:off x="1054555" y="4340953"/>
              <a:ext cx="115831" cy="160315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84" name="Oval 983">
              <a:extLst>
                <a:ext uri="{FF2B5EF4-FFF2-40B4-BE49-F238E27FC236}">
                  <a16:creationId xmlns:a16="http://schemas.microsoft.com/office/drawing/2014/main" id="{0A9E3C37-E315-50D6-3F78-75FAC875E3D9}"/>
                </a:ext>
              </a:extLst>
            </p:cNvPr>
            <p:cNvSpPr/>
            <p:nvPr/>
          </p:nvSpPr>
          <p:spPr>
            <a:xfrm>
              <a:off x="1210170" y="4481810"/>
              <a:ext cx="115715" cy="86215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85" name="Oval 984">
              <a:extLst>
                <a:ext uri="{FF2B5EF4-FFF2-40B4-BE49-F238E27FC236}">
                  <a16:creationId xmlns:a16="http://schemas.microsoft.com/office/drawing/2014/main" id="{A830A7F5-C66F-A09F-8651-87AC1B9DB740}"/>
                </a:ext>
              </a:extLst>
            </p:cNvPr>
            <p:cNvSpPr/>
            <p:nvPr/>
          </p:nvSpPr>
          <p:spPr>
            <a:xfrm>
              <a:off x="1019206" y="4294494"/>
              <a:ext cx="115831" cy="160315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86" name="Oval 985">
              <a:extLst>
                <a:ext uri="{FF2B5EF4-FFF2-40B4-BE49-F238E27FC236}">
                  <a16:creationId xmlns:a16="http://schemas.microsoft.com/office/drawing/2014/main" id="{D6943726-9951-A819-ED6C-3A0FF7729C0D}"/>
                </a:ext>
              </a:extLst>
            </p:cNvPr>
            <p:cNvSpPr/>
            <p:nvPr/>
          </p:nvSpPr>
          <p:spPr>
            <a:xfrm>
              <a:off x="3131372" y="4169712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87" name="Oval 986">
              <a:extLst>
                <a:ext uri="{FF2B5EF4-FFF2-40B4-BE49-F238E27FC236}">
                  <a16:creationId xmlns:a16="http://schemas.microsoft.com/office/drawing/2014/main" id="{A6E635B6-8FF9-BDA9-E940-B6C7210AA368}"/>
                </a:ext>
              </a:extLst>
            </p:cNvPr>
            <p:cNvSpPr/>
            <p:nvPr/>
          </p:nvSpPr>
          <p:spPr>
            <a:xfrm>
              <a:off x="2887223" y="4339785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88" name="Oval 987">
              <a:extLst>
                <a:ext uri="{FF2B5EF4-FFF2-40B4-BE49-F238E27FC236}">
                  <a16:creationId xmlns:a16="http://schemas.microsoft.com/office/drawing/2014/main" id="{490AB745-53F4-EE18-BE08-B26716190110}"/>
                </a:ext>
              </a:extLst>
            </p:cNvPr>
            <p:cNvSpPr/>
            <p:nvPr/>
          </p:nvSpPr>
          <p:spPr>
            <a:xfrm>
              <a:off x="2025077" y="4188962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89" name="Oval 988">
              <a:extLst>
                <a:ext uri="{FF2B5EF4-FFF2-40B4-BE49-F238E27FC236}">
                  <a16:creationId xmlns:a16="http://schemas.microsoft.com/office/drawing/2014/main" id="{4C25FAC7-69A4-A259-6715-A41467315422}"/>
                </a:ext>
              </a:extLst>
            </p:cNvPr>
            <p:cNvSpPr/>
            <p:nvPr/>
          </p:nvSpPr>
          <p:spPr>
            <a:xfrm>
              <a:off x="1350652" y="4423931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90" name="Oval 989">
              <a:extLst>
                <a:ext uri="{FF2B5EF4-FFF2-40B4-BE49-F238E27FC236}">
                  <a16:creationId xmlns:a16="http://schemas.microsoft.com/office/drawing/2014/main" id="{9387CD37-A9B6-9B74-BF6F-6F1498091433}"/>
                </a:ext>
              </a:extLst>
            </p:cNvPr>
            <p:cNvSpPr/>
            <p:nvPr/>
          </p:nvSpPr>
          <p:spPr>
            <a:xfrm>
              <a:off x="3037255" y="3827975"/>
              <a:ext cx="5332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91" name="Oval 990">
              <a:extLst>
                <a:ext uri="{FF2B5EF4-FFF2-40B4-BE49-F238E27FC236}">
                  <a16:creationId xmlns:a16="http://schemas.microsoft.com/office/drawing/2014/main" id="{0C7D33C8-22E5-6D32-9E04-D148E4BC2334}"/>
                </a:ext>
              </a:extLst>
            </p:cNvPr>
            <p:cNvSpPr/>
            <p:nvPr/>
          </p:nvSpPr>
          <p:spPr>
            <a:xfrm>
              <a:off x="2152557" y="3758125"/>
              <a:ext cx="45845" cy="6985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92" name="Oval 991">
              <a:extLst>
                <a:ext uri="{FF2B5EF4-FFF2-40B4-BE49-F238E27FC236}">
                  <a16:creationId xmlns:a16="http://schemas.microsoft.com/office/drawing/2014/main" id="{FF641518-5C6B-75CD-4181-BF1EB516C6C2}"/>
                </a:ext>
              </a:extLst>
            </p:cNvPr>
            <p:cNvSpPr/>
            <p:nvPr/>
          </p:nvSpPr>
          <p:spPr>
            <a:xfrm>
              <a:off x="1247640" y="3944360"/>
              <a:ext cx="45845" cy="44540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93" name="Oval 992">
              <a:extLst>
                <a:ext uri="{FF2B5EF4-FFF2-40B4-BE49-F238E27FC236}">
                  <a16:creationId xmlns:a16="http://schemas.microsoft.com/office/drawing/2014/main" id="{377AC8BD-1BC8-EACC-AAF5-18FCA5B937CE}"/>
                </a:ext>
              </a:extLst>
            </p:cNvPr>
            <p:cNvSpPr/>
            <p:nvPr/>
          </p:nvSpPr>
          <p:spPr>
            <a:xfrm>
              <a:off x="3204557" y="2528610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94" name="Oval 993">
              <a:extLst>
                <a:ext uri="{FF2B5EF4-FFF2-40B4-BE49-F238E27FC236}">
                  <a16:creationId xmlns:a16="http://schemas.microsoft.com/office/drawing/2014/main" id="{23EC0019-6563-235D-4F27-16DD97D314B2}"/>
                </a:ext>
              </a:extLst>
            </p:cNvPr>
            <p:cNvSpPr/>
            <p:nvPr/>
          </p:nvSpPr>
          <p:spPr>
            <a:xfrm>
              <a:off x="3456082" y="2601590"/>
              <a:ext cx="53306" cy="51301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95" name="Oval 994">
              <a:extLst>
                <a:ext uri="{FF2B5EF4-FFF2-40B4-BE49-F238E27FC236}">
                  <a16:creationId xmlns:a16="http://schemas.microsoft.com/office/drawing/2014/main" id="{B8BFE9BE-1FDC-C98B-1E2E-4B5F0E278C43}"/>
                </a:ext>
              </a:extLst>
            </p:cNvPr>
            <p:cNvSpPr/>
            <p:nvPr/>
          </p:nvSpPr>
          <p:spPr>
            <a:xfrm>
              <a:off x="3107247" y="1560647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96" name="Oval 995">
              <a:extLst>
                <a:ext uri="{FF2B5EF4-FFF2-40B4-BE49-F238E27FC236}">
                  <a16:creationId xmlns:a16="http://schemas.microsoft.com/office/drawing/2014/main" id="{02A47531-0DB9-9591-1834-70ABC4664570}"/>
                </a:ext>
              </a:extLst>
            </p:cNvPr>
            <p:cNvSpPr/>
            <p:nvPr/>
          </p:nvSpPr>
          <p:spPr>
            <a:xfrm>
              <a:off x="2850631" y="1859158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97" name="Oval 996">
              <a:extLst>
                <a:ext uri="{FF2B5EF4-FFF2-40B4-BE49-F238E27FC236}">
                  <a16:creationId xmlns:a16="http://schemas.microsoft.com/office/drawing/2014/main" id="{B67DF6B2-6437-5A76-F4EE-EEE20F3A6307}"/>
                </a:ext>
              </a:extLst>
            </p:cNvPr>
            <p:cNvSpPr/>
            <p:nvPr/>
          </p:nvSpPr>
          <p:spPr>
            <a:xfrm>
              <a:off x="1397886" y="1627020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98" name="Oval 997">
              <a:extLst>
                <a:ext uri="{FF2B5EF4-FFF2-40B4-BE49-F238E27FC236}">
                  <a16:creationId xmlns:a16="http://schemas.microsoft.com/office/drawing/2014/main" id="{00C5AA9A-A5A6-CA61-604F-676FF96057B3}"/>
                </a:ext>
              </a:extLst>
            </p:cNvPr>
            <p:cNvSpPr/>
            <p:nvPr/>
          </p:nvSpPr>
          <p:spPr>
            <a:xfrm>
              <a:off x="1095224" y="1873873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999" name="Oval 998">
              <a:extLst>
                <a:ext uri="{FF2B5EF4-FFF2-40B4-BE49-F238E27FC236}">
                  <a16:creationId xmlns:a16="http://schemas.microsoft.com/office/drawing/2014/main" id="{47D5D49C-A40D-1DF5-87D7-D656481D23BD}"/>
                </a:ext>
              </a:extLst>
            </p:cNvPr>
            <p:cNvSpPr/>
            <p:nvPr/>
          </p:nvSpPr>
          <p:spPr>
            <a:xfrm>
              <a:off x="2061669" y="1894529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000" name="Oval 999">
              <a:extLst>
                <a:ext uri="{FF2B5EF4-FFF2-40B4-BE49-F238E27FC236}">
                  <a16:creationId xmlns:a16="http://schemas.microsoft.com/office/drawing/2014/main" id="{20C7B3BC-B092-0BCE-7F2E-70F58FF089F8}"/>
                </a:ext>
              </a:extLst>
            </p:cNvPr>
            <p:cNvSpPr/>
            <p:nvPr/>
          </p:nvSpPr>
          <p:spPr>
            <a:xfrm>
              <a:off x="2582207" y="1769688"/>
              <a:ext cx="45845" cy="44540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001" name="Oval 1000">
              <a:extLst>
                <a:ext uri="{FF2B5EF4-FFF2-40B4-BE49-F238E27FC236}">
                  <a16:creationId xmlns:a16="http://schemas.microsoft.com/office/drawing/2014/main" id="{70103A46-CDDD-2725-5E9A-DF194EC4080F}"/>
                </a:ext>
              </a:extLst>
            </p:cNvPr>
            <p:cNvSpPr/>
            <p:nvPr/>
          </p:nvSpPr>
          <p:spPr>
            <a:xfrm>
              <a:off x="3758475" y="1889381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002" name="Oval 1001">
              <a:extLst>
                <a:ext uri="{FF2B5EF4-FFF2-40B4-BE49-F238E27FC236}">
                  <a16:creationId xmlns:a16="http://schemas.microsoft.com/office/drawing/2014/main" id="{CDF1B6FE-4EBB-6A5A-A34C-23A1AD6DA15D}"/>
                </a:ext>
              </a:extLst>
            </p:cNvPr>
            <p:cNvSpPr/>
            <p:nvPr/>
          </p:nvSpPr>
          <p:spPr>
            <a:xfrm>
              <a:off x="3040043" y="4488255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003" name="Oval 1002">
              <a:extLst>
                <a:ext uri="{FF2B5EF4-FFF2-40B4-BE49-F238E27FC236}">
                  <a16:creationId xmlns:a16="http://schemas.microsoft.com/office/drawing/2014/main" id="{903A5BD2-1973-FB63-D58F-D60640E3A669}"/>
                </a:ext>
              </a:extLst>
            </p:cNvPr>
            <p:cNvSpPr/>
            <p:nvPr/>
          </p:nvSpPr>
          <p:spPr>
            <a:xfrm>
              <a:off x="2882528" y="4134340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004" name="Oval 1003">
              <a:extLst>
                <a:ext uri="{FF2B5EF4-FFF2-40B4-BE49-F238E27FC236}">
                  <a16:creationId xmlns:a16="http://schemas.microsoft.com/office/drawing/2014/main" id="{D7B71476-2E3F-5B61-395B-0719E13DDA3A}"/>
                </a:ext>
              </a:extLst>
            </p:cNvPr>
            <p:cNvSpPr/>
            <p:nvPr/>
          </p:nvSpPr>
          <p:spPr>
            <a:xfrm>
              <a:off x="3260067" y="1709120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005" name="Oval 1004">
              <a:extLst>
                <a:ext uri="{FF2B5EF4-FFF2-40B4-BE49-F238E27FC236}">
                  <a16:creationId xmlns:a16="http://schemas.microsoft.com/office/drawing/2014/main" id="{07C0DD93-257C-A2D1-83CF-A0C09739F65F}"/>
                </a:ext>
              </a:extLst>
            </p:cNvPr>
            <p:cNvSpPr/>
            <p:nvPr/>
          </p:nvSpPr>
          <p:spPr>
            <a:xfrm>
              <a:off x="3095287" y="1907202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006" name="Oval 1005">
              <a:extLst>
                <a:ext uri="{FF2B5EF4-FFF2-40B4-BE49-F238E27FC236}">
                  <a16:creationId xmlns:a16="http://schemas.microsoft.com/office/drawing/2014/main" id="{629523E0-6C93-3AA6-69DF-1033AD2D6CA2}"/>
                </a:ext>
              </a:extLst>
            </p:cNvPr>
            <p:cNvSpPr/>
            <p:nvPr/>
          </p:nvSpPr>
          <p:spPr>
            <a:xfrm>
              <a:off x="2893189" y="1712595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007" name="Oval 1006">
              <a:extLst>
                <a:ext uri="{FF2B5EF4-FFF2-40B4-BE49-F238E27FC236}">
                  <a16:creationId xmlns:a16="http://schemas.microsoft.com/office/drawing/2014/main" id="{DF0BBC40-0366-390A-91AA-40ACBEE999C6}"/>
                </a:ext>
              </a:extLst>
            </p:cNvPr>
            <p:cNvSpPr/>
            <p:nvPr/>
          </p:nvSpPr>
          <p:spPr>
            <a:xfrm>
              <a:off x="2212775" y="4072603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008" name="Oval 1007">
              <a:extLst>
                <a:ext uri="{FF2B5EF4-FFF2-40B4-BE49-F238E27FC236}">
                  <a16:creationId xmlns:a16="http://schemas.microsoft.com/office/drawing/2014/main" id="{B0F6782E-8A52-A1F1-15AB-9D885F77D269}"/>
                </a:ext>
              </a:extLst>
            </p:cNvPr>
            <p:cNvSpPr/>
            <p:nvPr/>
          </p:nvSpPr>
          <p:spPr>
            <a:xfrm>
              <a:off x="1239258" y="4163792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009" name="Oval 1008">
              <a:extLst>
                <a:ext uri="{FF2B5EF4-FFF2-40B4-BE49-F238E27FC236}">
                  <a16:creationId xmlns:a16="http://schemas.microsoft.com/office/drawing/2014/main" id="{228D0A84-9C52-4729-56CB-F06C519A6986}"/>
                </a:ext>
              </a:extLst>
            </p:cNvPr>
            <p:cNvSpPr/>
            <p:nvPr/>
          </p:nvSpPr>
          <p:spPr>
            <a:xfrm>
              <a:off x="3858041" y="1624920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011" name="Oval 1010">
              <a:extLst>
                <a:ext uri="{FF2B5EF4-FFF2-40B4-BE49-F238E27FC236}">
                  <a16:creationId xmlns:a16="http://schemas.microsoft.com/office/drawing/2014/main" id="{8FD090F0-FBA7-E286-5A07-BB0035421EF7}"/>
                </a:ext>
              </a:extLst>
            </p:cNvPr>
            <p:cNvSpPr/>
            <p:nvPr/>
          </p:nvSpPr>
          <p:spPr>
            <a:xfrm>
              <a:off x="3998955" y="1897791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012" name="Oval 1011">
              <a:extLst>
                <a:ext uri="{FF2B5EF4-FFF2-40B4-BE49-F238E27FC236}">
                  <a16:creationId xmlns:a16="http://schemas.microsoft.com/office/drawing/2014/main" id="{7E9AD2B6-6E20-EF7A-6189-B40BD258F303}"/>
                </a:ext>
              </a:extLst>
            </p:cNvPr>
            <p:cNvSpPr/>
            <p:nvPr/>
          </p:nvSpPr>
          <p:spPr>
            <a:xfrm>
              <a:off x="3709724" y="1668489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015" name="Oval 1014">
              <a:extLst>
                <a:ext uri="{FF2B5EF4-FFF2-40B4-BE49-F238E27FC236}">
                  <a16:creationId xmlns:a16="http://schemas.microsoft.com/office/drawing/2014/main" id="{AD9B7D15-0AC4-A977-D217-B92C3A6CA01D}"/>
                </a:ext>
              </a:extLst>
            </p:cNvPr>
            <p:cNvSpPr/>
            <p:nvPr/>
          </p:nvSpPr>
          <p:spPr>
            <a:xfrm>
              <a:off x="3939677" y="1538762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016" name="Oval 1015">
              <a:extLst>
                <a:ext uri="{FF2B5EF4-FFF2-40B4-BE49-F238E27FC236}">
                  <a16:creationId xmlns:a16="http://schemas.microsoft.com/office/drawing/2014/main" id="{F58D7EEE-E757-6E50-75D5-0D74DB03D782}"/>
                </a:ext>
              </a:extLst>
            </p:cNvPr>
            <p:cNvSpPr/>
            <p:nvPr/>
          </p:nvSpPr>
          <p:spPr>
            <a:xfrm>
              <a:off x="3848572" y="1948192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017" name="Oval 1016">
              <a:extLst>
                <a:ext uri="{FF2B5EF4-FFF2-40B4-BE49-F238E27FC236}">
                  <a16:creationId xmlns:a16="http://schemas.microsoft.com/office/drawing/2014/main" id="{F0C016AA-D238-0F66-9D01-E418AD527AB6}"/>
                </a:ext>
              </a:extLst>
            </p:cNvPr>
            <p:cNvSpPr/>
            <p:nvPr/>
          </p:nvSpPr>
          <p:spPr>
            <a:xfrm>
              <a:off x="3838246" y="1768550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018" name="Oval 1017">
              <a:extLst>
                <a:ext uri="{FF2B5EF4-FFF2-40B4-BE49-F238E27FC236}">
                  <a16:creationId xmlns:a16="http://schemas.microsoft.com/office/drawing/2014/main" id="{663B5BF7-866E-8A01-E6AE-00DB29160B80}"/>
                </a:ext>
              </a:extLst>
            </p:cNvPr>
            <p:cNvSpPr/>
            <p:nvPr/>
          </p:nvSpPr>
          <p:spPr>
            <a:xfrm>
              <a:off x="3945158" y="1732808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019" name="Oval 1018">
              <a:extLst>
                <a:ext uri="{FF2B5EF4-FFF2-40B4-BE49-F238E27FC236}">
                  <a16:creationId xmlns:a16="http://schemas.microsoft.com/office/drawing/2014/main" id="{B0AF2D66-6F48-E00C-52C8-B9E7F7C1BDCB}"/>
                </a:ext>
              </a:extLst>
            </p:cNvPr>
            <p:cNvSpPr/>
            <p:nvPr/>
          </p:nvSpPr>
          <p:spPr>
            <a:xfrm>
              <a:off x="2289983" y="1834370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020" name="Oval 1019">
              <a:extLst>
                <a:ext uri="{FF2B5EF4-FFF2-40B4-BE49-F238E27FC236}">
                  <a16:creationId xmlns:a16="http://schemas.microsoft.com/office/drawing/2014/main" id="{0348D621-93D5-94EC-BA7B-63168BBB0F57}"/>
                </a:ext>
              </a:extLst>
            </p:cNvPr>
            <p:cNvSpPr/>
            <p:nvPr/>
          </p:nvSpPr>
          <p:spPr>
            <a:xfrm>
              <a:off x="2882528" y="2734990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021" name="Oval 1020">
              <a:extLst>
                <a:ext uri="{FF2B5EF4-FFF2-40B4-BE49-F238E27FC236}">
                  <a16:creationId xmlns:a16="http://schemas.microsoft.com/office/drawing/2014/main" id="{67EE5ADE-7EC9-6628-D518-3AA39E93C217}"/>
                </a:ext>
              </a:extLst>
            </p:cNvPr>
            <p:cNvSpPr/>
            <p:nvPr/>
          </p:nvSpPr>
          <p:spPr>
            <a:xfrm>
              <a:off x="2913371" y="2424234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022" name="Oval 1021">
              <a:extLst>
                <a:ext uri="{FF2B5EF4-FFF2-40B4-BE49-F238E27FC236}">
                  <a16:creationId xmlns:a16="http://schemas.microsoft.com/office/drawing/2014/main" id="{0D3044FB-929E-0B72-CCBE-002D75766DE1}"/>
                </a:ext>
              </a:extLst>
            </p:cNvPr>
            <p:cNvSpPr/>
            <p:nvPr/>
          </p:nvSpPr>
          <p:spPr>
            <a:xfrm>
              <a:off x="1958964" y="1888312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023" name="Oval 1022">
              <a:extLst>
                <a:ext uri="{FF2B5EF4-FFF2-40B4-BE49-F238E27FC236}">
                  <a16:creationId xmlns:a16="http://schemas.microsoft.com/office/drawing/2014/main" id="{4F5F1909-E51B-924C-FFD7-562E718F4F71}"/>
                </a:ext>
              </a:extLst>
            </p:cNvPr>
            <p:cNvSpPr/>
            <p:nvPr/>
          </p:nvSpPr>
          <p:spPr>
            <a:xfrm>
              <a:off x="1989806" y="1577558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52" name="Oval 1151">
              <a:extLst>
                <a:ext uri="{FF2B5EF4-FFF2-40B4-BE49-F238E27FC236}">
                  <a16:creationId xmlns:a16="http://schemas.microsoft.com/office/drawing/2014/main" id="{72CA7431-0268-7E1C-502B-60246CDF607A}"/>
                </a:ext>
              </a:extLst>
            </p:cNvPr>
            <p:cNvSpPr/>
            <p:nvPr/>
          </p:nvSpPr>
          <p:spPr>
            <a:xfrm>
              <a:off x="1049105" y="1629014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53" name="Oval 1152">
              <a:extLst>
                <a:ext uri="{FF2B5EF4-FFF2-40B4-BE49-F238E27FC236}">
                  <a16:creationId xmlns:a16="http://schemas.microsoft.com/office/drawing/2014/main" id="{91B4A9D1-D57B-527C-2B28-9744134F21A7}"/>
                </a:ext>
              </a:extLst>
            </p:cNvPr>
            <p:cNvSpPr/>
            <p:nvPr/>
          </p:nvSpPr>
          <p:spPr>
            <a:xfrm>
              <a:off x="2829112" y="2615982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54" name="Oval 1153">
              <a:extLst>
                <a:ext uri="{FF2B5EF4-FFF2-40B4-BE49-F238E27FC236}">
                  <a16:creationId xmlns:a16="http://schemas.microsoft.com/office/drawing/2014/main" id="{27B590B2-9A17-E197-D4CD-C511C6EE029A}"/>
                </a:ext>
              </a:extLst>
            </p:cNvPr>
            <p:cNvSpPr/>
            <p:nvPr/>
          </p:nvSpPr>
          <p:spPr>
            <a:xfrm>
              <a:off x="1427227" y="1791479"/>
              <a:ext cx="115831" cy="160315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55" name="Oval 1154">
              <a:extLst>
                <a:ext uri="{FF2B5EF4-FFF2-40B4-BE49-F238E27FC236}">
                  <a16:creationId xmlns:a16="http://schemas.microsoft.com/office/drawing/2014/main" id="{9DFC56FC-491A-6024-B63F-E96D417ABD5F}"/>
                </a:ext>
              </a:extLst>
            </p:cNvPr>
            <p:cNvSpPr/>
            <p:nvPr/>
          </p:nvSpPr>
          <p:spPr>
            <a:xfrm>
              <a:off x="1234960" y="4331772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56" name="Oval 1155">
              <a:extLst>
                <a:ext uri="{FF2B5EF4-FFF2-40B4-BE49-F238E27FC236}">
                  <a16:creationId xmlns:a16="http://schemas.microsoft.com/office/drawing/2014/main" id="{5B122670-7690-2533-A4E4-EB6EFB2BC7D9}"/>
                </a:ext>
              </a:extLst>
            </p:cNvPr>
            <p:cNvSpPr/>
            <p:nvPr/>
          </p:nvSpPr>
          <p:spPr>
            <a:xfrm>
              <a:off x="1422658" y="4215414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57" name="Oval 1156">
              <a:extLst>
                <a:ext uri="{FF2B5EF4-FFF2-40B4-BE49-F238E27FC236}">
                  <a16:creationId xmlns:a16="http://schemas.microsoft.com/office/drawing/2014/main" id="{6FC45019-A01F-575E-D8F3-26F9EF30EDD6}"/>
                </a:ext>
              </a:extLst>
            </p:cNvPr>
            <p:cNvSpPr/>
            <p:nvPr/>
          </p:nvSpPr>
          <p:spPr>
            <a:xfrm>
              <a:off x="1084590" y="4184107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58" name="Oval 1157">
              <a:extLst>
                <a:ext uri="{FF2B5EF4-FFF2-40B4-BE49-F238E27FC236}">
                  <a16:creationId xmlns:a16="http://schemas.microsoft.com/office/drawing/2014/main" id="{7AC34A24-1D84-6930-81C4-6BB2A02A237B}"/>
                </a:ext>
              </a:extLst>
            </p:cNvPr>
            <p:cNvSpPr/>
            <p:nvPr/>
          </p:nvSpPr>
          <p:spPr>
            <a:xfrm>
              <a:off x="825358" y="4290880"/>
              <a:ext cx="63742" cy="44540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59" name="Oval 1158">
              <a:extLst>
                <a:ext uri="{FF2B5EF4-FFF2-40B4-BE49-F238E27FC236}">
                  <a16:creationId xmlns:a16="http://schemas.microsoft.com/office/drawing/2014/main" id="{0413E2B9-9209-9D0B-ABD8-06D3FE54BB24}"/>
                </a:ext>
              </a:extLst>
            </p:cNvPr>
            <p:cNvSpPr/>
            <p:nvPr/>
          </p:nvSpPr>
          <p:spPr>
            <a:xfrm>
              <a:off x="2304002" y="4205678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60" name="Oval 1159">
              <a:extLst>
                <a:ext uri="{FF2B5EF4-FFF2-40B4-BE49-F238E27FC236}">
                  <a16:creationId xmlns:a16="http://schemas.microsoft.com/office/drawing/2014/main" id="{374FA87E-EF88-5222-6CDA-DE13838F4830}"/>
                </a:ext>
              </a:extLst>
            </p:cNvPr>
            <p:cNvSpPr/>
            <p:nvPr/>
          </p:nvSpPr>
          <p:spPr>
            <a:xfrm flipH="1">
              <a:off x="1721209" y="4286547"/>
              <a:ext cx="91122" cy="44540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61" name="Oval 1160">
              <a:extLst>
                <a:ext uri="{FF2B5EF4-FFF2-40B4-BE49-F238E27FC236}">
                  <a16:creationId xmlns:a16="http://schemas.microsoft.com/office/drawing/2014/main" id="{BF62F191-2175-4E56-1FA6-317DFE16AF43}"/>
                </a:ext>
              </a:extLst>
            </p:cNvPr>
            <p:cNvSpPr/>
            <p:nvPr/>
          </p:nvSpPr>
          <p:spPr>
            <a:xfrm rot="1340109">
              <a:off x="2566288" y="4279556"/>
              <a:ext cx="45845" cy="7720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62" name="Oval 1161">
              <a:extLst>
                <a:ext uri="{FF2B5EF4-FFF2-40B4-BE49-F238E27FC236}">
                  <a16:creationId xmlns:a16="http://schemas.microsoft.com/office/drawing/2014/main" id="{5F471E85-46DD-65E1-5A3C-F166E720A829}"/>
                </a:ext>
              </a:extLst>
            </p:cNvPr>
            <p:cNvSpPr/>
            <p:nvPr/>
          </p:nvSpPr>
          <p:spPr>
            <a:xfrm>
              <a:off x="2253389" y="4367244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63" name="Oval 1162">
              <a:extLst>
                <a:ext uri="{FF2B5EF4-FFF2-40B4-BE49-F238E27FC236}">
                  <a16:creationId xmlns:a16="http://schemas.microsoft.com/office/drawing/2014/main" id="{C4348D5F-499A-BBBC-FEA4-A405A7109A9D}"/>
                </a:ext>
              </a:extLst>
            </p:cNvPr>
            <p:cNvSpPr/>
            <p:nvPr/>
          </p:nvSpPr>
          <p:spPr>
            <a:xfrm>
              <a:off x="3201360" y="4408099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64" name="Oval 1163">
              <a:extLst>
                <a:ext uri="{FF2B5EF4-FFF2-40B4-BE49-F238E27FC236}">
                  <a16:creationId xmlns:a16="http://schemas.microsoft.com/office/drawing/2014/main" id="{25B56E78-0DF5-A145-B6F9-36E52AF670C1}"/>
                </a:ext>
              </a:extLst>
            </p:cNvPr>
            <p:cNvSpPr/>
            <p:nvPr/>
          </p:nvSpPr>
          <p:spPr>
            <a:xfrm>
              <a:off x="3245917" y="4280375"/>
              <a:ext cx="73184" cy="7074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65" name="Rectangle 1164">
              <a:extLst>
                <a:ext uri="{FF2B5EF4-FFF2-40B4-BE49-F238E27FC236}">
                  <a16:creationId xmlns:a16="http://schemas.microsoft.com/office/drawing/2014/main" id="{63459A8E-A3B4-230E-5241-ACDBEE2E6B01}"/>
                </a:ext>
              </a:extLst>
            </p:cNvPr>
            <p:cNvSpPr/>
            <p:nvPr/>
          </p:nvSpPr>
          <p:spPr>
            <a:xfrm>
              <a:off x="2124074" y="2057103"/>
              <a:ext cx="85463" cy="2767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66" name="Oval 1165">
              <a:extLst>
                <a:ext uri="{FF2B5EF4-FFF2-40B4-BE49-F238E27FC236}">
                  <a16:creationId xmlns:a16="http://schemas.microsoft.com/office/drawing/2014/main" id="{BEA06503-BCC8-24DC-14D2-4E7FFAADA655}"/>
                </a:ext>
              </a:extLst>
            </p:cNvPr>
            <p:cNvSpPr/>
            <p:nvPr/>
          </p:nvSpPr>
          <p:spPr>
            <a:xfrm>
              <a:off x="3800797" y="4116074"/>
              <a:ext cx="76333" cy="70537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67" name="Oval 1166">
              <a:extLst>
                <a:ext uri="{FF2B5EF4-FFF2-40B4-BE49-F238E27FC236}">
                  <a16:creationId xmlns:a16="http://schemas.microsoft.com/office/drawing/2014/main" id="{0495FCE4-8895-F013-9C05-F448BBEF0EF4}"/>
                </a:ext>
              </a:extLst>
            </p:cNvPr>
            <p:cNvSpPr/>
            <p:nvPr/>
          </p:nvSpPr>
          <p:spPr>
            <a:xfrm>
              <a:off x="4037438" y="4106183"/>
              <a:ext cx="76333" cy="70537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68" name="Oval 1167">
              <a:extLst>
                <a:ext uri="{FF2B5EF4-FFF2-40B4-BE49-F238E27FC236}">
                  <a16:creationId xmlns:a16="http://schemas.microsoft.com/office/drawing/2014/main" id="{F37FDCF8-1263-2264-114E-CDFACF512567}"/>
                </a:ext>
              </a:extLst>
            </p:cNvPr>
            <p:cNvSpPr/>
            <p:nvPr/>
          </p:nvSpPr>
          <p:spPr>
            <a:xfrm>
              <a:off x="4010872" y="4400473"/>
              <a:ext cx="76333" cy="70537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69" name="Oval 1168">
              <a:extLst>
                <a:ext uri="{FF2B5EF4-FFF2-40B4-BE49-F238E27FC236}">
                  <a16:creationId xmlns:a16="http://schemas.microsoft.com/office/drawing/2014/main" id="{DC326B44-F7A4-7B55-BF9E-9C55B0385786}"/>
                </a:ext>
              </a:extLst>
            </p:cNvPr>
            <p:cNvSpPr/>
            <p:nvPr/>
          </p:nvSpPr>
          <p:spPr>
            <a:xfrm>
              <a:off x="3752843" y="4400473"/>
              <a:ext cx="76333" cy="70537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70" name="Rectangle 1169">
              <a:extLst>
                <a:ext uri="{FF2B5EF4-FFF2-40B4-BE49-F238E27FC236}">
                  <a16:creationId xmlns:a16="http://schemas.microsoft.com/office/drawing/2014/main" id="{483D0758-9F17-BABB-6E3B-621F727C2AAC}"/>
                </a:ext>
              </a:extLst>
            </p:cNvPr>
            <p:cNvSpPr/>
            <p:nvPr/>
          </p:nvSpPr>
          <p:spPr>
            <a:xfrm>
              <a:off x="4242751" y="3448371"/>
              <a:ext cx="311024" cy="77208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71" name="Rectangle 1170">
              <a:extLst>
                <a:ext uri="{FF2B5EF4-FFF2-40B4-BE49-F238E27FC236}">
                  <a16:creationId xmlns:a16="http://schemas.microsoft.com/office/drawing/2014/main" id="{B4E5B413-E819-27E9-CF27-AE2D17F48859}"/>
                </a:ext>
              </a:extLst>
            </p:cNvPr>
            <p:cNvSpPr/>
            <p:nvPr/>
          </p:nvSpPr>
          <p:spPr>
            <a:xfrm>
              <a:off x="1570375" y="3450438"/>
              <a:ext cx="311024" cy="77208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72" name="Rectangle 1171">
              <a:extLst>
                <a:ext uri="{FF2B5EF4-FFF2-40B4-BE49-F238E27FC236}">
                  <a16:creationId xmlns:a16="http://schemas.microsoft.com/office/drawing/2014/main" id="{A76A1442-C773-9951-ABA3-DED93B509FE8}"/>
                </a:ext>
              </a:extLst>
            </p:cNvPr>
            <p:cNvSpPr/>
            <p:nvPr/>
          </p:nvSpPr>
          <p:spPr>
            <a:xfrm>
              <a:off x="702056" y="2619185"/>
              <a:ext cx="311024" cy="77208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73" name="Rectangle 1172">
              <a:extLst>
                <a:ext uri="{FF2B5EF4-FFF2-40B4-BE49-F238E27FC236}">
                  <a16:creationId xmlns:a16="http://schemas.microsoft.com/office/drawing/2014/main" id="{5BA70F77-987F-426E-CF77-710AA366F9FD}"/>
                </a:ext>
              </a:extLst>
            </p:cNvPr>
            <p:cNvSpPr/>
            <p:nvPr/>
          </p:nvSpPr>
          <p:spPr>
            <a:xfrm>
              <a:off x="1247709" y="2067767"/>
              <a:ext cx="85463" cy="276734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74" name="Rectangle 1173">
              <a:extLst>
                <a:ext uri="{FF2B5EF4-FFF2-40B4-BE49-F238E27FC236}">
                  <a16:creationId xmlns:a16="http://schemas.microsoft.com/office/drawing/2014/main" id="{316C5981-00D2-3CD2-7930-EF8AAB482AB6}"/>
                </a:ext>
              </a:extLst>
            </p:cNvPr>
            <p:cNvSpPr/>
            <p:nvPr/>
          </p:nvSpPr>
          <p:spPr>
            <a:xfrm>
              <a:off x="3893975" y="2901506"/>
              <a:ext cx="85463" cy="276734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75" name="Rectangle 1174">
              <a:extLst>
                <a:ext uri="{FF2B5EF4-FFF2-40B4-BE49-F238E27FC236}">
                  <a16:creationId xmlns:a16="http://schemas.microsoft.com/office/drawing/2014/main" id="{2A53F0D8-9AC3-AACD-CEBC-486CD45ED90B}"/>
                </a:ext>
              </a:extLst>
            </p:cNvPr>
            <p:cNvSpPr/>
            <p:nvPr/>
          </p:nvSpPr>
          <p:spPr>
            <a:xfrm>
              <a:off x="3896397" y="2073069"/>
              <a:ext cx="85463" cy="2767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76" name="Rectangle 1175">
              <a:extLst>
                <a:ext uri="{FF2B5EF4-FFF2-40B4-BE49-F238E27FC236}">
                  <a16:creationId xmlns:a16="http://schemas.microsoft.com/office/drawing/2014/main" id="{0A560D20-1FFC-46E6-2C2D-34FFBBA59A30}"/>
                </a:ext>
              </a:extLst>
            </p:cNvPr>
            <p:cNvSpPr/>
            <p:nvPr/>
          </p:nvSpPr>
          <p:spPr>
            <a:xfrm>
              <a:off x="3896377" y="3768019"/>
              <a:ext cx="85463" cy="2767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77" name="Rectangle 1176">
              <a:extLst>
                <a:ext uri="{FF2B5EF4-FFF2-40B4-BE49-F238E27FC236}">
                  <a16:creationId xmlns:a16="http://schemas.microsoft.com/office/drawing/2014/main" id="{4B6D6096-AB48-D323-3A95-222C9C7A55A1}"/>
                </a:ext>
              </a:extLst>
            </p:cNvPr>
            <p:cNvSpPr/>
            <p:nvPr/>
          </p:nvSpPr>
          <p:spPr>
            <a:xfrm>
              <a:off x="2463337" y="2611826"/>
              <a:ext cx="311024" cy="772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78" name="Rectangle 1177">
              <a:extLst>
                <a:ext uri="{FF2B5EF4-FFF2-40B4-BE49-F238E27FC236}">
                  <a16:creationId xmlns:a16="http://schemas.microsoft.com/office/drawing/2014/main" id="{9144F0F7-428B-619C-F0C3-37A0334B8D8B}"/>
                </a:ext>
              </a:extLst>
            </p:cNvPr>
            <p:cNvSpPr/>
            <p:nvPr/>
          </p:nvSpPr>
          <p:spPr>
            <a:xfrm>
              <a:off x="3347545" y="4283803"/>
              <a:ext cx="311024" cy="772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79" name="Rectangle 1178">
              <a:extLst>
                <a:ext uri="{FF2B5EF4-FFF2-40B4-BE49-F238E27FC236}">
                  <a16:creationId xmlns:a16="http://schemas.microsoft.com/office/drawing/2014/main" id="{E2E9B20D-ADCA-9F44-6813-C7442A267BEF}"/>
                </a:ext>
              </a:extLst>
            </p:cNvPr>
            <p:cNvSpPr/>
            <p:nvPr/>
          </p:nvSpPr>
          <p:spPr>
            <a:xfrm>
              <a:off x="4225810" y="4283803"/>
              <a:ext cx="311024" cy="772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80" name="Rectangle 1179">
              <a:extLst>
                <a:ext uri="{FF2B5EF4-FFF2-40B4-BE49-F238E27FC236}">
                  <a16:creationId xmlns:a16="http://schemas.microsoft.com/office/drawing/2014/main" id="{5E0B583F-457C-4BE7-8F1C-812DED0E8D59}"/>
                </a:ext>
              </a:extLst>
            </p:cNvPr>
            <p:cNvSpPr/>
            <p:nvPr/>
          </p:nvSpPr>
          <p:spPr>
            <a:xfrm>
              <a:off x="4236221" y="1764863"/>
              <a:ext cx="311024" cy="772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81" name="Oval 1180">
              <a:extLst>
                <a:ext uri="{FF2B5EF4-FFF2-40B4-BE49-F238E27FC236}">
                  <a16:creationId xmlns:a16="http://schemas.microsoft.com/office/drawing/2014/main" id="{85B65C51-A583-C872-3A73-D4E37D6C1226}"/>
                </a:ext>
              </a:extLst>
            </p:cNvPr>
            <p:cNvSpPr/>
            <p:nvPr/>
          </p:nvSpPr>
          <p:spPr>
            <a:xfrm>
              <a:off x="3890610" y="4388001"/>
              <a:ext cx="115831" cy="160315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82" name="Oval 1181">
              <a:extLst>
                <a:ext uri="{FF2B5EF4-FFF2-40B4-BE49-F238E27FC236}">
                  <a16:creationId xmlns:a16="http://schemas.microsoft.com/office/drawing/2014/main" id="{BCADA19A-E342-7CC5-2F0C-46E2A08B409A}"/>
                </a:ext>
              </a:extLst>
            </p:cNvPr>
            <p:cNvSpPr/>
            <p:nvPr/>
          </p:nvSpPr>
          <p:spPr>
            <a:xfrm>
              <a:off x="3135427" y="4243641"/>
              <a:ext cx="115831" cy="160315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83" name="Oval 1182">
              <a:extLst>
                <a:ext uri="{FF2B5EF4-FFF2-40B4-BE49-F238E27FC236}">
                  <a16:creationId xmlns:a16="http://schemas.microsoft.com/office/drawing/2014/main" id="{A416A382-4609-7BDC-42FD-CCC04395AD19}"/>
                </a:ext>
              </a:extLst>
            </p:cNvPr>
            <p:cNvSpPr/>
            <p:nvPr/>
          </p:nvSpPr>
          <p:spPr>
            <a:xfrm>
              <a:off x="3492347" y="4284216"/>
              <a:ext cx="115715" cy="86215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84" name="Oval 1183">
              <a:extLst>
                <a:ext uri="{FF2B5EF4-FFF2-40B4-BE49-F238E27FC236}">
                  <a16:creationId xmlns:a16="http://schemas.microsoft.com/office/drawing/2014/main" id="{DEA334B9-F744-4710-D070-5D0B99F1404F}"/>
                </a:ext>
              </a:extLst>
            </p:cNvPr>
            <p:cNvSpPr/>
            <p:nvPr/>
          </p:nvSpPr>
          <p:spPr>
            <a:xfrm>
              <a:off x="2637261" y="1772559"/>
              <a:ext cx="115715" cy="86215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85" name="Oval 1184">
              <a:extLst>
                <a:ext uri="{FF2B5EF4-FFF2-40B4-BE49-F238E27FC236}">
                  <a16:creationId xmlns:a16="http://schemas.microsoft.com/office/drawing/2014/main" id="{66060E83-25E7-B1C3-CA10-598066066655}"/>
                </a:ext>
              </a:extLst>
            </p:cNvPr>
            <p:cNvSpPr/>
            <p:nvPr/>
          </p:nvSpPr>
          <p:spPr>
            <a:xfrm>
              <a:off x="4053137" y="2487779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86" name="Oval 1185">
              <a:extLst>
                <a:ext uri="{FF2B5EF4-FFF2-40B4-BE49-F238E27FC236}">
                  <a16:creationId xmlns:a16="http://schemas.microsoft.com/office/drawing/2014/main" id="{234A2DDB-4BE3-D190-8339-62447BDB4CD3}"/>
                </a:ext>
              </a:extLst>
            </p:cNvPr>
            <p:cNvSpPr/>
            <p:nvPr/>
          </p:nvSpPr>
          <p:spPr>
            <a:xfrm>
              <a:off x="3780331" y="2713668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87" name="Oval 1186">
              <a:extLst>
                <a:ext uri="{FF2B5EF4-FFF2-40B4-BE49-F238E27FC236}">
                  <a16:creationId xmlns:a16="http://schemas.microsoft.com/office/drawing/2014/main" id="{5FBD6C0C-4034-EBCA-7A02-3F2BB0E9DE65}"/>
                </a:ext>
              </a:extLst>
            </p:cNvPr>
            <p:cNvSpPr/>
            <p:nvPr/>
          </p:nvSpPr>
          <p:spPr>
            <a:xfrm>
              <a:off x="3780218" y="3344513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88" name="Oval 1187">
              <a:extLst>
                <a:ext uri="{FF2B5EF4-FFF2-40B4-BE49-F238E27FC236}">
                  <a16:creationId xmlns:a16="http://schemas.microsoft.com/office/drawing/2014/main" id="{F14FBFB9-4A04-C9E6-6585-89843B721B4B}"/>
                </a:ext>
              </a:extLst>
            </p:cNvPr>
            <p:cNvSpPr/>
            <p:nvPr/>
          </p:nvSpPr>
          <p:spPr>
            <a:xfrm>
              <a:off x="2890333" y="3290311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89" name="Oval 1188">
              <a:extLst>
                <a:ext uri="{FF2B5EF4-FFF2-40B4-BE49-F238E27FC236}">
                  <a16:creationId xmlns:a16="http://schemas.microsoft.com/office/drawing/2014/main" id="{4F223FA9-67AD-50E7-B3C7-DE86F83414C8}"/>
                </a:ext>
              </a:extLst>
            </p:cNvPr>
            <p:cNvSpPr/>
            <p:nvPr/>
          </p:nvSpPr>
          <p:spPr>
            <a:xfrm>
              <a:off x="3063917" y="3569714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90" name="Oval 1189">
              <a:extLst>
                <a:ext uri="{FF2B5EF4-FFF2-40B4-BE49-F238E27FC236}">
                  <a16:creationId xmlns:a16="http://schemas.microsoft.com/office/drawing/2014/main" id="{84017F95-BE36-7C03-6316-FDA09ACF266D}"/>
                </a:ext>
              </a:extLst>
            </p:cNvPr>
            <p:cNvSpPr/>
            <p:nvPr/>
          </p:nvSpPr>
          <p:spPr>
            <a:xfrm>
              <a:off x="1997820" y="2779790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91" name="Oval 1190">
              <a:extLst>
                <a:ext uri="{FF2B5EF4-FFF2-40B4-BE49-F238E27FC236}">
                  <a16:creationId xmlns:a16="http://schemas.microsoft.com/office/drawing/2014/main" id="{24AEDA20-13FF-3C05-8286-A32EAAA538B3}"/>
                </a:ext>
              </a:extLst>
            </p:cNvPr>
            <p:cNvSpPr/>
            <p:nvPr/>
          </p:nvSpPr>
          <p:spPr>
            <a:xfrm>
              <a:off x="1084590" y="2736715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92" name="Oval 1191">
              <a:extLst>
                <a:ext uri="{FF2B5EF4-FFF2-40B4-BE49-F238E27FC236}">
                  <a16:creationId xmlns:a16="http://schemas.microsoft.com/office/drawing/2014/main" id="{4295E1D2-1850-ABCF-99D6-825A273F5173}"/>
                </a:ext>
              </a:extLst>
            </p:cNvPr>
            <p:cNvSpPr/>
            <p:nvPr/>
          </p:nvSpPr>
          <p:spPr>
            <a:xfrm>
              <a:off x="1405520" y="2778065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93" name="Oval 1192">
              <a:extLst>
                <a:ext uri="{FF2B5EF4-FFF2-40B4-BE49-F238E27FC236}">
                  <a16:creationId xmlns:a16="http://schemas.microsoft.com/office/drawing/2014/main" id="{DF764B17-2E9B-DDD2-22FC-1C3AC180286F}"/>
                </a:ext>
              </a:extLst>
            </p:cNvPr>
            <p:cNvSpPr/>
            <p:nvPr/>
          </p:nvSpPr>
          <p:spPr>
            <a:xfrm>
              <a:off x="1121182" y="3265561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94" name="Oval 1193">
              <a:extLst>
                <a:ext uri="{FF2B5EF4-FFF2-40B4-BE49-F238E27FC236}">
                  <a16:creationId xmlns:a16="http://schemas.microsoft.com/office/drawing/2014/main" id="{D2B8BB71-F035-583A-CEDC-A7605825DA7F}"/>
                </a:ext>
              </a:extLst>
            </p:cNvPr>
            <p:cNvSpPr/>
            <p:nvPr/>
          </p:nvSpPr>
          <p:spPr>
            <a:xfrm>
              <a:off x="1304500" y="3431356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95" name="Oval 1194">
              <a:extLst>
                <a:ext uri="{FF2B5EF4-FFF2-40B4-BE49-F238E27FC236}">
                  <a16:creationId xmlns:a16="http://schemas.microsoft.com/office/drawing/2014/main" id="{442C5060-68B2-F3B8-B8C6-A454E1EE52FE}"/>
                </a:ext>
              </a:extLst>
            </p:cNvPr>
            <p:cNvSpPr/>
            <p:nvPr/>
          </p:nvSpPr>
          <p:spPr>
            <a:xfrm>
              <a:off x="1134564" y="3637098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96" name="Oval 1195">
              <a:extLst>
                <a:ext uri="{FF2B5EF4-FFF2-40B4-BE49-F238E27FC236}">
                  <a16:creationId xmlns:a16="http://schemas.microsoft.com/office/drawing/2014/main" id="{D0B8B71D-9484-9CCD-2596-0A40D0167EA8}"/>
                </a:ext>
              </a:extLst>
            </p:cNvPr>
            <p:cNvSpPr/>
            <p:nvPr/>
          </p:nvSpPr>
          <p:spPr>
            <a:xfrm>
              <a:off x="2056270" y="3528566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97" name="Oval 1196">
              <a:extLst>
                <a:ext uri="{FF2B5EF4-FFF2-40B4-BE49-F238E27FC236}">
                  <a16:creationId xmlns:a16="http://schemas.microsoft.com/office/drawing/2014/main" id="{A105C02C-D350-32EE-7779-CEF07F9BFB2E}"/>
                </a:ext>
              </a:extLst>
            </p:cNvPr>
            <p:cNvSpPr/>
            <p:nvPr/>
          </p:nvSpPr>
          <p:spPr>
            <a:xfrm>
              <a:off x="2282679" y="3584048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98" name="Oval 1197">
              <a:extLst>
                <a:ext uri="{FF2B5EF4-FFF2-40B4-BE49-F238E27FC236}">
                  <a16:creationId xmlns:a16="http://schemas.microsoft.com/office/drawing/2014/main" id="{FCC8E24A-36AC-BB5B-B3B7-6D76936D7B68}"/>
                </a:ext>
              </a:extLst>
            </p:cNvPr>
            <p:cNvSpPr/>
            <p:nvPr/>
          </p:nvSpPr>
          <p:spPr>
            <a:xfrm>
              <a:off x="1466884" y="3544380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99" name="Oval 1198">
              <a:extLst>
                <a:ext uri="{FF2B5EF4-FFF2-40B4-BE49-F238E27FC236}">
                  <a16:creationId xmlns:a16="http://schemas.microsoft.com/office/drawing/2014/main" id="{3D291704-539F-C059-DA35-60897A9604E6}"/>
                </a:ext>
              </a:extLst>
            </p:cNvPr>
            <p:cNvSpPr/>
            <p:nvPr/>
          </p:nvSpPr>
          <p:spPr>
            <a:xfrm>
              <a:off x="3398167" y="3461230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200" name="Oval 1199">
              <a:extLst>
                <a:ext uri="{FF2B5EF4-FFF2-40B4-BE49-F238E27FC236}">
                  <a16:creationId xmlns:a16="http://schemas.microsoft.com/office/drawing/2014/main" id="{BA2C39C3-BD75-D2ED-408F-A5BE1FC30687}"/>
                </a:ext>
              </a:extLst>
            </p:cNvPr>
            <p:cNvSpPr/>
            <p:nvPr/>
          </p:nvSpPr>
          <p:spPr>
            <a:xfrm>
              <a:off x="1723923" y="2597289"/>
              <a:ext cx="57915" cy="64397"/>
            </a:xfrm>
            <a:prstGeom prst="ellipse">
              <a:avLst/>
            </a:prstGeom>
            <a:solidFill>
              <a:srgbClr val="FFC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035806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C134C-D377-25C2-EA77-1341BC8FF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8BBECA-E173-F5CB-B60D-84DC66969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7</a:t>
            </a:fld>
            <a:endParaRPr lang="en-GB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BA8FC42-2605-03D4-E345-EC4114FF2B3D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683397911"/>
              </p:ext>
            </p:extLst>
          </p:nvPr>
        </p:nvGraphicFramePr>
        <p:xfrm>
          <a:off x="1096488" y="1254810"/>
          <a:ext cx="10087327" cy="413118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71778">
                  <a:extLst>
                    <a:ext uri="{9D8B030D-6E8A-4147-A177-3AD203B41FA5}">
                      <a16:colId xmlns:a16="http://schemas.microsoft.com/office/drawing/2014/main" val="2312058624"/>
                    </a:ext>
                  </a:extLst>
                </a:gridCol>
                <a:gridCol w="9015549">
                  <a:extLst>
                    <a:ext uri="{9D8B030D-6E8A-4147-A177-3AD203B41FA5}">
                      <a16:colId xmlns:a16="http://schemas.microsoft.com/office/drawing/2014/main" val="2529335587"/>
                    </a:ext>
                  </a:extLst>
                </a:gridCol>
              </a:tblGrid>
              <a:tr h="240665">
                <a:tc>
                  <a:txBody>
                    <a:bodyPr/>
                    <a:lstStyle/>
                    <a:p>
                      <a:pPr>
                        <a:lnSpc>
                          <a:spcPct val="204000"/>
                        </a:lnSpc>
                      </a:pPr>
                      <a:r>
                        <a:rPr lang="en-US" sz="2400" b="1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l" defTabSz="685765" rtl="0" eaLnBrk="1" fontAlgn="auto" latinLnBrk="0" hangingPunct="1">
                        <a:lnSpc>
                          <a:spcPct val="204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+mn-cs"/>
                        </a:rPr>
                        <a:t>Transport</a:t>
                      </a:r>
                      <a:r>
                        <a:rPr lang="zh-CN" altLang="en-US" sz="2400" kern="12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+mn-cs"/>
                        </a:rPr>
                        <a:t> </a:t>
                      </a:r>
                      <a:r>
                        <a:rPr lang="en-US" altLang="zh-CN" sz="2400" kern="12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+mn-cs"/>
                        </a:rPr>
                        <a:t>of Water in CO</a:t>
                      </a:r>
                      <a:r>
                        <a:rPr lang="en-US" altLang="zh-CN" sz="2400" kern="1200" baseline="-250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+mn-cs"/>
                        </a:rPr>
                        <a:t>2</a:t>
                      </a:r>
                      <a:endParaRPr lang="en-US" sz="2400" kern="1200" baseline="-250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Inter Medium" panose="02000503000000020004" pitchFamily="2" charset="0"/>
                        <a:cs typeface="+mn-cs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77395039"/>
                  </a:ext>
                </a:extLst>
              </a:tr>
              <a:tr h="240665">
                <a:tc>
                  <a:txBody>
                    <a:bodyPr/>
                    <a:lstStyle/>
                    <a:p>
                      <a:pPr>
                        <a:lnSpc>
                          <a:spcPct val="204000"/>
                        </a:lnSpc>
                      </a:pPr>
                      <a:r>
                        <a:rPr lang="en-US" sz="2400" b="1" dirty="0">
                          <a:solidFill>
                            <a:schemeClr val="accent1"/>
                          </a:solidFill>
                        </a:rPr>
                        <a:t>2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4000"/>
                        </a:lnSpc>
                        <a:spcAft>
                          <a:spcPts val="1200"/>
                        </a:spcAft>
                      </a:pPr>
                      <a:r>
                        <a:rPr lang="en-GB" sz="2400" kern="120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+mn-cs"/>
                        </a:rPr>
                        <a:t>Evaporation of Water</a:t>
                      </a:r>
                      <a:endParaRPr lang="en-US" sz="2400" kern="120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Inter Medium" panose="02000503000000020004" pitchFamily="2" charset="0"/>
                        <a:cs typeface="+mn-cs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619643445"/>
                  </a:ext>
                </a:extLst>
              </a:tr>
              <a:tr h="240665">
                <a:tc>
                  <a:txBody>
                    <a:bodyPr/>
                    <a:lstStyle/>
                    <a:p>
                      <a:pPr>
                        <a:lnSpc>
                          <a:spcPct val="204000"/>
                        </a:lnSpc>
                      </a:pPr>
                      <a:r>
                        <a:rPr lang="en-US" sz="2400" b="1" dirty="0">
                          <a:solidFill>
                            <a:schemeClr val="accent1"/>
                          </a:solidFill>
                        </a:rPr>
                        <a:t>3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4000"/>
                        </a:lnSpc>
                        <a:spcAft>
                          <a:spcPts val="1200"/>
                        </a:spcAft>
                      </a:pPr>
                      <a:r>
                        <a:rPr lang="en-GB" sz="2400" kern="120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+mn-cs"/>
                        </a:rPr>
                        <a:t>Salt</a:t>
                      </a:r>
                      <a:r>
                        <a:rPr lang="zh-CN" altLang="en-US" sz="2400" kern="120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+mn-cs"/>
                        </a:rPr>
                        <a:t> </a:t>
                      </a:r>
                      <a:r>
                        <a:rPr lang="en-US" altLang="zh-CN" sz="2400" kern="120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+mn-cs"/>
                        </a:rPr>
                        <a:t>Precipitation</a:t>
                      </a:r>
                      <a:endParaRPr lang="en-US" sz="2400" kern="120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Inter Medium" panose="02000503000000020004" pitchFamily="2" charset="0"/>
                        <a:cs typeface="+mn-cs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813601940"/>
                  </a:ext>
                </a:extLst>
              </a:tr>
              <a:tr h="240665">
                <a:tc>
                  <a:txBody>
                    <a:bodyPr/>
                    <a:lstStyle/>
                    <a:p>
                      <a:pPr>
                        <a:lnSpc>
                          <a:spcPct val="204000"/>
                        </a:lnSpc>
                      </a:pPr>
                      <a:r>
                        <a:rPr lang="en-US" sz="2400" b="1" dirty="0">
                          <a:solidFill>
                            <a:schemeClr val="accent1"/>
                          </a:solidFill>
                        </a:rPr>
                        <a:t>4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4000"/>
                        </a:lnSpc>
                        <a:spcAft>
                          <a:spcPts val="1200"/>
                        </a:spcAft>
                      </a:pPr>
                      <a:r>
                        <a:rPr lang="en-GB" sz="2400" kern="120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+mn-cs"/>
                        </a:rPr>
                        <a:t>Transport </a:t>
                      </a:r>
                      <a:r>
                        <a:rPr lang="en-US" altLang="zh-CN" sz="2400" kern="120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+mn-cs"/>
                        </a:rPr>
                        <a:t>of Salt </a:t>
                      </a:r>
                      <a:r>
                        <a:rPr lang="en-GB" sz="2400" kern="120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+mn-cs"/>
                        </a:rPr>
                        <a:t>in Water</a:t>
                      </a:r>
                      <a:endParaRPr lang="en-US" sz="2400" kern="120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Inter Medium" panose="02000503000000020004" pitchFamily="2" charset="0"/>
                        <a:cs typeface="+mn-cs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37709630"/>
                  </a:ext>
                </a:extLst>
              </a:tr>
              <a:tr h="240665">
                <a:tc>
                  <a:txBody>
                    <a:bodyPr/>
                    <a:lstStyle/>
                    <a:p>
                      <a:pPr>
                        <a:lnSpc>
                          <a:spcPct val="204000"/>
                        </a:lnSpc>
                      </a:pPr>
                      <a:r>
                        <a:rPr lang="en-US" sz="2400" b="1" dirty="0">
                          <a:solidFill>
                            <a:schemeClr val="accent1"/>
                          </a:solidFill>
                        </a:rPr>
                        <a:t>5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4000"/>
                        </a:lnSpc>
                        <a:spcAft>
                          <a:spcPts val="1200"/>
                        </a:spcAft>
                      </a:pPr>
                      <a:r>
                        <a:rPr lang="en-GB" sz="2400" kern="120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+mn-cs"/>
                        </a:rPr>
                        <a:t>Permeability &amp; Flow Field Update</a:t>
                      </a:r>
                      <a:endParaRPr lang="en-US" sz="2400" kern="120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Inter Medium" panose="02000503000000020004" pitchFamily="2" charset="0"/>
                        <a:cs typeface="+mn-cs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76934812"/>
                  </a:ext>
                </a:extLst>
              </a:tr>
              <a:tr h="240665">
                <a:tc>
                  <a:txBody>
                    <a:bodyPr/>
                    <a:lstStyle/>
                    <a:p>
                      <a:pPr>
                        <a:lnSpc>
                          <a:spcPct val="204000"/>
                        </a:lnSpc>
                      </a:pPr>
                      <a:endParaRPr lang="en-US" sz="2400" b="1">
                        <a:solidFill>
                          <a:schemeClr val="accent1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4000"/>
                        </a:lnSpc>
                        <a:spcAft>
                          <a:spcPts val="1200"/>
                        </a:spcAft>
                      </a:pPr>
                      <a:endParaRPr lang="en-US" sz="2400" kern="120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Inter Medium" panose="02000503000000020004" pitchFamily="2" charset="0"/>
                        <a:cs typeface="+mn-cs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8087115"/>
                  </a:ext>
                </a:extLst>
              </a:tr>
              <a:tr h="240665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</a:pPr>
                      <a:endParaRPr lang="en-US" sz="2400" b="1">
                        <a:solidFill>
                          <a:schemeClr val="accent1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</a:pPr>
                      <a:endParaRPr lang="en-US" sz="2400" kern="12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Inter Medium" panose="02000503000000020004" pitchFamily="2" charset="0"/>
                        <a:cs typeface="+mn-cs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73801492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E079ABBA-CFD4-42CC-1EDC-6B1004F57158}"/>
              </a:ext>
            </a:extLst>
          </p:cNvPr>
          <p:cNvSpPr txBox="1">
            <a:spLocks/>
          </p:cNvSpPr>
          <p:nvPr/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685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200" dirty="0"/>
              <a:t>2.</a:t>
            </a:r>
            <a:r>
              <a:rPr lang="zh-CN" altLang="en-US" sz="1200" dirty="0"/>
              <a:t> </a:t>
            </a:r>
            <a:r>
              <a:rPr lang="en-GB" altLang="zh-CN" sz="1200" dirty="0"/>
              <a:t>Methodology Overview</a:t>
            </a:r>
            <a:endParaRPr lang="en-US" sz="1200" dirty="0"/>
          </a:p>
        </p:txBody>
      </p:sp>
      <p:sp>
        <p:nvSpPr>
          <p:cNvPr id="8" name="Subtitle 8">
            <a:extLst>
              <a:ext uri="{FF2B5EF4-FFF2-40B4-BE49-F238E27FC236}">
                <a16:creationId xmlns:a16="http://schemas.microsoft.com/office/drawing/2014/main" id="{6CCFF3FC-1D54-9322-8A4A-945A22A7BD99}"/>
              </a:ext>
            </a:extLst>
          </p:cNvPr>
          <p:cNvSpPr txBox="1">
            <a:spLocks/>
          </p:cNvSpPr>
          <p:nvPr/>
        </p:nvSpPr>
        <p:spPr>
          <a:xfrm>
            <a:off x="325800" y="620196"/>
            <a:ext cx="11540763" cy="3715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161991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23984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485975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853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6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18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1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>
                <a:solidFill>
                  <a:srgbClr val="0000CD"/>
                </a:solidFill>
              </a:rPr>
              <a:t>Methodology Overview</a:t>
            </a:r>
          </a:p>
        </p:txBody>
      </p:sp>
    </p:spTree>
    <p:extLst>
      <p:ext uri="{BB962C8B-B14F-4D97-AF65-F5344CB8AC3E}">
        <p14:creationId xmlns:p14="http://schemas.microsoft.com/office/powerpoint/2010/main" val="88747429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A8534-3C7E-BC9B-AE6B-1783C6388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FEDA7DB7-9C9C-1B9F-CA4C-AF8A5058B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36457" y="6393657"/>
            <a:ext cx="319088" cy="137319"/>
          </a:xfrm>
        </p:spPr>
        <p:txBody>
          <a:bodyPr/>
          <a:lstStyle/>
          <a:p>
            <a:fld id="{CBA53E11-492D-48B3-9F9B-09541CA2A39A}" type="slidenum">
              <a:rPr lang="en-GB" smtClean="0"/>
              <a:pPr/>
              <a:t>8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60B68292-720A-867C-A2CF-6EB97B4A9CD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2960" y="1151854"/>
                <a:ext cx="10044747" cy="4728246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GB"/>
                  <a:t>Water transport into the CO₂ phase is driven by the difference between the equilibrium solubility of water in CO₂ and the actual water concentration in the gas: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Sup>
                            <m:sSubSupPr>
                              <m:ctrlP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𝑂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𝐶𝑂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p>
                          </m:sSubSup>
                        </m:num>
                        <m:den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∙ 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𝑂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𝐶𝑂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</m:t>
                          </m:r>
                        </m:sub>
                        <m: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𝐶𝑂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</m:t>
                          </m:r>
                        </m:sub>
                        <m:sup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𝐶𝑂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lang="en-GB"/>
              </a:p>
              <a:p>
                <a:pPr marL="742950" lvl="1" indent="-285750">
                  <a:lnSpc>
                    <a:spcPct val="150000"/>
                  </a:lnSpc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  <m:sup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𝐶𝑂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bSup>
                  </m:oMath>
                </a14:m>
                <a:r>
                  <a:rPr lang="en-GB"/>
                  <a:t> = concentration of water vapor in CO</a:t>
                </a:r>
                <a:r>
                  <a:rPr lang="en-GB" baseline="-25000"/>
                  <a:t>2</a:t>
                </a:r>
              </a:p>
              <a:p>
                <a:pPr marL="742950" lvl="1" indent="-285750">
                  <a:lnSpc>
                    <a:spcPct val="150000"/>
                  </a:lnSpc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  <m: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𝐶𝑂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bSup>
                  </m:oMath>
                </a14:m>
                <a:r>
                  <a:rPr lang="en-GB"/>
                  <a:t> = diffusion coefficient of water in CO</a:t>
                </a:r>
                <a:r>
                  <a:rPr lang="en-GB" baseline="-25000"/>
                  <a:t>2</a:t>
                </a:r>
              </a:p>
              <a:p>
                <a:pPr marL="742950" lvl="1" indent="-285750">
                  <a:lnSpc>
                    <a:spcPct val="150000"/>
                  </a:lnSpc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>
                        <a:latin typeface="Cambria Math" panose="02040503050406030204" pitchFamily="18" charset="0"/>
                      </a:rPr>
                      <m:t>𝜐</m:t>
                    </m:r>
                  </m:oMath>
                </a14:m>
                <a:r>
                  <a:rPr lang="en-GB"/>
                  <a:t> = CO</a:t>
                </a:r>
                <a:r>
                  <a:rPr lang="en-GB" baseline="-25000"/>
                  <a:t>2</a:t>
                </a:r>
                <a:r>
                  <a:rPr lang="en-GB"/>
                  <a:t> velocity</a:t>
                </a:r>
              </a:p>
            </p:txBody>
          </p:sp>
        </mc:Choice>
        <mc:Fallback xmlns="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60B68292-720A-867C-A2CF-6EB97B4A9C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2960" y="1151854"/>
                <a:ext cx="10044747" cy="4728246"/>
              </a:xfrm>
              <a:blipFill>
                <a:blip r:embed="rId3"/>
                <a:stretch>
                  <a:fillRect l="-1396" r="-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1">
            <a:extLst>
              <a:ext uri="{FF2B5EF4-FFF2-40B4-BE49-F238E27FC236}">
                <a16:creationId xmlns:a16="http://schemas.microsoft.com/office/drawing/2014/main" id="{6A930B00-1FFB-ADC1-7A7D-2624EC7232C7}"/>
              </a:ext>
            </a:extLst>
          </p:cNvPr>
          <p:cNvSpPr txBox="1">
            <a:spLocks/>
          </p:cNvSpPr>
          <p:nvPr/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685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200" dirty="0"/>
              <a:t>2.</a:t>
            </a:r>
            <a:r>
              <a:rPr lang="zh-CN" altLang="en-US" sz="1200" dirty="0"/>
              <a:t> </a:t>
            </a:r>
            <a:r>
              <a:rPr lang="en-GB" altLang="zh-CN" sz="1200" dirty="0"/>
              <a:t>Methodology Overview</a:t>
            </a:r>
            <a:endParaRPr lang="en-US" sz="1200" dirty="0"/>
          </a:p>
        </p:txBody>
      </p:sp>
      <p:sp>
        <p:nvSpPr>
          <p:cNvPr id="14" name="Subtitle 8">
            <a:extLst>
              <a:ext uri="{FF2B5EF4-FFF2-40B4-BE49-F238E27FC236}">
                <a16:creationId xmlns:a16="http://schemas.microsoft.com/office/drawing/2014/main" id="{BA6299CD-CBDF-86DA-5FEF-0286EA98F0FF}"/>
              </a:ext>
            </a:extLst>
          </p:cNvPr>
          <p:cNvSpPr txBox="1">
            <a:spLocks/>
          </p:cNvSpPr>
          <p:nvPr/>
        </p:nvSpPr>
        <p:spPr>
          <a:xfrm>
            <a:off x="325618" y="617479"/>
            <a:ext cx="11540763" cy="3715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161991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23984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485975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853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6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18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1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/>
              <a:t>Step 1: Transport</a:t>
            </a:r>
            <a:r>
              <a:rPr lang="zh-CN" altLang="en-US" sz="2800" dirty="0"/>
              <a:t> </a:t>
            </a:r>
            <a:r>
              <a:rPr lang="en-US" altLang="zh-CN" sz="2800" dirty="0"/>
              <a:t>of Water in CO</a:t>
            </a:r>
            <a:r>
              <a:rPr lang="en-US" altLang="zh-CN" sz="2800" baseline="-25000" dirty="0"/>
              <a:t>2</a:t>
            </a:r>
            <a:endParaRPr lang="en-US" sz="2800" dirty="0">
              <a:solidFill>
                <a:srgbClr val="0000CD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89D1AE-DCF3-C077-9DC5-62E2536CCD3E}"/>
              </a:ext>
            </a:extLst>
          </p:cNvPr>
          <p:cNvGrpSpPr/>
          <p:nvPr/>
        </p:nvGrpSpPr>
        <p:grpSpPr>
          <a:xfrm>
            <a:off x="6255545" y="3608573"/>
            <a:ext cx="5398847" cy="2105322"/>
            <a:chOff x="3966367" y="1003832"/>
            <a:chExt cx="5398847" cy="210532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CC77B38-160A-7710-3427-8CDBFF898548}"/>
                </a:ext>
              </a:extLst>
            </p:cNvPr>
            <p:cNvGrpSpPr/>
            <p:nvPr/>
          </p:nvGrpSpPr>
          <p:grpSpPr>
            <a:xfrm>
              <a:off x="4843209" y="1003832"/>
              <a:ext cx="2518764" cy="2105322"/>
              <a:chOff x="2195015" y="1409600"/>
              <a:chExt cx="3830888" cy="3166324"/>
            </a:xfrm>
          </p:grpSpPr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8910200D-2B15-A6ED-C68B-6E00A6F0AE0C}"/>
                  </a:ext>
                </a:extLst>
              </p:cNvPr>
              <p:cNvSpPr/>
              <p:nvPr/>
            </p:nvSpPr>
            <p:spPr>
              <a:xfrm>
                <a:off x="2505207" y="1409600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DD70895F-72BD-6FDF-E8ED-BA8868F381DE}"/>
                  </a:ext>
                </a:extLst>
              </p:cNvPr>
              <p:cNvSpPr/>
              <p:nvPr/>
            </p:nvSpPr>
            <p:spPr>
              <a:xfrm>
                <a:off x="2505188" y="2275036"/>
                <a:ext cx="570015" cy="570016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105CE222-FCB3-E6A9-CE66-09F79A6665EA}"/>
                  </a:ext>
                </a:extLst>
              </p:cNvPr>
              <p:cNvSpPr/>
              <p:nvPr/>
            </p:nvSpPr>
            <p:spPr>
              <a:xfrm>
                <a:off x="2505186" y="3140472"/>
                <a:ext cx="570015" cy="570016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6A3AC2E4-E01B-5B20-B4BF-577D3F6E226F}"/>
                  </a:ext>
                </a:extLst>
              </p:cNvPr>
              <p:cNvSpPr/>
              <p:nvPr/>
            </p:nvSpPr>
            <p:spPr>
              <a:xfrm>
                <a:off x="2505185" y="4005908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B6D401E1-4D1A-4D9D-F90C-D4EB7414A3E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33046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182C7431-B1B3-EEC1-E71D-4DD31FB1F07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44171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3734CB6B-11E0-FDCA-1E1F-D1BF71F1C96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33027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F1908FC4-A320-4D2A-E5B4-3A76C8437FD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44152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A5F3BEF8-CD0B-73E1-5BF2-ACE1F5FBE34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33027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83CAE505-F9A4-8E90-983C-29C119B993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44152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41F393CE-7551-5D29-4437-5E88AE2CC538}"/>
                  </a:ext>
                </a:extLst>
              </p:cNvPr>
              <p:cNvSpPr/>
              <p:nvPr/>
            </p:nvSpPr>
            <p:spPr>
              <a:xfrm>
                <a:off x="3385392" y="1409600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80D06FFB-2C91-0F5D-D59A-86E64B3C5C4E}"/>
                  </a:ext>
                </a:extLst>
              </p:cNvPr>
              <p:cNvSpPr/>
              <p:nvPr/>
            </p:nvSpPr>
            <p:spPr>
              <a:xfrm>
                <a:off x="3385373" y="2275036"/>
                <a:ext cx="570015" cy="570016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B9333D9F-706D-E656-C19F-A08DF22C11C8}"/>
                  </a:ext>
                </a:extLst>
              </p:cNvPr>
              <p:cNvSpPr/>
              <p:nvPr/>
            </p:nvSpPr>
            <p:spPr>
              <a:xfrm>
                <a:off x="3385371" y="3140472"/>
                <a:ext cx="570015" cy="570016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97D8D38B-8BE1-9123-AB6A-659C1317A4AE}"/>
                  </a:ext>
                </a:extLst>
              </p:cNvPr>
              <p:cNvSpPr/>
              <p:nvPr/>
            </p:nvSpPr>
            <p:spPr>
              <a:xfrm>
                <a:off x="3385370" y="4005908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E78FB175-E598-683B-37D2-4CCEB106C57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13231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BE88C603-1652-57BB-0DFB-8D82062087D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24356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E5240AD1-F492-577F-079B-C7722B8B176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13212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7B2E06F9-C9EA-6F9E-25BE-D3014A3ADE5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24337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F8DE3DD4-C8C4-9DB2-8CC6-3CC423C5B18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13212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6F3AFB27-2055-1B18-16D4-D5E97D47BE7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24337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79DF9608-E512-9130-643A-00E9545061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165333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FE23DDB9-4B96-89C5-8CF4-4049219B8E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176128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6DB2AB88-C903-63DD-2CCB-04A50B088E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25133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C7CEAC25-E597-9D6B-47D4-06207E7CDB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26212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F6785C78-DC6D-76AE-B53D-D9FDBDCC4B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339141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26BEB047-516E-2CA5-8C9C-79ADDED240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349936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FB0604EA-D2AF-90E1-D786-26C4E14ECA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42405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26DD3C56-87CE-048C-6769-22ED371144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43484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18C1331C-FEC1-4537-D612-B5926214B1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1663890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94DAE3B3-B161-5480-8743-F1109CCCC9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1771840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3CAB1484-CD7F-9BF3-40E9-42BC302D35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252386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78B972A6-D26A-A387-4A0E-E9A46C2AC7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263181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79DFA57E-36CD-A429-19E0-89459FBC6B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3401975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2AA3D348-9079-6CBD-BDE4-AFC8B9AFFB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3509925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43767BA7-7D36-D7CB-DC1B-F39676F0D5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425106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BD24EFCA-6799-A6C2-9A88-128FFA6194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435901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26A67D7D-2A72-00B1-E0E6-DCBA8D68A094}"/>
                  </a:ext>
                </a:extLst>
              </p:cNvPr>
              <p:cNvSpPr/>
              <p:nvPr/>
            </p:nvSpPr>
            <p:spPr>
              <a:xfrm>
                <a:off x="4265555" y="1409600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FFCA6A33-E8D5-DFE4-A329-8576703D32CE}"/>
                  </a:ext>
                </a:extLst>
              </p:cNvPr>
              <p:cNvSpPr/>
              <p:nvPr/>
            </p:nvSpPr>
            <p:spPr>
              <a:xfrm>
                <a:off x="4265536" y="2275036"/>
                <a:ext cx="570015" cy="570016"/>
              </a:xfrm>
              <a:prstGeom prst="ellipse">
                <a:avLst/>
              </a:prstGeom>
              <a:solidFill>
                <a:srgbClr val="0000C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20B32789-35E3-C32F-809C-2DB4DDE90359}"/>
                  </a:ext>
                </a:extLst>
              </p:cNvPr>
              <p:cNvSpPr/>
              <p:nvPr/>
            </p:nvSpPr>
            <p:spPr>
              <a:xfrm>
                <a:off x="4265534" y="3140472"/>
                <a:ext cx="570015" cy="570016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610400E6-7D90-4A91-1498-61826FF3A72A}"/>
                  </a:ext>
                </a:extLst>
              </p:cNvPr>
              <p:cNvSpPr/>
              <p:nvPr/>
            </p:nvSpPr>
            <p:spPr>
              <a:xfrm>
                <a:off x="4265533" y="4005908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DFF7CA44-4D63-77D9-2047-987B7C537BA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93394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38203252-B642-1CA6-DF24-263479D327E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04519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E2E9890C-9E25-68E4-112F-3D5C13AF9D1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93375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D748C46F-CF8C-DA67-2991-D79C5B61054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04500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78B4D2AA-86CE-E95B-42DE-892559543A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93375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E679CC4F-E88C-90B3-FAAE-FE34AD24951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04500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49AFEBBC-C542-0C1A-968A-47D1A552D623}"/>
                  </a:ext>
                </a:extLst>
              </p:cNvPr>
              <p:cNvSpPr/>
              <p:nvPr/>
            </p:nvSpPr>
            <p:spPr>
              <a:xfrm>
                <a:off x="5145740" y="1409600"/>
                <a:ext cx="570015" cy="57001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28CA6C96-991C-B57F-0D1C-98057D2CC5B9}"/>
                  </a:ext>
                </a:extLst>
              </p:cNvPr>
              <p:cNvSpPr/>
              <p:nvPr/>
            </p:nvSpPr>
            <p:spPr>
              <a:xfrm>
                <a:off x="5145721" y="2275036"/>
                <a:ext cx="570015" cy="570016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6FBE574D-DFDC-CC36-549A-AC70853E79F8}"/>
                  </a:ext>
                </a:extLst>
              </p:cNvPr>
              <p:cNvSpPr/>
              <p:nvPr/>
            </p:nvSpPr>
            <p:spPr>
              <a:xfrm>
                <a:off x="5145719" y="3140472"/>
                <a:ext cx="570015" cy="570016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19385060-3EDC-204F-615B-427379899EDE}"/>
                  </a:ext>
                </a:extLst>
              </p:cNvPr>
              <p:cNvSpPr/>
              <p:nvPr/>
            </p:nvSpPr>
            <p:spPr>
              <a:xfrm>
                <a:off x="5145718" y="4005908"/>
                <a:ext cx="570015" cy="570016"/>
              </a:xfrm>
              <a:prstGeom prst="ellipse">
                <a:avLst/>
              </a:prstGeom>
              <a:solidFill>
                <a:srgbClr val="0000CD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983E95ED-2F25-C199-CF53-A0055287C1E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73579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CD97F7CC-8EA9-23F8-49D6-0287E35FBA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84704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9455C959-5648-41B4-F036-57B44AB4FE0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73560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D7B76F39-022E-2363-44F3-1C200976D8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84685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DC490947-9748-EA26-D5BA-F8D6B634B5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73560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A625701F-8CB7-231E-5691-2D50F0266D3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84685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889CBB47-2F61-C115-FD5C-CD4820D1B9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165333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BCF2C914-9007-B1CA-A99F-3AFBCAE7BA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176128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2A44947C-B5B3-680B-37AB-0BA9E9929F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25133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9B0CD92C-A5F8-20C5-665A-1EEF8250D8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26212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9784BAB6-F912-1135-6E0A-AA4DCBDFB0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339141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341EA1D4-2116-1669-18FE-8DD48AA1D9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349936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A1FFBA68-1ABD-6B6D-F3C0-9BB80A0E2A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42405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E1D5B691-D80D-61D5-1B49-3AF0BAB595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43484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5ECAF6EB-D946-BAB3-A5B3-1F353A67BA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1663890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298B6B24-FD84-D432-89A3-2287724A67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1771840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53D18733-61D9-3B45-BA4D-8D97A00FA7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252386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A3B3B0FC-B778-35D8-96D5-75D5C3075F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263181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3B99269B-A622-CA9F-A326-4DF4D713D8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3401975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289CF93A-C96A-DA76-3207-F8C7238A2D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3509925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EF20B8F1-885A-7604-B90C-507CF6201A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425106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A3782055-D536-4AA0-E487-F418361527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435901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4F56CE4F-C82D-392A-A262-90D656279C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165333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9A8531ED-777D-BC4B-E3FA-DA165D35CE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176128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E77351A4-04CF-1C53-1E11-0394A1BEF8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25133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FB756421-F3AE-8FDF-A917-35EFA0B714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26212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EBA3AB65-1C60-4987-2959-9F07440439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339141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121A7C22-D16E-281E-39DE-CC6C8E26D6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349936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AF0B6F29-C4EE-BC11-A5BB-A5AB315E26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42405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B4523D22-1EB1-CC4E-0B6F-CBCA2EF4E4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43484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BD22976-B593-ACC7-7337-8C39C47CA46F}"/>
                </a:ext>
              </a:extLst>
            </p:cNvPr>
            <p:cNvSpPr/>
            <p:nvPr/>
          </p:nvSpPr>
          <p:spPr>
            <a:xfrm>
              <a:off x="5421904" y="1747476"/>
              <a:ext cx="203933" cy="5269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91EBC3E-1754-7CE0-D595-3898F69EF5A4}"/>
                </a:ext>
              </a:extLst>
            </p:cNvPr>
            <p:cNvSpPr/>
            <p:nvPr/>
          </p:nvSpPr>
          <p:spPr>
            <a:xfrm>
              <a:off x="4843209" y="2340936"/>
              <a:ext cx="203933" cy="5269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36BBB2F-4B29-4DC9-936D-48B5A10AE809}"/>
                </a:ext>
              </a:extLst>
            </p:cNvPr>
            <p:cNvSpPr/>
            <p:nvPr/>
          </p:nvSpPr>
          <p:spPr>
            <a:xfrm>
              <a:off x="7158041" y="1747476"/>
              <a:ext cx="203933" cy="5269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04CD063-FAFA-0F85-7DC4-53AE30B04E9F}"/>
                </a:ext>
              </a:extLst>
            </p:cNvPr>
            <p:cNvSpPr/>
            <p:nvPr/>
          </p:nvSpPr>
          <p:spPr>
            <a:xfrm>
              <a:off x="6579314" y="2333275"/>
              <a:ext cx="203933" cy="5269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9CB990F-89D0-E909-4567-CE5A23F92458}"/>
                </a:ext>
              </a:extLst>
            </p:cNvPr>
            <p:cNvSpPr/>
            <p:nvPr/>
          </p:nvSpPr>
          <p:spPr>
            <a:xfrm>
              <a:off x="6000618" y="2338174"/>
              <a:ext cx="203933" cy="5269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E8FC311-4A24-4148-F93A-E2E5968062B8}"/>
                </a:ext>
              </a:extLst>
            </p:cNvPr>
            <p:cNvSpPr/>
            <p:nvPr/>
          </p:nvSpPr>
          <p:spPr>
            <a:xfrm>
              <a:off x="6363921" y="1965834"/>
              <a:ext cx="56036" cy="1888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C939A65-B6BF-AA92-88CA-0A72F83EA75A}"/>
                </a:ext>
              </a:extLst>
            </p:cNvPr>
            <p:cNvSpPr/>
            <p:nvPr/>
          </p:nvSpPr>
          <p:spPr>
            <a:xfrm>
              <a:off x="5204418" y="1962056"/>
              <a:ext cx="56036" cy="1888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ACE36D4-D16C-D999-08A8-A3D857B0E8F9}"/>
                </a:ext>
              </a:extLst>
            </p:cNvPr>
            <p:cNvSpPr/>
            <p:nvPr/>
          </p:nvSpPr>
          <p:spPr>
            <a:xfrm>
              <a:off x="5782914" y="1962056"/>
              <a:ext cx="56036" cy="1888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422852C-9DD7-8C32-8615-62D34377EAF3}"/>
                </a:ext>
              </a:extLst>
            </p:cNvPr>
            <p:cNvSpPr/>
            <p:nvPr/>
          </p:nvSpPr>
          <p:spPr>
            <a:xfrm>
              <a:off x="6579314" y="1747237"/>
              <a:ext cx="203933" cy="52695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043AA2C-8756-D094-3C54-3A825E5AE83F}"/>
                </a:ext>
              </a:extLst>
            </p:cNvPr>
            <p:cNvSpPr/>
            <p:nvPr/>
          </p:nvSpPr>
          <p:spPr>
            <a:xfrm>
              <a:off x="5421904" y="2898031"/>
              <a:ext cx="203933" cy="5269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C26A9EB-6E52-B9F5-0D61-56995B9E9919}"/>
                </a:ext>
              </a:extLst>
            </p:cNvPr>
            <p:cNvSpPr/>
            <p:nvPr/>
          </p:nvSpPr>
          <p:spPr>
            <a:xfrm>
              <a:off x="4843193" y="2902690"/>
              <a:ext cx="203933" cy="5269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BB332A2-E20B-A025-B882-A8A7BF5E9764}"/>
                </a:ext>
              </a:extLst>
            </p:cNvPr>
            <p:cNvSpPr/>
            <p:nvPr/>
          </p:nvSpPr>
          <p:spPr>
            <a:xfrm>
              <a:off x="5781307" y="2537494"/>
              <a:ext cx="56036" cy="18887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03BD4DB-C7A4-AD85-B82D-FFB97A37887D}"/>
                </a:ext>
              </a:extLst>
            </p:cNvPr>
            <p:cNvSpPr/>
            <p:nvPr/>
          </p:nvSpPr>
          <p:spPr>
            <a:xfrm>
              <a:off x="6362887" y="1390397"/>
              <a:ext cx="56036" cy="18887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AC06164-AB2C-5080-EF63-490F596A43CD}"/>
                </a:ext>
              </a:extLst>
            </p:cNvPr>
            <p:cNvSpPr/>
            <p:nvPr/>
          </p:nvSpPr>
          <p:spPr>
            <a:xfrm>
              <a:off x="5200886" y="2542402"/>
              <a:ext cx="56036" cy="18887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5BFF9FA-E335-2E95-F3FA-F900DD4F4ED7}"/>
                </a:ext>
              </a:extLst>
            </p:cNvPr>
            <p:cNvSpPr/>
            <p:nvPr/>
          </p:nvSpPr>
          <p:spPr>
            <a:xfrm>
              <a:off x="6000618" y="2900651"/>
              <a:ext cx="203933" cy="5269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A3A7432-150B-1FD2-B1B0-AB83E9DCF8E4}"/>
                </a:ext>
              </a:extLst>
            </p:cNvPr>
            <p:cNvSpPr/>
            <p:nvPr/>
          </p:nvSpPr>
          <p:spPr>
            <a:xfrm>
              <a:off x="4843193" y="1184974"/>
              <a:ext cx="203933" cy="5269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5697F6D-DCB7-C649-09A1-E869CE25EA5D}"/>
                </a:ext>
              </a:extLst>
            </p:cNvPr>
            <p:cNvSpPr/>
            <p:nvPr/>
          </p:nvSpPr>
          <p:spPr>
            <a:xfrm>
              <a:off x="5421875" y="1172209"/>
              <a:ext cx="203933" cy="5269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A170DEC-EAF0-B1D4-827C-158800EAC301}"/>
                </a:ext>
              </a:extLst>
            </p:cNvPr>
            <p:cNvSpPr/>
            <p:nvPr/>
          </p:nvSpPr>
          <p:spPr>
            <a:xfrm>
              <a:off x="6000618" y="1180626"/>
              <a:ext cx="203933" cy="5269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21F2310F-82B0-4B55-507B-D5987A3492DA}"/>
                </a:ext>
              </a:extLst>
            </p:cNvPr>
            <p:cNvSpPr/>
            <p:nvPr/>
          </p:nvSpPr>
          <p:spPr>
            <a:xfrm>
              <a:off x="6362887" y="2541272"/>
              <a:ext cx="56036" cy="18887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5960D5D7-3DD5-114E-6354-FB7D308B568C}"/>
                </a:ext>
              </a:extLst>
            </p:cNvPr>
            <p:cNvSpPr/>
            <p:nvPr/>
          </p:nvSpPr>
          <p:spPr>
            <a:xfrm>
              <a:off x="6579300" y="1172209"/>
              <a:ext cx="203933" cy="5269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78EA369E-AF31-ECFB-AC04-3A4BCE5B5446}"/>
                </a:ext>
              </a:extLst>
            </p:cNvPr>
            <p:cNvCxnSpPr/>
            <p:nvPr/>
          </p:nvCxnSpPr>
          <p:spPr>
            <a:xfrm>
              <a:off x="7158041" y="1382842"/>
              <a:ext cx="1429313" cy="582993"/>
            </a:xfrm>
            <a:prstGeom prst="straightConnector1">
              <a:avLst/>
            </a:prstGeom>
            <a:ln w="31750" cap="flat" cmpd="sng" algn="ctr">
              <a:solidFill>
                <a:srgbClr val="232333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56" name="Right Triangle 55">
              <a:extLst>
                <a:ext uri="{FF2B5EF4-FFF2-40B4-BE49-F238E27FC236}">
                  <a16:creationId xmlns:a16="http://schemas.microsoft.com/office/drawing/2014/main" id="{102313E7-A639-B99C-AFCD-84FF34B90C79}"/>
                </a:ext>
              </a:extLst>
            </p:cNvPr>
            <p:cNvSpPr/>
            <p:nvPr/>
          </p:nvSpPr>
          <p:spPr>
            <a:xfrm rot="9026531">
              <a:off x="8083822" y="2110207"/>
              <a:ext cx="1216759" cy="703328"/>
            </a:xfrm>
            <a:prstGeom prst="rtTriangle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7" name="Right Triangle 56">
              <a:extLst>
                <a:ext uri="{FF2B5EF4-FFF2-40B4-BE49-F238E27FC236}">
                  <a16:creationId xmlns:a16="http://schemas.microsoft.com/office/drawing/2014/main" id="{54EDD6A8-946C-FE93-73D9-24835487B9BC}"/>
                </a:ext>
              </a:extLst>
            </p:cNvPr>
            <p:cNvSpPr/>
            <p:nvPr/>
          </p:nvSpPr>
          <p:spPr>
            <a:xfrm rot="9026531">
              <a:off x="9044128" y="2361432"/>
              <a:ext cx="321086" cy="195655"/>
            </a:xfrm>
            <a:prstGeom prst="rtTriangl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8" name="Right Triangle 57">
              <a:extLst>
                <a:ext uri="{FF2B5EF4-FFF2-40B4-BE49-F238E27FC236}">
                  <a16:creationId xmlns:a16="http://schemas.microsoft.com/office/drawing/2014/main" id="{DD0D45CE-4C68-BBFF-15CB-631401B74A88}"/>
                </a:ext>
              </a:extLst>
            </p:cNvPr>
            <p:cNvSpPr/>
            <p:nvPr/>
          </p:nvSpPr>
          <p:spPr>
            <a:xfrm rot="9026531">
              <a:off x="8013660" y="2365662"/>
              <a:ext cx="328515" cy="182404"/>
            </a:xfrm>
            <a:prstGeom prst="rtTriangl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59" name="Right Triangle 58">
              <a:extLst>
                <a:ext uri="{FF2B5EF4-FFF2-40B4-BE49-F238E27FC236}">
                  <a16:creationId xmlns:a16="http://schemas.microsoft.com/office/drawing/2014/main" id="{F9AC1043-4402-F30D-0DF7-596E4E22427C}"/>
                </a:ext>
              </a:extLst>
            </p:cNvPr>
            <p:cNvSpPr/>
            <p:nvPr/>
          </p:nvSpPr>
          <p:spPr>
            <a:xfrm rot="9026531">
              <a:off x="8787149" y="1923281"/>
              <a:ext cx="329162" cy="181199"/>
            </a:xfrm>
            <a:prstGeom prst="rtTriangl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C4A8CACB-D096-B475-25CF-324C7C62E974}"/>
                </a:ext>
              </a:extLst>
            </p:cNvPr>
            <p:cNvSpPr/>
            <p:nvPr/>
          </p:nvSpPr>
          <p:spPr>
            <a:xfrm>
              <a:off x="8587353" y="2174795"/>
              <a:ext cx="83710" cy="78674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A34EBDD5-93A2-F49E-5F91-88E5BF60BF2F}"/>
                </a:ext>
              </a:extLst>
            </p:cNvPr>
            <p:cNvSpPr/>
            <p:nvPr/>
          </p:nvSpPr>
          <p:spPr>
            <a:xfrm>
              <a:off x="9030013" y="2081362"/>
              <a:ext cx="83710" cy="78674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E06D98F-E11C-454C-AE76-D2EDD43A5E10}"/>
                </a:ext>
              </a:extLst>
            </p:cNvPr>
            <p:cNvSpPr/>
            <p:nvPr/>
          </p:nvSpPr>
          <p:spPr>
            <a:xfrm>
              <a:off x="8810880" y="2364521"/>
              <a:ext cx="83710" cy="78674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95891A4D-1FBC-80D7-4FDF-908932DA4E23}"/>
                    </a:ext>
                  </a:extLst>
                </p14:cNvPr>
                <p14:cNvContentPartPr/>
                <p14:nvPr/>
              </p14:nvContentPartPr>
              <p14:xfrm>
                <a:off x="8275242" y="2291944"/>
                <a:ext cx="115744" cy="157983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95891A4D-1FBC-80D7-4FDF-908932DA4E2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269131" y="2285826"/>
                  <a:ext cx="127965" cy="17021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35286726-8348-DB7C-DFCE-2B12DA12343F}"/>
                    </a:ext>
                  </a:extLst>
                </p14:cNvPr>
                <p14:cNvContentPartPr/>
                <p14:nvPr/>
              </p14:nvContentPartPr>
              <p14:xfrm>
                <a:off x="8327551" y="2400378"/>
                <a:ext cx="58227" cy="49549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35286726-8348-DB7C-DFCE-2B12DA12343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321441" y="2394230"/>
                  <a:ext cx="70447" cy="618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45B502AF-D7D1-E80D-3D05-B38E0A850AA4}"/>
                    </a:ext>
                  </a:extLst>
                </p14:cNvPr>
                <p14:cNvContentPartPr/>
                <p14:nvPr/>
              </p14:nvContentPartPr>
              <p14:xfrm>
                <a:off x="8306249" y="2256757"/>
                <a:ext cx="53257" cy="127104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45B502AF-D7D1-E80D-3D05-B38E0A850AA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300173" y="2250636"/>
                  <a:ext cx="65410" cy="1393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76B2C12D-7F37-2EDF-6F43-48B56A43900B}"/>
                    </a:ext>
                  </a:extLst>
                </p14:cNvPr>
                <p14:cNvContentPartPr/>
                <p14:nvPr/>
              </p14:nvContentPartPr>
              <p14:xfrm>
                <a:off x="8781753" y="2007576"/>
                <a:ext cx="347233" cy="12686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76B2C12D-7F37-2EDF-6F43-48B56A43900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775636" y="2001585"/>
                  <a:ext cx="359467" cy="2466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E0497101-3706-5C0A-4C1C-8F9FB3791779}"/>
                    </a:ext>
                  </a:extLst>
                </p14:cNvPr>
                <p14:cNvContentPartPr/>
                <p14:nvPr/>
              </p14:nvContentPartPr>
              <p14:xfrm>
                <a:off x="8728733" y="2000634"/>
                <a:ext cx="280485" cy="47874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E0497101-3706-5C0A-4C1C-8F9FB379177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722620" y="1994515"/>
                  <a:ext cx="292711" cy="6011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3A19722F-E60E-9FFD-F249-5177552E00F5}"/>
                    </a:ext>
                  </a:extLst>
                </p14:cNvPr>
                <p14:cNvContentPartPr/>
                <p14:nvPr/>
              </p14:nvContentPartPr>
              <p14:xfrm>
                <a:off x="8999750" y="2016911"/>
                <a:ext cx="167344" cy="45959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3A19722F-E60E-9FFD-F249-5177552E00F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993632" y="2010807"/>
                  <a:ext cx="179580" cy="58167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13C44210-0B5B-C13A-DE48-A91B630C35F0}"/>
                </a:ext>
              </a:extLst>
            </p:cNvPr>
            <p:cNvGrpSpPr/>
            <p:nvPr/>
          </p:nvGrpSpPr>
          <p:grpSpPr>
            <a:xfrm>
              <a:off x="8690152" y="2004703"/>
              <a:ext cx="461557" cy="66305"/>
              <a:chOff x="8045981" y="2914872"/>
              <a:chExt cx="702000" cy="99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23" name="Ink 122">
                    <a:extLst>
                      <a:ext uri="{FF2B5EF4-FFF2-40B4-BE49-F238E27FC236}">
                        <a16:creationId xmlns:a16="http://schemas.microsoft.com/office/drawing/2014/main" id="{C8965524-86E6-6D3B-ACF5-B9A4F452654C}"/>
                      </a:ext>
                    </a:extLst>
                  </p14:cNvPr>
                  <p14:cNvContentPartPr/>
                  <p14:nvPr/>
                </p14:nvContentPartPr>
                <p14:xfrm>
                  <a:off x="8045981" y="2915232"/>
                  <a:ext cx="368640" cy="99360"/>
                </p14:xfrm>
              </p:contentPart>
            </mc:Choice>
            <mc:Fallback xmlns="">
              <p:pic>
                <p:nvPicPr>
                  <p:cNvPr id="123" name="Ink 122">
                    <a:extLst>
                      <a:ext uri="{FF2B5EF4-FFF2-40B4-BE49-F238E27FC236}">
                        <a16:creationId xmlns:a16="http://schemas.microsoft.com/office/drawing/2014/main" id="{C8965524-86E6-6D3B-ACF5-B9A4F452654C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8036683" y="2906052"/>
                    <a:ext cx="387236" cy="11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124" name="Ink 123">
                    <a:extLst>
                      <a:ext uri="{FF2B5EF4-FFF2-40B4-BE49-F238E27FC236}">
                        <a16:creationId xmlns:a16="http://schemas.microsoft.com/office/drawing/2014/main" id="{08FB5C25-4D2D-53FB-D2D0-933DBBC64CE5}"/>
                      </a:ext>
                    </a:extLst>
                  </p14:cNvPr>
                  <p14:cNvContentPartPr/>
                  <p14:nvPr/>
                </p14:nvContentPartPr>
                <p14:xfrm>
                  <a:off x="8478701" y="2919912"/>
                  <a:ext cx="267120" cy="57960"/>
                </p14:xfrm>
              </p:contentPart>
            </mc:Choice>
            <mc:Fallback xmlns="">
              <p:pic>
                <p:nvPicPr>
                  <p:cNvPr id="124" name="Ink 123">
                    <a:extLst>
                      <a:ext uri="{FF2B5EF4-FFF2-40B4-BE49-F238E27FC236}">
                        <a16:creationId xmlns:a16="http://schemas.microsoft.com/office/drawing/2014/main" id="{08FB5C25-4D2D-53FB-D2D0-933DBBC64CE5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8469415" y="2910789"/>
                    <a:ext cx="285693" cy="7620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125" name="Ink 124">
                    <a:extLst>
                      <a:ext uri="{FF2B5EF4-FFF2-40B4-BE49-F238E27FC236}">
                        <a16:creationId xmlns:a16="http://schemas.microsoft.com/office/drawing/2014/main" id="{8E96A469-693D-3359-C324-CD8598214377}"/>
                      </a:ext>
                    </a:extLst>
                  </p14:cNvPr>
                  <p14:cNvContentPartPr/>
                  <p14:nvPr/>
                </p14:nvContentPartPr>
                <p14:xfrm>
                  <a:off x="8606501" y="2914872"/>
                  <a:ext cx="141480" cy="64440"/>
                </p14:xfrm>
              </p:contentPart>
            </mc:Choice>
            <mc:Fallback xmlns="">
              <p:pic>
                <p:nvPicPr>
                  <p:cNvPr id="125" name="Ink 124">
                    <a:extLst>
                      <a:ext uri="{FF2B5EF4-FFF2-40B4-BE49-F238E27FC236}">
                        <a16:creationId xmlns:a16="http://schemas.microsoft.com/office/drawing/2014/main" id="{8E96A469-693D-3359-C324-CD8598214377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8597215" y="2905743"/>
                    <a:ext cx="160053" cy="82698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A138C621-895F-EA0E-B67E-640581E4DEB2}"/>
                    </a:ext>
                  </a:extLst>
                </p14:cNvPr>
                <p14:cNvContentPartPr/>
                <p14:nvPr/>
              </p14:nvContentPartPr>
              <p14:xfrm>
                <a:off x="8736544" y="2014038"/>
                <a:ext cx="45682" cy="31597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A138C621-895F-EA0E-B67E-640581E4DEB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730429" y="2007934"/>
                  <a:ext cx="57912" cy="43805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3C2735DD-9E70-1579-78BE-082FC019DAC9}"/>
                </a:ext>
              </a:extLst>
            </p:cNvPr>
            <p:cNvGrpSpPr/>
            <p:nvPr/>
          </p:nvGrpSpPr>
          <p:grpSpPr>
            <a:xfrm>
              <a:off x="8990519" y="2225161"/>
              <a:ext cx="302971" cy="232665"/>
              <a:chOff x="8502821" y="3246432"/>
              <a:chExt cx="460800" cy="349920"/>
            </a:xfrm>
            <a:solidFill>
              <a:schemeClr val="accent1"/>
            </a:solidFill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120" name="Ink 119">
                    <a:extLst>
                      <a:ext uri="{FF2B5EF4-FFF2-40B4-BE49-F238E27FC236}">
                        <a16:creationId xmlns:a16="http://schemas.microsoft.com/office/drawing/2014/main" id="{BC148801-1F73-3C38-48B8-B161FAAFBB73}"/>
                      </a:ext>
                    </a:extLst>
                  </p14:cNvPr>
                  <p14:cNvContentPartPr/>
                  <p14:nvPr/>
                </p14:nvContentPartPr>
                <p14:xfrm>
                  <a:off x="8935901" y="3314472"/>
                  <a:ext cx="5760" cy="66960"/>
                </p14:xfrm>
              </p:contentPart>
            </mc:Choice>
            <mc:Fallback xmlns="">
              <p:pic>
                <p:nvPicPr>
                  <p:cNvPr id="120" name="Ink 119">
                    <a:extLst>
                      <a:ext uri="{FF2B5EF4-FFF2-40B4-BE49-F238E27FC236}">
                        <a16:creationId xmlns:a16="http://schemas.microsoft.com/office/drawing/2014/main" id="{BC148801-1F73-3C38-48B8-B161FAAFBB73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8926999" y="3305292"/>
                    <a:ext cx="23564" cy="85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121" name="Ink 120">
                    <a:extLst>
                      <a:ext uri="{FF2B5EF4-FFF2-40B4-BE49-F238E27FC236}">
                        <a16:creationId xmlns:a16="http://schemas.microsoft.com/office/drawing/2014/main" id="{AAB1E276-7D9A-5169-0166-27D5166A4969}"/>
                      </a:ext>
                    </a:extLst>
                  </p14:cNvPr>
                  <p14:cNvContentPartPr/>
                  <p14:nvPr/>
                </p14:nvContentPartPr>
                <p14:xfrm>
                  <a:off x="8944541" y="3372792"/>
                  <a:ext cx="360" cy="360"/>
                </p14:xfrm>
              </p:contentPart>
            </mc:Choice>
            <mc:Fallback xmlns="">
              <p:pic>
                <p:nvPicPr>
                  <p:cNvPr id="121" name="Ink 120">
                    <a:extLst>
                      <a:ext uri="{FF2B5EF4-FFF2-40B4-BE49-F238E27FC236}">
                        <a16:creationId xmlns:a16="http://schemas.microsoft.com/office/drawing/2014/main" id="{AAB1E276-7D9A-5169-0166-27D5166A4969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8938421" y="3366672"/>
                    <a:ext cx="12600" cy="1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122" name="Ink 121">
                    <a:extLst>
                      <a:ext uri="{FF2B5EF4-FFF2-40B4-BE49-F238E27FC236}">
                        <a16:creationId xmlns:a16="http://schemas.microsoft.com/office/drawing/2014/main" id="{6D4811CB-C3CB-F2DF-50D5-F21A85CC7C3C}"/>
                      </a:ext>
                    </a:extLst>
                  </p14:cNvPr>
                  <p14:cNvContentPartPr/>
                  <p14:nvPr/>
                </p14:nvContentPartPr>
                <p14:xfrm>
                  <a:off x="8502821" y="3246432"/>
                  <a:ext cx="460800" cy="349920"/>
                </p14:xfrm>
              </p:contentPart>
            </mc:Choice>
            <mc:Fallback xmlns="">
              <p:pic>
                <p:nvPicPr>
                  <p:cNvPr id="122" name="Ink 121">
                    <a:extLst>
                      <a:ext uri="{FF2B5EF4-FFF2-40B4-BE49-F238E27FC236}">
                        <a16:creationId xmlns:a16="http://schemas.microsoft.com/office/drawing/2014/main" id="{6D4811CB-C3CB-F2DF-50D5-F21A85CC7C3C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8493517" y="3237238"/>
                    <a:ext cx="479407" cy="368308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A575E78D-9487-57D5-EDA4-DEA613C290B8}"/>
                </a:ext>
              </a:extLst>
            </p:cNvPr>
            <p:cNvSpPr/>
            <p:nvPr/>
          </p:nvSpPr>
          <p:spPr>
            <a:xfrm>
              <a:off x="6442609" y="2824709"/>
              <a:ext cx="47985" cy="4828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2F62C8E1-2FBE-5BF8-5FAF-FCAA91E52F11}"/>
                </a:ext>
              </a:extLst>
            </p:cNvPr>
            <p:cNvSpPr/>
            <p:nvPr/>
          </p:nvSpPr>
          <p:spPr>
            <a:xfrm>
              <a:off x="6282524" y="2940785"/>
              <a:ext cx="47985" cy="4828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7DF790B0-921E-B7EE-CAFE-BD614E3FE399}"/>
                </a:ext>
              </a:extLst>
            </p:cNvPr>
            <p:cNvSpPr/>
            <p:nvPr/>
          </p:nvSpPr>
          <p:spPr>
            <a:xfrm>
              <a:off x="5717231" y="2837847"/>
              <a:ext cx="47985" cy="4828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CAC78859-6D8A-7E38-0CA1-65C338D33BFC}"/>
                </a:ext>
              </a:extLst>
            </p:cNvPr>
            <p:cNvSpPr/>
            <p:nvPr/>
          </p:nvSpPr>
          <p:spPr>
            <a:xfrm>
              <a:off x="5275023" y="2998214"/>
              <a:ext cx="47985" cy="4828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F53B9F94-6021-D552-F764-91AD4290B2E8}"/>
                </a:ext>
              </a:extLst>
            </p:cNvPr>
            <p:cNvSpPr/>
            <p:nvPr/>
          </p:nvSpPr>
          <p:spPr>
            <a:xfrm>
              <a:off x="6380898" y="2591471"/>
              <a:ext cx="34963" cy="4828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4A48B006-BC13-FCEE-432E-898752E3C42B}"/>
                </a:ext>
              </a:extLst>
            </p:cNvPr>
            <p:cNvSpPr/>
            <p:nvPr/>
          </p:nvSpPr>
          <p:spPr>
            <a:xfrm>
              <a:off x="5800817" y="2543798"/>
              <a:ext cx="30060" cy="47674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F3A9B54C-10B4-AD58-AC62-FC12F9028677}"/>
                </a:ext>
              </a:extLst>
            </p:cNvPr>
            <p:cNvSpPr/>
            <p:nvPr/>
          </p:nvSpPr>
          <p:spPr>
            <a:xfrm>
              <a:off x="5207480" y="2670905"/>
              <a:ext cx="30060" cy="30399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9E950A84-6DB9-FA2C-E848-B83BF1475D5B}"/>
                </a:ext>
              </a:extLst>
            </p:cNvPr>
            <p:cNvSpPr/>
            <p:nvPr/>
          </p:nvSpPr>
          <p:spPr>
            <a:xfrm>
              <a:off x="6426791" y="1044008"/>
              <a:ext cx="47985" cy="4828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BF47BA1A-FBBC-116D-E384-ABDC62B532C3}"/>
                </a:ext>
              </a:extLst>
            </p:cNvPr>
            <p:cNvSpPr/>
            <p:nvPr/>
          </p:nvSpPr>
          <p:spPr>
            <a:xfrm>
              <a:off x="6258531" y="1247742"/>
              <a:ext cx="47985" cy="4828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9086A6EC-F7E0-6A1B-EDEA-1348618985ED}"/>
                </a:ext>
              </a:extLst>
            </p:cNvPr>
            <p:cNvSpPr/>
            <p:nvPr/>
          </p:nvSpPr>
          <p:spPr>
            <a:xfrm>
              <a:off x="5305993" y="1089307"/>
              <a:ext cx="47985" cy="4828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75CB9B04-3619-C2A0-B3FE-031C592EAAD2}"/>
                </a:ext>
              </a:extLst>
            </p:cNvPr>
            <p:cNvSpPr/>
            <p:nvPr/>
          </p:nvSpPr>
          <p:spPr>
            <a:xfrm>
              <a:off x="5107544" y="1257786"/>
              <a:ext cx="47985" cy="4828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2D4C79C9-D676-04E8-3AA0-BAF68BCEF6E3}"/>
                </a:ext>
              </a:extLst>
            </p:cNvPr>
            <p:cNvSpPr/>
            <p:nvPr/>
          </p:nvSpPr>
          <p:spPr>
            <a:xfrm>
              <a:off x="5741223" y="1271883"/>
              <a:ext cx="47985" cy="4828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1A35E47C-F1FE-27CB-F5ED-C565377C85D6}"/>
                </a:ext>
              </a:extLst>
            </p:cNvPr>
            <p:cNvSpPr/>
            <p:nvPr/>
          </p:nvSpPr>
          <p:spPr>
            <a:xfrm>
              <a:off x="6082532" y="1186678"/>
              <a:ext cx="30060" cy="30399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AA5AA6D-6FDC-6C2F-84AB-C277FB6D19DE}"/>
                </a:ext>
              </a:extLst>
            </p:cNvPr>
            <p:cNvSpPr/>
            <p:nvPr/>
          </p:nvSpPr>
          <p:spPr>
            <a:xfrm>
              <a:off x="6853789" y="1268370"/>
              <a:ext cx="47985" cy="4828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AC3B5CEF-22CC-3AA4-7651-5C9241FDD903}"/>
                </a:ext>
              </a:extLst>
            </p:cNvPr>
            <p:cNvCxnSpPr/>
            <p:nvPr/>
          </p:nvCxnSpPr>
          <p:spPr>
            <a:xfrm>
              <a:off x="3966367" y="1184974"/>
              <a:ext cx="540215" cy="0"/>
            </a:xfrm>
            <a:prstGeom prst="straightConnector1">
              <a:avLst/>
            </a:prstGeom>
            <a:ln w="317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1948232B-DB6C-4793-2224-8C024E9084FF}"/>
                </a:ext>
              </a:extLst>
            </p:cNvPr>
            <p:cNvSpPr txBox="1"/>
            <p:nvPr/>
          </p:nvSpPr>
          <p:spPr>
            <a:xfrm>
              <a:off x="4009933" y="1361866"/>
              <a:ext cx="0" cy="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>
                <a:lnSpc>
                  <a:spcPct val="105000"/>
                </a:lnSpc>
              </a:pPr>
              <a:r>
                <a:rPr lang="en-GB" sz="1600">
                  <a:solidFill>
                    <a:schemeClr val="tx1"/>
                  </a:solidFill>
                </a:rPr>
                <a:t>Dry CO</a:t>
              </a:r>
              <a:r>
                <a:rPr lang="en-GB" sz="1600" baseline="-25000">
                  <a:solidFill>
                    <a:schemeClr val="tx1"/>
                  </a:solidFill>
                </a:rPr>
                <a:t>2</a:t>
              </a:r>
              <a:endParaRPr lang="en-GB" sz="160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30F4E7C8-AF53-CF19-4D37-0A77937E8E66}"/>
                    </a:ext>
                  </a:extLst>
                </p14:cNvPr>
                <p14:cNvContentPartPr/>
                <p14:nvPr/>
              </p14:nvContentPartPr>
              <p14:xfrm>
                <a:off x="8268310" y="2248903"/>
                <a:ext cx="164267" cy="203463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30F4E7C8-AF53-CF19-4D37-0A77937E8E66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262199" y="2242781"/>
                  <a:ext cx="176488" cy="215707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B7A7EC91-7BD8-1B9D-BF2A-51D3003407B9}"/>
                </a:ext>
              </a:extLst>
            </p:cNvPr>
            <p:cNvGrpSpPr/>
            <p:nvPr/>
          </p:nvGrpSpPr>
          <p:grpSpPr>
            <a:xfrm>
              <a:off x="8269493" y="2253212"/>
              <a:ext cx="139651" cy="196760"/>
              <a:chOff x="7406185" y="3288620"/>
              <a:chExt cx="212400" cy="295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117" name="Ink 116">
                    <a:extLst>
                      <a:ext uri="{FF2B5EF4-FFF2-40B4-BE49-F238E27FC236}">
                        <a16:creationId xmlns:a16="http://schemas.microsoft.com/office/drawing/2014/main" id="{7F66F964-6F65-CA9B-BDA9-148B404BF0A6}"/>
                      </a:ext>
                    </a:extLst>
                  </p14:cNvPr>
                  <p14:cNvContentPartPr/>
                  <p14:nvPr/>
                </p14:nvContentPartPr>
                <p14:xfrm>
                  <a:off x="7502305" y="3296900"/>
                  <a:ext cx="116280" cy="287640"/>
                </p14:xfrm>
              </p:contentPart>
            </mc:Choice>
            <mc:Fallback xmlns="">
              <p:pic>
                <p:nvPicPr>
                  <p:cNvPr id="117" name="Ink 116">
                    <a:extLst>
                      <a:ext uri="{FF2B5EF4-FFF2-40B4-BE49-F238E27FC236}">
                        <a16:creationId xmlns:a16="http://schemas.microsoft.com/office/drawing/2014/main" id="{7F66F964-6F65-CA9B-BDA9-148B404BF0A6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7492981" y="3287708"/>
                    <a:ext cx="134929" cy="3060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118" name="Ink 117">
                    <a:extLst>
                      <a:ext uri="{FF2B5EF4-FFF2-40B4-BE49-F238E27FC236}">
                        <a16:creationId xmlns:a16="http://schemas.microsoft.com/office/drawing/2014/main" id="{6A23EC97-250C-82BB-CE1A-8726080D24A8}"/>
                      </a:ext>
                    </a:extLst>
                  </p14:cNvPr>
                  <p14:cNvContentPartPr/>
                  <p14:nvPr/>
                </p14:nvContentPartPr>
                <p14:xfrm>
                  <a:off x="7526785" y="3291140"/>
                  <a:ext cx="27000" cy="78120"/>
                </p14:xfrm>
              </p:contentPart>
            </mc:Choice>
            <mc:Fallback xmlns="">
              <p:pic>
                <p:nvPicPr>
                  <p:cNvPr id="118" name="Ink 117">
                    <a:extLst>
                      <a:ext uri="{FF2B5EF4-FFF2-40B4-BE49-F238E27FC236}">
                        <a16:creationId xmlns:a16="http://schemas.microsoft.com/office/drawing/2014/main" id="{6A23EC97-250C-82BB-CE1A-8726080D24A8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7517605" y="3281981"/>
                    <a:ext cx="45360" cy="964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119" name="Ink 118">
                    <a:extLst>
                      <a:ext uri="{FF2B5EF4-FFF2-40B4-BE49-F238E27FC236}">
                        <a16:creationId xmlns:a16="http://schemas.microsoft.com/office/drawing/2014/main" id="{4514174A-4B14-2764-6E87-BB582D6D8454}"/>
                      </a:ext>
                    </a:extLst>
                  </p14:cNvPr>
                  <p14:cNvContentPartPr/>
                  <p14:nvPr/>
                </p14:nvContentPartPr>
                <p14:xfrm>
                  <a:off x="7406185" y="3288620"/>
                  <a:ext cx="146880" cy="165960"/>
                </p14:xfrm>
              </p:contentPart>
            </mc:Choice>
            <mc:Fallback xmlns="">
              <p:pic>
                <p:nvPicPr>
                  <p:cNvPr id="119" name="Ink 118">
                    <a:extLst>
                      <a:ext uri="{FF2B5EF4-FFF2-40B4-BE49-F238E27FC236}">
                        <a16:creationId xmlns:a16="http://schemas.microsoft.com/office/drawing/2014/main" id="{4514174A-4B14-2764-6E87-BB582D6D8454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7396903" y="3279430"/>
                    <a:ext cx="165445" cy="1843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054AE881-9E1C-5ACB-E773-7C30614990E4}"/>
                    </a:ext>
                  </a:extLst>
                </p14:cNvPr>
                <p14:cNvContentPartPr/>
                <p14:nvPr/>
              </p14:nvContentPartPr>
              <p14:xfrm>
                <a:off x="8675900" y="2021265"/>
                <a:ext cx="494221" cy="55773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054AE881-9E1C-5ACB-E773-7C30614990E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669785" y="2015187"/>
                  <a:ext cx="506451" cy="6792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A7D9D39A-7F74-205F-AC37-46C2DB81352D}"/>
                    </a:ext>
                  </a:extLst>
                </p14:cNvPr>
                <p14:cNvContentPartPr/>
                <p14:nvPr/>
              </p14:nvContentPartPr>
              <p14:xfrm>
                <a:off x="8679687" y="1988950"/>
                <a:ext cx="486173" cy="85694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A7D9D39A-7F74-205F-AC37-46C2DB81352D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8673569" y="1982855"/>
                  <a:ext cx="498408" cy="978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38327918-52A1-DAA0-133A-FBA92EE0165A}"/>
                    </a:ext>
                  </a:extLst>
                </p14:cNvPr>
                <p14:cNvContentPartPr/>
                <p14:nvPr/>
              </p14:nvContentPartPr>
              <p14:xfrm>
                <a:off x="8987865" y="2326698"/>
                <a:ext cx="257998" cy="132849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38327918-52A1-DAA0-133A-FBA92EE0165A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981748" y="2320594"/>
                  <a:ext cx="270232" cy="14505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B3AA5886-0C46-358F-4CE8-63506E64ABBD}"/>
                    </a:ext>
                  </a:extLst>
                </p14:cNvPr>
                <p14:cNvContentPartPr/>
                <p14:nvPr/>
              </p14:nvContentPartPr>
              <p14:xfrm>
                <a:off x="9019109" y="2210844"/>
                <a:ext cx="227701" cy="243198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B3AA5886-0C46-358F-4CE8-63506E64ABBD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9012994" y="2204728"/>
                  <a:ext cx="239931" cy="2554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4AF709B6-D7E7-8C08-1DAF-704D17A9DBE1}"/>
                    </a:ext>
                  </a:extLst>
                </p14:cNvPr>
                <p14:cNvContentPartPr/>
                <p14:nvPr/>
              </p14:nvContentPartPr>
              <p14:xfrm>
                <a:off x="8986918" y="2405929"/>
                <a:ext cx="147698" cy="54576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4AF709B6-D7E7-8C08-1DAF-704D17A9DBE1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980794" y="2399825"/>
                  <a:ext cx="159946" cy="6678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1F2B93BF-BDD6-0178-3B27-9C1DE1489F4E}"/>
                    </a:ext>
                  </a:extLst>
                </p14:cNvPr>
                <p14:cNvContentPartPr/>
                <p14:nvPr/>
              </p14:nvContentPartPr>
              <p14:xfrm>
                <a:off x="9101952" y="2209168"/>
                <a:ext cx="142017" cy="206335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1F2B93BF-BDD6-0178-3B27-9C1DE1489F4E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9095840" y="2203057"/>
                  <a:ext cx="154241" cy="21855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ACA3FBB3-6D9D-E864-1034-D4787E8A3742}"/>
                    </a:ext>
                  </a:extLst>
                </p14:cNvPr>
                <p14:cNvContentPartPr/>
                <p14:nvPr/>
              </p14:nvContentPartPr>
              <p14:xfrm>
                <a:off x="9175565" y="2224727"/>
                <a:ext cx="122845" cy="184313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ACA3FBB3-6D9D-E864-1034-D4787E8A3742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9169459" y="2218607"/>
                  <a:ext cx="135058" cy="19655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F4629E87-4CE2-2144-AB5E-9C31EA36F423}"/>
                    </a:ext>
                  </a:extLst>
                </p14:cNvPr>
                <p14:cNvContentPartPr/>
                <p14:nvPr/>
              </p14:nvContentPartPr>
              <p14:xfrm>
                <a:off x="8971020" y="2169194"/>
                <a:ext cx="266046" cy="289396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F4629E87-4CE2-2144-AB5E-9C31EA36F423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8964908" y="2163075"/>
                  <a:ext cx="278270" cy="3016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FF226E83-9BB0-9757-68D7-0BBE21CC2E80}"/>
                    </a:ext>
                  </a:extLst>
                </p14:cNvPr>
                <p14:cNvContentPartPr/>
                <p14:nvPr/>
              </p14:nvContentPartPr>
              <p14:xfrm>
                <a:off x="8955635" y="2349677"/>
                <a:ext cx="233619" cy="111067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FF226E83-9BB0-9757-68D7-0BBE21CC2E80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8949525" y="2343567"/>
                  <a:ext cx="245839" cy="123288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B4ABFC44-F9E2-5748-A6F1-6E6F4A6834BF}"/>
                </a:ext>
              </a:extLst>
            </p:cNvPr>
            <p:cNvGrpSpPr/>
            <p:nvPr/>
          </p:nvGrpSpPr>
          <p:grpSpPr>
            <a:xfrm>
              <a:off x="9126529" y="2209408"/>
              <a:ext cx="105566" cy="163967"/>
              <a:chOff x="8709685" y="3222740"/>
              <a:chExt cx="160560" cy="246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115" name="Ink 114">
                    <a:extLst>
                      <a:ext uri="{FF2B5EF4-FFF2-40B4-BE49-F238E27FC236}">
                        <a16:creationId xmlns:a16="http://schemas.microsoft.com/office/drawing/2014/main" id="{77593D84-EF97-0EF1-3535-EF8CAD39BFDC}"/>
                      </a:ext>
                    </a:extLst>
                  </p14:cNvPr>
                  <p14:cNvContentPartPr/>
                  <p14:nvPr/>
                </p14:nvContentPartPr>
                <p14:xfrm>
                  <a:off x="8709685" y="3222740"/>
                  <a:ext cx="160560" cy="246600"/>
                </p14:xfrm>
              </p:contentPart>
            </mc:Choice>
            <mc:Fallback xmlns="">
              <p:pic>
                <p:nvPicPr>
                  <p:cNvPr id="115" name="Ink 114">
                    <a:extLst>
                      <a:ext uri="{FF2B5EF4-FFF2-40B4-BE49-F238E27FC236}">
                        <a16:creationId xmlns:a16="http://schemas.microsoft.com/office/drawing/2014/main" id="{77593D84-EF97-0EF1-3535-EF8CAD39BFDC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8700369" y="3213547"/>
                    <a:ext cx="179192" cy="2649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116" name="Ink 115">
                    <a:extLst>
                      <a:ext uri="{FF2B5EF4-FFF2-40B4-BE49-F238E27FC236}">
                        <a16:creationId xmlns:a16="http://schemas.microsoft.com/office/drawing/2014/main" id="{48C14C88-60CD-DB06-778D-55E909332B20}"/>
                      </a:ext>
                    </a:extLst>
                  </p14:cNvPr>
                  <p14:cNvContentPartPr/>
                  <p14:nvPr/>
                </p14:nvContentPartPr>
                <p14:xfrm>
                  <a:off x="8819845" y="3318860"/>
                  <a:ext cx="37800" cy="64800"/>
                </p14:xfrm>
              </p:contentPart>
            </mc:Choice>
            <mc:Fallback xmlns="">
              <p:pic>
                <p:nvPicPr>
                  <p:cNvPr id="116" name="Ink 115">
                    <a:extLst>
                      <a:ext uri="{FF2B5EF4-FFF2-40B4-BE49-F238E27FC236}">
                        <a16:creationId xmlns:a16="http://schemas.microsoft.com/office/drawing/2014/main" id="{48C14C88-60CD-DB06-778D-55E909332B20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8810665" y="3309680"/>
                    <a:ext cx="56160" cy="8316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100" name="Right Triangle 99">
              <a:extLst>
                <a:ext uri="{FF2B5EF4-FFF2-40B4-BE49-F238E27FC236}">
                  <a16:creationId xmlns:a16="http://schemas.microsoft.com/office/drawing/2014/main" id="{0E507D2F-C77E-22E9-D16A-D93E38CEEB6B}"/>
                </a:ext>
              </a:extLst>
            </p:cNvPr>
            <p:cNvSpPr/>
            <p:nvPr/>
          </p:nvSpPr>
          <p:spPr>
            <a:xfrm rot="9026531">
              <a:off x="8085831" y="2110208"/>
              <a:ext cx="1216759" cy="703328"/>
            </a:xfrm>
            <a:prstGeom prst="rt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CC908B2F-51F9-88C0-BFAA-21D3DF31FECC}"/>
                </a:ext>
              </a:extLst>
            </p:cNvPr>
            <p:cNvSpPr/>
            <p:nvPr/>
          </p:nvSpPr>
          <p:spPr>
            <a:xfrm>
              <a:off x="7063059" y="1087520"/>
              <a:ext cx="47985" cy="4828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3E4D4E17-FC97-E129-A404-0BCAE8D66E4B}"/>
                </a:ext>
              </a:extLst>
            </p:cNvPr>
            <p:cNvSpPr/>
            <p:nvPr/>
          </p:nvSpPr>
          <p:spPr>
            <a:xfrm>
              <a:off x="6877782" y="1075126"/>
              <a:ext cx="47985" cy="4828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D5285AAC-137A-6EE2-8326-92AB8D9A2005}"/>
                </a:ext>
              </a:extLst>
            </p:cNvPr>
            <p:cNvSpPr/>
            <p:nvPr/>
          </p:nvSpPr>
          <p:spPr>
            <a:xfrm>
              <a:off x="6941598" y="1383842"/>
              <a:ext cx="56036" cy="1888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FCEB45BC-2071-953A-7B48-D1D8E60C9582}"/>
                </a:ext>
              </a:extLst>
            </p:cNvPr>
            <p:cNvSpPr/>
            <p:nvPr/>
          </p:nvSpPr>
          <p:spPr>
            <a:xfrm>
              <a:off x="5785754" y="1383842"/>
              <a:ext cx="56036" cy="1888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14AB4187-5D9A-1796-E8E3-32557A67BB1A}"/>
                </a:ext>
              </a:extLst>
            </p:cNvPr>
            <p:cNvSpPr/>
            <p:nvPr/>
          </p:nvSpPr>
          <p:spPr>
            <a:xfrm>
              <a:off x="4845815" y="1756090"/>
              <a:ext cx="203933" cy="5269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766BDC2A-3249-B409-20A2-84996FD2704D}"/>
                </a:ext>
              </a:extLst>
            </p:cNvPr>
            <p:cNvSpPr/>
            <p:nvPr/>
          </p:nvSpPr>
          <p:spPr>
            <a:xfrm>
              <a:off x="7164972" y="2896927"/>
              <a:ext cx="203933" cy="5269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27722466-8CA4-25BA-B1D1-C66B252E8536}"/>
                </a:ext>
              </a:extLst>
            </p:cNvPr>
            <p:cNvSpPr/>
            <p:nvPr/>
          </p:nvSpPr>
          <p:spPr>
            <a:xfrm>
              <a:off x="7164971" y="2333158"/>
              <a:ext cx="203933" cy="52695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10E55D47-993C-F031-9222-DACB2F71AD07}"/>
                </a:ext>
              </a:extLst>
            </p:cNvPr>
            <p:cNvSpPr/>
            <p:nvPr/>
          </p:nvSpPr>
          <p:spPr>
            <a:xfrm>
              <a:off x="5997993" y="1747476"/>
              <a:ext cx="203933" cy="52695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0BBC6156-9BFE-D21F-72C9-8C4E8F8972F6}"/>
                </a:ext>
              </a:extLst>
            </p:cNvPr>
            <p:cNvSpPr/>
            <p:nvPr/>
          </p:nvSpPr>
          <p:spPr>
            <a:xfrm>
              <a:off x="5423918" y="2329959"/>
              <a:ext cx="203933" cy="52695"/>
            </a:xfrm>
            <a:prstGeom prst="rect">
              <a:avLst/>
            </a:prstGeom>
            <a:solidFill>
              <a:srgbClr val="000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9F1065E1-BA21-8C79-1FE4-FFD743684CA1}"/>
                </a:ext>
              </a:extLst>
            </p:cNvPr>
            <p:cNvSpPr/>
            <p:nvPr/>
          </p:nvSpPr>
          <p:spPr>
            <a:xfrm>
              <a:off x="6582795" y="2897113"/>
              <a:ext cx="203933" cy="5269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F074112E-B1D7-5741-7D26-309227AB2F3F}"/>
                </a:ext>
              </a:extLst>
            </p:cNvPr>
            <p:cNvSpPr/>
            <p:nvPr/>
          </p:nvSpPr>
          <p:spPr>
            <a:xfrm>
              <a:off x="7164971" y="1173886"/>
              <a:ext cx="203933" cy="5269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9873C57C-8F8F-0D2E-C407-AB5FB38D7A9A}"/>
                </a:ext>
              </a:extLst>
            </p:cNvPr>
            <p:cNvSpPr/>
            <p:nvPr/>
          </p:nvSpPr>
          <p:spPr>
            <a:xfrm>
              <a:off x="6940888" y="1965834"/>
              <a:ext cx="56036" cy="1888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5924F898-0289-E7D6-8B95-214E9A1ADAC0}"/>
                </a:ext>
              </a:extLst>
            </p:cNvPr>
            <p:cNvSpPr/>
            <p:nvPr/>
          </p:nvSpPr>
          <p:spPr>
            <a:xfrm>
              <a:off x="5203913" y="1396187"/>
              <a:ext cx="56036" cy="1888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F02CBA73-84E9-32B9-87DC-5DE144E3052B}"/>
                </a:ext>
              </a:extLst>
            </p:cNvPr>
            <p:cNvSpPr/>
            <p:nvPr/>
          </p:nvSpPr>
          <p:spPr>
            <a:xfrm>
              <a:off x="6941598" y="2537344"/>
              <a:ext cx="56036" cy="1888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772365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C34BF-0823-69F3-F770-8FD9F96F6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79CE3FA9-2447-C272-B049-80C3497D9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36457" y="6393657"/>
            <a:ext cx="319088" cy="137319"/>
          </a:xfrm>
        </p:spPr>
        <p:txBody>
          <a:bodyPr/>
          <a:lstStyle/>
          <a:p>
            <a:fld id="{CBA53E11-492D-48B3-9F9B-09541CA2A39A}" type="slidenum">
              <a:rPr lang="en-GB" smtClean="0"/>
              <a:pPr/>
              <a:t>9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9279C898-5AB2-00AC-42D3-CE15D2DEF1D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5779" y="1333417"/>
                <a:ext cx="10000994" cy="5524583"/>
              </a:xfrm>
            </p:spPr>
            <p:txBody>
              <a:bodyPr/>
              <a:lstStyle/>
              <a:p>
                <a:pPr>
                  <a:lnSpc>
                    <a:spcPct val="100000"/>
                  </a:lnSpc>
                  <a:spcAft>
                    <a:spcPts val="600"/>
                  </a:spcAft>
                </a:pPr>
                <a:r>
                  <a:rPr lang="en-US"/>
                  <a:t>Moles of water evaporating :</a:t>
                </a:r>
              </a:p>
              <a:p>
                <a:pPr>
                  <a:lnSpc>
                    <a:spcPct val="10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𝑒𝑣𝑎𝑝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𝑒𝑞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− </m:t>
                          </m:r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𝐶𝑂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p>
                          </m:sSubSup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  <a:p>
                <a:pPr marL="609734" lvl="3" indent="-285750">
                  <a:lnSpc>
                    <a:spcPct val="10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𝑒𝑣𝑎𝑝</m:t>
                        </m:r>
                      </m:sub>
                    </m:sSub>
                    <m:r>
                      <a:rPr 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>
                    <a:solidFill>
                      <a:schemeClr val="tx1"/>
                    </a:solidFill>
                    <a:latin typeface="+mj-lt"/>
                  </a:rPr>
                  <a:t>​ = moles of water evaporated </a:t>
                </a:r>
              </a:p>
              <a:p>
                <a:pPr marL="609734" lvl="3" indent="-285750">
                  <a:lnSpc>
                    <a:spcPct val="10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𝑒𝑞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>
                    <a:solidFill>
                      <a:schemeClr val="tx1"/>
                    </a:solidFill>
                    <a:latin typeface="+mj-lt"/>
                  </a:rPr>
                  <a:t>= equilibrium concentration of water in CO₂ </a:t>
                </a:r>
              </a:p>
              <a:p>
                <a:pPr marL="609734" lvl="3" indent="-285750">
                  <a:lnSpc>
                    <a:spcPct val="10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  <m:sup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𝐶𝑂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>
                    <a:solidFill>
                      <a:schemeClr val="tx1"/>
                    </a:solidFill>
                    <a:latin typeface="+mj-lt"/>
                  </a:rPr>
                  <a:t>= actual H</a:t>
                </a:r>
                <a:r>
                  <a:rPr lang="en-GB" baseline="-25000">
                    <a:solidFill>
                      <a:schemeClr val="tx1"/>
                    </a:solidFill>
                    <a:latin typeface="+mj-lt"/>
                  </a:rPr>
                  <a:t>2</a:t>
                </a:r>
                <a:r>
                  <a:rPr lang="en-GB">
                    <a:solidFill>
                      <a:schemeClr val="tx1"/>
                    </a:solidFill>
                    <a:latin typeface="+mj-lt"/>
                  </a:rPr>
                  <a:t>O concentration in CO₂ phase </a:t>
                </a:r>
              </a:p>
              <a:p>
                <a:pPr marL="609734" lvl="3" indent="-285750">
                  <a:lnSpc>
                    <a:spcPct val="10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>
                    <a:solidFill>
                      <a:schemeClr val="tx1"/>
                    </a:solidFill>
                    <a:latin typeface="+mj-lt"/>
                  </a:rPr>
                  <a:t>= gas volume in the pore</a:t>
                </a:r>
              </a:p>
              <a:p>
                <a:pPr lvl="3" indent="0">
                  <a:lnSpc>
                    <a:spcPct val="100000"/>
                  </a:lnSpc>
                  <a:spcAft>
                    <a:spcPts val="1200"/>
                  </a:spcAft>
                  <a:buNone/>
                </a:pPr>
                <a:r>
                  <a:rPr lang="en-GB"/>
                  <a:t>Only applies when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  <m:sup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𝐶𝑂</m:t>
                            </m:r>
                          </m:e>
                          <m:sub>
                            <m: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b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/>
                  <a:t>&lt;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𝑒𝑞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/>
                  <a:t>. If CO₂ is saturated with water, no evaporation occurs.</a:t>
                </a:r>
                <a:endParaRPr lang="en-GB">
                  <a:solidFill>
                    <a:schemeClr val="tx1"/>
                  </a:solidFill>
                  <a:latin typeface="+mj-lt"/>
                </a:endParaRPr>
              </a:p>
              <a:p>
                <a:pPr lvl="1">
                  <a:lnSpc>
                    <a:spcPct val="100000"/>
                  </a:lnSpc>
                  <a:spcAft>
                    <a:spcPts val="1200"/>
                  </a:spcAft>
                </a:pPr>
                <a:r>
                  <a:rPr lang="en-GB"/>
                  <a:t>Update </a:t>
                </a:r>
                <a:r>
                  <a:rPr lang="en-GB" b="1"/>
                  <a:t>liquid water volume</a:t>
                </a:r>
                <a:r>
                  <a:rPr lang="en-GB"/>
                  <a:t> in each pore</a:t>
                </a:r>
                <a:r>
                  <a:rPr lang="en-US"/>
                  <a:t>:</a:t>
                </a:r>
              </a:p>
              <a:p>
                <a:pPr lvl="1">
                  <a:lnSpc>
                    <a:spcPct val="10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𝑤𝑎𝑡𝑒𝑟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𝑚𝑎𝑥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0, 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𝑤𝑎𝑡𝑒𝑟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𝑒𝑣𝑎𝑝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𝑤𝑎𝑡𝑒𝑟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/>
              </a:p>
              <a:p>
                <a:pPr lvl="1">
                  <a:lnSpc>
                    <a:spcPct val="100000"/>
                  </a:lnSpc>
                  <a:spcAft>
                    <a:spcPts val="1200"/>
                  </a:spcAft>
                </a:pPr>
                <a:r>
                  <a:rPr lang="en-GB"/>
                  <a:t>If</a:t>
                </a:r>
                <a:r>
                  <a:rPr lang="zh-CN" altLang="en-US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𝑤𝑎𝑡𝑒𝑟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bSup>
                    <m:r>
                      <a:rPr lang="en-US" b="0" i="0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GB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𝑤𝑎𝑡𝑒𝑟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𝑤𝑎𝑡𝑒𝑟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𝑒𝑣𝑎𝑝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𝑤𝑎𝑡𝑒𝑟</m:t>
                        </m:r>
                      </m:sub>
                    </m:sSub>
                  </m:oMath>
                </a14:m>
                <a:r>
                  <a:rPr lang="en-GB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𝑠𝑎𝑙𝑡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𝑠𝑎𝑙𝑡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𝑤𝑎𝑡𝑒𝑟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p>
                        </m:sSubSup>
                      </m:den>
                    </m:f>
                  </m:oMath>
                </a14:m>
                <a:endParaRPr lang="en-GB"/>
              </a:p>
              <a:p>
                <a:pPr lvl="1">
                  <a:lnSpc>
                    <a:spcPct val="100000"/>
                  </a:lnSpc>
                  <a:spcAft>
                    <a:spcPts val="1200"/>
                  </a:spcAft>
                </a:pPr>
                <a:r>
                  <a:rPr lang="en-GB"/>
                  <a:t>If</a:t>
                </a:r>
                <a:r>
                  <a:rPr lang="zh-CN" altLang="en-US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𝑤𝑎𝑡𝑒𝑟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bSup>
                    <m:r>
                      <a:rPr lang="en-US" b="0" i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/>
                  <a:t>,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sSub>
                          <m:sSubPr>
                            <m:ctrlPr>
                              <a:rPr lang="en-GB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  <m:sup>
                        <m:sSub>
                          <m:sSubPr>
                            <m:ctrlPr>
                              <a:rPr lang="en-GB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𝐶𝑂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b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𝑒𝑞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− 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𝐶𝑂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b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  <m:sup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bSup>
                          </m:num>
                          <m:den>
                            <m:sSub>
                              <m:sSub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en-GB"/>
              </a:p>
            </p:txBody>
          </p:sp>
        </mc:Choice>
        <mc:Fallback xmlns="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9279C898-5AB2-00AC-42D3-CE15D2DEF1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5779" y="1333417"/>
                <a:ext cx="10000994" cy="5524583"/>
              </a:xfrm>
              <a:blipFill>
                <a:blip r:embed="rId3"/>
                <a:stretch>
                  <a:fillRect l="-1402" t="-1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1">
            <a:extLst>
              <a:ext uri="{FF2B5EF4-FFF2-40B4-BE49-F238E27FC236}">
                <a16:creationId xmlns:a16="http://schemas.microsoft.com/office/drawing/2014/main" id="{2BBD8A98-BA2B-E862-2CBC-DA8A2D547736}"/>
              </a:ext>
            </a:extLst>
          </p:cNvPr>
          <p:cNvSpPr txBox="1">
            <a:spLocks/>
          </p:cNvSpPr>
          <p:nvPr/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685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200" dirty="0"/>
              <a:t>2.</a:t>
            </a:r>
            <a:r>
              <a:rPr lang="zh-CN" altLang="en-US" sz="1200" dirty="0"/>
              <a:t> </a:t>
            </a:r>
            <a:r>
              <a:rPr lang="en-GB" altLang="zh-CN" sz="1200" dirty="0"/>
              <a:t>Methodology Overview</a:t>
            </a:r>
            <a:endParaRPr lang="en-US" sz="1200" dirty="0"/>
          </a:p>
        </p:txBody>
      </p:sp>
      <p:sp>
        <p:nvSpPr>
          <p:cNvPr id="8" name="Subtitle 8">
            <a:extLst>
              <a:ext uri="{FF2B5EF4-FFF2-40B4-BE49-F238E27FC236}">
                <a16:creationId xmlns:a16="http://schemas.microsoft.com/office/drawing/2014/main" id="{C29B45D1-10C2-F12F-453E-80DDAA9DAA18}"/>
              </a:ext>
            </a:extLst>
          </p:cNvPr>
          <p:cNvSpPr txBox="1">
            <a:spLocks/>
          </p:cNvSpPr>
          <p:nvPr/>
        </p:nvSpPr>
        <p:spPr>
          <a:xfrm>
            <a:off x="325800" y="620196"/>
            <a:ext cx="11540763" cy="3715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161991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23984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485975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853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6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18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1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/>
              <a:t>Step 2: Evaporation of Water</a:t>
            </a:r>
            <a:endParaRPr lang="en-US" sz="2800" dirty="0">
              <a:solidFill>
                <a:srgbClr val="0000CD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79DD7A2-09CD-408E-F793-1BF3D4D13435}"/>
              </a:ext>
            </a:extLst>
          </p:cNvPr>
          <p:cNvGrpSpPr/>
          <p:nvPr/>
        </p:nvGrpSpPr>
        <p:grpSpPr>
          <a:xfrm>
            <a:off x="6734218" y="717658"/>
            <a:ext cx="5279982" cy="2083432"/>
            <a:chOff x="839755" y="3884615"/>
            <a:chExt cx="5279982" cy="2083432"/>
          </a:xfrm>
        </p:grpSpPr>
        <p:sp>
          <p:nvSpPr>
            <p:cNvPr id="10" name="Right Triangle 9">
              <a:extLst>
                <a:ext uri="{FF2B5EF4-FFF2-40B4-BE49-F238E27FC236}">
                  <a16:creationId xmlns:a16="http://schemas.microsoft.com/office/drawing/2014/main" id="{5E3FF643-CD8E-7053-EDF4-79B884CDE80A}"/>
                </a:ext>
              </a:extLst>
            </p:cNvPr>
            <p:cNvSpPr/>
            <p:nvPr/>
          </p:nvSpPr>
          <p:spPr>
            <a:xfrm rot="9026531">
              <a:off x="4857273" y="4942048"/>
              <a:ext cx="1187487" cy="664877"/>
            </a:xfrm>
            <a:prstGeom prst="rtTriangle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0DA32571-DE76-DB34-2EA5-29F4BDAF12B5}"/>
                </a:ext>
              </a:extLst>
            </p:cNvPr>
            <p:cNvSpPr/>
            <p:nvPr/>
          </p:nvSpPr>
          <p:spPr>
            <a:xfrm rot="9026531">
              <a:off x="5931699" y="5220443"/>
              <a:ext cx="188038" cy="108821"/>
            </a:xfrm>
            <a:prstGeom prst="rtTriangle">
              <a:avLst/>
            </a:prstGeom>
            <a:solidFill>
              <a:srgbClr val="0000CE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2" name="Right Triangle 11">
              <a:extLst>
                <a:ext uri="{FF2B5EF4-FFF2-40B4-BE49-F238E27FC236}">
                  <a16:creationId xmlns:a16="http://schemas.microsoft.com/office/drawing/2014/main" id="{25FD970E-1E3A-67C4-50E1-8B554323AF3D}"/>
                </a:ext>
              </a:extLst>
            </p:cNvPr>
            <p:cNvSpPr/>
            <p:nvPr/>
          </p:nvSpPr>
          <p:spPr>
            <a:xfrm rot="9026531">
              <a:off x="4780942" y="5219398"/>
              <a:ext cx="190592" cy="104121"/>
            </a:xfrm>
            <a:prstGeom prst="rtTriangle">
              <a:avLst/>
            </a:prstGeom>
            <a:solidFill>
              <a:srgbClr val="0000CE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28AF6278-A7D1-4AD3-C3C8-3EEDD7CBB28A}"/>
                </a:ext>
              </a:extLst>
            </p:cNvPr>
            <p:cNvSpPr/>
            <p:nvPr/>
          </p:nvSpPr>
          <p:spPr>
            <a:xfrm rot="9026531">
              <a:off x="5676091" y="4731354"/>
              <a:ext cx="158741" cy="90273"/>
            </a:xfrm>
            <a:prstGeom prst="rtTriangle">
              <a:avLst/>
            </a:prstGeom>
            <a:solidFill>
              <a:srgbClr val="0000CE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471F21B-8EDB-2FEE-8B33-A5F0D99186E6}"/>
                </a:ext>
              </a:extLst>
            </p:cNvPr>
            <p:cNvCxnSpPr/>
            <p:nvPr/>
          </p:nvCxnSpPr>
          <p:spPr>
            <a:xfrm>
              <a:off x="3954646" y="4254448"/>
              <a:ext cx="1394927" cy="551121"/>
            </a:xfrm>
            <a:prstGeom prst="straightConnector1">
              <a:avLst/>
            </a:prstGeom>
            <a:ln w="31750" cap="flat" cmpd="sng" algn="ctr">
              <a:solidFill>
                <a:srgbClr val="232333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ABA6443-3067-C2D1-A0BD-BB23C6206088}"/>
                </a:ext>
              </a:extLst>
            </p:cNvPr>
            <p:cNvCxnSpPr/>
            <p:nvPr/>
          </p:nvCxnSpPr>
          <p:spPr>
            <a:xfrm>
              <a:off x="839755" y="4067398"/>
              <a:ext cx="527219" cy="0"/>
            </a:xfrm>
            <a:prstGeom prst="straightConnector1">
              <a:avLst/>
            </a:prstGeom>
            <a:ln w="317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F9F22EA-2608-5AB7-9608-0E7FDF8AEC67}"/>
                </a:ext>
              </a:extLst>
            </p:cNvPr>
            <p:cNvSpPr txBox="1"/>
            <p:nvPr/>
          </p:nvSpPr>
          <p:spPr>
            <a:xfrm>
              <a:off x="882273" y="4234620"/>
              <a:ext cx="0" cy="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>
                <a:lnSpc>
                  <a:spcPct val="105000"/>
                </a:lnSpc>
              </a:pPr>
              <a:r>
                <a:rPr lang="en-GB" sz="1600">
                  <a:solidFill>
                    <a:schemeClr val="tx1"/>
                  </a:solidFill>
                </a:rPr>
                <a:t>Dry CO</a:t>
              </a:r>
              <a:r>
                <a:rPr lang="en-GB" sz="1600" baseline="-25000">
                  <a:solidFill>
                    <a:schemeClr val="tx1"/>
                  </a:solidFill>
                </a:rPr>
                <a:t>2</a:t>
              </a:r>
              <a:endParaRPr lang="en-GB" sz="1600">
                <a:solidFill>
                  <a:schemeClr val="tx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D1016AF-0FC8-EDE0-D74F-0732F600C4BC}"/>
                </a:ext>
              </a:extLst>
            </p:cNvPr>
            <p:cNvSpPr/>
            <p:nvPr/>
          </p:nvSpPr>
          <p:spPr>
            <a:xfrm>
              <a:off x="5567722" y="5182460"/>
              <a:ext cx="81696" cy="7437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C277E1B-404F-EF3B-5A43-A7CB506D9084}"/>
                </a:ext>
              </a:extLst>
            </p:cNvPr>
            <p:cNvSpPr/>
            <p:nvPr/>
          </p:nvSpPr>
          <p:spPr>
            <a:xfrm>
              <a:off x="5349573" y="5003106"/>
              <a:ext cx="81696" cy="7437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5837722-B773-A8F3-6A66-F0FD3DC887A9}"/>
                </a:ext>
              </a:extLst>
            </p:cNvPr>
            <p:cNvSpPr/>
            <p:nvPr/>
          </p:nvSpPr>
          <p:spPr>
            <a:xfrm>
              <a:off x="5214675" y="5144906"/>
              <a:ext cx="81696" cy="7437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4E45249-3EC4-BD20-3525-AFBCB5B50092}"/>
                </a:ext>
              </a:extLst>
            </p:cNvPr>
            <p:cNvSpPr/>
            <p:nvPr/>
          </p:nvSpPr>
          <p:spPr>
            <a:xfrm>
              <a:off x="5879024" y="5077478"/>
              <a:ext cx="81696" cy="7437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AC161EE-F9B8-8DE3-3E53-D777E6DE5AC3}"/>
                </a:ext>
              </a:extLst>
            </p:cNvPr>
            <p:cNvSpPr/>
            <p:nvPr/>
          </p:nvSpPr>
          <p:spPr>
            <a:xfrm>
              <a:off x="5608570" y="4866152"/>
              <a:ext cx="81696" cy="7437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3915A52-56C9-11DA-7187-954808686DD7}"/>
                </a:ext>
              </a:extLst>
            </p:cNvPr>
            <p:cNvSpPr/>
            <p:nvPr/>
          </p:nvSpPr>
          <p:spPr>
            <a:xfrm>
              <a:off x="5699888" y="5083180"/>
              <a:ext cx="81696" cy="74372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473DFFF0-0404-F145-A4AE-74F6D78F8C96}"/>
                    </a:ext>
                  </a:extLst>
                </p14:cNvPr>
                <p14:cNvContentPartPr/>
                <p14:nvPr/>
              </p14:nvContentPartPr>
              <p14:xfrm>
                <a:off x="4966203" y="5172626"/>
                <a:ext cx="46893" cy="92775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473DFFF0-0404-F145-A4AE-74F6D78F8C96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960118" y="5166513"/>
                  <a:ext cx="59064" cy="105001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DD87C44-E8CF-35AD-0EAC-368C82259500}"/>
                </a:ext>
              </a:extLst>
            </p:cNvPr>
            <p:cNvGrpSpPr/>
            <p:nvPr/>
          </p:nvGrpSpPr>
          <p:grpSpPr>
            <a:xfrm>
              <a:off x="4924161" y="5173079"/>
              <a:ext cx="89629" cy="94812"/>
              <a:chOff x="7226655" y="3441100"/>
              <a:chExt cx="139680" cy="150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190" name="Ink 189">
                    <a:extLst>
                      <a:ext uri="{FF2B5EF4-FFF2-40B4-BE49-F238E27FC236}">
                        <a16:creationId xmlns:a16="http://schemas.microsoft.com/office/drawing/2014/main" id="{778BAAA4-F772-3ED2-1EB5-4F42423F082E}"/>
                      </a:ext>
                    </a:extLst>
                  </p14:cNvPr>
                  <p14:cNvContentPartPr/>
                  <p14:nvPr/>
                </p14:nvContentPartPr>
                <p14:xfrm>
                  <a:off x="7275975" y="3450460"/>
                  <a:ext cx="90360" cy="136440"/>
                </p14:xfrm>
              </p:contentPart>
            </mc:Choice>
            <mc:Fallback xmlns="">
              <p:pic>
                <p:nvPicPr>
                  <p:cNvPr id="190" name="Ink 189">
                    <a:extLst>
                      <a:ext uri="{FF2B5EF4-FFF2-40B4-BE49-F238E27FC236}">
                        <a16:creationId xmlns:a16="http://schemas.microsoft.com/office/drawing/2014/main" id="{778BAAA4-F772-3ED2-1EB5-4F42423F082E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7266434" y="3440755"/>
                    <a:ext cx="109442" cy="1558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191" name="Ink 190">
                    <a:extLst>
                      <a:ext uri="{FF2B5EF4-FFF2-40B4-BE49-F238E27FC236}">
                        <a16:creationId xmlns:a16="http://schemas.microsoft.com/office/drawing/2014/main" id="{40FBEFEB-0DC7-889C-C335-AD5117167CFE}"/>
                      </a:ext>
                    </a:extLst>
                  </p14:cNvPr>
                  <p14:cNvContentPartPr/>
                  <p14:nvPr/>
                </p14:nvContentPartPr>
                <p14:xfrm>
                  <a:off x="7287855" y="3516700"/>
                  <a:ext cx="24840" cy="30240"/>
                </p14:xfrm>
              </p:contentPart>
            </mc:Choice>
            <mc:Fallback xmlns="">
              <p:pic>
                <p:nvPicPr>
                  <p:cNvPr id="191" name="Ink 190">
                    <a:extLst>
                      <a:ext uri="{FF2B5EF4-FFF2-40B4-BE49-F238E27FC236}">
                        <a16:creationId xmlns:a16="http://schemas.microsoft.com/office/drawing/2014/main" id="{40FBEFEB-0DC7-889C-C335-AD5117167CFE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7278258" y="3507000"/>
                    <a:ext cx="44035" cy="4963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92" name="Ink 191">
                    <a:extLst>
                      <a:ext uri="{FF2B5EF4-FFF2-40B4-BE49-F238E27FC236}">
                        <a16:creationId xmlns:a16="http://schemas.microsoft.com/office/drawing/2014/main" id="{A1E68BD9-CAF8-1E81-D847-C4307AE2DC60}"/>
                      </a:ext>
                    </a:extLst>
                  </p14:cNvPr>
                  <p14:cNvContentPartPr/>
                  <p14:nvPr/>
                </p14:nvContentPartPr>
                <p14:xfrm>
                  <a:off x="7226655" y="3441100"/>
                  <a:ext cx="128160" cy="150840"/>
                </p14:xfrm>
              </p:contentPart>
            </mc:Choice>
            <mc:Fallback xmlns="">
              <p:pic>
                <p:nvPicPr>
                  <p:cNvPr id="192" name="Ink 191">
                    <a:extLst>
                      <a:ext uri="{FF2B5EF4-FFF2-40B4-BE49-F238E27FC236}">
                        <a16:creationId xmlns:a16="http://schemas.microsoft.com/office/drawing/2014/main" id="{A1E68BD9-CAF8-1E81-D847-C4307AE2DC60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7217141" y="3431387"/>
                    <a:ext cx="147188" cy="170266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0FF79080-81C7-A7CC-41DF-39C1F9B39B44}"/>
                    </a:ext>
                  </a:extLst>
                </p14:cNvPr>
                <p14:cNvContentPartPr/>
                <p14:nvPr/>
              </p14:nvContentPartPr>
              <p14:xfrm>
                <a:off x="5638023" y="4775584"/>
                <a:ext cx="219221" cy="36431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0FF79080-81C7-A7CC-41DF-39C1F9B39B4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631914" y="4769452"/>
                  <a:ext cx="231440" cy="4869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577AAB8F-6F2D-0C28-A204-841EA283E41E}"/>
                    </a:ext>
                  </a:extLst>
                </p14:cNvPr>
                <p14:cNvContentPartPr/>
                <p14:nvPr/>
              </p14:nvContentPartPr>
              <p14:xfrm>
                <a:off x="5623701" y="4757481"/>
                <a:ext cx="239087" cy="547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577AAB8F-6F2D-0C28-A204-841EA283E41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617580" y="4751397"/>
                  <a:ext cx="251329" cy="6692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D6910838-4D6F-49ED-BB28-A6D177F58739}"/>
                    </a:ext>
                  </a:extLst>
                </p14:cNvPr>
                <p14:cNvContentPartPr/>
                <p14:nvPr/>
              </p14:nvContentPartPr>
              <p14:xfrm>
                <a:off x="5673597" y="4777847"/>
                <a:ext cx="185725" cy="38694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D6910838-4D6F-49ED-BB28-A6D177F5873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667478" y="4771756"/>
                  <a:ext cx="197963" cy="5087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89AA960B-4CF4-7008-F830-B1B2D65DE69E}"/>
                    </a:ext>
                  </a:extLst>
                </p14:cNvPr>
                <p14:cNvContentPartPr/>
                <p14:nvPr/>
              </p14:nvContentPartPr>
              <p14:xfrm>
                <a:off x="5894204" y="5137861"/>
                <a:ext cx="190114" cy="135769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89AA960B-4CF4-7008-F830-B1B2D65DE69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888083" y="5131755"/>
                  <a:ext cx="202356" cy="147981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3" name="Right Triangle 32">
              <a:extLst>
                <a:ext uri="{FF2B5EF4-FFF2-40B4-BE49-F238E27FC236}">
                  <a16:creationId xmlns:a16="http://schemas.microsoft.com/office/drawing/2014/main" id="{B44EE0AF-AEFC-3C56-0A27-7D70D2F732EE}"/>
                </a:ext>
              </a:extLst>
            </p:cNvPr>
            <p:cNvSpPr/>
            <p:nvPr/>
          </p:nvSpPr>
          <p:spPr>
            <a:xfrm rot="9026531">
              <a:off x="4857729" y="4941072"/>
              <a:ext cx="1187487" cy="664877"/>
            </a:xfrm>
            <a:prstGeom prst="rt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7F57145-6492-BF4B-EE2B-F030A326CC5A}"/>
                </a:ext>
              </a:extLst>
            </p:cNvPr>
            <p:cNvGrpSpPr/>
            <p:nvPr/>
          </p:nvGrpSpPr>
          <p:grpSpPr>
            <a:xfrm>
              <a:off x="1471309" y="3884615"/>
              <a:ext cx="2610989" cy="2083432"/>
              <a:chOff x="599762" y="4005109"/>
              <a:chExt cx="2610989" cy="2083432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B2E01B81-9289-A5CA-08C4-4AC698A7CCBB}"/>
                  </a:ext>
                </a:extLst>
              </p:cNvPr>
              <p:cNvGrpSpPr/>
              <p:nvPr/>
            </p:nvGrpSpPr>
            <p:grpSpPr>
              <a:xfrm>
                <a:off x="599779" y="4005109"/>
                <a:ext cx="2608452" cy="2083432"/>
                <a:chOff x="2195015" y="1409600"/>
                <a:chExt cx="3830888" cy="3166324"/>
              </a:xfrm>
            </p:grpSpPr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0A4C77DC-2038-2CF9-1227-1A7F4E4C4CB3}"/>
                    </a:ext>
                  </a:extLst>
                </p:cNvPr>
                <p:cNvSpPr/>
                <p:nvPr/>
              </p:nvSpPr>
              <p:spPr>
                <a:xfrm>
                  <a:off x="2505207" y="1409600"/>
                  <a:ext cx="570015" cy="570016"/>
                </a:xfrm>
                <a:prstGeom prst="ellipse">
                  <a:avLst/>
                </a:prstGeom>
                <a:solidFill>
                  <a:schemeClr val="accent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A10248AD-1A0C-34B3-FFDB-15DD938A84F7}"/>
                    </a:ext>
                  </a:extLst>
                </p:cNvPr>
                <p:cNvSpPr/>
                <p:nvPr/>
              </p:nvSpPr>
              <p:spPr>
                <a:xfrm>
                  <a:off x="2505188" y="2275036"/>
                  <a:ext cx="570015" cy="570016"/>
                </a:xfrm>
                <a:prstGeom prst="ellipse">
                  <a:avLst/>
                </a:prstGeom>
                <a:solidFill>
                  <a:srgbClr val="0000CE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4021E441-31E8-874B-0E2A-2B4DACEE8335}"/>
                    </a:ext>
                  </a:extLst>
                </p:cNvPr>
                <p:cNvSpPr/>
                <p:nvPr/>
              </p:nvSpPr>
              <p:spPr>
                <a:xfrm>
                  <a:off x="2505186" y="3140472"/>
                  <a:ext cx="570015" cy="570016"/>
                </a:xfrm>
                <a:prstGeom prst="ellipse">
                  <a:avLst/>
                </a:prstGeom>
                <a:solidFill>
                  <a:srgbClr val="0000CE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1DA54F80-E1EF-FF2C-078B-EA3A564E208C}"/>
                    </a:ext>
                  </a:extLst>
                </p:cNvPr>
                <p:cNvSpPr/>
                <p:nvPr/>
              </p:nvSpPr>
              <p:spPr>
                <a:xfrm>
                  <a:off x="2505185" y="4005908"/>
                  <a:ext cx="570015" cy="570016"/>
                </a:xfrm>
                <a:prstGeom prst="ellipse">
                  <a:avLst/>
                </a:prstGeom>
                <a:solidFill>
                  <a:schemeClr val="accent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2ADDA408-7A39-8D07-B304-A170C4A182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33046" y="1979616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68C916B5-4B9A-713E-CF3A-08A640BCDF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844171" y="1979616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B2D2E7BE-342F-994B-A17C-F77FFF4932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33027" y="2845052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F4D83F79-FD65-C16B-A6DD-25F9C9897D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844152" y="2845052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0FED6576-93FE-6AEB-0D3E-11EC516104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33027" y="3710488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B19C026E-C67A-DF4F-565D-BA37DE82FB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844152" y="3710488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1C6EDD1D-180C-4545-62DB-B6FD226599F6}"/>
                    </a:ext>
                  </a:extLst>
                </p:cNvPr>
                <p:cNvSpPr/>
                <p:nvPr/>
              </p:nvSpPr>
              <p:spPr>
                <a:xfrm>
                  <a:off x="3385392" y="1409600"/>
                  <a:ext cx="570015" cy="570016"/>
                </a:xfrm>
                <a:prstGeom prst="ellipse">
                  <a:avLst/>
                </a:prstGeom>
                <a:solidFill>
                  <a:srgbClr val="0000CD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66C2691E-D52B-AD2C-640C-BA1C0E27AFDE}"/>
                    </a:ext>
                  </a:extLst>
                </p:cNvPr>
                <p:cNvSpPr/>
                <p:nvPr/>
              </p:nvSpPr>
              <p:spPr>
                <a:xfrm>
                  <a:off x="3385373" y="2275036"/>
                  <a:ext cx="570015" cy="570016"/>
                </a:xfrm>
                <a:prstGeom prst="ellipse">
                  <a:avLst/>
                </a:prstGeom>
                <a:solidFill>
                  <a:srgbClr val="0000CE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78624875-C834-8F22-9625-9893A8DDB241}"/>
                    </a:ext>
                  </a:extLst>
                </p:cNvPr>
                <p:cNvSpPr/>
                <p:nvPr/>
              </p:nvSpPr>
              <p:spPr>
                <a:xfrm>
                  <a:off x="3385371" y="3140472"/>
                  <a:ext cx="570015" cy="570016"/>
                </a:xfrm>
                <a:prstGeom prst="ellipse">
                  <a:avLst/>
                </a:prstGeom>
                <a:solidFill>
                  <a:srgbClr val="0000CE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5461F1E6-91E3-13C4-3635-0A14943FBAD4}"/>
                    </a:ext>
                  </a:extLst>
                </p:cNvPr>
                <p:cNvSpPr/>
                <p:nvPr/>
              </p:nvSpPr>
              <p:spPr>
                <a:xfrm>
                  <a:off x="3385370" y="4005908"/>
                  <a:ext cx="570015" cy="570016"/>
                </a:xfrm>
                <a:prstGeom prst="ellipse">
                  <a:avLst/>
                </a:prstGeom>
                <a:solidFill>
                  <a:schemeClr val="accent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4C687B7D-287D-07B1-E149-B730980DC4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13231" y="1979616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9B78F3B2-6B43-ACFC-A9B4-003A9E0333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724356" y="1979616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A97E7A89-E899-82DD-277F-50B0CF850A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13212" y="2845052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62D2A8FE-B8CE-148F-C0E3-34DC3992AB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724337" y="2845052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B78F94CA-4A7C-D61E-6C40-5EA5EEC583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13212" y="3710488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D43429CD-E36C-5371-7B0D-C178542C07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724337" y="3710488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9DF315BA-56CC-7C7C-B7CD-26CC240D12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75200" y="1653333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355CB174-0E06-B9CD-544A-3DE271A6FA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75200" y="1761283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79CB887A-6D5F-757C-7F1A-817FC67670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75200" y="2513304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E2D78E2F-3998-2E31-CF30-7175860871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75200" y="2621254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46FA6FD7-484E-7CFE-AC4D-801E887F92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75200" y="3391418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CE04FFEE-60D2-B6B7-E3CD-006DE8F453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75200" y="3499368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B1B393BC-1909-727C-17D0-9A5350A774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75200" y="4240504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899F7D85-5C34-4023-4655-A5E2F92A6E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75200" y="4348454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4B305171-AF93-46AE-C463-20C0BDE899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95015" y="1663890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3744784B-BE44-1A8B-4D2F-A73A329B30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95015" y="1771840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D52D172E-5E0D-5A17-6E63-A4F37C10E1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95015" y="2523861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EB7CDDE1-8FC3-25A1-1251-2AF61D4F2D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95015" y="2631811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3B503983-A2F6-C2D1-0515-93C0E74796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95015" y="3401975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9B3E8FAD-192D-CEDA-B6F8-A42B1E9004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95015" y="3509925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B6319F8E-C0E7-E050-E2EA-32509E025C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95015" y="4251061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B9DB7F60-A1CC-4BED-8CCD-249852BFEF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95015" y="4359011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D7E41AD5-786B-A870-AB20-ED86AED98EEA}"/>
                    </a:ext>
                  </a:extLst>
                </p:cNvPr>
                <p:cNvSpPr/>
                <p:nvPr/>
              </p:nvSpPr>
              <p:spPr>
                <a:xfrm>
                  <a:off x="4265555" y="1409600"/>
                  <a:ext cx="570015" cy="570016"/>
                </a:xfrm>
                <a:prstGeom prst="ellipse">
                  <a:avLst/>
                </a:prstGeom>
                <a:solidFill>
                  <a:schemeClr val="accent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7" name="Oval 146">
                  <a:extLst>
                    <a:ext uri="{FF2B5EF4-FFF2-40B4-BE49-F238E27FC236}">
                      <a16:creationId xmlns:a16="http://schemas.microsoft.com/office/drawing/2014/main" id="{099B6A6B-2E00-95D3-3000-F2A9D1ED387B}"/>
                    </a:ext>
                  </a:extLst>
                </p:cNvPr>
                <p:cNvSpPr/>
                <p:nvPr/>
              </p:nvSpPr>
              <p:spPr>
                <a:xfrm>
                  <a:off x="4265536" y="2275036"/>
                  <a:ext cx="570015" cy="570016"/>
                </a:xfrm>
                <a:prstGeom prst="ellipse">
                  <a:avLst/>
                </a:prstGeom>
                <a:solidFill>
                  <a:schemeClr val="accent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2EE6F597-972E-3312-8CD4-49BB1D6E8CA7}"/>
                    </a:ext>
                  </a:extLst>
                </p:cNvPr>
                <p:cNvSpPr/>
                <p:nvPr/>
              </p:nvSpPr>
              <p:spPr>
                <a:xfrm>
                  <a:off x="4265534" y="3140472"/>
                  <a:ext cx="570015" cy="570016"/>
                </a:xfrm>
                <a:prstGeom prst="ellipse">
                  <a:avLst/>
                </a:prstGeom>
                <a:solidFill>
                  <a:srgbClr val="0000CE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87256C98-4954-7F10-EE60-88269297D097}"/>
                    </a:ext>
                  </a:extLst>
                </p:cNvPr>
                <p:cNvSpPr/>
                <p:nvPr/>
              </p:nvSpPr>
              <p:spPr>
                <a:xfrm>
                  <a:off x="4265533" y="4005908"/>
                  <a:ext cx="570015" cy="570016"/>
                </a:xfrm>
                <a:prstGeom prst="ellipse">
                  <a:avLst/>
                </a:prstGeom>
                <a:solidFill>
                  <a:schemeClr val="accent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B94E3218-F567-FB6E-6DD7-7C5F9F633D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493394" y="1979616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4E91879C-0727-AF5F-5935-C1A1BE3D9F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604519" y="1979616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CB30E4C2-FFCF-DD23-2428-B4BA870D40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493375" y="2845052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89684CC6-0E31-F191-9CCE-EF162D1071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604500" y="2845052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99A950B2-3294-17AB-2F9A-DCE731BF21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493375" y="3710488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0E659737-42B2-368F-0F1B-EE29C8C483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604500" y="3710488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6" name="Oval 155">
                  <a:extLst>
                    <a:ext uri="{FF2B5EF4-FFF2-40B4-BE49-F238E27FC236}">
                      <a16:creationId xmlns:a16="http://schemas.microsoft.com/office/drawing/2014/main" id="{EC923E0D-8A80-4C40-CF3C-2F9B6A3CA3E5}"/>
                    </a:ext>
                  </a:extLst>
                </p:cNvPr>
                <p:cNvSpPr/>
                <p:nvPr/>
              </p:nvSpPr>
              <p:spPr>
                <a:xfrm>
                  <a:off x="5145740" y="1409600"/>
                  <a:ext cx="570015" cy="570016"/>
                </a:xfrm>
                <a:prstGeom prst="ellipse">
                  <a:avLst/>
                </a:prstGeom>
                <a:solidFill>
                  <a:schemeClr val="accent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7" name="Oval 156">
                  <a:extLst>
                    <a:ext uri="{FF2B5EF4-FFF2-40B4-BE49-F238E27FC236}">
                      <a16:creationId xmlns:a16="http://schemas.microsoft.com/office/drawing/2014/main" id="{BAA3C146-63BA-8E62-B87E-2D297F55CDD8}"/>
                    </a:ext>
                  </a:extLst>
                </p:cNvPr>
                <p:cNvSpPr/>
                <p:nvPr/>
              </p:nvSpPr>
              <p:spPr>
                <a:xfrm>
                  <a:off x="5145721" y="2275036"/>
                  <a:ext cx="570015" cy="570016"/>
                </a:xfrm>
                <a:prstGeom prst="ellipse">
                  <a:avLst/>
                </a:prstGeom>
                <a:solidFill>
                  <a:srgbClr val="0000CE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8" name="Oval 157">
                  <a:extLst>
                    <a:ext uri="{FF2B5EF4-FFF2-40B4-BE49-F238E27FC236}">
                      <a16:creationId xmlns:a16="http://schemas.microsoft.com/office/drawing/2014/main" id="{20947224-813B-7F12-2A0A-C74DFF533061}"/>
                    </a:ext>
                  </a:extLst>
                </p:cNvPr>
                <p:cNvSpPr/>
                <p:nvPr/>
              </p:nvSpPr>
              <p:spPr>
                <a:xfrm>
                  <a:off x="5145719" y="3140472"/>
                  <a:ext cx="570015" cy="570016"/>
                </a:xfrm>
                <a:prstGeom prst="ellipse">
                  <a:avLst/>
                </a:prstGeom>
                <a:solidFill>
                  <a:srgbClr val="0000CE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81D6550A-4171-7AA3-A49B-D3F95AAF60F7}"/>
                    </a:ext>
                  </a:extLst>
                </p:cNvPr>
                <p:cNvSpPr/>
                <p:nvPr/>
              </p:nvSpPr>
              <p:spPr>
                <a:xfrm>
                  <a:off x="5145718" y="4005908"/>
                  <a:ext cx="570015" cy="570016"/>
                </a:xfrm>
                <a:prstGeom prst="ellipse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4B7040BA-1B58-26ED-653B-35E1354117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373579" y="1979616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0897D1D3-CBA2-9131-BEA4-5D46422EAF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484704" y="1979616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9EDE87C5-EC83-8B35-26A7-F61A886FBC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373560" y="2845052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0022877A-AAC0-6108-D8D4-E1EE541C38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484685" y="2845052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A9992DF7-6A97-3A36-BF44-7A16C48065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373560" y="3710488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A1BE7F1F-97D6-FE2C-7764-95D1624628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484685" y="3710488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>
                  <a:extLst>
                    <a:ext uri="{FF2B5EF4-FFF2-40B4-BE49-F238E27FC236}">
                      <a16:creationId xmlns:a16="http://schemas.microsoft.com/office/drawing/2014/main" id="{EF40C595-8899-C5BF-7A29-0E0C8B79ED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35548" y="1653333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>
                  <a:extLst>
                    <a:ext uri="{FF2B5EF4-FFF2-40B4-BE49-F238E27FC236}">
                      <a16:creationId xmlns:a16="http://schemas.microsoft.com/office/drawing/2014/main" id="{771A1047-16E2-9859-4A3F-34D2D456DC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35548" y="1761283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Connector 167">
                  <a:extLst>
                    <a:ext uri="{FF2B5EF4-FFF2-40B4-BE49-F238E27FC236}">
                      <a16:creationId xmlns:a16="http://schemas.microsoft.com/office/drawing/2014/main" id="{8A48A4CF-73B2-AEB0-15A1-68F5B18BC0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35548" y="2513304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Connector 168">
                  <a:extLst>
                    <a:ext uri="{FF2B5EF4-FFF2-40B4-BE49-F238E27FC236}">
                      <a16:creationId xmlns:a16="http://schemas.microsoft.com/office/drawing/2014/main" id="{802E4203-C570-0AAB-974B-8DED1FD617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35548" y="2621254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>
                  <a:extLst>
                    <a:ext uri="{FF2B5EF4-FFF2-40B4-BE49-F238E27FC236}">
                      <a16:creationId xmlns:a16="http://schemas.microsoft.com/office/drawing/2014/main" id="{25DD5EDA-DE85-2223-A555-E979CE6C46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35548" y="3391418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>
                  <a:extLst>
                    <a:ext uri="{FF2B5EF4-FFF2-40B4-BE49-F238E27FC236}">
                      <a16:creationId xmlns:a16="http://schemas.microsoft.com/office/drawing/2014/main" id="{5C8F5C5B-A821-282E-CEA8-A09A8D6FD7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35548" y="3499368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Straight Connector 171">
                  <a:extLst>
                    <a:ext uri="{FF2B5EF4-FFF2-40B4-BE49-F238E27FC236}">
                      <a16:creationId xmlns:a16="http://schemas.microsoft.com/office/drawing/2014/main" id="{ADDB8626-D506-8A05-C901-382221C7C2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35548" y="4240504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>
                  <a:extLst>
                    <a:ext uri="{FF2B5EF4-FFF2-40B4-BE49-F238E27FC236}">
                      <a16:creationId xmlns:a16="http://schemas.microsoft.com/office/drawing/2014/main" id="{52BD6AE9-2F74-A7CA-425C-C7FF186A4E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35548" y="4348454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Straight Connector 173">
                  <a:extLst>
                    <a:ext uri="{FF2B5EF4-FFF2-40B4-BE49-F238E27FC236}">
                      <a16:creationId xmlns:a16="http://schemas.microsoft.com/office/drawing/2014/main" id="{18CED1D6-4414-1E83-1F47-511F11C3CA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55363" y="1663890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Straight Connector 174">
                  <a:extLst>
                    <a:ext uri="{FF2B5EF4-FFF2-40B4-BE49-F238E27FC236}">
                      <a16:creationId xmlns:a16="http://schemas.microsoft.com/office/drawing/2014/main" id="{67DACBF6-F056-B015-5EB0-39C774670B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55363" y="1771840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Straight Connector 175">
                  <a:extLst>
                    <a:ext uri="{FF2B5EF4-FFF2-40B4-BE49-F238E27FC236}">
                      <a16:creationId xmlns:a16="http://schemas.microsoft.com/office/drawing/2014/main" id="{AE53A2B0-DDA9-F6DA-6DC7-D062D7FA23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55363" y="2523861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>
                  <a:extLst>
                    <a:ext uri="{FF2B5EF4-FFF2-40B4-BE49-F238E27FC236}">
                      <a16:creationId xmlns:a16="http://schemas.microsoft.com/office/drawing/2014/main" id="{7FF4443C-6B5D-7728-FD62-0755B8BF96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55363" y="2631811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Straight Connector 177">
                  <a:extLst>
                    <a:ext uri="{FF2B5EF4-FFF2-40B4-BE49-F238E27FC236}">
                      <a16:creationId xmlns:a16="http://schemas.microsoft.com/office/drawing/2014/main" id="{9984A7B9-E6F7-EC49-30FB-89FBC096E6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55363" y="3401975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Connector 178">
                  <a:extLst>
                    <a:ext uri="{FF2B5EF4-FFF2-40B4-BE49-F238E27FC236}">
                      <a16:creationId xmlns:a16="http://schemas.microsoft.com/office/drawing/2014/main" id="{546AD68E-A607-6CEA-037E-DBA47BB2B4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55363" y="3509925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Connector 179">
                  <a:extLst>
                    <a:ext uri="{FF2B5EF4-FFF2-40B4-BE49-F238E27FC236}">
                      <a16:creationId xmlns:a16="http://schemas.microsoft.com/office/drawing/2014/main" id="{44A9E6EF-564E-D133-924D-44E6ECB711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55363" y="4251061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88374D44-67D0-CE03-4D33-ABD9EFAEBF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55363" y="4359011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39F8D6C0-A250-F048-5CA2-E12D06C80D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15733" y="1653333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>
                  <a:extLst>
                    <a:ext uri="{FF2B5EF4-FFF2-40B4-BE49-F238E27FC236}">
                      <a16:creationId xmlns:a16="http://schemas.microsoft.com/office/drawing/2014/main" id="{1EDA02CF-94E4-83F5-F937-35E033B937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15733" y="1761283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Straight Connector 183">
                  <a:extLst>
                    <a:ext uri="{FF2B5EF4-FFF2-40B4-BE49-F238E27FC236}">
                      <a16:creationId xmlns:a16="http://schemas.microsoft.com/office/drawing/2014/main" id="{4FC2453B-445B-1E91-9DBC-6D70F658B7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15733" y="2513304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>
                  <a:extLst>
                    <a:ext uri="{FF2B5EF4-FFF2-40B4-BE49-F238E27FC236}">
                      <a16:creationId xmlns:a16="http://schemas.microsoft.com/office/drawing/2014/main" id="{DF10480A-2F4A-AB83-A73D-3413203FB7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15733" y="2621254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Connector 185">
                  <a:extLst>
                    <a:ext uri="{FF2B5EF4-FFF2-40B4-BE49-F238E27FC236}">
                      <a16:creationId xmlns:a16="http://schemas.microsoft.com/office/drawing/2014/main" id="{8FC32301-66BD-84AB-BB4F-7AB4F2710E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15733" y="3391418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Straight Connector 186">
                  <a:extLst>
                    <a:ext uri="{FF2B5EF4-FFF2-40B4-BE49-F238E27FC236}">
                      <a16:creationId xmlns:a16="http://schemas.microsoft.com/office/drawing/2014/main" id="{54784C66-5F47-04F0-065F-6BD3991362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15733" y="3499368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>
                  <a:extLst>
                    <a:ext uri="{FF2B5EF4-FFF2-40B4-BE49-F238E27FC236}">
                      <a16:creationId xmlns:a16="http://schemas.microsoft.com/office/drawing/2014/main" id="{FEB41581-C661-99D8-689B-09FC3B85D0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15733" y="4240504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>
                  <a:extLst>
                    <a:ext uri="{FF2B5EF4-FFF2-40B4-BE49-F238E27FC236}">
                      <a16:creationId xmlns:a16="http://schemas.microsoft.com/office/drawing/2014/main" id="{DE3E45CE-6304-1C50-F465-DEDD806ABB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15733" y="4348454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E2CEBDFC-1ED9-BDBF-D54E-ED9F3B83DB34}"/>
                  </a:ext>
                </a:extLst>
              </p:cNvPr>
              <p:cNvSpPr/>
              <p:nvPr/>
            </p:nvSpPr>
            <p:spPr>
              <a:xfrm>
                <a:off x="1199080" y="4741021"/>
                <a:ext cx="211195" cy="52148"/>
              </a:xfrm>
              <a:prstGeom prst="rect">
                <a:avLst/>
              </a:prstGeom>
              <a:solidFill>
                <a:srgbClr val="0000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3E8A2FB2-104D-5E7F-BA2E-8863DD0E1EEB}"/>
                  </a:ext>
                </a:extLst>
              </p:cNvPr>
              <p:cNvSpPr/>
              <p:nvPr/>
            </p:nvSpPr>
            <p:spPr>
              <a:xfrm>
                <a:off x="599779" y="5328310"/>
                <a:ext cx="211195" cy="52148"/>
              </a:xfrm>
              <a:prstGeom prst="rect">
                <a:avLst/>
              </a:prstGeom>
              <a:solidFill>
                <a:srgbClr val="0000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3A26E70-004A-F5CF-1138-C95366B127F0}"/>
                  </a:ext>
                </a:extLst>
              </p:cNvPr>
              <p:cNvSpPr/>
              <p:nvPr/>
            </p:nvSpPr>
            <p:spPr>
              <a:xfrm>
                <a:off x="2997036" y="4741021"/>
                <a:ext cx="211195" cy="52148"/>
              </a:xfrm>
              <a:prstGeom prst="rect">
                <a:avLst/>
              </a:prstGeom>
              <a:solidFill>
                <a:srgbClr val="0000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8E338577-A0C6-8B61-0931-EBDB71D5C1EE}"/>
                  </a:ext>
                </a:extLst>
              </p:cNvPr>
              <p:cNvSpPr/>
              <p:nvPr/>
            </p:nvSpPr>
            <p:spPr>
              <a:xfrm>
                <a:off x="2397703" y="5320729"/>
                <a:ext cx="211195" cy="52148"/>
              </a:xfrm>
              <a:prstGeom prst="rect">
                <a:avLst/>
              </a:prstGeom>
              <a:solidFill>
                <a:srgbClr val="0000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C70A2A93-E37F-5D8C-9AC6-27842A554B5B}"/>
                  </a:ext>
                </a:extLst>
              </p:cNvPr>
              <p:cNvSpPr/>
              <p:nvPr/>
            </p:nvSpPr>
            <p:spPr>
              <a:xfrm>
                <a:off x="1798400" y="5325577"/>
                <a:ext cx="211195" cy="52148"/>
              </a:xfrm>
              <a:prstGeom prst="rect">
                <a:avLst/>
              </a:prstGeom>
              <a:solidFill>
                <a:srgbClr val="0000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0F8D2995-4AFB-7881-DB8A-276307A825B4}"/>
                  </a:ext>
                </a:extLst>
              </p:cNvPr>
              <p:cNvSpPr/>
              <p:nvPr/>
            </p:nvSpPr>
            <p:spPr>
              <a:xfrm>
                <a:off x="2174640" y="4957109"/>
                <a:ext cx="58031" cy="186909"/>
              </a:xfrm>
              <a:prstGeom prst="rect">
                <a:avLst/>
              </a:prstGeom>
              <a:solidFill>
                <a:srgbClr val="0000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2B508A3-C76F-43D4-4188-D9E33FF559AF}"/>
                  </a:ext>
                </a:extLst>
              </p:cNvPr>
              <p:cNvSpPr/>
              <p:nvPr/>
            </p:nvSpPr>
            <p:spPr>
              <a:xfrm>
                <a:off x="973849" y="4953371"/>
                <a:ext cx="58031" cy="186909"/>
              </a:xfrm>
              <a:prstGeom prst="rect">
                <a:avLst/>
              </a:prstGeom>
              <a:solidFill>
                <a:srgbClr val="0000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4C277F0A-9AED-5611-EC33-05566D1612E6}"/>
                  </a:ext>
                </a:extLst>
              </p:cNvPr>
              <p:cNvSpPr/>
              <p:nvPr/>
            </p:nvSpPr>
            <p:spPr>
              <a:xfrm>
                <a:off x="1572944" y="4953371"/>
                <a:ext cx="58031" cy="186909"/>
              </a:xfrm>
              <a:prstGeom prst="rect">
                <a:avLst/>
              </a:prstGeom>
              <a:solidFill>
                <a:srgbClr val="0000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AC2BF5E2-6DF4-4833-7B64-C83B1E213E32}"/>
                  </a:ext>
                </a:extLst>
              </p:cNvPr>
              <p:cNvSpPr/>
              <p:nvPr/>
            </p:nvSpPr>
            <p:spPr>
              <a:xfrm>
                <a:off x="2397703" y="4740785"/>
                <a:ext cx="211195" cy="5214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936A0294-CEEB-0218-A4CC-F3D4CAAC9E7A}"/>
                  </a:ext>
                </a:extLst>
              </p:cNvPr>
              <p:cNvSpPr/>
              <p:nvPr/>
            </p:nvSpPr>
            <p:spPr>
              <a:xfrm>
                <a:off x="1199080" y="5879613"/>
                <a:ext cx="211195" cy="5214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0955CB4F-36A6-A78B-C386-AF704FB61BB4}"/>
                  </a:ext>
                </a:extLst>
              </p:cNvPr>
              <p:cNvSpPr/>
              <p:nvPr/>
            </p:nvSpPr>
            <p:spPr>
              <a:xfrm>
                <a:off x="599762" y="5884223"/>
                <a:ext cx="211195" cy="5214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2D1C85B-5E82-9DFC-4319-637885692D60}"/>
                  </a:ext>
                </a:extLst>
              </p:cNvPr>
              <p:cNvSpPr/>
              <p:nvPr/>
            </p:nvSpPr>
            <p:spPr>
              <a:xfrm>
                <a:off x="1578035" y="5528195"/>
                <a:ext cx="58031" cy="18690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9A4F0D0B-89B5-94FA-4E6E-CA59D3640387}"/>
                  </a:ext>
                </a:extLst>
              </p:cNvPr>
              <p:cNvSpPr/>
              <p:nvPr/>
            </p:nvSpPr>
            <p:spPr>
              <a:xfrm>
                <a:off x="2173568" y="4387655"/>
                <a:ext cx="58031" cy="18690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4542F93E-0520-F950-9888-166AD09E82ED}"/>
                  </a:ext>
                </a:extLst>
              </p:cNvPr>
              <p:cNvSpPr/>
              <p:nvPr/>
            </p:nvSpPr>
            <p:spPr>
              <a:xfrm>
                <a:off x="983745" y="5521136"/>
                <a:ext cx="58031" cy="18690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8FBE43A2-18D8-DD43-21A6-510FC060EB5F}"/>
                  </a:ext>
                </a:extLst>
              </p:cNvPr>
              <p:cNvSpPr/>
              <p:nvPr/>
            </p:nvSpPr>
            <p:spPr>
              <a:xfrm>
                <a:off x="1798400" y="5882205"/>
                <a:ext cx="211195" cy="5214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DBE05500-F83F-AFBF-11AF-67D3F163FCEB}"/>
                  </a:ext>
                </a:extLst>
              </p:cNvPr>
              <p:cNvSpPr/>
              <p:nvPr/>
            </p:nvSpPr>
            <p:spPr>
              <a:xfrm>
                <a:off x="599762" y="4184368"/>
                <a:ext cx="211195" cy="5214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1FD58CC5-666F-32E8-4BEF-FEFE908E5584}"/>
                  </a:ext>
                </a:extLst>
              </p:cNvPr>
              <p:cNvSpPr/>
              <p:nvPr/>
            </p:nvSpPr>
            <p:spPr>
              <a:xfrm>
                <a:off x="1199050" y="4171735"/>
                <a:ext cx="211195" cy="5214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4E9A0FD-D97D-CDB8-380F-5D24A02F22BD}"/>
                  </a:ext>
                </a:extLst>
              </p:cNvPr>
              <p:cNvSpPr/>
              <p:nvPr/>
            </p:nvSpPr>
            <p:spPr>
              <a:xfrm>
                <a:off x="1798400" y="4180065"/>
                <a:ext cx="211195" cy="5214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A8FE6DD-663F-F6D6-7D33-74A8B6BF9F93}"/>
                  </a:ext>
                </a:extLst>
              </p:cNvPr>
              <p:cNvSpPr/>
              <p:nvPr/>
            </p:nvSpPr>
            <p:spPr>
              <a:xfrm>
                <a:off x="2173568" y="5526564"/>
                <a:ext cx="58031" cy="18690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2DE57107-6C7A-E48E-E1CE-6E856C8011C7}"/>
                  </a:ext>
                </a:extLst>
              </p:cNvPr>
              <p:cNvSpPr/>
              <p:nvPr/>
            </p:nvSpPr>
            <p:spPr>
              <a:xfrm>
                <a:off x="2397688" y="4171735"/>
                <a:ext cx="211195" cy="5214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368E9FD0-18D8-1D20-7508-1F594F9AA62B}"/>
                  </a:ext>
                </a:extLst>
              </p:cNvPr>
              <p:cNvSpPr/>
              <p:nvPr/>
            </p:nvSpPr>
            <p:spPr>
              <a:xfrm>
                <a:off x="2256130" y="5807054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D6B7D924-795C-B232-3BAF-0F3FD8F8682C}"/>
                  </a:ext>
                </a:extLst>
              </p:cNvPr>
              <p:cNvSpPr/>
              <p:nvPr/>
            </p:nvSpPr>
            <p:spPr>
              <a:xfrm>
                <a:off x="2090345" y="5921922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87D8C3EC-B641-DECB-8582-A347B1C611B7}"/>
                  </a:ext>
                </a:extLst>
              </p:cNvPr>
              <p:cNvSpPr/>
              <p:nvPr/>
            </p:nvSpPr>
            <p:spPr>
              <a:xfrm>
                <a:off x="1504922" y="5820055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759CF190-B9D3-E4B7-DAAF-FC7DBD0AE887}"/>
                  </a:ext>
                </a:extLst>
              </p:cNvPr>
              <p:cNvSpPr/>
              <p:nvPr/>
            </p:nvSpPr>
            <p:spPr>
              <a:xfrm>
                <a:off x="1046969" y="5978754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92A33197-1491-3AE2-4E6F-E4A6F42CE2E9}"/>
                  </a:ext>
                </a:extLst>
              </p:cNvPr>
              <p:cNvSpPr/>
              <p:nvPr/>
            </p:nvSpPr>
            <p:spPr>
              <a:xfrm>
                <a:off x="2192221" y="5576241"/>
                <a:ext cx="36208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EE84238A-DFCC-CAAE-A12B-EADF63274F6B}"/>
                  </a:ext>
                </a:extLst>
              </p:cNvPr>
              <p:cNvSpPr/>
              <p:nvPr/>
            </p:nvSpPr>
            <p:spPr>
              <a:xfrm>
                <a:off x="1591486" y="5529064"/>
                <a:ext cx="31131" cy="47179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D1948CDC-27ED-3642-CFB6-7DC19313911F}"/>
                  </a:ext>
                </a:extLst>
              </p:cNvPr>
              <p:cNvSpPr/>
              <p:nvPr/>
            </p:nvSpPr>
            <p:spPr>
              <a:xfrm>
                <a:off x="977020" y="5654849"/>
                <a:ext cx="31131" cy="30083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2076AFF9-F45D-2A4D-3E2C-6D4B14B17B19}"/>
                  </a:ext>
                </a:extLst>
              </p:cNvPr>
              <p:cNvSpPr/>
              <p:nvPr/>
            </p:nvSpPr>
            <p:spPr>
              <a:xfrm>
                <a:off x="2305824" y="4698638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CD86081E-1470-C622-599B-7F8635238E62}"/>
                  </a:ext>
                </a:extLst>
              </p:cNvPr>
              <p:cNvSpPr/>
              <p:nvPr/>
            </p:nvSpPr>
            <p:spPr>
              <a:xfrm>
                <a:off x="2476617" y="4747929"/>
                <a:ext cx="36196" cy="34649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033103DE-2A90-A489-8A68-367CC003413F}"/>
                  </a:ext>
                </a:extLst>
              </p:cNvPr>
              <p:cNvSpPr/>
              <p:nvPr/>
            </p:nvSpPr>
            <p:spPr>
              <a:xfrm>
                <a:off x="2239748" y="4044867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C6918AD5-3F93-4ABD-78F1-F178CCEEFF15}"/>
                  </a:ext>
                </a:extLst>
              </p:cNvPr>
              <p:cNvSpPr/>
              <p:nvPr/>
            </p:nvSpPr>
            <p:spPr>
              <a:xfrm>
                <a:off x="2065497" y="4246483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BB29EE22-8EA9-DDA4-B253-4804AD0508B0}"/>
                  </a:ext>
                </a:extLst>
              </p:cNvPr>
              <p:cNvSpPr/>
              <p:nvPr/>
            </p:nvSpPr>
            <p:spPr>
              <a:xfrm>
                <a:off x="1079041" y="4089695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675B7AD6-04ED-64AF-F3C9-6F8F58370284}"/>
                  </a:ext>
                </a:extLst>
              </p:cNvPr>
              <p:cNvSpPr/>
              <p:nvPr/>
            </p:nvSpPr>
            <p:spPr>
              <a:xfrm>
                <a:off x="873525" y="4256422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7F7F496B-9B4A-531E-07A9-6F2CB4AF4C15}"/>
                  </a:ext>
                </a:extLst>
              </p:cNvPr>
              <p:cNvSpPr/>
              <p:nvPr/>
            </p:nvSpPr>
            <p:spPr>
              <a:xfrm>
                <a:off x="1883231" y="4186054"/>
                <a:ext cx="31131" cy="30083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E9D03188-0129-F263-9820-90D8BBA4E605}"/>
                  </a:ext>
                </a:extLst>
              </p:cNvPr>
              <p:cNvSpPr/>
              <p:nvPr/>
            </p:nvSpPr>
            <p:spPr>
              <a:xfrm>
                <a:off x="2681951" y="4266897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B4E000FB-4484-3A16-63AA-61ACA73BAD29}"/>
                  </a:ext>
                </a:extLst>
              </p:cNvPr>
              <p:cNvSpPr/>
              <p:nvPr/>
            </p:nvSpPr>
            <p:spPr>
              <a:xfrm>
                <a:off x="2194114" y="6022201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F1C4C118-FBB6-0DF3-E8CC-4A4A24D00863}"/>
                  </a:ext>
                </a:extLst>
              </p:cNvPr>
              <p:cNvSpPr/>
              <p:nvPr/>
            </p:nvSpPr>
            <p:spPr>
              <a:xfrm>
                <a:off x="2087157" y="5783163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A987E812-E81E-2620-F5AC-53765285BD70}"/>
                  </a:ext>
                </a:extLst>
              </p:cNvPr>
              <p:cNvSpPr/>
              <p:nvPr/>
            </p:nvSpPr>
            <p:spPr>
              <a:xfrm>
                <a:off x="2343517" y="4145146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C84AACC1-7E4F-658C-9BD7-681FEC697410}"/>
                  </a:ext>
                </a:extLst>
              </p:cNvPr>
              <p:cNvSpPr/>
              <p:nvPr/>
            </p:nvSpPr>
            <p:spPr>
              <a:xfrm>
                <a:off x="2231626" y="4278933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8D8CBB52-10D3-62B8-3863-27830945195A}"/>
                  </a:ext>
                </a:extLst>
              </p:cNvPr>
              <p:cNvSpPr/>
              <p:nvPr/>
            </p:nvSpPr>
            <p:spPr>
              <a:xfrm>
                <a:off x="2094395" y="4147494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B5B30E80-6A93-365C-D97F-43C386C1E481}"/>
                  </a:ext>
                </a:extLst>
              </p:cNvPr>
              <p:cNvSpPr/>
              <p:nvPr/>
            </p:nvSpPr>
            <p:spPr>
              <a:xfrm>
                <a:off x="971328" y="5803055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9E6F4106-18B8-F538-66FE-78CB9B364823}"/>
                  </a:ext>
                </a:extLst>
              </p:cNvPr>
              <p:cNvSpPr/>
              <p:nvPr/>
            </p:nvSpPr>
            <p:spPr>
              <a:xfrm>
                <a:off x="1632374" y="5741465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D90EDE94-6B80-B70A-BEB8-EF88C2F8194C}"/>
                  </a:ext>
                </a:extLst>
              </p:cNvPr>
              <p:cNvSpPr/>
              <p:nvPr/>
            </p:nvSpPr>
            <p:spPr>
              <a:xfrm>
                <a:off x="2087157" y="4838029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E1FAF97E-497E-2286-4D02-F270184FC5B6}"/>
                  </a:ext>
                </a:extLst>
              </p:cNvPr>
              <p:cNvSpPr/>
              <p:nvPr/>
            </p:nvSpPr>
            <p:spPr>
              <a:xfrm>
                <a:off x="2108101" y="4628142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1CC2FD3E-3E0D-B62B-3874-A4924608245F}"/>
                  </a:ext>
                </a:extLst>
              </p:cNvPr>
              <p:cNvSpPr/>
              <p:nvPr/>
            </p:nvSpPr>
            <p:spPr>
              <a:xfrm>
                <a:off x="2839716" y="4051528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67252B90-00A3-BF5B-C6D6-D2E697173D5E}"/>
                  </a:ext>
                </a:extLst>
              </p:cNvPr>
              <p:cNvSpPr/>
              <p:nvPr/>
            </p:nvSpPr>
            <p:spPr>
              <a:xfrm>
                <a:off x="2922472" y="4216137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6A9E95A5-4623-ADF4-1354-0F960598A896}"/>
                  </a:ext>
                </a:extLst>
              </p:cNvPr>
              <p:cNvSpPr/>
              <p:nvPr/>
            </p:nvSpPr>
            <p:spPr>
              <a:xfrm>
                <a:off x="2657104" y="4107285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64BFEC8E-DC4E-38E1-7D20-7662CF5C3515}"/>
                  </a:ext>
                </a:extLst>
              </p:cNvPr>
              <p:cNvSpPr/>
              <p:nvPr/>
            </p:nvSpPr>
            <p:spPr>
              <a:xfrm>
                <a:off x="2841240" y="4287226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24C6C0C5-5D16-F2A7-2C6D-CDF5229BF668}"/>
                  </a:ext>
                </a:extLst>
              </p:cNvPr>
              <p:cNvSpPr/>
              <p:nvPr/>
            </p:nvSpPr>
            <p:spPr>
              <a:xfrm>
                <a:off x="2831357" y="4156174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3657E90C-49D4-DE8C-57FA-E5A333782A97}"/>
                  </a:ext>
                </a:extLst>
              </p:cNvPr>
              <p:cNvSpPr/>
              <p:nvPr/>
            </p:nvSpPr>
            <p:spPr>
              <a:xfrm>
                <a:off x="848752" y="5908149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94A3EBD3-6E61-7783-DD82-9110BD9F475D}"/>
                  </a:ext>
                </a:extLst>
              </p:cNvPr>
              <p:cNvSpPr/>
              <p:nvPr/>
            </p:nvSpPr>
            <p:spPr>
              <a:xfrm>
                <a:off x="1657222" y="5969007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9891D207-FEAA-3232-46EB-1D3EA7397D57}"/>
                  </a:ext>
                </a:extLst>
              </p:cNvPr>
              <p:cNvSpPr/>
              <p:nvPr/>
            </p:nvSpPr>
            <p:spPr>
              <a:xfrm>
                <a:off x="1490421" y="5987557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781651B9-5DE9-01E9-0E9F-1C62D6A5DB8F}"/>
                  </a:ext>
                </a:extLst>
              </p:cNvPr>
              <p:cNvSpPr/>
              <p:nvPr/>
            </p:nvSpPr>
            <p:spPr>
              <a:xfrm>
                <a:off x="1110621" y="5822637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8678EF18-F6F6-A56F-B676-A87C5622A28B}"/>
                  </a:ext>
                </a:extLst>
              </p:cNvPr>
              <p:cNvSpPr/>
              <p:nvPr/>
            </p:nvSpPr>
            <p:spPr>
              <a:xfrm>
                <a:off x="690279" y="5888891"/>
                <a:ext cx="43283" cy="30083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0D95F02A-A76D-4CE3-305E-78C3F278DEFE}"/>
                  </a:ext>
                </a:extLst>
              </p:cNvPr>
              <p:cNvSpPr/>
              <p:nvPr/>
            </p:nvSpPr>
            <p:spPr>
              <a:xfrm>
                <a:off x="927326" y="5993063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0D376597-49CE-D6D0-9319-B7B85DC15D1A}"/>
                  </a:ext>
                </a:extLst>
              </p:cNvPr>
              <p:cNvSpPr/>
              <p:nvPr/>
            </p:nvSpPr>
            <p:spPr>
              <a:xfrm>
                <a:off x="1694321" y="5831346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F2AC976C-4D23-3084-AE76-0231E029BF07}"/>
                  </a:ext>
                </a:extLst>
              </p:cNvPr>
              <p:cNvSpPr/>
              <p:nvPr/>
            </p:nvSpPr>
            <p:spPr>
              <a:xfrm flipH="1">
                <a:off x="1298588" y="5885964"/>
                <a:ext cx="61874" cy="30083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5AB3062A-5F15-495B-2F4B-A51A61B86F9D}"/>
                  </a:ext>
                </a:extLst>
              </p:cNvPr>
              <p:cNvSpPr/>
              <p:nvPr/>
            </p:nvSpPr>
            <p:spPr>
              <a:xfrm>
                <a:off x="2330231" y="5905687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955DADD8-A72D-5B7B-B77E-BE5E6AD76034}"/>
                  </a:ext>
                </a:extLst>
              </p:cNvPr>
              <p:cNvSpPr/>
              <p:nvPr/>
            </p:nvSpPr>
            <p:spPr>
              <a:xfrm rot="1340109">
                <a:off x="1872420" y="5881243"/>
                <a:ext cx="31131" cy="52148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989C1618-A389-340B-1DD2-07CAA67C6DF3}"/>
                  </a:ext>
                </a:extLst>
              </p:cNvPr>
              <p:cNvSpPr/>
              <p:nvPr/>
            </p:nvSpPr>
            <p:spPr>
              <a:xfrm>
                <a:off x="1572144" y="4380178"/>
                <a:ext cx="58031" cy="186909"/>
              </a:xfrm>
              <a:prstGeom prst="rect">
                <a:avLst/>
              </a:prstGeom>
              <a:solidFill>
                <a:srgbClr val="0000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19360E53-FBC1-6163-C878-6535C1CDC7F8}"/>
                  </a:ext>
                </a:extLst>
              </p:cNvPr>
              <p:cNvSpPr/>
              <p:nvPr/>
            </p:nvSpPr>
            <p:spPr>
              <a:xfrm>
                <a:off x="2997036" y="4177232"/>
                <a:ext cx="211195" cy="5214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C3A24CFB-4130-3502-A009-890547FB4A4B}"/>
                  </a:ext>
                </a:extLst>
              </p:cNvPr>
              <p:cNvSpPr/>
              <p:nvPr/>
            </p:nvSpPr>
            <p:spPr>
              <a:xfrm>
                <a:off x="1201893" y="5325577"/>
                <a:ext cx="211195" cy="52148"/>
              </a:xfrm>
              <a:prstGeom prst="rect">
                <a:avLst/>
              </a:prstGeom>
              <a:solidFill>
                <a:srgbClr val="0000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2BE17BE3-80CF-7B9F-0775-633954EA6C01}"/>
                  </a:ext>
                </a:extLst>
              </p:cNvPr>
              <p:cNvSpPr/>
              <p:nvPr/>
            </p:nvSpPr>
            <p:spPr>
              <a:xfrm>
                <a:off x="602766" y="4756339"/>
                <a:ext cx="211195" cy="52148"/>
              </a:xfrm>
              <a:prstGeom prst="rect">
                <a:avLst/>
              </a:prstGeom>
              <a:solidFill>
                <a:srgbClr val="0000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0C3DF2F7-978E-5EAA-EADD-32854BBF704F}"/>
                  </a:ext>
                </a:extLst>
              </p:cNvPr>
              <p:cNvSpPr/>
              <p:nvPr/>
            </p:nvSpPr>
            <p:spPr>
              <a:xfrm>
                <a:off x="1803892" y="4752233"/>
                <a:ext cx="211195" cy="5214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B481B16E-DEA6-CB4B-B2F4-D390DA89EF8D}"/>
                  </a:ext>
                </a:extLst>
              </p:cNvPr>
              <p:cNvSpPr/>
              <p:nvPr/>
            </p:nvSpPr>
            <p:spPr>
              <a:xfrm>
                <a:off x="2997035" y="5881792"/>
                <a:ext cx="211195" cy="5214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1EF95FDE-ADB9-9B96-11C3-52B9AAD685B3}"/>
                  </a:ext>
                </a:extLst>
              </p:cNvPr>
              <p:cNvSpPr/>
              <p:nvPr/>
            </p:nvSpPr>
            <p:spPr>
              <a:xfrm>
                <a:off x="2405039" y="5881036"/>
                <a:ext cx="211195" cy="5214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CA61FE54-C249-48AC-CF88-4F3B3ABA60AA}"/>
                  </a:ext>
                </a:extLst>
              </p:cNvPr>
              <p:cNvSpPr/>
              <p:nvPr/>
            </p:nvSpPr>
            <p:spPr>
              <a:xfrm>
                <a:off x="2999556" y="5325212"/>
                <a:ext cx="211195" cy="52148"/>
              </a:xfrm>
              <a:prstGeom prst="rect">
                <a:avLst/>
              </a:prstGeom>
              <a:solidFill>
                <a:srgbClr val="0000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3AC90CCF-486E-98D2-84E7-04097F4879BD}"/>
                  </a:ext>
                </a:extLst>
              </p:cNvPr>
              <p:cNvSpPr/>
              <p:nvPr/>
            </p:nvSpPr>
            <p:spPr>
              <a:xfrm>
                <a:off x="2775542" y="4962245"/>
                <a:ext cx="58031" cy="186909"/>
              </a:xfrm>
              <a:prstGeom prst="rect">
                <a:avLst/>
              </a:prstGeom>
              <a:solidFill>
                <a:srgbClr val="0000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EB5E1772-B050-45F8-87FD-0A7B01F6FC7E}"/>
                  </a:ext>
                </a:extLst>
              </p:cNvPr>
              <p:cNvSpPr/>
              <p:nvPr/>
            </p:nvSpPr>
            <p:spPr>
              <a:xfrm>
                <a:off x="2768690" y="5519087"/>
                <a:ext cx="58031" cy="186909"/>
              </a:xfrm>
              <a:prstGeom prst="rect">
                <a:avLst/>
              </a:prstGeom>
              <a:solidFill>
                <a:srgbClr val="0000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BE7B5EDD-3F4F-1A86-58DA-EF2923ED0C31}"/>
                  </a:ext>
                </a:extLst>
              </p:cNvPr>
              <p:cNvSpPr/>
              <p:nvPr/>
            </p:nvSpPr>
            <p:spPr>
              <a:xfrm>
                <a:off x="2779599" y="4385994"/>
                <a:ext cx="58031" cy="186909"/>
              </a:xfrm>
              <a:prstGeom prst="rect">
                <a:avLst/>
              </a:prstGeom>
              <a:solidFill>
                <a:srgbClr val="0000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316A421C-7DEB-323E-881E-580CF4878A55}"/>
                  </a:ext>
                </a:extLst>
              </p:cNvPr>
              <p:cNvSpPr/>
              <p:nvPr/>
            </p:nvSpPr>
            <p:spPr>
              <a:xfrm>
                <a:off x="980651" y="4383916"/>
                <a:ext cx="58031" cy="186909"/>
              </a:xfrm>
              <a:prstGeom prst="rect">
                <a:avLst/>
              </a:prstGeom>
              <a:solidFill>
                <a:srgbClr val="0000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118D2707-E2F6-0CF2-F0E3-61F391DC8E08}"/>
                  </a:ext>
                </a:extLst>
              </p:cNvPr>
              <p:cNvSpPr/>
              <p:nvPr/>
            </p:nvSpPr>
            <p:spPr>
              <a:xfrm>
                <a:off x="2719441" y="5785864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F948D300-6778-5112-B10A-8A5F53249C21}"/>
                  </a:ext>
                </a:extLst>
              </p:cNvPr>
              <p:cNvSpPr/>
              <p:nvPr/>
            </p:nvSpPr>
            <p:spPr>
              <a:xfrm>
                <a:off x="2873499" y="5779164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EA447EE7-4069-9831-C941-AC30A07ACFF9}"/>
                  </a:ext>
                </a:extLst>
              </p:cNvPr>
              <p:cNvSpPr/>
              <p:nvPr/>
            </p:nvSpPr>
            <p:spPr>
              <a:xfrm>
                <a:off x="2856204" y="5978513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5924252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ICL PPT Theme">
  <a:themeElements>
    <a:clrScheme name="Imperial colour theme">
      <a:dk1>
        <a:sysClr val="windowText" lastClr="000000"/>
      </a:dk1>
      <a:lt1>
        <a:sysClr val="window" lastClr="FFFFFF"/>
      </a:lt1>
      <a:dk2>
        <a:srgbClr val="000080"/>
      </a:dk2>
      <a:lt2>
        <a:srgbClr val="F5F5F5"/>
      </a:lt2>
      <a:accent1>
        <a:srgbClr val="0000CD"/>
      </a:accent1>
      <a:accent2>
        <a:srgbClr val="C71585"/>
      </a:accent2>
      <a:accent3>
        <a:srgbClr val="7B68EE"/>
      </a:accent3>
      <a:accent4>
        <a:srgbClr val="FF0000"/>
      </a:accent4>
      <a:accent5>
        <a:srgbClr val="FF4500"/>
      </a:accent5>
      <a:accent6>
        <a:srgbClr val="006400"/>
      </a:accent6>
      <a:hlink>
        <a:srgbClr val="000080"/>
      </a:hlink>
      <a:folHlink>
        <a:srgbClr val="C71585"/>
      </a:folHlink>
    </a:clrScheme>
    <a:fontScheme name="Imperial College Standard Font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6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05000"/>
          </a:lnSpc>
          <a:defRPr sz="1600" dirty="0">
            <a:solidFill>
              <a:schemeClr val="tx1"/>
            </a:solidFill>
          </a:defRPr>
        </a:defPPr>
      </a:lstStyle>
    </a:txDef>
  </a:objectDefaults>
  <a:extraClrSchemeLst/>
  <a:custClrLst>
    <a:custClr name="Dark">
      <a:srgbClr val="232333"/>
    </a:custClr>
    <a:custClr name="Navy">
      <a:srgbClr val="000080"/>
    </a:custClr>
    <a:custClr name="Saddle Brown">
      <a:srgbClr val="8B4513"/>
    </a:custClr>
    <a:custClr name="Teal">
      <a:srgbClr val="008080"/>
    </a:custClr>
    <a:custClr name="Medium Violet Red">
      <a:srgbClr val="C71585"/>
    </a:custClr>
    <a:custClr name="Indigo">
      <a:srgbClr val="4B0082"/>
    </a:custClr>
    <a:custClr name="Crimson">
      <a:srgbClr val="DC143C"/>
    </a:custClr>
    <a:custClr name="Orange Red">
      <a:srgbClr val="FF4500"/>
    </a:custClr>
    <a:custClr name="Dark Green">
      <a:srgbClr val="006400"/>
    </a:custClr>
    <a:custClr>
      <a:srgbClr val="FFFFFF"/>
    </a:custClr>
    <a:custClr name="Slate Grey">
      <a:srgbClr val="708090"/>
    </a:custClr>
    <a:custClr name="Imperial Blue">
      <a:srgbClr val="0000CD"/>
    </a:custClr>
    <a:custClr name="Yellow">
      <a:srgbClr val="FFFF00"/>
    </a:custClr>
    <a:custClr name="Turquoise">
      <a:srgbClr val="40E0D0"/>
    </a:custClr>
    <a:custClr name="Violet">
      <a:srgbClr val="EE82EE"/>
    </a:custClr>
    <a:custClr name="Medium Blue Slate">
      <a:srgbClr val="7B68EE"/>
    </a:custClr>
    <a:custClr name="Red">
      <a:srgbClr val="FF0000"/>
    </a:custClr>
    <a:custClr name="Dark Orange">
      <a:srgbClr val="FF8C00"/>
    </a:custClr>
    <a:custClr name="Spring Green">
      <a:srgbClr val="00FF7F"/>
    </a:custClr>
    <a:custClr>
      <a:srgbClr val="FFFFFF"/>
    </a:custClr>
    <a:custClr name="White Smoke">
      <a:srgbClr val="F5F5F5"/>
    </a:custClr>
    <a:custClr name="Deep Sky Blue">
      <a:srgbClr val="00BFFF"/>
    </a:custClr>
    <a:custClr name="Khaki">
      <a:srgbClr val="F0E68C"/>
    </a:custClr>
    <a:custClr name="Pale Turquoise">
      <a:srgbClr val="AFEEEE"/>
    </a:custClr>
    <a:custClr name="Light Pink">
      <a:srgbClr val="FFB6C1"/>
    </a:custClr>
    <a:custClr name="Lavender">
      <a:srgbClr val="E6E6FA"/>
    </a:custClr>
    <a:custClr name="Salmon">
      <a:srgbClr val="FA8072"/>
    </a:custClr>
    <a:custClr name="Orange">
      <a:srgbClr val="FFA500"/>
    </a:custClr>
    <a:custClr name="Pale Green">
      <a:srgbClr val="98FB98"/>
    </a:custClr>
  </a:custClrLst>
  <a:extLst>
    <a:ext uri="{05A4C25C-085E-4340-85A3-A5531E510DB2}">
      <thm15:themeFamily xmlns:thm15="http://schemas.microsoft.com/office/thememl/2012/main" name="Arial_ICL_PowerPoint 16_9 template.potx" id="{0A6366DA-4143-4819-954D-649CAC6891CC}" vid="{00E466E9-FA83-448D-94BE-48FEA435C0D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Dark">
      <a:srgbClr val="232333"/>
    </a:custClr>
    <a:custClr name="Navy">
      <a:srgbClr val="000080"/>
    </a:custClr>
    <a:custClr name="Saddle Brown">
      <a:srgbClr val="8B4513"/>
    </a:custClr>
    <a:custClr name="Teal">
      <a:srgbClr val="008080"/>
    </a:custClr>
    <a:custClr name="Medium Violet Red">
      <a:srgbClr val="C71585"/>
    </a:custClr>
    <a:custClr name="Indigo">
      <a:srgbClr val="4B0082"/>
    </a:custClr>
    <a:custClr name="Crimson">
      <a:srgbClr val="DC143C"/>
    </a:custClr>
    <a:custClr name="Orange Red">
      <a:srgbClr val="FF4500"/>
    </a:custClr>
    <a:custClr name="Dark Green">
      <a:srgbClr val="006400"/>
    </a:custClr>
    <a:custClr>
      <a:srgbClr val="FFFFFF"/>
    </a:custClr>
    <a:custClr name="Slate Grey">
      <a:srgbClr val="708090"/>
    </a:custClr>
    <a:custClr name="Imperial Blue">
      <a:srgbClr val="0000CD"/>
    </a:custClr>
    <a:custClr name="Yellow">
      <a:srgbClr val="FFFF00"/>
    </a:custClr>
    <a:custClr name="Turquoise">
      <a:srgbClr val="40E0D0"/>
    </a:custClr>
    <a:custClr name="Violet">
      <a:srgbClr val="EE82EE"/>
    </a:custClr>
    <a:custClr name="Medium Blue Slate">
      <a:srgbClr val="7B68EE"/>
    </a:custClr>
    <a:custClr name="Red">
      <a:srgbClr val="FF0000"/>
    </a:custClr>
    <a:custClr name="Dark Orange">
      <a:srgbClr val="FF8C00"/>
    </a:custClr>
    <a:custClr name="Spring Green">
      <a:srgbClr val="00FF7F"/>
    </a:custClr>
    <a:custClr>
      <a:srgbClr val="FFFFFF"/>
    </a:custClr>
    <a:custClr name="White Smoke">
      <a:srgbClr val="F5F5F5"/>
    </a:custClr>
    <a:custClr name="Deep Sky Blue">
      <a:srgbClr val="00BFFF"/>
    </a:custClr>
    <a:custClr name="Khaki">
      <a:srgbClr val="F0E68C"/>
    </a:custClr>
    <a:custClr name="Pale Turquoise">
      <a:srgbClr val="AFEEEE"/>
    </a:custClr>
    <a:custClr name="Light Pink">
      <a:srgbClr val="FFB6C1"/>
    </a:custClr>
    <a:custClr name="Lavender">
      <a:srgbClr val="E6E6FA"/>
    </a:custClr>
    <a:custClr name="Salmon">
      <a:srgbClr val="FA8072"/>
    </a:custClr>
    <a:custClr name="Orange">
      <a:srgbClr val="FFA500"/>
    </a:custClr>
    <a:custClr name="Pale Green">
      <a:srgbClr val="98FB9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ICL PPT Theme</Template>
  <TotalTime>17</TotalTime>
  <Words>933</Words>
  <Application>Microsoft Office PowerPoint</Application>
  <PresentationFormat>宽屏</PresentationFormat>
  <Paragraphs>213</Paragraphs>
  <Slides>18</Slides>
  <Notes>15</Notes>
  <HiddenSlides>1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4" baseType="lpstr">
      <vt:lpstr>Courier New</vt:lpstr>
      <vt:lpstr>Cambria Math</vt:lpstr>
      <vt:lpstr>Calibri</vt:lpstr>
      <vt:lpstr>Arial</vt:lpstr>
      <vt:lpstr>Aptos</vt:lpstr>
      <vt:lpstr>ICL PPT Theme</vt:lpstr>
      <vt:lpstr>Salt Precipitation Dynamics in Carbon Dioxide Storage: A Pore-Network Modelling Study</vt:lpstr>
      <vt:lpstr>Outline</vt:lpstr>
      <vt:lpstr>1. Introduction &amp; Motivation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1-D network</vt:lpstr>
      <vt:lpstr>PowerPoint 演示文稿</vt:lpstr>
      <vt:lpstr>PowerPoint 演示文稿</vt:lpstr>
      <vt:lpstr>PowerPoint 演示文稿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Yuxi LIANG</dc:creator>
  <cp:lastModifiedBy>LIANG, YUXI</cp:lastModifiedBy>
  <cp:revision>18</cp:revision>
  <dcterms:created xsi:type="dcterms:W3CDTF">2025-01-08T11:56:59Z</dcterms:created>
  <dcterms:modified xsi:type="dcterms:W3CDTF">2026-01-13T08:09:38Z</dcterms:modified>
</cp:coreProperties>
</file>