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5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6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7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8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charts/chartEx9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2" r:id="rId3"/>
    <p:sldId id="292" r:id="rId4"/>
    <p:sldId id="326" r:id="rId5"/>
    <p:sldId id="363" r:id="rId6"/>
    <p:sldId id="300" r:id="rId7"/>
    <p:sldId id="307" r:id="rId8"/>
    <p:sldId id="265" r:id="rId9"/>
    <p:sldId id="351" r:id="rId10"/>
    <p:sldId id="303" r:id="rId11"/>
    <p:sldId id="365" r:id="rId12"/>
    <p:sldId id="366" r:id="rId13"/>
    <p:sldId id="356" r:id="rId14"/>
    <p:sldId id="361" r:id="rId15"/>
    <p:sldId id="359" r:id="rId16"/>
    <p:sldId id="357" r:id="rId17"/>
    <p:sldId id="360" r:id="rId18"/>
    <p:sldId id="355" r:id="rId19"/>
    <p:sldId id="306" r:id="rId20"/>
    <p:sldId id="364" r:id="rId21"/>
    <p:sldId id="285" r:id="rId22"/>
    <p:sldId id="288" r:id="rId23"/>
    <p:sldId id="367" r:id="rId24"/>
    <p:sldId id="302" r:id="rId25"/>
    <p:sldId id="271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A3699-A827-483B-980A-2CC6D56FC751}" v="151" dt="2026-01-12T17:27:22.182"/>
    <p1510:client id="{7D7A3E99-7607-E04C-BFF6-2B930BF2172B}" v="306" dt="2026-01-13T12:36:29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–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edipe, Olatunbosun Abidemi" userId="2dc0bffa-2cb8-4cd3-a640-f416f89d668e" providerId="ADAL" clId="{7D7A3E99-7607-E04C-BFF6-2B930BF2172B}"/>
    <pc:docChg chg="undo redo custSel addSld delSld modSld sldOrd">
      <pc:chgData name="Adedipe, Olatunbosun Abidemi" userId="2dc0bffa-2cb8-4cd3-a640-f416f89d668e" providerId="ADAL" clId="{7D7A3E99-7607-E04C-BFF6-2B930BF2172B}" dt="2026-01-13T12:36:22.596" v="3888"/>
      <pc:docMkLst>
        <pc:docMk/>
      </pc:docMkLst>
      <pc:sldChg chg="addSp modSp">
        <pc:chgData name="Adedipe, Olatunbosun Abidemi" userId="2dc0bffa-2cb8-4cd3-a640-f416f89d668e" providerId="ADAL" clId="{7D7A3E99-7607-E04C-BFF6-2B930BF2172B}" dt="2026-01-13T12:36:22.596" v="3888"/>
        <pc:sldMkLst>
          <pc:docMk/>
          <pc:sldMk cId="1622825300" sldId="271"/>
        </pc:sldMkLst>
        <pc:spChg chg="add mod">
          <ac:chgData name="Adedipe, Olatunbosun Abidemi" userId="2dc0bffa-2cb8-4cd3-a640-f416f89d668e" providerId="ADAL" clId="{7D7A3E99-7607-E04C-BFF6-2B930BF2172B}" dt="2026-01-13T12:36:22.596" v="3888"/>
          <ac:spMkLst>
            <pc:docMk/>
            <pc:sldMk cId="1622825300" sldId="271"/>
            <ac:spMk id="7" creationId="{C59C8539-9EF9-D954-F141-DBB49F77D124}"/>
          </ac:spMkLst>
        </pc:spChg>
        <pc:spChg chg="add mod">
          <ac:chgData name="Adedipe, Olatunbosun Abidemi" userId="2dc0bffa-2cb8-4cd3-a640-f416f89d668e" providerId="ADAL" clId="{7D7A3E99-7607-E04C-BFF6-2B930BF2172B}" dt="2026-01-13T12:36:22.596" v="3888"/>
          <ac:spMkLst>
            <pc:docMk/>
            <pc:sldMk cId="1622825300" sldId="271"/>
            <ac:spMk id="9" creationId="{77F644DE-10A3-7B1E-725E-BEEF979492BE}"/>
          </ac:spMkLst>
        </pc:spChg>
      </pc:sldChg>
      <pc:sldChg chg="addSp modSp">
        <pc:chgData name="Adedipe, Olatunbosun Abidemi" userId="2dc0bffa-2cb8-4cd3-a640-f416f89d668e" providerId="ADAL" clId="{7D7A3E99-7607-E04C-BFF6-2B930BF2172B}" dt="2026-01-13T12:36:18.158" v="3887"/>
        <pc:sldMkLst>
          <pc:docMk/>
          <pc:sldMk cId="1872074428" sldId="277"/>
        </pc:sldMkLst>
        <pc:spChg chg="add mod">
          <ac:chgData name="Adedipe, Olatunbosun Abidemi" userId="2dc0bffa-2cb8-4cd3-a640-f416f89d668e" providerId="ADAL" clId="{7D7A3E99-7607-E04C-BFF6-2B930BF2172B}" dt="2026-01-13T12:36:18.158" v="3887"/>
          <ac:spMkLst>
            <pc:docMk/>
            <pc:sldMk cId="1872074428" sldId="277"/>
            <ac:spMk id="3" creationId="{08A2EF61-2891-3E3B-3B1F-26B763B866CA}"/>
          </ac:spMkLst>
        </pc:spChg>
        <pc:spChg chg="add mod">
          <ac:chgData name="Adedipe, Olatunbosun Abidemi" userId="2dc0bffa-2cb8-4cd3-a640-f416f89d668e" providerId="ADAL" clId="{7D7A3E99-7607-E04C-BFF6-2B930BF2172B}" dt="2026-01-13T12:36:18.158" v="3887"/>
          <ac:spMkLst>
            <pc:docMk/>
            <pc:sldMk cId="1872074428" sldId="277"/>
            <ac:spMk id="4" creationId="{D86B8854-F062-091E-8AE1-B4F0104FBC53}"/>
          </ac:spMkLst>
        </pc:spChg>
      </pc:sldChg>
      <pc:sldChg chg="addSp delSp modSp mod">
        <pc:chgData name="Adedipe, Olatunbosun Abidemi" userId="2dc0bffa-2cb8-4cd3-a640-f416f89d668e" providerId="ADAL" clId="{7D7A3E99-7607-E04C-BFF6-2B930BF2172B}" dt="2026-01-11T11:35:41.242" v="2754" actId="34135"/>
        <pc:sldMkLst>
          <pc:docMk/>
          <pc:sldMk cId="1997224266" sldId="282"/>
        </pc:sldMkLst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2" creationId="{FE1CFD86-88C3-BACD-7B83-49872F0075D4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3" creationId="{8B5E6E90-A788-C902-29B4-2163BB8A06B3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4" creationId="{EDF31F84-BFE5-7D1B-6011-D0F8DBD65759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7" creationId="{B017D1AF-B36F-7505-5232-AA289B358EDA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9" creationId="{42DA6AF5-18F3-9B34-7394-F29816591C21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12" creationId="{9DA04ACE-AB8C-2AEB-0794-551BD8995AC8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13" creationId="{7315C160-1264-8F31-73DB-2E9F652869D7}"/>
          </ac:spMkLst>
        </pc:spChg>
        <pc:spChg chg="add 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14" creationId="{BC0BE449-224C-D1DD-D300-B82B5AFA9B44}"/>
          </ac:spMkLst>
        </pc:spChg>
        <pc:spChg chg="add 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15" creationId="{95C76FD4-EA70-1DA8-E236-C2026BF7CC48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16" creationId="{3959C25A-90FE-305D-2667-420DA075E55D}"/>
          </ac:spMkLst>
        </pc:spChg>
        <pc:spChg chg="add mod">
          <ac:chgData name="Adedipe, Olatunbosun Abidemi" userId="2dc0bffa-2cb8-4cd3-a640-f416f89d668e" providerId="ADAL" clId="{7D7A3E99-7607-E04C-BFF6-2B930BF2172B}" dt="2026-01-11T11:19:52.444" v="2704" actId="164"/>
          <ac:spMkLst>
            <pc:docMk/>
            <pc:sldMk cId="1997224266" sldId="282"/>
            <ac:spMk id="17" creationId="{8CDAE8AE-3DCB-4B06-9076-0C73C9FD3E10}"/>
          </ac:spMkLst>
        </pc:spChg>
        <pc:spChg chg="add mod">
          <ac:chgData name="Adedipe, Olatunbosun Abidemi" userId="2dc0bffa-2cb8-4cd3-a640-f416f89d668e" providerId="ADAL" clId="{7D7A3E99-7607-E04C-BFF6-2B930BF2172B}" dt="2026-01-11T11:19:52.444" v="2704" actId="164"/>
          <ac:spMkLst>
            <pc:docMk/>
            <pc:sldMk cId="1997224266" sldId="282"/>
            <ac:spMk id="18" creationId="{A4469BAC-A605-4107-8A92-373FB2561E40}"/>
          </ac:spMkLst>
        </pc:spChg>
        <pc:spChg chg="add mod">
          <ac:chgData name="Adedipe, Olatunbosun Abidemi" userId="2dc0bffa-2cb8-4cd3-a640-f416f89d668e" providerId="ADAL" clId="{7D7A3E99-7607-E04C-BFF6-2B930BF2172B}" dt="2026-01-11T11:20:07.487" v="2706" actId="571"/>
          <ac:spMkLst>
            <pc:docMk/>
            <pc:sldMk cId="1997224266" sldId="282"/>
            <ac:spMk id="20" creationId="{19AB1EF1-3BA4-13D1-A2E7-9AA5E763F50A}"/>
          </ac:spMkLst>
        </pc:spChg>
        <pc:spChg chg="add mod">
          <ac:chgData name="Adedipe, Olatunbosun Abidemi" userId="2dc0bffa-2cb8-4cd3-a640-f416f89d668e" providerId="ADAL" clId="{7D7A3E99-7607-E04C-BFF6-2B930BF2172B}" dt="2026-01-11T11:20:07.487" v="2706" actId="571"/>
          <ac:spMkLst>
            <pc:docMk/>
            <pc:sldMk cId="1997224266" sldId="282"/>
            <ac:spMk id="21" creationId="{5E9EBDD3-F639-89FC-6B17-C0EB9305BB5C}"/>
          </ac:spMkLst>
        </pc:spChg>
        <pc:spChg chg="mod">
          <ac:chgData name="Adedipe, Olatunbosun Abidemi" userId="2dc0bffa-2cb8-4cd3-a640-f416f89d668e" providerId="ADAL" clId="{7D7A3E99-7607-E04C-BFF6-2B930BF2172B}" dt="2026-01-11T11:35:41.242" v="2754" actId="34135"/>
          <ac:spMkLst>
            <pc:docMk/>
            <pc:sldMk cId="1997224266" sldId="282"/>
            <ac:spMk id="26" creationId="{92A6B9F4-7819-03B0-6A84-A33645230F06}"/>
          </ac:spMkLst>
        </pc:spChg>
        <pc:grpChg chg="mod">
          <ac:chgData name="Adedipe, Olatunbosun Abidemi" userId="2dc0bffa-2cb8-4cd3-a640-f416f89d668e" providerId="ADAL" clId="{7D7A3E99-7607-E04C-BFF6-2B930BF2172B}" dt="2026-01-11T11:35:41.242" v="2754" actId="34135"/>
          <ac:grpSpMkLst>
            <pc:docMk/>
            <pc:sldMk cId="1997224266" sldId="282"/>
            <ac:grpSpMk id="5" creationId="{E4C873B3-A702-3CA4-7E2B-3854612BE1F4}"/>
          </ac:grpSpMkLst>
        </pc:grpChg>
        <pc:grpChg chg="mod">
          <ac:chgData name="Adedipe, Olatunbosun Abidemi" userId="2dc0bffa-2cb8-4cd3-a640-f416f89d668e" providerId="ADAL" clId="{7D7A3E99-7607-E04C-BFF6-2B930BF2172B}" dt="2026-01-11T11:35:41.242" v="2754" actId="34135"/>
          <ac:grpSpMkLst>
            <pc:docMk/>
            <pc:sldMk cId="1997224266" sldId="282"/>
            <ac:grpSpMk id="6" creationId="{68C7CC7E-3F17-EA8D-BA0F-C6E1FBBC9314}"/>
          </ac:grpSpMkLst>
        </pc:grpChg>
        <pc:grpChg chg="add del mod">
          <ac:chgData name="Adedipe, Olatunbosun Abidemi" userId="2dc0bffa-2cb8-4cd3-a640-f416f89d668e" providerId="ADAL" clId="{7D7A3E99-7607-E04C-BFF6-2B930BF2172B}" dt="2026-01-11T11:21:28.154" v="2711" actId="478"/>
          <ac:grpSpMkLst>
            <pc:docMk/>
            <pc:sldMk cId="1997224266" sldId="282"/>
            <ac:grpSpMk id="19" creationId="{A43D5D99-0A43-7493-198E-1240FB2AAB48}"/>
          </ac:grpSpMkLst>
        </pc:grpChg>
        <pc:grpChg chg="add mod">
          <ac:chgData name="Adedipe, Olatunbosun Abidemi" userId="2dc0bffa-2cb8-4cd3-a640-f416f89d668e" providerId="ADAL" clId="{7D7A3E99-7607-E04C-BFF6-2B930BF2172B}" dt="2026-01-11T11:35:41.242" v="2754" actId="34135"/>
          <ac:grpSpMkLst>
            <pc:docMk/>
            <pc:sldMk cId="1997224266" sldId="282"/>
            <ac:grpSpMk id="22" creationId="{BB25413B-D67C-2E79-5668-BEA1C9B108EF}"/>
          </ac:grpSpMkLst>
        </pc:grpChg>
        <pc:picChg chg="add mod">
          <ac:chgData name="Adedipe, Olatunbosun Abidemi" userId="2dc0bffa-2cb8-4cd3-a640-f416f89d668e" providerId="ADAL" clId="{7D7A3E99-7607-E04C-BFF6-2B930BF2172B}" dt="2026-01-11T11:35:41.242" v="2754" actId="34135"/>
          <ac:picMkLst>
            <pc:docMk/>
            <pc:sldMk cId="1997224266" sldId="282"/>
            <ac:picMk id="8" creationId="{0FE5272C-1832-F7A7-5ACE-F648FE1A91DB}"/>
          </ac:picMkLst>
        </pc:picChg>
        <pc:picChg chg="mod">
          <ac:chgData name="Adedipe, Olatunbosun Abidemi" userId="2dc0bffa-2cb8-4cd3-a640-f416f89d668e" providerId="ADAL" clId="{7D7A3E99-7607-E04C-BFF6-2B930BF2172B}" dt="2026-01-11T11:35:41.242" v="2754" actId="34135"/>
          <ac:picMkLst>
            <pc:docMk/>
            <pc:sldMk cId="1997224266" sldId="282"/>
            <ac:picMk id="10" creationId="{0734D5DE-489A-407D-AD05-78F3DC818D4B}"/>
          </ac:picMkLst>
        </pc:picChg>
        <pc:picChg chg="del">
          <ac:chgData name="Adedipe, Olatunbosun Abidemi" userId="2dc0bffa-2cb8-4cd3-a640-f416f89d668e" providerId="ADAL" clId="{7D7A3E99-7607-E04C-BFF6-2B930BF2172B}" dt="2026-01-11T11:11:46.678" v="2681" actId="478"/>
          <ac:picMkLst>
            <pc:docMk/>
            <pc:sldMk cId="1997224266" sldId="282"/>
            <ac:picMk id="11" creationId="{C0D8EFBD-3B22-5621-45B9-83C8F0BD5E49}"/>
          </ac:picMkLst>
        </pc:picChg>
      </pc:sldChg>
      <pc:sldChg chg="del">
        <pc:chgData name="Adedipe, Olatunbosun Abidemi" userId="2dc0bffa-2cb8-4cd3-a640-f416f89d668e" providerId="ADAL" clId="{7D7A3E99-7607-E04C-BFF6-2B930BF2172B}" dt="2026-01-11T00:17:34.198" v="2403" actId="2696"/>
        <pc:sldMkLst>
          <pc:docMk/>
          <pc:sldMk cId="2864676815" sldId="283"/>
        </pc:sldMkLst>
      </pc:sldChg>
      <pc:sldChg chg="del">
        <pc:chgData name="Adedipe, Olatunbosun Abidemi" userId="2dc0bffa-2cb8-4cd3-a640-f416f89d668e" providerId="ADAL" clId="{7D7A3E99-7607-E04C-BFF6-2B930BF2172B}" dt="2026-01-11T00:17:34.211" v="2404" actId="2696"/>
        <pc:sldMkLst>
          <pc:docMk/>
          <pc:sldMk cId="402953667" sldId="284"/>
        </pc:sldMkLst>
      </pc:sldChg>
      <pc:sldChg chg="ord">
        <pc:chgData name="Adedipe, Olatunbosun Abidemi" userId="2dc0bffa-2cb8-4cd3-a640-f416f89d668e" providerId="ADAL" clId="{7D7A3E99-7607-E04C-BFF6-2B930BF2172B}" dt="2026-01-13T12:34:56.878" v="3885" actId="20578"/>
        <pc:sldMkLst>
          <pc:docMk/>
          <pc:sldMk cId="2725034429" sldId="285"/>
        </pc:sldMkLst>
      </pc:sldChg>
      <pc:sldChg chg="del">
        <pc:chgData name="Adedipe, Olatunbosun Abidemi" userId="2dc0bffa-2cb8-4cd3-a640-f416f89d668e" providerId="ADAL" clId="{7D7A3E99-7607-E04C-BFF6-2B930BF2172B}" dt="2026-01-11T00:17:34.237" v="2406" actId="2696"/>
        <pc:sldMkLst>
          <pc:docMk/>
          <pc:sldMk cId="3164826983" sldId="286"/>
        </pc:sldMkLst>
      </pc:sldChg>
      <pc:sldChg chg="del">
        <pc:chgData name="Adedipe, Olatunbosun Abidemi" userId="2dc0bffa-2cb8-4cd3-a640-f416f89d668e" providerId="ADAL" clId="{7D7A3E99-7607-E04C-BFF6-2B930BF2172B}" dt="2026-01-11T00:17:34.391" v="2409" actId="2696"/>
        <pc:sldMkLst>
          <pc:docMk/>
          <pc:sldMk cId="3376003310" sldId="287"/>
        </pc:sldMkLst>
      </pc:sldChg>
      <pc:sldChg chg="addSp modSp">
        <pc:chgData name="Adedipe, Olatunbosun Abidemi" userId="2dc0bffa-2cb8-4cd3-a640-f416f89d668e" providerId="ADAL" clId="{7D7A3E99-7607-E04C-BFF6-2B930BF2172B}" dt="2026-01-13T12:36:09.798" v="3886"/>
        <pc:sldMkLst>
          <pc:docMk/>
          <pc:sldMk cId="2971327372" sldId="288"/>
        </pc:sldMkLst>
        <pc:spChg chg="add mod">
          <ac:chgData name="Adedipe, Olatunbosun Abidemi" userId="2dc0bffa-2cb8-4cd3-a640-f416f89d668e" providerId="ADAL" clId="{7D7A3E99-7607-E04C-BFF6-2B930BF2172B}" dt="2026-01-13T12:36:09.798" v="3886"/>
          <ac:spMkLst>
            <pc:docMk/>
            <pc:sldMk cId="2971327372" sldId="288"/>
            <ac:spMk id="3" creationId="{3D0D9E52-AA79-2481-1D62-EB5FFF07E064}"/>
          </ac:spMkLst>
        </pc:spChg>
        <pc:spChg chg="add mod">
          <ac:chgData name="Adedipe, Olatunbosun Abidemi" userId="2dc0bffa-2cb8-4cd3-a640-f416f89d668e" providerId="ADAL" clId="{7D7A3E99-7607-E04C-BFF6-2B930BF2172B}" dt="2026-01-13T12:36:09.798" v="3886"/>
          <ac:spMkLst>
            <pc:docMk/>
            <pc:sldMk cId="2971327372" sldId="288"/>
            <ac:spMk id="4" creationId="{42A1E962-1992-69A9-F3AD-DCE5225B8303}"/>
          </ac:spMkLst>
        </pc:spChg>
      </pc:sldChg>
      <pc:sldChg chg="del">
        <pc:chgData name="Adedipe, Olatunbosun Abidemi" userId="2dc0bffa-2cb8-4cd3-a640-f416f89d668e" providerId="ADAL" clId="{7D7A3E99-7607-E04C-BFF6-2B930BF2172B}" dt="2026-01-11T00:17:34.266" v="2408" actId="2696"/>
        <pc:sldMkLst>
          <pc:docMk/>
          <pc:sldMk cId="1149983647" sldId="289"/>
        </pc:sldMkLst>
      </pc:sldChg>
      <pc:sldChg chg="modSp mod">
        <pc:chgData name="Adedipe, Olatunbosun Abidemi" userId="2dc0bffa-2cb8-4cd3-a640-f416f89d668e" providerId="ADAL" clId="{7D7A3E99-7607-E04C-BFF6-2B930BF2172B}" dt="2026-01-11T00:21:30.890" v="2410" actId="58"/>
        <pc:sldMkLst>
          <pc:docMk/>
          <pc:sldMk cId="1009708971" sldId="291"/>
        </pc:sldMkLst>
        <pc:spChg chg="mod">
          <ac:chgData name="Adedipe, Olatunbosun Abidemi" userId="2dc0bffa-2cb8-4cd3-a640-f416f89d668e" providerId="ADAL" clId="{7D7A3E99-7607-E04C-BFF6-2B930BF2172B}" dt="2026-01-11T00:21:30.890" v="2410" actId="58"/>
          <ac:spMkLst>
            <pc:docMk/>
            <pc:sldMk cId="1009708971" sldId="291"/>
            <ac:spMk id="8" creationId="{0FFAE62F-11EC-7919-4F7F-857C1A467615}"/>
          </ac:spMkLst>
        </pc:spChg>
      </pc:sldChg>
      <pc:sldChg chg="addSp delSp modSp mod">
        <pc:chgData name="Adedipe, Olatunbosun Abidemi" userId="2dc0bffa-2cb8-4cd3-a640-f416f89d668e" providerId="ADAL" clId="{7D7A3E99-7607-E04C-BFF6-2B930BF2172B}" dt="2026-01-11T11:25:18.577" v="2721" actId="164"/>
        <pc:sldMkLst>
          <pc:docMk/>
          <pc:sldMk cId="2060552914" sldId="292"/>
        </pc:sldMkLst>
        <pc:spChg chg="mod">
          <ac:chgData name="Adedipe, Olatunbosun Abidemi" userId="2dc0bffa-2cb8-4cd3-a640-f416f89d668e" providerId="ADAL" clId="{7D7A3E99-7607-E04C-BFF6-2B930BF2172B}" dt="2026-01-11T11:21:39.487" v="2712"/>
          <ac:spMkLst>
            <pc:docMk/>
            <pc:sldMk cId="2060552914" sldId="292"/>
            <ac:spMk id="4" creationId="{8B55E8BF-7612-3B69-D41D-AC86F9AE90C4}"/>
          </ac:spMkLst>
        </pc:spChg>
        <pc:spChg chg="mod">
          <ac:chgData name="Adedipe, Olatunbosun Abidemi" userId="2dc0bffa-2cb8-4cd3-a640-f416f89d668e" providerId="ADAL" clId="{7D7A3E99-7607-E04C-BFF6-2B930BF2172B}" dt="2026-01-11T11:21:39.487" v="2712"/>
          <ac:spMkLst>
            <pc:docMk/>
            <pc:sldMk cId="2060552914" sldId="292"/>
            <ac:spMk id="6" creationId="{2CA62688-2DC7-F4BD-52B8-C9D7446A0502}"/>
          </ac:spMkLst>
        </pc:spChg>
        <pc:spChg chg="add mod">
          <ac:chgData name="Adedipe, Olatunbosun Abidemi" userId="2dc0bffa-2cb8-4cd3-a640-f416f89d668e" providerId="ADAL" clId="{7D7A3E99-7607-E04C-BFF6-2B930BF2172B}" dt="2026-01-11T11:25:18.577" v="2721" actId="164"/>
          <ac:spMkLst>
            <pc:docMk/>
            <pc:sldMk cId="2060552914" sldId="292"/>
            <ac:spMk id="8" creationId="{444E0FCB-FAA0-2DE2-EB2E-B0D9D914E131}"/>
          </ac:spMkLst>
        </pc:spChg>
        <pc:spChg chg="add mod">
          <ac:chgData name="Adedipe, Olatunbosun Abidemi" userId="2dc0bffa-2cb8-4cd3-a640-f416f89d668e" providerId="ADAL" clId="{7D7A3E99-7607-E04C-BFF6-2B930BF2172B}" dt="2026-01-11T11:25:18.577" v="2721" actId="164"/>
          <ac:spMkLst>
            <pc:docMk/>
            <pc:sldMk cId="2060552914" sldId="292"/>
            <ac:spMk id="10" creationId="{3C4C694C-92EC-D2E5-BE3C-33AA2B880CC0}"/>
          </ac:spMkLst>
        </pc:spChg>
        <pc:spChg chg="add mod">
          <ac:chgData name="Adedipe, Olatunbosun Abidemi" userId="2dc0bffa-2cb8-4cd3-a640-f416f89d668e" providerId="ADAL" clId="{7D7A3E99-7607-E04C-BFF6-2B930BF2172B}" dt="2026-01-11T11:25:18.577" v="2721" actId="164"/>
          <ac:spMkLst>
            <pc:docMk/>
            <pc:sldMk cId="2060552914" sldId="292"/>
            <ac:spMk id="11" creationId="{1F970A6F-5DFF-2C87-01C1-1D5F339CB75C}"/>
          </ac:spMkLst>
        </pc:spChg>
        <pc:spChg chg="add mod">
          <ac:chgData name="Adedipe, Olatunbosun Abidemi" userId="2dc0bffa-2cb8-4cd3-a640-f416f89d668e" providerId="ADAL" clId="{7D7A3E99-7607-E04C-BFF6-2B930BF2172B}" dt="2026-01-11T11:25:18.577" v="2721" actId="164"/>
          <ac:spMkLst>
            <pc:docMk/>
            <pc:sldMk cId="2060552914" sldId="292"/>
            <ac:spMk id="12" creationId="{CF9AE25C-AA1D-FF53-1C31-D8CE2007A89A}"/>
          </ac:spMkLst>
        </pc:spChg>
        <pc:grpChg chg="add del mod">
          <ac:chgData name="Adedipe, Olatunbosun Abidemi" userId="2dc0bffa-2cb8-4cd3-a640-f416f89d668e" providerId="ADAL" clId="{7D7A3E99-7607-E04C-BFF6-2B930BF2172B}" dt="2026-01-11T11:22:16.288" v="2714" actId="478"/>
          <ac:grpSpMkLst>
            <pc:docMk/>
            <pc:sldMk cId="2060552914" sldId="292"/>
            <ac:grpSpMk id="3" creationId="{CCF483AF-4ABD-2BC3-1CCA-04BDBC0CAF0E}"/>
          </ac:grpSpMkLst>
        </pc:grpChg>
        <pc:grpChg chg="mod">
          <ac:chgData name="Adedipe, Olatunbosun Abidemi" userId="2dc0bffa-2cb8-4cd3-a640-f416f89d668e" providerId="ADAL" clId="{7D7A3E99-7607-E04C-BFF6-2B930BF2172B}" dt="2026-01-11T11:25:18.577" v="2721" actId="164"/>
          <ac:grpSpMkLst>
            <pc:docMk/>
            <pc:sldMk cId="2060552914" sldId="292"/>
            <ac:grpSpMk id="7" creationId="{22E77D76-27C5-E550-2778-E13568CE0F01}"/>
          </ac:grpSpMkLst>
        </pc:grpChg>
        <pc:grpChg chg="add mod">
          <ac:chgData name="Adedipe, Olatunbosun Abidemi" userId="2dc0bffa-2cb8-4cd3-a640-f416f89d668e" providerId="ADAL" clId="{7D7A3E99-7607-E04C-BFF6-2B930BF2172B}" dt="2026-01-11T11:25:18.577" v="2721" actId="164"/>
          <ac:grpSpMkLst>
            <pc:docMk/>
            <pc:sldMk cId="2060552914" sldId="292"/>
            <ac:grpSpMk id="13" creationId="{E44DA87B-62E4-2C23-ADC9-8C4788FCE689}"/>
          </ac:grpSpMkLst>
        </pc:grpChg>
      </pc:sldChg>
      <pc:sldChg chg="addSp delSp modSp mod">
        <pc:chgData name="Adedipe, Olatunbosun Abidemi" userId="2dc0bffa-2cb8-4cd3-a640-f416f89d668e" providerId="ADAL" clId="{7D7A3E99-7607-E04C-BFF6-2B930BF2172B}" dt="2026-01-11T14:08:16.489" v="3647" actId="34135"/>
        <pc:sldMkLst>
          <pc:docMk/>
          <pc:sldMk cId="2805806063" sldId="293"/>
        </pc:sldMkLst>
        <pc:spChg chg="mod">
          <ac:chgData name="Adedipe, Olatunbosun Abidemi" userId="2dc0bffa-2cb8-4cd3-a640-f416f89d668e" providerId="ADAL" clId="{7D7A3E99-7607-E04C-BFF6-2B930BF2172B}" dt="2026-01-11T14:08:16.489" v="3647" actId="34135"/>
          <ac:spMkLst>
            <pc:docMk/>
            <pc:sldMk cId="2805806063" sldId="293"/>
            <ac:spMk id="2" creationId="{C5ECC6AB-959E-01EF-B204-8FE6E2925449}"/>
          </ac:spMkLst>
        </pc:spChg>
        <pc:spChg chg="mod">
          <ac:chgData name="Adedipe, Olatunbosun Abidemi" userId="2dc0bffa-2cb8-4cd3-a640-f416f89d668e" providerId="ADAL" clId="{7D7A3E99-7607-E04C-BFF6-2B930BF2172B}" dt="2026-01-11T14:08:16.489" v="3647" actId="34135"/>
          <ac:spMkLst>
            <pc:docMk/>
            <pc:sldMk cId="2805806063" sldId="293"/>
            <ac:spMk id="3" creationId="{E98FA581-E30C-8D1B-0A59-F033E3167A60}"/>
          </ac:spMkLst>
        </pc:spChg>
        <pc:spChg chg="mod">
          <ac:chgData name="Adedipe, Olatunbosun Abidemi" userId="2dc0bffa-2cb8-4cd3-a640-f416f89d668e" providerId="ADAL" clId="{7D7A3E99-7607-E04C-BFF6-2B930BF2172B}" dt="2026-01-11T14:08:16.489" v="3647" actId="34135"/>
          <ac:spMkLst>
            <pc:docMk/>
            <pc:sldMk cId="2805806063" sldId="293"/>
            <ac:spMk id="4" creationId="{9E277696-B5A7-B01D-915D-D2A55CE66313}"/>
          </ac:spMkLst>
        </pc:spChg>
        <pc:spChg chg="mod">
          <ac:chgData name="Adedipe, Olatunbosun Abidemi" userId="2dc0bffa-2cb8-4cd3-a640-f416f89d668e" providerId="ADAL" clId="{7D7A3E99-7607-E04C-BFF6-2B930BF2172B}" dt="2026-01-11T14:08:16.489" v="3647" actId="34135"/>
          <ac:spMkLst>
            <pc:docMk/>
            <pc:sldMk cId="2805806063" sldId="293"/>
            <ac:spMk id="10" creationId="{E967E6EC-A2BF-6F48-85AD-0BC93F361865}"/>
          </ac:spMkLst>
        </pc:spChg>
        <pc:spChg chg="mod">
          <ac:chgData name="Adedipe, Olatunbosun Abidemi" userId="2dc0bffa-2cb8-4cd3-a640-f416f89d668e" providerId="ADAL" clId="{7D7A3E99-7607-E04C-BFF6-2B930BF2172B}" dt="2026-01-11T14:08:16.489" v="3647" actId="34135"/>
          <ac:spMkLst>
            <pc:docMk/>
            <pc:sldMk cId="2805806063" sldId="293"/>
            <ac:spMk id="12" creationId="{FBD93142-1592-B841-7AC7-9A5501D387BD}"/>
          </ac:spMkLst>
        </pc:spChg>
        <pc:graphicFrameChg chg="add mod">
          <ac:chgData name="Adedipe, Olatunbosun Abidemi" userId="2dc0bffa-2cb8-4cd3-a640-f416f89d668e" providerId="ADAL" clId="{7D7A3E99-7607-E04C-BFF6-2B930BF2172B}" dt="2026-01-11T14:08:16.489" v="3647" actId="34135"/>
          <ac:graphicFrameMkLst>
            <pc:docMk/>
            <pc:sldMk cId="2805806063" sldId="293"/>
            <ac:graphicFrameMk id="5" creationId="{1BDE1672-02BB-41E9-8597-F14A7EB84104}"/>
          </ac:graphicFrameMkLst>
        </pc:graphicFrameChg>
        <pc:graphicFrameChg chg="mod">
          <ac:chgData name="Adedipe, Olatunbosun Abidemi" userId="2dc0bffa-2cb8-4cd3-a640-f416f89d668e" providerId="ADAL" clId="{7D7A3E99-7607-E04C-BFF6-2B930BF2172B}" dt="2026-01-11T14:08:16.489" v="3647" actId="34135"/>
          <ac:graphicFrameMkLst>
            <pc:docMk/>
            <pc:sldMk cId="2805806063" sldId="293"/>
            <ac:graphicFrameMk id="6" creationId="{672FBD35-FA4E-FD43-8291-4D96B61D0460}"/>
          </ac:graphicFrameMkLst>
        </pc:graphicFrameChg>
        <pc:graphicFrameChg chg="mod">
          <ac:chgData name="Adedipe, Olatunbosun Abidemi" userId="2dc0bffa-2cb8-4cd3-a640-f416f89d668e" providerId="ADAL" clId="{7D7A3E99-7607-E04C-BFF6-2B930BF2172B}" dt="2026-01-11T14:08:16.489" v="3647" actId="34135"/>
          <ac:graphicFrameMkLst>
            <pc:docMk/>
            <pc:sldMk cId="2805806063" sldId="293"/>
            <ac:graphicFrameMk id="7" creationId="{8E152AC2-17F4-4BE0-B43D-288C9EF967BE}"/>
          </ac:graphicFrameMkLst>
        </pc:graphicFrameChg>
        <pc:graphicFrameChg chg="del mod">
          <ac:chgData name="Adedipe, Olatunbosun Abidemi" userId="2dc0bffa-2cb8-4cd3-a640-f416f89d668e" providerId="ADAL" clId="{7D7A3E99-7607-E04C-BFF6-2B930BF2172B}" dt="2026-01-11T14:03:18.040" v="3621" actId="478"/>
          <ac:graphicFrameMkLst>
            <pc:docMk/>
            <pc:sldMk cId="2805806063" sldId="293"/>
            <ac:graphicFrameMk id="8" creationId="{F858656F-0C4E-4F58-9274-88BEFF5172C8}"/>
          </ac:graphicFrameMkLst>
        </pc:graphicFrameChg>
        <pc:graphicFrameChg chg="mod">
          <ac:chgData name="Adedipe, Olatunbosun Abidemi" userId="2dc0bffa-2cb8-4cd3-a640-f416f89d668e" providerId="ADAL" clId="{7D7A3E99-7607-E04C-BFF6-2B930BF2172B}" dt="2026-01-11T14:08:16.489" v="3647" actId="34135"/>
          <ac:graphicFrameMkLst>
            <pc:docMk/>
            <pc:sldMk cId="2805806063" sldId="293"/>
            <ac:graphicFrameMk id="9" creationId="{B5D4B94A-1ED6-394A-87ED-4FA8DF81E1D7}"/>
          </ac:graphicFrameMkLst>
        </pc:graphicFrameChg>
        <pc:graphicFrameChg chg="del mod">
          <ac:chgData name="Adedipe, Olatunbosun Abidemi" userId="2dc0bffa-2cb8-4cd3-a640-f416f89d668e" providerId="ADAL" clId="{7D7A3E99-7607-E04C-BFF6-2B930BF2172B}" dt="2026-01-11T14:03:21.881" v="3622" actId="478"/>
          <ac:graphicFrameMkLst>
            <pc:docMk/>
            <pc:sldMk cId="2805806063" sldId="293"/>
            <ac:graphicFrameMk id="11" creationId="{40DE1DEF-C932-D40A-AB9E-FF84A070B0D6}"/>
          </ac:graphicFrameMkLst>
        </pc:graphicFrameChg>
        <pc:graphicFrameChg chg="add mod">
          <ac:chgData name="Adedipe, Olatunbosun Abidemi" userId="2dc0bffa-2cb8-4cd3-a640-f416f89d668e" providerId="ADAL" clId="{7D7A3E99-7607-E04C-BFF6-2B930BF2172B}" dt="2026-01-11T14:08:16.489" v="3647" actId="34135"/>
          <ac:graphicFrameMkLst>
            <pc:docMk/>
            <pc:sldMk cId="2805806063" sldId="293"/>
            <ac:graphicFrameMk id="13" creationId="{F858656F-0C4E-4F58-9274-88BEFF5172C8}"/>
          </ac:graphicFrameMkLst>
        </pc:graphicFrameChg>
      </pc:sldChg>
      <pc:sldChg chg="modSp mod">
        <pc:chgData name="Adedipe, Olatunbosun Abidemi" userId="2dc0bffa-2cb8-4cd3-a640-f416f89d668e" providerId="ADAL" clId="{7D7A3E99-7607-E04C-BFF6-2B930BF2172B}" dt="2026-01-11T00:22:21.860" v="2417" actId="20577"/>
        <pc:sldMkLst>
          <pc:docMk/>
          <pc:sldMk cId="3510476380" sldId="300"/>
        </pc:sldMkLst>
        <pc:spChg chg="mod">
          <ac:chgData name="Adedipe, Olatunbosun Abidemi" userId="2dc0bffa-2cb8-4cd3-a640-f416f89d668e" providerId="ADAL" clId="{7D7A3E99-7607-E04C-BFF6-2B930BF2172B}" dt="2026-01-11T00:22:21.860" v="2417" actId="20577"/>
          <ac:spMkLst>
            <pc:docMk/>
            <pc:sldMk cId="3510476380" sldId="300"/>
            <ac:spMk id="7" creationId="{572594DA-AA68-19BC-B6F0-E3D91805D031}"/>
          </ac:spMkLst>
        </pc:spChg>
      </pc:sldChg>
      <pc:sldChg chg="addSp delSp modSp mod ord">
        <pc:chgData name="Adedipe, Olatunbosun Abidemi" userId="2dc0bffa-2cb8-4cd3-a640-f416f89d668e" providerId="ADAL" clId="{7D7A3E99-7607-E04C-BFF6-2B930BF2172B}" dt="2026-01-11T13:08:39.346" v="3443" actId="34135"/>
        <pc:sldMkLst>
          <pc:docMk/>
          <pc:sldMk cId="719512146" sldId="303"/>
        </pc:sldMkLst>
        <pc:spChg chg="add 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2" creationId="{A481E13A-60A3-4F5A-01E3-62CBE7140DC6}"/>
          </ac:spMkLst>
        </pc:spChg>
        <pc:spChg chg="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4" creationId="{6F12C1AC-9B80-DBC2-373E-BD4A5870272D}"/>
          </ac:spMkLst>
        </pc:spChg>
        <pc:spChg chg="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5" creationId="{38AC9217-C667-7186-F101-43D8282D93A7}"/>
          </ac:spMkLst>
        </pc:spChg>
        <pc:spChg chg="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6" creationId="{48DF2064-F648-E54D-3F46-7296C437F06A}"/>
          </ac:spMkLst>
        </pc:spChg>
        <pc:spChg chg="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7" creationId="{0F6A02C6-339F-F129-31A0-910D62B1999C}"/>
          </ac:spMkLst>
        </pc:spChg>
        <pc:spChg chg="add 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11" creationId="{058E41CB-497F-2681-4DA4-CDD04E742FCF}"/>
          </ac:spMkLst>
        </pc:spChg>
        <pc:spChg chg="add del mod">
          <ac:chgData name="Adedipe, Olatunbosun Abidemi" userId="2dc0bffa-2cb8-4cd3-a640-f416f89d668e" providerId="ADAL" clId="{7D7A3E99-7607-E04C-BFF6-2B930BF2172B}" dt="2026-01-11T13:05:47.185" v="3428" actId="478"/>
          <ac:spMkLst>
            <pc:docMk/>
            <pc:sldMk cId="719512146" sldId="303"/>
            <ac:spMk id="12" creationId="{E874DC2E-237F-424A-BE72-972B4A28C68E}"/>
          </ac:spMkLst>
        </pc:spChg>
        <pc:spChg chg="add 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15" creationId="{80EB159A-B0EA-C923-A4A2-52937133B0C2}"/>
          </ac:spMkLst>
        </pc:spChg>
        <pc:spChg chg="add mod">
          <ac:chgData name="Adedipe, Olatunbosun Abidemi" userId="2dc0bffa-2cb8-4cd3-a640-f416f89d668e" providerId="ADAL" clId="{7D7A3E99-7607-E04C-BFF6-2B930BF2172B}" dt="2026-01-11T13:08:39.346" v="3443" actId="34135"/>
          <ac:spMkLst>
            <pc:docMk/>
            <pc:sldMk cId="719512146" sldId="303"/>
            <ac:spMk id="17" creationId="{B32EA089-1E06-DFE5-4735-A0834B1C8C57}"/>
          </ac:spMkLst>
        </pc:spChg>
        <pc:grpChg chg="add mod">
          <ac:chgData name="Adedipe, Olatunbosun Abidemi" userId="2dc0bffa-2cb8-4cd3-a640-f416f89d668e" providerId="ADAL" clId="{7D7A3E99-7607-E04C-BFF6-2B930BF2172B}" dt="2026-01-11T13:08:39.346" v="3443" actId="34135"/>
          <ac:grpSpMkLst>
            <pc:docMk/>
            <pc:sldMk cId="719512146" sldId="303"/>
            <ac:grpSpMk id="13" creationId="{F0EBFF04-B02E-7A91-AE43-9DAB9FF6DA79}"/>
          </ac:grpSpMkLst>
        </pc:grpChg>
        <pc:grpChg chg="add mod">
          <ac:chgData name="Adedipe, Olatunbosun Abidemi" userId="2dc0bffa-2cb8-4cd3-a640-f416f89d668e" providerId="ADAL" clId="{7D7A3E99-7607-E04C-BFF6-2B930BF2172B}" dt="2026-01-11T13:08:39.346" v="3443" actId="34135"/>
          <ac:grpSpMkLst>
            <pc:docMk/>
            <pc:sldMk cId="719512146" sldId="303"/>
            <ac:grpSpMk id="14" creationId="{01690530-06E3-3879-399A-B264672897AF}"/>
          </ac:grpSpMkLst>
        </pc:grpChg>
        <pc:grpChg chg="add mod">
          <ac:chgData name="Adedipe, Olatunbosun Abidemi" userId="2dc0bffa-2cb8-4cd3-a640-f416f89d668e" providerId="ADAL" clId="{7D7A3E99-7607-E04C-BFF6-2B930BF2172B}" dt="2026-01-11T13:08:39.346" v="3443" actId="34135"/>
          <ac:grpSpMkLst>
            <pc:docMk/>
            <pc:sldMk cId="719512146" sldId="303"/>
            <ac:grpSpMk id="18" creationId="{F4F8844D-F3FE-BDC4-ED39-1D49F4609C93}"/>
          </ac:grpSpMkLst>
        </pc:grpChg>
        <pc:graphicFrameChg chg="del mod modGraphic">
          <ac:chgData name="Adedipe, Olatunbosun Abidemi" userId="2dc0bffa-2cb8-4cd3-a640-f416f89d668e" providerId="ADAL" clId="{7D7A3E99-7607-E04C-BFF6-2B930BF2172B}" dt="2026-01-11T12:07:38.225" v="2785" actId="478"/>
          <ac:graphicFrameMkLst>
            <pc:docMk/>
            <pc:sldMk cId="719512146" sldId="303"/>
            <ac:graphicFrameMk id="8" creationId="{AA661867-AFB8-6C6F-7533-7A97B2DE6391}"/>
          </ac:graphicFrameMkLst>
        </pc:graphicFrameChg>
        <pc:picChg chg="mod">
          <ac:chgData name="Adedipe, Olatunbosun Abidemi" userId="2dc0bffa-2cb8-4cd3-a640-f416f89d668e" providerId="ADAL" clId="{7D7A3E99-7607-E04C-BFF6-2B930BF2172B}" dt="2026-01-11T13:08:39.346" v="3443" actId="34135"/>
          <ac:picMkLst>
            <pc:docMk/>
            <pc:sldMk cId="719512146" sldId="303"/>
            <ac:picMk id="3" creationId="{F0EF364C-7034-E036-4376-0C91512A4C11}"/>
          </ac:picMkLst>
        </pc:picChg>
        <pc:picChg chg="add mod modCrop">
          <ac:chgData name="Adedipe, Olatunbosun Abidemi" userId="2dc0bffa-2cb8-4cd3-a640-f416f89d668e" providerId="ADAL" clId="{7D7A3E99-7607-E04C-BFF6-2B930BF2172B}" dt="2026-01-11T13:08:39.346" v="3443" actId="34135"/>
          <ac:picMkLst>
            <pc:docMk/>
            <pc:sldMk cId="719512146" sldId="303"/>
            <ac:picMk id="9" creationId="{10925775-EF4A-649C-2B9B-1E2B36ACC713}"/>
          </ac:picMkLst>
        </pc:picChg>
        <pc:picChg chg="add mod">
          <ac:chgData name="Adedipe, Olatunbosun Abidemi" userId="2dc0bffa-2cb8-4cd3-a640-f416f89d668e" providerId="ADAL" clId="{7D7A3E99-7607-E04C-BFF6-2B930BF2172B}" dt="2026-01-11T13:08:39.346" v="3443" actId="34135"/>
          <ac:picMkLst>
            <pc:docMk/>
            <pc:sldMk cId="719512146" sldId="303"/>
            <ac:picMk id="10" creationId="{2AA040B1-0AE1-836C-725F-B24EF9493161}"/>
          </ac:picMkLst>
        </pc:picChg>
        <pc:picChg chg="add mod">
          <ac:chgData name="Adedipe, Olatunbosun Abidemi" userId="2dc0bffa-2cb8-4cd3-a640-f416f89d668e" providerId="ADAL" clId="{7D7A3E99-7607-E04C-BFF6-2B930BF2172B}" dt="2026-01-11T13:08:39.346" v="3443" actId="34135"/>
          <ac:picMkLst>
            <pc:docMk/>
            <pc:sldMk cId="719512146" sldId="303"/>
            <ac:picMk id="16" creationId="{C9010C6E-F1A4-8652-255F-E57C500D1189}"/>
          </ac:picMkLst>
        </pc:picChg>
        <pc:picChg chg="add mod">
          <ac:chgData name="Adedipe, Olatunbosun Abidemi" userId="2dc0bffa-2cb8-4cd3-a640-f416f89d668e" providerId="ADAL" clId="{7D7A3E99-7607-E04C-BFF6-2B930BF2172B}" dt="2026-01-11T13:08:39.346" v="3443" actId="34135"/>
          <ac:picMkLst>
            <pc:docMk/>
            <pc:sldMk cId="719512146" sldId="303"/>
            <ac:picMk id="19" creationId="{779CC7B8-CA15-2C6E-15C1-FE4ACC484545}"/>
          </ac:picMkLst>
        </pc:picChg>
      </pc:sldChg>
      <pc:sldChg chg="modSp mod modNotesTx">
        <pc:chgData name="Adedipe, Olatunbosun Abidemi" userId="2dc0bffa-2cb8-4cd3-a640-f416f89d668e" providerId="ADAL" clId="{7D7A3E99-7607-E04C-BFF6-2B930BF2172B}" dt="2026-01-11T12:23:04.933" v="2874" actId="20577"/>
        <pc:sldMkLst>
          <pc:docMk/>
          <pc:sldMk cId="1241971625" sldId="307"/>
        </pc:sldMkLst>
        <pc:spChg chg="mod">
          <ac:chgData name="Adedipe, Olatunbosun Abidemi" userId="2dc0bffa-2cb8-4cd3-a640-f416f89d668e" providerId="ADAL" clId="{7D7A3E99-7607-E04C-BFF6-2B930BF2172B}" dt="2026-01-11T12:23:04.933" v="2874" actId="20577"/>
          <ac:spMkLst>
            <pc:docMk/>
            <pc:sldMk cId="1241971625" sldId="307"/>
            <ac:spMk id="3" creationId="{AD3CB76B-C227-50E5-8C6D-B0C89D35B04C}"/>
          </ac:spMkLst>
        </pc:spChg>
      </pc:sldChg>
      <pc:sldChg chg="del">
        <pc:chgData name="Adedipe, Olatunbosun Abidemi" userId="2dc0bffa-2cb8-4cd3-a640-f416f89d668e" providerId="ADAL" clId="{7D7A3E99-7607-E04C-BFF6-2B930BF2172B}" dt="2026-01-11T11:09:59.001" v="2670" actId="2696"/>
        <pc:sldMkLst>
          <pc:docMk/>
          <pc:sldMk cId="4226490847" sldId="311"/>
        </pc:sldMkLst>
      </pc:sldChg>
      <pc:sldChg chg="del">
        <pc:chgData name="Adedipe, Olatunbosun Abidemi" userId="2dc0bffa-2cb8-4cd3-a640-f416f89d668e" providerId="ADAL" clId="{7D7A3E99-7607-E04C-BFF6-2B930BF2172B}" dt="2026-01-11T11:09:59.102" v="2673" actId="2696"/>
        <pc:sldMkLst>
          <pc:docMk/>
          <pc:sldMk cId="2027658326" sldId="312"/>
        </pc:sldMkLst>
      </pc:sldChg>
      <pc:sldChg chg="del">
        <pc:chgData name="Adedipe, Olatunbosun Abidemi" userId="2dc0bffa-2cb8-4cd3-a640-f416f89d668e" providerId="ADAL" clId="{7D7A3E99-7607-E04C-BFF6-2B930BF2172B}" dt="2026-01-11T11:09:59.558" v="2679" actId="2696"/>
        <pc:sldMkLst>
          <pc:docMk/>
          <pc:sldMk cId="3837312677" sldId="313"/>
        </pc:sldMkLst>
      </pc:sldChg>
      <pc:sldChg chg="del">
        <pc:chgData name="Adedipe, Olatunbosun Abidemi" userId="2dc0bffa-2cb8-4cd3-a640-f416f89d668e" providerId="ADAL" clId="{7D7A3E99-7607-E04C-BFF6-2B930BF2172B}" dt="2026-01-11T11:09:59.492" v="2678" actId="2696"/>
        <pc:sldMkLst>
          <pc:docMk/>
          <pc:sldMk cId="3410924601" sldId="318"/>
        </pc:sldMkLst>
      </pc:sldChg>
      <pc:sldChg chg="del">
        <pc:chgData name="Adedipe, Olatunbosun Abidemi" userId="2dc0bffa-2cb8-4cd3-a640-f416f89d668e" providerId="ADAL" clId="{7D7A3E99-7607-E04C-BFF6-2B930BF2172B}" dt="2026-01-11T11:09:59.479" v="2675" actId="2696"/>
        <pc:sldMkLst>
          <pc:docMk/>
          <pc:sldMk cId="2782966234" sldId="329"/>
        </pc:sldMkLst>
      </pc:sldChg>
      <pc:sldChg chg="del">
        <pc:chgData name="Adedipe, Olatunbosun Abidemi" userId="2dc0bffa-2cb8-4cd3-a640-f416f89d668e" providerId="ADAL" clId="{7D7A3E99-7607-E04C-BFF6-2B930BF2172B}" dt="2026-01-11T11:09:59.005" v="2671" actId="2696"/>
        <pc:sldMkLst>
          <pc:docMk/>
          <pc:sldMk cId="241390338" sldId="336"/>
        </pc:sldMkLst>
      </pc:sldChg>
      <pc:sldChg chg="del">
        <pc:chgData name="Adedipe, Olatunbosun Abidemi" userId="2dc0bffa-2cb8-4cd3-a640-f416f89d668e" providerId="ADAL" clId="{7D7A3E99-7607-E04C-BFF6-2B930BF2172B}" dt="2026-01-11T11:09:58.968" v="2669" actId="2696"/>
        <pc:sldMkLst>
          <pc:docMk/>
          <pc:sldMk cId="3824686388" sldId="337"/>
        </pc:sldMkLst>
      </pc:sldChg>
      <pc:sldChg chg="del">
        <pc:chgData name="Adedipe, Olatunbosun Abidemi" userId="2dc0bffa-2cb8-4cd3-a640-f416f89d668e" providerId="ADAL" clId="{7D7A3E99-7607-E04C-BFF6-2B930BF2172B}" dt="2026-01-11T11:09:59.106" v="2674" actId="2696"/>
        <pc:sldMkLst>
          <pc:docMk/>
          <pc:sldMk cId="2383170249" sldId="338"/>
        </pc:sldMkLst>
      </pc:sldChg>
      <pc:sldChg chg="del">
        <pc:chgData name="Adedipe, Olatunbosun Abidemi" userId="2dc0bffa-2cb8-4cd3-a640-f416f89d668e" providerId="ADAL" clId="{7D7A3E99-7607-E04C-BFF6-2B930BF2172B}" dt="2026-01-11T11:09:59.591" v="2680" actId="2696"/>
        <pc:sldMkLst>
          <pc:docMk/>
          <pc:sldMk cId="3921819290" sldId="339"/>
        </pc:sldMkLst>
      </pc:sldChg>
      <pc:sldChg chg="del">
        <pc:chgData name="Adedipe, Olatunbosun Abidemi" userId="2dc0bffa-2cb8-4cd3-a640-f416f89d668e" providerId="ADAL" clId="{7D7A3E99-7607-E04C-BFF6-2B930BF2172B}" dt="2026-01-11T11:09:59.487" v="2677" actId="2696"/>
        <pc:sldMkLst>
          <pc:docMk/>
          <pc:sldMk cId="1241113507" sldId="343"/>
        </pc:sldMkLst>
      </pc:sldChg>
      <pc:sldChg chg="del">
        <pc:chgData name="Adedipe, Olatunbosun Abidemi" userId="2dc0bffa-2cb8-4cd3-a640-f416f89d668e" providerId="ADAL" clId="{7D7A3E99-7607-E04C-BFF6-2B930BF2172B}" dt="2026-01-11T11:09:59.010" v="2672" actId="2696"/>
        <pc:sldMkLst>
          <pc:docMk/>
          <pc:sldMk cId="2975325738" sldId="344"/>
        </pc:sldMkLst>
      </pc:sldChg>
      <pc:sldChg chg="del">
        <pc:chgData name="Adedipe, Olatunbosun Abidemi" userId="2dc0bffa-2cb8-4cd3-a640-f416f89d668e" providerId="ADAL" clId="{7D7A3E99-7607-E04C-BFF6-2B930BF2172B}" dt="2026-01-11T11:09:59.482" v="2676" actId="2696"/>
        <pc:sldMkLst>
          <pc:docMk/>
          <pc:sldMk cId="1733261191" sldId="350"/>
        </pc:sldMkLst>
      </pc:sldChg>
      <pc:sldChg chg="modSp mod">
        <pc:chgData name="Adedipe, Olatunbosun Abidemi" userId="2dc0bffa-2cb8-4cd3-a640-f416f89d668e" providerId="ADAL" clId="{7D7A3E99-7607-E04C-BFF6-2B930BF2172B}" dt="2026-01-11T14:14:38.469" v="3694" actId="20577"/>
        <pc:sldMkLst>
          <pc:docMk/>
          <pc:sldMk cId="4288751314" sldId="351"/>
        </pc:sldMkLst>
        <pc:graphicFrameChg chg="modGraphic">
          <ac:chgData name="Adedipe, Olatunbosun Abidemi" userId="2dc0bffa-2cb8-4cd3-a640-f416f89d668e" providerId="ADAL" clId="{7D7A3E99-7607-E04C-BFF6-2B930BF2172B}" dt="2026-01-11T14:14:38.469" v="3694" actId="20577"/>
          <ac:graphicFrameMkLst>
            <pc:docMk/>
            <pc:sldMk cId="4288751314" sldId="351"/>
            <ac:graphicFrameMk id="9" creationId="{CDD3102A-AE97-5A8F-5294-ED146849BC08}"/>
          </ac:graphicFrameMkLst>
        </pc:graphicFrameChg>
      </pc:sldChg>
      <pc:sldChg chg="del">
        <pc:chgData name="Adedipe, Olatunbosun Abidemi" userId="2dc0bffa-2cb8-4cd3-a640-f416f89d668e" providerId="ADAL" clId="{7D7A3E99-7607-E04C-BFF6-2B930BF2172B}" dt="2026-01-11T00:17:34.224" v="2405" actId="2696"/>
        <pc:sldMkLst>
          <pc:docMk/>
          <pc:sldMk cId="692647078" sldId="353"/>
        </pc:sldMkLst>
      </pc:sldChg>
      <pc:sldChg chg="del">
        <pc:chgData name="Adedipe, Olatunbosun Abidemi" userId="2dc0bffa-2cb8-4cd3-a640-f416f89d668e" providerId="ADAL" clId="{7D7A3E99-7607-E04C-BFF6-2B930BF2172B}" dt="2026-01-11T00:17:34.252" v="2407" actId="2696"/>
        <pc:sldMkLst>
          <pc:docMk/>
          <pc:sldMk cId="1535592012" sldId="354"/>
        </pc:sldMkLst>
      </pc:sldChg>
      <pc:sldChg chg="addSp modSp mod">
        <pc:chgData name="Adedipe, Olatunbosun Abidemi" userId="2dc0bffa-2cb8-4cd3-a640-f416f89d668e" providerId="ADAL" clId="{7D7A3E99-7607-E04C-BFF6-2B930BF2172B}" dt="2026-01-13T01:37:07.928" v="3798" actId="34135"/>
        <pc:sldMkLst>
          <pc:docMk/>
          <pc:sldMk cId="1315341092" sldId="355"/>
        </pc:sldMkLst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2" creationId="{27B83270-DF96-56E5-DCFC-11B6E3B12288}"/>
          </ac:spMkLst>
        </pc:spChg>
        <pc:spChg chg="add 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3" creationId="{E4DD794F-0BF9-B850-444F-B114EED41A1F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4" creationId="{4298FFFD-AFB5-CC08-D0E9-D1C118DD9EEC}"/>
          </ac:spMkLst>
        </pc:spChg>
        <pc:spChg chg="add 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" creationId="{C4CB9EED-5F61-767E-5A4C-12B573E0D286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20" creationId="{9FD3D754-6B6D-9991-90A4-A1934F1645E6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21" creationId="{DC49D4CA-9D45-BC5D-4639-892B66B93C4F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30" creationId="{6CAB087B-812F-D02B-67BF-FE79809CFC11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31" creationId="{FB31FDE1-6851-17F6-B2B2-9FE955F92F53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34" creationId="{2132BD0E-4090-B54C-8F66-1F68690EF8B4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38" creationId="{CD1B196A-55D1-62CC-617E-C3003E955032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39" creationId="{BA33474F-394B-7C1F-3F66-D0721FDC43BE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42" creationId="{EFB10449-0EC7-10AE-AB61-21C2E15DF961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46" creationId="{4FB95127-AC52-A38C-13AE-5897637242C8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47" creationId="{85DF5095-EE68-41D9-F66B-3F4F2EFA26BB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3" creationId="{26BEAFD2-D47D-1723-77AF-65F0157F147E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4" creationId="{4E7DE333-BA94-ED67-105A-57B8A296C5CA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5" creationId="{FCA8F037-C98C-7CF0-694B-88D05C8AF130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6" creationId="{F542476A-B2E9-2F45-955B-9B7CE1EF55B2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7" creationId="{E03D2D90-71B3-3F13-DE25-BAB49D9D76E9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8" creationId="{E0D04263-B91B-1D35-73BD-1224FB4DC3BF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59" creationId="{B3AA754C-FB62-CD2C-E81F-11D9736E4A2D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60" creationId="{1E812DC7-9D14-C041-355D-F3F2FD423FF5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63" creationId="{55463A91-9083-95E2-759C-563B81D72FE6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64" creationId="{C9AD1136-7EE9-8247-AF56-C363AF4E41AF}"/>
          </ac:spMkLst>
        </pc:spChg>
        <pc:spChg chg="mod">
          <ac:chgData name="Adedipe, Olatunbosun Abidemi" userId="2dc0bffa-2cb8-4cd3-a640-f416f89d668e" providerId="ADAL" clId="{7D7A3E99-7607-E04C-BFF6-2B930BF2172B}" dt="2026-01-13T01:37:07.928" v="3798" actId="34135"/>
          <ac:spMkLst>
            <pc:docMk/>
            <pc:sldMk cId="1315341092" sldId="355"/>
            <ac:spMk id="85" creationId="{E84E8CE1-B36E-677F-5F69-5A8DCAD1C393}"/>
          </ac:spMkLst>
        </pc:s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19" creationId="{B5E50FF4-2680-8A73-DDA5-251496198949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36" creationId="{DC178034-846C-2EB8-1004-FF4D7513F28E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43" creationId="{EE510868-B2D6-4A50-B661-CB8624E0634F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44" creationId="{1335812C-64D2-03DA-4425-77FF650C93FA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51" creationId="{9D6FBD4F-8238-F0B7-A4E1-DD23169B8517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52" creationId="{49A17132-1082-0D44-3B35-58F4A4D01F63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61" creationId="{E5BCF96A-6021-0098-0B08-B8FB3E7BA4A3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62" creationId="{D495ED92-8FD4-A726-DFFE-FCD2E06A2869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81" creationId="{7945DA11-68FF-62AD-D194-75D7789F6306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82" creationId="{8584D7E1-D537-9DFE-0696-14C92AC060F1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83" creationId="{9A975485-CF32-5B21-DBA5-835D4FD084A8}"/>
          </ac:grpSpMkLst>
        </pc:grpChg>
        <pc:grpChg chg="mod">
          <ac:chgData name="Adedipe, Olatunbosun Abidemi" userId="2dc0bffa-2cb8-4cd3-a640-f416f89d668e" providerId="ADAL" clId="{7D7A3E99-7607-E04C-BFF6-2B930BF2172B}" dt="2026-01-13T01:37:07.928" v="3798" actId="34135"/>
          <ac:grpSpMkLst>
            <pc:docMk/>
            <pc:sldMk cId="1315341092" sldId="355"/>
            <ac:grpSpMk id="89" creationId="{C705D45D-CBAF-0E34-BA86-E47762ECF306}"/>
          </ac:grpSpMkLst>
        </pc:grp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9" creationId="{406729C7-6E10-8D91-DCB4-4FF59BD7260D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10" creationId="{893D1449-AB52-6056-BDDA-C4902A6A71EF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16" creationId="{3107FF27-8E2C-FEB0-4900-DA48E73C1226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22" creationId="{4E0D7036-6504-8EF6-E799-15DDBC00568A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24" creationId="{719B8567-C775-3C80-DB5E-8F883C4B300B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25" creationId="{FA2558B7-0435-8E29-69F7-F9966662D043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26" creationId="{ED2A7F77-ED4E-CD1E-DF39-BAA901028E18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41" creationId="{D2EF8C83-8123-4C6B-A953-2E70E5CE4EB1}"/>
          </ac:cxnSpMkLst>
        </pc:cxnChg>
        <pc:cxnChg chg="mod">
          <ac:chgData name="Adedipe, Olatunbosun Abidemi" userId="2dc0bffa-2cb8-4cd3-a640-f416f89d668e" providerId="ADAL" clId="{7D7A3E99-7607-E04C-BFF6-2B930BF2172B}" dt="2026-01-13T01:37:07.928" v="3798" actId="34135"/>
          <ac:cxnSpMkLst>
            <pc:docMk/>
            <pc:sldMk cId="1315341092" sldId="355"/>
            <ac:cxnSpMk id="84" creationId="{E6E947D0-2705-EC6F-D06D-6993AB394C5E}"/>
          </ac:cxnSpMkLst>
        </pc:cxnChg>
      </pc:sldChg>
      <pc:sldChg chg="addSp delSp modSp mod">
        <pc:chgData name="Adedipe, Olatunbosun Abidemi" userId="2dc0bffa-2cb8-4cd3-a640-f416f89d668e" providerId="ADAL" clId="{7D7A3E99-7607-E04C-BFF6-2B930BF2172B}" dt="2026-01-11T14:40:35.969" v="3763" actId="34135"/>
        <pc:sldMkLst>
          <pc:docMk/>
          <pc:sldMk cId="3502799624" sldId="356"/>
        </pc:sldMkLst>
        <pc:spChg chg="mod">
          <ac:chgData name="Adedipe, Olatunbosun Abidemi" userId="2dc0bffa-2cb8-4cd3-a640-f416f89d668e" providerId="ADAL" clId="{7D7A3E99-7607-E04C-BFF6-2B930BF2172B}" dt="2026-01-11T14:40:35.969" v="3763" actId="34135"/>
          <ac:spMkLst>
            <pc:docMk/>
            <pc:sldMk cId="3502799624" sldId="356"/>
            <ac:spMk id="2" creationId="{5E5AA2E1-3D5D-962A-ABD2-C307926570FA}"/>
          </ac:spMkLst>
        </pc:spChg>
        <pc:spChg chg="mod">
          <ac:chgData name="Adedipe, Olatunbosun Abidemi" userId="2dc0bffa-2cb8-4cd3-a640-f416f89d668e" providerId="ADAL" clId="{7D7A3E99-7607-E04C-BFF6-2B930BF2172B}" dt="2026-01-11T14:40:35.969" v="3763" actId="34135"/>
          <ac:spMkLst>
            <pc:docMk/>
            <pc:sldMk cId="3502799624" sldId="356"/>
            <ac:spMk id="3" creationId="{413BF241-D95D-5538-B76F-95142795CE59}"/>
          </ac:spMkLst>
        </pc:spChg>
        <pc:spChg chg="mod">
          <ac:chgData name="Adedipe, Olatunbosun Abidemi" userId="2dc0bffa-2cb8-4cd3-a640-f416f89d668e" providerId="ADAL" clId="{7D7A3E99-7607-E04C-BFF6-2B930BF2172B}" dt="2026-01-11T14:40:35.969" v="3763" actId="34135"/>
          <ac:spMkLst>
            <pc:docMk/>
            <pc:sldMk cId="3502799624" sldId="356"/>
            <ac:spMk id="4" creationId="{7E44510F-D807-BD19-B524-EFB1F40E39B7}"/>
          </ac:spMkLst>
        </pc:spChg>
        <pc:spChg chg="mod">
          <ac:chgData name="Adedipe, Olatunbosun Abidemi" userId="2dc0bffa-2cb8-4cd3-a640-f416f89d668e" providerId="ADAL" clId="{7D7A3E99-7607-E04C-BFF6-2B930BF2172B}" dt="2026-01-11T14:40:35.969" v="3763" actId="34135"/>
          <ac:spMkLst>
            <pc:docMk/>
            <pc:sldMk cId="3502799624" sldId="356"/>
            <ac:spMk id="10" creationId="{346BC1FD-2D61-7A2D-6B11-18CD055A4EF0}"/>
          </ac:spMkLst>
        </pc:spChg>
        <pc:spChg chg="mod">
          <ac:chgData name="Adedipe, Olatunbosun Abidemi" userId="2dc0bffa-2cb8-4cd3-a640-f416f89d668e" providerId="ADAL" clId="{7D7A3E99-7607-E04C-BFF6-2B930BF2172B}" dt="2026-01-11T14:40:35.969" v="3763" actId="34135"/>
          <ac:spMkLst>
            <pc:docMk/>
            <pc:sldMk cId="3502799624" sldId="356"/>
            <ac:spMk id="12" creationId="{98FACB6B-B6B3-6673-F36F-1421202C0E1F}"/>
          </ac:spMkLst>
        </pc:spChg>
        <pc:graphicFrameChg chg="del mod">
          <ac:chgData name="Adedipe, Olatunbosun Abidemi" userId="2dc0bffa-2cb8-4cd3-a640-f416f89d668e" providerId="ADAL" clId="{7D7A3E99-7607-E04C-BFF6-2B930BF2172B}" dt="2026-01-11T14:31:21.666" v="3706" actId="478"/>
          <ac:graphicFrameMkLst>
            <pc:docMk/>
            <pc:sldMk cId="3502799624" sldId="356"/>
            <ac:graphicFrameMk id="5" creationId="{EFAD1686-D59D-478D-B0C3-44E57379E7C1}"/>
          </ac:graphicFrameMkLst>
        </pc:graphicFrameChg>
        <pc:graphicFrameChg chg="add mod">
          <ac:chgData name="Adedipe, Olatunbosun Abidemi" userId="2dc0bffa-2cb8-4cd3-a640-f416f89d668e" providerId="ADAL" clId="{7D7A3E99-7607-E04C-BFF6-2B930BF2172B}" dt="2026-01-11T14:40:35.969" v="3763" actId="34135"/>
          <ac:graphicFrameMkLst>
            <pc:docMk/>
            <pc:sldMk cId="3502799624" sldId="356"/>
            <ac:graphicFrameMk id="6" creationId="{EFAD1686-D59D-478D-B0C3-44E57379E7C1}"/>
          </ac:graphicFrameMkLst>
        </pc:graphicFrameChg>
        <pc:graphicFrameChg chg="add mod">
          <ac:chgData name="Adedipe, Olatunbosun Abidemi" userId="2dc0bffa-2cb8-4cd3-a640-f416f89d668e" providerId="ADAL" clId="{7D7A3E99-7607-E04C-BFF6-2B930BF2172B}" dt="2026-01-11T14:40:35.969" v="3763" actId="34135"/>
          <ac:graphicFrameMkLst>
            <pc:docMk/>
            <pc:sldMk cId="3502799624" sldId="356"/>
            <ac:graphicFrameMk id="7" creationId="{1AC1DFE1-6613-4491-A688-1DC1A534068D}"/>
          </ac:graphicFrameMkLst>
        </pc:graphicFrameChg>
        <pc:graphicFrameChg chg="add mod">
          <ac:chgData name="Adedipe, Olatunbosun Abidemi" userId="2dc0bffa-2cb8-4cd3-a640-f416f89d668e" providerId="ADAL" clId="{7D7A3E99-7607-E04C-BFF6-2B930BF2172B}" dt="2026-01-11T14:34:48.135" v="3726"/>
          <ac:graphicFrameMkLst>
            <pc:docMk/>
            <pc:sldMk cId="3502799624" sldId="356"/>
            <ac:graphicFrameMk id="8" creationId="{21D08F51-12B9-49F2-9E6F-F934C6B1AB6B}"/>
          </ac:graphicFrameMkLst>
        </pc:graphicFrameChg>
        <pc:graphicFrameChg chg="add mod">
          <ac:chgData name="Adedipe, Olatunbosun Abidemi" userId="2dc0bffa-2cb8-4cd3-a640-f416f89d668e" providerId="ADAL" clId="{7D7A3E99-7607-E04C-BFF6-2B930BF2172B}" dt="2026-01-11T14:40:35.969" v="3763" actId="34135"/>
          <ac:graphicFrameMkLst>
            <pc:docMk/>
            <pc:sldMk cId="3502799624" sldId="356"/>
            <ac:graphicFrameMk id="9" creationId="{E8853431-952C-A92C-F10C-A6C66AAD4A6F}"/>
          </ac:graphicFrameMkLst>
        </pc:graphicFrameChg>
        <pc:graphicFrameChg chg="add del mod">
          <ac:chgData name="Adedipe, Olatunbosun Abidemi" userId="2dc0bffa-2cb8-4cd3-a640-f416f89d668e" providerId="ADAL" clId="{7D7A3E99-7607-E04C-BFF6-2B930BF2172B}" dt="2026-01-11T14:36:44.399" v="3740" actId="478"/>
          <ac:graphicFrameMkLst>
            <pc:docMk/>
            <pc:sldMk cId="3502799624" sldId="356"/>
            <ac:graphicFrameMk id="11" creationId="{0C1038CB-73D9-4684-AC05-BA7552772D5F}"/>
          </ac:graphicFrameMkLst>
        </pc:graphicFrameChg>
        <pc:graphicFrameChg chg="del mod">
          <ac:chgData name="Adedipe, Olatunbosun Abidemi" userId="2dc0bffa-2cb8-4cd3-a640-f416f89d668e" providerId="ADAL" clId="{7D7A3E99-7607-E04C-BFF6-2B930BF2172B}" dt="2026-01-11T14:32:39.571" v="3712" actId="478"/>
          <ac:graphicFrameMkLst>
            <pc:docMk/>
            <pc:sldMk cId="3502799624" sldId="356"/>
            <ac:graphicFrameMk id="13" creationId="{1AC1DFE1-6613-4491-A688-1DC1A534068D}"/>
          </ac:graphicFrameMkLst>
        </pc:graphicFrameChg>
        <pc:graphicFrameChg chg="del mod">
          <ac:chgData name="Adedipe, Olatunbosun Abidemi" userId="2dc0bffa-2cb8-4cd3-a640-f416f89d668e" providerId="ADAL" clId="{7D7A3E99-7607-E04C-BFF6-2B930BF2172B}" dt="2026-01-11T14:39:01.295" v="3753" actId="478"/>
          <ac:graphicFrameMkLst>
            <pc:docMk/>
            <pc:sldMk cId="3502799624" sldId="356"/>
            <ac:graphicFrameMk id="14" creationId="{99EFC2B3-4979-48BE-9EF6-748DA358B739}"/>
          </ac:graphicFrameMkLst>
        </pc:graphicFrameChg>
        <pc:graphicFrameChg chg="add del mod">
          <ac:chgData name="Adedipe, Olatunbosun Abidemi" userId="2dc0bffa-2cb8-4cd3-a640-f416f89d668e" providerId="ADAL" clId="{7D7A3E99-7607-E04C-BFF6-2B930BF2172B}" dt="2026-01-11T14:35:42.791" v="3732" actId="478"/>
          <ac:graphicFrameMkLst>
            <pc:docMk/>
            <pc:sldMk cId="3502799624" sldId="356"/>
            <ac:graphicFrameMk id="15" creationId="{21D08F51-12B9-49F2-9E6F-F934C6B1AB6B}"/>
          </ac:graphicFrameMkLst>
        </pc:graphicFrameChg>
        <pc:graphicFrameChg chg="add del mod">
          <ac:chgData name="Adedipe, Olatunbosun Abidemi" userId="2dc0bffa-2cb8-4cd3-a640-f416f89d668e" providerId="ADAL" clId="{7D7A3E99-7607-E04C-BFF6-2B930BF2172B}" dt="2026-01-11T14:37:13.574" v="3746" actId="478"/>
          <ac:graphicFrameMkLst>
            <pc:docMk/>
            <pc:sldMk cId="3502799624" sldId="356"/>
            <ac:graphicFrameMk id="16" creationId="{0C1038CB-73D9-4684-AC05-BA7552772D5F}"/>
          </ac:graphicFrameMkLst>
        </pc:graphicFrameChg>
        <pc:graphicFrameChg chg="add mod">
          <ac:chgData name="Adedipe, Olatunbosun Abidemi" userId="2dc0bffa-2cb8-4cd3-a640-f416f89d668e" providerId="ADAL" clId="{7D7A3E99-7607-E04C-BFF6-2B930BF2172B}" dt="2026-01-11T14:40:35.969" v="3763" actId="34135"/>
          <ac:graphicFrameMkLst>
            <pc:docMk/>
            <pc:sldMk cId="3502799624" sldId="356"/>
            <ac:graphicFrameMk id="17" creationId="{9DFE99AC-6D2B-40E8-EF76-A51E3F81ADF4}"/>
          </ac:graphicFrameMkLst>
        </pc:graphicFrameChg>
        <pc:graphicFrameChg chg="add mod">
          <ac:chgData name="Adedipe, Olatunbosun Abidemi" userId="2dc0bffa-2cb8-4cd3-a640-f416f89d668e" providerId="ADAL" clId="{7D7A3E99-7607-E04C-BFF6-2B930BF2172B}" dt="2026-01-11T14:40:35.969" v="3763" actId="34135"/>
          <ac:graphicFrameMkLst>
            <pc:docMk/>
            <pc:sldMk cId="3502799624" sldId="356"/>
            <ac:graphicFrameMk id="18" creationId="{99EFC2B3-4979-48BE-9EF6-748DA358B739}"/>
          </ac:graphicFrameMkLst>
        </pc:graphicFrameChg>
      </pc:sldChg>
      <pc:sldChg chg="addSp delSp modSp add mod ord">
        <pc:chgData name="Adedipe, Olatunbosun Abidemi" userId="2dc0bffa-2cb8-4cd3-a640-f416f89d668e" providerId="ADAL" clId="{7D7A3E99-7607-E04C-BFF6-2B930BF2172B}" dt="2026-01-11T12:20:02.319" v="2840" actId="34135"/>
        <pc:sldMkLst>
          <pc:docMk/>
          <pc:sldMk cId="2713852912" sldId="357"/>
        </pc:sldMkLst>
        <pc:spChg chg="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2" creationId="{CE50BA99-09A8-EA6C-27DD-6BF9146C17A3}"/>
          </ac:spMkLst>
        </pc:spChg>
        <pc:spChg chg="mod">
          <ac:chgData name="Adedipe, Olatunbosun Abidemi" userId="2dc0bffa-2cb8-4cd3-a640-f416f89d668e" providerId="ADAL" clId="{7D7A3E99-7607-E04C-BFF6-2B930BF2172B}" dt="2026-01-11T12:15:24.852" v="2812" actId="1076"/>
          <ac:spMkLst>
            <pc:docMk/>
            <pc:sldMk cId="2713852912" sldId="357"/>
            <ac:spMk id="4" creationId="{4D5A79FA-C443-039B-8149-301675F23900}"/>
          </ac:spMkLst>
        </pc:spChg>
        <pc:spChg chg="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5" creationId="{EADA6822-83FA-C6E5-ACFF-01556C58BAD7}"/>
          </ac:spMkLst>
        </pc:spChg>
        <pc:spChg chg="mod">
          <ac:chgData name="Adedipe, Olatunbosun Abidemi" userId="2dc0bffa-2cb8-4cd3-a640-f416f89d668e" providerId="ADAL" clId="{7D7A3E99-7607-E04C-BFF6-2B930BF2172B}" dt="2026-01-11T12:16:22.492" v="2821" actId="1076"/>
          <ac:spMkLst>
            <pc:docMk/>
            <pc:sldMk cId="2713852912" sldId="357"/>
            <ac:spMk id="6" creationId="{323C24D3-7FD7-8CA3-EE58-825EBB660022}"/>
          </ac:spMkLst>
        </pc:spChg>
        <pc:spChg chg="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7" creationId="{2F319E9F-F632-74FC-42BB-15E5D1652DCA}"/>
          </ac:spMkLst>
        </pc:spChg>
        <pc:spChg chg="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12" creationId="{9246579A-D01B-5741-AA7E-8DAB4781BC52}"/>
          </ac:spMkLst>
        </pc:spChg>
        <pc:spChg chg="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13" creationId="{ED605651-58D7-C247-DCA4-2394FEA85377}"/>
          </ac:spMkLst>
        </pc:spChg>
        <pc:spChg chg="add 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25" creationId="{40330BA6-B710-5327-76E9-64D95610386C}"/>
          </ac:spMkLst>
        </pc:spChg>
        <pc:spChg chg="add 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26" creationId="{77F43DCE-D553-8D8C-F680-1F40507FED77}"/>
          </ac:spMkLst>
        </pc:spChg>
        <pc:spChg chg="add 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27" creationId="{FF89AFEB-54B6-02BC-ADD4-D6CAC9452E1F}"/>
          </ac:spMkLst>
        </pc:spChg>
        <pc:spChg chg="add mod">
          <ac:chgData name="Adedipe, Olatunbosun Abidemi" userId="2dc0bffa-2cb8-4cd3-a640-f416f89d668e" providerId="ADAL" clId="{7D7A3E99-7607-E04C-BFF6-2B930BF2172B}" dt="2026-01-11T12:20:02.319" v="2840" actId="34135"/>
          <ac:spMkLst>
            <pc:docMk/>
            <pc:sldMk cId="2713852912" sldId="357"/>
            <ac:spMk id="32" creationId="{E3183502-BDBA-78FD-8243-B3CFFC89051F}"/>
          </ac:spMkLst>
        </pc:spChg>
        <pc:grpChg chg="add del mod">
          <ac:chgData name="Adedipe, Olatunbosun Abidemi" userId="2dc0bffa-2cb8-4cd3-a640-f416f89d668e" providerId="ADAL" clId="{7D7A3E99-7607-E04C-BFF6-2B930BF2172B}" dt="2026-01-11T12:19:10.654" v="2835" actId="478"/>
          <ac:grpSpMkLst>
            <pc:docMk/>
            <pc:sldMk cId="2713852912" sldId="357"/>
            <ac:grpSpMk id="3" creationId="{2DBFB581-BFD1-7920-B008-3653FFDAACEC}"/>
          </ac:grpSpMkLst>
        </pc:grpChg>
        <pc:grpChg chg="add mod">
          <ac:chgData name="Adedipe, Olatunbosun Abidemi" userId="2dc0bffa-2cb8-4cd3-a640-f416f89d668e" providerId="ADAL" clId="{7D7A3E99-7607-E04C-BFF6-2B930BF2172B}" dt="2026-01-11T12:20:02.319" v="2840" actId="34135"/>
          <ac:grpSpMkLst>
            <pc:docMk/>
            <pc:sldMk cId="2713852912" sldId="357"/>
            <ac:grpSpMk id="11" creationId="{1D5E1F54-17E2-08A0-CA97-D2AA3E6657A7}"/>
          </ac:grpSpMkLst>
        </pc:grpChg>
        <pc:grpChg chg="add mod">
          <ac:chgData name="Adedipe, Olatunbosun Abidemi" userId="2dc0bffa-2cb8-4cd3-a640-f416f89d668e" providerId="ADAL" clId="{7D7A3E99-7607-E04C-BFF6-2B930BF2172B}" dt="2026-01-11T12:20:02.319" v="2840" actId="34135"/>
          <ac:grpSpMkLst>
            <pc:docMk/>
            <pc:sldMk cId="2713852912" sldId="357"/>
            <ac:grpSpMk id="15" creationId="{7CBA1D6A-DABB-615A-B786-4905A7637625}"/>
          </ac:grpSpMkLst>
        </pc:grpChg>
        <pc:picChg chg="add del mod">
          <ac:chgData name="Adedipe, Olatunbosun Abidemi" userId="2dc0bffa-2cb8-4cd3-a640-f416f89d668e" providerId="ADAL" clId="{7D7A3E99-7607-E04C-BFF6-2B930BF2172B}" dt="2026-01-11T00:03:56.334" v="2218" actId="478"/>
          <ac:picMkLst>
            <pc:docMk/>
            <pc:sldMk cId="2713852912" sldId="357"/>
            <ac:picMk id="9" creationId="{DEBC9B12-FFBB-D312-6B9C-AB5A78C8F03A}"/>
          </ac:picMkLst>
        </pc:picChg>
        <pc:picChg chg="add del mod">
          <ac:chgData name="Adedipe, Olatunbosun Abidemi" userId="2dc0bffa-2cb8-4cd3-a640-f416f89d668e" providerId="ADAL" clId="{7D7A3E99-7607-E04C-BFF6-2B930BF2172B}" dt="2026-01-11T00:03:56.334" v="2218" actId="478"/>
          <ac:picMkLst>
            <pc:docMk/>
            <pc:sldMk cId="2713852912" sldId="357"/>
            <ac:picMk id="11" creationId="{691D0A98-32D8-0DA4-8485-981500D74E8B}"/>
          </ac:picMkLst>
        </pc:picChg>
        <pc:picChg chg="add del mod">
          <ac:chgData name="Adedipe, Olatunbosun Abidemi" userId="2dc0bffa-2cb8-4cd3-a640-f416f89d668e" providerId="ADAL" clId="{7D7A3E99-7607-E04C-BFF6-2B930BF2172B}" dt="2026-01-11T00:05:55.780" v="2226" actId="478"/>
          <ac:picMkLst>
            <pc:docMk/>
            <pc:sldMk cId="2713852912" sldId="357"/>
            <ac:picMk id="12" creationId="{E505D828-00E5-76E1-7388-B73585A00529}"/>
          </ac:picMkLst>
        </pc:picChg>
        <pc:picChg chg="add del mod">
          <ac:chgData name="Adedipe, Olatunbosun Abidemi" userId="2dc0bffa-2cb8-4cd3-a640-f416f89d668e" providerId="ADAL" clId="{7D7A3E99-7607-E04C-BFF6-2B930BF2172B}" dt="2026-01-11T00:07:58.495" v="2238" actId="478"/>
          <ac:picMkLst>
            <pc:docMk/>
            <pc:sldMk cId="2713852912" sldId="357"/>
            <ac:picMk id="13" creationId="{5033071B-4F91-15B2-6DDC-FD0DF5F63524}"/>
          </ac:picMkLst>
        </pc:picChg>
        <pc:picChg chg="add mod">
          <ac:chgData name="Adedipe, Olatunbosun Abidemi" userId="2dc0bffa-2cb8-4cd3-a640-f416f89d668e" providerId="ADAL" clId="{7D7A3E99-7607-E04C-BFF6-2B930BF2172B}" dt="2026-01-11T12:20:02.319" v="2840" actId="34135"/>
          <ac:picMkLst>
            <pc:docMk/>
            <pc:sldMk cId="2713852912" sldId="357"/>
            <ac:picMk id="14" creationId="{86FB3179-B215-EAE9-0DBF-4005F9D0FAD7}"/>
          </ac:picMkLst>
        </pc:picChg>
        <pc:cxnChg chg="add del mod">
          <ac:chgData name="Adedipe, Olatunbosun Abidemi" userId="2dc0bffa-2cb8-4cd3-a640-f416f89d668e" providerId="ADAL" clId="{7D7A3E99-7607-E04C-BFF6-2B930BF2172B}" dt="2026-01-11T12:17:22.454" v="2825" actId="478"/>
          <ac:cxnSpMkLst>
            <pc:docMk/>
            <pc:sldMk cId="2713852912" sldId="357"/>
            <ac:cxnSpMk id="9" creationId="{08237504-A7BC-C127-853F-FDF305B527A2}"/>
          </ac:cxnSpMkLst>
        </pc:cxnChg>
        <pc:cxnChg chg="add del mod">
          <ac:chgData name="Adedipe, Olatunbosun Abidemi" userId="2dc0bffa-2cb8-4cd3-a640-f416f89d668e" providerId="ADAL" clId="{7D7A3E99-7607-E04C-BFF6-2B930BF2172B}" dt="2026-01-11T12:16:45.156" v="2823" actId="478"/>
          <ac:cxnSpMkLst>
            <pc:docMk/>
            <pc:sldMk cId="2713852912" sldId="357"/>
            <ac:cxnSpMk id="10" creationId="{A7764D95-83A2-24DF-82BE-0F253DF2BAA1}"/>
          </ac:cxnSpMkLst>
        </pc:cxnChg>
        <pc:cxnChg chg="add mod">
          <ac:chgData name="Adedipe, Olatunbosun Abidemi" userId="2dc0bffa-2cb8-4cd3-a640-f416f89d668e" providerId="ADAL" clId="{7D7A3E99-7607-E04C-BFF6-2B930BF2172B}" dt="2026-01-11T12:20:02.319" v="2840" actId="34135"/>
          <ac:cxnSpMkLst>
            <pc:docMk/>
            <pc:sldMk cId="2713852912" sldId="357"/>
            <ac:cxnSpMk id="16" creationId="{6F2449B3-BB7B-2CE0-D694-BE5BB5F2F839}"/>
          </ac:cxnSpMkLst>
        </pc:cxnChg>
        <pc:cxnChg chg="add mod">
          <ac:chgData name="Adedipe, Olatunbosun Abidemi" userId="2dc0bffa-2cb8-4cd3-a640-f416f89d668e" providerId="ADAL" clId="{7D7A3E99-7607-E04C-BFF6-2B930BF2172B}" dt="2026-01-11T12:20:02.319" v="2840" actId="34135"/>
          <ac:cxnSpMkLst>
            <pc:docMk/>
            <pc:sldMk cId="2713852912" sldId="357"/>
            <ac:cxnSpMk id="19" creationId="{6EF6A800-F002-1F47-5378-67D6077B3C1F}"/>
          </ac:cxnSpMkLst>
        </pc:cxnChg>
        <pc:cxnChg chg="add mod">
          <ac:chgData name="Adedipe, Olatunbosun Abidemi" userId="2dc0bffa-2cb8-4cd3-a640-f416f89d668e" providerId="ADAL" clId="{7D7A3E99-7607-E04C-BFF6-2B930BF2172B}" dt="2026-01-11T12:20:02.319" v="2840" actId="34135"/>
          <ac:cxnSpMkLst>
            <pc:docMk/>
            <pc:sldMk cId="2713852912" sldId="357"/>
            <ac:cxnSpMk id="22" creationId="{C4B1F429-0619-3435-81DC-66BD38C1EC52}"/>
          </ac:cxnSpMkLst>
        </pc:cxnChg>
        <pc:cxnChg chg="add mod">
          <ac:chgData name="Adedipe, Olatunbosun Abidemi" userId="2dc0bffa-2cb8-4cd3-a640-f416f89d668e" providerId="ADAL" clId="{7D7A3E99-7607-E04C-BFF6-2B930BF2172B}" dt="2026-01-11T12:20:02.319" v="2840" actId="34135"/>
          <ac:cxnSpMkLst>
            <pc:docMk/>
            <pc:sldMk cId="2713852912" sldId="357"/>
            <ac:cxnSpMk id="23" creationId="{C3ABC24B-955B-5A0D-DED1-3746A80104B7}"/>
          </ac:cxnSpMkLst>
        </pc:cxnChg>
      </pc:sldChg>
      <pc:sldChg chg="addSp modSp add mod">
        <pc:chgData name="Adedipe, Olatunbosun Abidemi" userId="2dc0bffa-2cb8-4cd3-a640-f416f89d668e" providerId="ADAL" clId="{7D7A3E99-7607-E04C-BFF6-2B930BF2172B}" dt="2026-01-11T14:10:48.991" v="3652" actId="20577"/>
        <pc:sldMkLst>
          <pc:docMk/>
          <pc:sldMk cId="3201301693" sldId="359"/>
        </pc:sldMkLst>
        <pc:spChg chg="mod">
          <ac:chgData name="Adedipe, Olatunbosun Abidemi" userId="2dc0bffa-2cb8-4cd3-a640-f416f89d668e" providerId="ADAL" clId="{7D7A3E99-7607-E04C-BFF6-2B930BF2172B}" dt="2026-01-11T12:02:57.339" v="2769" actId="20577"/>
          <ac:spMkLst>
            <pc:docMk/>
            <pc:sldMk cId="3201301693" sldId="359"/>
            <ac:spMk id="2" creationId="{7A1CA96C-0A75-8862-3019-8FA650F94B11}"/>
          </ac:spMkLst>
        </pc:spChg>
        <pc:spChg chg="mod">
          <ac:chgData name="Adedipe, Olatunbosun Abidemi" userId="2dc0bffa-2cb8-4cd3-a640-f416f89d668e" providerId="ADAL" clId="{7D7A3E99-7607-E04C-BFF6-2B930BF2172B}" dt="2026-01-10T23:57:22.361" v="2185" actId="34135"/>
          <ac:spMkLst>
            <pc:docMk/>
            <pc:sldMk cId="3201301693" sldId="359"/>
            <ac:spMk id="4" creationId="{BA670FCE-F11F-BC83-BCD1-25B184EFFB93}"/>
          </ac:spMkLst>
        </pc:spChg>
        <pc:spChg chg="add mod">
          <ac:chgData name="Adedipe, Olatunbosun Abidemi" userId="2dc0bffa-2cb8-4cd3-a640-f416f89d668e" providerId="ADAL" clId="{7D7A3E99-7607-E04C-BFF6-2B930BF2172B}" dt="2026-01-11T14:10:48.991" v="3652" actId="20577"/>
          <ac:spMkLst>
            <pc:docMk/>
            <pc:sldMk cId="3201301693" sldId="359"/>
            <ac:spMk id="5" creationId="{A2FBF3E4-DB63-D585-276C-DFC441898D74}"/>
          </ac:spMkLst>
        </pc:spChg>
        <pc:spChg chg="mod">
          <ac:chgData name="Adedipe, Olatunbosun Abidemi" userId="2dc0bffa-2cb8-4cd3-a640-f416f89d668e" providerId="ADAL" clId="{7D7A3E99-7607-E04C-BFF6-2B930BF2172B}" dt="2026-01-10T23:57:22.361" v="2185" actId="34135"/>
          <ac:spMkLst>
            <pc:docMk/>
            <pc:sldMk cId="3201301693" sldId="359"/>
            <ac:spMk id="6" creationId="{C84DD610-543B-77A3-01CE-999B8A583885}"/>
          </ac:spMkLst>
        </pc:spChg>
        <pc:spChg chg="mod">
          <ac:chgData name="Adedipe, Olatunbosun Abidemi" userId="2dc0bffa-2cb8-4cd3-a640-f416f89d668e" providerId="ADAL" clId="{7D7A3E99-7607-E04C-BFF6-2B930BF2172B}" dt="2026-01-10T23:57:22.361" v="2185" actId="34135"/>
          <ac:spMkLst>
            <pc:docMk/>
            <pc:sldMk cId="3201301693" sldId="359"/>
            <ac:spMk id="7" creationId="{D81E3EBF-E27E-12D4-4A42-C570ACE8A653}"/>
          </ac:spMkLst>
        </pc:spChg>
      </pc:sldChg>
      <pc:sldChg chg="addSp delSp modSp add mod">
        <pc:chgData name="Adedipe, Olatunbosun Abidemi" userId="2dc0bffa-2cb8-4cd3-a640-f416f89d668e" providerId="ADAL" clId="{7D7A3E99-7607-E04C-BFF6-2B930BF2172B}" dt="2026-01-11T12:20:48.854" v="2845" actId="34135"/>
        <pc:sldMkLst>
          <pc:docMk/>
          <pc:sldMk cId="3859098921" sldId="360"/>
        </pc:sldMkLst>
        <pc:spChg chg="mod">
          <ac:chgData name="Adedipe, Olatunbosun Abidemi" userId="2dc0bffa-2cb8-4cd3-a640-f416f89d668e" providerId="ADAL" clId="{7D7A3E99-7607-E04C-BFF6-2B930BF2172B}" dt="2026-01-11T12:20:48.854" v="2845" actId="34135"/>
          <ac:spMkLst>
            <pc:docMk/>
            <pc:sldMk cId="3859098921" sldId="360"/>
            <ac:spMk id="2" creationId="{8631AA96-7FBB-3965-61C9-6B31B09CE9A9}"/>
          </ac:spMkLst>
        </pc:spChg>
        <pc:spChg chg="mod">
          <ac:chgData name="Adedipe, Olatunbosun Abidemi" userId="2dc0bffa-2cb8-4cd3-a640-f416f89d668e" providerId="ADAL" clId="{7D7A3E99-7607-E04C-BFF6-2B930BF2172B}" dt="2026-01-11T12:20:48.854" v="2845" actId="34135"/>
          <ac:spMkLst>
            <pc:docMk/>
            <pc:sldMk cId="3859098921" sldId="360"/>
            <ac:spMk id="5" creationId="{17E7B101-EF90-A33C-BF49-F29B09587BD4}"/>
          </ac:spMkLst>
        </pc:spChg>
        <pc:spChg chg="mod">
          <ac:chgData name="Adedipe, Olatunbosun Abidemi" userId="2dc0bffa-2cb8-4cd3-a640-f416f89d668e" providerId="ADAL" clId="{7D7A3E99-7607-E04C-BFF6-2B930BF2172B}" dt="2026-01-11T12:20:48.854" v="2845" actId="34135"/>
          <ac:spMkLst>
            <pc:docMk/>
            <pc:sldMk cId="3859098921" sldId="360"/>
            <ac:spMk id="6" creationId="{AFA2B2A7-B963-C68F-39F5-34F8D5418883}"/>
          </ac:spMkLst>
        </pc:spChg>
        <pc:spChg chg="mod">
          <ac:chgData name="Adedipe, Olatunbosun Abidemi" userId="2dc0bffa-2cb8-4cd3-a640-f416f89d668e" providerId="ADAL" clId="{7D7A3E99-7607-E04C-BFF6-2B930BF2172B}" dt="2026-01-11T12:20:48.854" v="2845" actId="34135"/>
          <ac:spMkLst>
            <pc:docMk/>
            <pc:sldMk cId="3859098921" sldId="360"/>
            <ac:spMk id="7" creationId="{F81433A9-59F1-A690-2D79-BD44E8257974}"/>
          </ac:spMkLst>
        </pc:spChg>
        <pc:spChg chg="mod">
          <ac:chgData name="Adedipe, Olatunbosun Abidemi" userId="2dc0bffa-2cb8-4cd3-a640-f416f89d668e" providerId="ADAL" clId="{7D7A3E99-7607-E04C-BFF6-2B930BF2172B}" dt="2026-01-11T12:20:48.854" v="2845" actId="34135"/>
          <ac:spMkLst>
            <pc:docMk/>
            <pc:sldMk cId="3859098921" sldId="360"/>
            <ac:spMk id="8" creationId="{A8BDE90E-8D2D-252D-AAD6-86DE147251C6}"/>
          </ac:spMkLst>
        </pc:spChg>
        <pc:spChg chg="mod">
          <ac:chgData name="Adedipe, Olatunbosun Abidemi" userId="2dc0bffa-2cb8-4cd3-a640-f416f89d668e" providerId="ADAL" clId="{7D7A3E99-7607-E04C-BFF6-2B930BF2172B}" dt="2026-01-11T12:20:48.854" v="2845" actId="34135"/>
          <ac:spMkLst>
            <pc:docMk/>
            <pc:sldMk cId="3859098921" sldId="360"/>
            <ac:spMk id="12" creationId="{42C9C716-BD8D-9E61-04CD-90109DFEF830}"/>
          </ac:spMkLst>
        </pc:spChg>
        <pc:spChg chg="mod">
          <ac:chgData name="Adedipe, Olatunbosun Abidemi" userId="2dc0bffa-2cb8-4cd3-a640-f416f89d668e" providerId="ADAL" clId="{7D7A3E99-7607-E04C-BFF6-2B930BF2172B}" dt="2026-01-11T12:20:48.854" v="2845" actId="34135"/>
          <ac:spMkLst>
            <pc:docMk/>
            <pc:sldMk cId="3859098921" sldId="360"/>
            <ac:spMk id="13" creationId="{747745EB-FC8A-B313-F20F-4294C17E2913}"/>
          </ac:spMkLst>
        </pc:spChg>
        <pc:grpChg chg="add mod">
          <ac:chgData name="Adedipe, Olatunbosun Abidemi" userId="2dc0bffa-2cb8-4cd3-a640-f416f89d668e" providerId="ADAL" clId="{7D7A3E99-7607-E04C-BFF6-2B930BF2172B}" dt="2026-01-11T12:20:48.854" v="2845" actId="34135"/>
          <ac:grpSpMkLst>
            <pc:docMk/>
            <pc:sldMk cId="3859098921" sldId="360"/>
            <ac:grpSpMk id="4" creationId="{1FD43C8E-FCE3-8EED-D760-28328D37BAD0}"/>
          </ac:grpSpMkLst>
        </pc:grpChg>
        <pc:grpChg chg="add mod">
          <ac:chgData name="Adedipe, Olatunbosun Abidemi" userId="2dc0bffa-2cb8-4cd3-a640-f416f89d668e" providerId="ADAL" clId="{7D7A3E99-7607-E04C-BFF6-2B930BF2172B}" dt="2026-01-11T12:20:48.854" v="2845" actId="34135"/>
          <ac:grpSpMkLst>
            <pc:docMk/>
            <pc:sldMk cId="3859098921" sldId="360"/>
            <ac:grpSpMk id="11" creationId="{6E23E892-20C8-3508-04A8-2446A648616E}"/>
          </ac:grpSpMkLst>
        </pc:grpChg>
        <pc:grpChg chg="add mod">
          <ac:chgData name="Adedipe, Olatunbosun Abidemi" userId="2dc0bffa-2cb8-4cd3-a640-f416f89d668e" providerId="ADAL" clId="{7D7A3E99-7607-E04C-BFF6-2B930BF2172B}" dt="2026-01-11T12:20:48.854" v="2845" actId="34135"/>
          <ac:grpSpMkLst>
            <pc:docMk/>
            <pc:sldMk cId="3859098921" sldId="360"/>
            <ac:grpSpMk id="14" creationId="{9C65327A-C2CB-B5FB-1443-5FC3D43906FF}"/>
          </ac:grpSpMkLst>
        </pc:grpChg>
        <pc:grpChg chg="add mod">
          <ac:chgData name="Adedipe, Olatunbosun Abidemi" userId="2dc0bffa-2cb8-4cd3-a640-f416f89d668e" providerId="ADAL" clId="{7D7A3E99-7607-E04C-BFF6-2B930BF2172B}" dt="2026-01-11T12:20:48.854" v="2845" actId="34135"/>
          <ac:grpSpMkLst>
            <pc:docMk/>
            <pc:sldMk cId="3859098921" sldId="360"/>
            <ac:grpSpMk id="15" creationId="{5856A568-3EF0-C37E-467F-ADB6A99DF448}"/>
          </ac:grpSpMkLst>
        </pc:grpChg>
        <pc:picChg chg="add mod">
          <ac:chgData name="Adedipe, Olatunbosun Abidemi" userId="2dc0bffa-2cb8-4cd3-a640-f416f89d668e" providerId="ADAL" clId="{7D7A3E99-7607-E04C-BFF6-2B930BF2172B}" dt="2026-01-11T12:20:48.854" v="2845" actId="34135"/>
          <ac:picMkLst>
            <pc:docMk/>
            <pc:sldMk cId="3859098921" sldId="360"/>
            <ac:picMk id="3" creationId="{07495B6E-5C3A-C76E-BB86-7EF6840BA49C}"/>
          </ac:picMkLst>
        </pc:picChg>
        <pc:picChg chg="mod">
          <ac:chgData name="Adedipe, Olatunbosun Abidemi" userId="2dc0bffa-2cb8-4cd3-a640-f416f89d668e" providerId="ADAL" clId="{7D7A3E99-7607-E04C-BFF6-2B930BF2172B}" dt="2026-01-11T12:20:48.854" v="2845" actId="34135"/>
          <ac:picMkLst>
            <pc:docMk/>
            <pc:sldMk cId="3859098921" sldId="360"/>
            <ac:picMk id="9" creationId="{C534715F-D0F8-D8D8-9EF8-3A50BC9F1B04}"/>
          </ac:picMkLst>
        </pc:picChg>
        <pc:picChg chg="del">
          <ac:chgData name="Adedipe, Olatunbosun Abidemi" userId="2dc0bffa-2cb8-4cd3-a640-f416f89d668e" providerId="ADAL" clId="{7D7A3E99-7607-E04C-BFF6-2B930BF2172B}" dt="2026-01-11T00:06:28.732" v="2229" actId="478"/>
          <ac:picMkLst>
            <pc:docMk/>
            <pc:sldMk cId="3859098921" sldId="360"/>
            <ac:picMk id="11" creationId="{5B3D52F6-265B-85E5-4A53-74A884EC4F6B}"/>
          </ac:picMkLst>
        </pc:picChg>
        <pc:cxnChg chg="add del mod">
          <ac:chgData name="Adedipe, Olatunbosun Abidemi" userId="2dc0bffa-2cb8-4cd3-a640-f416f89d668e" providerId="ADAL" clId="{7D7A3E99-7607-E04C-BFF6-2B930BF2172B}" dt="2026-01-11T12:18:43.013" v="2832" actId="478"/>
          <ac:cxnSpMkLst>
            <pc:docMk/>
            <pc:sldMk cId="3859098921" sldId="360"/>
            <ac:cxnSpMk id="10" creationId="{917EC5DC-DB56-C17F-5B07-1DD946CEC31C}"/>
          </ac:cxnSpMkLst>
        </pc:cxnChg>
      </pc:sldChg>
      <pc:sldChg chg="delSp modSp add mod">
        <pc:chgData name="Adedipe, Olatunbosun Abidemi" userId="2dc0bffa-2cb8-4cd3-a640-f416f89d668e" providerId="ADAL" clId="{7D7A3E99-7607-E04C-BFF6-2B930BF2172B}" dt="2026-01-12T12:32:00.806" v="3789" actId="20577"/>
        <pc:sldMkLst>
          <pc:docMk/>
          <pc:sldMk cId="2262567055" sldId="361"/>
        </pc:sldMkLst>
        <pc:spChg chg="del mod">
          <ac:chgData name="Adedipe, Olatunbosun Abidemi" userId="2dc0bffa-2cb8-4cd3-a640-f416f89d668e" providerId="ADAL" clId="{7D7A3E99-7607-E04C-BFF6-2B930BF2172B}" dt="2026-01-11T13:37:33.811" v="3460" actId="478"/>
          <ac:spMkLst>
            <pc:docMk/>
            <pc:sldMk cId="2262567055" sldId="361"/>
            <ac:spMk id="5" creationId="{C2553AA9-1C37-D075-AEF5-513187D51325}"/>
          </ac:spMkLst>
        </pc:spChg>
        <pc:graphicFrameChg chg="mod modGraphic">
          <ac:chgData name="Adedipe, Olatunbosun Abidemi" userId="2dc0bffa-2cb8-4cd3-a640-f416f89d668e" providerId="ADAL" clId="{7D7A3E99-7607-E04C-BFF6-2B930BF2172B}" dt="2026-01-12T12:32:00.806" v="3789" actId="20577"/>
          <ac:graphicFrameMkLst>
            <pc:docMk/>
            <pc:sldMk cId="2262567055" sldId="361"/>
            <ac:graphicFrameMk id="8" creationId="{C10406CD-7FDE-D0E7-D2B9-2999440566F7}"/>
          </ac:graphicFrameMkLst>
        </pc:graphicFrameChg>
        <pc:picChg chg="del">
          <ac:chgData name="Adedipe, Olatunbosun Abidemi" userId="2dc0bffa-2cb8-4cd3-a640-f416f89d668e" providerId="ADAL" clId="{7D7A3E99-7607-E04C-BFF6-2B930BF2172B}" dt="2026-01-11T13:37:24.235" v="3458" actId="478"/>
          <ac:picMkLst>
            <pc:docMk/>
            <pc:sldMk cId="2262567055" sldId="361"/>
            <ac:picMk id="3" creationId="{95E21AE8-EE70-1D1A-AC24-E5E790E57CB2}"/>
          </ac:picMkLst>
        </pc:picChg>
      </pc:sldChg>
      <pc:sldChg chg="modSp add del mod">
        <pc:chgData name="Adedipe, Olatunbosun Abidemi" userId="2dc0bffa-2cb8-4cd3-a640-f416f89d668e" providerId="ADAL" clId="{7D7A3E99-7607-E04C-BFF6-2B930BF2172B}" dt="2026-01-13T12:34:36.415" v="3882" actId="2696"/>
        <pc:sldMkLst>
          <pc:docMk/>
          <pc:sldMk cId="1373356285" sldId="362"/>
        </pc:sldMkLst>
        <pc:spChg chg="mod">
          <ac:chgData name="Adedipe, Olatunbosun Abidemi" userId="2dc0bffa-2cb8-4cd3-a640-f416f89d668e" providerId="ADAL" clId="{7D7A3E99-7607-E04C-BFF6-2B930BF2172B}" dt="2026-01-11T13:19:49.073" v="3454" actId="20577"/>
          <ac:spMkLst>
            <pc:docMk/>
            <pc:sldMk cId="1373356285" sldId="362"/>
            <ac:spMk id="4" creationId="{1E300BDB-F78C-A4BA-A3BD-9B7F03F5F815}"/>
          </ac:spMkLst>
        </pc:spChg>
        <pc:spChg chg="mod">
          <ac:chgData name="Adedipe, Olatunbosun Abidemi" userId="2dc0bffa-2cb8-4cd3-a640-f416f89d668e" providerId="ADAL" clId="{7D7A3E99-7607-E04C-BFF6-2B930BF2172B}" dt="2026-01-11T13:20:19.358" v="3457" actId="5793"/>
          <ac:spMkLst>
            <pc:docMk/>
            <pc:sldMk cId="1373356285" sldId="362"/>
            <ac:spMk id="6" creationId="{1E873FCF-8B4E-6550-04B8-53990BAF4BB7}"/>
          </ac:spMkLst>
        </pc:spChg>
      </pc:sldChg>
      <pc:sldChg chg="modSp mod ord">
        <pc:chgData name="Adedipe, Olatunbosun Abidemi" userId="2dc0bffa-2cb8-4cd3-a640-f416f89d668e" providerId="ADAL" clId="{7D7A3E99-7607-E04C-BFF6-2B930BF2172B}" dt="2026-01-13T12:34:28.218" v="3881" actId="20577"/>
        <pc:sldMkLst>
          <pc:docMk/>
          <pc:sldMk cId="554964303" sldId="364"/>
        </pc:sldMkLst>
        <pc:spChg chg="mod">
          <ac:chgData name="Adedipe, Olatunbosun Abidemi" userId="2dc0bffa-2cb8-4cd3-a640-f416f89d668e" providerId="ADAL" clId="{7D7A3E99-7607-E04C-BFF6-2B930BF2172B}" dt="2026-01-13T12:34:28.218" v="3881" actId="20577"/>
          <ac:spMkLst>
            <pc:docMk/>
            <pc:sldMk cId="554964303" sldId="364"/>
            <ac:spMk id="3" creationId="{5D2704CF-D40C-D22C-4E4D-DB0E327C2E1D}"/>
          </ac:spMkLst>
        </pc:spChg>
      </pc:sldChg>
      <pc:sldChg chg="modSp mod">
        <pc:chgData name="Adedipe, Olatunbosun Abidemi" userId="2dc0bffa-2cb8-4cd3-a640-f416f89d668e" providerId="ADAL" clId="{7D7A3E99-7607-E04C-BFF6-2B930BF2172B}" dt="2026-01-13T01:30:05.497" v="3796" actId="34135"/>
        <pc:sldMkLst>
          <pc:docMk/>
          <pc:sldMk cId="1859210221" sldId="366"/>
        </pc:sldMkLst>
        <pc:spChg chg="mod">
          <ac:chgData name="Adedipe, Olatunbosun Abidemi" userId="2dc0bffa-2cb8-4cd3-a640-f416f89d668e" providerId="ADAL" clId="{7D7A3E99-7607-E04C-BFF6-2B930BF2172B}" dt="2026-01-13T01:28:49.354" v="3792" actId="34135"/>
          <ac:spMkLst>
            <pc:docMk/>
            <pc:sldMk cId="1859210221" sldId="366"/>
            <ac:spMk id="2" creationId="{9DF5EA80-ECA5-3BAC-9E1E-F59E130900E0}"/>
          </ac:spMkLst>
        </pc:spChg>
        <pc:spChg chg="mod">
          <ac:chgData name="Adedipe, Olatunbosun Abidemi" userId="2dc0bffa-2cb8-4cd3-a640-f416f89d668e" providerId="ADAL" clId="{7D7A3E99-7607-E04C-BFF6-2B930BF2172B}" dt="2026-01-13T01:28:49.354" v="3792" actId="34135"/>
          <ac:spMkLst>
            <pc:docMk/>
            <pc:sldMk cId="1859210221" sldId="366"/>
            <ac:spMk id="3" creationId="{C9924D21-0A4A-243C-9D8B-F8F0653CE215}"/>
          </ac:spMkLst>
        </pc:spChg>
        <pc:spChg chg="mod">
          <ac:chgData name="Adedipe, Olatunbosun Abidemi" userId="2dc0bffa-2cb8-4cd3-a640-f416f89d668e" providerId="ADAL" clId="{7D7A3E99-7607-E04C-BFF6-2B930BF2172B}" dt="2026-01-13T01:28:49.354" v="3792" actId="34135"/>
          <ac:spMkLst>
            <pc:docMk/>
            <pc:sldMk cId="1859210221" sldId="366"/>
            <ac:spMk id="4" creationId="{D8B46A33-BEE2-9920-2163-360D6F14505E}"/>
          </ac:spMkLst>
        </pc:spChg>
        <pc:spChg chg="mod">
          <ac:chgData name="Adedipe, Olatunbosun Abidemi" userId="2dc0bffa-2cb8-4cd3-a640-f416f89d668e" providerId="ADAL" clId="{7D7A3E99-7607-E04C-BFF6-2B930BF2172B}" dt="2026-01-13T01:28:49.354" v="3792" actId="34135"/>
          <ac:spMkLst>
            <pc:docMk/>
            <pc:sldMk cId="1859210221" sldId="366"/>
            <ac:spMk id="10" creationId="{72988D17-B81E-7085-0528-B69FC9EC8B59}"/>
          </ac:spMkLst>
        </pc:spChg>
        <pc:spChg chg="mod">
          <ac:chgData name="Adedipe, Olatunbosun Abidemi" userId="2dc0bffa-2cb8-4cd3-a640-f416f89d668e" providerId="ADAL" clId="{7D7A3E99-7607-E04C-BFF6-2B930BF2172B}" dt="2026-01-13T01:28:49.354" v="3792" actId="34135"/>
          <ac:spMkLst>
            <pc:docMk/>
            <pc:sldMk cId="1859210221" sldId="366"/>
            <ac:spMk id="12" creationId="{1471AA6A-E0FD-E812-80C7-A5FE9AE53DD6}"/>
          </ac:spMkLst>
        </pc:spChg>
        <pc:graphicFrameChg chg="mod modGraphic">
          <ac:chgData name="Adedipe, Olatunbosun Abidemi" userId="2dc0bffa-2cb8-4cd3-a640-f416f89d668e" providerId="ADAL" clId="{7D7A3E99-7607-E04C-BFF6-2B930BF2172B}" dt="2026-01-13T01:28:49.354" v="3792" actId="34135"/>
          <ac:graphicFrameMkLst>
            <pc:docMk/>
            <pc:sldMk cId="1859210221" sldId="366"/>
            <ac:graphicFrameMk id="14" creationId="{A4530509-6EEE-4D04-AA3C-94CCDB54E50F}"/>
          </ac:graphicFrameMkLst>
        </pc:graphicFrameChg>
        <pc:graphicFrameChg chg="mod">
          <ac:chgData name="Adedipe, Olatunbosun Abidemi" userId="2dc0bffa-2cb8-4cd3-a640-f416f89d668e" providerId="ADAL" clId="{7D7A3E99-7607-E04C-BFF6-2B930BF2172B}" dt="2026-01-13T01:28:49.354" v="3792" actId="34135"/>
          <ac:graphicFrameMkLst>
            <pc:docMk/>
            <pc:sldMk cId="1859210221" sldId="366"/>
            <ac:graphicFrameMk id="15" creationId="{82759190-905D-499E-BADA-764C184EA105}"/>
          </ac:graphicFrameMkLst>
        </pc:graphicFrameChg>
        <pc:graphicFrameChg chg="mod">
          <ac:chgData name="Adedipe, Olatunbosun Abidemi" userId="2dc0bffa-2cb8-4cd3-a640-f416f89d668e" providerId="ADAL" clId="{7D7A3E99-7607-E04C-BFF6-2B930BF2172B}" dt="2026-01-13T01:28:49.354" v="3792" actId="34135"/>
          <ac:graphicFrameMkLst>
            <pc:docMk/>
            <pc:sldMk cId="1859210221" sldId="366"/>
            <ac:graphicFrameMk id="18" creationId="{AD34DEA7-307D-4D9B-BAFB-F53108F7B279}"/>
          </ac:graphicFrameMkLst>
        </pc:graphicFrameChg>
        <pc:graphicFrameChg chg="mod modGraphic">
          <ac:chgData name="Adedipe, Olatunbosun Abidemi" userId="2dc0bffa-2cb8-4cd3-a640-f416f89d668e" providerId="ADAL" clId="{7D7A3E99-7607-E04C-BFF6-2B930BF2172B}" dt="2026-01-13T01:30:05.497" v="3796" actId="34135"/>
          <ac:graphicFrameMkLst>
            <pc:docMk/>
            <pc:sldMk cId="1859210221" sldId="366"/>
            <ac:graphicFrameMk id="19" creationId="{2EEBEC22-0470-44FD-B77B-E13E532C4116}"/>
          </ac:graphicFrameMkLst>
        </pc:graphicFrameChg>
        <pc:graphicFrameChg chg="mod">
          <ac:chgData name="Adedipe, Olatunbosun Abidemi" userId="2dc0bffa-2cb8-4cd3-a640-f416f89d668e" providerId="ADAL" clId="{7D7A3E99-7607-E04C-BFF6-2B930BF2172B}" dt="2026-01-13T01:28:49.354" v="3792" actId="34135"/>
          <ac:graphicFrameMkLst>
            <pc:docMk/>
            <pc:sldMk cId="1859210221" sldId="366"/>
            <ac:graphicFrameMk id="20" creationId="{E2073894-9F11-4C2D-8C84-8BD9AE1B9859}"/>
          </ac:graphicFrameMkLst>
        </pc:graphicFrameChg>
        <pc:picChg chg="mod">
          <ac:chgData name="Adedipe, Olatunbosun Abidemi" userId="2dc0bffa-2cb8-4cd3-a640-f416f89d668e" providerId="ADAL" clId="{7D7A3E99-7607-E04C-BFF6-2B930BF2172B}" dt="2026-01-13T01:28:49.354" v="3792" actId="34135"/>
          <ac:picMkLst>
            <pc:docMk/>
            <pc:sldMk cId="1859210221" sldId="366"/>
            <ac:picMk id="11" creationId="{463E5837-55B9-D98A-1329-06D5868F3CBE}"/>
          </ac:picMkLst>
        </pc:picChg>
      </pc:sldChg>
      <pc:sldChg chg="addSp delSp modSp new mod ord setBg modShow">
        <pc:chgData name="Adedipe, Olatunbosun Abidemi" userId="2dc0bffa-2cb8-4cd3-a640-f416f89d668e" providerId="ADAL" clId="{7D7A3E99-7607-E04C-BFF6-2B930BF2172B}" dt="2026-01-13T12:34:53.091" v="3884" actId="20578"/>
        <pc:sldMkLst>
          <pc:docMk/>
          <pc:sldMk cId="3655771280" sldId="367"/>
        </pc:sldMkLst>
        <pc:spChg chg="del mod ord">
          <ac:chgData name="Adedipe, Olatunbosun Abidemi" userId="2dc0bffa-2cb8-4cd3-a640-f416f89d668e" providerId="ADAL" clId="{7D7A3E99-7607-E04C-BFF6-2B930BF2172B}" dt="2026-01-13T12:32:35.597" v="3862" actId="478"/>
          <ac:spMkLst>
            <pc:docMk/>
            <pc:sldMk cId="3655771280" sldId="367"/>
            <ac:spMk id="2" creationId="{DBBCDCDD-0405-9223-B24B-3614BA8338A7}"/>
          </ac:spMkLst>
        </pc:spChg>
        <pc:spChg chg="del">
          <ac:chgData name="Adedipe, Olatunbosun Abidemi" userId="2dc0bffa-2cb8-4cd3-a640-f416f89d668e" providerId="ADAL" clId="{7D7A3E99-7607-E04C-BFF6-2B930BF2172B}" dt="2026-01-13T12:28:45.902" v="3800" actId="478"/>
          <ac:spMkLst>
            <pc:docMk/>
            <pc:sldMk cId="3655771280" sldId="367"/>
            <ac:spMk id="3" creationId="{EED8A697-1933-832E-A0B5-C0CDA3A515D4}"/>
          </ac:spMkLst>
        </pc:spChg>
        <pc:spChg chg="add del">
          <ac:chgData name="Adedipe, Olatunbosun Abidemi" userId="2dc0bffa-2cb8-4cd3-a640-f416f89d668e" providerId="ADAL" clId="{7D7A3E99-7607-E04C-BFF6-2B930BF2172B}" dt="2026-01-13T12:31:00.450" v="3830" actId="26606"/>
          <ac:spMkLst>
            <pc:docMk/>
            <pc:sldMk cId="3655771280" sldId="367"/>
            <ac:spMk id="7" creationId="{37C89E4B-3C9F-44B9-8B86-D9E3D112D8EC}"/>
          </ac:spMkLst>
        </pc:spChg>
        <pc:spChg chg="add del">
          <ac:chgData name="Adedipe, Olatunbosun Abidemi" userId="2dc0bffa-2cb8-4cd3-a640-f416f89d668e" providerId="ADAL" clId="{7D7A3E99-7607-E04C-BFF6-2B930BF2172B}" dt="2026-01-13T12:29:25.243" v="3811" actId="26606"/>
          <ac:spMkLst>
            <pc:docMk/>
            <pc:sldMk cId="3655771280" sldId="367"/>
            <ac:spMk id="10" creationId="{37C89E4B-3C9F-44B9-8B86-D9E3D112D8EC}"/>
          </ac:spMkLst>
        </pc:spChg>
        <pc:spChg chg="add del">
          <ac:chgData name="Adedipe, Olatunbosun Abidemi" userId="2dc0bffa-2cb8-4cd3-a640-f416f89d668e" providerId="ADAL" clId="{7D7A3E99-7607-E04C-BFF6-2B930BF2172B}" dt="2026-01-13T12:31:02.797" v="3832" actId="26606"/>
          <ac:spMkLst>
            <pc:docMk/>
            <pc:sldMk cId="3655771280" sldId="367"/>
            <ac:spMk id="11" creationId="{D4771268-CB57-404A-9271-370EB28F6090}"/>
          </ac:spMkLst>
        </pc:spChg>
        <pc:spChg chg="add del">
          <ac:chgData name="Adedipe, Olatunbosun Abidemi" userId="2dc0bffa-2cb8-4cd3-a640-f416f89d668e" providerId="ADAL" clId="{7D7A3E99-7607-E04C-BFF6-2B930BF2172B}" dt="2026-01-13T12:32:42.351" v="3863" actId="26606"/>
          <ac:spMkLst>
            <pc:docMk/>
            <pc:sldMk cId="3655771280" sldId="367"/>
            <ac:spMk id="13" creationId="{D12DDE76-C203-4047-9998-63900085B5E8}"/>
          </ac:spMkLst>
        </pc:spChg>
        <pc:spChg chg="add del">
          <ac:chgData name="Adedipe, Olatunbosun Abidemi" userId="2dc0bffa-2cb8-4cd3-a640-f416f89d668e" providerId="ADAL" clId="{7D7A3E99-7607-E04C-BFF6-2B930BF2172B}" dt="2026-01-13T12:29:21.621" v="3808" actId="26606"/>
          <ac:spMkLst>
            <pc:docMk/>
            <pc:sldMk cId="3655771280" sldId="367"/>
            <ac:spMk id="19" creationId="{37C89E4B-3C9F-44B9-8B86-D9E3D112D8EC}"/>
          </ac:spMkLst>
        </pc:spChg>
        <pc:picChg chg="add mod">
          <ac:chgData name="Adedipe, Olatunbosun Abidemi" userId="2dc0bffa-2cb8-4cd3-a640-f416f89d668e" providerId="ADAL" clId="{7D7A3E99-7607-E04C-BFF6-2B930BF2172B}" dt="2026-01-13T12:32:52.059" v="3865" actId="14100"/>
          <ac:picMkLst>
            <pc:docMk/>
            <pc:sldMk cId="3655771280" sldId="367"/>
            <ac:picMk id="5" creationId="{B1E560D6-930A-E562-60E0-A4F7A743A130}"/>
          </ac:picMkLst>
        </pc:picChg>
        <pc:cxnChg chg="add del">
          <ac:chgData name="Adedipe, Olatunbosun Abidemi" userId="2dc0bffa-2cb8-4cd3-a640-f416f89d668e" providerId="ADAL" clId="{7D7A3E99-7607-E04C-BFF6-2B930BF2172B}" dt="2026-01-13T12:31:00.450" v="3830" actId="26606"/>
          <ac:cxnSpMkLst>
            <pc:docMk/>
            <pc:sldMk cId="3655771280" sldId="367"/>
            <ac:cxnSpMk id="8" creationId="{AA2EAA10-076F-46BD-8F0F-B9A2FB77A85C}"/>
          </ac:cxnSpMkLst>
        </pc:cxnChg>
        <pc:cxnChg chg="add del">
          <ac:chgData name="Adedipe, Olatunbosun Abidemi" userId="2dc0bffa-2cb8-4cd3-a640-f416f89d668e" providerId="ADAL" clId="{7D7A3E99-7607-E04C-BFF6-2B930BF2172B}" dt="2026-01-13T12:31:00.450" v="3830" actId="26606"/>
          <ac:cxnSpMkLst>
            <pc:docMk/>
            <pc:sldMk cId="3655771280" sldId="367"/>
            <ac:cxnSpMk id="9" creationId="{D891E407-403B-4764-86C9-33A56D3BCAA3}"/>
          </ac:cxnSpMkLst>
        </pc:cxnChg>
        <pc:cxnChg chg="add del">
          <ac:chgData name="Adedipe, Olatunbosun Abidemi" userId="2dc0bffa-2cb8-4cd3-a640-f416f89d668e" providerId="ADAL" clId="{7D7A3E99-7607-E04C-BFF6-2B930BF2172B}" dt="2026-01-13T12:29:25.243" v="3811" actId="26606"/>
          <ac:cxnSpMkLst>
            <pc:docMk/>
            <pc:sldMk cId="3655771280" sldId="367"/>
            <ac:cxnSpMk id="12" creationId="{AA2EAA10-076F-46BD-8F0F-B9A2FB77A85C}"/>
          </ac:cxnSpMkLst>
        </pc:cxnChg>
        <pc:cxnChg chg="add del">
          <ac:chgData name="Adedipe, Olatunbosun Abidemi" userId="2dc0bffa-2cb8-4cd3-a640-f416f89d668e" providerId="ADAL" clId="{7D7A3E99-7607-E04C-BFF6-2B930BF2172B}" dt="2026-01-13T12:29:25.243" v="3811" actId="26606"/>
          <ac:cxnSpMkLst>
            <pc:docMk/>
            <pc:sldMk cId="3655771280" sldId="367"/>
            <ac:cxnSpMk id="14" creationId="{D891E407-403B-4764-86C9-33A56D3BCAA3}"/>
          </ac:cxnSpMkLst>
        </pc:cxnChg>
        <pc:cxnChg chg="add del">
          <ac:chgData name="Adedipe, Olatunbosun Abidemi" userId="2dc0bffa-2cb8-4cd3-a640-f416f89d668e" providerId="ADAL" clId="{7D7A3E99-7607-E04C-BFF6-2B930BF2172B}" dt="2026-01-13T12:29:21.621" v="3808" actId="26606"/>
          <ac:cxnSpMkLst>
            <pc:docMk/>
            <pc:sldMk cId="3655771280" sldId="367"/>
            <ac:cxnSpMk id="21" creationId="{AA2EAA10-076F-46BD-8F0F-B9A2FB77A85C}"/>
          </ac:cxnSpMkLst>
        </pc:cxnChg>
        <pc:cxnChg chg="add del">
          <ac:chgData name="Adedipe, Olatunbosun Abidemi" userId="2dc0bffa-2cb8-4cd3-a640-f416f89d668e" providerId="ADAL" clId="{7D7A3E99-7607-E04C-BFF6-2B930BF2172B}" dt="2026-01-13T12:29:21.621" v="3808" actId="26606"/>
          <ac:cxnSpMkLst>
            <pc:docMk/>
            <pc:sldMk cId="3655771280" sldId="367"/>
            <ac:cxnSpMk id="23" creationId="{D891E407-403B-4764-86C9-33A56D3BCAA3}"/>
          </ac:cxnSpMkLst>
        </pc:cxnChg>
      </pc:sldChg>
    </pc:docChg>
  </pc:docChgLst>
  <pc:docChgLst>
    <pc:chgData name="Bijeljic, Branko" userId="S::branko@ic.ac.uk::6c819bd2-a0a5-4c3f-975b-262a7576e155" providerId="AD" clId="Web-{4F98F71C-B881-E7D5-D8F2-41E05BCF3343}"/>
    <pc:docChg chg="modSld">
      <pc:chgData name="Bijeljic, Branko" userId="S::branko@ic.ac.uk::6c819bd2-a0a5-4c3f-975b-262a7576e155" providerId="AD" clId="Web-{4F98F71C-B881-E7D5-D8F2-41E05BCF3343}" dt="2026-01-11T21:23:54.955" v="2" actId="20577"/>
      <pc:docMkLst>
        <pc:docMk/>
      </pc:docMkLst>
      <pc:sldChg chg="modSp">
        <pc:chgData name="Bijeljic, Branko" userId="S::branko@ic.ac.uk::6c819bd2-a0a5-4c3f-975b-262a7576e155" providerId="AD" clId="Web-{4F98F71C-B881-E7D5-D8F2-41E05BCF3343}" dt="2026-01-11T21:23:54.955" v="2" actId="20577"/>
        <pc:sldMkLst>
          <pc:docMk/>
          <pc:sldMk cId="1241971625" sldId="307"/>
        </pc:sldMkLst>
        <pc:spChg chg="mod">
          <ac:chgData name="Bijeljic, Branko" userId="S::branko@ic.ac.uk::6c819bd2-a0a5-4c3f-975b-262a7576e155" providerId="AD" clId="Web-{4F98F71C-B881-E7D5-D8F2-41E05BCF3343}" dt="2026-01-11T21:23:54.955" v="2" actId="20577"/>
          <ac:spMkLst>
            <pc:docMk/>
            <pc:sldMk cId="1241971625" sldId="307"/>
            <ac:spMk id="3" creationId="{AD3CB76B-C227-50E5-8C6D-B0C89D35B04C}"/>
          </ac:spMkLst>
        </pc:spChg>
      </pc:sldChg>
    </pc:docChg>
  </pc:docChgLst>
  <pc:docChgLst>
    <pc:chgData name="Adedipe, Olatunbosun Abidemi" userId="2dc0bffa-2cb8-4cd3-a640-f416f89d668e" providerId="ADAL" clId="{90C28C59-AD9D-441D-A9F3-EE3BC23B79F7}"/>
    <pc:docChg chg="undo custSel addSld delSld modSld sldOrd">
      <pc:chgData name="Adedipe, Olatunbosun Abidemi" userId="2dc0bffa-2cb8-4cd3-a640-f416f89d668e" providerId="ADAL" clId="{90C28C59-AD9D-441D-A9F3-EE3BC23B79F7}" dt="2026-01-12T17:27:22.182" v="1840" actId="34135"/>
      <pc:docMkLst>
        <pc:docMk/>
      </pc:docMkLst>
      <pc:sldChg chg="addSp delSp modSp mod">
        <pc:chgData name="Adedipe, Olatunbosun Abidemi" userId="2dc0bffa-2cb8-4cd3-a640-f416f89d668e" providerId="ADAL" clId="{90C28C59-AD9D-441D-A9F3-EE3BC23B79F7}" dt="2026-01-08T17:09:30.365" v="25"/>
        <pc:sldMkLst>
          <pc:docMk/>
          <pc:sldMk cId="2222712978" sldId="256"/>
        </pc:sldMkLst>
        <pc:spChg chg="mod">
          <ac:chgData name="Adedipe, Olatunbosun Abidemi" userId="2dc0bffa-2cb8-4cd3-a640-f416f89d668e" providerId="ADAL" clId="{90C28C59-AD9D-441D-A9F3-EE3BC23B79F7}" dt="2026-01-08T17:08:09.127" v="9" actId="34135"/>
          <ac:spMkLst>
            <pc:docMk/>
            <pc:sldMk cId="2222712978" sldId="256"/>
            <ac:spMk id="5" creationId="{023D8AF4-5158-D1CF-DF2C-390464554813}"/>
          </ac:spMkLst>
        </pc:spChg>
        <pc:spChg chg="mod">
          <ac:chgData name="Adedipe, Olatunbosun Abidemi" userId="2dc0bffa-2cb8-4cd3-a640-f416f89d668e" providerId="ADAL" clId="{90C28C59-AD9D-441D-A9F3-EE3BC23B79F7}" dt="2026-01-08T17:08:42.640" v="20" actId="20577"/>
          <ac:spMkLst>
            <pc:docMk/>
            <pc:sldMk cId="2222712978" sldId="256"/>
            <ac:spMk id="10" creationId="{A36358A6-6997-DD91-F052-B90382704BD8}"/>
          </ac:spMkLst>
        </pc:spChg>
        <pc:spChg chg="add mod">
          <ac:chgData name="Adedipe, Olatunbosun Abidemi" userId="2dc0bffa-2cb8-4cd3-a640-f416f89d668e" providerId="ADAL" clId="{90C28C59-AD9D-441D-A9F3-EE3BC23B79F7}" dt="2026-01-08T17:09:30.365" v="25"/>
          <ac:spMkLst>
            <pc:docMk/>
            <pc:sldMk cId="2222712978" sldId="256"/>
            <ac:spMk id="12" creationId="{83C67F2B-0340-DE9D-38F1-83B3E35DBE41}"/>
          </ac:spMkLst>
        </pc:spChg>
        <pc:spChg chg="add mod">
          <ac:chgData name="Adedipe, Olatunbosun Abidemi" userId="2dc0bffa-2cb8-4cd3-a640-f416f89d668e" providerId="ADAL" clId="{90C28C59-AD9D-441D-A9F3-EE3BC23B79F7}" dt="2026-01-08T17:09:30.365" v="25"/>
          <ac:spMkLst>
            <pc:docMk/>
            <pc:sldMk cId="2222712978" sldId="256"/>
            <ac:spMk id="13" creationId="{C1C7F502-A97F-463C-B2B0-89EA757292B6}"/>
          </ac:spMkLst>
        </pc:spChg>
      </pc:sldChg>
      <pc:sldChg chg="modSp add mod">
        <pc:chgData name="Adedipe, Olatunbosun Abidemi" userId="2dc0bffa-2cb8-4cd3-a640-f416f89d668e" providerId="ADAL" clId="{90C28C59-AD9D-441D-A9F3-EE3BC23B79F7}" dt="2026-01-08T18:32:18.926" v="405" actId="20577"/>
        <pc:sldMkLst>
          <pc:docMk/>
          <pc:sldMk cId="627573860" sldId="265"/>
        </pc:sldMkLst>
        <pc:graphicFrameChg chg="mod modGraphic">
          <ac:chgData name="Adedipe, Olatunbosun Abidemi" userId="2dc0bffa-2cb8-4cd3-a640-f416f89d668e" providerId="ADAL" clId="{90C28C59-AD9D-441D-A9F3-EE3BC23B79F7}" dt="2026-01-08T18:32:18.926" v="405" actId="20577"/>
          <ac:graphicFrameMkLst>
            <pc:docMk/>
            <pc:sldMk cId="627573860" sldId="265"/>
            <ac:graphicFrameMk id="4" creationId="{55763FF0-F265-838E-CA39-2BA9497CC174}"/>
          </ac:graphicFrameMkLst>
        </pc:graphicFrameChg>
      </pc:sldChg>
      <pc:sldChg chg="add">
        <pc:chgData name="Adedipe, Olatunbosun Abidemi" userId="2dc0bffa-2cb8-4cd3-a640-f416f89d668e" providerId="ADAL" clId="{90C28C59-AD9D-441D-A9F3-EE3BC23B79F7}" dt="2026-01-08T18:25:48.367" v="343"/>
        <pc:sldMkLst>
          <pc:docMk/>
          <pc:sldMk cId="1622825300" sldId="271"/>
        </pc:sldMkLst>
      </pc:sldChg>
      <pc:sldChg chg="add">
        <pc:chgData name="Adedipe, Olatunbosun Abidemi" userId="2dc0bffa-2cb8-4cd3-a640-f416f89d668e" providerId="ADAL" clId="{90C28C59-AD9D-441D-A9F3-EE3BC23B79F7}" dt="2026-01-08T18:25:48.367" v="343"/>
        <pc:sldMkLst>
          <pc:docMk/>
          <pc:sldMk cId="1872074428" sldId="277"/>
        </pc:sldMkLst>
      </pc:sldChg>
      <pc:sldChg chg="modSp mod">
        <pc:chgData name="Adedipe, Olatunbosun Abidemi" userId="2dc0bffa-2cb8-4cd3-a640-f416f89d668e" providerId="ADAL" clId="{90C28C59-AD9D-441D-A9F3-EE3BC23B79F7}" dt="2026-01-08T17:32:58.045" v="100" actId="20577"/>
        <pc:sldMkLst>
          <pc:docMk/>
          <pc:sldMk cId="1997224266" sldId="282"/>
        </pc:sldMkLst>
        <pc:spChg chg="mod">
          <ac:chgData name="Adedipe, Olatunbosun Abidemi" userId="2dc0bffa-2cb8-4cd3-a640-f416f89d668e" providerId="ADAL" clId="{90C28C59-AD9D-441D-A9F3-EE3BC23B79F7}" dt="2026-01-08T17:32:58.045" v="100" actId="20577"/>
          <ac:spMkLst>
            <pc:docMk/>
            <pc:sldMk cId="1997224266" sldId="282"/>
            <ac:spMk id="16" creationId="{3959C25A-90FE-305D-2667-420DA075E55D}"/>
          </ac:spMkLst>
        </pc:spChg>
      </pc:sldChg>
      <pc:sldChg chg="add ord">
        <pc:chgData name="Adedipe, Olatunbosun Abidemi" userId="2dc0bffa-2cb8-4cd3-a640-f416f89d668e" providerId="ADAL" clId="{90C28C59-AD9D-441D-A9F3-EE3BC23B79F7}" dt="2026-01-08T18:34:48.658" v="407"/>
        <pc:sldMkLst>
          <pc:docMk/>
          <pc:sldMk cId="2725034429" sldId="285"/>
        </pc:sldMkLst>
      </pc:sldChg>
      <pc:sldChg chg="add ord">
        <pc:chgData name="Adedipe, Olatunbosun Abidemi" userId="2dc0bffa-2cb8-4cd3-a640-f416f89d668e" providerId="ADAL" clId="{90C28C59-AD9D-441D-A9F3-EE3BC23B79F7}" dt="2026-01-08T18:34:50.698" v="409"/>
        <pc:sldMkLst>
          <pc:docMk/>
          <pc:sldMk cId="2971327372" sldId="288"/>
        </pc:sldMkLst>
      </pc:sldChg>
      <pc:sldChg chg="addSp modSp add del mod">
        <pc:chgData name="Adedipe, Olatunbosun Abidemi" userId="2dc0bffa-2cb8-4cd3-a640-f416f89d668e" providerId="ADAL" clId="{90C28C59-AD9D-441D-A9F3-EE3BC23B79F7}" dt="2026-01-12T17:15:06.124" v="1806" actId="47"/>
        <pc:sldMkLst>
          <pc:docMk/>
          <pc:sldMk cId="1009708971" sldId="291"/>
        </pc:sldMkLst>
      </pc:sldChg>
      <pc:sldChg chg="addSp delSp modSp mod">
        <pc:chgData name="Adedipe, Olatunbosun Abidemi" userId="2dc0bffa-2cb8-4cd3-a640-f416f89d668e" providerId="ADAL" clId="{90C28C59-AD9D-441D-A9F3-EE3BC23B79F7}" dt="2026-01-08T17:48:15.434" v="187" actId="34135"/>
        <pc:sldMkLst>
          <pc:docMk/>
          <pc:sldMk cId="2060552914" sldId="292"/>
        </pc:sldMkLst>
        <pc:spChg chg="add mod">
          <ac:chgData name="Adedipe, Olatunbosun Abidemi" userId="2dc0bffa-2cb8-4cd3-a640-f416f89d668e" providerId="ADAL" clId="{90C28C59-AD9D-441D-A9F3-EE3BC23B79F7}" dt="2026-01-08T17:48:15.434" v="187" actId="34135"/>
          <ac:spMkLst>
            <pc:docMk/>
            <pc:sldMk cId="2060552914" sldId="292"/>
            <ac:spMk id="5" creationId="{DACE1772-394D-930D-6793-376C90AFE85F}"/>
          </ac:spMkLst>
        </pc:spChg>
        <pc:spChg chg="mod">
          <ac:chgData name="Adedipe, Olatunbosun Abidemi" userId="2dc0bffa-2cb8-4cd3-a640-f416f89d668e" providerId="ADAL" clId="{90C28C59-AD9D-441D-A9F3-EE3BC23B79F7}" dt="2026-01-08T17:45:53.885" v="162" actId="1076"/>
          <ac:spMkLst>
            <pc:docMk/>
            <pc:sldMk cId="2060552914" sldId="292"/>
            <ac:spMk id="25" creationId="{D27C4EC9-CE6D-B691-30EF-429B39C6B318}"/>
          </ac:spMkLst>
        </pc:spChg>
        <pc:grpChg chg="mod">
          <ac:chgData name="Adedipe, Olatunbosun Abidemi" userId="2dc0bffa-2cb8-4cd3-a640-f416f89d668e" providerId="ADAL" clId="{90C28C59-AD9D-441D-A9F3-EE3BC23B79F7}" dt="2026-01-08T17:45:59.799" v="163" actId="1076"/>
          <ac:grpSpMkLst>
            <pc:docMk/>
            <pc:sldMk cId="2060552914" sldId="292"/>
            <ac:grpSpMk id="7" creationId="{22E77D76-27C5-E550-2778-E13568CE0F01}"/>
          </ac:grpSpMkLst>
        </pc:grpChg>
        <pc:grpChg chg="mod">
          <ac:chgData name="Adedipe, Olatunbosun Abidemi" userId="2dc0bffa-2cb8-4cd3-a640-f416f89d668e" providerId="ADAL" clId="{90C28C59-AD9D-441D-A9F3-EE3BC23B79F7}" dt="2026-01-08T17:35:58.263" v="103" actId="34136"/>
          <ac:grpSpMkLst>
            <pc:docMk/>
            <pc:sldMk cId="2060552914" sldId="292"/>
            <ac:grpSpMk id="26" creationId="{37EB1928-5889-31EB-7C28-89E929B27F15}"/>
          </ac:grpSpMkLst>
        </pc:grpChg>
        <pc:picChg chg="add mod">
          <ac:chgData name="Adedipe, Olatunbosun Abidemi" userId="2dc0bffa-2cb8-4cd3-a640-f416f89d668e" providerId="ADAL" clId="{90C28C59-AD9D-441D-A9F3-EE3BC23B79F7}" dt="2026-01-08T17:48:15.434" v="187" actId="34135"/>
          <ac:picMkLst>
            <pc:docMk/>
            <pc:sldMk cId="2060552914" sldId="292"/>
            <ac:picMk id="9" creationId="{803EF0C6-EF01-1431-FF60-BA3666B52CEB}"/>
          </ac:picMkLst>
        </pc:picChg>
        <pc:picChg chg="mod">
          <ac:chgData name="Adedipe, Olatunbosun Abidemi" userId="2dc0bffa-2cb8-4cd3-a640-f416f89d668e" providerId="ADAL" clId="{90C28C59-AD9D-441D-A9F3-EE3BC23B79F7}" dt="2026-01-08T17:45:44.819" v="161" actId="1076"/>
          <ac:picMkLst>
            <pc:docMk/>
            <pc:sldMk cId="2060552914" sldId="292"/>
            <ac:picMk id="27" creationId="{6183614C-9553-D882-730F-056AFC8D268D}"/>
          </ac:picMkLst>
        </pc:picChg>
        <pc:picChg chg="mod">
          <ac:chgData name="Adedipe, Olatunbosun Abidemi" userId="2dc0bffa-2cb8-4cd3-a640-f416f89d668e" providerId="ADAL" clId="{90C28C59-AD9D-441D-A9F3-EE3BC23B79F7}" dt="2026-01-08T17:45:36.545" v="160" actId="14100"/>
          <ac:picMkLst>
            <pc:docMk/>
            <pc:sldMk cId="2060552914" sldId="292"/>
            <ac:picMk id="28" creationId="{2F26C738-2C2E-281F-C6D2-62D5E1802695}"/>
          </ac:picMkLst>
        </pc:picChg>
      </pc:sldChg>
      <pc:sldChg chg="addSp delSp modSp add del mod">
        <pc:chgData name="Adedipe, Olatunbosun Abidemi" userId="2dc0bffa-2cb8-4cd3-a640-f416f89d668e" providerId="ADAL" clId="{90C28C59-AD9D-441D-A9F3-EE3BC23B79F7}" dt="2026-01-12T17:15:06.124" v="1806" actId="47"/>
        <pc:sldMkLst>
          <pc:docMk/>
          <pc:sldMk cId="2805806063" sldId="293"/>
        </pc:sldMkLst>
      </pc:sldChg>
      <pc:sldChg chg="add">
        <pc:chgData name="Adedipe, Olatunbosun Abidemi" userId="2dc0bffa-2cb8-4cd3-a640-f416f89d668e" providerId="ADAL" clId="{90C28C59-AD9D-441D-A9F3-EE3BC23B79F7}" dt="2026-01-08T18:25:48.367" v="343"/>
        <pc:sldMkLst>
          <pc:docMk/>
          <pc:sldMk cId="3510476380" sldId="300"/>
        </pc:sldMkLst>
      </pc:sldChg>
      <pc:sldChg chg="add mod ord modShow">
        <pc:chgData name="Adedipe, Olatunbosun Abidemi" userId="2dc0bffa-2cb8-4cd3-a640-f416f89d668e" providerId="ADAL" clId="{90C28C59-AD9D-441D-A9F3-EE3BC23B79F7}" dt="2026-01-08T18:35:14.275" v="412"/>
        <pc:sldMkLst>
          <pc:docMk/>
          <pc:sldMk cId="296749742" sldId="302"/>
        </pc:sldMkLst>
      </pc:sldChg>
      <pc:sldChg chg="addSp delSp modSp add mod ord">
        <pc:chgData name="Adedipe, Olatunbosun Abidemi" userId="2dc0bffa-2cb8-4cd3-a640-f416f89d668e" providerId="ADAL" clId="{90C28C59-AD9D-441D-A9F3-EE3BC23B79F7}" dt="2026-01-12T13:14:39.659" v="1429" actId="20577"/>
        <pc:sldMkLst>
          <pc:docMk/>
          <pc:sldMk cId="719512146" sldId="303"/>
        </pc:sldMkLst>
        <pc:spChg chg="mod">
          <ac:chgData name="Adedipe, Olatunbosun Abidemi" userId="2dc0bffa-2cb8-4cd3-a640-f416f89d668e" providerId="ADAL" clId="{90C28C59-AD9D-441D-A9F3-EE3BC23B79F7}" dt="2026-01-08T19:38:48.179" v="794" actId="34135"/>
          <ac:spMkLst>
            <pc:docMk/>
            <pc:sldMk cId="719512146" sldId="303"/>
            <ac:spMk id="4" creationId="{6F12C1AC-9B80-DBC2-373E-BD4A5870272D}"/>
          </ac:spMkLst>
        </pc:spChg>
        <pc:spChg chg="mod">
          <ac:chgData name="Adedipe, Olatunbosun Abidemi" userId="2dc0bffa-2cb8-4cd3-a640-f416f89d668e" providerId="ADAL" clId="{90C28C59-AD9D-441D-A9F3-EE3BC23B79F7}" dt="2026-01-08T19:38:48.179" v="794" actId="34135"/>
          <ac:spMkLst>
            <pc:docMk/>
            <pc:sldMk cId="719512146" sldId="303"/>
            <ac:spMk id="5" creationId="{38AC9217-C667-7186-F101-43D8282D93A7}"/>
          </ac:spMkLst>
        </pc:spChg>
        <pc:spChg chg="mod">
          <ac:chgData name="Adedipe, Olatunbosun Abidemi" userId="2dc0bffa-2cb8-4cd3-a640-f416f89d668e" providerId="ADAL" clId="{90C28C59-AD9D-441D-A9F3-EE3BC23B79F7}" dt="2026-01-08T19:38:48.179" v="794" actId="34135"/>
          <ac:spMkLst>
            <pc:docMk/>
            <pc:sldMk cId="719512146" sldId="303"/>
            <ac:spMk id="6" creationId="{48DF2064-F648-E54D-3F46-7296C437F06A}"/>
          </ac:spMkLst>
        </pc:spChg>
        <pc:spChg chg="mod">
          <ac:chgData name="Adedipe, Olatunbosun Abidemi" userId="2dc0bffa-2cb8-4cd3-a640-f416f89d668e" providerId="ADAL" clId="{90C28C59-AD9D-441D-A9F3-EE3BC23B79F7}" dt="2026-01-08T19:38:48.179" v="794" actId="34135"/>
          <ac:spMkLst>
            <pc:docMk/>
            <pc:sldMk cId="719512146" sldId="303"/>
            <ac:spMk id="7" creationId="{0F6A02C6-339F-F129-31A0-910D62B1999C}"/>
          </ac:spMkLst>
        </pc:spChg>
        <pc:spChg chg="mod">
          <ac:chgData name="Adedipe, Olatunbosun Abidemi" userId="2dc0bffa-2cb8-4cd3-a640-f416f89d668e" providerId="ADAL" clId="{90C28C59-AD9D-441D-A9F3-EE3BC23B79F7}" dt="2026-01-12T13:14:39.659" v="1429" actId="20577"/>
          <ac:spMkLst>
            <pc:docMk/>
            <pc:sldMk cId="719512146" sldId="303"/>
            <ac:spMk id="15" creationId="{80EB159A-B0EA-C923-A4A2-52937133B0C2}"/>
          </ac:spMkLst>
        </pc:spChg>
        <pc:picChg chg="mod">
          <ac:chgData name="Adedipe, Olatunbosun Abidemi" userId="2dc0bffa-2cb8-4cd3-a640-f416f89d668e" providerId="ADAL" clId="{90C28C59-AD9D-441D-A9F3-EE3BC23B79F7}" dt="2026-01-08T19:38:48.179" v="794" actId="34135"/>
          <ac:picMkLst>
            <pc:docMk/>
            <pc:sldMk cId="719512146" sldId="303"/>
            <ac:picMk id="3" creationId="{F0EF364C-7034-E036-4376-0C91512A4C11}"/>
          </ac:picMkLst>
        </pc:picChg>
      </pc:sldChg>
      <pc:sldChg chg="modSp add mod">
        <pc:chgData name="Adedipe, Olatunbosun Abidemi" userId="2dc0bffa-2cb8-4cd3-a640-f416f89d668e" providerId="ADAL" clId="{90C28C59-AD9D-441D-A9F3-EE3BC23B79F7}" dt="2026-01-08T18:46:27.838" v="492" actId="13926"/>
        <pc:sldMkLst>
          <pc:docMk/>
          <pc:sldMk cId="581242636" sldId="306"/>
        </pc:sldMkLst>
        <pc:spChg chg="mod">
          <ac:chgData name="Adedipe, Olatunbosun Abidemi" userId="2dc0bffa-2cb8-4cd3-a640-f416f89d668e" providerId="ADAL" clId="{90C28C59-AD9D-441D-A9F3-EE3BC23B79F7}" dt="2026-01-08T18:46:27.838" v="492" actId="13926"/>
          <ac:spMkLst>
            <pc:docMk/>
            <pc:sldMk cId="581242636" sldId="306"/>
            <ac:spMk id="6" creationId="{9516BA7C-ADF1-0733-91CA-50F95A348E60}"/>
          </ac:spMkLst>
        </pc:spChg>
      </pc:sldChg>
      <pc:sldChg chg="modSp add mod">
        <pc:chgData name="Adedipe, Olatunbosun Abidemi" userId="2dc0bffa-2cb8-4cd3-a640-f416f89d668e" providerId="ADAL" clId="{90C28C59-AD9D-441D-A9F3-EE3BC23B79F7}" dt="2026-01-08T18:45:24.616" v="491" actId="20577"/>
        <pc:sldMkLst>
          <pc:docMk/>
          <pc:sldMk cId="1241971625" sldId="307"/>
        </pc:sldMkLst>
        <pc:spChg chg="mod">
          <ac:chgData name="Adedipe, Olatunbosun Abidemi" userId="2dc0bffa-2cb8-4cd3-a640-f416f89d668e" providerId="ADAL" clId="{90C28C59-AD9D-441D-A9F3-EE3BC23B79F7}" dt="2026-01-08T18:45:24.616" v="491" actId="20577"/>
          <ac:spMkLst>
            <pc:docMk/>
            <pc:sldMk cId="1241971625" sldId="307"/>
            <ac:spMk id="3" creationId="{AD3CB76B-C227-50E5-8C6D-B0C89D35B04C}"/>
          </ac:spMkLst>
        </pc:spChg>
      </pc:sldChg>
      <pc:sldChg chg="addSp delSp modSp mod ord">
        <pc:chgData name="Adedipe, Olatunbosun Abidemi" userId="2dc0bffa-2cb8-4cd3-a640-f416f89d668e" providerId="ADAL" clId="{90C28C59-AD9D-441D-A9F3-EE3BC23B79F7}" dt="2026-01-12T17:27:22.182" v="1840" actId="34135"/>
        <pc:sldMkLst>
          <pc:docMk/>
          <pc:sldMk cId="218137184" sldId="326"/>
        </pc:sldMkLst>
        <pc:spChg chg="mod">
          <ac:chgData name="Adedipe, Olatunbosun Abidemi" userId="2dc0bffa-2cb8-4cd3-a640-f416f89d668e" providerId="ADAL" clId="{90C28C59-AD9D-441D-A9F3-EE3BC23B79F7}" dt="2026-01-12T13:24:28.437" v="1630" actId="34135"/>
          <ac:spMkLst>
            <pc:docMk/>
            <pc:sldMk cId="218137184" sldId="326"/>
            <ac:spMk id="2" creationId="{F4125EF9-37D5-16DE-E052-50BE7B4CBE5B}"/>
          </ac:spMkLst>
        </pc:spChg>
        <pc:spChg chg="mod">
          <ac:chgData name="Adedipe, Olatunbosun Abidemi" userId="2dc0bffa-2cb8-4cd3-a640-f416f89d668e" providerId="ADAL" clId="{90C28C59-AD9D-441D-A9F3-EE3BC23B79F7}" dt="2026-01-12T13:24:28.437" v="1630" actId="34135"/>
          <ac:spMkLst>
            <pc:docMk/>
            <pc:sldMk cId="218137184" sldId="326"/>
            <ac:spMk id="3" creationId="{986DDC0D-6223-FB9E-DC48-450E6B6CE79A}"/>
          </ac:spMkLst>
        </pc:spChg>
        <pc:spChg chg="mod">
          <ac:chgData name="Adedipe, Olatunbosun Abidemi" userId="2dc0bffa-2cb8-4cd3-a640-f416f89d668e" providerId="ADAL" clId="{90C28C59-AD9D-441D-A9F3-EE3BC23B79F7}" dt="2026-01-12T13:24:28.437" v="1630" actId="34135"/>
          <ac:spMkLst>
            <pc:docMk/>
            <pc:sldMk cId="218137184" sldId="326"/>
            <ac:spMk id="4" creationId="{198B9991-41C7-A1AA-702F-9589DA9DE1AF}"/>
          </ac:spMkLst>
        </pc:spChg>
        <pc:spChg chg="mod">
          <ac:chgData name="Adedipe, Olatunbosun Abidemi" userId="2dc0bffa-2cb8-4cd3-a640-f416f89d668e" providerId="ADAL" clId="{90C28C59-AD9D-441D-A9F3-EE3BC23B79F7}" dt="2026-01-12T13:24:28.437" v="1630" actId="34135"/>
          <ac:spMkLst>
            <pc:docMk/>
            <pc:sldMk cId="218137184" sldId="326"/>
            <ac:spMk id="8" creationId="{91AFC078-84BF-98B5-1CC1-D5C2F86786D8}"/>
          </ac:spMkLst>
        </pc:spChg>
        <pc:spChg chg="add del mod">
          <ac:chgData name="Adedipe, Olatunbosun Abidemi" userId="2dc0bffa-2cb8-4cd3-a640-f416f89d668e" providerId="ADAL" clId="{90C28C59-AD9D-441D-A9F3-EE3BC23B79F7}" dt="2026-01-12T12:23:45" v="1221" actId="478"/>
          <ac:spMkLst>
            <pc:docMk/>
            <pc:sldMk cId="218137184" sldId="326"/>
            <ac:spMk id="9" creationId="{BAA1D5A6-6AC6-3AC1-0076-4FF65F56EEB1}"/>
          </ac:spMkLst>
        </pc:spChg>
        <pc:grpChg chg="add del mod">
          <ac:chgData name="Adedipe, Olatunbosun Abidemi" userId="2dc0bffa-2cb8-4cd3-a640-f416f89d668e" providerId="ADAL" clId="{90C28C59-AD9D-441D-A9F3-EE3BC23B79F7}" dt="2026-01-12T12:17:20.541" v="1150" actId="478"/>
          <ac:grpSpMkLst>
            <pc:docMk/>
            <pc:sldMk cId="218137184" sldId="326"/>
            <ac:grpSpMk id="5" creationId="{66CE2CAB-8249-67A1-E8C2-028208C5B363}"/>
          </ac:grpSpMkLst>
        </pc:grpChg>
        <pc:grpChg chg="add mod">
          <ac:chgData name="Adedipe, Olatunbosun Abidemi" userId="2dc0bffa-2cb8-4cd3-a640-f416f89d668e" providerId="ADAL" clId="{90C28C59-AD9D-441D-A9F3-EE3BC23B79F7}" dt="2026-01-12T13:24:28.437" v="1630" actId="34135"/>
          <ac:grpSpMkLst>
            <pc:docMk/>
            <pc:sldMk cId="218137184" sldId="326"/>
            <ac:grpSpMk id="11" creationId="{F6C1E58E-6EFC-F592-7919-58AF3C71F29E}"/>
          </ac:grpSpMkLst>
        </pc:grpChg>
        <pc:grpChg chg="mod">
          <ac:chgData name="Adedipe, Olatunbosun Abidemi" userId="2dc0bffa-2cb8-4cd3-a640-f416f89d668e" providerId="ADAL" clId="{90C28C59-AD9D-441D-A9F3-EE3BC23B79F7}" dt="2026-01-12T13:24:28.437" v="1630" actId="34135"/>
          <ac:grpSpMkLst>
            <pc:docMk/>
            <pc:sldMk cId="218137184" sldId="326"/>
            <ac:grpSpMk id="12" creationId="{34DDE618-785D-403C-D4BF-E5637F0D4B35}"/>
          </ac:grpSpMkLst>
        </pc:grpChg>
        <pc:grpChg chg="add mod">
          <ac:chgData name="Adedipe, Olatunbosun Abidemi" userId="2dc0bffa-2cb8-4cd3-a640-f416f89d668e" providerId="ADAL" clId="{90C28C59-AD9D-441D-A9F3-EE3BC23B79F7}" dt="2026-01-12T13:03:38.753" v="1375" actId="1076"/>
          <ac:grpSpMkLst>
            <pc:docMk/>
            <pc:sldMk cId="218137184" sldId="326"/>
            <ac:grpSpMk id="16" creationId="{1E7DBDDD-C150-1F90-FF9F-444D96BCC9E5}"/>
          </ac:grpSpMkLst>
        </pc:grpChg>
        <pc:graphicFrameChg chg="add mod modGraphic">
          <ac:chgData name="Adedipe, Olatunbosun Abidemi" userId="2dc0bffa-2cb8-4cd3-a640-f416f89d668e" providerId="ADAL" clId="{90C28C59-AD9D-441D-A9F3-EE3BC23B79F7}" dt="2026-01-12T17:27:22.182" v="1840" actId="34135"/>
          <ac:graphicFrameMkLst>
            <pc:docMk/>
            <pc:sldMk cId="218137184" sldId="326"/>
            <ac:graphicFrameMk id="10" creationId="{0648A3ED-617A-94B4-CDEC-F33470C34284}"/>
          </ac:graphicFrameMkLst>
        </pc:graphicFrameChg>
        <pc:picChg chg="mod">
          <ac:chgData name="Adedipe, Olatunbosun Abidemi" userId="2dc0bffa-2cb8-4cd3-a640-f416f89d668e" providerId="ADAL" clId="{90C28C59-AD9D-441D-A9F3-EE3BC23B79F7}" dt="2026-01-12T13:24:28.437" v="1630" actId="34135"/>
          <ac:picMkLst>
            <pc:docMk/>
            <pc:sldMk cId="218137184" sldId="326"/>
            <ac:picMk id="13" creationId="{C427456E-C757-402E-E296-F82C78375336}"/>
          </ac:picMkLst>
        </pc:picChg>
        <pc:picChg chg="mod">
          <ac:chgData name="Adedipe, Olatunbosun Abidemi" userId="2dc0bffa-2cb8-4cd3-a640-f416f89d668e" providerId="ADAL" clId="{90C28C59-AD9D-441D-A9F3-EE3BC23B79F7}" dt="2026-01-12T13:24:28.437" v="1630" actId="34135"/>
          <ac:picMkLst>
            <pc:docMk/>
            <pc:sldMk cId="218137184" sldId="326"/>
            <ac:picMk id="14" creationId="{B0D05560-6804-D6D4-2015-5A922CB9FF49}"/>
          </ac:picMkLst>
        </pc:picChg>
        <pc:picChg chg="mod">
          <ac:chgData name="Adedipe, Olatunbosun Abidemi" userId="2dc0bffa-2cb8-4cd3-a640-f416f89d668e" providerId="ADAL" clId="{90C28C59-AD9D-441D-A9F3-EE3BC23B79F7}" dt="2026-01-12T13:24:28.437" v="1630" actId="34135"/>
          <ac:picMkLst>
            <pc:docMk/>
            <pc:sldMk cId="218137184" sldId="326"/>
            <ac:picMk id="15" creationId="{1A5D7B75-18EA-30CF-A05F-4982B4C7A51D}"/>
          </ac:picMkLst>
        </pc:picChg>
        <pc:picChg chg="mod">
          <ac:chgData name="Adedipe, Olatunbosun Abidemi" userId="2dc0bffa-2cb8-4cd3-a640-f416f89d668e" providerId="ADAL" clId="{90C28C59-AD9D-441D-A9F3-EE3BC23B79F7}" dt="2026-01-12T13:03:24.949" v="1373"/>
          <ac:picMkLst>
            <pc:docMk/>
            <pc:sldMk cId="218137184" sldId="326"/>
            <ac:picMk id="17" creationId="{E5CF69AA-7DC3-2E14-F67B-E150D7410EC8}"/>
          </ac:picMkLst>
        </pc:picChg>
        <pc:picChg chg="mod">
          <ac:chgData name="Adedipe, Olatunbosun Abidemi" userId="2dc0bffa-2cb8-4cd3-a640-f416f89d668e" providerId="ADAL" clId="{90C28C59-AD9D-441D-A9F3-EE3BC23B79F7}" dt="2026-01-12T13:03:24.949" v="1373"/>
          <ac:picMkLst>
            <pc:docMk/>
            <pc:sldMk cId="218137184" sldId="326"/>
            <ac:picMk id="18" creationId="{1CB4E7E0-59C6-0C87-79C5-A84D2FF9BA97}"/>
          </ac:picMkLst>
        </pc:picChg>
        <pc:picChg chg="mod">
          <ac:chgData name="Adedipe, Olatunbosun Abidemi" userId="2dc0bffa-2cb8-4cd3-a640-f416f89d668e" providerId="ADAL" clId="{90C28C59-AD9D-441D-A9F3-EE3BC23B79F7}" dt="2026-01-12T13:03:24.949" v="1373"/>
          <ac:picMkLst>
            <pc:docMk/>
            <pc:sldMk cId="218137184" sldId="326"/>
            <ac:picMk id="19" creationId="{A5AA8EEE-A693-047A-F7CB-9AD62B57C048}"/>
          </ac:picMkLst>
        </pc:picChg>
        <pc:picChg chg="mod">
          <ac:chgData name="Adedipe, Olatunbosun Abidemi" userId="2dc0bffa-2cb8-4cd3-a640-f416f89d668e" providerId="ADAL" clId="{90C28C59-AD9D-441D-A9F3-EE3BC23B79F7}" dt="2026-01-12T13:03:24.949" v="1373"/>
          <ac:picMkLst>
            <pc:docMk/>
            <pc:sldMk cId="218137184" sldId="326"/>
            <ac:picMk id="20" creationId="{32705F54-8116-DFC1-862E-CC68C599D7C0}"/>
          </ac:picMkLst>
        </pc:picChg>
      </pc:sldChg>
      <pc:sldChg chg="add del">
        <pc:chgData name="Adedipe, Olatunbosun Abidemi" userId="2dc0bffa-2cb8-4cd3-a640-f416f89d668e" providerId="ADAL" clId="{90C28C59-AD9D-441D-A9F3-EE3BC23B79F7}" dt="2026-01-12T13:01:51.906" v="1370" actId="47"/>
        <pc:sldMkLst>
          <pc:docMk/>
          <pc:sldMk cId="2782966234" sldId="329"/>
        </pc:sldMkLst>
      </pc:sldChg>
      <pc:sldChg chg="addSp delSp modSp add mod">
        <pc:chgData name="Adedipe, Olatunbosun Abidemi" userId="2dc0bffa-2cb8-4cd3-a640-f416f89d668e" providerId="ADAL" clId="{90C28C59-AD9D-441D-A9F3-EE3BC23B79F7}" dt="2026-01-08T19:56:48.997" v="994" actId="1035"/>
        <pc:sldMkLst>
          <pc:docMk/>
          <pc:sldMk cId="4288751314" sldId="351"/>
        </pc:sldMkLst>
        <pc:spChg chg="mod">
          <ac:chgData name="Adedipe, Olatunbosun Abidemi" userId="2dc0bffa-2cb8-4cd3-a640-f416f89d668e" providerId="ADAL" clId="{90C28C59-AD9D-441D-A9F3-EE3BC23B79F7}" dt="2026-01-08T18:41:09.778" v="451" actId="20577"/>
          <ac:spMkLst>
            <pc:docMk/>
            <pc:sldMk cId="4288751314" sldId="351"/>
            <ac:spMk id="7" creationId="{6567C933-8F42-AB3E-02CE-1BAB6C1478CA}"/>
          </ac:spMkLst>
        </pc:spChg>
        <pc:spChg chg="add mod">
          <ac:chgData name="Adedipe, Olatunbosun Abidemi" userId="2dc0bffa-2cb8-4cd3-a640-f416f89d668e" providerId="ADAL" clId="{90C28C59-AD9D-441D-A9F3-EE3BC23B79F7}" dt="2026-01-08T19:56:48.997" v="994" actId="1035"/>
          <ac:spMkLst>
            <pc:docMk/>
            <pc:sldMk cId="4288751314" sldId="351"/>
            <ac:spMk id="12" creationId="{9EDBA34B-EF36-C390-3184-E6F0202F42A4}"/>
          </ac:spMkLst>
        </pc:spChg>
        <pc:graphicFrameChg chg="add mod modGraphic">
          <ac:chgData name="Adedipe, Olatunbosun Abidemi" userId="2dc0bffa-2cb8-4cd3-a640-f416f89d668e" providerId="ADAL" clId="{90C28C59-AD9D-441D-A9F3-EE3BC23B79F7}" dt="2026-01-08T19:56:48.997" v="994" actId="1035"/>
          <ac:graphicFrameMkLst>
            <pc:docMk/>
            <pc:sldMk cId="4288751314" sldId="351"/>
            <ac:graphicFrameMk id="9" creationId="{CDD3102A-AE97-5A8F-5294-ED146849BC08}"/>
          </ac:graphicFrameMkLst>
        </pc:graphicFrameChg>
      </pc:sldChg>
      <pc:sldChg chg="add">
        <pc:chgData name="Adedipe, Olatunbosun Abidemi" userId="2dc0bffa-2cb8-4cd3-a640-f416f89d668e" providerId="ADAL" clId="{90C28C59-AD9D-441D-A9F3-EE3BC23B79F7}" dt="2026-01-08T19:04:21.737" v="494"/>
        <pc:sldMkLst>
          <pc:docMk/>
          <pc:sldMk cId="1315341092" sldId="355"/>
        </pc:sldMkLst>
      </pc:sldChg>
      <pc:sldChg chg="addSp delSp modSp add mod">
        <pc:chgData name="Adedipe, Olatunbosun Abidemi" userId="2dc0bffa-2cb8-4cd3-a640-f416f89d668e" providerId="ADAL" clId="{90C28C59-AD9D-441D-A9F3-EE3BC23B79F7}" dt="2026-01-12T14:44:28.338" v="1648" actId="34135"/>
        <pc:sldMkLst>
          <pc:docMk/>
          <pc:sldMk cId="3502799624" sldId="356"/>
        </pc:sldMkLst>
        <pc:spChg chg="mod">
          <ac:chgData name="Adedipe, Olatunbosun Abidemi" userId="2dc0bffa-2cb8-4cd3-a640-f416f89d668e" providerId="ADAL" clId="{90C28C59-AD9D-441D-A9F3-EE3BC23B79F7}" dt="2026-01-12T12:10:06.137" v="1140" actId="34135"/>
          <ac:spMkLst>
            <pc:docMk/>
            <pc:sldMk cId="3502799624" sldId="356"/>
            <ac:spMk id="2" creationId="{5E5AA2E1-3D5D-962A-ABD2-C307926570FA}"/>
          </ac:spMkLst>
        </pc:spChg>
        <pc:spChg chg="mod">
          <ac:chgData name="Adedipe, Olatunbosun Abidemi" userId="2dc0bffa-2cb8-4cd3-a640-f416f89d668e" providerId="ADAL" clId="{90C28C59-AD9D-441D-A9F3-EE3BC23B79F7}" dt="2026-01-08T20:24:32.383" v="1118" actId="34135"/>
          <ac:spMkLst>
            <pc:docMk/>
            <pc:sldMk cId="3502799624" sldId="356"/>
            <ac:spMk id="3" creationId="{413BF241-D95D-5538-B76F-95142795CE59}"/>
          </ac:spMkLst>
        </pc:spChg>
        <pc:spChg chg="mod">
          <ac:chgData name="Adedipe, Olatunbosun Abidemi" userId="2dc0bffa-2cb8-4cd3-a640-f416f89d668e" providerId="ADAL" clId="{90C28C59-AD9D-441D-A9F3-EE3BC23B79F7}" dt="2026-01-12T12:10:06.137" v="1140" actId="34135"/>
          <ac:spMkLst>
            <pc:docMk/>
            <pc:sldMk cId="3502799624" sldId="356"/>
            <ac:spMk id="4" creationId="{7E44510F-D807-BD19-B524-EFB1F40E39B7}"/>
          </ac:spMkLst>
        </pc:spChg>
        <pc:spChg chg="mod">
          <ac:chgData name="Adedipe, Olatunbosun Abidemi" userId="2dc0bffa-2cb8-4cd3-a640-f416f89d668e" providerId="ADAL" clId="{90C28C59-AD9D-441D-A9F3-EE3BC23B79F7}" dt="2026-01-08T20:24:32.383" v="1118" actId="34135"/>
          <ac:spMkLst>
            <pc:docMk/>
            <pc:sldMk cId="3502799624" sldId="356"/>
            <ac:spMk id="10" creationId="{346BC1FD-2D61-7A2D-6B11-18CD055A4EF0}"/>
          </ac:spMkLst>
        </pc:spChg>
        <pc:spChg chg="mod">
          <ac:chgData name="Adedipe, Olatunbosun Abidemi" userId="2dc0bffa-2cb8-4cd3-a640-f416f89d668e" providerId="ADAL" clId="{90C28C59-AD9D-441D-A9F3-EE3BC23B79F7}" dt="2026-01-08T20:24:32.383" v="1118" actId="34135"/>
          <ac:spMkLst>
            <pc:docMk/>
            <pc:sldMk cId="3502799624" sldId="356"/>
            <ac:spMk id="12" creationId="{98FACB6B-B6B3-6673-F36F-1421202C0E1F}"/>
          </ac:spMkLst>
        </pc:spChg>
        <pc:graphicFrameChg chg="add mod ord">
          <ac:chgData name="Adedipe, Olatunbosun Abidemi" userId="2dc0bffa-2cb8-4cd3-a640-f416f89d668e" providerId="ADAL" clId="{90C28C59-AD9D-441D-A9F3-EE3BC23B79F7}" dt="2026-01-12T14:44:28.338" v="1648" actId="34135"/>
          <ac:graphicFrameMkLst>
            <pc:docMk/>
            <pc:sldMk cId="3502799624" sldId="356"/>
            <ac:graphicFrameMk id="5" creationId="{21D08F51-12B9-49F2-9E6F-F934C6B1AB6B}"/>
          </ac:graphicFrameMkLst>
        </pc:graphicFrameChg>
        <pc:graphicFrameChg chg="del mod">
          <ac:chgData name="Adedipe, Olatunbosun Abidemi" userId="2dc0bffa-2cb8-4cd3-a640-f416f89d668e" providerId="ADAL" clId="{90C28C59-AD9D-441D-A9F3-EE3BC23B79F7}" dt="2026-01-12T14:43:21.555" v="1637" actId="478"/>
          <ac:graphicFrameMkLst>
            <pc:docMk/>
            <pc:sldMk cId="3502799624" sldId="356"/>
            <ac:graphicFrameMk id="9" creationId="{E8853431-952C-A92C-F10C-A6C66AAD4A6F}"/>
          </ac:graphicFrameMkLst>
        </pc:graphicFrameChg>
        <pc:graphicFrameChg chg="mod">
          <ac:chgData name="Adedipe, Olatunbosun Abidemi" userId="2dc0bffa-2cb8-4cd3-a640-f416f89d668e" providerId="ADAL" clId="{90C28C59-AD9D-441D-A9F3-EE3BC23B79F7}" dt="2026-01-12T12:10:28.961" v="1149" actId="34135"/>
          <ac:graphicFrameMkLst>
            <pc:docMk/>
            <pc:sldMk cId="3502799624" sldId="356"/>
            <ac:graphicFrameMk id="17" creationId="{9DFE99AC-6D2B-40E8-EF76-A51E3F81ADF4}"/>
          </ac:graphicFrameMkLst>
        </pc:graphicFrameChg>
      </pc:sldChg>
      <pc:sldChg chg="modSp mod">
        <pc:chgData name="Adedipe, Olatunbosun Abidemi" userId="2dc0bffa-2cb8-4cd3-a640-f416f89d668e" providerId="ADAL" clId="{90C28C59-AD9D-441D-A9F3-EE3BC23B79F7}" dt="2026-01-12T12:56:31.173" v="1351" actId="20577"/>
        <pc:sldMkLst>
          <pc:docMk/>
          <pc:sldMk cId="3201301693" sldId="359"/>
        </pc:sldMkLst>
        <pc:spChg chg="mod">
          <ac:chgData name="Adedipe, Olatunbosun Abidemi" userId="2dc0bffa-2cb8-4cd3-a640-f416f89d668e" providerId="ADAL" clId="{90C28C59-AD9D-441D-A9F3-EE3BC23B79F7}" dt="2026-01-12T12:56:31.173" v="1351" actId="20577"/>
          <ac:spMkLst>
            <pc:docMk/>
            <pc:sldMk cId="3201301693" sldId="359"/>
            <ac:spMk id="5" creationId="{A2FBF3E4-DB63-D585-276C-DFC441898D74}"/>
          </ac:spMkLst>
        </pc:spChg>
      </pc:sldChg>
      <pc:sldChg chg="addSp delSp modSp add del mod">
        <pc:chgData name="Adedipe, Olatunbosun Abidemi" userId="2dc0bffa-2cb8-4cd3-a640-f416f89d668e" providerId="ADAL" clId="{90C28C59-AD9D-441D-A9F3-EE3BC23B79F7}" dt="2026-01-12T13:24:18.219" v="1629" actId="34135"/>
        <pc:sldMkLst>
          <pc:docMk/>
          <pc:sldMk cId="1921496460" sldId="363"/>
        </pc:sldMkLst>
        <pc:spChg chg="mod">
          <ac:chgData name="Adedipe, Olatunbosun Abidemi" userId="2dc0bffa-2cb8-4cd3-a640-f416f89d668e" providerId="ADAL" clId="{90C28C59-AD9D-441D-A9F3-EE3BC23B79F7}" dt="2026-01-12T13:24:18.219" v="1629" actId="34135"/>
          <ac:spMkLst>
            <pc:docMk/>
            <pc:sldMk cId="1921496460" sldId="363"/>
            <ac:spMk id="2" creationId="{1DEDE2BA-CCC4-3506-8966-23F87D3A9D5E}"/>
          </ac:spMkLst>
        </pc:spChg>
        <pc:spChg chg="del">
          <ac:chgData name="Adedipe, Olatunbosun Abidemi" userId="2dc0bffa-2cb8-4cd3-a640-f416f89d668e" providerId="ADAL" clId="{90C28C59-AD9D-441D-A9F3-EE3BC23B79F7}" dt="2026-01-12T13:01:57.657" v="1371" actId="478"/>
          <ac:spMkLst>
            <pc:docMk/>
            <pc:sldMk cId="1921496460" sldId="363"/>
            <ac:spMk id="3" creationId="{6CEFDDCB-F99C-73A5-77EE-870B4AE9EAC8}"/>
          </ac:spMkLst>
        </pc:spChg>
        <pc:spChg chg="del mod">
          <ac:chgData name="Adedipe, Olatunbosun Abidemi" userId="2dc0bffa-2cb8-4cd3-a640-f416f89d668e" providerId="ADAL" clId="{90C28C59-AD9D-441D-A9F3-EE3BC23B79F7}" dt="2026-01-12T13:18:08.098" v="1516" actId="478"/>
          <ac:spMkLst>
            <pc:docMk/>
            <pc:sldMk cId="1921496460" sldId="363"/>
            <ac:spMk id="4" creationId="{A521B345-9BCE-4610-8FAE-347366ADD42A}"/>
          </ac:spMkLst>
        </pc:spChg>
        <pc:spChg chg="mod">
          <ac:chgData name="Adedipe, Olatunbosun Abidemi" userId="2dc0bffa-2cb8-4cd3-a640-f416f89d668e" providerId="ADAL" clId="{90C28C59-AD9D-441D-A9F3-EE3BC23B79F7}" dt="2026-01-12T13:24:18.219" v="1629" actId="34135"/>
          <ac:spMkLst>
            <pc:docMk/>
            <pc:sldMk cId="1921496460" sldId="363"/>
            <ac:spMk id="8" creationId="{37F77E19-C8B5-C3EC-BA97-F87E8F95D93E}"/>
          </ac:spMkLst>
        </pc:spChg>
        <pc:grpChg chg="del">
          <ac:chgData name="Adedipe, Olatunbosun Abidemi" userId="2dc0bffa-2cb8-4cd3-a640-f416f89d668e" providerId="ADAL" clId="{90C28C59-AD9D-441D-A9F3-EE3BC23B79F7}" dt="2026-01-12T13:02:02.354" v="1372" actId="478"/>
          <ac:grpSpMkLst>
            <pc:docMk/>
            <pc:sldMk cId="1921496460" sldId="363"/>
            <ac:grpSpMk id="11" creationId="{9B505D58-B4FE-819E-55D5-D174C2187C33}"/>
          </ac:grpSpMkLst>
        </pc:grpChg>
        <pc:graphicFrameChg chg="del">
          <ac:chgData name="Adedipe, Olatunbosun Abidemi" userId="2dc0bffa-2cb8-4cd3-a640-f416f89d668e" providerId="ADAL" clId="{90C28C59-AD9D-441D-A9F3-EE3BC23B79F7}" dt="2026-01-12T13:02:02.354" v="1372" actId="478"/>
          <ac:graphicFrameMkLst>
            <pc:docMk/>
            <pc:sldMk cId="1921496460" sldId="363"/>
            <ac:graphicFrameMk id="10" creationId="{8F994530-CFF6-FD35-B35D-EF19E5A6007A}"/>
          </ac:graphicFrameMkLst>
        </pc:graphicFrameChg>
        <pc:picChg chg="add del mod">
          <ac:chgData name="Adedipe, Olatunbosun Abidemi" userId="2dc0bffa-2cb8-4cd3-a640-f416f89d668e" providerId="ADAL" clId="{90C28C59-AD9D-441D-A9F3-EE3BC23B79F7}" dt="2026-01-12T13:23:26.191" v="1614" actId="478"/>
          <ac:picMkLst>
            <pc:docMk/>
            <pc:sldMk cId="1921496460" sldId="363"/>
            <ac:picMk id="5" creationId="{2905CF85-2AF7-2FB1-4ECB-5FD65EE8C958}"/>
          </ac:picMkLst>
        </pc:picChg>
        <pc:picChg chg="add del mod">
          <ac:chgData name="Adedipe, Olatunbosun Abidemi" userId="2dc0bffa-2cb8-4cd3-a640-f416f89d668e" providerId="ADAL" clId="{90C28C59-AD9D-441D-A9F3-EE3BC23B79F7}" dt="2026-01-12T13:19:58.146" v="1589" actId="478"/>
          <ac:picMkLst>
            <pc:docMk/>
            <pc:sldMk cId="1921496460" sldId="363"/>
            <ac:picMk id="6" creationId="{89C657E6-07EA-F693-B8CB-E20E1667C786}"/>
          </ac:picMkLst>
        </pc:picChg>
        <pc:picChg chg="add mod">
          <ac:chgData name="Adedipe, Olatunbosun Abidemi" userId="2dc0bffa-2cb8-4cd3-a640-f416f89d668e" providerId="ADAL" clId="{90C28C59-AD9D-441D-A9F3-EE3BC23B79F7}" dt="2026-01-12T13:20:03.746" v="1590"/>
          <ac:picMkLst>
            <pc:docMk/>
            <pc:sldMk cId="1921496460" sldId="363"/>
            <ac:picMk id="1026" creationId="{57942A3B-77B2-E9EC-2519-D21CB64496CC}"/>
          </ac:picMkLst>
        </pc:picChg>
        <pc:picChg chg="add mod">
          <ac:chgData name="Adedipe, Olatunbosun Abidemi" userId="2dc0bffa-2cb8-4cd3-a640-f416f89d668e" providerId="ADAL" clId="{90C28C59-AD9D-441D-A9F3-EE3BC23B79F7}" dt="2026-01-12T13:24:18.219" v="1629" actId="34135"/>
          <ac:picMkLst>
            <pc:docMk/>
            <pc:sldMk cId="1921496460" sldId="363"/>
            <ac:picMk id="1028" creationId="{E96E9570-6A82-CDCB-066D-E69694D7DC78}"/>
          </ac:picMkLst>
        </pc:picChg>
        <pc:picChg chg="add mod">
          <ac:chgData name="Adedipe, Olatunbosun Abidemi" userId="2dc0bffa-2cb8-4cd3-a640-f416f89d668e" providerId="ADAL" clId="{90C28C59-AD9D-441D-A9F3-EE3BC23B79F7}" dt="2026-01-12T13:24:18.219" v="1629" actId="34135"/>
          <ac:picMkLst>
            <pc:docMk/>
            <pc:sldMk cId="1921496460" sldId="363"/>
            <ac:picMk id="1030" creationId="{0D2B9863-66A3-6511-86BA-B1D8E7B6F407}"/>
          </ac:picMkLst>
        </pc:picChg>
      </pc:sldChg>
      <pc:sldChg chg="addSp delSp modSp add mod">
        <pc:chgData name="Adedipe, Olatunbosun Abidemi" userId="2dc0bffa-2cb8-4cd3-a640-f416f89d668e" providerId="ADAL" clId="{90C28C59-AD9D-441D-A9F3-EE3BC23B79F7}" dt="2026-01-12T13:06:54.150" v="1407" actId="20577"/>
        <pc:sldMkLst>
          <pc:docMk/>
          <pc:sldMk cId="554964303" sldId="364"/>
        </pc:sldMkLst>
        <pc:spChg chg="add mod">
          <ac:chgData name="Adedipe, Olatunbosun Abidemi" userId="2dc0bffa-2cb8-4cd3-a640-f416f89d668e" providerId="ADAL" clId="{90C28C59-AD9D-441D-A9F3-EE3BC23B79F7}" dt="2026-01-12T13:06:54.150" v="1407" actId="20577"/>
          <ac:spMkLst>
            <pc:docMk/>
            <pc:sldMk cId="554964303" sldId="364"/>
            <ac:spMk id="3" creationId="{5D2704CF-D40C-D22C-4E4D-DB0E327C2E1D}"/>
          </ac:spMkLst>
        </pc:spChg>
        <pc:spChg chg="del mod">
          <ac:chgData name="Adedipe, Olatunbosun Abidemi" userId="2dc0bffa-2cb8-4cd3-a640-f416f89d668e" providerId="ADAL" clId="{90C28C59-AD9D-441D-A9F3-EE3BC23B79F7}" dt="2026-01-12T13:05:05.196" v="1387"/>
          <ac:spMkLst>
            <pc:docMk/>
            <pc:sldMk cId="554964303" sldId="364"/>
            <ac:spMk id="6" creationId="{20F027E6-6287-B962-E6B7-68C2E0152368}"/>
          </ac:spMkLst>
        </pc:spChg>
      </pc:sldChg>
      <pc:sldChg chg="addSp delSp modSp add mod">
        <pc:chgData name="Adedipe, Olatunbosun Abidemi" userId="2dc0bffa-2cb8-4cd3-a640-f416f89d668e" providerId="ADAL" clId="{90C28C59-AD9D-441D-A9F3-EE3BC23B79F7}" dt="2026-01-12T17:18:48.527" v="1831" actId="34135"/>
        <pc:sldMkLst>
          <pc:docMk/>
          <pc:sldMk cId="501260860" sldId="365"/>
        </pc:sldMkLst>
        <pc:spChg chg="mod">
          <ac:chgData name="Adedipe, Olatunbosun Abidemi" userId="2dc0bffa-2cb8-4cd3-a640-f416f89d668e" providerId="ADAL" clId="{90C28C59-AD9D-441D-A9F3-EE3BC23B79F7}" dt="2026-01-12T17:18:48.527" v="1831" actId="34135"/>
          <ac:spMkLst>
            <pc:docMk/>
            <pc:sldMk cId="501260860" sldId="365"/>
            <ac:spMk id="2" creationId="{3EC39A90-30AC-9ED5-5E13-DEA4B9D672AA}"/>
          </ac:spMkLst>
        </pc:spChg>
        <pc:spChg chg="mod">
          <ac:chgData name="Adedipe, Olatunbosun Abidemi" userId="2dc0bffa-2cb8-4cd3-a640-f416f89d668e" providerId="ADAL" clId="{90C28C59-AD9D-441D-A9F3-EE3BC23B79F7}" dt="2026-01-12T17:18:48.527" v="1831" actId="34135"/>
          <ac:spMkLst>
            <pc:docMk/>
            <pc:sldMk cId="501260860" sldId="365"/>
            <ac:spMk id="3" creationId="{4DEEE179-176D-36AA-9BB5-6E1F5D8D1041}"/>
          </ac:spMkLst>
        </pc:spChg>
        <pc:spChg chg="mod">
          <ac:chgData name="Adedipe, Olatunbosun Abidemi" userId="2dc0bffa-2cb8-4cd3-a640-f416f89d668e" providerId="ADAL" clId="{90C28C59-AD9D-441D-A9F3-EE3BC23B79F7}" dt="2026-01-12T17:18:48.527" v="1831" actId="34135"/>
          <ac:spMkLst>
            <pc:docMk/>
            <pc:sldMk cId="501260860" sldId="365"/>
            <ac:spMk id="8" creationId="{BC677849-F4E2-9005-A635-90BFD9F872A9}"/>
          </ac:spMkLst>
        </pc:spChg>
        <pc:spChg chg="mod">
          <ac:chgData name="Adedipe, Olatunbosun Abidemi" userId="2dc0bffa-2cb8-4cd3-a640-f416f89d668e" providerId="ADAL" clId="{90C28C59-AD9D-441D-A9F3-EE3BC23B79F7}" dt="2026-01-12T17:18:48.527" v="1831" actId="34135"/>
          <ac:spMkLst>
            <pc:docMk/>
            <pc:sldMk cId="501260860" sldId="365"/>
            <ac:spMk id="9" creationId="{3A379CF6-773E-3297-3555-B22E4694B87C}"/>
          </ac:spMkLst>
        </pc:spChg>
        <pc:spChg chg="mod">
          <ac:chgData name="Adedipe, Olatunbosun Abidemi" userId="2dc0bffa-2cb8-4cd3-a640-f416f89d668e" providerId="ADAL" clId="{90C28C59-AD9D-441D-A9F3-EE3BC23B79F7}" dt="2026-01-12T17:18:48.527" v="1831" actId="34135"/>
          <ac:spMkLst>
            <pc:docMk/>
            <pc:sldMk cId="501260860" sldId="365"/>
            <ac:spMk id="10" creationId="{C0425DEF-FFF6-18C9-1618-12272280C7FC}"/>
          </ac:spMkLst>
        </pc:spChg>
        <pc:graphicFrameChg chg="del mod">
          <ac:chgData name="Adedipe, Olatunbosun Abidemi" userId="2dc0bffa-2cb8-4cd3-a640-f416f89d668e" providerId="ADAL" clId="{90C28C59-AD9D-441D-A9F3-EE3BC23B79F7}" dt="2026-01-12T16:32:26.909" v="1659" actId="478"/>
          <ac:graphicFrameMkLst>
            <pc:docMk/>
            <pc:sldMk cId="501260860" sldId="365"/>
            <ac:graphicFrameMk id="4" creationId="{03001A83-2782-0AAD-7508-A15863C18F6C}"/>
          </ac:graphicFrameMkLst>
        </pc:graphicFrameChg>
        <pc:graphicFrameChg chg="del mod">
          <ac:chgData name="Adedipe, Olatunbosun Abidemi" userId="2dc0bffa-2cb8-4cd3-a640-f416f89d668e" providerId="ADAL" clId="{90C28C59-AD9D-441D-A9F3-EE3BC23B79F7}" dt="2026-01-12T16:32:31.405" v="1661" actId="478"/>
          <ac:graphicFrameMkLst>
            <pc:docMk/>
            <pc:sldMk cId="501260860" sldId="365"/>
            <ac:graphicFrameMk id="5" creationId="{148AAD0B-2486-2845-6F2C-227E00B24993}"/>
          </ac:graphicFrameMkLst>
        </pc:graphicFrameChg>
        <pc:graphicFrameChg chg="del mod">
          <ac:chgData name="Adedipe, Olatunbosun Abidemi" userId="2dc0bffa-2cb8-4cd3-a640-f416f89d668e" providerId="ADAL" clId="{90C28C59-AD9D-441D-A9F3-EE3BC23B79F7}" dt="2026-01-12T16:32:28.417" v="1660" actId="478"/>
          <ac:graphicFrameMkLst>
            <pc:docMk/>
            <pc:sldMk cId="501260860" sldId="365"/>
            <ac:graphicFrameMk id="6" creationId="{904B8921-D54B-CE91-58B9-BBC77BDC675E}"/>
          </ac:graphicFrameMkLst>
        </pc:graphicFrameChg>
        <pc:graphicFrameChg chg="del mod">
          <ac:chgData name="Adedipe, Olatunbosun Abidemi" userId="2dc0bffa-2cb8-4cd3-a640-f416f89d668e" providerId="ADAL" clId="{90C28C59-AD9D-441D-A9F3-EE3BC23B79F7}" dt="2026-01-12T16:31:25.499" v="1652" actId="478"/>
          <ac:graphicFrameMkLst>
            <pc:docMk/>
            <pc:sldMk cId="501260860" sldId="365"/>
            <ac:graphicFrameMk id="7" creationId="{910CDAB7-DCB1-EEEC-4703-534CD5D33CDD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8:48.527" v="1831" actId="34135"/>
          <ac:graphicFrameMkLst>
            <pc:docMk/>
            <pc:sldMk cId="501260860" sldId="365"/>
            <ac:graphicFrameMk id="11" creationId="{9FB5D6FE-5AF7-49D8-B579-24F65C181F27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8:48.527" v="1831" actId="34135"/>
          <ac:graphicFrameMkLst>
            <pc:docMk/>
            <pc:sldMk cId="501260860" sldId="365"/>
            <ac:graphicFrameMk id="12" creationId="{A4B4E03A-9E5B-468C-BEE7-8315BB079D6F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8:48.527" v="1831" actId="34135"/>
          <ac:graphicFrameMkLst>
            <pc:docMk/>
            <pc:sldMk cId="501260860" sldId="365"/>
            <ac:graphicFrameMk id="13" creationId="{92B1BDAA-E6A7-4AE1-92B2-91A6BD0D329B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8:48.527" v="1831" actId="34135"/>
          <ac:graphicFrameMkLst>
            <pc:docMk/>
            <pc:sldMk cId="501260860" sldId="365"/>
            <ac:graphicFrameMk id="14" creationId="{003043CC-2C31-48F4-9249-DF44EEA19299}"/>
          </ac:graphicFrameMkLst>
        </pc:graphicFrameChg>
        <pc:picChg chg="add del mod">
          <ac:chgData name="Adedipe, Olatunbosun Abidemi" userId="2dc0bffa-2cb8-4cd3-a640-f416f89d668e" providerId="ADAL" clId="{90C28C59-AD9D-441D-A9F3-EE3BC23B79F7}" dt="2026-01-12T16:42:11.704" v="1716" actId="478"/>
          <ac:picMkLst>
            <pc:docMk/>
            <pc:sldMk cId="501260860" sldId="365"/>
            <ac:picMk id="16" creationId="{6A1AC588-8165-4D10-D783-13C749BC59A5}"/>
          </ac:picMkLst>
        </pc:picChg>
        <pc:picChg chg="add mod">
          <ac:chgData name="Adedipe, Olatunbosun Abidemi" userId="2dc0bffa-2cb8-4cd3-a640-f416f89d668e" providerId="ADAL" clId="{90C28C59-AD9D-441D-A9F3-EE3BC23B79F7}" dt="2026-01-12T17:18:48.527" v="1831" actId="34135"/>
          <ac:picMkLst>
            <pc:docMk/>
            <pc:sldMk cId="501260860" sldId="365"/>
            <ac:picMk id="18" creationId="{558ECAFD-7E8B-99A1-498F-D8A6BDFBE84D}"/>
          </ac:picMkLst>
        </pc:picChg>
      </pc:sldChg>
      <pc:sldChg chg="addSp delSp modSp add mod">
        <pc:chgData name="Adedipe, Olatunbosun Abidemi" userId="2dc0bffa-2cb8-4cd3-a640-f416f89d668e" providerId="ADAL" clId="{90C28C59-AD9D-441D-A9F3-EE3BC23B79F7}" dt="2026-01-12T17:16:55.329" v="1815" actId="34135"/>
        <pc:sldMkLst>
          <pc:docMk/>
          <pc:sldMk cId="1859210221" sldId="366"/>
        </pc:sldMkLst>
        <pc:spChg chg="mod">
          <ac:chgData name="Adedipe, Olatunbosun Abidemi" userId="2dc0bffa-2cb8-4cd3-a640-f416f89d668e" providerId="ADAL" clId="{90C28C59-AD9D-441D-A9F3-EE3BC23B79F7}" dt="2026-01-12T17:16:55.329" v="1815" actId="34135"/>
          <ac:spMkLst>
            <pc:docMk/>
            <pc:sldMk cId="1859210221" sldId="366"/>
            <ac:spMk id="2" creationId="{9DF5EA80-ECA5-3BAC-9E1E-F59E130900E0}"/>
          </ac:spMkLst>
        </pc:spChg>
        <pc:spChg chg="mod">
          <ac:chgData name="Adedipe, Olatunbosun Abidemi" userId="2dc0bffa-2cb8-4cd3-a640-f416f89d668e" providerId="ADAL" clId="{90C28C59-AD9D-441D-A9F3-EE3BC23B79F7}" dt="2026-01-12T17:16:55.329" v="1815" actId="34135"/>
          <ac:spMkLst>
            <pc:docMk/>
            <pc:sldMk cId="1859210221" sldId="366"/>
            <ac:spMk id="3" creationId="{C9924D21-0A4A-243C-9D8B-F8F0653CE215}"/>
          </ac:spMkLst>
        </pc:spChg>
        <pc:spChg chg="mod">
          <ac:chgData name="Adedipe, Olatunbosun Abidemi" userId="2dc0bffa-2cb8-4cd3-a640-f416f89d668e" providerId="ADAL" clId="{90C28C59-AD9D-441D-A9F3-EE3BC23B79F7}" dt="2026-01-12T17:16:55.329" v="1815" actId="34135"/>
          <ac:spMkLst>
            <pc:docMk/>
            <pc:sldMk cId="1859210221" sldId="366"/>
            <ac:spMk id="4" creationId="{D8B46A33-BEE2-9920-2163-360D6F14505E}"/>
          </ac:spMkLst>
        </pc:spChg>
        <pc:spChg chg="mod">
          <ac:chgData name="Adedipe, Olatunbosun Abidemi" userId="2dc0bffa-2cb8-4cd3-a640-f416f89d668e" providerId="ADAL" clId="{90C28C59-AD9D-441D-A9F3-EE3BC23B79F7}" dt="2026-01-12T17:16:55.329" v="1815" actId="34135"/>
          <ac:spMkLst>
            <pc:docMk/>
            <pc:sldMk cId="1859210221" sldId="366"/>
            <ac:spMk id="10" creationId="{72988D17-B81E-7085-0528-B69FC9EC8B59}"/>
          </ac:spMkLst>
        </pc:spChg>
        <pc:spChg chg="mod">
          <ac:chgData name="Adedipe, Olatunbosun Abidemi" userId="2dc0bffa-2cb8-4cd3-a640-f416f89d668e" providerId="ADAL" clId="{90C28C59-AD9D-441D-A9F3-EE3BC23B79F7}" dt="2026-01-12T17:16:55.329" v="1815" actId="34135"/>
          <ac:spMkLst>
            <pc:docMk/>
            <pc:sldMk cId="1859210221" sldId="366"/>
            <ac:spMk id="12" creationId="{1471AA6A-E0FD-E812-80C7-A5FE9AE53DD6}"/>
          </ac:spMkLst>
        </pc:spChg>
        <pc:graphicFrameChg chg="del">
          <ac:chgData name="Adedipe, Olatunbosun Abidemi" userId="2dc0bffa-2cb8-4cd3-a640-f416f89d668e" providerId="ADAL" clId="{90C28C59-AD9D-441D-A9F3-EE3BC23B79F7}" dt="2026-01-12T16:40:14.519" v="1713" actId="478"/>
          <ac:graphicFrameMkLst>
            <pc:docMk/>
            <pc:sldMk cId="1859210221" sldId="366"/>
            <ac:graphicFrameMk id="5" creationId="{56E63719-A1F9-D118-74D8-1B5A1B8C8E78}"/>
          </ac:graphicFrameMkLst>
        </pc:graphicFrameChg>
        <pc:graphicFrameChg chg="del">
          <ac:chgData name="Adedipe, Olatunbosun Abidemi" userId="2dc0bffa-2cb8-4cd3-a640-f416f89d668e" providerId="ADAL" clId="{90C28C59-AD9D-441D-A9F3-EE3BC23B79F7}" dt="2026-01-12T16:40:14.519" v="1713" actId="478"/>
          <ac:graphicFrameMkLst>
            <pc:docMk/>
            <pc:sldMk cId="1859210221" sldId="366"/>
            <ac:graphicFrameMk id="6" creationId="{E688A278-D2AC-78F4-274F-76931B023192}"/>
          </ac:graphicFrameMkLst>
        </pc:graphicFrameChg>
        <pc:graphicFrameChg chg="del">
          <ac:chgData name="Adedipe, Olatunbosun Abidemi" userId="2dc0bffa-2cb8-4cd3-a640-f416f89d668e" providerId="ADAL" clId="{90C28C59-AD9D-441D-A9F3-EE3BC23B79F7}" dt="2026-01-12T16:40:14.519" v="1713" actId="478"/>
          <ac:graphicFrameMkLst>
            <pc:docMk/>
            <pc:sldMk cId="1859210221" sldId="366"/>
            <ac:graphicFrameMk id="7" creationId="{A4E3410A-CAD6-5F7A-4B5D-0195BFDDE247}"/>
          </ac:graphicFrameMkLst>
        </pc:graphicFrameChg>
        <pc:graphicFrameChg chg="del">
          <ac:chgData name="Adedipe, Olatunbosun Abidemi" userId="2dc0bffa-2cb8-4cd3-a640-f416f89d668e" providerId="ADAL" clId="{90C28C59-AD9D-441D-A9F3-EE3BC23B79F7}" dt="2026-01-12T16:40:14.519" v="1713" actId="478"/>
          <ac:graphicFrameMkLst>
            <pc:docMk/>
            <pc:sldMk cId="1859210221" sldId="366"/>
            <ac:graphicFrameMk id="9" creationId="{C039F081-701F-5E2B-5CAD-D6B6C7D33F26}"/>
          </ac:graphicFrameMkLst>
        </pc:graphicFrameChg>
        <pc:graphicFrameChg chg="del">
          <ac:chgData name="Adedipe, Olatunbosun Abidemi" userId="2dc0bffa-2cb8-4cd3-a640-f416f89d668e" providerId="ADAL" clId="{90C28C59-AD9D-441D-A9F3-EE3BC23B79F7}" dt="2026-01-12T16:40:14.519" v="1713" actId="478"/>
          <ac:graphicFrameMkLst>
            <pc:docMk/>
            <pc:sldMk cId="1859210221" sldId="366"/>
            <ac:graphicFrameMk id="13" creationId="{641F692B-A763-5B1F-853E-FC29D0EF90CC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6:10.936" v="1812"/>
          <ac:graphicFrameMkLst>
            <pc:docMk/>
            <pc:sldMk cId="1859210221" sldId="366"/>
            <ac:graphicFrameMk id="14" creationId="{A4530509-6EEE-4D04-AA3C-94CCDB54E50F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6:55.329" v="1815" actId="34135"/>
          <ac:graphicFrameMkLst>
            <pc:docMk/>
            <pc:sldMk cId="1859210221" sldId="366"/>
            <ac:graphicFrameMk id="15" creationId="{82759190-905D-499E-BADA-764C184EA105}"/>
          </ac:graphicFrameMkLst>
        </pc:graphicFrameChg>
        <pc:graphicFrameChg chg="add del mod modGraphic">
          <ac:chgData name="Adedipe, Olatunbosun Abidemi" userId="2dc0bffa-2cb8-4cd3-a640-f416f89d668e" providerId="ADAL" clId="{90C28C59-AD9D-441D-A9F3-EE3BC23B79F7}" dt="2026-01-12T17:10:35.879" v="1766" actId="478"/>
          <ac:graphicFrameMkLst>
            <pc:docMk/>
            <pc:sldMk cId="1859210221" sldId="366"/>
            <ac:graphicFrameMk id="16" creationId="{AD34DEA7-307D-4D9B-BAFB-F53108F7B279}"/>
          </ac:graphicFrameMkLst>
        </pc:graphicFrameChg>
        <pc:graphicFrameChg chg="add del mod">
          <ac:chgData name="Adedipe, Olatunbosun Abidemi" userId="2dc0bffa-2cb8-4cd3-a640-f416f89d668e" providerId="ADAL" clId="{90C28C59-AD9D-441D-A9F3-EE3BC23B79F7}" dt="2026-01-12T17:10:32.653" v="1765" actId="478"/>
          <ac:graphicFrameMkLst>
            <pc:docMk/>
            <pc:sldMk cId="1859210221" sldId="366"/>
            <ac:graphicFrameMk id="17" creationId="{88235212-9BA1-70AD-3A13-24974BE4B48E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6:55.329" v="1815" actId="34135"/>
          <ac:graphicFrameMkLst>
            <pc:docMk/>
            <pc:sldMk cId="1859210221" sldId="366"/>
            <ac:graphicFrameMk id="18" creationId="{AD34DEA7-307D-4D9B-BAFB-F53108F7B279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6:55.329" v="1815" actId="34135"/>
          <ac:graphicFrameMkLst>
            <pc:docMk/>
            <pc:sldMk cId="1859210221" sldId="366"/>
            <ac:graphicFrameMk id="19" creationId="{2EEBEC22-0470-44FD-B77B-E13E532C4116}"/>
          </ac:graphicFrameMkLst>
        </pc:graphicFrameChg>
        <pc:graphicFrameChg chg="add mod modGraphic">
          <ac:chgData name="Adedipe, Olatunbosun Abidemi" userId="2dc0bffa-2cb8-4cd3-a640-f416f89d668e" providerId="ADAL" clId="{90C28C59-AD9D-441D-A9F3-EE3BC23B79F7}" dt="2026-01-12T17:16:55.329" v="1815" actId="34135"/>
          <ac:graphicFrameMkLst>
            <pc:docMk/>
            <pc:sldMk cId="1859210221" sldId="366"/>
            <ac:graphicFrameMk id="20" creationId="{E2073894-9F11-4C2D-8C84-8BD9AE1B9859}"/>
          </ac:graphicFrameMkLst>
        </pc:graphicFrameChg>
        <pc:picChg chg="add del mod">
          <ac:chgData name="Adedipe, Olatunbosun Abidemi" userId="2dc0bffa-2cb8-4cd3-a640-f416f89d668e" providerId="ADAL" clId="{90C28C59-AD9D-441D-A9F3-EE3BC23B79F7}" dt="2026-01-12T16:43:03.267" v="1725" actId="478"/>
          <ac:picMkLst>
            <pc:docMk/>
            <pc:sldMk cId="1859210221" sldId="366"/>
            <ac:picMk id="8" creationId="{EF7B3759-25E1-439E-C72E-DDB6E15FC0E9}"/>
          </ac:picMkLst>
        </pc:picChg>
        <pc:picChg chg="add mod">
          <ac:chgData name="Adedipe, Olatunbosun Abidemi" userId="2dc0bffa-2cb8-4cd3-a640-f416f89d668e" providerId="ADAL" clId="{90C28C59-AD9D-441D-A9F3-EE3BC23B79F7}" dt="2026-01-12T17:16:55.329" v="1815" actId="34135"/>
          <ac:picMkLst>
            <pc:docMk/>
            <pc:sldMk cId="1859210221" sldId="366"/>
            <ac:picMk id="11" creationId="{463E5837-55B9-D98A-1329-06D5868F3CBE}"/>
          </ac:picMkLst>
        </pc:picChg>
      </pc:sldChg>
    </pc:docChg>
  </pc:docChgLst>
  <pc:docChgLst>
    <pc:chgData name="Blunt, Martin J" userId="S::bluntm98@ic.ac.uk::66d9ced4-beee-4f9b-994c-d630c47e8c3d" providerId="AD" clId="Web-{D180DDF4-3BBB-8C1B-7774-8BCB7D012710}"/>
    <pc:docChg chg="modSld">
      <pc:chgData name="Blunt, Martin J" userId="S::bluntm98@ic.ac.uk::66d9ced4-beee-4f9b-994c-d630c47e8c3d" providerId="AD" clId="Web-{D180DDF4-3BBB-8C1B-7774-8BCB7D012710}" dt="2026-01-11T10:38:20.343" v="5" actId="20577"/>
      <pc:docMkLst>
        <pc:docMk/>
      </pc:docMkLst>
      <pc:sldChg chg="modSp">
        <pc:chgData name="Blunt, Martin J" userId="S::bluntm98@ic.ac.uk::66d9ced4-beee-4f9b-994c-d630c47e8c3d" providerId="AD" clId="Web-{D180DDF4-3BBB-8C1B-7774-8BCB7D012710}" dt="2026-01-11T10:37:12.514" v="0" actId="20577"/>
        <pc:sldMkLst>
          <pc:docMk/>
          <pc:sldMk cId="2222712978" sldId="256"/>
        </pc:sldMkLst>
        <pc:spChg chg="mod">
          <ac:chgData name="Blunt, Martin J" userId="S::bluntm98@ic.ac.uk::66d9ced4-beee-4f9b-994c-d630c47e8c3d" providerId="AD" clId="Web-{D180DDF4-3BBB-8C1B-7774-8BCB7D012710}" dt="2026-01-11T10:37:12.514" v="0" actId="20577"/>
          <ac:spMkLst>
            <pc:docMk/>
            <pc:sldMk cId="2222712978" sldId="256"/>
            <ac:spMk id="12" creationId="{83C67F2B-0340-DE9D-38F1-83B3E35DBE41}"/>
          </ac:spMkLst>
        </pc:spChg>
      </pc:sldChg>
      <pc:sldChg chg="modSp">
        <pc:chgData name="Blunt, Martin J" userId="S::bluntm98@ic.ac.uk::66d9ced4-beee-4f9b-994c-d630c47e8c3d" providerId="AD" clId="Web-{D180DDF4-3BBB-8C1B-7774-8BCB7D012710}" dt="2026-01-11T10:37:50.984" v="2" actId="20577"/>
        <pc:sldMkLst>
          <pc:docMk/>
          <pc:sldMk cId="1997224266" sldId="282"/>
        </pc:sldMkLst>
        <pc:spChg chg="mod">
          <ac:chgData name="Blunt, Martin J" userId="S::bluntm98@ic.ac.uk::66d9ced4-beee-4f9b-994c-d630c47e8c3d" providerId="AD" clId="Web-{D180DDF4-3BBB-8C1B-7774-8BCB7D012710}" dt="2026-01-11T10:37:50.984" v="2" actId="20577"/>
          <ac:spMkLst>
            <pc:docMk/>
            <pc:sldMk cId="1997224266" sldId="282"/>
            <ac:spMk id="4" creationId="{EDF31F84-BFE5-7D1B-6011-D0F8DBD65759}"/>
          </ac:spMkLst>
        </pc:spChg>
      </pc:sldChg>
      <pc:sldChg chg="modSp">
        <pc:chgData name="Blunt, Martin J" userId="S::bluntm98@ic.ac.uk::66d9ced4-beee-4f9b-994c-d630c47e8c3d" providerId="AD" clId="Web-{D180DDF4-3BBB-8C1B-7774-8BCB7D012710}" dt="2026-01-11T10:38:20.343" v="5" actId="20577"/>
        <pc:sldMkLst>
          <pc:docMk/>
          <pc:sldMk cId="2060552914" sldId="292"/>
        </pc:sldMkLst>
        <pc:spChg chg="mod">
          <ac:chgData name="Blunt, Martin J" userId="S::bluntm98@ic.ac.uk::66d9ced4-beee-4f9b-994c-d630c47e8c3d" providerId="AD" clId="Web-{D180DDF4-3BBB-8C1B-7774-8BCB7D012710}" dt="2026-01-11T10:38:20.343" v="5" actId="20577"/>
          <ac:spMkLst>
            <pc:docMk/>
            <pc:sldMk cId="2060552914" sldId="292"/>
            <ac:spMk id="32" creationId="{1BB8FC68-305B-DE8F-50A6-89999C615E8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mperiallondon-my.sharepoint.com/personal/oa23_ic_ac_uk/Documents/Experiments/Admixture/GlassFlakes/Gas%20permeability%20overview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mperiallondon-my.sharepoint.com/personal/oa23_ic_ac_uk/Documents/Experiments/Admixture/GlassFlakes/Gas%20permeability%20overview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mperiallondon-my.sharepoint.com/personal/oa23_ic_ac_uk/Documents/Experiments/Admixture/GlassFlakes/Gas%20permeability%20overview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mperiallondon-my.sharepoint.com/personal/oa23_ic_ac_uk/Documents/Experiments/Admixture/GlassFlakes/Gas%20permeability%20overview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mperiallondon-my.sharepoint.com/personal/oa23_ic_ac_uk/Documents/Experiments/Admixture/GlassFlakes/Gas%20permeability%20overview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imperiallondon-my.sharepoint.com/personal/oa23_ic_ac_uk/Documents/Experiments/Admixture/GlassFlakes/Gas%20permeability%20(Pre-CO2)%20for%20cement%20sample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imperiallondon-my.sharepoint.com/personal/oa23_ic_ac_uk/Documents/Experiments/Admixture/GlassFlakes/Gas%20permeability%20(Pre-CO2)%20for%20cement%20sample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imperiallondon-my.sharepoint.com/personal/oa23_ic_ac_uk/Documents/Experiments/Admixture/GlassFlakes/Gas%20permeability%20(Pre-CO2)%20for%20cement%20sample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imperiallondon-my.sharepoint.com/personal/oa23_ic_ac_uk/Documents/Experiments/Admixture/GlassFlakes/Gas%20permeability%20(Pre-CO2)%20for%20cement%20samples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https://imperiallondon-my.sharepoint.com/personal/oa23_ic_ac_uk/Documents/Experiments/Admixture/GlassFlakes/Gas%20permeability%20(POST-CO2)%20for%20cement%20samples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https://imperiallondon-my.sharepoint.com/personal/oa23_ic_ac_uk/Documents/Experiments/Admixture/GlassFlakes/Gas%20permeability%20(POST-CO2)%20for%20cement%20samples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https://imperiallondon-my.sharepoint.com/personal/oa23_ic_ac_uk/Documents/Experiments/Admixture/GlassFlakes/Gas%20permeability%20(POST-CO2)%20for%20cement%20samples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https://imperiallondon-my.sharepoint.com/personal/oa23_ic_ac_uk/Documents/Experiments/Admixture/GlassFlakes/Gas%20permeability%20(POST-CO2)%20for%20cement%20samples.xlsx" TargetMode="External"/></Relationships>
</file>

<file path=ppt/charts/_rels/chartEx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https://imperiallondon-my.sharepoint.com/personal/oa23_ic_ac_uk/Documents/Experiments/Admixture/GlassFlakes/Gas%20permeability%20(POST-CO2)%20for%20cement%20samp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Tables!$E$15:$E$16</c:f>
              <c:strCache>
                <c:ptCount val="2"/>
                <c:pt idx="0">
                  <c:v>8 (0.25%)</c:v>
                </c:pt>
                <c:pt idx="1">
                  <c:v>9 (0.5%)</c:v>
                </c:pt>
              </c:strCache>
            </c:strRef>
          </c:tx>
          <c:spPr>
            <a:solidFill>
              <a:srgbClr val="1538CD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N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Tables!$E$15:$E$16</c:f>
              <c:strCache>
                <c:ptCount val="2"/>
                <c:pt idx="0">
                  <c:v>8 (0.25%)</c:v>
                </c:pt>
                <c:pt idx="1">
                  <c:v>9 (0.5%)</c:v>
                </c:pt>
              </c:strCache>
            </c:strRef>
          </c:cat>
          <c:val>
            <c:numRef>
              <c:f>Tables!$I$15:$I$16</c:f>
              <c:numCache>
                <c:formatCode>0%</c:formatCode>
                <c:ptCount val="2"/>
                <c:pt idx="0">
                  <c:v>-200</c:v>
                </c:pt>
                <c:pt idx="1">
                  <c:v>-34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4B0E-9944-0647D6C1AED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069258479"/>
        <c:axId val="251963344"/>
      </c:barChart>
      <c:catAx>
        <c:axId val="20692584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>
                    <a:solidFill>
                      <a:sysClr val="windowText" lastClr="000000"/>
                    </a:solidFill>
                  </a:rPr>
                  <a:t>Sample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51963344"/>
        <c:crosses val="autoZero"/>
        <c:auto val="1"/>
        <c:lblAlgn val="ctr"/>
        <c:lblOffset val="100"/>
        <c:noMultiLvlLbl val="0"/>
      </c:catAx>
      <c:valAx>
        <c:axId val="251963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Permeability Difference 
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069258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NG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'[Gas permeability overview.xlsx]Tables'!$E$8:$E$11</c:f>
              <c:strCache>
                <c:ptCount val="4"/>
                <c:pt idx="0">
                  <c:v>1</c:v>
                </c:pt>
                <c:pt idx="1">
                  <c:v>2 (0.25%)</c:v>
                </c:pt>
                <c:pt idx="2">
                  <c:v>3 (0.5%)</c:v>
                </c:pt>
                <c:pt idx="3">
                  <c:v>4 (0.75%)</c:v>
                </c:pt>
              </c:strCache>
            </c:strRef>
          </c:tx>
          <c:spPr>
            <a:solidFill>
              <a:srgbClr val="1538CD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NG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 permeability overview.xlsx]Tables'!$E$8:$E$11</c:f>
              <c:strCache>
                <c:ptCount val="4"/>
                <c:pt idx="0">
                  <c:v>1</c:v>
                </c:pt>
                <c:pt idx="1">
                  <c:v>2 (0.25%)</c:v>
                </c:pt>
                <c:pt idx="2">
                  <c:v>3 (0.5%)</c:v>
                </c:pt>
                <c:pt idx="3">
                  <c:v>4 (0.75%)</c:v>
                </c:pt>
              </c:strCache>
            </c:strRef>
          </c:cat>
          <c:val>
            <c:numRef>
              <c:f>'[Gas permeability overview.xlsx]Tables'!$I$8:$I$11</c:f>
              <c:numCache>
                <c:formatCode>0%</c:formatCode>
                <c:ptCount val="4"/>
                <c:pt idx="0">
                  <c:v>0.26479076983507915</c:v>
                </c:pt>
                <c:pt idx="1">
                  <c:v>2.7448640635458526E-2</c:v>
                </c:pt>
                <c:pt idx="2">
                  <c:v>0.25205047579573508</c:v>
                </c:pt>
                <c:pt idx="3">
                  <c:v>0.55773878284670886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B4-A74D-BB04-04E7162D54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069258479"/>
        <c:axId val="251963344"/>
      </c:barChart>
      <c:catAx>
        <c:axId val="20692584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>
                    <a:solidFill>
                      <a:sysClr val="windowText" lastClr="000000"/>
                    </a:solidFill>
                  </a:rPr>
                  <a:t>Sample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51963344"/>
        <c:crosses val="autoZero"/>
        <c:auto val="1"/>
        <c:lblAlgn val="ctr"/>
        <c:lblOffset val="100"/>
        <c:noMultiLvlLbl val="0"/>
      </c:catAx>
      <c:valAx>
        <c:axId val="251963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Permeability Difference 
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069258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NG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'[Gas permeability overview.xlsx]Tables'!$E$12:$E$14</c:f>
              <c:strCache>
                <c:ptCount val="3"/>
                <c:pt idx="0">
                  <c:v>5 (0.25%)</c:v>
                </c:pt>
                <c:pt idx="1">
                  <c:v>6 (0.5%)</c:v>
                </c:pt>
                <c:pt idx="2">
                  <c:v>7 (0.75%)</c:v>
                </c:pt>
              </c:strCache>
            </c:strRef>
          </c:tx>
          <c:spPr>
            <a:solidFill>
              <a:srgbClr val="1538CD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N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 permeability overview.xlsx]Tables'!$E$12:$E$14</c:f>
              <c:strCache>
                <c:ptCount val="3"/>
                <c:pt idx="0">
                  <c:v>5 (0.25%)</c:v>
                </c:pt>
                <c:pt idx="1">
                  <c:v>6 (0.5%)</c:v>
                </c:pt>
                <c:pt idx="2">
                  <c:v>7 (0.75%)</c:v>
                </c:pt>
              </c:strCache>
            </c:strRef>
          </c:cat>
          <c:val>
            <c:numRef>
              <c:f>'[Gas permeability overview.xlsx]Tables'!$I$12:$I$14</c:f>
              <c:numCache>
                <c:formatCode>0%</c:formatCode>
                <c:ptCount val="3"/>
                <c:pt idx="0">
                  <c:v>0.67787895815439603</c:v>
                </c:pt>
                <c:pt idx="1">
                  <c:v>0.72962569834829061</c:v>
                </c:pt>
                <c:pt idx="2">
                  <c:v>0.9100508332540721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04-5B45-834C-F49ECC470E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069258479"/>
        <c:axId val="251963344"/>
      </c:barChart>
      <c:catAx>
        <c:axId val="20692584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>
                    <a:solidFill>
                      <a:sysClr val="windowText" lastClr="000000"/>
                    </a:solidFill>
                  </a:rPr>
                  <a:t>Sample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51963344"/>
        <c:crosses val="autoZero"/>
        <c:auto val="1"/>
        <c:lblAlgn val="ctr"/>
        <c:lblOffset val="100"/>
        <c:noMultiLvlLbl val="0"/>
      </c:catAx>
      <c:valAx>
        <c:axId val="251963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Permeability Difference 
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069258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NG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'[Gas permeability overview.xlsx]Tables'!$E$17</c:f>
              <c:strCache>
                <c:ptCount val="1"/>
                <c:pt idx="0">
                  <c:v>10 (0.75%)</c:v>
                </c:pt>
              </c:strCache>
            </c:strRef>
          </c:tx>
          <c:spPr>
            <a:solidFill>
              <a:srgbClr val="1538CD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N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 permeability overview.xlsx]Tables'!$E$17</c:f>
              <c:strCache>
                <c:ptCount val="1"/>
                <c:pt idx="0">
                  <c:v>10 (0.75%)</c:v>
                </c:pt>
              </c:strCache>
            </c:strRef>
          </c:cat>
          <c:val>
            <c:numRef>
              <c:f>'[Gas permeability overview.xlsx]Tables'!$I$17</c:f>
              <c:numCache>
                <c:formatCode>0%</c:formatCode>
                <c:ptCount val="1"/>
                <c:pt idx="0">
                  <c:v>0.60516076596505086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7-CE4D-9F61-1C494E6013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069258479"/>
        <c:axId val="251963344"/>
      </c:barChart>
      <c:catAx>
        <c:axId val="20692584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>
                    <a:solidFill>
                      <a:sysClr val="windowText" lastClr="000000"/>
                    </a:solidFill>
                  </a:rPr>
                  <a:t>Sample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51963344"/>
        <c:crosses val="autoZero"/>
        <c:auto val="1"/>
        <c:lblAlgn val="ctr"/>
        <c:lblOffset val="100"/>
        <c:noMultiLvlLbl val="0"/>
      </c:catAx>
      <c:valAx>
        <c:axId val="2519633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069258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NG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'[Gas permeability overview.xlsx]Tables'!$E$18:$E$20</c:f>
              <c:strCache>
                <c:ptCount val="3"/>
                <c:pt idx="0">
                  <c:v>11 (0.25%)</c:v>
                </c:pt>
                <c:pt idx="1">
                  <c:v>12 (0.5%)</c:v>
                </c:pt>
                <c:pt idx="2">
                  <c:v>13 (0.75%)</c:v>
                </c:pt>
              </c:strCache>
            </c:strRef>
          </c:tx>
          <c:spPr>
            <a:solidFill>
              <a:srgbClr val="1538CD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N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 permeability overview.xlsx]Tables'!$E$18:$E$20</c:f>
              <c:strCache>
                <c:ptCount val="3"/>
                <c:pt idx="0">
                  <c:v>11 (0.25%)</c:v>
                </c:pt>
                <c:pt idx="1">
                  <c:v>12 (0.5%)</c:v>
                </c:pt>
                <c:pt idx="2">
                  <c:v>13 (0.75%)</c:v>
                </c:pt>
              </c:strCache>
            </c:strRef>
          </c:cat>
          <c:val>
            <c:numRef>
              <c:f>'[Gas permeability overview.xlsx]Tables'!$I$18:$I$20</c:f>
              <c:numCache>
                <c:formatCode>0.0%</c:formatCode>
                <c:ptCount val="3"/>
                <c:pt idx="0">
                  <c:v>0.99512195190620889</c:v>
                </c:pt>
                <c:pt idx="1">
                  <c:v>0.99638436161419308</c:v>
                </c:pt>
                <c:pt idx="2">
                  <c:v>0.9979579818576445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4C-D04F-A093-6C77265046D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069258479"/>
        <c:axId val="251963344"/>
      </c:barChart>
      <c:catAx>
        <c:axId val="20692584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>
                    <a:solidFill>
                      <a:sysClr val="windowText" lastClr="000000"/>
                    </a:solidFill>
                  </a:rPr>
                  <a:t>Sample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51963344"/>
        <c:crosses val="autoZero"/>
        <c:auto val="1"/>
        <c:lblAlgn val="ctr"/>
        <c:lblOffset val="100"/>
        <c:noMultiLvlLbl val="0"/>
      </c:catAx>
      <c:valAx>
        <c:axId val="251963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Permeability Difference 
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NG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NG"/>
          </a:p>
        </c:txPr>
        <c:crossAx val="2069258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NG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Summary!$D$65:$D$68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Summary!$E$65:$E$68</cx:f>
        <cx:lvl ptCount="4" formatCode="0.00">
          <cx:pt idx="0">0.34520373180293956</cx:pt>
          <cx:pt idx="1">0.14069751186573998</cx:pt>
          <cx:pt idx="2">0.13447662029221036</cx:pt>
          <cx:pt idx="3">0.074986045614480287</cx:pt>
        </cx:lvl>
      </cx:numDim>
    </cx:data>
    <cx:data id="1">
      <cx:strDim type="cat">
        <cx:f>Summary!$D$65:$D$68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Summary!$F$65:$F$68</cx:f>
        <cx:lvl ptCount="4" formatCode="0.00">
          <cx:pt idx="0">0.43347599999263464</cx:pt>
          <cx:pt idx="1">0.16823411478719627</cx:pt>
          <cx:pt idx="2">0.12736270124077692</cx:pt>
          <cx:pt idx="3">0.075283586848461329</cx:pt>
        </cx:lvl>
      </cx:numDim>
    </cx:data>
    <cx:data id="2">
      <cx:strDim type="cat">
        <cx:f>Summary!$D$65:$D$68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Summary!$G$65:$G$68</cx:f>
        <cx:lvl ptCount="4" formatCode="0.00">
          <cx:pt idx="0">0.29850904606216755</cx:pt>
          <cx:pt idx="1">0.09428269362139588</cx:pt>
          <cx:pt idx="2">0.14829849919747898</cx:pt>
          <cx:pt idx="3">0.080078725407089602</cx:pt>
        </cx:lvl>
      </cx:numDim>
    </cx:data>
    <cx:data id="3">
      <cx:strDim type="cat">
        <cx:f>Summary!$D$65:$D$68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Summary!$H$65:$H$68</cx:f>
        <cx:lvl ptCount="4" formatCode="0.00">
          <cx:pt idx="0">0.2749664101889383</cx:pt>
          <cx:pt idx="1">0.12325423978164898</cx:pt>
          <cx:pt idx="2">0.1030309648757497</cx:pt>
          <cx:pt idx="3">0.071605176275336302</cx:pt>
        </cx:lvl>
      </cx:numDim>
    </cx:data>
    <cx:data id="4">
      <cx:strDim type="cat">
        <cx:f>Summary!$D$65:$D$68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Summary!$I$65:$I$68</cx:f>
        <cx:lvl ptCount="4" formatCode="0.00">
          <cx:pt idx="0">0.41078783948184361</cx:pt>
          <cx:pt idx="1">0.14465384383108235</cx:pt>
          <cx:pt idx="2">0.14149141811065705</cx:pt>
          <cx:pt idx="3">0.071836581076366882</cx:pt>
        </cx:lvl>
      </cx:numDim>
    </cx:data>
    <cx:data id="5">
      <cx:strDim type="cat">
        <cx:f>Summary!$D$65:$D$68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Summary!$J$65:$J$68</cx:f>
        <cx:lvl ptCount="4" formatCode="0.00">
          <cx:pt idx="0">0.31899871020426351</cx:pt>
          <cx:pt idx="1">0.16959477486537966</cx:pt>
          <cx:pt idx="2">0.14724492381024976</cx:pt>
          <cx:pt idx="3">0.08822049783608614</cx:pt>
        </cx:lvl>
      </cx:numDim>
    </cx:data>
    <cx:data id="6">
      <cx:strDim type="cat">
        <cx:f>Summary!$D$65:$D$68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Summary!$K$65:$K$68</cx:f>
        <cx:lvl ptCount="4" formatCode="0.00">
          <cx:pt idx="0">0.33448438488779003</cx:pt>
          <cx:pt idx="1">0.14416540430773681</cx:pt>
          <cx:pt idx="2">0.1394312145183472</cx:pt>
          <cx:pt idx="3">0.062891706243544038</cx:pt>
        </cx:lvl>
      </cx:numDim>
    </cx:data>
  </cx:chartData>
  <cx:chart>
    <cx:plotArea>
      <cx:plotAreaRegion>
        <cx:series layoutId="boxWhisker" uniqueId="{9BEC5153-03E7-4C9D-BFE0-6AD864B537BC}">
          <cx:tx>
            <cx:txData>
              <cx:f>Summary!$E$63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37373D30-4D28-404E-924D-6D66FDF32557}">
          <cx:tx>
            <cx:txData>
              <cx:f>Summary!$F$63</cx:f>
              <cx:v>Measurement 1</cx:v>
            </cx:txData>
          </cx:tx>
          <cx:dataId val="1"/>
          <cx:layoutPr>
            <cx:visibility meanLine="0" outliers="1"/>
            <cx:statistics quartileMethod="inclusive"/>
          </cx:layoutPr>
        </cx:series>
        <cx:series layoutId="boxWhisker" uniqueId="{BD332A8C-2FF4-4CF6-A5D5-C6E1EFFF25C2}">
          <cx:tx>
            <cx:txData>
              <cx:f>Summary!$G$63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4981E9E4-D7C7-4F0F-A900-3C7102DEB3A7}">
          <cx:tx>
            <cx:txData>
              <cx:f>Summary!$H$63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4F611917-F66D-49F5-A972-FEDC1F4E7870}">
          <cx:tx>
            <cx:txData>
              <cx:f>Summary!$I$63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E47E3A27-3A59-4DD4-981D-5F2D6FEAF208}">
          <cx:tx>
            <cx:txData>
              <cx:f>Summary!$J$63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1100813F-2081-4CF0-AC0E-CFC1BB468F51}">
          <cx:tx>
            <cx:txData>
              <cx:f>Summary!$K$63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(millidarcy)</a:t>
                </a:r>
                <a:endParaRPr lang="en-GB" sz="1600">
                  <a:solidFill>
                    <a:sysClr val="windowText" lastClr="000000"/>
                  </a:solidFill>
                  <a:effectLst/>
                </a:endParaRPr>
              </a:p>
            </cx:rich>
          </cx:tx>
        </cx:title>
        <cx:tickLabels/>
        <cx:numFmt formatCode="0.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Summary!$D$75:$D$77</cx:f>
        <cx:lvl ptCount="3">
          <cx:pt idx="0">5 (0.25%)</cx:pt>
          <cx:pt idx="1">6 (0.5%)</cx:pt>
          <cx:pt idx="2">7 (0.75%)</cx:pt>
        </cx:lvl>
      </cx:strDim>
      <cx:numDim type="val">
        <cx:f>Summary!$E$75:$E$77</cx:f>
        <cx:lvl ptCount="3" formatCode="0.00">
          <cx:pt idx="0">0.35895228371019833</cx:pt>
          <cx:pt idx="1">0.30153148276639952</cx:pt>
          <cx:pt idx="2">0.47313989682546936</cx:pt>
        </cx:lvl>
      </cx:numDim>
    </cx:data>
    <cx:data id="1">
      <cx:strDim type="cat">
        <cx:f>Summary!$D$75:$D$77</cx:f>
        <cx:lvl ptCount="3">
          <cx:pt idx="0">5 (0.25%)</cx:pt>
          <cx:pt idx="1">6 (0.5%)</cx:pt>
          <cx:pt idx="2">7 (0.75%)</cx:pt>
        </cx:lvl>
      </cx:strDim>
      <cx:numDim type="val">
        <cx:f>Summary!$F$75:$F$77</cx:f>
        <cx:lvl ptCount="3" formatCode="0.00">
          <cx:pt idx="0">0.47363029009527202</cx:pt>
          <cx:pt idx="1">0.14034668063574682</cx:pt>
          <cx:pt idx="2">0.33120461955937835</cx:pt>
        </cx:lvl>
      </cx:numDim>
    </cx:data>
    <cx:data id="2">
      <cx:strDim type="cat">
        <cx:f>Summary!$D$75:$D$77</cx:f>
        <cx:lvl ptCount="3">
          <cx:pt idx="0">5 (0.25%)</cx:pt>
          <cx:pt idx="1">6 (0.5%)</cx:pt>
          <cx:pt idx="2">7 (0.75%)</cx:pt>
        </cx:lvl>
      </cx:strDim>
      <cx:numDim type="val">
        <cx:f>Summary!$G$75:$G$77</cx:f>
        <cx:lvl ptCount="3" formatCode="0.00">
          <cx:pt idx="0">0.26794791593242517</cx:pt>
          <cx:pt idx="1">0.20501134019869041</cx:pt>
          <cx:pt idx="2">0.61178012392202807</cx:pt>
        </cx:lvl>
      </cx:numDim>
    </cx:data>
    <cx:data id="3">
      <cx:strDim type="cat">
        <cx:f>Summary!$D$75:$D$77</cx:f>
        <cx:lvl ptCount="3">
          <cx:pt idx="0">5 (0.25%)</cx:pt>
          <cx:pt idx="1">6 (0.5%)</cx:pt>
          <cx:pt idx="2">7 (0.75%)</cx:pt>
        </cx:lvl>
      </cx:strDim>
      <cx:numDim type="val">
        <cx:f>Summary!$H$75:$H$77</cx:f>
        <cx:lvl ptCount="3" formatCode="0.00">
          <cx:pt idx="0">0.36010583026291187</cx:pt>
          <cx:pt idx="1">0.30683172394068292</cx:pt>
          <cx:pt idx="2">0.55811225148119714</cx:pt>
        </cx:lvl>
      </cx:numDim>
    </cx:data>
    <cx:data id="4">
      <cx:strDim type="cat">
        <cx:f>Summary!$D$75:$D$77</cx:f>
        <cx:lvl ptCount="3">
          <cx:pt idx="0">5 (0.25%)</cx:pt>
          <cx:pt idx="1">6 (0.5%)</cx:pt>
          <cx:pt idx="2">7 (0.75%)</cx:pt>
        </cx:lvl>
      </cx:strDim>
      <cx:numDim type="val">
        <cx:f>Summary!$I$75:$I$77</cx:f>
        <cx:lvl ptCount="3" formatCode="0.00">
          <cx:pt idx="0">0.26892293356155172</cx:pt>
          <cx:pt idx="1">0.34724865909845221</cx:pt>
          <cx:pt idx="2">0.36611965648420647</cx:pt>
        </cx:lvl>
      </cx:numDim>
    </cx:data>
    <cx:data id="5">
      <cx:strDim type="cat">
        <cx:f>Summary!$D$75:$D$77</cx:f>
        <cx:lvl ptCount="3">
          <cx:pt idx="0">5 (0.25%)</cx:pt>
          <cx:pt idx="1">6 (0.5%)</cx:pt>
          <cx:pt idx="2">7 (0.75%)</cx:pt>
        </cx:lvl>
      </cx:strDim>
      <cx:numDim type="val">
        <cx:f>Summary!$J$75:$J$77</cx:f>
        <cx:lvl ptCount="3" formatCode="0.00">
          <cx:pt idx="0">0.35781727935775887</cx:pt>
          <cx:pt idx="1">0.52586418013933556</cx:pt>
          <cx:pt idx="2">0.61178012392202807</cx:pt>
        </cx:lvl>
      </cx:numDim>
    </cx:data>
    <cx:data id="6">
      <cx:strDim type="cat">
        <cx:f>Summary!$D$75:$D$77</cx:f>
        <cx:lvl ptCount="3">
          <cx:pt idx="0">5 (0.25%)</cx:pt>
          <cx:pt idx="1">6 (0.5%)</cx:pt>
          <cx:pt idx="2">7 (0.75%)</cx:pt>
        </cx:lvl>
      </cx:strDim>
      <cx:numDim type="val">
        <cx:f>Summary!$K$75:$K$77</cx:f>
        <cx:lvl ptCount="3" formatCode="0.00">
          <cx:pt idx="0">0.42528945305127203</cx:pt>
          <cx:pt idx="1">0.28388631258548758</cx:pt>
          <cx:pt idx="2">0.36371799511276603</cx:pt>
        </cx:lvl>
      </cx:numDim>
    </cx:data>
  </cx:chartData>
  <cx:chart>
    <cx:plotArea>
      <cx:plotAreaRegion>
        <cx:series layoutId="boxWhisker" uniqueId="{9BEC5153-03E7-4C9D-BFE0-6AD864B537BC}">
          <cx:tx>
            <cx:txData>
              <cx:f>Summary!$E$63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37373D30-4D28-404E-924D-6D66FDF32557}">
          <cx:tx>
            <cx:txData>
              <cx:f>Summary!$F$63</cx:f>
              <cx:v>Measurement 1</cx:v>
            </cx:txData>
          </cx:tx>
          <cx:dataId val="1"/>
          <cx:layoutPr>
            <cx:visibility meanLine="0" outliers="1"/>
            <cx:statistics quartileMethod="inclusive"/>
          </cx:layoutPr>
        </cx:series>
        <cx:series layoutId="boxWhisker" uniqueId="{BD332A8C-2FF4-4CF6-A5D5-C6E1EFFF25C2}">
          <cx:tx>
            <cx:txData>
              <cx:f>Summary!$G$63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4981E9E4-D7C7-4F0F-A900-3C7102DEB3A7}">
          <cx:tx>
            <cx:txData>
              <cx:f>Summary!$H$63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4F611917-F66D-49F5-A972-FEDC1F4E7870}">
          <cx:tx>
            <cx:txData>
              <cx:f>Summary!$I$63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E47E3A27-3A59-4DD4-981D-5F2D6FEAF208}">
          <cx:tx>
            <cx:txData>
              <cx:f>Summary!$J$63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1100813F-2081-4CF0-AC0E-CFC1BB468F51}">
          <cx:tx>
            <cx:txData>
              <cx:f>Summary!$K$63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(millidarcy)</a:t>
                </a:r>
                <a:endParaRPr lang="en-GB" sz="1600">
                  <a:solidFill>
                    <a:sysClr val="windowText" lastClr="000000"/>
                  </a:solidFill>
                  <a:effectLst/>
                </a:endParaRPr>
              </a:p>
            </cx:rich>
          </cx:tx>
        </cx:title>
        <cx:tickLabels/>
        <cx:numFmt formatCode="0.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Summary!$D$84:$D$86</cx:f>
        <cx:lvl ptCount="3">
          <cx:pt idx="0">8 (0.25%)</cx:pt>
          <cx:pt idx="1">9 (0.5%)</cx:pt>
          <cx:pt idx="2">10 (0.75%)</cx:pt>
        </cx:lvl>
      </cx:strDim>
      <cx:numDim type="val">
        <cx:f>Summary!$E$84:$E$86</cx:f>
        <cx:lvl ptCount="3" formatCode="0.00">
          <cx:pt idx="0">0.14213798143655235</cx:pt>
          <cx:pt idx="1">0.12110722762852048</cx:pt>
          <cx:pt idx="2">0.26021689786678182</cx:pt>
        </cx:lvl>
      </cx:numDim>
    </cx:data>
    <cx:data id="1">
      <cx:strDim type="cat">
        <cx:f>Summary!$D$84:$D$86</cx:f>
        <cx:lvl ptCount="3">
          <cx:pt idx="0">8 (0.25%)</cx:pt>
          <cx:pt idx="1">9 (0.5%)</cx:pt>
          <cx:pt idx="2">10 (0.75%)</cx:pt>
        </cx:lvl>
      </cx:strDim>
      <cx:numDim type="val">
        <cx:f>Summary!$F$84:$F$86</cx:f>
        <cx:lvl ptCount="3" formatCode="0.00">
          <cx:pt idx="0">0.04483113321775041</cx:pt>
          <cx:pt idx="1">0.1177571979594782</cx:pt>
          <cx:pt idx="2">0.12166871827516904</cx:pt>
        </cx:lvl>
      </cx:numDim>
    </cx:data>
    <cx:data id="2">
      <cx:strDim type="cat">
        <cx:f>Summary!$D$84:$D$86</cx:f>
        <cx:lvl ptCount="3">
          <cx:pt idx="0">8 (0.25%)</cx:pt>
          <cx:pt idx="1">9 (0.5%)</cx:pt>
          <cx:pt idx="2">10 (0.75%)</cx:pt>
        </cx:lvl>
      </cx:strDim>
      <cx:numDim type="val">
        <cx:f>Summary!$G$84:$G$86</cx:f>
        <cx:lvl ptCount="3" formatCode="0.00">
          <cx:pt idx="0">0.15400123554467288</cx:pt>
          <cx:pt idx="1">0.11369122803995882</cx:pt>
          <cx:pt idx="2">0.45649348562156006</cx:pt>
        </cx:lvl>
      </cx:numDim>
    </cx:data>
    <cx:data id="3">
      <cx:strDim type="cat">
        <cx:f>Summary!$D$84:$D$86</cx:f>
        <cx:lvl ptCount="3">
          <cx:pt idx="0">8 (0.25%)</cx:pt>
          <cx:pt idx="1">9 (0.5%)</cx:pt>
          <cx:pt idx="2">10 (0.75%)</cx:pt>
        </cx:lvl>
      </cx:strDim>
      <cx:numDim type="val">
        <cx:f>Summary!$H$84:$H$86</cx:f>
        <cx:lvl ptCount="3" formatCode="0.00">
          <cx:pt idx="0">0.082841035170550761</cx:pt>
          <cx:pt idx="1">0.13502675598047972</cx:pt>
          <cx:pt idx="2">0.28715682167626216</cx:pt>
        </cx:lvl>
      </cx:numDim>
    </cx:data>
    <cx:data id="4">
      <cx:strDim type="cat">
        <cx:f>Summary!$D$84:$D$86</cx:f>
        <cx:lvl ptCount="3">
          <cx:pt idx="0">8 (0.25%)</cx:pt>
          <cx:pt idx="1">9 (0.5%)</cx:pt>
          <cx:pt idx="2">10 (0.75%)</cx:pt>
        </cx:lvl>
      </cx:strDim>
      <cx:numDim type="val">
        <cx:f>Summary!$I$84:$I$86</cx:f>
        <cx:lvl ptCount="3" formatCode="0.00">
          <cx:pt idx="0">0.21162225454942651</cx:pt>
          <cx:pt idx="1">0.097368315338864198</cx:pt>
          <cx:pt idx="2">0.28715682167626216</cx:pt>
        </cx:lvl>
      </cx:numDim>
    </cx:data>
    <cx:data id="5">
      <cx:strDim type="cat">
        <cx:f>Summary!$D$84:$D$86</cx:f>
        <cx:lvl ptCount="3">
          <cx:pt idx="0">8 (0.25%)</cx:pt>
          <cx:pt idx="1">9 (0.5%)</cx:pt>
          <cx:pt idx="2">10 (0.75%)</cx:pt>
        </cx:lvl>
      </cx:strDim>
      <cx:numDim type="val">
        <cx:f>Summary!$J$84:$J$86</cx:f>
        <cx:lvl ptCount="3" formatCode="0.00">
          <cx:pt idx="0">0.14599437992869702</cx:pt>
          <cx:pt idx="1">0.12088215150126772</cx:pt>
          <cx:pt idx="2">0.28715682167626216</cx:pt>
        </cx:lvl>
      </cx:numDim>
    </cx:data>
    <cx:data id="6">
      <cx:strDim type="cat">
        <cx:f>Summary!$D$84:$D$86</cx:f>
        <cx:lvl ptCount="3">
          <cx:pt idx="0">8 (0.25%)</cx:pt>
          <cx:pt idx="1">9 (0.5%)</cx:pt>
          <cx:pt idx="2">10 (0.75%)</cx:pt>
        </cx:lvl>
      </cx:strDim>
      <cx:numDim type="val">
        <cx:f>Summary!$K$84:$K$86</cx:f>
        <cx:lvl ptCount="3" formatCode="0.00">
          <cx:pt idx="0">0.21399291304314591</cx:pt>
          <cx:pt idx="1">0.14191771695108224</cx:pt>
          <cx:pt idx="2">0.12166871827516904</cx:pt>
        </cx:lvl>
      </cx:numDim>
    </cx:data>
  </cx:chartData>
  <cx:chart>
    <cx:plotArea>
      <cx:plotAreaRegion>
        <cx:series layoutId="boxWhisker" uniqueId="{9BEC5153-03E7-4C9D-BFE0-6AD864B537BC}">
          <cx:tx>
            <cx:txData>
              <cx:f>Summary!$E$63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37373D30-4D28-404E-924D-6D66FDF32557}">
          <cx:tx>
            <cx:txData>
              <cx:f>Summary!$F$63</cx:f>
              <cx:v>Measurement 1</cx:v>
            </cx:txData>
          </cx:tx>
          <cx:dataId val="1"/>
          <cx:layoutPr>
            <cx:visibility meanLine="0" outliers="1"/>
            <cx:statistics quartileMethod="inclusive"/>
          </cx:layoutPr>
        </cx:series>
        <cx:series layoutId="boxWhisker" uniqueId="{BD332A8C-2FF4-4CF6-A5D5-C6E1EFFF25C2}">
          <cx:tx>
            <cx:txData>
              <cx:f>Summary!$G$63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4981E9E4-D7C7-4F0F-A900-3C7102DEB3A7}">
          <cx:tx>
            <cx:txData>
              <cx:f>Summary!$H$63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4F611917-F66D-49F5-A972-FEDC1F4E7870}">
          <cx:tx>
            <cx:txData>
              <cx:f>Summary!$I$63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E47E3A27-3A59-4DD4-981D-5F2D6FEAF208}">
          <cx:tx>
            <cx:txData>
              <cx:f>Summary!$J$63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1100813F-2081-4CF0-AC0E-CFC1BB468F51}">
          <cx:tx>
            <cx:txData>
              <cx:f>Summary!$K$63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chemeClr val="tx1"/>
                  </a:solidFill>
                </a:defRPr>
              </a:pPr>
              <a:r>
                <a:rPr lang="en-US" sz="1600" b="0" i="0" u="none" strike="noStrike" kern="1200" baseline="0">
                  <a:solidFill>
                    <a:schemeClr val="tx1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chemeClr val="tx1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chemeClr val="tx1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chemeClr val="tx1"/>
                    </a:solidFill>
                  </a:defRPr>
                </a:pPr>
                <a:r>
                  <a:rPr lang="en-US" sz="1600" b="0" i="0" baseline="0">
                    <a:solidFill>
                      <a:schemeClr val="tx1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chemeClr val="tx1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chemeClr val="tx1"/>
                    </a:solidFill>
                    <a:effectLst/>
                  </a:rPr>
                  <a:t>(millidarcy)</a:t>
                </a:r>
                <a:endParaRPr lang="en-GB" sz="1600">
                  <a:solidFill>
                    <a:schemeClr val="tx1"/>
                  </a:solidFill>
                  <a:effectLst/>
                </a:endParaRPr>
              </a:p>
            </cx:rich>
          </cx:tx>
        </cx:title>
        <cx:tickLabels/>
        <cx:numFmt formatCode="0.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chemeClr val="tx1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chemeClr val="tx1"/>
              </a:solidFill>
            </a:endParaRPr>
          </a:p>
        </cx:txPr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Summary!$D$93:$D$95</cx:f>
        <cx:lvl ptCount="3">
          <cx:pt idx="0">11 (0.25%)</cx:pt>
          <cx:pt idx="1">12 (0.5%)</cx:pt>
          <cx:pt idx="2">13 (0.75%)</cx:pt>
        </cx:lvl>
      </cx:strDim>
      <cx:numDim type="val">
        <cx:f>Summary!$E$93:$E$95</cx:f>
        <cx:lvl ptCount="3" formatCode="0.00">
          <cx:pt idx="0">0.32038313161930332</cx:pt>
          <cx:pt idx="1">0.24139607387364934</cx:pt>
          <cx:pt idx="2">0.25245822707571175</cx:pt>
        </cx:lvl>
      </cx:numDim>
    </cx:data>
    <cx:data id="1">
      <cx:strDim type="cat">
        <cx:f>Summary!$D$93:$D$95</cx:f>
        <cx:lvl ptCount="3">
          <cx:pt idx="0">11 (0.25%)</cx:pt>
          <cx:pt idx="1">12 (0.5%)</cx:pt>
          <cx:pt idx="2">13 (0.75%)</cx:pt>
        </cx:lvl>
      </cx:strDim>
      <cx:numDim type="val">
        <cx:f>Summary!$F$93:$F$95</cx:f>
        <cx:lvl ptCount="3" formatCode="0.00">
          <cx:pt idx="0">0.45885128768067079</cx:pt>
          <cx:pt idx="1">0.31637754555771175</cx:pt>
          <cx:pt idx="2">0.39528015555231771</cx:pt>
        </cx:lvl>
      </cx:numDim>
    </cx:data>
    <cx:data id="2">
      <cx:strDim type="cat">
        <cx:f>Summary!$D$93:$D$95</cx:f>
        <cx:lvl ptCount="3">
          <cx:pt idx="0">11 (0.25%)</cx:pt>
          <cx:pt idx="1">12 (0.5%)</cx:pt>
          <cx:pt idx="2">13 (0.75%)</cx:pt>
        </cx:lvl>
      </cx:strDim>
      <cx:numDim type="val">
        <cx:f>Summary!$G$93:$G$95</cx:f>
        <cx:lvl ptCount="3" formatCode="0.00">
          <cx:pt idx="0">0.30502890349777784</cx:pt>
          <cx:pt idx="1">0.26824451739129984</cx:pt>
          <cx:pt idx="2">0.12241322895060086</cx:pt>
        </cx:lvl>
      </cx:numDim>
    </cx:data>
    <cx:data id="3">
      <cx:strDim type="cat">
        <cx:f>Summary!$D$93:$D$95</cx:f>
        <cx:lvl ptCount="3">
          <cx:pt idx="0">11 (0.25%)</cx:pt>
          <cx:pt idx="1">12 (0.5%)</cx:pt>
          <cx:pt idx="2">13 (0.75%)</cx:pt>
        </cx:lvl>
      </cx:strDim>
      <cx:numDim type="val">
        <cx:f>Summary!$H$93:$H$95</cx:f>
        <cx:lvl ptCount="3" formatCode="0.00">
          <cx:pt idx="0">0.15004563256131914</cx:pt>
          <cx:pt idx="1">0.2948437357371812</cx:pt>
          <cx:pt idx="2">0.21785405152225928</cx:pt>
        </cx:lvl>
      </cx:numDim>
    </cx:data>
    <cx:data id="4">
      <cx:strDim type="cat">
        <cx:f>Summary!$D$93:$D$95</cx:f>
        <cx:lvl ptCount="3">
          <cx:pt idx="0">11 (0.25%)</cx:pt>
          <cx:pt idx="1">12 (0.5%)</cx:pt>
          <cx:pt idx="2">13 (0.75%)</cx:pt>
        </cx:lvl>
      </cx:strDim>
      <cx:numDim type="val">
        <cx:f>Summary!$I$93:$I$95</cx:f>
        <cx:lvl ptCount="3" formatCode="0.00">
          <cx:pt idx="0">0.26454580842522279</cx:pt>
          <cx:pt idx="1">0.18759227943796092</cx:pt>
          <cx:pt idx="2">0.31658593694121462</cx:pt>
        </cx:lvl>
      </cx:numDim>
    </cx:data>
    <cx:data id="5">
      <cx:strDim type="cat">
        <cx:f>Summary!$D$93:$D$95</cx:f>
        <cx:lvl ptCount="3">
          <cx:pt idx="0">11 (0.25%)</cx:pt>
          <cx:pt idx="1">12 (0.5%)</cx:pt>
          <cx:pt idx="2">13 (0.75%)</cx:pt>
        </cx:lvl>
      </cx:strDim>
      <cx:numDim type="val">
        <cx:f>Summary!$J$93:$J$95</cx:f>
        <cx:lvl ptCount="3" formatCode="0.00">
          <cx:pt idx="0">0.45885128768067079</cx:pt>
          <cx:pt idx="1">0.15824011610010733</cx:pt>
          <cx:pt idx="2">0.16204341098496947</cx:pt>
        </cx:lvl>
      </cx:numDim>
    </cx:data>
    <cx:data id="6">
      <cx:strDim type="cat">
        <cx:f>Summary!$D$93:$D$95</cx:f>
        <cx:lvl ptCount="3">
          <cx:pt idx="0">11 (0.25%)</cx:pt>
          <cx:pt idx="1">12 (0.5%)</cx:pt>
          <cx:pt idx="2">13 (0.75%)</cx:pt>
        </cx:lvl>
      </cx:strDim>
      <cx:numDim type="val">
        <cx:f>Summary!$K$93:$K$95</cx:f>
        <cx:lvl ptCount="3" formatCode="0.00">
          <cx:pt idx="0">0.28497586987015683</cx:pt>
          <cx:pt idx="1">0.22307824901764775</cx:pt>
          <cx:pt idx="2">0.30057257850291019</cx:pt>
        </cx:lvl>
      </cx:numDim>
    </cx:data>
  </cx:chartData>
  <cx:chart>
    <cx:plotArea>
      <cx:plotAreaRegion>
        <cx:series layoutId="boxWhisker" uniqueId="{9BEC5153-03E7-4C9D-BFE0-6AD864B537BC}">
          <cx:tx>
            <cx:txData>
              <cx:f>Summary!$E$63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37373D30-4D28-404E-924D-6D66FDF32557}">
          <cx:tx>
            <cx:txData>
              <cx:f>Summary!$F$63</cx:f>
              <cx:v>Measurement 1</cx:v>
            </cx:txData>
          </cx:tx>
          <cx:dataId val="1"/>
          <cx:layoutPr>
            <cx:visibility meanLine="0" outliers="1"/>
            <cx:statistics quartileMethod="inclusive"/>
          </cx:layoutPr>
        </cx:series>
        <cx:series layoutId="boxWhisker" uniqueId="{BD332A8C-2FF4-4CF6-A5D5-C6E1EFFF25C2}">
          <cx:tx>
            <cx:txData>
              <cx:f>Summary!$G$63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4981E9E4-D7C7-4F0F-A900-3C7102DEB3A7}">
          <cx:tx>
            <cx:txData>
              <cx:f>Summary!$H$63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4F611917-F66D-49F5-A972-FEDC1F4E7870}">
          <cx:tx>
            <cx:txData>
              <cx:f>Summary!$I$63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E47E3A27-3A59-4DD4-981D-5F2D6FEAF208}">
          <cx:tx>
            <cx:txData>
              <cx:f>Summary!$J$63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1100813F-2081-4CF0-AC0E-CFC1BB468F51}">
          <cx:tx>
            <cx:txData>
              <cx:f>Summary!$K$63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(millidarcy)</a:t>
                </a:r>
                <a:endParaRPr lang="en-GB" sz="1600">
                  <a:solidFill>
                    <a:sysClr val="windowText" lastClr="000000"/>
                  </a:solidFill>
                  <a:effectLst/>
                </a:endParaRPr>
              </a:p>
            </cx:rich>
          </cx:tx>
        </cx:title>
        <cx:tickLabels/>
        <cx:numFmt formatCode="0.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Summary!$D$64:$D$67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Summary!$E$64:$E$67</cx:f>
        <cx:lvl ptCount="4" formatCode="0.00">
          <cx:pt idx="0">0.25732323055772227</cx:pt>
          <cx:pt idx="1">0.13615719031103582</cx:pt>
          <cx:pt idx="2">0.097233438146554441</cx:pt>
          <cx:pt idx="3">0.030958285200730386</cx:pt>
        </cx:lvl>
      </cx:numDim>
    </cx:data>
    <cx:data id="1">
      <cx:strDim type="cat">
        <cx:f>Summary!$D$64:$D$67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Summary!$F$64:$F$67</cx:f>
        <cx:lvl ptCount="4" formatCode="0.00">
          <cx:pt idx="0">0.25392997334531797</cx:pt>
          <cx:pt idx="1">0.10612127517078856</cx:pt>
          <cx:pt idx="2">0.1027971805627961</cx:pt>
          <cx:pt idx="3">0.030460746146783301</cx:pt>
        </cx:lvl>
      </cx:numDim>
    </cx:data>
    <cx:data id="2">
      <cx:strDim type="cat">
        <cx:f>Summary!$D$64:$D$67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Summary!$G$64:$G$67</cx:f>
        <cx:lvl ptCount="4" formatCode="0.00">
          <cx:pt idx="0">0.26729470878454537</cx:pt>
          <cx:pt idx="1">0.19113043900412088</cx:pt>
          <cx:pt idx="2">0.097680503947050398</cx:pt>
          <cx:pt idx="3">0.030948261267522939</cx:pt>
        </cx:lvl>
      </cx:numDim>
    </cx:data>
    <cx:data id="3">
      <cx:strDim type="cat">
        <cx:f>Summary!$D$64:$D$67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Summary!$H$64:$H$67</cx:f>
        <cx:lvl ptCount="4" formatCode="0.00">
          <cx:pt idx="0">0.23280249672346229</cx:pt>
          <cx:pt idx="1">0.15032053430660589</cx:pt>
          <cx:pt idx="2">0.097108899145567557</cx:pt>
          <cx:pt idx="3">0.031513119706953523</cx:pt>
        </cx:lvl>
      </cx:numDim>
    </cx:data>
    <cx:data id="4">
      <cx:strDim type="cat">
        <cx:f>Summary!$D$64:$D$67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Summary!$I$64:$I$67</cx:f>
        <cx:lvl ptCount="4" formatCode="0.00">
          <cx:pt idx="0">0.25392997334531797</cx:pt>
          <cx:pt idx="1">0.10464198807381622</cx:pt>
          <cx:pt idx="2">0.10202623724618025</cx:pt>
          <cx:pt idx="3">0.030819761747836072</cx:pt>
        </cx:lvl>
      </cx:numDim>
    </cx:data>
    <cx:data id="5">
      <cx:strDim type="cat">
        <cx:f>Summary!$D$64:$D$67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Summary!$J$64:$J$67</cx:f>
        <cx:lvl ptCount="4" formatCode="0.00">
          <cx:pt idx="0">0.22817840993802649</cx:pt>
          <cx:pt idx="1">0.14908893512833876</cx:pt>
          <cx:pt idx="2">0.091885608529289134</cx:pt>
          <cx:pt idx="3">0.030297709622791887</cx:pt>
        </cx:lvl>
      </cx:numDim>
    </cx:data>
    <cx:data id="6">
      <cx:strDim type="cat">
        <cx:f>Summary!$D$64:$D$67</cx:f>
        <cx:lvl ptCount="4">
          <cx:pt idx="0">1</cx:pt>
          <cx:pt idx="1">2 (0.25%)</cx:pt>
          <cx:pt idx="2">3 (0.5%)</cx:pt>
          <cx:pt idx="3">4 (0.75%)</cx:pt>
        </cx:lvl>
      </cx:strDim>
      <cx:numDim type="val">
        <cx:f>Summary!$K$64:$K$67</cx:f>
        <cx:lvl ptCount="4" formatCode="0.00">
          <cx:pt idx="0">0.30780382120966526</cx:pt>
          <cx:pt idx="1">0.115639970182544</cx:pt>
          <cx:pt idx="2">0.091902199448443272</cx:pt>
          <cx:pt idx="3">0.031710112712494583</cx:pt>
        </cx:lvl>
      </cx:numDim>
    </cx:data>
  </cx:chartData>
  <cx:chart>
    <cx:plotArea>
      <cx:plotAreaRegion>
        <cx:series layoutId="boxWhisker" uniqueId="{4B4BD0E5-A498-4E5B-B1C2-CC912C2D3E79}">
          <cx:tx>
            <cx:txData>
              <cx:f>Summary!$E$62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7108A4C8-1690-4485-9BD2-C9530C3F20F4}">
          <cx:tx>
            <cx:txData>
              <cx:f>Summary!$F$62</cx:f>
              <cx:v>Measurement 1</cx:v>
            </cx:txData>
          </cx:tx>
          <cx:dataId val="1"/>
          <cx:layoutPr>
            <cx:statistics quartileMethod="exclusive"/>
          </cx:layoutPr>
        </cx:series>
        <cx:series layoutId="boxWhisker" uniqueId="{4E3697BE-CB25-40B3-A9A4-5784D5102CE9}">
          <cx:tx>
            <cx:txData>
              <cx:f>Summary!$G$62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EC6FB28D-AAAD-4695-88F6-B4ADDD8F3728}">
          <cx:tx>
            <cx:txData>
              <cx:f>Summary!$H$62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743E79AA-9B8E-414D-A259-64E4C919DB69}">
          <cx:tx>
            <cx:txData>
              <cx:f>Summary!$I$62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5C3B1B76-7C9B-44F0-BFF7-AD2A78900791}">
          <cx:tx>
            <cx:txData>
              <cx:f>Summary!$J$62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8C067C9B-51D3-4B3B-A6F3-059424B67E2B}">
          <cx:tx>
            <cx:txData>
              <cx:f>Summary!$K$62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(millidarcy)</a:t>
                </a:r>
                <a:endParaRPr lang="en-GB" sz="1600">
                  <a:solidFill>
                    <a:sysClr val="windowText" lastClr="000000"/>
                  </a:solidFill>
                  <a:effectLst/>
                </a:endParaRPr>
              </a:p>
            </cx:rich>
          </cx:tx>
        </cx:title>
        <cx:tickLabels/>
        <cx:numFmt formatCode="0.0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Summary!$D$74:$D$76</cx:f>
        <cx:lvl ptCount="3">
          <cx:pt idx="0">5 (0.25%)</cx:pt>
          <cx:pt idx="1">6 (0.5%)</cx:pt>
          <cx:pt idx="2">7 (0.75%)</cx:pt>
        </cx:lvl>
      </cx:strDim>
      <cx:numDim type="val">
        <cx:f>Summary!$E$74:$E$76</cx:f>
        <cx:lvl ptCount="3" formatCode="0.00">
          <cx:pt idx="0">0.11596357506441743</cx:pt>
          <cx:pt idx="1">0.081112290495512829</cx:pt>
          <cx:pt idx="2">0.042276108370586089</cx:pt>
        </cx:lvl>
      </cx:numDim>
    </cx:data>
    <cx:data id="1">
      <cx:strDim type="cat">
        <cx:f>Summary!$D$74:$D$76</cx:f>
        <cx:lvl ptCount="3">
          <cx:pt idx="0">5 (0.25%)</cx:pt>
          <cx:pt idx="1">6 (0.5%)</cx:pt>
          <cx:pt idx="2">7 (0.75%)</cx:pt>
        </cx:lvl>
      </cx:strDim>
      <cx:numDim type="val">
        <cx:f>Summary!$F$74:$F$76</cx:f>
        <cx:lvl ptCount="3" formatCode="0.00">
          <cx:pt idx="0">0.1145287421440173</cx:pt>
          <cx:pt idx="1">0.0738045832240012</cx:pt>
          <cx:pt idx="2">0.029454856993041359</cx:pt>
        </cx:lvl>
      </cx:numDim>
    </cx:data>
    <cx:data id="2">
      <cx:strDim type="cat">
        <cx:f>Summary!$D$74:$D$76</cx:f>
        <cx:lvl ptCount="3">
          <cx:pt idx="0">5 (0.25%)</cx:pt>
          <cx:pt idx="1">6 (0.5%)</cx:pt>
          <cx:pt idx="2">7 (0.75%)</cx:pt>
        </cx:lvl>
      </cx:strDim>
      <cx:numDim type="val">
        <cx:f>Summary!$G$74:$G$76</cx:f>
        <cx:lvl ptCount="3" formatCode="0.00">
          <cx:pt idx="0">0.11822401279738497</cx:pt>
          <cx:pt idx="1">0.078335590777806996</cx:pt>
          <cx:pt idx="2">0.043421936930817258</cx:pt>
        </cx:lvl>
      </cx:numDim>
    </cx:data>
    <cx:data id="3">
      <cx:strDim type="cat">
        <cx:f>Summary!$D$74:$D$76</cx:f>
        <cx:lvl ptCount="3">
          <cx:pt idx="0">5 (0.25%)</cx:pt>
          <cx:pt idx="1">6 (0.5%)</cx:pt>
          <cx:pt idx="2">7 (0.75%)</cx:pt>
        </cx:lvl>
      </cx:strDim>
      <cx:numDim type="val">
        <cx:f>Summary!$H$74:$H$76</cx:f>
        <cx:lvl ptCount="3" formatCode="0.00">
          <cx:pt idx="0">0.11576493779202071</cx:pt>
          <cx:pt idx="1">0.089851623636437922</cx:pt>
          <cx:pt idx="2">0.029454856993041359</cx:pt>
        </cx:lvl>
      </cx:numDim>
    </cx:data>
    <cx:data id="4">
      <cx:strDim type="cat">
        <cx:f>Summary!$D$74:$D$76</cx:f>
        <cx:lvl ptCount="3">
          <cx:pt idx="0">5 (0.25%)</cx:pt>
          <cx:pt idx="1">6 (0.5%)</cx:pt>
          <cx:pt idx="2">7 (0.75%)</cx:pt>
        </cx:lvl>
      </cx:strDim>
      <cx:numDim type="val">
        <cx:f>Summary!$I$74:$I$76</cx:f>
        <cx:lvl ptCount="3" formatCode="0.00">
          <cx:pt idx="0">0.11328807562567753</cx:pt>
          <cx:pt idx="1">0.076343979628302444</cx:pt>
          <cx:pt idx="2">0.044530535350669656</cx:pt>
        </cx:lvl>
      </cx:numDim>
    </cx:data>
    <cx:data id="5">
      <cx:strDim type="cat">
        <cx:f>Summary!$D$74:$D$76</cx:f>
        <cx:lvl ptCount="3">
          <cx:pt idx="0">5 (0.25%)</cx:pt>
          <cx:pt idx="1">6 (0.5%)</cx:pt>
          <cx:pt idx="2">7 (0.75%)</cx:pt>
        </cx:lvl>
      </cx:strDim>
      <cx:numDim type="val">
        <cx:f>Summary!$J$74:$J$76</cx:f>
        <cx:lvl ptCount="3" formatCode="0.00">
          <cx:pt idx="0">0.1145287421440173</cx:pt>
          <cx:pt idx="1">0.079073073495221358</cx:pt>
          <cx:pt idx="2">0.040012997990030837</cx:pt>
        </cx:lvl>
      </cx:numDim>
    </cx:data>
    <cx:data id="6">
      <cx:strDim type="cat">
        <cx:f>Summary!$D$74:$D$76</cx:f>
        <cx:lvl ptCount="3">
          <cx:pt idx="0">5 (0.25%)</cx:pt>
          <cx:pt idx="1">6 (0.5%)</cx:pt>
          <cx:pt idx="2">7 (0.75%)</cx:pt>
        </cx:lvl>
      </cx:strDim>
      <cx:numDim type="val">
        <cx:f>Summary!$K$74:$K$76</cx:f>
        <cx:lvl ptCount="3" formatCode="0.00">
          <cx:pt idx="0">0.11944693988338589</cx:pt>
          <cx:pt idx="1">0.089264892211306082</cx:pt>
          <cx:pt idx="2">0.041138963210825927</cx:pt>
        </cx:lvl>
      </cx:numDim>
    </cx:data>
  </cx:chartData>
  <cx:chart>
    <cx:plotArea>
      <cx:plotAreaRegion>
        <cx:series layoutId="boxWhisker" uniqueId="{4B4BD0E5-A498-4E5B-B1C2-CC912C2D3E79}">
          <cx:tx>
            <cx:txData>
              <cx:f>Summary!$E$62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7108A4C8-1690-4485-9BD2-C9530C3F20F4}">
          <cx:tx>
            <cx:txData>
              <cx:f>Summary!$F$62</cx:f>
              <cx:v>Measurement 1</cx:v>
            </cx:txData>
          </cx:tx>
          <cx:dataId val="1"/>
          <cx:layoutPr>
            <cx:statistics quartileMethod="exclusive"/>
          </cx:layoutPr>
        </cx:series>
        <cx:series layoutId="boxWhisker" uniqueId="{4E3697BE-CB25-40B3-A9A4-5784D5102CE9}">
          <cx:tx>
            <cx:txData>
              <cx:f>Summary!$G$62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EC6FB28D-AAAD-4695-88F6-B4ADDD8F3728}">
          <cx:tx>
            <cx:txData>
              <cx:f>Summary!$H$62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743E79AA-9B8E-414D-A259-64E4C919DB69}">
          <cx:tx>
            <cx:txData>
              <cx:f>Summary!$I$62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5C3B1B76-7C9B-44F0-BFF7-AD2A78900791}">
          <cx:tx>
            <cx:txData>
              <cx:f>Summary!$J$62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8C067C9B-51D3-4B3B-A6F3-059424B67E2B}">
          <cx:tx>
            <cx:txData>
              <cx:f>Summary!$K$62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(millidarcy)</a:t>
                </a:r>
                <a:endParaRPr lang="en-GB" sz="1600">
                  <a:solidFill>
                    <a:sysClr val="windowText" lastClr="000000"/>
                  </a:solidFill>
                  <a:effectLst/>
                </a:endParaRPr>
              </a:p>
            </cx:rich>
          </cx:tx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Summary!$D$83:$D$84</cx:f>
        <cx:lvl ptCount="2">
          <cx:pt idx="0">8 (0.25%)</cx:pt>
          <cx:pt idx="1">9 (0.5%)</cx:pt>
        </cx:lvl>
      </cx:strDim>
      <cx:numDim type="val">
        <cx:f>Summary!$E$83:$E$84</cx:f>
        <cx:lvl ptCount="2" formatCode="0.00">
          <cx:pt idx="0">28.056549888430222</cx:pt>
          <cx:pt idx="1">4.1720407034079354</cx:pt>
        </cx:lvl>
      </cx:numDim>
    </cx:data>
    <cx:data id="1">
      <cx:strDim type="cat">
        <cx:f>Summary!$D$83:$D$84</cx:f>
        <cx:lvl ptCount="2">
          <cx:pt idx="0">8 (0.25%)</cx:pt>
          <cx:pt idx="1">9 (0.5%)</cx:pt>
        </cx:lvl>
      </cx:strDim>
      <cx:numDim type="val">
        <cx:f>Summary!$F$83:$F$84</cx:f>
        <cx:lvl ptCount="2" formatCode="0.00">
          <cx:pt idx="0">25.942185401651304</cx:pt>
          <cx:pt idx="1">4.4105016100531023</cx:pt>
        </cx:lvl>
      </cx:numDim>
    </cx:data>
    <cx:data id="2">
      <cx:strDim type="cat">
        <cx:f>Summary!$D$83:$D$84</cx:f>
        <cx:lvl ptCount="2">
          <cx:pt idx="0">8 (0.25%)</cx:pt>
          <cx:pt idx="1">9 (0.5%)</cx:pt>
        </cx:lvl>
      </cx:strDim>
      <cx:numDim type="val">
        <cx:f>Summary!$G$83:$G$84</cx:f>
        <cx:lvl ptCount="2" formatCode="0.00">
          <cx:pt idx="0">30.782683599285342</cx:pt>
          <cx:pt idx="1">3.9515820670649329</cx:pt>
        </cx:lvl>
      </cx:numDim>
    </cx:data>
    <cx:data id="3">
      <cx:strDim type="cat">
        <cx:f>Summary!$D$83:$D$84</cx:f>
        <cx:lvl ptCount="2">
          <cx:pt idx="0">8 (0.25%)</cx:pt>
          <cx:pt idx="1">9 (0.5%)</cx:pt>
        </cx:lvl>
      </cx:strDim>
      <cx:numDim type="val">
        <cx:f>Summary!$H$83:$H$84</cx:f>
        <cx:lvl ptCount="2" formatCode="0.00">
          <cx:pt idx="0">30.180383978154431</cx:pt>
          <cx:pt idx="1">4.1193945570637434</cx:pt>
        </cx:lvl>
      </cx:numDim>
    </cx:data>
    <cx:data id="4">
      <cx:strDim type="cat">
        <cx:f>Summary!$D$83:$D$84</cx:f>
        <cx:lvl ptCount="2">
          <cx:pt idx="0">8 (0.25%)</cx:pt>
          <cx:pt idx="1">9 (0.5%)</cx:pt>
        </cx:lvl>
      </cx:strDim>
      <cx:numDim type="val">
        <cx:f>Summary!$I$83:$I$84</cx:f>
        <cx:lvl ptCount="2" formatCode="0.00">
          <cx:pt idx="0">29.286383428212648</cx:pt>
          <cx:pt idx="1">4.0184706188722634</cx:pt>
        </cx:lvl>
      </cx:numDim>
    </cx:data>
    <cx:data id="5">
      <cx:strDim type="cat">
        <cx:f>Summary!$D$83:$D$84</cx:f>
        <cx:lvl ptCount="2">
          <cx:pt idx="0">8 (0.25%)</cx:pt>
          <cx:pt idx="1">9 (0.5%)</cx:pt>
        </cx:lvl>
      </cx:strDim>
      <cx:numDim type="val">
        <cx:f>Summary!$J$83:$J$84</cx:f>
        <cx:lvl ptCount="2" formatCode="0.00">
          <cx:pt idx="0">25.289387867380874</cx:pt>
          <cx:pt idx="1">4.3259173896650838</cx:pt>
        </cx:lvl>
      </cx:numDim>
    </cx:data>
    <cx:data id="6">
      <cx:strDim type="cat">
        <cx:f>Summary!$D$83:$D$84</cx:f>
        <cx:lvl ptCount="2">
          <cx:pt idx="0">8 (0.25%)</cx:pt>
          <cx:pt idx="1">9 (0.5%)</cx:pt>
        </cx:lvl>
      </cx:strDim>
      <cx:numDim type="val">
        <cx:f>Summary!$K$83:$K$84</cx:f>
        <cx:lvl ptCount="2" formatCode="0.00">
          <cx:pt idx="0">28.088108595679131</cx:pt>
          <cx:pt idx="1">4.2063779777285033</cx:pt>
        </cx:lvl>
      </cx:numDim>
    </cx:data>
  </cx:chartData>
  <cx:chart>
    <cx:plotArea>
      <cx:plotAreaRegion>
        <cx:series layoutId="boxWhisker" uniqueId="{4B4BD0E5-A498-4E5B-B1C2-CC912C2D3E79}">
          <cx:tx>
            <cx:txData>
              <cx:f>Summary!$E$62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7108A4C8-1690-4485-9BD2-C9530C3F20F4}">
          <cx:tx>
            <cx:txData>
              <cx:f>Summary!$F$62</cx:f>
              <cx:v>Measurement 1</cx:v>
            </cx:txData>
          </cx:tx>
          <cx:dataId val="1"/>
          <cx:layoutPr>
            <cx:statistics quartileMethod="exclusive"/>
          </cx:layoutPr>
        </cx:series>
        <cx:series layoutId="boxWhisker" uniqueId="{4E3697BE-CB25-40B3-A9A4-5784D5102CE9}">
          <cx:tx>
            <cx:txData>
              <cx:f>Summary!$G$62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EC6FB28D-AAAD-4695-88F6-B4ADDD8F3728}">
          <cx:tx>
            <cx:txData>
              <cx:f>Summary!$H$62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743E79AA-9B8E-414D-A259-64E4C919DB69}">
          <cx:tx>
            <cx:txData>
              <cx:f>Summary!$I$62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5C3B1B76-7C9B-44F0-BFF7-AD2A78900791}">
          <cx:tx>
            <cx:txData>
              <cx:f>Summary!$J$62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8C067C9B-51D3-4B3B-A6F3-059424B67E2B}">
          <cx:tx>
            <cx:txData>
              <cx:f>Summary!$K$62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(millidarcy)</a:t>
                </a:r>
                <a:endParaRPr lang="en-GB" sz="1600">
                  <a:solidFill>
                    <a:sysClr val="windowText" lastClr="000000"/>
                  </a:solidFill>
                  <a:effectLst/>
                </a:endParaRPr>
              </a:p>
            </cx:rich>
          </cx:tx>
        </cx:title>
        <cx:tickLabels/>
        <cx:numFmt formatCode="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Summary!$D$85</cx:f>
        <cx:lvl ptCount="1">
          <cx:pt idx="0">10 (0.75%)</cx:pt>
        </cx:lvl>
      </cx:strDim>
      <cx:numDim type="val">
        <cx:f>Summary!$E$85</cx:f>
        <cx:lvl ptCount="1" formatCode="0.00">
          <cx:pt idx="0">0.10265820084908676</cx:pt>
        </cx:lvl>
      </cx:numDim>
    </cx:data>
    <cx:data id="1">
      <cx:strDim type="cat">
        <cx:f>Summary!$D$85</cx:f>
        <cx:lvl ptCount="1">
          <cx:pt idx="0">10 (0.75%)</cx:pt>
        </cx:lvl>
      </cx:strDim>
      <cx:numDim type="val">
        <cx:f>Summary!$F$85</cx:f>
        <cx:lvl ptCount="1" formatCode="0.00">
          <cx:pt idx="0">0.10892376184891904</cx:pt>
        </cx:lvl>
      </cx:numDim>
    </cx:data>
    <cx:data id="2">
      <cx:strDim type="cat">
        <cx:f>Summary!$D$85</cx:f>
        <cx:lvl ptCount="1">
          <cx:pt idx="0">10 (0.75%)</cx:pt>
        </cx:lvl>
      </cx:strDim>
      <cx:numDim type="val">
        <cx:f>Summary!$G$85</cx:f>
        <cx:lvl ptCount="1" formatCode="0.00">
          <cx:pt idx="0">0.078570615449846101</cx:pt>
        </cx:lvl>
      </cx:numDim>
    </cx:data>
    <cx:data id="3">
      <cx:strDim type="cat">
        <cx:f>Summary!$D$85</cx:f>
        <cx:lvl ptCount="1">
          <cx:pt idx="0">10 (0.75%)</cx:pt>
        </cx:lvl>
      </cx:strDim>
      <cx:numDim type="val">
        <cx:f>Summary!$H$85</cx:f>
        <cx:lvl ptCount="1" formatCode="0.00">
          <cx:pt idx="0">0.10162247441844154</cx:pt>
        </cx:lvl>
      </cx:numDim>
    </cx:data>
    <cx:data id="4">
      <cx:strDim type="cat">
        <cx:f>Summary!$D$85</cx:f>
        <cx:lvl ptCount="1">
          <cx:pt idx="0">10 (0.75%)</cx:pt>
        </cx:lvl>
      </cx:strDim>
      <cx:numDim type="val">
        <cx:f>Summary!$I$85</cx:f>
        <cx:lvl ptCount="1" formatCode="0.00">
          <cx:pt idx="0">0.13207867502025528</cx:pt>
        </cx:lvl>
      </cx:numDim>
    </cx:data>
    <cx:data id="5">
      <cx:strDim type="cat">
        <cx:f>Summary!$D$85</cx:f>
        <cx:lvl ptCount="1">
          <cx:pt idx="0">10 (0.75%)</cx:pt>
        </cx:lvl>
      </cx:strDim>
      <cx:numDim type="val">
        <cx:f>Summary!$J$85</cx:f>
        <cx:lvl ptCount="1" formatCode="0.00">
          <cx:pt idx="0">0.080454002278077266</cx:pt>
        </cx:lvl>
      </cx:numDim>
    </cx:data>
    <cx:data id="6">
      <cx:strDim type="cat">
        <cx:f>Summary!$D$85</cx:f>
        <cx:lvl ptCount="1">
          <cx:pt idx="0">10 (0.75%)</cx:pt>
        </cx:lvl>
      </cx:strDim>
      <cx:numDim type="val">
        <cx:f>Summary!$K$85</cx:f>
        <cx:lvl ptCount="1" formatCode="0.00">
          <cx:pt idx="0">0.11429967607898092</cx:pt>
        </cx:lvl>
      </cx:numDim>
    </cx:data>
  </cx:chartData>
  <cx:chart>
    <cx:plotArea>
      <cx:plotAreaRegion>
        <cx:series layoutId="boxWhisker" uniqueId="{4B4BD0E5-A498-4E5B-B1C2-CC912C2D3E79}">
          <cx:tx>
            <cx:txData>
              <cx:f>Summary!$E$62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7108A4C8-1690-4485-9BD2-C9530C3F20F4}">
          <cx:tx>
            <cx:txData>
              <cx:f>Summary!$F$62</cx:f>
              <cx:v>Measurement 1</cx:v>
            </cx:txData>
          </cx:tx>
          <cx:dataId val="1"/>
          <cx:layoutPr>
            <cx:statistics quartileMethod="exclusive"/>
          </cx:layoutPr>
        </cx:series>
        <cx:series layoutId="boxWhisker" uniqueId="{4E3697BE-CB25-40B3-A9A4-5784D5102CE9}">
          <cx:tx>
            <cx:txData>
              <cx:f>Summary!$G$62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EC6FB28D-AAAD-4695-88F6-B4ADDD8F3728}">
          <cx:tx>
            <cx:txData>
              <cx:f>Summary!$H$62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743E79AA-9B8E-414D-A259-64E4C919DB69}">
          <cx:tx>
            <cx:txData>
              <cx:f>Summary!$I$62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5C3B1B76-7C9B-44F0-BFF7-AD2A78900791}">
          <cx:tx>
            <cx:txData>
              <cx:f>Summary!$J$62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8C067C9B-51D3-4B3B-A6F3-059424B67E2B}">
          <cx:tx>
            <cx:txData>
              <cx:f>Summary!$K$62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 max="0.20000000000000001"/>
        <cx:tickLabels/>
        <cx:numFmt formatCode="0.0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Summary!$D$92:$D$94</cx:f>
        <cx:lvl ptCount="3">
          <cx:pt idx="0">11 (0.25%)</cx:pt>
          <cx:pt idx="1">12 (0.5%)</cx:pt>
          <cx:pt idx="2">13 (0.75%)</cx:pt>
        </cx:lvl>
      </cx:strDim>
      <cx:numDim type="val">
        <cx:f>Summary!$E$92:$E$94</cx:f>
        <cx:lvl ptCount="3" formatCode="0.00E+00">
          <cx:pt idx="0">0.0015609753900131678</cx:pt>
          <cx:pt idx="1">0.00086775321259366194</cx:pt>
          <cx:pt idx="2">0.0005105045355888832</cx:pt>
        </cx:lvl>
      </cx:numDim>
    </cx:data>
    <cx:data id="1">
      <cx:strDim type="cat">
        <cx:f>Summary!$D$92:$D$94</cx:f>
        <cx:lvl ptCount="3">
          <cx:pt idx="0">11 (0.25%)</cx:pt>
          <cx:pt idx="1">12 (0.5%)</cx:pt>
          <cx:pt idx="2">13 (0.75%)</cx:pt>
        </cx:lvl>
      </cx:strDim>
      <cx:numDim type="val">
        <cx:f>Summary!$F$92:$F$94</cx:f>
        <cx:lvl ptCount="3" formatCode="0.00E+00">
          <cx:pt idx="0">0.0012902203549911054</cx:pt>
          <cx:pt idx="1">0.00087409806479462173</cx:pt>
          <cx:pt idx="2">0.00050467846770621213</cx:pt>
        </cx:lvl>
      </cx:numDim>
    </cx:data>
    <cx:data id="2">
      <cx:strDim type="cat">
        <cx:f>Summary!$D$92:$D$94</cx:f>
        <cx:lvl ptCount="3">
          <cx:pt idx="0">11 (0.25%)</cx:pt>
          <cx:pt idx="1">12 (0.5%)</cx:pt>
          <cx:pt idx="2">13 (0.75%)</cx:pt>
        </cx:lvl>
      </cx:strDim>
      <cx:numDim type="val">
        <cx:f>Summary!$G$92:$G$94</cx:f>
        <cx:lvl ptCount="3" formatCode="0.00E+00">
          <cx:pt idx="0">0.0015349555936200198</cx:pt>
          <cx:pt idx="1">0.0011330342867405042</cx:pt>
          <cx:pt idx="2">0.00049371503941127029</cx:pt>
        </cx:lvl>
      </cx:numDim>
    </cx:data>
    <cx:data id="3">
      <cx:strDim type="cat">
        <cx:f>Summary!$D$92:$D$94</cx:f>
        <cx:lvl ptCount="3">
          <cx:pt idx="0">11 (0.25%)</cx:pt>
          <cx:pt idx="1">12 (0.5%)</cx:pt>
          <cx:pt idx="2">13 (0.75%)</cx:pt>
        </cx:lvl>
      </cx:strDim>
      <cx:numDim type="val">
        <cx:f>Summary!$H$92:$H$94</cx:f>
        <cx:lvl ptCount="3" formatCode="0.00E+00">
          <cx:pt idx="0">0.00015174768783682616</cx:pt>
          <cx:pt idx="1">0.00064807969662481878</cx:pt>
          <cx:pt idx="2">0.00050161379206067772</cx:pt>
        </cx:lvl>
      </cx:numDim>
    </cx:data>
    <cx:data id="4">
      <cx:strDim type="cat">
        <cx:f>Summary!$D$92:$D$94</cx:f>
        <cx:lvl ptCount="3">
          <cx:pt idx="0">11 (0.25%)</cx:pt>
          <cx:pt idx="1">12 (0.5%)</cx:pt>
          <cx:pt idx="2">13 (0.75%)</cx:pt>
        </cx:lvl>
      </cx:strDim>
      <cx:numDim type="val">
        <cx:f>Summary!$I$92:$I$94</cx:f>
        <cx:lvl ptCount="3" formatCode="0.00E+00">
          <cx:pt idx="0">0.0012366311346976521</cx:pt>
          <cx:pt idx="1">0.00088841089041787123</cx:pt>
          <cx:pt idx="2">0.00054398133389664072</cx:pt>
        </cx:lvl>
      </cx:numDim>
    </cx:data>
    <cx:data id="5">
      <cx:strDim type="cat">
        <cx:f>Summary!$D$92:$D$94</cx:f>
        <cx:lvl ptCount="3">
          <cx:pt idx="0">11 (0.25%)</cx:pt>
          <cx:pt idx="1">12 (0.5%)</cx:pt>
          <cx:pt idx="2">13 (0.75%)</cx:pt>
        </cx:lvl>
      </cx:strDim>
      <cx:numDim type="val">
        <cx:f>Summary!$J$92:$J$94</cx:f>
        <cx:lvl ptCount="3" formatCode="0.00E+00">
          <cx:pt idx="0">0.001359760550227885</cx:pt>
          <cx:pt idx="1">0.0006911326195831592</cx:pt>
          <cx:pt idx="2">0.00049502715107619321</cx:pt>
        </cx:lvl>
      </cx:numDim>
    </cx:data>
    <cx:data id="6">
      <cx:strDim type="cat">
        <cx:f>Summary!$D$92:$D$94</cx:f>
        <cx:lvl ptCount="3">
          <cx:pt idx="0">11 (0.25%)</cx:pt>
          <cx:pt idx="1">12 (0.5%)</cx:pt>
          <cx:pt idx="2">13 (0.75%)</cx:pt>
        </cx:lvl>
      </cx:strDim>
      <cx:numDim type="val">
        <cx:f>Summary!$K$92:$K$94</cx:f>
        <cx:lvl ptCount="3" formatCode="0.00E+00">
          <cx:pt idx="0">0.0023833093165291207</cx:pt>
          <cx:pt idx="1">0.00097176371740082207</cx:pt>
          <cx:pt idx="2">0.0005240114293823011</cx:pt>
        </cx:lvl>
      </cx:numDim>
    </cx:data>
  </cx:chartData>
  <cx:chart>
    <cx:plotArea>
      <cx:plotAreaRegion>
        <cx:series layoutId="boxWhisker" uniqueId="{4B4BD0E5-A498-4E5B-B1C2-CC912C2D3E79}">
          <cx:tx>
            <cx:txData>
              <cx:f>Summary!$E$62</cx:f>
              <cx:v>Average</cx:v>
            </cx:txData>
          </cx:tx>
          <cx:spPr>
            <a:solidFill>
              <a:srgbClr val="FF0000"/>
            </a:solidFill>
            <a:ln>
              <a:solidFill>
                <a:srgbClr val="FF0000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7108A4C8-1690-4485-9BD2-C9530C3F20F4}">
          <cx:tx>
            <cx:txData>
              <cx:f>Summary!$F$62</cx:f>
              <cx:v>Measurement 1</cx:v>
            </cx:txData>
          </cx:tx>
          <cx:dataId val="1"/>
          <cx:layoutPr>
            <cx:statistics quartileMethod="exclusive"/>
          </cx:layoutPr>
        </cx:series>
        <cx:series layoutId="boxWhisker" uniqueId="{4E3697BE-CB25-40B3-A9A4-5784D5102CE9}">
          <cx:tx>
            <cx:txData>
              <cx:f>Summary!$G$62</cx:f>
              <cx:v>Measurement 2</cx:v>
            </cx:txData>
          </cx:tx>
          <cx:dataId val="2"/>
          <cx:layoutPr>
            <cx:statistics quartileMethod="exclusive"/>
          </cx:layoutPr>
        </cx:series>
        <cx:series layoutId="boxWhisker" uniqueId="{EC6FB28D-AAAD-4695-88F6-B4ADDD8F3728}">
          <cx:tx>
            <cx:txData>
              <cx:f>Summary!$H$62</cx:f>
              <cx:v>Measurement 3</cx:v>
            </cx:txData>
          </cx:tx>
          <cx:dataId val="3"/>
          <cx:layoutPr>
            <cx:statistics quartileMethod="exclusive"/>
          </cx:layoutPr>
        </cx:series>
        <cx:series layoutId="boxWhisker" uniqueId="{743E79AA-9B8E-414D-A259-64E4C919DB69}">
          <cx:tx>
            <cx:txData>
              <cx:f>Summary!$I$62</cx:f>
              <cx:v>Measurement 4</cx:v>
            </cx:txData>
          </cx:tx>
          <cx:dataId val="4"/>
          <cx:layoutPr>
            <cx:statistics quartileMethod="exclusive"/>
          </cx:layoutPr>
        </cx:series>
        <cx:series layoutId="boxWhisker" uniqueId="{5C3B1B76-7C9B-44F0-BFF7-AD2A78900791}">
          <cx:tx>
            <cx:txData>
              <cx:f>Summary!$J$62</cx:f>
              <cx:v>Measurement 5</cx:v>
            </cx:txData>
          </cx:tx>
          <cx:dataId val="5"/>
          <cx:layoutPr>
            <cx:statistics quartileMethod="exclusive"/>
          </cx:layoutPr>
        </cx:series>
        <cx:series layoutId="boxWhisker" uniqueId="{8C067C9B-51D3-4B3B-A6F3-059424B67E2B}">
          <cx:tx>
            <cx:txData>
              <cx:f>Summary!$K$62</cx:f>
              <cx:v>Measurement 6</cx:v>
            </cx:txData>
          </cx:tx>
          <cx:dataId val="6"/>
          <cx:layoutPr>
            <cx:statistics quartileMethod="exclusive"/>
          </cx:layoutPr>
        </cx:series>
      </cx:plotAreaRegion>
      <cx:axis id="0">
        <cx:catScaling gapWidth="2.20000005"/>
        <cx:title>
          <cx:tx>
            <cx:txData>
              <cx:v>Sample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ysClr val="windowText" lastClr="000000"/>
                  </a:solidFill>
                </a:defRPr>
              </a:pPr>
              <a:r>
                <a:rPr lang="en-US" sz="1600" b="0" i="0" u="none" strike="noStrike" kern="1200" baseline="0">
                  <a:solidFill>
                    <a:sysClr val="windowText" lastClr="000000"/>
                  </a:solidFill>
                  <a:latin typeface="Aptos Narrow" panose="02110004020202020204"/>
                </a:rPr>
                <a:t>Sample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rtl="0"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Permeability </a:t>
                </a:r>
                <a:b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</a:b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(millidarcy)</a:t>
                </a:r>
                <a:endParaRPr lang="en-GB" sz="1600">
                  <a:solidFill>
                    <a:sysClr val="windowText" lastClr="000000"/>
                  </a:solidFill>
                  <a:effectLst/>
                </a:endParaRPr>
              </a:p>
            </cx:rich>
          </cx:tx>
        </cx:title>
        <cx:tickLabels/>
        <cx:numFmt formatCode="0.0E+00" sourceLinked="0"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ysClr val="windowText" lastClr="000000"/>
                </a:solidFill>
                <a:latin typeface="Aptos Narrow" panose="020B0004020202020204" pitchFamily="34" charset="0"/>
                <a:ea typeface="Aptos Narrow" panose="020B0004020202020204" pitchFamily="34" charset="0"/>
                <a:cs typeface="Aptos Narrow" panose="020B0004020202020204" pitchFamily="34" charset="0"/>
              </a:defRPr>
            </a:pPr>
            <a:endParaRPr lang="en-GB" sz="1600">
              <a:solidFill>
                <a:sysClr val="windowText" lastClr="000000"/>
              </a:solidFill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5BC1D-3997-594A-89BF-F9C400D6D289}" type="datetimeFigureOut">
              <a:rPr lang="en-US" smtClean="0"/>
              <a:t>1/13/26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0C0E0-E7C5-5844-BDB3-D5251ADE6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2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the reactions between carbonic acid and cement are presented.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Thus, the risk of CO</a:t>
            </a:r>
            <a:r>
              <a:rPr lang="en-GB" sz="1200" kern="100" baseline="-25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leakage through wellbore cement Is determined by alteration of the porosity and micro-structure of wellbore cement following carbonation (Gan et al., 2022).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6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my presentation, I will cover two objectives.</a:t>
            </a:r>
          </a:p>
          <a:p>
            <a:r>
              <a:rPr lang="en-US"/>
              <a:t>1.) </a:t>
            </a:r>
            <a:r>
              <a:rPr lang="en-GB" sz="1200" b="1">
                <a:solidFill>
                  <a:srgbClr val="FF0000"/>
                </a:solidFill>
              </a:rPr>
              <a:t>Imaging and</a:t>
            </a:r>
            <a:r>
              <a:rPr lang="en-US" sz="1200" b="1">
                <a:solidFill>
                  <a:srgbClr val="FF0000"/>
                </a:solidFill>
              </a:rPr>
              <a:t> analysis of </a:t>
            </a:r>
            <a:r>
              <a:rPr lang="en-GB" sz="1200" b="1">
                <a:solidFill>
                  <a:srgbClr val="FF0000"/>
                </a:solidFill>
              </a:rPr>
              <a:t>multimineral carbonate dissolution. </a:t>
            </a:r>
          </a:p>
          <a:p>
            <a:r>
              <a:rPr lang="en-GB" sz="1200" b="1">
                <a:solidFill>
                  <a:srgbClr val="FF0000"/>
                </a:solidFill>
              </a:rPr>
              <a:t>2.) Cement dissolution and precipitation, experiment design and imaging and analysis.</a:t>
            </a:r>
            <a:endParaRPr lang="en-US" sz="1200" b="1">
              <a:solidFill>
                <a:srgbClr val="FF0000"/>
              </a:solidFill>
            </a:endParaRPr>
          </a:p>
          <a:p>
            <a:r>
              <a:rPr lang="en-US"/>
              <a:t> </a:t>
            </a:r>
          </a:p>
          <a:p>
            <a:r>
              <a:rPr lang="en-GB" sz="1200"/>
              <a:t>Sc CO</a:t>
            </a:r>
            <a:r>
              <a:rPr lang="en-GB" sz="1200" baseline="-25000"/>
              <a:t>2</a:t>
            </a:r>
            <a:r>
              <a:rPr lang="en-GB" sz="1200"/>
              <a:t> dissolves in water to form carbonic acid</a:t>
            </a:r>
            <a:r>
              <a:rPr lang="en-US" sz="1200"/>
              <a:t> which reacts with carbonate minerals within the aquifer altering transport and storage properties.</a:t>
            </a:r>
          </a:p>
          <a:p>
            <a:endParaRPr lang="en-US" sz="1200"/>
          </a:p>
          <a:p>
            <a:r>
              <a:rPr lang="en-US" sz="1200"/>
              <a:t> Carbonic acid also react with well cement, degrading the cement sheath which could lead to CO2 leakage.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Supercritical CO₂ dissolves in water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forming </a:t>
            </a: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carbonic acid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(pH ≈ 3.1–3.5).</a:t>
            </a:r>
          </a:p>
          <a:p>
            <a:endParaRPr lang="en-GB"/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Screening for Pore‐scale Imaging and Modeling (SPIM) method</a:t>
            </a:r>
            <a:r>
              <a:rPr lang="en-US" sz="1200" b="1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endParaRPr lang="en-GB"/>
          </a:p>
          <a:p>
            <a:endParaRPr lang="en-GB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Carbonic acid reacts with carbonate minerals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triggering: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Mineral dissolution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(e.g., calcite, anhydrite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dolomite)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re-precipitation of new minerals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Alters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porosity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permeability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reservoir.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6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G"/>
              <a:t>Co2 exposure; 95 days (3 months 5 days)</a:t>
            </a:r>
          </a:p>
          <a:p>
            <a:r>
              <a:rPr lang="en-NG"/>
              <a:t>Micro-CT scan: 173 days (5 months and 19 days) after exposure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5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6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G" b="1"/>
              <a:t>Uncut Sample Dimentions:</a:t>
            </a:r>
          </a:p>
          <a:p>
            <a:r>
              <a:rPr lang="en-NG" b="1"/>
              <a:t>Height = 30 mm</a:t>
            </a:r>
          </a:p>
          <a:p>
            <a:r>
              <a:rPr lang="en-NG" b="1"/>
              <a:t>Diameter = 12.5 mm</a:t>
            </a:r>
          </a:p>
          <a:p>
            <a:endParaRPr lang="en-NG"/>
          </a:p>
          <a:p>
            <a:r>
              <a:rPr lang="en-NG" b="1"/>
              <a:t>Cut Sample Sections: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 b="1"/>
              <a:t>A = Top (5 mm x 12.5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 b="1"/>
              <a:t>B = Bottom (5 mm x 12.5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 b="1"/>
              <a:t>C = Half-cylinder (20 mm x 6.25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 b="1"/>
              <a:t>D = Half-cylinder (20 mm x 6.25 mm)</a:t>
            </a:r>
          </a:p>
          <a:p>
            <a:endParaRPr lang="en-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E0781-542D-4570-BB6F-7059D9AEA76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443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select the right cement for this study, API SPEC 10A  was used.</a:t>
            </a:r>
          </a:p>
          <a:p>
            <a:endParaRPr lang="en-US"/>
          </a:p>
          <a:p>
            <a:r>
              <a:rPr lang="en-US"/>
              <a:t>Schlumberger provided the Class G Portland cement used in this experimental study.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8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dry cement is mixed with water,  calcium hydroxide and calcium silicate hydrate are formed as the main hydration products. CO2 reacts with these cement hydration product in a process called carbonation. </a:t>
            </a:r>
          </a:p>
          <a:p>
            <a:r>
              <a:rPr lang="en-US"/>
              <a:t>These carbonation reactions produce water and precipitate calcium carbonate and amorphous silica.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8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2DE9-F468-C730-C8F3-E1FF6D2A9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A57E1-B461-7F35-ABB2-02093EED3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A1DC-5B3E-338B-B5F8-97DB7931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795FE-EAD7-44F6-D754-2F025991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533A-AC3A-4021-8E95-5F48E6B6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78BB-214E-1AE3-61B8-8B415C03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4B5A4-EA4F-7607-0540-9828474EA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0B3B-0A8A-AC0F-89D7-D09AE0F0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65961-3CB0-084B-B138-09B48A233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A5BA9-9AF7-969D-A1EB-BCC4C779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0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9AD6FE-2412-68E2-1689-F7C21481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E3E791-E4F6-A277-1499-8C452229B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8DB4C-EEB6-EB68-766F-6EC29F7A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8EC57-0CC8-0F12-AD27-19D9B45D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096EB-978F-98F8-A258-5EAA6091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3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1D50-2030-4B07-4DED-29E2ED43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57CB-F459-24C0-C4E0-5DAAF79D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DB625-08CE-59E5-029A-98BB68D1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B0FFE-33E8-0142-F848-0539F233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C4269-2E3E-F40E-117E-DE27B82A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9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3C46-7521-64ED-C001-D8F142706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C4981-07F8-C76E-65BD-C1876D21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7DEDC-9AA0-8B5C-CF39-13F4B25A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5D127-8078-0F43-749D-43A818EB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2FC7B-3FE6-8385-27E9-41C873B45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9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C7F6-C21A-EF20-F1F1-6AE5F2F4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65EF-D58D-3DA0-F711-E4A7229B8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11990-E828-1506-BF58-B5376D2DC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62D5-FB97-7863-7435-77EA5298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B3ACC-C4F1-011A-614D-9B243347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CCDB-F130-3D39-908E-522094BD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1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DC1D-60E6-95E6-45AD-78C49C8C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BDBA-01C1-A235-90CC-CF3F59D59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79EC4-CE5E-2F9E-3F24-F967D0516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579CC-E060-5B18-5148-D7647FEEA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D22BF9-8DB1-A252-C501-3F14B4833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E988A-77EF-9790-17E3-6CF3D27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B7951-FACB-AE53-C224-CCF6C58A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EFF4A-E9AB-D28D-0233-5767C672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2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AEF3-06BF-FABA-CDD5-13C1A0D5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0F16A-EBDE-A0B0-9383-A24DAC8A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AFF23-5538-3758-D6A8-8CB27EAF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28560-AD04-66E2-1A15-AEFC6BAE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E7B1EF-E51D-07C8-4A5B-04EBBCFB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2D6A7-2EF7-C067-4A45-8FCBA5AD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C5453-F24B-C3CF-1D57-94564EC3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4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6D9C-9333-7E14-DC93-3F21C0D2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6AC2-9E00-5C46-C711-CC94A9019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70CDF-383C-BDA2-CC40-82C877ACE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90DF9-84DE-A62F-4B6A-1C308ACC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1609F-AB03-7C78-68C6-41E5C625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CA861-4AA6-8EC1-7A9A-77073B5C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818B-091F-6B07-54C5-C595E29C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8767C-FF3B-D00D-17C1-45765E769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2BB5A-3456-4803-130C-77C0E36E9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9577D-FB13-7912-9F8A-3CC46E75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898E3-D616-BC1A-9C02-7BCAE068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6E8D7-E2CC-EC6E-7DFA-D622EA72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2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C4ED8A-3C9B-50F6-1322-4336C01D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7EECA-A594-D3B8-21E1-BB0D1B5A8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13345-4C06-7EB4-E9F9-FB3C4269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B49DC-40EE-894E-A968-77184B9CBCAC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5FAA9-45A4-E739-4527-0B3511E6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D1C82-68D8-B859-FC8E-6E3B419A0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4/relationships/chartEx" Target="../charts/chartEx4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3.xml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microsoft.com/office/2014/relationships/chartEx" Target="../charts/chartEx2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14/relationships/chartEx" Target="../charts/chartEx5.xml"/><Relationship Id="rId7" Type="http://schemas.microsoft.com/office/2014/relationships/chartEx" Target="../charts/chartEx7.xml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14/relationships/chartEx" Target="../charts/chartEx9.xml"/><Relationship Id="rId5" Type="http://schemas.microsoft.com/office/2014/relationships/chartEx" Target="../charts/chartEx6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14/relationships/chartEx" Target="../charts/chartEx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AD8D08A5-3357-D25F-EC38-22A3E7A895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310902"/>
            <a:ext cx="12192000" cy="1109013"/>
          </a:xfrm>
          <a:prstGeom prst="rect">
            <a:avLst/>
          </a:prstGeom>
          <a:solidFill>
            <a:srgbClr val="1538CD"/>
          </a:solidFill>
          <a:ln>
            <a:noFill/>
          </a:ln>
        </p:spPr>
        <p:txBody>
          <a:bodyPr wrap="square" tIns="82800" bIns="82800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25</a:t>
            </a:r>
            <a:r>
              <a:rPr kumimoji="0" lang="en-GB" altLang="en-US" sz="3600" b="1" i="0" u="none" strike="noStrike" kern="0" cap="none" spc="0" normalizeH="0" baseline="3000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</a:t>
            </a:r>
            <a:r>
              <a:rPr kumimoji="0" lang="en-GB" altLang="en-US" sz="3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Annual Imperial College Pore-Scale </a:t>
            </a:r>
            <a:r>
              <a:rPr lang="en-GB" altLang="en-US" sz="3600" b="1" kern="0">
                <a:solidFill>
                  <a:srgbClr val="1538CD"/>
                </a:solidFill>
              </a:rPr>
              <a:t>Imaging and  </a:t>
            </a:r>
            <a:r>
              <a:rPr kumimoji="0" lang="en-GB" altLang="en-US" sz="3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Consortium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23D8AF4-5158-D1CF-DF2C-3904645548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21225" y="310902"/>
            <a:ext cx="11949546" cy="1109013"/>
          </a:xfrm>
          <a:prstGeom prst="rect">
            <a:avLst/>
          </a:prstGeom>
          <a:solidFill>
            <a:srgbClr val="1538CD"/>
          </a:solidFill>
          <a:ln>
            <a:noFill/>
          </a:ln>
        </p:spPr>
        <p:txBody>
          <a:bodyPr wrap="square" lIns="91440" tIns="82800" rIns="91440" bIns="82800" anchor="t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GB" altLang="en-US" sz="3600" b="1" kern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26</a:t>
            </a:r>
            <a:r>
              <a:rPr lang="en-GB" altLang="en-US" sz="3600" b="1" kern="0" baseline="3000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th</a:t>
            </a:r>
            <a:r>
              <a:rPr lang="en-GB" altLang="en-US" sz="3600" b="1" kern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 Annual Meeting of the Imperial College Consortium on Pore-Scale Imaging and Modelling</a:t>
            </a:r>
            <a:endParaRPr kumimoji="0" lang="en-GB" altLang="en-US" sz="3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/>
              <a:cs typeface="Arial"/>
            </a:endParaRPr>
          </a:p>
        </p:txBody>
      </p:sp>
      <p:pic>
        <p:nvPicPr>
          <p:cNvPr id="6" name="Picture 5" descr="A logo of a petroleum technology&#10;&#10;Description automatically generated">
            <a:extLst>
              <a:ext uri="{FF2B5EF4-FFF2-40B4-BE49-F238E27FC236}">
                <a16:creationId xmlns:a16="http://schemas.microsoft.com/office/drawing/2014/main" id="{3E3752E0-7C62-538E-B9A4-9E62009F25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4" y="4497984"/>
            <a:ext cx="2245132" cy="2245132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4C0635C-498D-5177-42DE-103E351A2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910" y="5416794"/>
            <a:ext cx="3704656" cy="40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6358A6-6997-DD91-F052-B90382704B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433" y="6000937"/>
            <a:ext cx="224513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14 Jan 2026</a:t>
            </a:r>
            <a:endParaRPr kumimoji="0" lang="en-GB" altLang="en-US" sz="24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67F2B-0340-DE9D-38F1-83B3E35DB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617" y="1688745"/>
            <a:ext cx="11866766" cy="2387600"/>
          </a:xfrm>
        </p:spPr>
        <p:txBody>
          <a:bodyPr>
            <a:noAutofit/>
          </a:bodyPr>
          <a:lstStyle/>
          <a:p>
            <a:r>
              <a:rPr lang="en-US" sz="4400" b="1">
                <a:latin typeface="Arial"/>
                <a:cs typeface="Arial"/>
              </a:rPr>
              <a:t>CO</a:t>
            </a:r>
            <a:r>
              <a:rPr lang="en-US" sz="4400" b="1" baseline="-25000">
                <a:latin typeface="Arial"/>
                <a:cs typeface="Arial"/>
              </a:rPr>
              <a:t>2</a:t>
            </a:r>
            <a:r>
              <a:rPr lang="en-US" sz="4400" b="1">
                <a:latin typeface="Arial"/>
                <a:cs typeface="Arial"/>
              </a:rPr>
              <a:t> Reactive Transport in Carbon Storage: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>
                <a:latin typeface="Arial"/>
                <a:cs typeface="Arial"/>
              </a:rPr>
              <a:t>Multimineral Carbonate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>
                <a:latin typeface="Arial"/>
                <a:cs typeface="Arial"/>
              </a:rPr>
              <a:t>&amp; Well Cement-CO</a:t>
            </a:r>
            <a:r>
              <a:rPr lang="en-US" sz="4400" b="1" baseline="-25000">
                <a:latin typeface="Arial"/>
                <a:cs typeface="Arial"/>
              </a:rPr>
              <a:t>2</a:t>
            </a:r>
            <a:r>
              <a:rPr lang="en-US" sz="4400" b="1">
                <a:latin typeface="Arial"/>
                <a:cs typeface="Arial"/>
              </a:rPr>
              <a:t> Interactions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1C7F502-A97F-463C-B2B0-89EA75729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37172"/>
            <a:ext cx="9144000" cy="406265"/>
          </a:xfrm>
        </p:spPr>
        <p:txBody>
          <a:bodyPr>
            <a:normAutofit lnSpcReduction="1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Olatunbosun A. Adedipe, Martin J. Blunt and Branko Bijeljic</a:t>
            </a:r>
          </a:p>
        </p:txBody>
      </p:sp>
    </p:spTree>
    <p:extLst>
      <p:ext uri="{BB962C8B-B14F-4D97-AF65-F5344CB8AC3E}">
        <p14:creationId xmlns:p14="http://schemas.microsoft.com/office/powerpoint/2010/main" val="222271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75EBD-C42F-A49C-EB84-B4C111D74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12C1AC-9B80-DBC2-373E-BD4A587027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Permeability</a:t>
            </a:r>
            <a:endParaRPr lang="en-NG" sz="32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690530-06E3-3879-399A-B264672897A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6825" y="1556157"/>
            <a:ext cx="6837253" cy="1112938"/>
            <a:chOff x="426825" y="1556157"/>
            <a:chExt cx="6837253" cy="11129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0EBFF04-B02E-7A91-AE43-9DAB9FF6DA7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6825" y="1556157"/>
              <a:ext cx="6837253" cy="916496"/>
              <a:chOff x="426825" y="1556157"/>
              <a:chExt cx="6837253" cy="91649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AA040B1-0AE1-836C-725F-B24EF94931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37017" y="1556157"/>
                <a:ext cx="3627061" cy="819504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0EF364C-7034-E036-4376-0C91512A4C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6825" y="1556157"/>
                <a:ext cx="2642238" cy="916496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AC9217-C667-7186-F101-43D8282D93A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01108" y="2361318"/>
              <a:ext cx="15739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0">
                  <a:effectLst/>
                  <a:latin typeface="Arial" panose="020B0604020202020204" pitchFamily="34" charset="0"/>
                </a:rPr>
                <a:t>Wong et al, 2012</a:t>
              </a:r>
              <a:endParaRPr lang="en-GB" sz="140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8DF2064-F648-E54D-3F46-7296C437F0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A02C6-339F-F129-31A0-910D62B1999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81E13A-60A3-4F5A-01E3-62CBE7140D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4953" y="2675296"/>
            <a:ext cx="36179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/>
              <a:t>μ</a:t>
            </a:r>
            <a:r>
              <a:rPr lang="en-GB"/>
              <a:t> or </a:t>
            </a:r>
            <a:r>
              <a:rPr lang="el-GR" b="0" i="1">
                <a:solidFill>
                  <a:srgbClr val="1F1F1F"/>
                </a:solidFill>
                <a:effectLst/>
                <a:latin typeface="ElsevierGulliver"/>
              </a:rPr>
              <a:t>η</a:t>
            </a: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 = </a:t>
            </a:r>
            <a:r>
              <a:rPr lang="en-GB"/>
              <a:t>dynamic fluid</a:t>
            </a: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 viscosity (</a:t>
            </a:r>
            <a:r>
              <a:rPr lang="en-GB" b="0" i="1" err="1">
                <a:solidFill>
                  <a:srgbClr val="1F1F1F"/>
                </a:solidFill>
                <a:effectLst/>
                <a:latin typeface="ElsevierGulliver"/>
              </a:rPr>
              <a:t>Pa.s</a:t>
            </a: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Q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 = outflow rate (m</a:t>
            </a:r>
            <a:r>
              <a:rPr lang="en-GB" b="0" i="0" baseline="30000">
                <a:solidFill>
                  <a:srgbClr val="1F1F1F"/>
                </a:solidFill>
                <a:effectLst/>
                <a:latin typeface="ElsevierGulliver"/>
              </a:rPr>
              <a:t>3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F1F1F"/>
                </a:solidFill>
                <a:latin typeface="ElsevierGulliver"/>
              </a:rPr>
              <a:t>L = length (m)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A = ar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ea (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m</a:t>
            </a:r>
            <a:r>
              <a:rPr lang="en-GB" baseline="30000">
                <a:solidFill>
                  <a:srgbClr val="1F1F1F"/>
                </a:solidFill>
                <a:latin typeface="ElsevierGulliver"/>
              </a:rPr>
              <a:t>2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P</a:t>
            </a:r>
            <a:r>
              <a:rPr lang="en-GB" b="0" i="0" baseline="-25000">
                <a:solidFill>
                  <a:srgbClr val="1F1F1F"/>
                </a:solidFill>
                <a:effectLst/>
                <a:latin typeface="ElsevierGulliver"/>
              </a:rPr>
              <a:t>1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 = Inlet pressure,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P</a:t>
            </a:r>
            <a:r>
              <a:rPr lang="en-GB" baseline="-25000">
                <a:solidFill>
                  <a:srgbClr val="1F1F1F"/>
                </a:solidFill>
                <a:latin typeface="ElsevierGulliver"/>
              </a:rPr>
              <a:t>2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 = Outlet pressure,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K</a:t>
            </a:r>
            <a:r>
              <a:rPr lang="en-GB" b="0" i="0" baseline="-25000">
                <a:solidFill>
                  <a:srgbClr val="1F1F1F"/>
                </a:solidFill>
                <a:effectLst/>
                <a:latin typeface="ElsevierGulliver"/>
              </a:rPr>
              <a:t>g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= gas permeability (m</a:t>
            </a:r>
            <a:r>
              <a:rPr lang="en-GB" baseline="30000">
                <a:solidFill>
                  <a:srgbClr val="1F1F1F"/>
                </a:solidFill>
                <a:latin typeface="ElsevierGulliver"/>
              </a:rPr>
              <a:t>2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25775-EF4A-649C-2B9B-1E2B36ACC7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900" r="5584" b="16518"/>
          <a:stretch/>
        </p:blipFill>
        <p:spPr>
          <a:xfrm>
            <a:off x="3137838" y="3478409"/>
            <a:ext cx="4120069" cy="3188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8E41CB-497F-2681-4DA4-CDD04E742F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4837" y="2701921"/>
            <a:ext cx="3489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P</a:t>
            </a:r>
            <a:r>
              <a:rPr lang="en-GB" b="0" i="1" baseline="-25000">
                <a:solidFill>
                  <a:srgbClr val="1F1F1F"/>
                </a:solidFill>
                <a:effectLst/>
                <a:latin typeface="ElsevierGulliver"/>
              </a:rPr>
              <a:t>m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 (bar) is the mean pressure ((</a:t>
            </a: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P</a:t>
            </a:r>
            <a:r>
              <a:rPr lang="en-GB" b="0" i="0" baseline="-25000">
                <a:solidFill>
                  <a:srgbClr val="1F1F1F"/>
                </a:solidFill>
                <a:effectLst/>
                <a:latin typeface="ElsevierGulliver"/>
              </a:rPr>
              <a:t>1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 + </a:t>
            </a: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P</a:t>
            </a:r>
            <a:r>
              <a:rPr lang="en-GB" b="0" i="0" baseline="-25000">
                <a:solidFill>
                  <a:srgbClr val="1F1F1F"/>
                </a:solidFill>
                <a:effectLst/>
                <a:latin typeface="ElsevierGulliver"/>
              </a:rPr>
              <a:t>2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)/2)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1">
                <a:solidFill>
                  <a:srgbClr val="1F1F1F"/>
                </a:solidFill>
                <a:effectLst/>
                <a:latin typeface="ElsevierGulliver"/>
              </a:rPr>
              <a:t>β</a:t>
            </a:r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 is the Klinkenberg constant.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EB159A-B0EA-C923-A4A2-52937133B0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7907" y="1596638"/>
            <a:ext cx="4799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G" b="1"/>
              <a:t>Permeability measurement: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/>
              <a:t>Outflow rate measured at 3 pressure drops (900kpa, 400kpa &amp; 250kpa).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/>
              <a:t>Outflow rate was measured 6 times at each pressure drop.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/>
              <a:t>The gas permeability was calculated at each pressure drop.</a:t>
            </a:r>
          </a:p>
          <a:p>
            <a:endParaRPr lang="en-NG"/>
          </a:p>
          <a:p>
            <a:endParaRPr lang="en-NG" b="1"/>
          </a:p>
          <a:p>
            <a:endParaRPr lang="en-NG" b="1"/>
          </a:p>
          <a:p>
            <a:r>
              <a:rPr lang="en-NG" b="1"/>
              <a:t>To correct for gas slippage (Klinkenberg effect):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/>
              <a:t>The gas permeabilities were plotted versus the reciprocal of mean pressure.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G"/>
              <a:t>  The intrinsic permeability is obtained from the intercept. </a:t>
            </a:r>
          </a:p>
          <a:p>
            <a:endParaRPr lang="en-NG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F8844D-F3FE-BDC4-ED39-1D49F4609C9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5829" y="5032693"/>
            <a:ext cx="3425057" cy="1227850"/>
            <a:chOff x="295829" y="5032693"/>
            <a:chExt cx="3425057" cy="12278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010C6E-F1A4-8652-255F-E57C500D11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825" y="5046369"/>
              <a:ext cx="2205279" cy="100103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2EA089-1E06-DFE5-4735-A0834B1C8C5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46901" y="5952766"/>
              <a:ext cx="15739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0" i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Sinsiri</a:t>
              </a:r>
              <a:r>
                <a:rPr lang="en-GB" sz="1400" b="0" i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 et al, 2010</a:t>
              </a:r>
              <a:endParaRPr lang="en-GB" sz="14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9CC7B8-CA15-2C6E-15C1-FE4ACC4845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29" y="5032693"/>
              <a:ext cx="2205279" cy="1001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512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C5FC-C8EC-5930-6D49-C69EBEB97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677849-F4E2-9005-A635-90BFD9F872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61303" y="96810"/>
            <a:ext cx="2469394" cy="461665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Pre-CO</a:t>
            </a:r>
            <a:r>
              <a:rPr lang="en-GB" sz="2400" b="1" baseline="-25000">
                <a:solidFill>
                  <a:schemeClr val="bg1"/>
                </a:solidFill>
              </a:rPr>
              <a:t>2</a:t>
            </a:r>
            <a:r>
              <a:rPr lang="en-GB" sz="2400" b="1">
                <a:solidFill>
                  <a:schemeClr val="bg1"/>
                </a:solidFill>
              </a:rPr>
              <a:t> Exposure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39A90-30AC-9ED5-5E13-DEA4B9D672A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9197" y="3444845"/>
            <a:ext cx="1566519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Small micron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EEE179-176D-36AA-9BB5-6E1F5D8D10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80219" y="521950"/>
            <a:ext cx="1364476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Small nano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79CF6-773E-3297-3555-B22E4694B8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52496" y="3444845"/>
            <a:ext cx="1557542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Large micron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25DEF-FFF6-18C9-1618-12272280C7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53518" y="521950"/>
            <a:ext cx="1355499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Large nano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9FB5D6FE-5AF7-49D8-B579-24F65C181F27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719420932"/>
                  </p:ext>
                </p:extLst>
              </p:nvPr>
            </p:nvGraphicFramePr>
            <p:xfrm>
              <a:off x="223424" y="722005"/>
              <a:ext cx="5513589" cy="237696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9FB5D6FE-5AF7-49D8-B579-24F65C181F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424" y="722005"/>
                <a:ext cx="5513589" cy="23769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A4B4E03A-9E5B-468C-BEE7-8315BB079D6F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794861159"/>
                  </p:ext>
                </p:extLst>
              </p:nvPr>
            </p:nvGraphicFramePr>
            <p:xfrm>
              <a:off x="6362180" y="607828"/>
              <a:ext cx="5372620" cy="257702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2" name="Chart 11">
                <a:extLst>
                  <a:ext uri="{FF2B5EF4-FFF2-40B4-BE49-F238E27FC236}">
                    <a16:creationId xmlns:a16="http://schemas.microsoft.com/office/drawing/2014/main" id="{A4B4E03A-9E5B-468C-BEE7-8315BB079D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62180" y="607828"/>
                <a:ext cx="5372620" cy="2577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92B1BDAA-E6A7-4AE1-92B2-91A6BD0D329B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1580970081"/>
                  </p:ext>
                </p:extLst>
              </p:nvPr>
            </p:nvGraphicFramePr>
            <p:xfrm>
              <a:off x="223424" y="4275742"/>
              <a:ext cx="5513589" cy="237697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3" name="Chart 12">
                <a:extLst>
                  <a:ext uri="{FF2B5EF4-FFF2-40B4-BE49-F238E27FC236}">
                    <a16:creationId xmlns:a16="http://schemas.microsoft.com/office/drawing/2014/main" id="{92B1BDAA-E6A7-4AE1-92B2-91A6BD0D32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424" y="4275742"/>
                <a:ext cx="5513589" cy="23769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003043CC-2C31-48F4-9249-DF44EEA19299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3024067599"/>
                  </p:ext>
                </p:extLst>
              </p:nvPr>
            </p:nvGraphicFramePr>
            <p:xfrm>
              <a:off x="6362180" y="4261946"/>
              <a:ext cx="5513589" cy="237697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4" name="Chart 13">
                <a:extLst>
                  <a:ext uri="{FF2B5EF4-FFF2-40B4-BE49-F238E27FC236}">
                    <a16:creationId xmlns:a16="http://schemas.microsoft.com/office/drawing/2014/main" id="{003043CC-2C31-48F4-9249-DF44EEA192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62180" y="4261946"/>
                <a:ext cx="5513589" cy="237697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58ECAFD-7E8B-99A1-498F-D8A6BDFBE8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8595" y="2793548"/>
            <a:ext cx="1354810" cy="16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0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FF48D-B05A-531D-F9A6-A3EC9FF16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F5EA80-ECA5-3BAC-9E1E-F59E130900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9197" y="3444845"/>
            <a:ext cx="1566519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Small micron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24D21-0A4A-243C-9D8B-F8F0653CE2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80219" y="521950"/>
            <a:ext cx="1364476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Small nano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46A33-BEE2-9920-2163-360D6F1450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52496" y="3444845"/>
            <a:ext cx="1557542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Large micron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88D17-B81E-7085-0528-B69FC9EC8B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53517" y="521950"/>
            <a:ext cx="1355499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Large nano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71AA6A-E0FD-E812-80C7-A5FE9AE53D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98049" y="91062"/>
            <a:ext cx="2595903" cy="461665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Post-CO</a:t>
            </a:r>
            <a:r>
              <a:rPr lang="en-GB" sz="2400" b="1" baseline="-25000">
                <a:solidFill>
                  <a:schemeClr val="bg1"/>
                </a:solidFill>
              </a:rPr>
              <a:t>2</a:t>
            </a:r>
            <a:r>
              <a:rPr lang="en-GB" sz="2400" b="1">
                <a:solidFill>
                  <a:schemeClr val="bg1"/>
                </a:solidFill>
              </a:rPr>
              <a:t> Exposure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3E5837-55B9-D98A-1329-06D5868F3CB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595" y="2793548"/>
            <a:ext cx="1354810" cy="1698670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A4530509-6EEE-4D04-AA3C-94CCDB54E50F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3142821128"/>
                  </p:ext>
                </p:extLst>
              </p:nvPr>
            </p:nvGraphicFramePr>
            <p:xfrm>
              <a:off x="227494" y="613621"/>
              <a:ext cx="5505449" cy="259901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4" name="Chart 13">
                <a:extLst>
                  <a:ext uri="{FF2B5EF4-FFF2-40B4-BE49-F238E27FC236}">
                    <a16:creationId xmlns:a16="http://schemas.microsoft.com/office/drawing/2014/main" id="{A4530509-6EEE-4D04-AA3C-94CCDB54E5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494" y="613621"/>
                <a:ext cx="5505449" cy="2599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82759190-905D-499E-BADA-764C184EA105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3135062590"/>
                  </p:ext>
                </p:extLst>
              </p:nvPr>
            </p:nvGraphicFramePr>
            <p:xfrm>
              <a:off x="6292791" y="820038"/>
              <a:ext cx="5642035" cy="225547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5" name="Chart 14">
                <a:extLst>
                  <a:ext uri="{FF2B5EF4-FFF2-40B4-BE49-F238E27FC236}">
                    <a16:creationId xmlns:a16="http://schemas.microsoft.com/office/drawing/2014/main" id="{82759190-905D-499E-BADA-764C184EA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2791" y="820038"/>
                <a:ext cx="5642035" cy="2255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AD34DEA7-307D-4D9B-BAFB-F53108F7B279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1926507474"/>
                  </p:ext>
                </p:extLst>
              </p:nvPr>
            </p:nvGraphicFramePr>
            <p:xfrm>
              <a:off x="257174" y="3968781"/>
              <a:ext cx="3541779" cy="28892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8" name="Chart 17">
                <a:extLst>
                  <a:ext uri="{FF2B5EF4-FFF2-40B4-BE49-F238E27FC236}">
                    <a16:creationId xmlns:a16="http://schemas.microsoft.com/office/drawing/2014/main" id="{AD34DEA7-307D-4D9B-BAFB-F53108F7B2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174" y="3968781"/>
                <a:ext cx="3541779" cy="2889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2EEBEC22-0470-44FD-B77B-E13E532C4116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4160247002"/>
                  </p:ext>
                </p:extLst>
              </p:nvPr>
            </p:nvGraphicFramePr>
            <p:xfrm>
              <a:off x="4024128" y="4199390"/>
              <a:ext cx="2236854" cy="261937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9"/>
              </a:graphicData>
            </a:graphic>
          </p:graphicFrame>
        </mc:Choice>
        <mc:Fallback xmlns="">
          <p:pic>
            <p:nvPicPr>
              <p:cNvPr id="19" name="Chart 18">
                <a:extLst>
                  <a:ext uri="{FF2B5EF4-FFF2-40B4-BE49-F238E27FC236}">
                    <a16:creationId xmlns:a16="http://schemas.microsoft.com/office/drawing/2014/main" id="{2EEBEC22-0470-44FD-B77B-E13E532C41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4128" y="4199390"/>
                <a:ext cx="2236854" cy="2619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0" name="Chart 19">
                <a:extLst>
                  <a:ext uri="{FF2B5EF4-FFF2-40B4-BE49-F238E27FC236}">
                    <a16:creationId xmlns:a16="http://schemas.microsoft.com/office/drawing/2014/main" id="{E2073894-9F11-4C2D-8C84-8BD9AE1B9859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691098518"/>
                  </p:ext>
                </p:extLst>
              </p:nvPr>
            </p:nvGraphicFramePr>
            <p:xfrm>
              <a:off x="6621686" y="3940641"/>
              <a:ext cx="5419160" cy="28892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1"/>
              </a:graphicData>
            </a:graphic>
          </p:graphicFrame>
        </mc:Choice>
        <mc:Fallback xmlns="">
          <p:pic>
            <p:nvPicPr>
              <p:cNvPr id="20" name="Chart 19">
                <a:extLst>
                  <a:ext uri="{FF2B5EF4-FFF2-40B4-BE49-F238E27FC236}">
                    <a16:creationId xmlns:a16="http://schemas.microsoft.com/office/drawing/2014/main" id="{E2073894-9F11-4C2D-8C84-8BD9AE1B98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21686" y="3940641"/>
                <a:ext cx="5419160" cy="28892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21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D87AD-76BD-372E-11D8-C10643168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1D08F51-12B9-49F2-9E6F-F934C6B1AB6B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059943014"/>
              </p:ext>
            </p:extLst>
          </p:nvPr>
        </p:nvGraphicFramePr>
        <p:xfrm>
          <a:off x="0" y="3581948"/>
          <a:ext cx="4825253" cy="3305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E5AA2E1-3D5D-962A-ABD2-C307926570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9197" y="3340070"/>
            <a:ext cx="1566519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Small micron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BF241-D95D-5538-B76F-95142795CE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80219" y="521950"/>
            <a:ext cx="1364476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Small nano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4510F-D807-BD19-B524-EFB1F40E39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52496" y="3340070"/>
            <a:ext cx="1557542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Large micron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BC1FD-2D61-7A2D-6B11-18CD055A4E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53517" y="521950"/>
            <a:ext cx="1355499" cy="400110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Large nano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ACB6B-B6B3-6673-F36F-1421202C0E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94119" y="91062"/>
            <a:ext cx="3203762" cy="461665"/>
          </a:xfrm>
          <a:prstGeom prst="rect">
            <a:avLst/>
          </a:prstGeom>
          <a:solidFill>
            <a:srgbClr val="1538CD"/>
          </a:solidFill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Permeability Difference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AD1686-D59D-478D-B0C3-44E57379E7C1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887295805"/>
              </p:ext>
            </p:extLst>
          </p:nvPr>
        </p:nvGraphicFramePr>
        <p:xfrm>
          <a:off x="685241" y="521950"/>
          <a:ext cx="5598000" cy="296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AC1DFE1-6613-4491-A688-1DC1A534068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4045745604"/>
              </p:ext>
            </p:extLst>
          </p:nvPr>
        </p:nvGraphicFramePr>
        <p:xfrm>
          <a:off x="6612178" y="538200"/>
          <a:ext cx="5094000" cy="28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DFE99AC-6D2B-40E8-EF76-A51E3F81ADF4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851582271"/>
              </p:ext>
            </p:extLst>
          </p:nvPr>
        </p:nvGraphicFramePr>
        <p:xfrm>
          <a:off x="4455778" y="3936610"/>
          <a:ext cx="2156400" cy="29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9EFC2B3-4979-48BE-9EF6-748DA358B739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291906695"/>
              </p:ext>
            </p:extLst>
          </p:nvPr>
        </p:nvGraphicFramePr>
        <p:xfrm>
          <a:off x="6612178" y="3722896"/>
          <a:ext cx="5094000" cy="31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02799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25421-6200-9365-94D9-3766D98F6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73B4EC-426D-F230-3C06-2983201DB4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Permeability: Summary</a:t>
            </a:r>
            <a:endParaRPr lang="en-NG" sz="32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30FAF0-5A46-D62F-2E54-26D2AEE5D6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9C150-93E9-1D2D-D9BE-338716FC58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0406CD-7FDE-D0E7-D2B9-299944056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619727"/>
              </p:ext>
            </p:extLst>
          </p:nvPr>
        </p:nvGraphicFramePr>
        <p:xfrm>
          <a:off x="643466" y="1625972"/>
          <a:ext cx="10905068" cy="4859198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356112">
                  <a:extLst>
                    <a:ext uri="{9D8B030D-6E8A-4147-A177-3AD203B41FA5}">
                      <a16:colId xmlns:a16="http://schemas.microsoft.com/office/drawing/2014/main" val="1245877139"/>
                    </a:ext>
                  </a:extLst>
                </a:gridCol>
                <a:gridCol w="1243012">
                  <a:extLst>
                    <a:ext uri="{9D8B030D-6E8A-4147-A177-3AD203B41FA5}">
                      <a16:colId xmlns:a16="http://schemas.microsoft.com/office/drawing/2014/main" val="2973917189"/>
                    </a:ext>
                  </a:extLst>
                </a:gridCol>
                <a:gridCol w="1820868">
                  <a:extLst>
                    <a:ext uri="{9D8B030D-6E8A-4147-A177-3AD203B41FA5}">
                      <a16:colId xmlns:a16="http://schemas.microsoft.com/office/drawing/2014/main" val="3344082344"/>
                    </a:ext>
                  </a:extLst>
                </a:gridCol>
                <a:gridCol w="1820868">
                  <a:extLst>
                    <a:ext uri="{9D8B030D-6E8A-4147-A177-3AD203B41FA5}">
                      <a16:colId xmlns:a16="http://schemas.microsoft.com/office/drawing/2014/main" val="1313420339"/>
                    </a:ext>
                  </a:extLst>
                </a:gridCol>
                <a:gridCol w="1820868">
                  <a:extLst>
                    <a:ext uri="{9D8B030D-6E8A-4147-A177-3AD203B41FA5}">
                      <a16:colId xmlns:a16="http://schemas.microsoft.com/office/drawing/2014/main" val="260293506"/>
                    </a:ext>
                  </a:extLst>
                </a:gridCol>
                <a:gridCol w="1567973">
                  <a:extLst>
                    <a:ext uri="{9D8B030D-6E8A-4147-A177-3AD203B41FA5}">
                      <a16:colId xmlns:a16="http://schemas.microsoft.com/office/drawing/2014/main" val="2843162791"/>
                    </a:ext>
                  </a:extLst>
                </a:gridCol>
                <a:gridCol w="1275367">
                  <a:extLst>
                    <a:ext uri="{9D8B030D-6E8A-4147-A177-3AD203B41FA5}">
                      <a16:colId xmlns:a16="http://schemas.microsoft.com/office/drawing/2014/main" val="2708812464"/>
                    </a:ext>
                  </a:extLst>
                </a:gridCol>
              </a:tblGrid>
              <a:tr h="6496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Additive</a:t>
                      </a:r>
                      <a:endParaRPr lang="en-GB" sz="1600" b="1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49" marR="45964" marT="91927" marB="9192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Sample</a:t>
                      </a:r>
                      <a:endParaRPr lang="en-GB" sz="1600" b="1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49" marR="45964" marT="91927" marB="9192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Pre-CO2</a:t>
                      </a:r>
                      <a:b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(millidarcy)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Post-CO2</a:t>
                      </a:r>
                      <a:b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(millidarcy)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Difference</a:t>
                      </a:r>
                      <a:b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(millidarcy)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Difference</a:t>
                      </a:r>
                      <a:br>
                        <a:rPr lang="en-GB" sz="16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en-GB" sz="1600" b="1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49" marR="45964" marT="91927" marB="9192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Note</a:t>
                      </a:r>
                      <a:endParaRPr lang="en-GB" sz="1600" b="1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49" marR="45964" marT="91927" marB="9192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rgbClr val="153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343299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106647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nano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(0.25%)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3.8E-03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492769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nano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(0.5%)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4567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nano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(0.75%)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37078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nano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(0.25%)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29896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nano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(0.5%)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899741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nano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(0.75%)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46556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micron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(0.25%)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-20000%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93340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micron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(0.5%)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-3400%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072537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micron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(0.75%)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055009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micron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(0.25%)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1.6E-03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170502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micron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(0.5%)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8.7E-04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048505"/>
                  </a:ext>
                </a:extLst>
              </a:tr>
              <a:tr h="3221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 micron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(0.75%)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5.1E-04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Decrease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9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567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195F2-76CB-F101-A9BF-0523709E9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670FCE-F11F-BC83-BCD1-25B184EFFB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Permeability: Key Points</a:t>
            </a:r>
            <a:endParaRPr lang="en-NG" sz="32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4DD610-543B-77A3-01CE-999B8A5838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E3EBF-E27E-12D4-4A42-C570ACE8A6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CA96C-0A75-8862-3019-8FA650F94B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2053" y="1502688"/>
            <a:ext cx="53607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G" b="1"/>
              <a:t>Pre-CO</a:t>
            </a:r>
            <a:r>
              <a:rPr lang="en-NG" b="1" baseline="-25000"/>
              <a:t>2</a:t>
            </a:r>
            <a:r>
              <a:rPr lang="en-NG" b="1"/>
              <a:t> Exposure: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Small nano admixture</a:t>
            </a:r>
            <a:r>
              <a:rPr lang="en-GB"/>
              <a:t> caused a </a:t>
            </a:r>
            <a:r>
              <a:rPr lang="en-GB" b="1"/>
              <a:t>progressive permeability reduction.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Large nano, small micron, and large micron</a:t>
            </a:r>
            <a:r>
              <a:rPr lang="en-GB"/>
              <a:t> admixtures showed an initial </a:t>
            </a:r>
            <a:r>
              <a:rPr lang="en-GB" b="1"/>
              <a:t>permeability decrease</a:t>
            </a:r>
            <a:r>
              <a:rPr lang="en-GB"/>
              <a:t>, followed by an </a:t>
            </a:r>
            <a:r>
              <a:rPr lang="en-GB" b="1"/>
              <a:t>increase beyond a threshold concentration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 b="1"/>
              <a:t>Interpretation: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At low–moderate amounts, admixtures </a:t>
            </a:r>
            <a:r>
              <a:rPr lang="en-GB" b="1"/>
              <a:t>fill pore space</a:t>
            </a:r>
            <a:r>
              <a:rPr lang="en-GB"/>
              <a:t>, reducing permeability.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Beyond a critical amount, particles begin to </a:t>
            </a:r>
            <a:r>
              <a:rPr lang="en-GB" b="1"/>
              <a:t>prop open flow pathways</a:t>
            </a:r>
            <a:r>
              <a:rPr lang="en-GB"/>
              <a:t>, offsetting pore blocking and increasing permeability.</a:t>
            </a:r>
          </a:p>
          <a:p>
            <a:endParaRPr lang="en-N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BF3E4-DB63-D585-276C-DFC441898D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49090" y="1502688"/>
            <a:ext cx="6160857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G" b="1"/>
              <a:t>Post-CO</a:t>
            </a:r>
            <a:r>
              <a:rPr lang="en-NG" b="1" baseline="-25000"/>
              <a:t>2</a:t>
            </a:r>
            <a:r>
              <a:rPr lang="en-NG" b="1"/>
              <a:t> Exposure: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Overall trend:</a:t>
            </a:r>
            <a:r>
              <a:rPr lang="en-GB"/>
              <a:t> Increasing admixture content led to </a:t>
            </a:r>
            <a:r>
              <a:rPr lang="en-GB" b="1"/>
              <a:t>reduced permeability</a:t>
            </a:r>
            <a:r>
              <a:rPr lang="en-GB"/>
              <a:t> in most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Likely mechanism: </a:t>
            </a:r>
            <a:r>
              <a:rPr lang="en-GB" b="1"/>
              <a:t>CaCO</a:t>
            </a:r>
            <a:r>
              <a:rPr lang="en-GB" b="1" baseline="-25000"/>
              <a:t>3</a:t>
            </a:r>
            <a:r>
              <a:rPr lang="en-GB" b="1"/>
              <a:t> precipitation</a:t>
            </a:r>
            <a:r>
              <a:rPr lang="en-GB"/>
              <a:t> blocking pore throats and fractures.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900"/>
          </a:p>
          <a:p>
            <a:r>
              <a:rPr lang="en-GB" b="1"/>
              <a:t>Key results: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Control sample:</a:t>
            </a:r>
            <a:r>
              <a:rPr lang="en-GB"/>
              <a:t> </a:t>
            </a:r>
            <a:r>
              <a:rPr lang="en-GB" b="1"/>
              <a:t>26%</a:t>
            </a:r>
            <a:r>
              <a:rPr lang="en-GB"/>
              <a:t> permeability reduction.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Large micron (highest dosage):</a:t>
            </a:r>
            <a:r>
              <a:rPr lang="en-GB"/>
              <a:t> </a:t>
            </a:r>
            <a:r>
              <a:rPr lang="en-GB" b="1"/>
              <a:t>99.8% reduction</a:t>
            </a:r>
            <a:r>
              <a:rPr lang="en-GB"/>
              <a:t> — greatest loss 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Exception:</a:t>
            </a:r>
            <a:r>
              <a:rPr lang="en-GB"/>
              <a:t> </a:t>
            </a:r>
            <a:r>
              <a:rPr lang="en-GB" i="1"/>
              <a:t>Small micron</a:t>
            </a:r>
            <a:r>
              <a:rPr lang="en-GB"/>
              <a:t> samples (8 &amp; 9) showed large permeability increases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/>
              <a:t>+20,000% </a:t>
            </a:r>
            <a:r>
              <a:rPr lang="en-GB"/>
              <a:t>and </a:t>
            </a:r>
            <a:r>
              <a:rPr lang="en-GB" b="1"/>
              <a:t>+3,400%</a:t>
            </a:r>
            <a:r>
              <a:rPr lang="en-GB"/>
              <a:t>,</a:t>
            </a:r>
            <a:r>
              <a:rPr lang="en-GB" b="1"/>
              <a:t> </a:t>
            </a:r>
            <a:r>
              <a:rPr lang="en-GB"/>
              <a:t>respectively.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Attributed to </a:t>
            </a:r>
            <a:r>
              <a:rPr lang="en-GB" b="1"/>
              <a:t>fracture formation during cement dissolution</a:t>
            </a:r>
            <a:r>
              <a:rPr lang="en-GB"/>
              <a:t> in CO₂-rich conditions.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900"/>
          </a:p>
          <a:p>
            <a:r>
              <a:rPr lang="en-GB" b="1"/>
              <a:t>Next step:</a:t>
            </a:r>
            <a:endParaRPr lang="en-GB"/>
          </a:p>
          <a:p>
            <a:r>
              <a:rPr lang="en-GB" b="1"/>
              <a:t>SEM analysis</a:t>
            </a:r>
            <a:r>
              <a:rPr lang="en-GB"/>
              <a:t> to confirm microstructural changes pre- and post-CO₂ exposure.</a:t>
            </a:r>
          </a:p>
        </p:txBody>
      </p:sp>
    </p:spTree>
    <p:extLst>
      <p:ext uri="{BB962C8B-B14F-4D97-AF65-F5344CB8AC3E}">
        <p14:creationId xmlns:p14="http://schemas.microsoft.com/office/powerpoint/2010/main" val="320130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ADB50-F839-99F4-4C5B-42F07B74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CBA1D6A-DABB-615A-B786-4905A763762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30649" y="1479452"/>
            <a:ext cx="5130701" cy="5123104"/>
            <a:chOff x="3530649" y="1479452"/>
            <a:chExt cx="5130701" cy="5123104"/>
          </a:xfrm>
        </p:grpSpPr>
        <p:pic>
          <p:nvPicPr>
            <p:cNvPr id="14" name="Picture 13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86FB3179-B215-EAE9-0DBF-4005F9D0FAD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32" r="18070" b="34172"/>
            <a:stretch>
              <a:fillRect/>
            </a:stretch>
          </p:blipFill>
          <p:spPr>
            <a:xfrm rot="5400000">
              <a:off x="3534448" y="1475653"/>
              <a:ext cx="5123104" cy="513070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D5E1F54-17E2-08A0-CA97-D2AA3E6657A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643004" y="5702804"/>
              <a:ext cx="680697" cy="446564"/>
              <a:chOff x="8372544" y="5136898"/>
              <a:chExt cx="680697" cy="44656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46579A-D01B-5741-AA7E-8DAB4781BC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92924" y="5392280"/>
                <a:ext cx="360000" cy="191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ED605651-58D7-C247-DCA4-2394FEA8537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544" y="5136898"/>
                <a:ext cx="680697" cy="40317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200" b="1" kern="100">
                    <a:ln>
                      <a:noFill/>
                    </a:ln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mm</a:t>
                </a:r>
                <a:endParaRPr lang="en-GB" sz="800" kern="1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F319E9F-F632-74FC-42BB-15E5D1652D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Micro-CT Scans: Post-CO</a:t>
            </a:r>
            <a:r>
              <a:rPr lang="en-GB" sz="32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Exposure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0BA99-09A8-EA6C-27DD-6BF9146C17A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A6822-83FA-C6E5-ACFF-01556C58BA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2449B3-BB7B-2CE0-D694-BE5BB5F2F839}"/>
              </a:ext>
            </a:extLst>
          </p:cNvPr>
          <p:cNvCxnSpPr>
            <a:cxnSpLocks noGrp="1" noRot="1" noMove="1" noResize="1" noEditPoints="1" noAdjustHandles="1" noChangeArrowheads="1" noChangeShapeType="1"/>
            <a:stCxn id="26" idx="1"/>
          </p:cNvCxnSpPr>
          <p:nvPr/>
        </p:nvCxnSpPr>
        <p:spPr>
          <a:xfrm flipH="1">
            <a:off x="6417425" y="3537020"/>
            <a:ext cx="3131857" cy="17296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F6A800-F002-1F47-5378-67D6077B3C1F}"/>
              </a:ext>
            </a:extLst>
          </p:cNvPr>
          <p:cNvCxnSpPr>
            <a:cxnSpLocks noGrp="1" noRot="1" noMove="1" noResize="1" noEditPoints="1" noAdjustHandles="1" noChangeArrowheads="1" noChangeShapeType="1"/>
            <a:stCxn id="32" idx="3"/>
          </p:cNvCxnSpPr>
          <p:nvPr/>
        </p:nvCxnSpPr>
        <p:spPr>
          <a:xfrm flipV="1">
            <a:off x="2729764" y="4240440"/>
            <a:ext cx="1145550" cy="273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4B1F429-0619-3435-81DC-66BD38C1EC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491991" y="2954251"/>
            <a:ext cx="1507253" cy="6631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ABC24B-955B-5A0D-DED1-3746A80104B7}"/>
              </a:ext>
            </a:extLst>
          </p:cNvPr>
          <p:cNvCxnSpPr>
            <a:cxnSpLocks noGrp="1" noRot="1" noMove="1" noResize="1" noEditPoints="1" noAdjustHandles="1" noChangeArrowheads="1" noChangeShapeType="1"/>
            <a:stCxn id="25" idx="1"/>
          </p:cNvCxnSpPr>
          <p:nvPr/>
        </p:nvCxnSpPr>
        <p:spPr>
          <a:xfrm flipH="1">
            <a:off x="6883121" y="2696677"/>
            <a:ext cx="2666161" cy="1503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0330BA6-B710-5327-76E9-64D9561038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49282" y="2512011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 b="1"/>
              <a:t>Unreacted region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F43DCE-D553-8D8C-F680-1F40507FED7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49282" y="3352354"/>
            <a:ext cx="184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 b="1"/>
              <a:t>Void space (pore)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9AFEB-54B6-02BC-ADD4-D6CAC9452E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5067" y="2769585"/>
            <a:ext cx="161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 b="1"/>
              <a:t>Reacted region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183502-BDBA-78FD-8243-B3CFFC8905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8409" y="4190708"/>
            <a:ext cx="2141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G" b="1"/>
              <a:t>CaCO</a:t>
            </a:r>
            <a:r>
              <a:rPr lang="en-NG" b="1" baseline="-25000"/>
              <a:t>3</a:t>
            </a:r>
            <a:r>
              <a:rPr lang="en-NG" b="1"/>
              <a:t> precipitation </a:t>
            </a:r>
          </a:p>
          <a:p>
            <a:pPr algn="ctr"/>
            <a:r>
              <a:rPr lang="en-NG" b="1"/>
              <a:t>in void space </a:t>
            </a:r>
          </a:p>
        </p:txBody>
      </p:sp>
    </p:spTree>
    <p:extLst>
      <p:ext uri="{BB962C8B-B14F-4D97-AF65-F5344CB8AC3E}">
        <p14:creationId xmlns:p14="http://schemas.microsoft.com/office/powerpoint/2010/main" val="2713852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14130-DB50-6031-5AE1-70AB7015A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1433A9-59F1-A690-2D79-BD44E82579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Micro-CT Scans: Post-CO</a:t>
            </a:r>
            <a:r>
              <a:rPr lang="en-GB" sz="32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Exposure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1AA96-7FBB-3965-61C9-6B31B09CE9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7B101-EF90-A33C-BF49-F29B09587B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65327A-C2CB-B5FB-1443-5FC3D43906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1643" y="1447897"/>
            <a:ext cx="4888868" cy="5155026"/>
            <a:chOff x="611643" y="1447897"/>
            <a:chExt cx="4888868" cy="5155026"/>
          </a:xfrm>
        </p:grpSpPr>
        <p:pic>
          <p:nvPicPr>
            <p:cNvPr id="3" name="Picture 2" descr="A black and white circle with a black border&#10;&#10;AI-generated content may be incorrect.">
              <a:extLst>
                <a:ext uri="{FF2B5EF4-FFF2-40B4-BE49-F238E27FC236}">
                  <a16:creationId xmlns:a16="http://schemas.microsoft.com/office/drawing/2014/main" id="{07495B6E-5C3A-C76E-BB86-7EF6840BA49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7" r="13923" b="28013"/>
            <a:stretch>
              <a:fillRect/>
            </a:stretch>
          </p:blipFill>
          <p:spPr>
            <a:xfrm rot="5400000">
              <a:off x="478564" y="1580976"/>
              <a:ext cx="5155026" cy="488886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FD43C8E-FCE3-8EED-D760-28328D37BA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03394" y="5734055"/>
              <a:ext cx="680697" cy="446564"/>
              <a:chOff x="8372544" y="5136898"/>
              <a:chExt cx="680697" cy="44656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A2B2A7-B963-C68F-39F5-34F8D541888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92924" y="5392280"/>
                <a:ext cx="360000" cy="191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A8BDE90E-8D2D-252D-AAD6-86DE147251C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544" y="5136898"/>
                <a:ext cx="680697" cy="40317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200" b="1" kern="100">
                    <a:ln>
                      <a:noFill/>
                    </a:ln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mm</a:t>
                </a:r>
                <a:endParaRPr lang="en-GB" sz="800" kern="1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56A568-3EF0-C37E-467F-ADB6A99DF44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12154" y="1545596"/>
            <a:ext cx="5468202" cy="5079672"/>
            <a:chOff x="6112154" y="1545596"/>
            <a:chExt cx="5468202" cy="5079672"/>
          </a:xfrm>
        </p:grpSpPr>
        <p:pic>
          <p:nvPicPr>
            <p:cNvPr id="9" name="Picture 8" descr="A close up of a screen&#10;&#10;AI-generated content may be incorrect.">
              <a:extLst>
                <a:ext uri="{FF2B5EF4-FFF2-40B4-BE49-F238E27FC236}">
                  <a16:creationId xmlns:a16="http://schemas.microsoft.com/office/drawing/2014/main" id="{C534715F-D0F8-D8D8-9EF8-3A50BC9F1B0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2" t="2175" r="20741" b="22764"/>
            <a:stretch>
              <a:fillRect/>
            </a:stretch>
          </p:blipFill>
          <p:spPr>
            <a:xfrm rot="5400000">
              <a:off x="6306419" y="1351331"/>
              <a:ext cx="5079672" cy="546820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23E892-20C8-3508-04A8-2446A648616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683877" y="5766155"/>
              <a:ext cx="680697" cy="446564"/>
              <a:chOff x="8372544" y="5136898"/>
              <a:chExt cx="680697" cy="44656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C9C716-BD8D-9E61-04CD-90109DFEF8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92924" y="5392280"/>
                <a:ext cx="360000" cy="191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747745EB-FC8A-B313-F20F-4294C17E291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544" y="5136898"/>
                <a:ext cx="680697" cy="40317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200" b="1" kern="100">
                    <a:ln>
                      <a:noFill/>
                    </a:ln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mm</a:t>
                </a:r>
                <a:endParaRPr lang="en-GB" sz="800" kern="1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098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3270-DF96-56E5-DCFC-11B6E3B122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41424" y="188598"/>
            <a:ext cx="10909151" cy="1325563"/>
          </a:xfrm>
        </p:spPr>
        <p:txBody>
          <a:bodyPr>
            <a:normAutofit/>
          </a:bodyPr>
          <a:lstStyle/>
          <a:p>
            <a:r>
              <a:rPr lang="en-GB" sz="4000"/>
              <a:t>Sample Cutting: SEM and Carbonation Depth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49D4CA-9D45-BC5D-4639-892B66B93C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8950" y="1520503"/>
            <a:ext cx="273453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G" b="1"/>
              <a:t>Uncut Sample Dimensions:</a:t>
            </a:r>
          </a:p>
          <a:p>
            <a:r>
              <a:rPr lang="en-NG" b="1"/>
              <a:t>Height = 30 mm</a:t>
            </a:r>
          </a:p>
          <a:p>
            <a:r>
              <a:rPr lang="en-NG" b="1"/>
              <a:t>Diameter = 12.5 mm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0D7036-6504-8EF6-E799-15DDBC0056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477469" y="2885181"/>
            <a:ext cx="148175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D1B196A-55D1-62CC-617E-C3003E9550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1977" y="2700515"/>
            <a:ext cx="273453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G" b="1"/>
              <a:t>Cut lines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335812C-64D2-03DA-4425-77FF650C93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4618" y="3429000"/>
            <a:ext cx="1943300" cy="2915617"/>
            <a:chOff x="544618" y="3429000"/>
            <a:chExt cx="1943300" cy="291561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2EF8C83-8123-4C6B-A953-2E70E5CE4EB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948778" y="4886808"/>
              <a:ext cx="53914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E510868-B2D6-4A50-B661-CB8624E0634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4618" y="3429000"/>
              <a:ext cx="1153221" cy="2915617"/>
              <a:chOff x="544618" y="3429000"/>
              <a:chExt cx="1153221" cy="2915617"/>
            </a:xfrm>
          </p:grpSpPr>
          <p:sp>
            <p:nvSpPr>
              <p:cNvPr id="39" name="Can 38">
                <a:extLst>
                  <a:ext uri="{FF2B5EF4-FFF2-40B4-BE49-F238E27FC236}">
                    <a16:creationId xmlns:a16="http://schemas.microsoft.com/office/drawing/2014/main" id="{BA33474F-394B-7C1F-3F66-D0721FDC4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4618" y="3429000"/>
                <a:ext cx="1153221" cy="2915617"/>
              </a:xfrm>
              <a:prstGeom prst="ca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G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B10449-0EC7-10AE-AB61-21C2E15DF9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74758" y="4702142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G" b="1"/>
                  <a:t>Sample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975485-CF32-5B21-DBA5-835D4FD084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191271" y="1530056"/>
            <a:ext cx="3967496" cy="4996253"/>
            <a:chOff x="7191271" y="1530056"/>
            <a:chExt cx="3967496" cy="499625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FB95127-AC52-A38C-13AE-5897637242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91271" y="1530056"/>
              <a:ext cx="3967496" cy="147732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NG" b="1"/>
                <a:t>Cut Sample Sections: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G" b="1"/>
                <a:t>A = Top (5 mm x 12.5 mm)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G" b="1"/>
                <a:t>B = Bottom (5 mm x 12.5 mm)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G" b="1"/>
                <a:t>C = Half-cylinder (20 mm x 6.25 mm)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G" b="1"/>
                <a:t>D = Half-cylinder (20 mm x 6.25 mm)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84D7E1-D537-9DFE-0696-14C92AC060F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83020" y="3149238"/>
              <a:ext cx="3522517" cy="3377071"/>
              <a:chOff x="7483020" y="3149238"/>
              <a:chExt cx="3522517" cy="337707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D6FBD4F-8238-F0B7-A4E1-DD23169B851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83020" y="3229302"/>
                <a:ext cx="1692000" cy="1692001"/>
                <a:chOff x="7483020" y="3090205"/>
                <a:chExt cx="1692000" cy="1692001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FD3D754-6B6D-9991-90A4-A1934F1645E6}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/>
                </p:cNvSpPr>
                <p:nvPr/>
              </p:nvSpPr>
              <p:spPr>
                <a:xfrm>
                  <a:off x="7483020" y="3090205"/>
                  <a:ext cx="1692000" cy="169200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G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5DF5095-EE68-41D9-F66B-3F4F2EFA26B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13563" y="3613039"/>
                  <a:ext cx="4309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G" sz="3600" b="1"/>
                    <a:t>A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9A17132-1082-0D44-3B35-58F4A4D01F6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269006" y="3149238"/>
                <a:ext cx="1692000" cy="1692001"/>
                <a:chOff x="7483020" y="3090205"/>
                <a:chExt cx="1692000" cy="1692001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26BEAFD2-D47D-1723-77AF-65F0157F147E}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/>
                </p:cNvSpPr>
                <p:nvPr/>
              </p:nvSpPr>
              <p:spPr>
                <a:xfrm>
                  <a:off x="7483020" y="3090205"/>
                  <a:ext cx="1692000" cy="169200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G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E7DE333-BA94-ED67-105A-57B8A296C5C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13563" y="3613039"/>
                  <a:ext cx="4309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G" sz="3600" b="1"/>
                    <a:t>B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E5BCF96A-6021-0098-0B08-B8FB3E7BA4A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575937" y="4982659"/>
                <a:ext cx="3386138" cy="722360"/>
                <a:chOff x="7575937" y="4982659"/>
                <a:chExt cx="3386138" cy="722360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542476A-B2E9-2F45-955B-9B7CE1EF55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5937" y="4982659"/>
                  <a:ext cx="3386138" cy="72236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G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E812DC7-9D14-C041-355D-F3F2FD423FF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959563" y="5025307"/>
                  <a:ext cx="4309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G" sz="3600" b="1"/>
                    <a:t>C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495ED92-8FD4-A726-DFFE-FCD2E06A286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619399" y="5803949"/>
                <a:ext cx="3386138" cy="722360"/>
                <a:chOff x="7575937" y="4982659"/>
                <a:chExt cx="3386138" cy="72236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55463A91-9083-95E2-759C-563B81D72FE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5937" y="4982659"/>
                  <a:ext cx="3386138" cy="72236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G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9AD1136-7EE9-8247-AF56-C363AF4E41A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959563" y="5025307"/>
                  <a:ext cx="4309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G" sz="3600" b="1"/>
                    <a:t>D</a:t>
                  </a:r>
                </a:p>
              </p:txBody>
            </p: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705D45D-CBAF-0E34-BA86-E47762ECF3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60222" y="1269402"/>
            <a:ext cx="2258475" cy="5424906"/>
            <a:chOff x="3360222" y="1269402"/>
            <a:chExt cx="2258475" cy="542490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945DA11-68FF-62AD-D194-75D7789F630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360222" y="1269402"/>
              <a:ext cx="2258475" cy="5424906"/>
              <a:chOff x="3360222" y="1269402"/>
              <a:chExt cx="2258475" cy="542490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C178034-846C-2EB8-1004-FF4D7513F28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60222" y="1269402"/>
                <a:ext cx="2258475" cy="5400000"/>
                <a:chOff x="3845997" y="1269402"/>
                <a:chExt cx="2258475" cy="540000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B5E50FF4-2680-8A73-DDA5-25149619894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 rot="5400000">
                  <a:off x="2270998" y="2844401"/>
                  <a:ext cx="5400000" cy="2250002"/>
                  <a:chOff x="541411" y="3891324"/>
                  <a:chExt cx="5400000" cy="2250002"/>
                </a:xfrm>
              </p:grpSpPr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4298FFFD-AFB5-CC08-D0E9-D1C118DD9E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16200000">
                    <a:off x="2116411" y="2316326"/>
                    <a:ext cx="2250000" cy="54000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G"/>
                  </a:p>
                </p:txBody>
              </p: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406729C7-6E10-8D91-DCB4-4FF59BD7260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5019676" y="3891324"/>
                    <a:ext cx="0" cy="225000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893D1449-AB52-6056-BDDA-C4902A6A71E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1418132" y="5016325"/>
                    <a:ext cx="360154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3107FF27-8E2C-FEB0-4900-DA48E73C122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1443038" y="3891324"/>
                    <a:ext cx="0" cy="225000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19B8567-C775-3C80-DB5E-8F883C4B300B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5957888" y="1269402"/>
                  <a:ext cx="0" cy="876721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FA2558B7-0435-8E29-69F7-F9966662D043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5138739" y="2271713"/>
                  <a:ext cx="0" cy="3328987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D2A7F77-ED4E-CD1E-DF39-BAA901028E18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3845997" y="5997890"/>
                  <a:ext cx="2250000" cy="0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CAB087B-812F-D02B-67BF-FE79809CFC1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50849" y="6115405"/>
                  <a:ext cx="10246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G" b="1"/>
                    <a:t>12.5 mm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B31FDE1-6851-17F6-B2B2-9FE955F92F5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64177" y="3999519"/>
                  <a:ext cx="8402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G" b="1"/>
                    <a:t>20 mm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132BD0E-4090-B54C-8F66-1F68690EF8B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55702" y="1558274"/>
                  <a:ext cx="8402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G" b="1"/>
                    <a:t>5 mm</a:t>
                  </a: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CA8F037-C98C-7CF0-694B-88D05C8AF13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554853" y="6047977"/>
                <a:ext cx="4309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G" sz="3600" b="1"/>
                  <a:t>B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03D2D90-71B3-3F13-DE25-BAB49D9D76E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76029" y="1374681"/>
                <a:ext cx="4309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G" sz="3600" b="1"/>
                  <a:t>A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0D04263-B91B-1D35-73BD-1224FB4DC3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91472" y="4785548"/>
                <a:ext cx="4309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G" sz="3600" b="1"/>
                  <a:t>D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3AA754C-FB62-CD2C-E81F-11D9736E4A2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551015" y="4785548"/>
                <a:ext cx="4309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G" sz="3600" b="1"/>
                  <a:t>C</a:t>
                </a:r>
              </a:p>
            </p:txBody>
          </p: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6E947D0-2705-EC6F-D06D-6993AB394C5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360222" y="2268720"/>
              <a:ext cx="1125000" cy="2993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84E8CE1-B36E-677F-5F69-5A8DCAD1C39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74735" y="2320468"/>
              <a:ext cx="1087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G" b="1"/>
                <a:t>6.25 mm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4DD794F-0BF9-B850-444F-B114EED41A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B9EED-5F61-767E-5A4C-12B573E0D2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4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0B66C-8A03-CB2B-47E1-B16528383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B7764-3408-060D-5972-733115E4F7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</a:rPr>
              <a:t>Future Work</a:t>
            </a:r>
            <a:endParaRPr lang="en-NG" sz="32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6BA7C-ADF1-0733-91CA-50F95A348E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2329" y="1719546"/>
            <a:ext cx="1106734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highlight>
                  <a:srgbClr val="00FF00"/>
                </a:highlight>
                <a:ea typeface="+mn-lt"/>
                <a:cs typeface="+mn-lt"/>
              </a:rPr>
              <a:t>Micro-CT Scans:</a:t>
            </a:r>
            <a:r>
              <a:rPr lang="en-US" sz="2000">
                <a:highlight>
                  <a:srgbClr val="00FF00"/>
                </a:highlight>
                <a:ea typeface="+mn-lt"/>
                <a:cs typeface="+mn-lt"/>
              </a:rPr>
              <a:t> Acquire high-resolution micro-CT scans of cement cores to analyze structural changes.</a:t>
            </a:r>
            <a:endParaRPr lang="en-US" sz="2000">
              <a:highlight>
                <a:srgbClr val="00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highlight>
                <a:srgbClr val="00FF00"/>
              </a:highlight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highlight>
                  <a:srgbClr val="00FF00"/>
                </a:highlight>
                <a:ea typeface="+mn-lt"/>
                <a:cs typeface="+mn-lt"/>
              </a:rPr>
              <a:t>CO₂ Exposure Testing:</a:t>
            </a:r>
            <a:r>
              <a:rPr lang="en-US" sz="2000">
                <a:highlight>
                  <a:srgbClr val="00FF00"/>
                </a:highlight>
                <a:ea typeface="+mn-lt"/>
                <a:cs typeface="+mn-lt"/>
              </a:rPr>
              <a:t> Conduct CO₂ exposure experiments in a reactor to assess chemical and physical alterations.</a:t>
            </a:r>
            <a:endParaRPr lang="en-NG" sz="2000">
              <a:highlight>
                <a:srgbClr val="00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highlight>
                <a:srgbClr val="00FF00"/>
              </a:highlight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highlight>
                  <a:srgbClr val="00FF00"/>
                </a:highlight>
                <a:ea typeface="+mn-lt"/>
                <a:cs typeface="+mn-lt"/>
              </a:rPr>
              <a:t>Nitrogen Permeability:</a:t>
            </a:r>
            <a:r>
              <a:rPr lang="en-US" sz="2000">
                <a:highlight>
                  <a:srgbClr val="00FF00"/>
                </a:highlight>
                <a:ea typeface="+mn-lt"/>
                <a:cs typeface="+mn-lt"/>
              </a:rPr>
              <a:t> Measure nitrogen permeability to evaluate changes in flow properties post-CO₂ exposure.</a:t>
            </a:r>
            <a:endParaRPr lang="en-NG" sz="2000">
              <a:highlight>
                <a:srgbClr val="00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ea typeface="+mn-lt"/>
                <a:cs typeface="+mn-lt"/>
              </a:rPr>
              <a:t>Scanning Electron Microscopy (SEM):</a:t>
            </a:r>
            <a:r>
              <a:rPr lang="en-US" sz="2000">
                <a:ea typeface="+mn-lt"/>
                <a:cs typeface="+mn-lt"/>
              </a:rPr>
              <a:t> Perform SEM analysis to investigate microstructural changes at the surface and subsurface levels.</a:t>
            </a:r>
            <a:endParaRPr lang="en-NG" sz="2000"/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ea typeface="+mn-lt"/>
                <a:cs typeface="+mn-lt"/>
              </a:rPr>
              <a:t>X-ray Diffraction (XRD):</a:t>
            </a:r>
            <a:r>
              <a:rPr lang="en-US" sz="2000">
                <a:ea typeface="+mn-lt"/>
                <a:cs typeface="+mn-lt"/>
              </a:rPr>
              <a:t> Use XRD to identify mineralogical transformations induced by CO₂ exposure.</a:t>
            </a:r>
            <a:endParaRPr lang="en-NG" sz="2000"/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>
                <a:ea typeface="+mn-lt"/>
                <a:cs typeface="+mn-lt"/>
              </a:rPr>
              <a:t>Rheological Analysis:</a:t>
            </a:r>
            <a:r>
              <a:rPr lang="en-US" sz="2000">
                <a:ea typeface="+mn-lt"/>
                <a:cs typeface="+mn-lt"/>
              </a:rPr>
              <a:t> Study the rheological behavior of cement slurries, focusing on properties like plastic viscosity and flow behavior.</a:t>
            </a:r>
            <a:endParaRPr lang="en-NG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G" sz="2000">
              <a:ea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3280EF-0802-B66B-71A0-085E41A416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F0469-ED4D-AD2F-95BD-E39B28221F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4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FD86-88C3-BACD-7B83-49872F007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19657" y="230124"/>
            <a:ext cx="62048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/>
              <a:t> Importance of CO</a:t>
            </a:r>
            <a:r>
              <a:rPr lang="en-GB" b="1" baseline="-25000"/>
              <a:t>2</a:t>
            </a:r>
            <a:r>
              <a:rPr lang="en-GB" b="1"/>
              <a:t>-Water Interaction in Aquifers During CO</a:t>
            </a:r>
            <a:r>
              <a:rPr lang="en-GB" b="1" baseline="-25000"/>
              <a:t>2</a:t>
            </a:r>
            <a:r>
              <a:rPr lang="en-GB" b="1"/>
              <a:t> Storage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A6B9F4-7819-03B0-6A84-A33645230F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8951" y="1671060"/>
            <a:ext cx="6884678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Supercritical CO</a:t>
            </a:r>
            <a:r>
              <a:rPr lang="en-GB" sz="2000" baseline="-25000"/>
              <a:t>2</a:t>
            </a:r>
            <a:r>
              <a:rPr lang="en-GB" sz="2000"/>
              <a:t> dissolves in water to form carbonic acid (pH ≈3.1-3.5).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 b="1"/>
              <a:t>Within the Aquifer:</a:t>
            </a:r>
            <a:endParaRPr lang="en-GB" sz="2000" b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Carbonic acid reacts with carbonate minerals altering CO</a:t>
            </a:r>
            <a:r>
              <a:rPr lang="en-GB" sz="2000" baseline="-25000"/>
              <a:t>2 </a:t>
            </a:r>
            <a:r>
              <a:rPr lang="en-GB" sz="2000"/>
              <a:t>transport and storage properties of the storage site.</a:t>
            </a:r>
            <a:endParaRPr lang="en-GB" sz="20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endParaRPr lang="en-GB" sz="2000"/>
          </a:p>
          <a:p>
            <a:endParaRPr lang="en-GB" sz="2000" b="1"/>
          </a:p>
          <a:p>
            <a:r>
              <a:rPr lang="en-GB" sz="2000" b="1"/>
              <a:t>In the Wellbore:</a:t>
            </a:r>
            <a:endParaRPr lang="en-GB" sz="2000" b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CO</a:t>
            </a:r>
            <a:r>
              <a:rPr lang="en-GB" sz="2000" baseline="-25000"/>
              <a:t>2 </a:t>
            </a:r>
            <a:r>
              <a:rPr lang="en-GB" sz="2000"/>
              <a:t>reacts with hydrated cement products in a process called carbonation.</a:t>
            </a:r>
            <a:endParaRPr lang="en-GB" sz="20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Cement pH ≈12 thus reaction by carbonic acid degrades the cement sheath creating CO</a:t>
            </a:r>
            <a:r>
              <a:rPr lang="en-GB" sz="2000" baseline="-25000"/>
              <a:t>2</a:t>
            </a:r>
            <a:r>
              <a:rPr lang="en-GB" sz="2000"/>
              <a:t> leakage pathways and wellbore integrity issues. </a:t>
            </a:r>
            <a:endParaRPr lang="en-GB" sz="20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04ACE-AB8C-2AEB-0794-551BD8995A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07082" y="3247886"/>
            <a:ext cx="4615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Mineral dissolution by carbonic acid from Adedipe et al. 2025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E6E90-A788-C902-29B4-2163BB8A06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4745" y="3404604"/>
            <a:ext cx="5443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OBJECTIVE 1: </a:t>
            </a:r>
            <a:r>
              <a:rPr lang="en-GB" sz="2000" b="1">
                <a:solidFill>
                  <a:srgbClr val="FF0000"/>
                </a:solidFill>
              </a:rPr>
              <a:t>Multimineral carbonate dissolution </a:t>
            </a:r>
          </a:p>
          <a:p>
            <a:r>
              <a:rPr lang="en-GB" sz="2000" b="1">
                <a:solidFill>
                  <a:srgbClr val="FF0000"/>
                </a:solidFill>
              </a:rPr>
              <a:t>imaging and</a:t>
            </a:r>
            <a:r>
              <a:rPr lang="en-US" sz="2000" b="1">
                <a:solidFill>
                  <a:srgbClr val="FF0000"/>
                </a:solidFill>
              </a:rPr>
              <a:t>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31F84-BFE5-7D1B-6011-D0F8DBD657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8606" y="6007574"/>
            <a:ext cx="5570949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OBJECTIVE 2: Cement dissolution and precipitation</a:t>
            </a:r>
          </a:p>
          <a:p>
            <a:r>
              <a:rPr lang="en-US" sz="2000" b="1">
                <a:solidFill>
                  <a:srgbClr val="FF0000"/>
                </a:solidFill>
              </a:rPr>
              <a:t>Experiment design, imaging and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C873B3-A702-3CA4-7E2B-3854612BE1F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12100" y="3629455"/>
            <a:ext cx="4810125" cy="2960327"/>
            <a:chOff x="4483115" y="526551"/>
            <a:chExt cx="7616599" cy="64747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C7CC7E-3F17-EA8D-BA0F-C6E1FBBC93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483115" y="526551"/>
              <a:ext cx="7616599" cy="6474723"/>
              <a:chOff x="4483115" y="526551"/>
              <a:chExt cx="7616599" cy="647472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734D5DE-489A-407D-AD05-78F3DC818D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3"/>
              <a:srcRect t="549"/>
              <a:stretch/>
            </p:blipFill>
            <p:spPr>
              <a:xfrm>
                <a:off x="4994647" y="526551"/>
                <a:ext cx="6901432" cy="580489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15C160-1264-8F31-73DB-2E9F652869D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483115" y="6328115"/>
                <a:ext cx="7616599" cy="673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/>
                  <a:t>CO</a:t>
                </a:r>
                <a:r>
                  <a:rPr lang="en-GB" sz="1400" baseline="-25000"/>
                  <a:t>2</a:t>
                </a:r>
                <a:r>
                  <a:rPr lang="en-GB" sz="1400"/>
                  <a:t> leakage pathways</a:t>
                </a:r>
                <a:r>
                  <a:rPr lang="en-US" sz="1400"/>
                  <a:t> from </a:t>
                </a:r>
                <a:r>
                  <a:rPr lang="en-US" sz="1400" err="1"/>
                  <a:t>Glazewski</a:t>
                </a:r>
                <a:r>
                  <a:rPr lang="en-US" sz="1400"/>
                  <a:t> et al. 2014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7D1AF-B36F-7505-5232-AA289B358ED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6665" y="2108309"/>
              <a:ext cx="1250569" cy="60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Water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DA6AF5-18F3-9B34-7394-F29816591C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56477" y="1803838"/>
              <a:ext cx="377816" cy="60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+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959C25A-90FE-305D-2667-420DA075E5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26</a:t>
            </a:r>
            <a:r>
              <a:rPr kumimoji="0" lang="en-GB" altLang="en-US" sz="1600" i="0" u="none" strike="noStrike" kern="0" cap="none" spc="0" normalizeH="0" baseline="300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th</a:t>
            </a:r>
            <a:r>
              <a:rPr kumimoji="0" lang="en-GB" altLang="en-US" sz="160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 Annual Imperial College Pore-Scale </a:t>
            </a:r>
            <a:r>
              <a:rPr lang="en-GB" altLang="en-US" sz="1600" kern="0">
                <a:solidFill>
                  <a:schemeClr val="bg1">
                    <a:lumMod val="50000"/>
                  </a:schemeClr>
                </a:solidFill>
              </a:rPr>
              <a:t>Imaging and Modelling </a:t>
            </a:r>
            <a:r>
              <a:rPr kumimoji="0" lang="en-GB" altLang="en-US" sz="160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 Consortium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25413B-D67C-2E79-5668-BEA1C9B108EF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7684386" y="202625"/>
            <a:ext cx="3060000" cy="3060000"/>
            <a:chOff x="7684386" y="202625"/>
            <a:chExt cx="3600000" cy="3600000"/>
          </a:xfrm>
        </p:grpSpPr>
        <p:pic>
          <p:nvPicPr>
            <p:cNvPr id="8" name="Picture 7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0FE5272C-1832-F7A7-5ACE-F648FE1A91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4386" y="202625"/>
              <a:ext cx="3600000" cy="3600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0BE449-224C-D1DD-D300-B82B5AFA9B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22209" y="3382106"/>
              <a:ext cx="827834" cy="191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95C76FD4-EA70-1DA8-E236-C2026BF7CC4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80866" y="2978927"/>
              <a:ext cx="923925" cy="40317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b="1" kern="100">
                  <a:ln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mm</a:t>
              </a:r>
              <a:endParaRPr lang="en-GB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224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AA83-E6A1-E929-3BB8-7C5FF8D4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9C487F-B5A0-50E9-6C70-140EF28141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</a:rPr>
              <a:t>References</a:t>
            </a:r>
            <a:endParaRPr lang="en-NG" sz="3200" b="1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CFF8D-CF80-0575-70C0-9B4DC818F2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9CEC1-F34B-A9C3-82E6-62B88CC82C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704CF-D40C-D22C-4E4D-DB0E327C2E1D}"/>
              </a:ext>
            </a:extLst>
          </p:cNvPr>
          <p:cNvSpPr txBox="1"/>
          <p:nvPr/>
        </p:nvSpPr>
        <p:spPr>
          <a:xfrm>
            <a:off x="300037" y="1581567"/>
            <a:ext cx="115919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Bildstein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O, Worden RH, Brosse E. Assessment of anhydrite dissolution as the rate-limiting step during thermochemical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sulfate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reduction. Chem Geol. 2001 Jul 1;176(1):173–89.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Peng C, U.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Anabaraonye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B, P. Crawshaw J, C. Maitland G, Martin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Trusler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JP. Kinetics of carbonate mineral dissolution in CO 2 -acidified brines at storage reservoir conditions. Faraday Discuss. 2016;192(0):545–60.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Peng C, Crawshaw JP, Maitland GC,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Trusler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JPM. Kinetics of calcite dissolution in CO2-saturated water at temperatures between (323 and 373)K and pressures up to 13.8MPa. Chem Geol. 2015 May 18;403:74–85.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Wong, H. S., Zimmerman, R. W., &amp;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Buenfeld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N. R. (2012). Estimating the permeability of cement pastes and mortars using image analysis and effective medium theory. Cement and Concrete Research, 42(2), 476-483.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Sinsiri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T.,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Chindaprasirt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P., &amp;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Jaturapitakkul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C. (2010). Influence of fly ash fineness and shape on the porosity and permeability of blended cement pastes. International Journal of Minerals, Metallurgy, and Materials, 17(6), 683-690.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6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238EA-E416-0ED5-D4B3-B0E195B0A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83" y="1586767"/>
            <a:ext cx="4917141" cy="9848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b="1"/>
              <a:t>Mix cement and water:</a:t>
            </a:r>
          </a:p>
          <a:p>
            <a:r>
              <a:rPr lang="en-US" sz="2400"/>
              <a:t>Class G Portland cement + Deionized water</a:t>
            </a:r>
          </a:p>
          <a:p>
            <a:r>
              <a:rPr lang="en-US" sz="2400"/>
              <a:t>Water-cement ratio of 0.44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1E07A0-9514-427D-EC5B-93D3F7C286E9}"/>
              </a:ext>
            </a:extLst>
          </p:cNvPr>
          <p:cNvSpPr txBox="1">
            <a:spLocks/>
          </p:cNvSpPr>
          <p:nvPr/>
        </p:nvSpPr>
        <p:spPr>
          <a:xfrm>
            <a:off x="3767681" y="3416624"/>
            <a:ext cx="8424319" cy="441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Mixed according to American Petroleum Institute (API) Recommended Practice 10B-2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D6D77-5DA0-79C4-6972-EE055DB3980D}"/>
              </a:ext>
            </a:extLst>
          </p:cNvPr>
          <p:cNvGrpSpPr/>
          <p:nvPr/>
        </p:nvGrpSpPr>
        <p:grpSpPr>
          <a:xfrm>
            <a:off x="518671" y="2885436"/>
            <a:ext cx="3560599" cy="3556864"/>
            <a:chOff x="7940224" y="365326"/>
            <a:chExt cx="3560599" cy="3556864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7764967-2DD2-6CE2-2D94-FAF0AF9ED062}"/>
                </a:ext>
              </a:extLst>
            </p:cNvPr>
            <p:cNvSpPr txBox="1">
              <a:spLocks/>
            </p:cNvSpPr>
            <p:nvPr/>
          </p:nvSpPr>
          <p:spPr>
            <a:xfrm>
              <a:off x="8090645" y="3535647"/>
              <a:ext cx="3224953" cy="3865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500"/>
                <a:t>Cylindrical cement cores.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D757F4-EACF-BEBE-4BDA-CEFBC68672C4}"/>
                </a:ext>
              </a:extLst>
            </p:cNvPr>
            <p:cNvGrpSpPr/>
            <p:nvPr/>
          </p:nvGrpSpPr>
          <p:grpSpPr>
            <a:xfrm>
              <a:off x="7940224" y="365326"/>
              <a:ext cx="3560599" cy="3143492"/>
              <a:chOff x="7940224" y="365326"/>
              <a:chExt cx="3560599" cy="3143492"/>
            </a:xfrm>
          </p:grpSpPr>
          <p:pic>
            <p:nvPicPr>
              <p:cNvPr id="7" name="Picture 6" descr="A pair of cylindrical objects&#10;&#10;Description automatically generated">
                <a:extLst>
                  <a:ext uri="{FF2B5EF4-FFF2-40B4-BE49-F238E27FC236}">
                    <a16:creationId xmlns:a16="http://schemas.microsoft.com/office/drawing/2014/main" id="{D908C740-6CAB-A6AC-BCFE-A62286B02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40224" y="564977"/>
                <a:ext cx="3254187" cy="2943841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A5C39B3-6542-2A00-6D16-BA1066D9D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3658" y="874059"/>
                <a:ext cx="108222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594A1FB-9490-BE49-D5A1-12B046BE04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8952" y="1376082"/>
                <a:ext cx="546847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8450969-D39D-5F18-066C-B919847323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65882" y="951520"/>
                <a:ext cx="101117" cy="227703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96563C0-E46A-D758-D865-ACAF9A4B93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5240" y="1405707"/>
                <a:ext cx="101117" cy="173338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958D4A7-89F8-133A-C17A-5463157F1677}"/>
                  </a:ext>
                </a:extLst>
              </p:cNvPr>
              <p:cNvSpPr txBox="1"/>
              <p:nvPr/>
            </p:nvSpPr>
            <p:spPr>
              <a:xfrm rot="5400000">
                <a:off x="8950827" y="1998274"/>
                <a:ext cx="88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30 mm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4E6565-60F1-FA0D-01C9-681EEE80E5F9}"/>
                  </a:ext>
                </a:extLst>
              </p:cNvPr>
              <p:cNvSpPr txBox="1"/>
              <p:nvPr/>
            </p:nvSpPr>
            <p:spPr>
              <a:xfrm>
                <a:off x="8134216" y="365326"/>
                <a:ext cx="1082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12.5 mm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53FF7C-0C9C-0F40-0861-36EBB4F72241}"/>
                  </a:ext>
                </a:extLst>
              </p:cNvPr>
              <p:cNvSpPr txBox="1"/>
              <p:nvPr/>
            </p:nvSpPr>
            <p:spPr>
              <a:xfrm>
                <a:off x="10427205" y="977126"/>
                <a:ext cx="7525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6 mm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452DF9-E860-76F0-C22C-574B2ED00897}"/>
                  </a:ext>
                </a:extLst>
              </p:cNvPr>
              <p:cNvSpPr txBox="1"/>
              <p:nvPr/>
            </p:nvSpPr>
            <p:spPr>
              <a:xfrm rot="5400000">
                <a:off x="10871415" y="2205078"/>
                <a:ext cx="88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25 mm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2285D4-FE13-73C6-2738-06E7D458388B}"/>
              </a:ext>
            </a:extLst>
          </p:cNvPr>
          <p:cNvGrpSpPr/>
          <p:nvPr/>
        </p:nvGrpSpPr>
        <p:grpSpPr>
          <a:xfrm>
            <a:off x="8021781" y="-34132"/>
            <a:ext cx="3912000" cy="3585579"/>
            <a:chOff x="0" y="3107306"/>
            <a:chExt cx="3912000" cy="35855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226099B-16E5-3C1D-502F-546485B5B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07306"/>
              <a:ext cx="3912000" cy="338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19192C50-06F7-2C2A-D324-ECCEF6FC9D4A}"/>
                </a:ext>
              </a:extLst>
            </p:cNvPr>
            <p:cNvSpPr txBox="1">
              <a:spLocks/>
            </p:cNvSpPr>
            <p:nvPr/>
          </p:nvSpPr>
          <p:spPr>
            <a:xfrm>
              <a:off x="762000" y="6306342"/>
              <a:ext cx="2224764" cy="3865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/>
                <a:t>Cement mixer.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26114E7-1FA4-A71D-A87C-A36B1A250297}"/>
              </a:ext>
            </a:extLst>
          </p:cNvPr>
          <p:cNvSpPr txBox="1"/>
          <p:nvPr/>
        </p:nvSpPr>
        <p:spPr>
          <a:xfrm>
            <a:off x="5815801" y="2120191"/>
            <a:ext cx="312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Mixing speeds and times: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4000 rpm for 15 seconds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12,000 rpm for 35 seconds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51AAF5-34F9-14E1-A8DA-3CFCDA31DFF6}"/>
              </a:ext>
            </a:extLst>
          </p:cNvPr>
          <p:cNvSpPr txBox="1"/>
          <p:nvPr/>
        </p:nvSpPr>
        <p:spPr>
          <a:xfrm>
            <a:off x="4241050" y="5053142"/>
            <a:ext cx="76927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Slurry is poured into a 50x50x50mm cube mold.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Mold is placed in curing room for 24 hours to harden before demolding.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Hardened cubes are placed</a:t>
            </a:r>
            <a:r>
              <a:rPr lang="en-US" sz="1800"/>
              <a:t> in a water bath </a:t>
            </a:r>
            <a:r>
              <a:rPr lang="en-US"/>
              <a:t>to cure for 7 days at </a:t>
            </a:r>
            <a:r>
              <a:rPr lang="en-US" sz="1800"/>
              <a:t>atmospheric pressure and room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Cylindrical cores are made for micro-Ct scans.</a:t>
            </a:r>
            <a:endParaRPr lang="en-US" sz="1800"/>
          </a:p>
        </p:txBody>
      </p:sp>
      <p:pic>
        <p:nvPicPr>
          <p:cNvPr id="1028" name="Picture 4" descr="Parallel Cube Mold | Myers Cement Cube Testing Equipment">
            <a:extLst>
              <a:ext uri="{FF2B5EF4-FFF2-40B4-BE49-F238E27FC236}">
                <a16:creationId xmlns:a16="http://schemas.microsoft.com/office/drawing/2014/main" id="{685BD731-DC54-951F-6BDB-3A8C13C82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0" b="16684"/>
          <a:stretch/>
        </p:blipFill>
        <p:spPr bwMode="auto">
          <a:xfrm>
            <a:off x="5460426" y="3737626"/>
            <a:ext cx="3148801" cy="136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80ADF4F-505E-8828-B1A4-C3FB9FCBF79A}"/>
              </a:ext>
            </a:extLst>
          </p:cNvPr>
          <p:cNvSpPr txBox="1">
            <a:spLocks/>
          </p:cNvSpPr>
          <p:nvPr/>
        </p:nvSpPr>
        <p:spPr>
          <a:xfrm>
            <a:off x="8578896" y="4123586"/>
            <a:ext cx="3385216" cy="386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/>
              <a:t>50x50x50mm cement cube mold.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F970F8-750F-C29F-020B-E76A22F05807}"/>
              </a:ext>
            </a:extLst>
          </p:cNvPr>
          <p:cNvSpPr txBox="1">
            <a:spLocks/>
          </p:cNvSpPr>
          <p:nvPr/>
        </p:nvSpPr>
        <p:spPr>
          <a:xfrm>
            <a:off x="6263733" y="2937845"/>
            <a:ext cx="2224764" cy="38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(API RP 10B-2, 2013)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6A95C-28A8-D055-7D38-29CC2DF7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420"/>
            <a:ext cx="10515600" cy="1325563"/>
          </a:xfrm>
        </p:spPr>
        <p:txBody>
          <a:bodyPr/>
          <a:lstStyle/>
          <a:p>
            <a:r>
              <a:rPr lang="en-US"/>
              <a:t>Cement Sample Method and Design</a:t>
            </a:r>
          </a:p>
        </p:txBody>
      </p:sp>
    </p:spTree>
    <p:extLst>
      <p:ext uri="{BB962C8B-B14F-4D97-AF65-F5344CB8AC3E}">
        <p14:creationId xmlns:p14="http://schemas.microsoft.com/office/powerpoint/2010/main" val="2725034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CA1B-0C1C-5B50-48F2-41DF7508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91" y="0"/>
            <a:ext cx="3433994" cy="1540788"/>
          </a:xfrm>
        </p:spPr>
        <p:txBody>
          <a:bodyPr>
            <a:normAutofit/>
          </a:bodyPr>
          <a:lstStyle/>
          <a:p>
            <a:pPr algn="ctr"/>
            <a:r>
              <a:rPr lang="en-US" sz="4800" b="1"/>
              <a:t>Cement </a:t>
            </a:r>
            <a:br>
              <a:rPr lang="en-US" sz="4800" b="1"/>
            </a:br>
            <a:r>
              <a:rPr lang="en-US" sz="4800" b="1"/>
              <a:t>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9B6D1-1726-3372-61B2-5C888F9A00BA}"/>
              </a:ext>
            </a:extLst>
          </p:cNvPr>
          <p:cNvSpPr txBox="1"/>
          <p:nvPr/>
        </p:nvSpPr>
        <p:spPr>
          <a:xfrm>
            <a:off x="314793" y="1405878"/>
            <a:ext cx="47233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American Petroleum Institute (API) Specification 10A classifies class G and H Portland cements as basic well cements.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Class G and H Portland cements are manufactured to resist sulfate attack in the subsurface.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Class G Portland cement is the most widely used well cement.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Thus, a High sulfate-resistance grade of class G Portland cement is chosen for this experimental study.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Class G Portland cement used was provided by SLB (Schlumberger).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4DFD4B-C72F-B0E9-6694-C9D4BDC2410B}"/>
              </a:ext>
            </a:extLst>
          </p:cNvPr>
          <p:cNvGrpSpPr/>
          <p:nvPr/>
        </p:nvGrpSpPr>
        <p:grpSpPr>
          <a:xfrm>
            <a:off x="5038189" y="645917"/>
            <a:ext cx="6996416" cy="5914740"/>
            <a:chOff x="5038189" y="645917"/>
            <a:chExt cx="6996416" cy="59147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35524B-DEDC-D951-3B1D-2F7A12D6B5B8}"/>
                </a:ext>
              </a:extLst>
            </p:cNvPr>
            <p:cNvSpPr txBox="1"/>
            <p:nvPr/>
          </p:nvSpPr>
          <p:spPr>
            <a:xfrm>
              <a:off x="5551358" y="6191325"/>
              <a:ext cx="64832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/>
                <a:t>API Specification 10A (American Petroleum Institute (API), 2019)</a:t>
              </a:r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821076-1EBC-E30C-1754-744D4555A4CD}"/>
                </a:ext>
              </a:extLst>
            </p:cNvPr>
            <p:cNvGrpSpPr/>
            <p:nvPr/>
          </p:nvGrpSpPr>
          <p:grpSpPr>
            <a:xfrm>
              <a:off x="5038189" y="645917"/>
              <a:ext cx="6996416" cy="5566165"/>
              <a:chOff x="5038189" y="645917"/>
              <a:chExt cx="6996416" cy="5566165"/>
            </a:xfrm>
          </p:grpSpPr>
          <p:pic>
            <p:nvPicPr>
              <p:cNvPr id="6" name="Picture 5" descr="A table of chemical requirements&#10;&#10;Description automatically generated with low confidence">
                <a:extLst>
                  <a:ext uri="{FF2B5EF4-FFF2-40B4-BE49-F238E27FC236}">
                    <a16:creationId xmlns:a16="http://schemas.microsoft.com/office/drawing/2014/main" id="{18D517BA-2468-E6D4-8163-F704BE5817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8189" y="645917"/>
                <a:ext cx="6996416" cy="556616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894FBA-65F8-60FE-5F7C-7A86C144F9B8}"/>
                  </a:ext>
                </a:extLst>
              </p:cNvPr>
              <p:cNvSpPr/>
              <p:nvPr/>
            </p:nvSpPr>
            <p:spPr>
              <a:xfrm>
                <a:off x="10613036" y="989351"/>
                <a:ext cx="584616" cy="5149315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136E325-CB9A-3BCD-9E74-D1C1CD7AFAC8}"/>
                  </a:ext>
                </a:extLst>
              </p:cNvPr>
              <p:cNvSpPr/>
              <p:nvPr/>
            </p:nvSpPr>
            <p:spPr>
              <a:xfrm>
                <a:off x="10613036" y="4137285"/>
                <a:ext cx="584616" cy="1948722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D0D9E52-AA79-2481-1D62-EB5FFF07E064}"/>
              </a:ext>
            </a:extLst>
          </p:cNvPr>
          <p:cNvSpPr txBox="1"/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1E962-1992-69A9-F3AD-DCE5225B8303}"/>
              </a:ext>
            </a:extLst>
          </p:cNvPr>
          <p:cNvSpPr txBox="1"/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27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with black text and black text&#10;&#10;Description automatically generated">
            <a:extLst>
              <a:ext uri="{FF2B5EF4-FFF2-40B4-BE49-F238E27FC236}">
                <a16:creationId xmlns:a16="http://schemas.microsoft.com/office/drawing/2014/main" id="{B1E560D6-930A-E562-60E0-A4F7A743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3" y="0"/>
            <a:ext cx="7800294" cy="68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71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BAB3284-ECE6-FC92-4B5F-760285A9E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AB5981-8B99-04DA-15C3-12C011AB3E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Cube Coring 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D2DEBF-588B-C271-D5D6-10986FB8CC1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7112808" y="2007060"/>
            <a:ext cx="3600000" cy="36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0A496D-9DA4-25C8-E830-BBBD9D58601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8012808" y="2907060"/>
            <a:ext cx="900000" cy="900000"/>
          </a:xfrm>
          <a:prstGeom prst="ellips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B62C8A-9FE8-F9F5-0EF4-94D35D5D55D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8986302" y="2911725"/>
            <a:ext cx="900000" cy="900000"/>
          </a:xfrm>
          <a:prstGeom prst="ellips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EC670C-92EB-999B-207E-A31B48D618AE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8462808" y="3807060"/>
            <a:ext cx="900000" cy="900000"/>
          </a:xfrm>
          <a:prstGeom prst="ellips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A2B6E5-083C-1838-8329-9377DB5023BD}"/>
              </a:ext>
            </a:extLst>
          </p:cNvPr>
          <p:cNvCxnSpPr>
            <a:cxnSpLocks noGrp="1" noRot="1" noMove="1" noResize="1" noEditPoints="1" noAdjustHandles="1" noChangeArrowheads="1" noChangeShapeType="1"/>
            <a:stCxn id="10" idx="1"/>
          </p:cNvCxnSpPr>
          <p:nvPr/>
        </p:nvCxnSpPr>
        <p:spPr>
          <a:xfrm flipH="1">
            <a:off x="10712808" y="4891725"/>
            <a:ext cx="2404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CF4D0F-508B-B114-FCCD-3A039DF410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953228" y="4707059"/>
            <a:ext cx="93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50 mm</a:t>
            </a:r>
            <a:r>
              <a:rPr lang="en-GB" baseline="30000"/>
              <a:t>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02F646-4894-8D27-D9DC-9EED2EB3CCBE}"/>
              </a:ext>
            </a:extLst>
          </p:cNvPr>
          <p:cNvCxnSpPr>
            <a:cxnSpLocks noGrp="1" noRot="1" noMove="1" noResize="1" noEditPoints="1" noAdjustHandles="1" noChangeArrowheads="1" noChangeShapeType="1"/>
            <a:stCxn id="12" idx="1"/>
            <a:endCxn id="8" idx="4"/>
          </p:cNvCxnSpPr>
          <p:nvPr/>
        </p:nvCxnSpPr>
        <p:spPr>
          <a:xfrm flipH="1" flipV="1">
            <a:off x="8912808" y="4707060"/>
            <a:ext cx="523494" cy="14078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D9CF38C-2A14-D23E-5F10-7D0379BB37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36302" y="5791726"/>
            <a:ext cx="2346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12.5 mm x 30 mm</a:t>
            </a:r>
            <a:endParaRPr lang="en-GB" baseline="30000"/>
          </a:p>
          <a:p>
            <a:r>
              <a:rPr lang="en-GB"/>
              <a:t>(Diameter x Length)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6E19CC-C861-8D4B-B778-BB17506E7F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9600" y="1394628"/>
            <a:ext cx="65666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>
                <a:effectLst/>
                <a:latin typeface="UICTFontTextStyleBody"/>
              </a:rPr>
              <a:t>Differences in Core Permeabilities from the Same Sample</a:t>
            </a:r>
            <a:br>
              <a:rPr lang="en-GB" sz="2000">
                <a:effectLst/>
                <a:latin typeface=".AppleSystemUIFont"/>
              </a:rPr>
            </a:br>
            <a:endParaRPr lang="en-GB" sz="2000">
              <a:effectLst/>
              <a:latin typeface=".AppleSystemUIFont"/>
            </a:endParaRPr>
          </a:p>
          <a:p>
            <a:r>
              <a:rPr lang="en-GB" sz="2000" b="0" i="0">
                <a:effectLst/>
                <a:latin typeface="UICTFontTextStyleBody"/>
              </a:rPr>
              <a:t>Variations in core permeabilities within a single sample can be attributed to several factors:</a:t>
            </a:r>
            <a:endParaRPr lang="en-GB" sz="2000">
              <a:effectLst/>
              <a:latin typeface=".AppleSystemUIFont"/>
            </a:endParaRPr>
          </a:p>
          <a:p>
            <a:r>
              <a:rPr lang="en-GB" sz="2000" b="0" i="0">
                <a:effectLst/>
                <a:latin typeface="UICTFontTextStyleBody"/>
              </a:rPr>
              <a:t>• </a:t>
            </a:r>
            <a:r>
              <a:rPr lang="en-GB" sz="2000" b="1" i="0">
                <a:effectLst/>
                <a:latin typeface="UICTFontTextStyleBody"/>
              </a:rPr>
              <a:t>Uneven Additive Distribution</a:t>
            </a:r>
            <a:r>
              <a:rPr lang="en-GB" sz="2000" b="0" i="0">
                <a:effectLst/>
                <a:latin typeface="UICTFontTextStyleBody"/>
              </a:rPr>
              <a:t>: The distribution of additives across the sample may not be uniform.</a:t>
            </a:r>
            <a:endParaRPr lang="en-GB" sz="2000">
              <a:effectLst/>
              <a:latin typeface=".AppleSystemUIFont"/>
            </a:endParaRPr>
          </a:p>
          <a:p>
            <a:r>
              <a:rPr lang="en-GB" sz="2000" b="0" i="0">
                <a:effectLst/>
                <a:latin typeface="UICTFontTextStyleBody"/>
              </a:rPr>
              <a:t>• </a:t>
            </a:r>
            <a:r>
              <a:rPr lang="en-GB" sz="2000" b="1" i="0">
                <a:effectLst/>
                <a:latin typeface="UICTFontTextStyleBody"/>
              </a:rPr>
              <a:t>Inherent Heterogeneity</a:t>
            </a:r>
            <a:r>
              <a:rPr lang="en-GB" sz="2000" b="0" i="0">
                <a:effectLst/>
                <a:latin typeface="UICTFontTextStyleBody"/>
              </a:rPr>
              <a:t>: Certain regions of the sample may naturally exhibit higher permeability than others.</a:t>
            </a:r>
            <a:endParaRPr lang="en-GB" sz="2000">
              <a:effectLst/>
              <a:latin typeface=".AppleSystemUIFont"/>
            </a:endParaRPr>
          </a:p>
          <a:p>
            <a:r>
              <a:rPr lang="en-GB" sz="2000" b="0" i="0">
                <a:effectLst/>
                <a:latin typeface="UICTFontTextStyleBody"/>
              </a:rPr>
              <a:t>• </a:t>
            </a:r>
            <a:r>
              <a:rPr lang="en-GB" sz="2000" b="1" i="0" err="1">
                <a:effectLst/>
                <a:latin typeface="UICTFontTextStyleBody"/>
              </a:rPr>
              <a:t>Subvolume</a:t>
            </a:r>
            <a:r>
              <a:rPr lang="en-GB" sz="2000" b="1" i="0">
                <a:effectLst/>
                <a:latin typeface="UICTFontTextStyleBody"/>
              </a:rPr>
              <a:t> Representation</a:t>
            </a:r>
            <a:r>
              <a:rPr lang="en-GB" sz="2000" b="0" i="0">
                <a:effectLst/>
                <a:latin typeface="UICTFontTextStyleBody"/>
              </a:rPr>
              <a:t>: Each core only reflects the properties of a specific </a:t>
            </a:r>
            <a:r>
              <a:rPr lang="en-GB" sz="2000" b="0" i="0" err="1">
                <a:effectLst/>
                <a:latin typeface="UICTFontTextStyleBody"/>
              </a:rPr>
              <a:t>subvolume</a:t>
            </a:r>
            <a:r>
              <a:rPr lang="en-GB" sz="2000" b="0" i="0">
                <a:effectLst/>
                <a:latin typeface="UICTFontTextStyleBody"/>
              </a:rPr>
              <a:t> of the larger sample cube.</a:t>
            </a:r>
            <a:endParaRPr lang="en-GB" sz="2000">
              <a:effectLst/>
              <a:latin typeface=".AppleSystemUIFont"/>
            </a:endParaRPr>
          </a:p>
          <a:p>
            <a:br>
              <a:rPr lang="en-GB" sz="2000">
                <a:effectLst/>
                <a:latin typeface=".AppleSystemUIFont"/>
              </a:rPr>
            </a:br>
            <a:endParaRPr lang="en-GB" sz="2000">
              <a:effectLst/>
              <a:latin typeface=".AppleSystemUIFont"/>
            </a:endParaRPr>
          </a:p>
          <a:p>
            <a:r>
              <a:rPr lang="en-GB" sz="2000" b="0" i="0">
                <a:effectLst/>
                <a:latin typeface="UICTFontTextStyleBody"/>
              </a:rPr>
              <a:t>To ensure a more consistent and conservative analysis</a:t>
            </a:r>
            <a:r>
              <a:rPr lang="en-GB" sz="2000">
                <a:latin typeface="UICTFontTextStyleBody"/>
              </a:rPr>
              <a:t>, cores with the lowest permeabilities are </a:t>
            </a:r>
            <a:r>
              <a:rPr lang="en-GB" sz="2000" b="0" i="0">
                <a:effectLst/>
                <a:latin typeface="UICTFontTextStyleBody"/>
              </a:rPr>
              <a:t>selected for further investigation. </a:t>
            </a:r>
            <a:endParaRPr lang="en-GB" sz="2000">
              <a:effectLst/>
              <a:latin typeface=".AppleSystemUIFon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5791A4-6011-B2FD-5078-8994088B1B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65450-3229-D8CC-D23C-DFD891B134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9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897FD-EB53-931A-4075-0382212ED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297340"/>
            <a:ext cx="2590800" cy="1325563"/>
          </a:xfrm>
        </p:spPr>
        <p:txBody>
          <a:bodyPr/>
          <a:lstStyle/>
          <a:p>
            <a:r>
              <a:rPr lang="en-US" b="1"/>
              <a:t>Cement </a:t>
            </a:r>
            <a:br>
              <a:rPr lang="en-US" b="1"/>
            </a:br>
            <a:r>
              <a:rPr lang="en-US" b="1"/>
              <a:t>Alteration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AFF2F26-9EE8-2B9D-B3FD-F0931B45A6E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670300" y="1018605"/>
              <a:ext cx="8258174" cy="120859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8453">
                      <a:extLst>
                        <a:ext uri="{9D8B030D-6E8A-4147-A177-3AD203B41FA5}">
                          <a16:colId xmlns:a16="http://schemas.microsoft.com/office/drawing/2014/main" val="2996173909"/>
                        </a:ext>
                      </a:extLst>
                    </a:gridCol>
                    <a:gridCol w="251887">
                      <a:extLst>
                        <a:ext uri="{9D8B030D-6E8A-4147-A177-3AD203B41FA5}">
                          <a16:colId xmlns:a16="http://schemas.microsoft.com/office/drawing/2014/main" val="3644104963"/>
                        </a:ext>
                      </a:extLst>
                    </a:gridCol>
                    <a:gridCol w="6039971">
                      <a:extLst>
                        <a:ext uri="{9D8B030D-6E8A-4147-A177-3AD203B41FA5}">
                          <a16:colId xmlns:a16="http://schemas.microsoft.com/office/drawing/2014/main" val="4057326728"/>
                        </a:ext>
                      </a:extLst>
                    </a:gridCol>
                    <a:gridCol w="588032">
                      <a:extLst>
                        <a:ext uri="{9D8B030D-6E8A-4147-A177-3AD203B41FA5}">
                          <a16:colId xmlns:a16="http://schemas.microsoft.com/office/drawing/2014/main" val="196477196"/>
                        </a:ext>
                      </a:extLst>
                    </a:gridCol>
                    <a:gridCol w="879831">
                      <a:extLst>
                        <a:ext uri="{9D8B030D-6E8A-4147-A177-3AD203B41FA5}">
                          <a16:colId xmlns:a16="http://schemas.microsoft.com/office/drawing/2014/main" val="1842639829"/>
                        </a:ext>
                      </a:extLst>
                    </a:gridCol>
                  </a:tblGrid>
                  <a:tr h="44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  <m:d>
                                      <m:dPr>
                                        <m:ctrlPr>
                                          <a:rPr lang="en-GB" sz="16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ker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𝑂𝐻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2, </m:t>
                                    </m:r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𝑆𝑢𝑝𝑒𝑟𝑐𝑟𝑖𝑡𝑖𝑐𝑎𝑙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oMath>
                            </m:oMathPara>
                          </a14:m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1</a:t>
                          </a:r>
                        </a:p>
                        <a:p>
                          <a:pPr algn="ctr"/>
                          <a:endParaRPr lang="en-GB" sz="1600" ker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8672893"/>
                      </a:ext>
                    </a:extLst>
                  </a:tr>
                  <a:tr h="44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2, </m:t>
                                    </m:r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𝑆𝑢𝑝𝑒𝑟𝑐𝑟𝑖𝑡𝑖𝑐𝑎𝑙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𝑆𝑖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oMath>
                            </m:oMathPara>
                          </a14:m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10156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AFF2F26-9EE8-2B9D-B3FD-F0931B45A6E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670300" y="1018605"/>
              <a:ext cx="8258174" cy="120859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8453">
                      <a:extLst>
                        <a:ext uri="{9D8B030D-6E8A-4147-A177-3AD203B41FA5}">
                          <a16:colId xmlns:a16="http://schemas.microsoft.com/office/drawing/2014/main" val="2996173909"/>
                        </a:ext>
                      </a:extLst>
                    </a:gridCol>
                    <a:gridCol w="251887">
                      <a:extLst>
                        <a:ext uri="{9D8B030D-6E8A-4147-A177-3AD203B41FA5}">
                          <a16:colId xmlns:a16="http://schemas.microsoft.com/office/drawing/2014/main" val="3644104963"/>
                        </a:ext>
                      </a:extLst>
                    </a:gridCol>
                    <a:gridCol w="6039971">
                      <a:extLst>
                        <a:ext uri="{9D8B030D-6E8A-4147-A177-3AD203B41FA5}">
                          <a16:colId xmlns:a16="http://schemas.microsoft.com/office/drawing/2014/main" val="4057326728"/>
                        </a:ext>
                      </a:extLst>
                    </a:gridCol>
                    <a:gridCol w="588032">
                      <a:extLst>
                        <a:ext uri="{9D8B030D-6E8A-4147-A177-3AD203B41FA5}">
                          <a16:colId xmlns:a16="http://schemas.microsoft.com/office/drawing/2014/main" val="196477196"/>
                        </a:ext>
                      </a:extLst>
                    </a:gridCol>
                    <a:gridCol w="879831">
                      <a:extLst>
                        <a:ext uri="{9D8B030D-6E8A-4147-A177-3AD203B41FA5}">
                          <a16:colId xmlns:a16="http://schemas.microsoft.com/office/drawing/2014/main" val="1842639829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2412" t="-8000" r="-24319" b="-59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1</a:t>
                          </a:r>
                        </a:p>
                        <a:p>
                          <a:pPr algn="ctr"/>
                          <a:endParaRPr lang="en-GB" sz="1600" ker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8672893"/>
                      </a:ext>
                    </a:extLst>
                  </a:tr>
                  <a:tr h="44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2412" t="-182432" r="-24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10156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359D99E-A7D8-0465-59BE-181138376EA9}"/>
              </a:ext>
            </a:extLst>
          </p:cNvPr>
          <p:cNvSpPr txBox="1"/>
          <p:nvPr/>
        </p:nvSpPr>
        <p:spPr>
          <a:xfrm>
            <a:off x="5094287" y="372274"/>
            <a:ext cx="124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10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Calcium Hydroxide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E45FD-FC4E-0A50-2957-C389A5BB0C34}"/>
              </a:ext>
            </a:extLst>
          </p:cNvPr>
          <p:cNvSpPr txBox="1"/>
          <p:nvPr/>
        </p:nvSpPr>
        <p:spPr>
          <a:xfrm>
            <a:off x="4026713" y="2058984"/>
            <a:ext cx="251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10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Calcium Silicate Hydrate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F9E5C-6841-5419-C915-74A16E2C96BD}"/>
              </a:ext>
            </a:extLst>
          </p:cNvPr>
          <p:cNvSpPr txBox="1"/>
          <p:nvPr/>
        </p:nvSpPr>
        <p:spPr>
          <a:xfrm>
            <a:off x="8373248" y="2017190"/>
            <a:ext cx="186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10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Amorphous silica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5B714-C6E8-62DA-CD77-2778B2FD14A9}"/>
              </a:ext>
            </a:extLst>
          </p:cNvPr>
          <p:cNvSpPr txBox="1"/>
          <p:nvPr/>
        </p:nvSpPr>
        <p:spPr>
          <a:xfrm>
            <a:off x="7989093" y="359867"/>
            <a:ext cx="124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10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Calcium Carbonate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D5BD27B-6855-44A8-B705-447486E7A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99" y="1825624"/>
            <a:ext cx="3658413" cy="1737847"/>
          </a:xfrm>
        </p:spPr>
        <p:txBody>
          <a:bodyPr>
            <a:normAutofit/>
          </a:bodyPr>
          <a:lstStyle/>
          <a:p>
            <a:r>
              <a:rPr lang="en-GB"/>
              <a:t>CO</a:t>
            </a:r>
            <a:r>
              <a:rPr lang="en-GB" baseline="-25000"/>
              <a:t>2 </a:t>
            </a:r>
            <a:r>
              <a:rPr lang="en-GB"/>
              <a:t>reaction with hydrated cement products shown in </a:t>
            </a:r>
            <a:r>
              <a:rPr lang="en-GB" b="1" i="1"/>
              <a:t>Eqn. 1 &amp; 2.</a:t>
            </a:r>
            <a:endParaRPr lang="en-US" b="1" i="1"/>
          </a:p>
          <a:p>
            <a:endParaRPr lang="en-GB" i="1"/>
          </a:p>
          <a:p>
            <a:endParaRPr lang="en-GB"/>
          </a:p>
        </p:txBody>
      </p:sp>
      <p:pic>
        <p:nvPicPr>
          <p:cNvPr id="16" name="Picture 15" descr="A close-up of a stone surface&#10;&#10;Description automatically generated">
            <a:extLst>
              <a:ext uri="{FF2B5EF4-FFF2-40B4-BE49-F238E27FC236}">
                <a16:creationId xmlns:a16="http://schemas.microsoft.com/office/drawing/2014/main" id="{33C92FBF-26C6-C416-CAE8-527BA5D5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248" y="2386522"/>
            <a:ext cx="3493198" cy="28930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401B5B-A952-D0B1-B740-585E21B15B0C}"/>
              </a:ext>
            </a:extLst>
          </p:cNvPr>
          <p:cNvSpPr txBox="1"/>
          <p:nvPr/>
        </p:nvSpPr>
        <p:spPr>
          <a:xfrm>
            <a:off x="8373248" y="5242397"/>
            <a:ext cx="34931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effectLst/>
              </a:rPr>
              <a:t> </a:t>
            </a:r>
            <a:r>
              <a:rPr lang="en-GB" sz="1400">
                <a:effectLst/>
              </a:rPr>
              <a:t>SEM-BSE image of cured cement. </a:t>
            </a:r>
          </a:p>
          <a:p>
            <a:r>
              <a:rPr lang="en-GB" sz="1400"/>
              <a:t>B</a:t>
            </a:r>
            <a:r>
              <a:rPr lang="en-GB" sz="1400">
                <a:effectLst/>
              </a:rPr>
              <a:t>rightest phases are </a:t>
            </a:r>
            <a:r>
              <a:rPr lang="en-GB" sz="1400" err="1">
                <a:effectLst/>
              </a:rPr>
              <a:t>unhydrated</a:t>
            </a:r>
            <a:r>
              <a:rPr lang="en-GB" sz="1400">
                <a:effectLst/>
              </a:rPr>
              <a:t> cement grains, light gray patches consist of Ca(OH)</a:t>
            </a:r>
            <a:r>
              <a:rPr lang="en-GB" sz="1400" baseline="-25000">
                <a:effectLst/>
              </a:rPr>
              <a:t>2</a:t>
            </a:r>
            <a:r>
              <a:rPr lang="en-GB" sz="1400">
                <a:effectLst/>
              </a:rPr>
              <a:t>(s), and dark gray matrix is composed of the Calcium Silicate Hydrate (C-S-H) phase. </a:t>
            </a:r>
            <a:r>
              <a:rPr lang="en-US" sz="1400"/>
              <a:t>From Kutchko et al, 2007.</a:t>
            </a:r>
            <a:endParaRPr lang="en-GB" sz="1400"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A02CE6-CB20-612C-CB7D-8C31E8CEE697}"/>
              </a:ext>
            </a:extLst>
          </p:cNvPr>
          <p:cNvSpPr txBox="1"/>
          <p:nvPr/>
        </p:nvSpPr>
        <p:spPr>
          <a:xfrm>
            <a:off x="9538472" y="1351585"/>
            <a:ext cx="1997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Wang et al., 2021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65B837-FC75-81AD-257F-63A0851328A2}"/>
              </a:ext>
            </a:extLst>
          </p:cNvPr>
          <p:cNvSpPr txBox="1"/>
          <p:nvPr/>
        </p:nvSpPr>
        <p:spPr>
          <a:xfrm>
            <a:off x="5832474" y="1371008"/>
            <a:ext cx="34742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/>
              <a:t>Main hydration products of cement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FB38F0-3DA4-39B0-74B5-6C09A7156CDF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5600700" y="1324841"/>
            <a:ext cx="231774" cy="230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3B721E-68DB-4369-9E47-6D25E78D3A16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410200" y="1555674"/>
            <a:ext cx="422274" cy="217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Content Placeholder 4" descr="A diagram of cement and cement&#10;&#10;Description automatically generated with medium confidence">
            <a:extLst>
              <a:ext uri="{FF2B5EF4-FFF2-40B4-BE49-F238E27FC236}">
                <a16:creationId xmlns:a16="http://schemas.microsoft.com/office/drawing/2014/main" id="{541DA556-08CE-E3A1-53DC-4DFBA5CD4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61" y="3466761"/>
            <a:ext cx="3706412" cy="3125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E17D8F-30A8-6B31-5618-BB6E59D96F4C}"/>
              </a:ext>
            </a:extLst>
          </p:cNvPr>
          <p:cNvSpPr txBox="1"/>
          <p:nvPr/>
        </p:nvSpPr>
        <p:spPr>
          <a:xfrm>
            <a:off x="427474" y="6483871"/>
            <a:ext cx="324282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/>
              <a:t>From Carroll et al., 2016.</a:t>
            </a:r>
          </a:p>
        </p:txBody>
      </p:sp>
      <p:pic>
        <p:nvPicPr>
          <p:cNvPr id="5" name="Content Placeholder 6" descr="Diagram of a diagram of a substance&#10;&#10;Description automatically generated with medium confidence">
            <a:extLst>
              <a:ext uri="{FF2B5EF4-FFF2-40B4-BE49-F238E27FC236}">
                <a16:creationId xmlns:a16="http://schemas.microsoft.com/office/drawing/2014/main" id="{83A25986-FAB0-CB50-D415-7D3DBF9A0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955"/>
          <a:stretch/>
        </p:blipFill>
        <p:spPr>
          <a:xfrm>
            <a:off x="4164662" y="2428316"/>
            <a:ext cx="3957117" cy="3701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05FF1B-AB67-CA90-4B26-BC63BD60F667}"/>
              </a:ext>
            </a:extLst>
          </p:cNvPr>
          <p:cNvSpPr txBox="1"/>
          <p:nvPr/>
        </p:nvSpPr>
        <p:spPr>
          <a:xfrm>
            <a:off x="4074884" y="6038985"/>
            <a:ext cx="39571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 </a:t>
            </a:r>
            <a:r>
              <a:rPr lang="en-US" sz="1500"/>
              <a:t>Schematic showing the dissolution and calcium migration and formation of distinct zones in the cement. From Kutchko et al, 2007. </a:t>
            </a:r>
          </a:p>
        </p:txBody>
      </p:sp>
    </p:spTree>
    <p:extLst>
      <p:ext uri="{BB962C8B-B14F-4D97-AF65-F5344CB8AC3E}">
        <p14:creationId xmlns:p14="http://schemas.microsoft.com/office/powerpoint/2010/main" val="1622825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A95C-28A8-D055-7D38-29CC2DF7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007" y="136282"/>
            <a:ext cx="9619985" cy="132556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Dissolution and Precipitation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DFD0810-0221-5C67-46A2-C03658E156E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24284" y="2015843"/>
              <a:ext cx="7693182" cy="441959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798052">
                      <a:extLst>
                        <a:ext uri="{9D8B030D-6E8A-4147-A177-3AD203B41FA5}">
                          <a16:colId xmlns:a16="http://schemas.microsoft.com/office/drawing/2014/main" val="689894015"/>
                        </a:ext>
                      </a:extLst>
                    </a:gridCol>
                    <a:gridCol w="343659">
                      <a:extLst>
                        <a:ext uri="{9D8B030D-6E8A-4147-A177-3AD203B41FA5}">
                          <a16:colId xmlns:a16="http://schemas.microsoft.com/office/drawing/2014/main" val="3715381851"/>
                        </a:ext>
                      </a:extLst>
                    </a:gridCol>
                    <a:gridCol w="5214066">
                      <a:extLst>
                        <a:ext uri="{9D8B030D-6E8A-4147-A177-3AD203B41FA5}">
                          <a16:colId xmlns:a16="http://schemas.microsoft.com/office/drawing/2014/main" val="1909723071"/>
                        </a:ext>
                      </a:extLst>
                    </a:gridCol>
                    <a:gridCol w="528853">
                      <a:extLst>
                        <a:ext uri="{9D8B030D-6E8A-4147-A177-3AD203B41FA5}">
                          <a16:colId xmlns:a16="http://schemas.microsoft.com/office/drawing/2014/main" val="3570916585"/>
                        </a:ext>
                      </a:extLst>
                    </a:gridCol>
                    <a:gridCol w="808552">
                      <a:extLst>
                        <a:ext uri="{9D8B030D-6E8A-4147-A177-3AD203B41FA5}">
                          <a16:colId xmlns:a16="http://schemas.microsoft.com/office/drawing/2014/main" val="101452552"/>
                        </a:ext>
                      </a:extLst>
                    </a:gridCol>
                  </a:tblGrid>
                  <a:tr h="9694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↔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GB" sz="16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ker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GB" sz="1600" ker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↔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↔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3</a:t>
                          </a:r>
                          <a:endParaRPr lang="en-GB" sz="1600" ker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35302863"/>
                      </a:ext>
                    </a:extLst>
                  </a:tr>
                  <a:tr h="8517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  <m:d>
                                      <m:dPr>
                                        <m:ctrlPr>
                                          <a:rPr lang="en-GB" sz="16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ker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𝑂𝐻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</m:sup>
                                </m:sSub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oMath>
                            </m:oMathPara>
                          </a14:m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4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50775438"/>
                      </a:ext>
                    </a:extLst>
                  </a:tr>
                  <a:tr h="8361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𝑎𝑚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𝑆𝑖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5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84687166"/>
                      </a:ext>
                    </a:extLst>
                  </a:tr>
                  <a:tr h="838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</m:sup>
                                </m:s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6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9357282"/>
                      </a:ext>
                    </a:extLst>
                  </a:tr>
                  <a:tr h="9235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</m:e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</m:sup>
                                </m:sSup>
                                <m:r>
                                  <a:rPr lang="en-GB" sz="1600" ker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𝐻𝐶𝑂</m:t>
                                    </m:r>
                                  </m:e>
                                  <m:sub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GB" sz="1600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7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086188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DFD0810-0221-5C67-46A2-C03658E156E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24284" y="2015843"/>
              <a:ext cx="7693182" cy="441959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798052">
                      <a:extLst>
                        <a:ext uri="{9D8B030D-6E8A-4147-A177-3AD203B41FA5}">
                          <a16:colId xmlns:a16="http://schemas.microsoft.com/office/drawing/2014/main" val="689894015"/>
                        </a:ext>
                      </a:extLst>
                    </a:gridCol>
                    <a:gridCol w="343659">
                      <a:extLst>
                        <a:ext uri="{9D8B030D-6E8A-4147-A177-3AD203B41FA5}">
                          <a16:colId xmlns:a16="http://schemas.microsoft.com/office/drawing/2014/main" val="3715381851"/>
                        </a:ext>
                      </a:extLst>
                    </a:gridCol>
                    <a:gridCol w="5214066">
                      <a:extLst>
                        <a:ext uri="{9D8B030D-6E8A-4147-A177-3AD203B41FA5}">
                          <a16:colId xmlns:a16="http://schemas.microsoft.com/office/drawing/2014/main" val="1909723071"/>
                        </a:ext>
                      </a:extLst>
                    </a:gridCol>
                    <a:gridCol w="528853">
                      <a:extLst>
                        <a:ext uri="{9D8B030D-6E8A-4147-A177-3AD203B41FA5}">
                          <a16:colId xmlns:a16="http://schemas.microsoft.com/office/drawing/2014/main" val="3570916585"/>
                        </a:ext>
                      </a:extLst>
                    </a:gridCol>
                    <a:gridCol w="808552">
                      <a:extLst>
                        <a:ext uri="{9D8B030D-6E8A-4147-A177-3AD203B41FA5}">
                          <a16:colId xmlns:a16="http://schemas.microsoft.com/office/drawing/2014/main" val="101452552"/>
                        </a:ext>
                      </a:extLst>
                    </a:gridCol>
                  </a:tblGrid>
                  <a:tr h="9694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46" t="-6289" r="-25701" b="-3566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3</a:t>
                          </a:r>
                          <a:endParaRPr lang="en-GB" sz="1600" ker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35302863"/>
                      </a:ext>
                    </a:extLst>
                  </a:tr>
                  <a:tr h="8517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46" t="-120714" r="-25701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4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50775438"/>
                      </a:ext>
                    </a:extLst>
                  </a:tr>
                  <a:tr h="8361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46" t="-223913" r="-25701" b="-2094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5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84687166"/>
                      </a:ext>
                    </a:extLst>
                  </a:tr>
                  <a:tr h="838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46" t="-326277" r="-25701" b="-110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6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9357282"/>
                      </a:ext>
                    </a:extLst>
                  </a:tr>
                  <a:tr h="9235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 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46" t="-384211" r="-257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-----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0">
                              <a:effectLst/>
                            </a:rPr>
                            <a:t>Eqn. 7</a:t>
                          </a:r>
                          <a:endParaRPr lang="en-GB" sz="16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086188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5E186D-166A-A974-5FB6-C20721647E6D}"/>
                  </a:ext>
                </a:extLst>
              </p:cNvPr>
              <p:cNvSpPr txBox="1"/>
              <p:nvPr/>
            </p:nvSpPr>
            <p:spPr>
              <a:xfrm>
                <a:off x="363723" y="1213039"/>
                <a:ext cx="5483067" cy="5515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200" b="1" i="1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Eqn. 3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describes CO</a:t>
                </a:r>
                <a:r>
                  <a:rPr lang="en-GB" sz="2200" kern="100" baseline="-25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dissolving in formation water (brine)/moisture from carbonation reaction to form carbonic acid.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GB" sz="2200" b="1" i="1" kern="1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200" b="1" i="1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Eqn. 4 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GB" sz="2200" b="1" i="1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Eqn. 5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describe the reaction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𝐶𝑂</m:t>
                        </m:r>
                      </m:e>
                      <m:sub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  <m:sup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from the carbonic acid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𝐶𝑎</m:t>
                        </m:r>
                        <m:d>
                          <m:dPr>
                            <m:ctrlPr>
                              <a:rPr lang="en-GB" sz="2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GB" sz="2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𝑂𝐻</m:t>
                            </m:r>
                          </m:e>
                        </m:d>
                      </m:e>
                      <m:sub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𝐶</m:t>
                    </m:r>
                    <m:r>
                      <a:rPr lang="en-GB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GB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GB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GB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𝐻</m:t>
                    </m:r>
                    <m:d>
                      <m:d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gels 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𝐶𝑎𝐶𝑂</m:t>
                        </m:r>
                      </m:e>
                      <m:sub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amorphous silica.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GB" sz="22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200" b="1" i="1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Eqn. 6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describes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𝐶𝑎𝐶𝑂</m:t>
                        </m:r>
                      </m:e>
                      <m:sub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dissolving when reacting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GB" sz="2200" kern="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If 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sufficient CO</a:t>
                </a:r>
                <a:r>
                  <a:rPr lang="en-GB" sz="2200" kern="100" baseline="-25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present,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𝐶𝑎𝐶𝑂</m:t>
                        </m:r>
                      </m:e>
                      <m:sub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sz="2200" kern="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may dissolve. </a:t>
                </a:r>
                <a:r>
                  <a:rPr lang="en-GB" sz="2200" b="1" i="1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Eqn. 7</a:t>
                </a:r>
                <a:r>
                  <a:rPr lang="en-GB" sz="2200" kern="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GB" sz="22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5E186D-166A-A974-5FB6-C20721647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3" y="1213039"/>
                <a:ext cx="5483067" cy="5515549"/>
              </a:xfrm>
              <a:prstGeom prst="rect">
                <a:avLst/>
              </a:prstGeom>
              <a:blipFill>
                <a:blip r:embed="rId4"/>
                <a:stretch>
                  <a:fillRect l="-1224" t="-773" r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619558C-E909-69BF-071D-F6800E75F47D}"/>
              </a:ext>
            </a:extLst>
          </p:cNvPr>
          <p:cNvSpPr txBox="1"/>
          <p:nvPr/>
        </p:nvSpPr>
        <p:spPr>
          <a:xfrm>
            <a:off x="8137367" y="6066110"/>
            <a:ext cx="1679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Gan et al., 2022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7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47DD5-74B2-6FF6-B0E9-B060D95F84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0" y="232732"/>
            <a:ext cx="12192000" cy="1161896"/>
          </a:xfrm>
          <a:solidFill>
            <a:srgbClr val="1538CD"/>
          </a:solidFill>
        </p:spPr>
        <p:txBody>
          <a:bodyPr>
            <a:normAutofit/>
          </a:bodyPr>
          <a:lstStyle/>
          <a:p>
            <a:pPr algn="ctr"/>
            <a:r>
              <a:rPr lang="en-GB" sz="2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Mineral Spatial Distribution on CO</a:t>
            </a:r>
            <a:r>
              <a:rPr lang="en-GB" sz="2800" b="1" baseline="-25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Dissolution Rates </a:t>
            </a:r>
            <a:br>
              <a:rPr lang="en-GB" sz="2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Multimineral Carbonate Rocks</a:t>
            </a:r>
            <a:endParaRPr lang="en-NG" sz="28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D21F20-55C0-62D4-1E18-2E46962EF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4119" y="1093418"/>
            <a:ext cx="11429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Olatunbosun A. Adedipe, Yousef Al-Khulaifi, Sajjad Foroughi, Qingyang Lin, Martin J. Blunt, Branko Bijeljic</a:t>
            </a:r>
            <a:endParaRPr lang="en-NG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7451C4E-AE81-0DF0-CA17-76714D9C75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518" y="6463254"/>
            <a:ext cx="3472544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1DE79F-F813-DCA2-36D5-4B791EC406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BA353A-E497-9A01-810E-83C6F4F358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5066" y="1626294"/>
            <a:ext cx="2525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Aims and Objectives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B8FC68-305B-DE8F-50A6-89999C615E8A}"/>
              </a:ext>
            </a:extLst>
          </p:cNvPr>
          <p:cNvSpPr txBox="1">
            <a:spLocks/>
          </p:cNvSpPr>
          <p:nvPr/>
        </p:nvSpPr>
        <p:spPr>
          <a:xfrm>
            <a:off x="108299" y="2004915"/>
            <a:ext cx="5075584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Investigate reactive dissolution of carbonate rocks under CO₂-acidified brine injection.</a:t>
            </a:r>
          </a:p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Analyse two samples with differing calcite-to-dolomite ratios (1:3 and 1:2) and spatial mineral distributions.</a:t>
            </a:r>
          </a:p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Arial"/>
                <a:cs typeface="Arial"/>
              </a:rPr>
              <a:t>Use high-resolution micro-CT + pore-scale simulations to track porosity, permeability, flow fields, and mineral reaction rates.</a:t>
            </a:r>
          </a:p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Quantify how flow heterogeneity impacts dissolution patterns.</a:t>
            </a:r>
          </a:p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Link mineral-specific reactions to fast/slow flow regions.</a:t>
            </a:r>
          </a:p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Provide insights to optimize CO₂ storage in heterogeneous carbonate reservoirs.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E1772-394D-930D-6793-376C90AFE8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02224" y="1756069"/>
            <a:ext cx="1368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Arial Black" panose="020B0A04020102020204" pitchFamily="34" charset="0"/>
              </a:rPr>
              <a:t>Read</a:t>
            </a:r>
          </a:p>
          <a:p>
            <a:pPr algn="ctr"/>
            <a:r>
              <a:rPr lang="en-GB">
                <a:latin typeface="Arial Black" panose="020B0A04020102020204" pitchFamily="34" charset="0"/>
              </a:rPr>
              <a:t>Paper </a:t>
            </a:r>
          </a:p>
          <a:p>
            <a:pPr algn="ctr"/>
            <a:r>
              <a:rPr lang="en-GB">
                <a:latin typeface="Arial Black" panose="020B0A04020102020204" pitchFamily="34" charset="0"/>
              </a:rPr>
              <a:t>Pre-Print: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3EF0C6-EF01-1431-FF60-BA3666B52C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843" y="1442450"/>
            <a:ext cx="1927543" cy="19275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4DA87B-62E4-2C23-ADC9-8C4788FCE689}"/>
              </a:ext>
            </a:extLst>
          </p:cNvPr>
          <p:cNvGrpSpPr/>
          <p:nvPr/>
        </p:nvGrpSpPr>
        <p:grpSpPr>
          <a:xfrm>
            <a:off x="5846322" y="3380699"/>
            <a:ext cx="5879739" cy="3204821"/>
            <a:chOff x="5846322" y="3380699"/>
            <a:chExt cx="5879739" cy="32048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E77D76-27C5-E550-2778-E13568CE0F01}"/>
                </a:ext>
              </a:extLst>
            </p:cNvPr>
            <p:cNvGrpSpPr>
              <a:grpSpLocks/>
            </p:cNvGrpSpPr>
            <p:nvPr/>
          </p:nvGrpSpPr>
          <p:grpSpPr>
            <a:xfrm>
              <a:off x="5846322" y="3380699"/>
              <a:ext cx="5879739" cy="3204821"/>
              <a:chOff x="5055337" y="1554238"/>
              <a:chExt cx="5879739" cy="320482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7C4EC9-CE6D-B691-30EF-429B39C6B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9601" y="4482060"/>
                <a:ext cx="379094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Carbonic acid dissolving carbonates in this work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7EB1928-5889-31EB-7C28-89E929B27F1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055337" y="1554238"/>
                <a:ext cx="5879739" cy="2880000"/>
                <a:chOff x="4983120" y="2600413"/>
                <a:chExt cx="5879739" cy="2880000"/>
              </a:xfrm>
            </p:grpSpPr>
            <p:pic>
              <p:nvPicPr>
                <p:cNvPr id="27" name="Picture 26" descr="A close-up of a microscope&#10;&#10;Description automatically generated">
                  <a:extLst>
                    <a:ext uri="{FF2B5EF4-FFF2-40B4-BE49-F238E27FC236}">
                      <a16:creationId xmlns:a16="http://schemas.microsoft.com/office/drawing/2014/main" id="{6183614C-9553-D882-730F-056AFC8D26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83120" y="2600413"/>
                  <a:ext cx="2880000" cy="288000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close up of a microscope&#10;&#10;Description automatically generated">
                  <a:extLst>
                    <a:ext uri="{FF2B5EF4-FFF2-40B4-BE49-F238E27FC236}">
                      <a16:creationId xmlns:a16="http://schemas.microsoft.com/office/drawing/2014/main" id="{2F26C738-2C2E-281F-C6D2-62D5E180269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82859" y="2600413"/>
                  <a:ext cx="2880000" cy="288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4E0FCB-FAA0-2DE2-EB2E-B0D9D914E131}"/>
                </a:ext>
              </a:extLst>
            </p:cNvPr>
            <p:cNvSpPr/>
            <p:nvPr/>
          </p:nvSpPr>
          <p:spPr>
            <a:xfrm>
              <a:off x="7883980" y="5975233"/>
              <a:ext cx="703659" cy="16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3C4C694C-92EC-D2E5-BE3C-33AA2B880CC0}"/>
                </a:ext>
              </a:extLst>
            </p:cNvPr>
            <p:cNvSpPr txBox="1"/>
            <p:nvPr/>
          </p:nvSpPr>
          <p:spPr>
            <a:xfrm>
              <a:off x="7848838" y="5632531"/>
              <a:ext cx="785336" cy="34270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b="1" kern="100">
                  <a:ln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mm</a:t>
              </a:r>
              <a:endParaRPr lang="en-GB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970A6F-5DFF-2C87-01C1-1D5F339CB75C}"/>
                </a:ext>
              </a:extLst>
            </p:cNvPr>
            <p:cNvSpPr/>
            <p:nvPr/>
          </p:nvSpPr>
          <p:spPr>
            <a:xfrm>
              <a:off x="10884028" y="5975233"/>
              <a:ext cx="703659" cy="16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CF9AE25C-AA1D-FF53-1C31-D8CE2007A89A}"/>
                </a:ext>
              </a:extLst>
            </p:cNvPr>
            <p:cNvSpPr txBox="1"/>
            <p:nvPr/>
          </p:nvSpPr>
          <p:spPr>
            <a:xfrm>
              <a:off x="10848886" y="5632531"/>
              <a:ext cx="785336" cy="34270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b="1" kern="100">
                  <a:ln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mm</a:t>
              </a:r>
              <a:endParaRPr lang="en-GB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55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E5904-3083-9E48-A5F7-BC26C3F2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8B9991-41C7-A1AA-702F-9589DA9DE1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DDC0D-6223-FB9E-DC48-450E6B6CE7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516894"/>
            <a:ext cx="5617543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coupling of transport with reaction is quantified by evolving velocity distributions and mineral proximity to fast flow channels from the micro-CT images.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Minerals near fast channels dissolve faster altering reaction rate hierarchy, either forming dominant channels or widening existing channels.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Mineral reaction rates are orders of magnitude lower than the batch rates and the single-mineral system rates due to additional mass transfer limitations.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FC078-84BF-98B5-1CC1-D5C2F86786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25EF9-37D5-16DE-E052-50BE7B4CBE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046" y="6463254"/>
            <a:ext cx="3352801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648A3ED-617A-94B4-CDEC-F33470C34284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515440344"/>
                  </p:ext>
                </p:extLst>
              </p:nvPr>
            </p:nvGraphicFramePr>
            <p:xfrm>
              <a:off x="5875030" y="4876534"/>
              <a:ext cx="6195407" cy="1772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5489">
                      <a:extLst>
                        <a:ext uri="{9D8B030D-6E8A-4147-A177-3AD203B41FA5}">
                          <a16:colId xmlns:a16="http://schemas.microsoft.com/office/drawing/2014/main" val="106350696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73358581"/>
                        </a:ext>
                      </a:extLst>
                    </a:gridCol>
                    <a:gridCol w="1434148">
                      <a:extLst>
                        <a:ext uri="{9D8B030D-6E8A-4147-A177-3AD203B41FA5}">
                          <a16:colId xmlns:a16="http://schemas.microsoft.com/office/drawing/2014/main" val="313271992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920923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Mineral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Calcite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Anhydrite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Dolomite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8626332"/>
                      </a:ext>
                    </a:extLst>
                  </a:tr>
                  <a:tr h="1774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Batch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reaction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rates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0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8.1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 baseline="300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[2],[3]</a:t>
                          </a:r>
                          <a:endParaRPr lang="en-GB" sz="1600" b="0" i="0" u="none" strike="noStrike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2.5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 baseline="300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[1]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5.1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 baseline="300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[2],[3]</a:t>
                          </a:r>
                          <a:endParaRPr lang="en-GB" sz="1600" b="0" i="0" u="none" strike="noStrike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8152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This work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A:</a:t>
                          </a:r>
                          <a:r>
                            <a:rPr lang="en-US" sz="1600" b="0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4.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b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</a:br>
                          <a:r>
                            <a:rPr lang="en-GB" sz="16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B:</a:t>
                          </a:r>
                          <a: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5.8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A:</a:t>
                          </a:r>
                          <a:r>
                            <a:rPr lang="en-US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0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4.1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endParaRPr lang="en-GB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GB" sz="16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B:</a:t>
                          </a:r>
                          <a: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6.5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u="none" strike="noStrike">
                              <a:solidFill>
                                <a:schemeClr val="tx1"/>
                              </a:solidFill>
                              <a:effectLst/>
                              <a:ea typeface="+mn-ea"/>
                            </a:rPr>
                            <a:t>A:</a:t>
                          </a:r>
                          <a:r>
                            <a:rPr lang="en-US" sz="1600" b="0" u="none" strike="noStrike">
                              <a:solidFill>
                                <a:schemeClr val="tx1"/>
                              </a:solidFill>
                              <a:effectLst/>
                              <a:ea typeface="+mn-ea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</a:rPr>
                                <m:t>4.8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b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</a:br>
                          <a:r>
                            <a:rPr lang="en-GB" sz="16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B:</a:t>
                          </a:r>
                          <a: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9.0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8631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648A3ED-617A-94B4-CDEC-F33470C34284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515440344"/>
                  </p:ext>
                </p:extLst>
              </p:nvPr>
            </p:nvGraphicFramePr>
            <p:xfrm>
              <a:off x="5875030" y="4876534"/>
              <a:ext cx="6195407" cy="1772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5489">
                      <a:extLst>
                        <a:ext uri="{9D8B030D-6E8A-4147-A177-3AD203B41FA5}">
                          <a16:colId xmlns:a16="http://schemas.microsoft.com/office/drawing/2014/main" val="106350696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73358581"/>
                        </a:ext>
                      </a:extLst>
                    </a:gridCol>
                    <a:gridCol w="1434148">
                      <a:extLst>
                        <a:ext uri="{9D8B030D-6E8A-4147-A177-3AD203B41FA5}">
                          <a16:colId xmlns:a16="http://schemas.microsoft.com/office/drawing/2014/main" val="313271992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920923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Mineral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Calcite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Anhydrite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Dolomite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862633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Batch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reaction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rates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9592" t="-46324" r="-197959" b="-7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7966" t="-46324" r="-105508" b="-7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15918" t="-46324" r="-1633" b="-7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81526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This work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9592" t="-209474" r="-197959" b="-1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7966" t="-209474" r="-105508" b="-1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15918" t="-209474" r="-1633" b="-1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63181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6C1E58E-6EFC-F592-7919-58AF3C71F29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500562" y="1415426"/>
            <a:ext cx="6571260" cy="3461108"/>
            <a:chOff x="5542926" y="2866575"/>
            <a:chExt cx="6571260" cy="34611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DDE618-785D-403C-D4BF-E5637F0D4B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800806" y="2866575"/>
              <a:ext cx="6246907" cy="3095235"/>
              <a:chOff x="5800806" y="2866575"/>
              <a:chExt cx="6246907" cy="3095235"/>
            </a:xfrm>
          </p:grpSpPr>
          <p:pic>
            <p:nvPicPr>
              <p:cNvPr id="14" name="Picture 13" descr="A circular image of a colorful circle&#10;&#10;Description automatically generated">
                <a:extLst>
                  <a:ext uri="{FF2B5EF4-FFF2-40B4-BE49-F238E27FC236}">
                    <a16:creationId xmlns:a16="http://schemas.microsoft.com/office/drawing/2014/main" id="{B0D05560-6804-D6D4-2015-5A922CB9FF4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7713" y="2866575"/>
                <a:ext cx="3060000" cy="3060000"/>
              </a:xfrm>
              <a:prstGeom prst="rect">
                <a:avLst/>
              </a:prstGeom>
            </p:spPr>
          </p:pic>
          <p:pic>
            <p:nvPicPr>
              <p:cNvPr id="15" name="Picture 14" descr="A colorful circle with black text&#10;&#10;Description automatically generated">
                <a:extLst>
                  <a:ext uri="{FF2B5EF4-FFF2-40B4-BE49-F238E27FC236}">
                    <a16:creationId xmlns:a16="http://schemas.microsoft.com/office/drawing/2014/main" id="{1A5D7B75-18EA-30CF-A05F-4982B4C7A51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0806" y="2901810"/>
                <a:ext cx="3060000" cy="3060000"/>
              </a:xfrm>
              <a:prstGeom prst="rect">
                <a:avLst/>
              </a:prstGeom>
            </p:spPr>
          </p:pic>
        </p:grpSp>
        <p:pic>
          <p:nvPicPr>
            <p:cNvPr id="13" name="Picture 12" descr="A yellow square on a black background&#10;&#10;Description automatically generated">
              <a:extLst>
                <a:ext uri="{FF2B5EF4-FFF2-40B4-BE49-F238E27FC236}">
                  <a16:creationId xmlns:a16="http://schemas.microsoft.com/office/drawing/2014/main" id="{C427456E-C757-402E-E296-F82C7837533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2926" y="6003683"/>
              <a:ext cx="6571260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3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7494B-D879-565C-E054-44137811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7F77E19-C8B5-C3EC-BA97-F87E8F95D9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DE2BA-CCC4-3506-8966-23F87D3A9D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046" y="6463254"/>
            <a:ext cx="3352801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6E9570-6A82-CDCB-066D-E69694D7DC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533"/>
            <a:ext cx="6030269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D2B9863-66A3-6511-86BA-B1D8E7B6F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" y="50533"/>
            <a:ext cx="5719351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9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E78AF0-8F8F-D39E-243D-576373FDCB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2: CO</a:t>
            </a:r>
            <a:r>
              <a:rPr lang="en-GB" sz="32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Cement reaction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2594DA-AA68-19BC-B6F0-E3D91805D0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335280" y="2391639"/>
            <a:ext cx="5866251" cy="3676541"/>
          </a:xfrm>
        </p:spPr>
        <p:txBody>
          <a:bodyPr>
            <a:normAutofit/>
          </a:bodyPr>
          <a:lstStyle/>
          <a:p>
            <a:r>
              <a:rPr lang="en-US"/>
              <a:t>To Investigate</a:t>
            </a:r>
            <a:r>
              <a:rPr lang="en-GB"/>
              <a:t> the effect of dissolution and precipitation on cement permeability during exposure to wet supercritical CO</a:t>
            </a:r>
            <a:r>
              <a:rPr lang="en-GB" baseline="-25000"/>
              <a:t>2</a:t>
            </a:r>
            <a:r>
              <a:rPr lang="en-GB"/>
              <a:t>. </a:t>
            </a:r>
          </a:p>
          <a:p>
            <a:r>
              <a:rPr lang="en-GB"/>
              <a:t>To design a cement formulation which enhances the reduction of well cement transport properties before and after CO</a:t>
            </a:r>
            <a:r>
              <a:rPr lang="en-GB" baseline="-25000"/>
              <a:t>2</a:t>
            </a:r>
            <a:r>
              <a:rPr lang="en-GB"/>
              <a:t> exposure.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36CD86-6446-2101-9496-272AFF9907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47648" y="1638038"/>
            <a:ext cx="3441513" cy="753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9F2B3-A4BF-56EE-DCB0-8DA61DB341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29774" y="5015135"/>
            <a:ext cx="50109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>
                <a:solidFill>
                  <a:srgbClr val="1F1F1F"/>
                </a:solidFill>
                <a:effectLst/>
                <a:latin typeface="ElsevierGulliver"/>
              </a:rPr>
              <a:t>Possible leakage paths for gas;</a:t>
            </a:r>
          </a:p>
          <a:p>
            <a:r>
              <a:rPr lang="en-GB" sz="1600" i="1">
                <a:solidFill>
                  <a:srgbClr val="1F1F1F"/>
                </a:solidFill>
                <a:latin typeface="ElsevierGulliver"/>
              </a:rPr>
              <a:t>L</a:t>
            </a:r>
            <a:r>
              <a:rPr lang="en-GB" sz="1600" b="0" i="1">
                <a:solidFill>
                  <a:srgbClr val="1F1F1F"/>
                </a:solidFill>
                <a:effectLst/>
                <a:latin typeface="ElsevierGulliver"/>
              </a:rPr>
              <a:t>eft side:</a:t>
            </a:r>
            <a:r>
              <a:rPr lang="en-GB" sz="1600" b="0" i="0">
                <a:solidFill>
                  <a:srgbClr val="1F1F1F"/>
                </a:solidFill>
                <a:effectLst/>
                <a:latin typeface="ElsevierGulliver"/>
              </a:rPr>
              <a:t> leak starting from the interface between the steel casing and cement annulus.</a:t>
            </a:r>
          </a:p>
          <a:p>
            <a:r>
              <a:rPr lang="en-GB" sz="1600" b="0" i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GB" sz="1600" b="0" i="1">
                <a:solidFill>
                  <a:srgbClr val="1F1F1F"/>
                </a:solidFill>
                <a:effectLst/>
                <a:latin typeface="ElsevierGulliver"/>
              </a:rPr>
              <a:t>Right side: </a:t>
            </a:r>
            <a:r>
              <a:rPr lang="en-GB" sz="1600" b="0" i="0">
                <a:solidFill>
                  <a:srgbClr val="1F1F1F"/>
                </a:solidFill>
                <a:effectLst/>
                <a:latin typeface="ElsevierGulliver"/>
              </a:rPr>
              <a:t>leak starting from the interface between cement annulus and surrounding rock.</a:t>
            </a:r>
            <a:r>
              <a:rPr lang="en-US" sz="1600"/>
              <a:t> </a:t>
            </a:r>
          </a:p>
          <a:p>
            <a:r>
              <a:rPr lang="en-US" sz="1600"/>
              <a:t>From Li et al., 2021.</a:t>
            </a:r>
          </a:p>
        </p:txBody>
      </p:sp>
      <p:pic>
        <p:nvPicPr>
          <p:cNvPr id="10" name="Picture 9" descr="Diagram of a pipe with text&#10;&#10;Description automatically generated with medium confidence">
            <a:extLst>
              <a:ext uri="{FF2B5EF4-FFF2-40B4-BE49-F238E27FC236}">
                <a16:creationId xmlns:a16="http://schemas.microsoft.com/office/drawing/2014/main" id="{3651C3B0-B8A4-F3F4-D46A-35E80D9069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940"/>
          <a:stretch/>
        </p:blipFill>
        <p:spPr>
          <a:xfrm>
            <a:off x="6522129" y="1584495"/>
            <a:ext cx="4797972" cy="34653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C6E4D7-9DDC-A52A-6FCF-336E3FFF9B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A173B-C4F3-2B85-EECA-3B5E55B89A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7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23E2F-D41E-D3BA-A62A-77609BB5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B76B-C227-50E5-8C6D-B0C89D35B0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546846"/>
            <a:ext cx="10515600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NG" b="1">
                <a:latin typeface="Arial"/>
                <a:cs typeface="Arial"/>
              </a:rPr>
              <a:t>Aim: </a:t>
            </a:r>
            <a:r>
              <a:rPr lang="en-NG">
                <a:latin typeface="Arial"/>
                <a:cs typeface="Arial"/>
              </a:rPr>
              <a:t>To investigate the impact of nano- and micron- sized </a:t>
            </a:r>
            <a:r>
              <a:rPr lang="en-NG" err="1">
                <a:latin typeface="Arial"/>
                <a:cs typeface="Arial"/>
              </a:rPr>
              <a:t>glassflake</a:t>
            </a:r>
            <a:r>
              <a:rPr lang="en-NG">
                <a:latin typeface="Arial"/>
                <a:cs typeface="Arial"/>
              </a:rPr>
              <a:t> additives on well cement transport properties </a:t>
            </a:r>
            <a:r>
              <a:rPr lang="en-GB">
                <a:latin typeface="Arial"/>
                <a:cs typeface="Arial"/>
              </a:rPr>
              <a:t>i</a:t>
            </a:r>
            <a:r>
              <a:rPr lang="en-NG">
                <a:latin typeface="Arial"/>
                <a:cs typeface="Arial"/>
              </a:rPr>
              <a:t>n CO</a:t>
            </a:r>
            <a:r>
              <a:rPr lang="en-NG" baseline="-25000">
                <a:latin typeface="Arial"/>
                <a:cs typeface="Arial"/>
              </a:rPr>
              <a:t>2</a:t>
            </a:r>
            <a:r>
              <a:rPr lang="en-NG">
                <a:latin typeface="Arial"/>
                <a:cs typeface="Arial"/>
              </a:rPr>
              <a:t> rich environments.</a:t>
            </a: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NG" b="1">
                <a:latin typeface="Arial"/>
                <a:cs typeface="Arial"/>
              </a:rPr>
              <a:t>Experimental conditions (batch</a:t>
            </a:r>
            <a:r>
              <a:rPr lang="en-GB" b="1">
                <a:latin typeface="Arial"/>
                <a:cs typeface="Arial"/>
              </a:rPr>
              <a:t> reactor</a:t>
            </a:r>
            <a:r>
              <a:rPr lang="en-NG" b="1">
                <a:latin typeface="Arial"/>
                <a:cs typeface="Arial"/>
              </a:rPr>
              <a:t>): </a:t>
            </a:r>
            <a:r>
              <a:rPr lang="en-NG">
                <a:latin typeface="Arial"/>
                <a:cs typeface="Arial"/>
              </a:rPr>
              <a:t>40</a:t>
            </a:r>
            <a:r>
              <a:rPr lang="en-NG" baseline="30000">
                <a:latin typeface="Arial"/>
                <a:cs typeface="Arial"/>
              </a:rPr>
              <a:t>o</a:t>
            </a:r>
            <a:r>
              <a:rPr lang="en-NG">
                <a:latin typeface="Arial"/>
                <a:cs typeface="Arial"/>
              </a:rPr>
              <a:t>C and 8 M</a:t>
            </a:r>
            <a:r>
              <a:rPr lang="en-GB">
                <a:latin typeface="Arial"/>
                <a:cs typeface="Arial"/>
              </a:rPr>
              <a:t>P</a:t>
            </a:r>
            <a:r>
              <a:rPr lang="en-NG">
                <a:latin typeface="Arial"/>
                <a:cs typeface="Arial"/>
              </a:rPr>
              <a:t>a</a:t>
            </a:r>
          </a:p>
          <a:p>
            <a:pPr marL="0" indent="0">
              <a:buNone/>
            </a:pPr>
            <a:endParaRPr lang="en-NG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NG" b="1">
                <a:latin typeface="Arial"/>
                <a:cs typeface="Arial"/>
              </a:rPr>
              <a:t>Procedural overview:</a:t>
            </a:r>
          </a:p>
          <a:p>
            <a:pPr marL="514350" indent="-514350">
              <a:buFont typeface="+mj-lt"/>
              <a:buAutoNum type="arabicPeriod"/>
            </a:pPr>
            <a:r>
              <a:rPr lang="en-NG">
                <a:latin typeface="Arial"/>
                <a:cs typeface="Arial"/>
              </a:rPr>
              <a:t>Prepare samples (mixing, curing, coring and drying).</a:t>
            </a:r>
          </a:p>
          <a:p>
            <a:pPr marL="514350" indent="-514350">
              <a:buFont typeface="+mj-lt"/>
              <a:buAutoNum type="arabicPeriod"/>
            </a:pPr>
            <a:r>
              <a:rPr lang="en-NG">
                <a:latin typeface="Arial"/>
                <a:cs typeface="Arial"/>
              </a:rPr>
              <a:t>Prolonged exposure to </a:t>
            </a:r>
            <a:r>
              <a:rPr lang="en-GB">
                <a:latin typeface="Arial"/>
                <a:cs typeface="Arial"/>
              </a:rPr>
              <a:t>wet supercritical </a:t>
            </a:r>
            <a:r>
              <a:rPr lang="en-NG">
                <a:latin typeface="Arial"/>
                <a:cs typeface="Arial"/>
              </a:rPr>
              <a:t>CO</a:t>
            </a:r>
            <a:r>
              <a:rPr lang="en-NG" baseline="-25000">
                <a:latin typeface="Arial"/>
                <a:cs typeface="Arial"/>
              </a:rPr>
              <a:t>2</a:t>
            </a:r>
            <a:r>
              <a:rPr lang="en-NG">
                <a:latin typeface="Arial"/>
                <a:cs typeface="Arial"/>
              </a:rPr>
              <a:t> in reactor vessel</a:t>
            </a:r>
          </a:p>
          <a:p>
            <a:pPr lvl="1">
              <a:buFont typeface="Wingdings" pitchFamily="2" charset="2"/>
              <a:buChar char="Ø"/>
            </a:pPr>
            <a:r>
              <a:rPr lang="en-NG">
                <a:latin typeface="Arial"/>
                <a:cs typeface="Arial"/>
              </a:rPr>
              <a:t>95 days (4th Feb 2025 to 9th May 2025) </a:t>
            </a:r>
          </a:p>
          <a:p>
            <a:pPr marL="514350" indent="-514350">
              <a:buFont typeface="+mj-lt"/>
              <a:buAutoNum type="arabicPeriod"/>
            </a:pPr>
            <a:r>
              <a:rPr lang="en-NG">
                <a:latin typeface="Arial"/>
                <a:cs typeface="Arial"/>
              </a:rPr>
              <a:t>Micro-CT scans </a:t>
            </a:r>
          </a:p>
          <a:p>
            <a:pPr lvl="1">
              <a:buFont typeface="Wingdings" pitchFamily="2" charset="2"/>
              <a:buChar char="Ø"/>
            </a:pPr>
            <a:r>
              <a:rPr lang="en-NG">
                <a:latin typeface="Arial"/>
                <a:cs typeface="Arial"/>
              </a:rPr>
              <a:t>173 days (5 months and 19 days) after CO</a:t>
            </a:r>
            <a:r>
              <a:rPr lang="en-NG" baseline="-25000">
                <a:latin typeface="Arial"/>
                <a:cs typeface="Arial"/>
              </a:rPr>
              <a:t>2</a:t>
            </a:r>
            <a:r>
              <a:rPr lang="en-NG">
                <a:latin typeface="Arial"/>
                <a:cs typeface="Arial"/>
              </a:rPr>
              <a:t> exposure</a:t>
            </a:r>
          </a:p>
          <a:p>
            <a:pPr marL="0" indent="0">
              <a:buNone/>
            </a:pPr>
            <a:endParaRPr lang="en-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NG" b="1">
                <a:latin typeface="Arial"/>
                <a:cs typeface="Arial"/>
              </a:rPr>
              <a:t>Tests before and after CO</a:t>
            </a:r>
            <a:r>
              <a:rPr lang="en-NG" b="1" baseline="-25000">
                <a:latin typeface="Arial"/>
                <a:cs typeface="Arial"/>
              </a:rPr>
              <a:t>2</a:t>
            </a:r>
            <a:r>
              <a:rPr lang="en-NG" b="1">
                <a:latin typeface="Arial"/>
                <a:cs typeface="Arial"/>
              </a:rPr>
              <a:t> exposure:</a:t>
            </a:r>
            <a:r>
              <a:rPr lang="en-NG">
                <a:latin typeface="Arial"/>
                <a:cs typeface="Arial"/>
              </a:rPr>
              <a:t> nitrogen permeability measurement, micro-CT scans,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NG">
                <a:latin typeface="Arial"/>
                <a:cs typeface="Arial"/>
              </a:rPr>
              <a:t>SEM</a:t>
            </a:r>
            <a:r>
              <a:rPr lang="en-GB">
                <a:latin typeface="Arial"/>
                <a:cs typeface="Arial"/>
              </a:rPr>
              <a:t> , XRD</a:t>
            </a:r>
            <a:r>
              <a:rPr lang="en-NG">
                <a:latin typeface="Arial"/>
                <a:cs typeface="Arial"/>
              </a:rPr>
              <a:t>, carbonation depth test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12EC4E-CA56-29F6-5510-E84AD290ED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Plan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D2B7AD-0874-7A46-124D-B6D01281F5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C6F74-E7B7-5D1A-4644-0BC8F1FE01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7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763FF0-F265-838E-CA39-2BA9497CC1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961606"/>
              </p:ext>
            </p:extLst>
          </p:nvPr>
        </p:nvGraphicFramePr>
        <p:xfrm>
          <a:off x="838200" y="1825625"/>
          <a:ext cx="10515600" cy="2286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14973096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97734094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6337334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24447394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30625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G" sz="2000">
                          <a:solidFill>
                            <a:schemeClr val="bg1"/>
                          </a:solidFill>
                        </a:rPr>
                        <a:t>Product</a:t>
                      </a:r>
                    </a:p>
                  </a:txBody>
                  <a:tcPr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G" sz="2000">
                          <a:solidFill>
                            <a:schemeClr val="bg1"/>
                          </a:solidFill>
                        </a:rPr>
                        <a:t>Product type</a:t>
                      </a:r>
                    </a:p>
                  </a:txBody>
                  <a:tcPr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Nominal Flake Thickness</a:t>
                      </a:r>
                      <a:endParaRPr lang="en-NG" sz="2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Particle Diameter</a:t>
                      </a:r>
                      <a:endParaRPr lang="en-NG" sz="20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G" sz="2000">
                          <a:solidFill>
                            <a:schemeClr val="bg1"/>
                          </a:solidFill>
                        </a:rPr>
                        <a:t>Referenced as</a:t>
                      </a:r>
                    </a:p>
                  </a:txBody>
                  <a:tcPr>
                    <a:solidFill>
                      <a:srgbClr val="153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43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>
                          <a:solidFill>
                            <a:schemeClr val="tx1"/>
                          </a:solidFill>
                          <a:effectLst/>
                        </a:rPr>
                        <a:t>GF350nmM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G" sz="2000">
                          <a:solidFill>
                            <a:schemeClr val="tx1"/>
                          </a:solidFill>
                        </a:rPr>
                        <a:t>Nano </a:t>
                      </a:r>
                      <a:r>
                        <a:rPr lang="en-NG" sz="2000" err="1">
                          <a:solidFill>
                            <a:schemeClr val="tx1"/>
                          </a:solidFill>
                        </a:rPr>
                        <a:t>Glassflake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350 nm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>
                          <a:solidFill>
                            <a:schemeClr val="tx1"/>
                          </a:solidFill>
                          <a:effectLst/>
                        </a:rPr>
                        <a:t>Avg. 120 µm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Small nano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GF750nmM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G" sz="2000">
                          <a:solidFill>
                            <a:schemeClr val="tx1"/>
                          </a:solidFill>
                        </a:rPr>
                        <a:t>Nano </a:t>
                      </a:r>
                      <a:r>
                        <a:rPr lang="en-NG" sz="2000" err="1">
                          <a:solidFill>
                            <a:schemeClr val="tx1"/>
                          </a:solidFill>
                        </a:rPr>
                        <a:t>Glassflake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750 nm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>
                          <a:solidFill>
                            <a:schemeClr val="tx1"/>
                          </a:solidFill>
                          <a:effectLst/>
                        </a:rPr>
                        <a:t>Avg. 120 µm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Large nano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569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GF100M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ECR </a:t>
                      </a:r>
                      <a:r>
                        <a:rPr lang="en-GB" sz="2000" err="1">
                          <a:solidFill>
                            <a:schemeClr val="tx1"/>
                          </a:solidFill>
                        </a:rPr>
                        <a:t>Glassflake</a:t>
                      </a:r>
                      <a:endParaRPr lang="en-NG" sz="2000" err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>
                          <a:solidFill>
                            <a:schemeClr val="tx1"/>
                          </a:solidFill>
                          <a:effectLst/>
                        </a:rPr>
                        <a:t>1.0 - 1.3 µm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>
                          <a:solidFill>
                            <a:schemeClr val="tx1"/>
                          </a:solidFill>
                          <a:effectLst/>
                        </a:rPr>
                        <a:t>Avg. 120 µm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Small micron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989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GF500M</a:t>
                      </a:r>
                      <a:endParaRPr lang="en-NG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ECR </a:t>
                      </a:r>
                      <a:r>
                        <a:rPr lang="en-GB" sz="2000" err="1">
                          <a:solidFill>
                            <a:schemeClr val="tx1"/>
                          </a:solidFill>
                        </a:rPr>
                        <a:t>Glassflake</a:t>
                      </a:r>
                      <a:r>
                        <a:rPr lang="en-GB" sz="200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>
                          <a:solidFill>
                            <a:schemeClr val="tx1"/>
                          </a:solidFill>
                          <a:effectLst/>
                        </a:rPr>
                        <a:t>3.5 - 5.5 µm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>
                          <a:solidFill>
                            <a:schemeClr val="tx1"/>
                          </a:solidFill>
                          <a:effectLst/>
                        </a:rPr>
                        <a:t>Avg. 120 µm</a:t>
                      </a:r>
                      <a:endParaRPr lang="en-NG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Large micron</a:t>
                      </a:r>
                      <a:endParaRPr lang="en-NG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199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26C48D-D925-A9AC-2AFF-AC7CE3FBFB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2578" y="6241105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>
                <a:effectLst/>
                <a:highlight>
                  <a:srgbClr val="FFFFFF"/>
                </a:highlight>
                <a:latin typeface="Jost*"/>
              </a:rPr>
              <a:t>ECR = Extra Chemical Resistant, NGF = Nano Glassflake</a:t>
            </a:r>
            <a:endParaRPr lang="en-NG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5F3157-6C79-70BE-D9ED-6278A9CB8E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Compositions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6F20C-673C-A2B7-4A43-8F88A929E5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4209454"/>
            <a:ext cx="95109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G" sz="2400" dirty="0"/>
              <a:t>Water-cement ratio for all samples = 0.44</a:t>
            </a:r>
          </a:p>
          <a:p>
            <a:endParaRPr lang="en-NG" sz="2400" dirty="0"/>
          </a:p>
          <a:p>
            <a:r>
              <a:rPr lang="en-NG" sz="2400" dirty="0"/>
              <a:t>13 samples in total:</a:t>
            </a:r>
          </a:p>
          <a:p>
            <a:r>
              <a:rPr lang="en-NG" sz="2400" dirty="0"/>
              <a:t>1 control (no glassflake),</a:t>
            </a:r>
          </a:p>
          <a:p>
            <a:r>
              <a:rPr lang="en-NG" sz="2400" dirty="0"/>
              <a:t>3 with each glassflake additive (0.25%, 0.5% &amp; 0.75% cement replacement)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E85DF-717E-4354-B4DA-27BE1F3722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CA35D-ACFC-E281-3A55-AABA0900C3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7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5386A-CF40-1ABA-B7A3-B11068A1F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7C933-8F42-AB3E-02CE-1BAB6C1478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 Sample Compositions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41BEA-82B6-1AA6-B086-BD3C06B0EF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63254"/>
            <a:ext cx="272994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Part 2: CO</a:t>
            </a:r>
            <a:r>
              <a:rPr lang="en-US" sz="1600" b="1" baseline="-25000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  <a:cs typeface="Arial" panose="020B0604020202020204" pitchFamily="34" charset="0"/>
              </a:rPr>
              <a:t> – Cement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9629F-7C82-DC8D-20C5-1E65ABCDC6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CDD3102A-AE97-5A8F-5294-ED146849B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975077"/>
              </p:ext>
            </p:extLst>
          </p:nvPr>
        </p:nvGraphicFramePr>
        <p:xfrm>
          <a:off x="1631471" y="2011091"/>
          <a:ext cx="9518654" cy="44768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77727">
                  <a:extLst>
                    <a:ext uri="{9D8B030D-6E8A-4147-A177-3AD203B41FA5}">
                      <a16:colId xmlns:a16="http://schemas.microsoft.com/office/drawing/2014/main" val="3056386257"/>
                    </a:ext>
                  </a:extLst>
                </a:gridCol>
                <a:gridCol w="2094337">
                  <a:extLst>
                    <a:ext uri="{9D8B030D-6E8A-4147-A177-3AD203B41FA5}">
                      <a16:colId xmlns:a16="http://schemas.microsoft.com/office/drawing/2014/main" val="544074987"/>
                    </a:ext>
                  </a:extLst>
                </a:gridCol>
                <a:gridCol w="1822493">
                  <a:extLst>
                    <a:ext uri="{9D8B030D-6E8A-4147-A177-3AD203B41FA5}">
                      <a16:colId xmlns:a16="http://schemas.microsoft.com/office/drawing/2014/main" val="4182821893"/>
                    </a:ext>
                  </a:extLst>
                </a:gridCol>
                <a:gridCol w="1359641">
                  <a:extLst>
                    <a:ext uri="{9D8B030D-6E8A-4147-A177-3AD203B41FA5}">
                      <a16:colId xmlns:a16="http://schemas.microsoft.com/office/drawing/2014/main" val="489334623"/>
                    </a:ext>
                  </a:extLst>
                </a:gridCol>
                <a:gridCol w="1843321">
                  <a:extLst>
                    <a:ext uri="{9D8B030D-6E8A-4147-A177-3AD203B41FA5}">
                      <a16:colId xmlns:a16="http://schemas.microsoft.com/office/drawing/2014/main" val="2689961989"/>
                    </a:ext>
                  </a:extLst>
                </a:gridCol>
                <a:gridCol w="1621135">
                  <a:extLst>
                    <a:ext uri="{9D8B030D-6E8A-4147-A177-3AD203B41FA5}">
                      <a16:colId xmlns:a16="http://schemas.microsoft.com/office/drawing/2014/main" val="1592123473"/>
                    </a:ext>
                  </a:extLst>
                </a:gridCol>
              </a:tblGrid>
              <a:tr h="53733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Sample</a:t>
                      </a:r>
                      <a:endParaRPr lang="en-GB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Glassflake (GF) </a:t>
                      </a:r>
                    </a:p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Admixture</a:t>
                      </a:r>
                      <a:endParaRPr lang="en-GB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GF Amount </a:t>
                      </a:r>
                    </a:p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(wt.%)</a:t>
                      </a:r>
                      <a:endParaRPr lang="en-GB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Weight of GF </a:t>
                      </a:r>
                    </a:p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(g)</a:t>
                      </a:r>
                      <a:endParaRPr lang="en-GB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Weight of Cement </a:t>
                      </a:r>
                    </a:p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(g)</a:t>
                      </a:r>
                      <a:endParaRPr lang="en-GB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>
                    <a:solidFill>
                      <a:srgbClr val="1538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Weight of Water </a:t>
                      </a:r>
                    </a:p>
                    <a:p>
                      <a:pPr algn="ctr" fontAlgn="b"/>
                      <a:r>
                        <a:rPr lang="en-GB" sz="1800" u="none" strike="noStrike">
                          <a:solidFill>
                            <a:schemeClr val="bg1"/>
                          </a:solidFill>
                          <a:effectLst/>
                        </a:rPr>
                        <a:t>(g)</a:t>
                      </a:r>
                      <a:endParaRPr lang="en-GB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>
                    <a:solidFill>
                      <a:srgbClr val="153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07651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Neat cement (No GF) 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200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2703010668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2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Small nano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0.25%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1966081113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3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0.50%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2465501056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4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0.75%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198.5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3083259485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5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Large nano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0.25%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3047442176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6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0.50%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1682420806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7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0.75%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198.5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2869570566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Small micron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0.25%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2690818840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9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0.50%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2407340528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10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0.75%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198.5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1522561161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11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Large micron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0.25%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3259866145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12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0.50%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199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3921171148"/>
                  </a:ext>
                </a:extLst>
              </a:tr>
              <a:tr h="301141"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13</a:t>
                      </a:r>
                      <a:endParaRPr lang="en-NG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0.75%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198.5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800" u="none" strike="noStrike">
                          <a:effectLst/>
                        </a:rPr>
                        <a:t>88</a:t>
                      </a:r>
                      <a:endParaRPr lang="en-NG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420" marR="13420" marT="13420" marB="0" anchor="b"/>
                </a:tc>
                <a:extLst>
                  <a:ext uri="{0D108BD9-81ED-4DB2-BD59-A6C34878D82A}">
                    <a16:rowId xmlns:a16="http://schemas.microsoft.com/office/drawing/2014/main" val="26494517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EDBA34B-EF36-C390-3184-E6F0202F42A4}"/>
              </a:ext>
            </a:extLst>
          </p:cNvPr>
          <p:cNvSpPr txBox="1"/>
          <p:nvPr/>
        </p:nvSpPr>
        <p:spPr>
          <a:xfrm>
            <a:off x="4667650" y="1641759"/>
            <a:ext cx="2856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G" b="1"/>
              <a:t>Water-cement ratio = 0.44</a:t>
            </a:r>
          </a:p>
        </p:txBody>
      </p:sp>
    </p:spTree>
    <p:extLst>
      <p:ext uri="{BB962C8B-B14F-4D97-AF65-F5344CB8AC3E}">
        <p14:creationId xmlns:p14="http://schemas.microsoft.com/office/powerpoint/2010/main" val="4288751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3237</Words>
  <Application>Microsoft Macintosh PowerPoint</Application>
  <PresentationFormat>Widescreen</PresentationFormat>
  <Paragraphs>631</Paragraphs>
  <Slides>26</Slides>
  <Notes>10</Notes>
  <HiddenSlides>6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MS PGothic</vt:lpstr>
      <vt:lpstr>.AppleSystemUIFont</vt:lpstr>
      <vt:lpstr>Aptos Narrow</vt:lpstr>
      <vt:lpstr>Arial</vt:lpstr>
      <vt:lpstr>Arial Black</vt:lpstr>
      <vt:lpstr>Calibri</vt:lpstr>
      <vt:lpstr>Calibri Light</vt:lpstr>
      <vt:lpstr>Cambria Math</vt:lpstr>
      <vt:lpstr>ElsevierGulliver</vt:lpstr>
      <vt:lpstr>Jost*</vt:lpstr>
      <vt:lpstr>Open Sans</vt:lpstr>
      <vt:lpstr>UICTFontTextStyleBody</vt:lpstr>
      <vt:lpstr>Wingdings</vt:lpstr>
      <vt:lpstr>Office Theme</vt:lpstr>
      <vt:lpstr>CO2 Reactive Transport in Carbon Storage: Multimineral Carbonate &amp; Well Cement-CO2 Interactions</vt:lpstr>
      <vt:lpstr> Importance of CO2-Water Interaction in Aquifers During CO2 Storage </vt:lpstr>
      <vt:lpstr>Impact of Mineral Spatial Distribution on CO2 Dissolution Rates  in Multimineral Carbonate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Cutting: SEM and Carbonation Depth Test</vt:lpstr>
      <vt:lpstr>PowerPoint Presentation</vt:lpstr>
      <vt:lpstr>PowerPoint Presentation</vt:lpstr>
      <vt:lpstr>Cement Sample Method and Design</vt:lpstr>
      <vt:lpstr>Cement  Selection</vt:lpstr>
      <vt:lpstr>PowerPoint Presentation</vt:lpstr>
      <vt:lpstr>PowerPoint Presentation</vt:lpstr>
      <vt:lpstr>Cement  Alteration</vt:lpstr>
      <vt:lpstr>Dissolution and Precipitation Reactions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Reactive Transport: Multimineral Carbonate Systems, Well Cement-CO2 Interactions</dc:title>
  <dc:creator>Adedipe, Olatunbosun A</dc:creator>
  <cp:lastModifiedBy>Adedipe, Olatunbosun Abidemi</cp:lastModifiedBy>
  <cp:revision>1</cp:revision>
  <dcterms:created xsi:type="dcterms:W3CDTF">2023-11-30T11:50:21Z</dcterms:created>
  <dcterms:modified xsi:type="dcterms:W3CDTF">2026-01-13T12:36:35Z</dcterms:modified>
</cp:coreProperties>
</file>